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4" r:id="rId5"/>
  </p:sldMasterIdLst>
  <p:notesMasterIdLst>
    <p:notesMasterId r:id="rId30"/>
  </p:notesMasterIdLst>
  <p:sldIdLst>
    <p:sldId id="2350" r:id="rId6"/>
    <p:sldId id="308" r:id="rId7"/>
    <p:sldId id="294" r:id="rId8"/>
    <p:sldId id="2326" r:id="rId9"/>
    <p:sldId id="2327" r:id="rId10"/>
    <p:sldId id="2344" r:id="rId11"/>
    <p:sldId id="2329" r:id="rId12"/>
    <p:sldId id="2345" r:id="rId13"/>
    <p:sldId id="2331" r:id="rId14"/>
    <p:sldId id="2332" r:id="rId15"/>
    <p:sldId id="2341" r:id="rId16"/>
    <p:sldId id="2342" r:id="rId17"/>
    <p:sldId id="548" r:id="rId18"/>
    <p:sldId id="2351" r:id="rId19"/>
    <p:sldId id="2348" r:id="rId20"/>
    <p:sldId id="561" r:id="rId21"/>
    <p:sldId id="2335" r:id="rId22"/>
    <p:sldId id="2349" r:id="rId23"/>
    <p:sldId id="2338" r:id="rId24"/>
    <p:sldId id="2339" r:id="rId25"/>
    <p:sldId id="2337" r:id="rId26"/>
    <p:sldId id="2340" r:id="rId27"/>
    <p:sldId id="2343" r:id="rId28"/>
    <p:sldId id="318"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36" userDrawn="1">
          <p15:clr>
            <a:srgbClr val="A4A3A4"/>
          </p15:clr>
        </p15:guide>
        <p15:guide id="2" orient="horz" pos="1008" userDrawn="1">
          <p15:clr>
            <a:srgbClr val="A4A3A4"/>
          </p15:clr>
        </p15:guide>
        <p15:guide id="3" pos="456" userDrawn="1">
          <p15:clr>
            <a:srgbClr val="A4A3A4"/>
          </p15:clr>
        </p15:guide>
        <p15:guide id="4" pos="7248" userDrawn="1">
          <p15:clr>
            <a:srgbClr val="A4A3A4"/>
          </p15:clr>
        </p15:guide>
        <p15:guide id="5" pos="7392" userDrawn="1">
          <p15:clr>
            <a:srgbClr val="A4A3A4"/>
          </p15:clr>
        </p15:guide>
        <p15:guide id="6" orient="horz" pos="264" userDrawn="1">
          <p15:clr>
            <a:srgbClr val="A4A3A4"/>
          </p15:clr>
        </p15:guide>
        <p15:guide id="7" orient="horz" pos="144" userDrawn="1">
          <p15:clr>
            <a:srgbClr val="A4A3A4"/>
          </p15:clr>
        </p15:guide>
        <p15:guide id="8" orient="horz" pos="3912" userDrawn="1">
          <p15:clr>
            <a:srgbClr val="A4A3A4"/>
          </p15:clr>
        </p15:guide>
        <p15:guide id="9" orient="horz" pos="4032" userDrawn="1">
          <p15:clr>
            <a:srgbClr val="A4A3A4"/>
          </p15:clr>
        </p15:guide>
        <p15:guide id="10" orient="horz" pos="412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AC8800-5EA4-F5F8-940B-856EDC2BCE52}" name="Shara Pantry" initials="SP" userId="S::spantry@clinicaloptions.com::b31b0cc1-a6e1-4e53-95b1-b758f73efb3c" providerId="AD"/>
  <p188:author id="{23D23904-92CE-204A-87D0-3D3668BC9A32}" name="Ramya Moorthy" initials="RM" userId="S::Ramya.Moorthy@extentia.com::99ca4ff7-edd9-4259-9b9b-c765c454ea60" providerId="AD"/>
  <p188:author id="{0E25281B-19CD-D229-D467-B8F3C30CC670}" name="Angeline" initials="A" userId="S::Angeline.Metilda@extentia.com::ed87727e-52b6-4fa5-8589-5ec96b7728b7" providerId="AD"/>
  <p188:author id="{4CFD3961-6049-805A-215E-9BD732538485}" name="spantry@clinicaloptions.com" initials="s" userId="spantry@clinicaloptions.com" providerId="None"/>
  <p188:author id="{69F5427E-C1B4-9227-52A2-6C4D0B165CFB}" name="Ditte Primdahl" initials="DP" userId="S::dpj5321@ads.northwestern.edu::497c0bea-390a-4c28-947b-34c8f3ce3257" providerId="AD"/>
  <p188:author id="{67E39494-75B3-CF9E-6A44-82504F755C8B}" name="Dussadee Royal" initials="DR" userId="S::droyal@clinicaloptions.com::51beead8-6fa0-4b98-aeba-37044af35e17" providerId="AD"/>
  <p188:author id="{2CCCB7B2-1F55-DA36-EE7E-3CD210FE334E}" name="droyal@clinicaloptions.com" initials="d" userId="droyal@clinicaloptions.com" providerId="None"/>
  <p188:author id="{9769D3C2-C5B4-F11A-351F-ECD39EBAAA95}" name="Roger Stupp" initials="RS" userId="Roger Stupp"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 " initials="MAC" lastIdx="2" clrIdx="0"/>
  <p:cmAuthor id="2" name="Taryn Gross" initials="TG" lastIdx="2" clrIdx="1"/>
  <p:cmAuthor id="3" name="aboecler@clinicaloptions.com" initials="a" lastIdx="5" clrIdx="2">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345" autoAdjust="0"/>
    <p:restoredTop sz="87054" autoAdjust="0"/>
  </p:normalViewPr>
  <p:slideViewPr>
    <p:cSldViewPr snapToGrid="0" snapToObjects="1">
      <p:cViewPr varScale="1">
        <p:scale>
          <a:sx n="58" d="100"/>
          <a:sy n="58" d="100"/>
        </p:scale>
        <p:origin x="744" y="44"/>
      </p:cViewPr>
      <p:guideLst>
        <p:guide pos="336"/>
        <p:guide orient="horz" pos="1008"/>
        <p:guide pos="456"/>
        <p:guide pos="7248"/>
        <p:guide pos="7392"/>
        <p:guide orient="horz" pos="264"/>
        <p:guide orient="horz" pos="144"/>
        <p:guide orient="horz" pos="3912"/>
        <p:guide orient="horz" pos="4032"/>
        <p:guide orient="horz" pos="4128"/>
      </p:guideLst>
    </p:cSldViewPr>
  </p:slideViewPr>
  <p:notesTextViewPr>
    <p:cViewPr>
      <p:scale>
        <a:sx n="1" d="1"/>
        <a:sy n="1" d="1"/>
      </p:scale>
      <p:origin x="0" y="0"/>
    </p:cViewPr>
  </p:notesTextViewPr>
  <p:sorterViewPr>
    <p:cViewPr>
      <p:scale>
        <a:sx n="100" d="100"/>
        <a:sy n="100" d="100"/>
      </p:scale>
      <p:origin x="0" y="-4099"/>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8/10/relationships/authors" Target="author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9B9EFF-2F51-984A-9BEB-9F3A84638995}" type="datetimeFigureOut">
              <a:rPr lang="en-US" smtClean="0"/>
              <a:t>8/17/2023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5A87904-5CC3-C844-AE0E-3C42385C2FBB}" type="slidenum">
              <a:rPr lang="en-US" smtClean="0"/>
              <a:t>‹#›</a:t>
            </a:fld>
            <a:endParaRPr lang="en-US" dirty="0"/>
          </a:p>
        </p:txBody>
      </p:sp>
    </p:spTree>
    <p:extLst>
      <p:ext uri="{BB962C8B-B14F-4D97-AF65-F5344CB8AC3E}">
        <p14:creationId xmlns:p14="http://schemas.microsoft.com/office/powerpoint/2010/main" val="8970425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MoA, mechanism of action; TTFields, tumor-treating fields.</a:t>
            </a:r>
          </a:p>
        </p:txBody>
      </p:sp>
      <p:sp>
        <p:nvSpPr>
          <p:cNvPr id="4" name="Slide Number Placeholder 3"/>
          <p:cNvSpPr>
            <a:spLocks noGrp="1"/>
          </p:cNvSpPr>
          <p:nvPr>
            <p:ph type="sldNum" sz="quarter" idx="5"/>
          </p:nvPr>
        </p:nvSpPr>
        <p:spPr/>
        <p:txBody>
          <a:bodyPr/>
          <a:lstStyle/>
          <a:p>
            <a:fld id="{A5A87904-5CC3-C844-AE0E-3C42385C2FBB}" type="slidenum">
              <a:rPr lang="en-US" smtClean="0"/>
              <a:t>4</a:t>
            </a:fld>
            <a:endParaRPr lang="en-US" dirty="0"/>
          </a:p>
        </p:txBody>
      </p:sp>
    </p:spTree>
    <p:extLst>
      <p:ext uri="{BB962C8B-B14F-4D97-AF65-F5344CB8AC3E}">
        <p14:creationId xmlns:p14="http://schemas.microsoft.com/office/powerpoint/2010/main" val="3685262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BSC, best standard of care; CT, chemotherapy; GBM, glioblastoma; OS, overall survival; PD, progressive disease; PFS6, progression-free survival at 6 months; TTFields, tumor-treating fields; TTP, time to progression; QoL, quality of life.</a:t>
            </a:r>
          </a:p>
        </p:txBody>
      </p:sp>
      <p:sp>
        <p:nvSpPr>
          <p:cNvPr id="4" name="Slide Number Placeholder 3"/>
          <p:cNvSpPr>
            <a:spLocks noGrp="1"/>
          </p:cNvSpPr>
          <p:nvPr>
            <p:ph type="sldNum" sz="quarter" idx="5"/>
          </p:nvPr>
        </p:nvSpPr>
        <p:spPr/>
        <p:txBody>
          <a:bodyPr/>
          <a:lstStyle/>
          <a:p>
            <a:fld id="{A5A87904-5CC3-C844-AE0E-3C42385C2FBB}" type="slidenum">
              <a:rPr lang="en-US" smtClean="0"/>
              <a:t>5</a:t>
            </a:fld>
            <a:endParaRPr lang="en-US" dirty="0"/>
          </a:p>
        </p:txBody>
      </p:sp>
    </p:spTree>
    <p:extLst>
      <p:ext uri="{BB962C8B-B14F-4D97-AF65-F5344CB8AC3E}">
        <p14:creationId xmlns:p14="http://schemas.microsoft.com/office/powerpoint/2010/main" val="9742100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BSC, </a:t>
            </a:r>
            <a:r>
              <a:rPr lang="en-US" i="1" dirty="0"/>
              <a:t>best standard of care; OS, overall survival; PFS, progression-free survival; PFS6, progression-free survival at 6 months; TTField, tumor-treating field.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A87904-5CC3-C844-AE0E-3C42385C2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696787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GBM, glioblastoma; KPS, Karnofsky performance score; OS, overall survival; PFS, progression-free survival; PFS6, progression-free survival at 6 months; QoL, quality of life; TTFields, tumor-treating fields; TMZ, temozolomide.</a:t>
            </a:r>
          </a:p>
        </p:txBody>
      </p:sp>
      <p:sp>
        <p:nvSpPr>
          <p:cNvPr id="4" name="Slide Number Placeholder 3"/>
          <p:cNvSpPr>
            <a:spLocks noGrp="1"/>
          </p:cNvSpPr>
          <p:nvPr>
            <p:ph type="sldNum" sz="quarter" idx="5"/>
          </p:nvPr>
        </p:nvSpPr>
        <p:spPr/>
        <p:txBody>
          <a:bodyPr/>
          <a:lstStyle/>
          <a:p>
            <a:fld id="{A5A87904-5CC3-C844-AE0E-3C42385C2FBB}" type="slidenum">
              <a:rPr lang="en-US" smtClean="0"/>
              <a:t>7</a:t>
            </a:fld>
            <a:endParaRPr lang="en-US" dirty="0"/>
          </a:p>
        </p:txBody>
      </p:sp>
    </p:spTree>
    <p:extLst>
      <p:ext uri="{BB962C8B-B14F-4D97-AF65-F5344CB8AC3E}">
        <p14:creationId xmlns:p14="http://schemas.microsoft.com/office/powerpoint/2010/main" val="9297139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 TTFields, tumor-treating fields.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A87904-5CC3-C844-AE0E-3C42385C2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61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AUC, area under curve; CT, chemotherapy; ECOG, Eastern Cooperative Oncology Group; MPM, malignant pleural mesothelioma; ORR, objective response rate; OS, overall survival; PD, progressive disease; PFS, progression-free survival; PS, performance status; TTFields, tumor-treating fields.</a:t>
            </a:r>
          </a:p>
        </p:txBody>
      </p:sp>
      <p:sp>
        <p:nvSpPr>
          <p:cNvPr id="4" name="Slide Number Placeholder 3"/>
          <p:cNvSpPr>
            <a:spLocks noGrp="1"/>
          </p:cNvSpPr>
          <p:nvPr>
            <p:ph type="sldNum" sz="quarter" idx="5"/>
          </p:nvPr>
        </p:nvSpPr>
        <p:spPr/>
        <p:txBody>
          <a:bodyPr/>
          <a:lstStyle/>
          <a:p>
            <a:fld id="{A5A87904-5CC3-C844-AE0E-3C42385C2FBB}" type="slidenum">
              <a:rPr lang="en-US" smtClean="0"/>
              <a:t>9</a:t>
            </a:fld>
            <a:endParaRPr lang="en-US" dirty="0"/>
          </a:p>
        </p:txBody>
      </p:sp>
    </p:spTree>
    <p:extLst>
      <p:ext uri="{BB962C8B-B14F-4D97-AF65-F5344CB8AC3E}">
        <p14:creationId xmlns:p14="http://schemas.microsoft.com/office/powerpoint/2010/main" val="37855071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PFS, progression-free survival.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A87904-5CC3-C844-AE0E-3C42385C2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05613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BCLC, Barcelona Clinic Liver Cancer; DMFS, distant metastases-free survival; ECOG, Eastern Cooperative Oncology Group; HCC, hepatocellular carcinoma; ORR, overall response rate; OS, overall survival; PFS, progression-free survival; PS, performance status; RECIST, Response Evaluation Criteria in Solid Tumors; TTFields, tumor-treating fields.</a:t>
            </a:r>
          </a:p>
        </p:txBody>
      </p:sp>
      <p:sp>
        <p:nvSpPr>
          <p:cNvPr id="4" name="Slide Number Placeholder 3"/>
          <p:cNvSpPr>
            <a:spLocks noGrp="1"/>
          </p:cNvSpPr>
          <p:nvPr>
            <p:ph type="sldNum" sz="quarter" idx="5"/>
          </p:nvPr>
        </p:nvSpPr>
        <p:spPr/>
        <p:txBody>
          <a:bodyPr/>
          <a:lstStyle/>
          <a:p>
            <a:fld id="{A5A87904-5CC3-C844-AE0E-3C42385C2FBB}" type="slidenum">
              <a:rPr lang="en-US" smtClean="0"/>
              <a:t>11</a:t>
            </a:fld>
            <a:endParaRPr lang="en-US" dirty="0"/>
          </a:p>
        </p:txBody>
      </p:sp>
    </p:spTree>
    <p:extLst>
      <p:ext uri="{BB962C8B-B14F-4D97-AF65-F5344CB8AC3E}">
        <p14:creationId xmlns:p14="http://schemas.microsoft.com/office/powerpoint/2010/main" val="22653452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 complete response; DCR, disease control rate; DMFS, distant metastases-free survival; NR, not reached; ORR, overall response rate; OS, overall survival; PFS, progression-free survival; PR, partial response; SD, stable disease; TTFields, tumor-treating fields; TTP, time to progression.</a:t>
            </a:r>
            <a:endParaRPr lang="en-US" dirty="0"/>
          </a:p>
        </p:txBody>
      </p:sp>
      <p:sp>
        <p:nvSpPr>
          <p:cNvPr id="4" name="Slide Number Placeholder 3"/>
          <p:cNvSpPr>
            <a:spLocks noGrp="1"/>
          </p:cNvSpPr>
          <p:nvPr>
            <p:ph type="sldNum" sz="quarter" idx="5"/>
          </p:nvPr>
        </p:nvSpPr>
        <p:spPr/>
        <p:txBody>
          <a:bodyPr/>
          <a:lstStyle/>
          <a:p>
            <a:fld id="{A5A87904-5CC3-C844-AE0E-3C42385C2FBB}" type="slidenum">
              <a:rPr lang="en-US" smtClean="0"/>
              <a:t>12</a:t>
            </a:fld>
            <a:endParaRPr lang="en-US" dirty="0"/>
          </a:p>
        </p:txBody>
      </p:sp>
    </p:spTree>
    <p:extLst>
      <p:ext uri="{BB962C8B-B14F-4D97-AF65-F5344CB8AC3E}">
        <p14:creationId xmlns:p14="http://schemas.microsoft.com/office/powerpoint/2010/main" val="23922491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DMC, data monitoring committee; ECOG, Eastern Cooperative Oncology Group; IA, interim analysis; ICI, immune checkpoint inhibitor; NSCLC, non-small-cell lung cancer; ORR, objective response rate; OS, overall survival; PD, progressive disease; PFS, progression-free survival; PS, performance status; QoL, quality of life; SoC, standard of care; TTFields, tumor-treating fields.</a:t>
            </a:r>
            <a:endParaRPr lang="en-US" b="0"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6192269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 up; ITT, intention-to-treat; OS, overall survival; SoC, standard of care; TTFields, tumor-treating fields.</a:t>
            </a:r>
          </a:p>
        </p:txBody>
      </p:sp>
      <p:sp>
        <p:nvSpPr>
          <p:cNvPr id="4" name="Slide Number Placeholder 3"/>
          <p:cNvSpPr>
            <a:spLocks noGrp="1"/>
          </p:cNvSpPr>
          <p:nvPr>
            <p:ph type="sldNum" sz="quarter" idx="5"/>
          </p:nvPr>
        </p:nvSpPr>
        <p:spPr/>
        <p:txBody>
          <a:bodyPr/>
          <a:lstStyle/>
          <a:p>
            <a:fld id="{A5A87904-5CC3-C844-AE0E-3C42385C2FBB}" type="slidenum">
              <a:rPr lang="en-US" smtClean="0"/>
              <a:t>14</a:t>
            </a:fld>
            <a:endParaRPr lang="en-US" dirty="0"/>
          </a:p>
        </p:txBody>
      </p:sp>
    </p:spTree>
    <p:extLst>
      <p:ext uri="{BB962C8B-B14F-4D97-AF65-F5344CB8AC3E}">
        <p14:creationId xmlns:p14="http://schemas.microsoft.com/office/powerpoint/2010/main" val="1905343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DTX, docetaxel; ICI, immune checkpoint inhibitor; OS, overall survival; TTFields, tumor-treating fields.</a:t>
            </a:r>
          </a:p>
        </p:txBody>
      </p:sp>
      <p:sp>
        <p:nvSpPr>
          <p:cNvPr id="4" name="Slide Number Placeholder 3"/>
          <p:cNvSpPr>
            <a:spLocks noGrp="1"/>
          </p:cNvSpPr>
          <p:nvPr>
            <p:ph type="sldNum" sz="quarter" idx="5"/>
          </p:nvPr>
        </p:nvSpPr>
        <p:spPr/>
        <p:txBody>
          <a:bodyPr/>
          <a:lstStyle/>
          <a:p>
            <a:fld id="{A5A87904-5CC3-C844-AE0E-3C42385C2FBB}" type="slidenum">
              <a:rPr lang="en-US" smtClean="0"/>
              <a:t>15</a:t>
            </a:fld>
            <a:endParaRPr lang="en-US" dirty="0"/>
          </a:p>
        </p:txBody>
      </p:sp>
    </p:spTree>
    <p:extLst>
      <p:ext uri="{BB962C8B-B14F-4D97-AF65-F5344CB8AC3E}">
        <p14:creationId xmlns:p14="http://schemas.microsoft.com/office/powerpoint/2010/main" val="1334282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ADE, adverse device effect; ICI, immune checkpoint inhibitor; TTFields, tumor-treating fields.</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86710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GBM, glioblastoma; OS, overall survival; PBMC, peripheral blood mononuclear cells; PFS, progression-free survival; TMZ, temozolomide; TTFields, tumor-treating fields; WHO, World Health Organization.</a:t>
            </a:r>
          </a:p>
        </p:txBody>
      </p:sp>
      <p:sp>
        <p:nvSpPr>
          <p:cNvPr id="4" name="Slide Number Placeholder 3"/>
          <p:cNvSpPr>
            <a:spLocks noGrp="1"/>
          </p:cNvSpPr>
          <p:nvPr>
            <p:ph type="sldNum" sz="quarter" idx="5"/>
          </p:nvPr>
        </p:nvSpPr>
        <p:spPr/>
        <p:txBody>
          <a:bodyPr/>
          <a:lstStyle/>
          <a:p>
            <a:fld id="{A5A87904-5CC3-C844-AE0E-3C42385C2FBB}" type="slidenum">
              <a:rPr lang="en-US" smtClean="0"/>
              <a:t>17</a:t>
            </a:fld>
            <a:endParaRPr lang="en-US" dirty="0"/>
          </a:p>
        </p:txBody>
      </p:sp>
    </p:spTree>
    <p:extLst>
      <p:ext uri="{BB962C8B-B14F-4D97-AF65-F5344CB8AC3E}">
        <p14:creationId xmlns:p14="http://schemas.microsoft.com/office/powerpoint/2010/main" val="15280410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Pem, pembrolizumab; PFS, progression-free survival; TMZ, temozolomide.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A87904-5CC3-C844-AE0E-3C42385C2FB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69570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ORR, objective response rate; OS, overall survival; PFS, progression-free survival; PS, performance status; QoL, quality of life. </a:t>
            </a:r>
          </a:p>
        </p:txBody>
      </p:sp>
      <p:sp>
        <p:nvSpPr>
          <p:cNvPr id="4" name="Slide Number Placeholder 3"/>
          <p:cNvSpPr>
            <a:spLocks noGrp="1"/>
          </p:cNvSpPr>
          <p:nvPr>
            <p:ph type="sldNum" sz="quarter" idx="5"/>
          </p:nvPr>
        </p:nvSpPr>
        <p:spPr/>
        <p:txBody>
          <a:bodyPr/>
          <a:lstStyle/>
          <a:p>
            <a:fld id="{A5A87904-5CC3-C844-AE0E-3C42385C2FBB}" type="slidenum">
              <a:rPr lang="en-US" smtClean="0"/>
              <a:t>19</a:t>
            </a:fld>
            <a:endParaRPr lang="en-US" dirty="0"/>
          </a:p>
        </p:txBody>
      </p:sp>
    </p:spTree>
    <p:extLst>
      <p:ext uri="{BB962C8B-B14F-4D97-AF65-F5344CB8AC3E}">
        <p14:creationId xmlns:p14="http://schemas.microsoft.com/office/powerpoint/2010/main" val="22338881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CA, cancer antigen; CTCAE, common terminology criteria for adverse events; ECOG, Eastern Cooperative Oncology Group; GCIG, gynecologic cancer intergroup; HRQoL, health-related quality of life; ORR, objective response rate; OS, overall survival; PD, progressive disease; PFS, progression-free survival; PS, performance status; RECIST, Response Evaluation Criteria in Solid Tumors; TTFields, tumor-treating fields; QoL, quality of life.</a:t>
            </a:r>
          </a:p>
        </p:txBody>
      </p:sp>
      <p:sp>
        <p:nvSpPr>
          <p:cNvPr id="4" name="Slide Number Placeholder 3"/>
          <p:cNvSpPr>
            <a:spLocks noGrp="1"/>
          </p:cNvSpPr>
          <p:nvPr>
            <p:ph type="sldNum" sz="quarter" idx="5"/>
          </p:nvPr>
        </p:nvSpPr>
        <p:spPr/>
        <p:txBody>
          <a:bodyPr/>
          <a:lstStyle/>
          <a:p>
            <a:fld id="{A5A87904-5CC3-C844-AE0E-3C42385C2FBB}" type="slidenum">
              <a:rPr lang="en-US" smtClean="0"/>
              <a:t>20</a:t>
            </a:fld>
            <a:endParaRPr lang="en-US" dirty="0"/>
          </a:p>
        </p:txBody>
      </p:sp>
    </p:spTree>
    <p:extLst>
      <p:ext uri="{BB962C8B-B14F-4D97-AF65-F5344CB8AC3E}">
        <p14:creationId xmlns:p14="http://schemas.microsoft.com/office/powerpoint/2010/main" val="469169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2L, second line; CTCAE, common terminology criteria for adverse events; KPS, Karnofsky performance status; ORR, overall response rate; OS, overall survival; PD, progressive disease; PFS, progression-free survival; QoL, quality of life; SRS, stereotactic radiosurgery; TTFields, tumor-treating fields.</a:t>
            </a:r>
          </a:p>
        </p:txBody>
      </p:sp>
      <p:sp>
        <p:nvSpPr>
          <p:cNvPr id="4" name="Slide Number Placeholder 3"/>
          <p:cNvSpPr>
            <a:spLocks noGrp="1"/>
          </p:cNvSpPr>
          <p:nvPr>
            <p:ph type="sldNum" sz="quarter" idx="5"/>
          </p:nvPr>
        </p:nvSpPr>
        <p:spPr/>
        <p:txBody>
          <a:bodyPr/>
          <a:lstStyle/>
          <a:p>
            <a:fld id="{A5A87904-5CC3-C844-AE0E-3C42385C2FBB}" type="slidenum">
              <a:rPr lang="en-US" smtClean="0"/>
              <a:t>21</a:t>
            </a:fld>
            <a:endParaRPr lang="en-US" dirty="0"/>
          </a:p>
        </p:txBody>
      </p:sp>
    </p:spTree>
    <p:extLst>
      <p:ext uri="{BB962C8B-B14F-4D97-AF65-F5344CB8AC3E}">
        <p14:creationId xmlns:p14="http://schemas.microsoft.com/office/powerpoint/2010/main" val="1970322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TMZ, temozolomide; TTFields, tumor-treating fields.</a:t>
            </a:r>
          </a:p>
        </p:txBody>
      </p:sp>
      <p:sp>
        <p:nvSpPr>
          <p:cNvPr id="4" name="Slide Number Placeholder 3"/>
          <p:cNvSpPr>
            <a:spLocks noGrp="1"/>
          </p:cNvSpPr>
          <p:nvPr>
            <p:ph type="sldNum" sz="quarter" idx="5"/>
          </p:nvPr>
        </p:nvSpPr>
        <p:spPr/>
        <p:txBody>
          <a:bodyPr/>
          <a:lstStyle/>
          <a:p>
            <a:fld id="{A5A87904-5CC3-C844-AE0E-3C42385C2FBB}" type="slidenum">
              <a:rPr lang="en-US" smtClean="0"/>
              <a:t>22</a:t>
            </a:fld>
            <a:endParaRPr lang="en-US" dirty="0"/>
          </a:p>
        </p:txBody>
      </p:sp>
    </p:spTree>
    <p:extLst>
      <p:ext uri="{BB962C8B-B14F-4D97-AF65-F5344CB8AC3E}">
        <p14:creationId xmlns:p14="http://schemas.microsoft.com/office/powerpoint/2010/main" val="5409549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u="none" dirty="0"/>
              <a:t>AE, adverse event; TTFields, tumor-treating fields. </a:t>
            </a:r>
          </a:p>
        </p:txBody>
      </p:sp>
      <p:sp>
        <p:nvSpPr>
          <p:cNvPr id="4" name="Slide Number Placeholder 3"/>
          <p:cNvSpPr>
            <a:spLocks noGrp="1"/>
          </p:cNvSpPr>
          <p:nvPr>
            <p:ph type="sldNum" sz="quarter" idx="5"/>
          </p:nvPr>
        </p:nvSpPr>
        <p:spPr/>
        <p:txBody>
          <a:bodyPr/>
          <a:lstStyle/>
          <a:p>
            <a:fld id="{A5A87904-5CC3-C844-AE0E-3C42385C2FBB}" type="slidenum">
              <a:rPr lang="en-US" smtClean="0"/>
              <a:t>23</a:t>
            </a:fld>
            <a:endParaRPr lang="en-US" dirty="0"/>
          </a:p>
        </p:txBody>
      </p:sp>
    </p:spTree>
    <p:extLst>
      <p:ext uri="{BB962C8B-B14F-4D97-AF65-F5344CB8AC3E}">
        <p14:creationId xmlns:p14="http://schemas.microsoft.com/office/powerpoint/2010/main" val="42573416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pic>
        <p:nvPicPr>
          <p:cNvPr id="2" name="Picture 1">
            <a:extLst>
              <a:ext uri="{FF2B5EF4-FFF2-40B4-BE49-F238E27FC236}">
                <a16:creationId xmlns:a16="http://schemas.microsoft.com/office/drawing/2014/main" id="{05CFDA6E-B779-CF59-6AF8-77CD3A3FDD6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3160472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733404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AAA942B0-8E96-D04E-36CD-704490DCE196}"/>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1CC8B62D-F91F-FD37-CA51-8F9318E233C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B99F91C6-8E31-6DBC-2965-8CC51703B71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6066783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E8AA3BC3-918E-2BB8-A2AB-1ED40E83C80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91589795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309330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BC1AE95A-AB85-B310-B8A7-848824EF080C}"/>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2952A908-2DA6-F4CE-F1EA-D9B305ACFCA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F342C90A-7E4B-1FC8-FF07-55E00E0C367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528303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29863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C3164A5-81E2-CACE-D628-55766E012390}"/>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4808476F-8B6F-2C37-4D4D-1E03D5C5C99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7D56BC55-C626-C694-B9A8-B1001912CB7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2448017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33604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016B4473-676A-4419-6862-84CF67D03531}"/>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83CC623B-A7EB-E337-FF6A-43384012CD2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EB730F05-F523-D16F-6776-B3FED98555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1121102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874808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4EBAD77-96E4-2EEE-81C1-9BAF56CFA8B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45B29D16-24A9-4898-7153-1DF0392165A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4F1D1F70-2827-2859-EB25-5EAD4EFF846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584461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E52CF34-9296-6729-9218-D60A5AF4F21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54659584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4039379"/>
      </p:ext>
    </p:extLst>
  </p:cSld>
  <p:clrMap bg1="dk2" tx1="lt1" bg2="dk1"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0E4DC5-0B6B-AD9C-F037-5A74370BC1AD}"/>
              </a:ext>
            </a:extLst>
          </p:cNvPr>
          <p:cNvSpPr>
            <a:spLocks noGrp="1"/>
          </p:cNvSpPr>
          <p:nvPr>
            <p:ph type="ctrTitle"/>
          </p:nvPr>
        </p:nvSpPr>
        <p:spPr/>
        <p:txBody>
          <a:bodyPr/>
          <a:lstStyle/>
          <a:p>
            <a:r>
              <a:rPr lang="en-US" altLang="en-US" sz="4000" dirty="0"/>
              <a:t>Tumor-Treating Fields: A Bold Innovation Improving Patient Outcomes Across Multiple Solid Tumors</a:t>
            </a:r>
            <a:endParaRPr lang="en-US" dirty="0"/>
          </a:p>
        </p:txBody>
      </p:sp>
    </p:spTree>
    <p:extLst>
      <p:ext uri="{BB962C8B-B14F-4D97-AF65-F5344CB8AC3E}">
        <p14:creationId xmlns:p14="http://schemas.microsoft.com/office/powerpoint/2010/main" val="10109132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4156075"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sz="2600" b="1" dirty="0">
                <a:solidFill>
                  <a:srgbClr val="E1471D"/>
                </a:solidFill>
              </a:rPr>
              <a:t>Ditte Primdahl, MD</a:t>
            </a:r>
            <a:br>
              <a:rPr lang="en-US" altLang="en-US" sz="2600" b="1" dirty="0">
                <a:solidFill>
                  <a:schemeClr val="accent3"/>
                </a:solidFill>
              </a:rPr>
            </a:br>
            <a:r>
              <a:rPr lang="en-US" sz="2400" b="0" i="0" dirty="0">
                <a:solidFill>
                  <a:srgbClr val="181818"/>
                </a:solidFill>
                <a:effectLst/>
                <a:latin typeface="+mn-lt"/>
              </a:rPr>
              <a:t>Neuro-Oncology Fellow</a:t>
            </a:r>
            <a:br>
              <a:rPr lang="en-US" sz="2400" dirty="0">
                <a:latin typeface="+mn-lt"/>
              </a:rPr>
            </a:br>
            <a:r>
              <a:rPr lang="en-US" sz="2400" b="0" i="0" dirty="0">
                <a:solidFill>
                  <a:srgbClr val="181818"/>
                </a:solidFill>
                <a:effectLst/>
                <a:latin typeface="+mn-lt"/>
              </a:rPr>
              <a:t>Lou and Jean Malnati Brain Tumor Institute</a:t>
            </a:r>
            <a:br>
              <a:rPr lang="en-US" sz="2400" dirty="0">
                <a:latin typeface="+mn-lt"/>
              </a:rPr>
            </a:br>
            <a:r>
              <a:rPr lang="en-US" sz="2400" b="0" i="0" dirty="0">
                <a:solidFill>
                  <a:srgbClr val="181818"/>
                </a:solidFill>
                <a:effectLst/>
                <a:latin typeface="+mn-lt"/>
              </a:rPr>
              <a:t>Northwestern Medicine</a:t>
            </a:r>
            <a:br>
              <a:rPr lang="en-US" sz="2400" dirty="0">
                <a:latin typeface="+mn-lt"/>
              </a:rPr>
            </a:br>
            <a:r>
              <a:rPr lang="en-US" sz="2400" b="0" i="0" dirty="0">
                <a:solidFill>
                  <a:srgbClr val="181818"/>
                </a:solidFill>
                <a:effectLst/>
                <a:latin typeface="+mn-lt"/>
              </a:rPr>
              <a:t>Northwestern University</a:t>
            </a:r>
            <a:br>
              <a:rPr lang="en-US" sz="2400" dirty="0">
                <a:latin typeface="+mn-lt"/>
              </a:rPr>
            </a:br>
            <a:r>
              <a:rPr lang="en-US" sz="2400" b="0" i="0" dirty="0">
                <a:solidFill>
                  <a:srgbClr val="181818"/>
                </a:solidFill>
                <a:effectLst/>
                <a:latin typeface="+mn-lt"/>
              </a:rPr>
              <a:t>Chicago, Illinois</a:t>
            </a:r>
          </a:p>
          <a:p>
            <a:pPr marL="0" indent="0">
              <a:buNone/>
            </a:pPr>
            <a:endParaRPr lang="en-US" altLang="en-US" sz="2600" dirty="0">
              <a:solidFill>
                <a:srgbClr val="181818"/>
              </a:solidFill>
              <a:latin typeface="-apple-system"/>
            </a:endParaRPr>
          </a:p>
          <a:p>
            <a:pPr marL="0" indent="0">
              <a:buNone/>
            </a:pPr>
            <a:r>
              <a:rPr lang="en-US" altLang="en-US" sz="2600" b="1" dirty="0">
                <a:solidFill>
                  <a:srgbClr val="E1471D"/>
                </a:solidFill>
              </a:rPr>
              <a:t>Ditte Primdahl, MD, </a:t>
            </a:r>
            <a:r>
              <a:rPr lang="en-US" altLang="en-US" sz="2600" dirty="0"/>
              <a:t>has no relevant conflicts of interest to disclose.</a:t>
            </a:r>
            <a:br>
              <a:rPr lang="en-US" altLang="en-US" b="1" dirty="0">
                <a:solidFill>
                  <a:schemeClr val="hlink"/>
                </a:solidFill>
              </a:rPr>
            </a:br>
            <a:endParaRPr lang="en-US" altLang="en-US" sz="2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06EF7-77F3-DD00-6C3E-B1B8E3FD17E6}"/>
              </a:ext>
            </a:extLst>
          </p:cNvPr>
          <p:cNvSpPr>
            <a:spLocks noGrp="1"/>
          </p:cNvSpPr>
          <p:nvPr>
            <p:ph type="title"/>
          </p:nvPr>
        </p:nvSpPr>
        <p:spPr>
          <a:xfrm>
            <a:off x="609759" y="238127"/>
            <a:ext cx="10872444" cy="1103313"/>
          </a:xfrm>
        </p:spPr>
        <p:txBody>
          <a:bodyPr/>
          <a:lstStyle/>
          <a:p>
            <a:r>
              <a:rPr lang="en-US" dirty="0"/>
              <a:t>Tumor-Treating Fields: Mechanism of Action</a:t>
            </a:r>
          </a:p>
        </p:txBody>
      </p:sp>
      <p:sp>
        <p:nvSpPr>
          <p:cNvPr id="3" name="Content Placeholder 2">
            <a:extLst>
              <a:ext uri="{FF2B5EF4-FFF2-40B4-BE49-F238E27FC236}">
                <a16:creationId xmlns:a16="http://schemas.microsoft.com/office/drawing/2014/main" id="{68B84FDA-06C8-03C8-5343-155B0173E5F3}"/>
              </a:ext>
            </a:extLst>
          </p:cNvPr>
          <p:cNvSpPr>
            <a:spLocks noGrp="1"/>
          </p:cNvSpPr>
          <p:nvPr>
            <p:ph idx="1"/>
          </p:nvPr>
        </p:nvSpPr>
        <p:spPr>
          <a:xfrm>
            <a:off x="604838" y="1512888"/>
            <a:ext cx="6771322" cy="4651375"/>
          </a:xfrm>
        </p:spPr>
        <p:txBody>
          <a:bodyPr/>
          <a:lstStyle/>
          <a:p>
            <a:r>
              <a:rPr lang="en-US" sz="1800" dirty="0"/>
              <a:t>TTField devices apply alternating low-intensity (1-3 V/cm) electric fields tuned to an intermediate frequency (100-300 kHz) to cells</a:t>
            </a:r>
          </a:p>
          <a:p>
            <a:pPr lvl="1"/>
            <a:r>
              <a:rPr lang="en-US" sz="1600" dirty="0"/>
              <a:t>Frequency is dependent on tumor type and too low to have clinically relevant thermal or ionizing effects</a:t>
            </a:r>
          </a:p>
          <a:p>
            <a:r>
              <a:rPr lang="en-US" sz="1800" dirty="0"/>
              <a:t>Bidirectional forces on highly polar intracellular elements lead to abnormal microtubule polymerization during spindle formation and aberrant cleavage furrow formation 	</a:t>
            </a:r>
          </a:p>
          <a:p>
            <a:pPr lvl="1"/>
            <a:r>
              <a:rPr lang="en-US" sz="1600" dirty="0"/>
              <a:t>Results in microtubule and actin disorganization and disintegration of diving cells </a:t>
            </a:r>
          </a:p>
          <a:p>
            <a:r>
              <a:rPr lang="en-US" sz="1800" dirty="0"/>
              <a:t>Proposed MoA: changes to electrical potential across tumor cell membranes lead to influx of Ca2+ ions and subsequent abnormal spindle formation and apoptosis</a:t>
            </a:r>
          </a:p>
          <a:p>
            <a:r>
              <a:rPr lang="en-US" sz="1800" dirty="0"/>
              <a:t>TTFields selectively target rapidly dividing cells, while sparing quiescent cells</a:t>
            </a:r>
          </a:p>
          <a:p>
            <a:endParaRPr lang="en-US" sz="1800" dirty="0"/>
          </a:p>
        </p:txBody>
      </p:sp>
      <p:sp>
        <p:nvSpPr>
          <p:cNvPr id="4" name="Text Box 11">
            <a:extLst>
              <a:ext uri="{FF2B5EF4-FFF2-40B4-BE49-F238E27FC236}">
                <a16:creationId xmlns:a16="http://schemas.microsoft.com/office/drawing/2014/main" id="{8FFA1645-B6D4-5700-D3EE-2CE0E490B144}"/>
              </a:ext>
            </a:extLst>
          </p:cNvPr>
          <p:cNvSpPr txBox="1">
            <a:spLocks noChangeArrowheads="1"/>
          </p:cNvSpPr>
          <p:nvPr/>
        </p:nvSpPr>
        <p:spPr bwMode="auto">
          <a:xfrm>
            <a:off x="444819" y="5985928"/>
            <a:ext cx="801052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Kirson. Cancer Res. 2004;64:3288. Voloshin. Cancers (Basel). 2020;12:3016. Kirson. Proc Natl Acad Sci U S A. 2007</a:t>
            </a:r>
            <a:r>
              <a:rPr lang="en-US" altLang="en-US" sz="1200" dirty="0">
                <a:solidFill>
                  <a:srgbClr val="455560"/>
                </a:solidFill>
                <a:latin typeface="Calibri" panose="020F0502020204030204" pitchFamily="34" charset="0"/>
                <a:cs typeface="Arial" panose="020B0604020202020204" pitchFamily="34" charset="0"/>
              </a:rPr>
              <a:t>;104:</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,10152. Li. IEEE Trans. Bio-Med. Eng. 2020;67:2594. Karanam. Int. J. Radiat. Biol. 2021;97:1044. Gera. PLoS One. 2015;10:e0125269. Giladi. </a:t>
            </a:r>
            <a:r>
              <a:rPr lang="en-US" altLang="en-US" sz="1200" dirty="0">
                <a:solidFill>
                  <a:srgbClr val="455560"/>
                </a:solidFill>
                <a:latin typeface="Calibri" panose="020F0502020204030204" pitchFamily="34" charset="0"/>
                <a:cs typeface="Arial" panose="020B0604020202020204" pitchFamily="34" charset="0"/>
              </a:rPr>
              <a:t>Sci Rep. 2015;5:18046.</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6" name="Picture 5">
            <a:extLst>
              <a:ext uri="{FF2B5EF4-FFF2-40B4-BE49-F238E27FC236}">
                <a16:creationId xmlns:a16="http://schemas.microsoft.com/office/drawing/2014/main" id="{1F2A6159-CB16-D387-C8E9-5836BE15BBA1}"/>
              </a:ext>
            </a:extLst>
          </p:cNvPr>
          <p:cNvPicPr>
            <a:picLocks noChangeAspect="1"/>
          </p:cNvPicPr>
          <p:nvPr/>
        </p:nvPicPr>
        <p:blipFill>
          <a:blip r:embed="rId3"/>
          <a:stretch>
            <a:fillRect/>
          </a:stretch>
        </p:blipFill>
        <p:spPr>
          <a:xfrm>
            <a:off x="7339051" y="1889760"/>
            <a:ext cx="4395749" cy="3306392"/>
          </a:xfrm>
          <a:prstGeom prst="rect">
            <a:avLst/>
          </a:prstGeom>
        </p:spPr>
      </p:pic>
    </p:spTree>
    <p:extLst>
      <p:ext uri="{BB962C8B-B14F-4D97-AF65-F5344CB8AC3E}">
        <p14:creationId xmlns:p14="http://schemas.microsoft.com/office/powerpoint/2010/main" val="13706520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1E248-806C-23EC-8AD4-3A07D4EC22EE}"/>
              </a:ext>
            </a:extLst>
          </p:cNvPr>
          <p:cNvSpPr>
            <a:spLocks noGrp="1"/>
          </p:cNvSpPr>
          <p:nvPr>
            <p:ph type="title"/>
          </p:nvPr>
        </p:nvSpPr>
        <p:spPr/>
        <p:txBody>
          <a:bodyPr/>
          <a:lstStyle/>
          <a:p>
            <a:r>
              <a:rPr lang="en-US" dirty="0"/>
              <a:t>EF-11: TTFields vs Physicians Choice in Recurrent GBM</a:t>
            </a:r>
          </a:p>
        </p:txBody>
      </p:sp>
      <p:sp>
        <p:nvSpPr>
          <p:cNvPr id="4" name="Content Placeholder 3">
            <a:extLst>
              <a:ext uri="{FF2B5EF4-FFF2-40B4-BE49-F238E27FC236}">
                <a16:creationId xmlns:a16="http://schemas.microsoft.com/office/drawing/2014/main" id="{29C2D5B6-3563-9A0F-7C9C-1611C3B6D087}"/>
              </a:ext>
            </a:extLst>
          </p:cNvPr>
          <p:cNvSpPr>
            <a:spLocks noGrp="1"/>
          </p:cNvSpPr>
          <p:nvPr>
            <p:ph idx="1"/>
          </p:nvPr>
        </p:nvSpPr>
        <p:spPr/>
        <p:txBody>
          <a:bodyPr/>
          <a:lstStyle/>
          <a:p>
            <a:r>
              <a:rPr lang="en-US" sz="2200" dirty="0"/>
              <a:t>Prospective, open-label phase III trial</a:t>
            </a:r>
          </a:p>
          <a:p>
            <a:endParaRPr lang="en-US" sz="2200" dirty="0"/>
          </a:p>
          <a:p>
            <a:endParaRPr lang="en-US" sz="2200" dirty="0"/>
          </a:p>
          <a:p>
            <a:endParaRPr lang="en-US" sz="2200" dirty="0"/>
          </a:p>
          <a:p>
            <a:endParaRPr lang="en-US" sz="2200" dirty="0"/>
          </a:p>
          <a:p>
            <a:endParaRPr lang="en-US" sz="2200" dirty="0"/>
          </a:p>
          <a:p>
            <a:endParaRPr lang="en-US" sz="2200" dirty="0"/>
          </a:p>
          <a:p>
            <a:r>
              <a:rPr lang="en-US" sz="2200" b="1" dirty="0"/>
              <a:t>Primary endpoint: </a:t>
            </a:r>
            <a:r>
              <a:rPr lang="en-US" sz="2200" dirty="0"/>
              <a:t>OS</a:t>
            </a:r>
          </a:p>
          <a:p>
            <a:r>
              <a:rPr lang="en-US" sz="2200" b="1" dirty="0"/>
              <a:t>Secondary endpoints: </a:t>
            </a:r>
            <a:r>
              <a:rPr lang="en-US" sz="2200" dirty="0"/>
              <a:t>PFS6, median TTP, 1-yr survival, radiologic response, safety, QoL, </a:t>
            </a:r>
          </a:p>
        </p:txBody>
      </p:sp>
      <p:sp>
        <p:nvSpPr>
          <p:cNvPr id="6" name="Text Box 11">
            <a:extLst>
              <a:ext uri="{FF2B5EF4-FFF2-40B4-BE49-F238E27FC236}">
                <a16:creationId xmlns:a16="http://schemas.microsoft.com/office/drawing/2014/main" id="{6245FEE1-DC1A-A126-7FA6-2F77B5C08FA7}"/>
              </a:ext>
            </a:extLst>
          </p:cNvPr>
          <p:cNvSpPr txBox="1">
            <a:spLocks noChangeArrowheads="1"/>
          </p:cNvSpPr>
          <p:nvPr/>
        </p:nvSpPr>
        <p:spPr bwMode="auto">
          <a:xfrm>
            <a:off x="45497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Stupp. Eur J Cancer. 2012;48:2192. NCT00379470. </a:t>
            </a:r>
          </a:p>
        </p:txBody>
      </p:sp>
      <p:sp>
        <p:nvSpPr>
          <p:cNvPr id="7" name="TextBox 6">
            <a:extLst>
              <a:ext uri="{FF2B5EF4-FFF2-40B4-BE49-F238E27FC236}">
                <a16:creationId xmlns:a16="http://schemas.microsoft.com/office/drawing/2014/main" id="{08296AB2-861A-41E2-1A09-BBD6119724AB}"/>
              </a:ext>
            </a:extLst>
          </p:cNvPr>
          <p:cNvSpPr txBox="1"/>
          <p:nvPr/>
        </p:nvSpPr>
        <p:spPr bwMode="auto">
          <a:xfrm>
            <a:off x="1053984" y="2271023"/>
            <a:ext cx="246633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Adults with GBM and PD after prior therapy including radiotherapy ±  concomitant and/or adjuvant temozolomide</a:t>
            </a:r>
          </a:p>
          <a:p>
            <a:pPr algn="ctr">
              <a:lnSpc>
                <a:spcPct val="100000"/>
              </a:lnSpc>
              <a:spcAft>
                <a:spcPct val="0"/>
              </a:spcAft>
              <a:buClrTx/>
              <a:buFontTx/>
              <a:buNone/>
            </a:pPr>
            <a:r>
              <a:rPr lang="en-US" sz="1600" dirty="0">
                <a:solidFill>
                  <a:schemeClr val="bg1"/>
                </a:solidFill>
                <a:latin typeface="Calibri" panose="020F0502020204030204" pitchFamily="34" charset="0"/>
              </a:rPr>
              <a:t>(N = 237)</a:t>
            </a:r>
            <a:endParaRPr lang="en-US" sz="1600" b="0" dirty="0">
              <a:solidFill>
                <a:schemeClr val="bg1"/>
              </a:solidFill>
              <a:latin typeface="Calibri" panose="020F0502020204030204" pitchFamily="34" charset="0"/>
            </a:endParaRPr>
          </a:p>
        </p:txBody>
      </p:sp>
      <p:sp>
        <p:nvSpPr>
          <p:cNvPr id="10" name="Rectangle 49">
            <a:extLst>
              <a:ext uri="{FF2B5EF4-FFF2-40B4-BE49-F238E27FC236}">
                <a16:creationId xmlns:a16="http://schemas.microsoft.com/office/drawing/2014/main" id="{184A7580-278F-8D25-C85A-52DE94DF1884}"/>
              </a:ext>
            </a:extLst>
          </p:cNvPr>
          <p:cNvSpPr>
            <a:spLocks noChangeArrowheads="1"/>
          </p:cNvSpPr>
          <p:nvPr/>
        </p:nvSpPr>
        <p:spPr bwMode="auto">
          <a:xfrm>
            <a:off x="4564786" y="2060154"/>
            <a:ext cx="3790950" cy="91413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TTFields </a:t>
            </a:r>
            <a:r>
              <a:rPr lang="en-US" altLang="en-US" sz="1600" dirty="0">
                <a:solidFill>
                  <a:schemeClr val="tx1"/>
                </a:solidFill>
                <a:latin typeface="Calibri" panose="020F0502020204030204" pitchFamily="34" charset="0"/>
              </a:rPr>
              <a:t>200 kHz with NovoTTF-100A*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for multiple 4-wk courses</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120)</a:t>
            </a:r>
            <a:endParaRPr lang="en-US" altLang="en-US" sz="1600" b="0" dirty="0">
              <a:solidFill>
                <a:schemeClr val="tx1"/>
              </a:solidFill>
              <a:latin typeface="Calibri" panose="020F0502020204030204" pitchFamily="34" charset="0"/>
            </a:endParaRPr>
          </a:p>
        </p:txBody>
      </p:sp>
      <p:sp>
        <p:nvSpPr>
          <p:cNvPr id="11" name="Rectangle 50">
            <a:extLst>
              <a:ext uri="{FF2B5EF4-FFF2-40B4-BE49-F238E27FC236}">
                <a16:creationId xmlns:a16="http://schemas.microsoft.com/office/drawing/2014/main" id="{219B9033-BF45-5570-6E56-C6D1CBB9C9E5}"/>
              </a:ext>
            </a:extLst>
          </p:cNvPr>
          <p:cNvSpPr>
            <a:spLocks noChangeArrowheads="1"/>
          </p:cNvSpPr>
          <p:nvPr/>
        </p:nvSpPr>
        <p:spPr bwMode="auto">
          <a:xfrm>
            <a:off x="4564786" y="3215586"/>
            <a:ext cx="3790950" cy="914400"/>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Physician’s Choice BSC</a:t>
            </a:r>
            <a:r>
              <a:rPr lang="en-US" altLang="en-US" sz="1600" baseline="30000" dirty="0">
                <a:solidFill>
                  <a:schemeClr val="tx1"/>
                </a:solidFill>
                <a:latin typeface="Calibri" panose="020F0502020204030204" pitchFamily="34" charset="0"/>
              </a:rPr>
              <a:t>†</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117)</a:t>
            </a:r>
            <a:endParaRPr lang="en-US" altLang="en-US" sz="1600" b="0" dirty="0">
              <a:solidFill>
                <a:schemeClr val="tx1"/>
              </a:solidFill>
              <a:latin typeface="Calibri" panose="020F0502020204030204" pitchFamily="34" charset="0"/>
            </a:endParaRPr>
          </a:p>
        </p:txBody>
      </p:sp>
      <p:sp>
        <p:nvSpPr>
          <p:cNvPr id="14" name="Line 53">
            <a:extLst>
              <a:ext uri="{FF2B5EF4-FFF2-40B4-BE49-F238E27FC236}">
                <a16:creationId xmlns:a16="http://schemas.microsoft.com/office/drawing/2014/main" id="{3C5B9EFC-E52E-6EE8-D059-8D4E3EE7C973}"/>
              </a:ext>
            </a:extLst>
          </p:cNvPr>
          <p:cNvSpPr>
            <a:spLocks noChangeShapeType="1"/>
          </p:cNvSpPr>
          <p:nvPr/>
        </p:nvSpPr>
        <p:spPr bwMode="auto">
          <a:xfrm>
            <a:off x="3587283" y="3174339"/>
            <a:ext cx="776796" cy="5018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A7510214-0407-1AB0-4417-8ABEDC660B6B}"/>
              </a:ext>
            </a:extLst>
          </p:cNvPr>
          <p:cNvSpPr>
            <a:spLocks noChangeShapeType="1"/>
          </p:cNvSpPr>
          <p:nvPr/>
        </p:nvSpPr>
        <p:spPr bwMode="auto">
          <a:xfrm flipV="1">
            <a:off x="3587283" y="2515618"/>
            <a:ext cx="777240" cy="5029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6" name="TextBox 15">
            <a:extLst>
              <a:ext uri="{FF2B5EF4-FFF2-40B4-BE49-F238E27FC236}">
                <a16:creationId xmlns:a16="http://schemas.microsoft.com/office/drawing/2014/main" id="{58007DB5-D8B6-3E89-585D-F6664D3BB592}"/>
              </a:ext>
            </a:extLst>
          </p:cNvPr>
          <p:cNvSpPr txBox="1"/>
          <p:nvPr/>
        </p:nvSpPr>
        <p:spPr bwMode="auto">
          <a:xfrm>
            <a:off x="3720579" y="2977940"/>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a:t>
            </a:r>
          </a:p>
        </p:txBody>
      </p:sp>
      <p:sp>
        <p:nvSpPr>
          <p:cNvPr id="17" name="TextBox 16">
            <a:extLst>
              <a:ext uri="{FF2B5EF4-FFF2-40B4-BE49-F238E27FC236}">
                <a16:creationId xmlns:a16="http://schemas.microsoft.com/office/drawing/2014/main" id="{E37B8611-73C8-B9E6-F0D1-CF04FC789A25}"/>
              </a:ext>
            </a:extLst>
          </p:cNvPr>
          <p:cNvSpPr txBox="1"/>
          <p:nvPr/>
        </p:nvSpPr>
        <p:spPr bwMode="auto">
          <a:xfrm>
            <a:off x="4564787" y="4131168"/>
            <a:ext cx="4325826"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*Patients could take a break for up to 1 hr twice daily and 2-3 days at the end of each 4-wk treatment course. </a:t>
            </a:r>
          </a:p>
          <a:p>
            <a:pPr algn="l">
              <a:lnSpc>
                <a:spcPct val="100000"/>
              </a:lnSpc>
              <a:spcAft>
                <a:spcPct val="0"/>
              </a:spcAft>
              <a:buClrTx/>
              <a:buFontTx/>
              <a:buNone/>
            </a:pPr>
            <a:r>
              <a:rPr kumimoji="0" lang="en-US" altLang="en-US" sz="1400" b="0" i="0" u="none" strike="noStrike" kern="1200" cap="none" spc="0" normalizeH="0" baseline="30000" noProof="0" dirty="0">
                <a:ln>
                  <a:noFill/>
                </a:ln>
                <a:solidFill>
                  <a:schemeClr val="bg1"/>
                </a:solidFill>
                <a:effectLst/>
                <a:uLnTx/>
                <a:uFillTx/>
                <a:latin typeface="Calibri" panose="020F0502020204030204" pitchFamily="34" charset="0"/>
              </a:rPr>
              <a:t>†</a:t>
            </a:r>
            <a:r>
              <a:rPr lang="en-US" altLang="en-US" sz="1400" dirty="0">
                <a:solidFill>
                  <a:schemeClr val="bg1"/>
                </a:solidFill>
                <a:latin typeface="Calibri" panose="020F0502020204030204" pitchFamily="34" charset="0"/>
              </a:rPr>
              <a:t>Monotherapy or combination CT regimen containing bevacizumab or irinotecan, followed by nitrosoureas, carboplatin, temozolomide, or other agents.</a:t>
            </a:r>
            <a:endParaRPr lang="en-US" sz="1400" b="0" dirty="0">
              <a:solidFill>
                <a:schemeClr val="bg1"/>
              </a:solidFill>
              <a:latin typeface="Calibri" panose="020F0502020204030204" pitchFamily="34" charset="0"/>
            </a:endParaRPr>
          </a:p>
        </p:txBody>
      </p:sp>
    </p:spTree>
    <p:extLst>
      <p:ext uri="{BB962C8B-B14F-4D97-AF65-F5344CB8AC3E}">
        <p14:creationId xmlns:p14="http://schemas.microsoft.com/office/powerpoint/2010/main" val="10429781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34FD5-3E79-540C-09A7-ED3E41B235B6}"/>
              </a:ext>
            </a:extLst>
          </p:cNvPr>
          <p:cNvSpPr>
            <a:spLocks noGrp="1"/>
          </p:cNvSpPr>
          <p:nvPr>
            <p:ph type="title"/>
          </p:nvPr>
        </p:nvSpPr>
        <p:spPr/>
        <p:txBody>
          <a:bodyPr/>
          <a:lstStyle/>
          <a:p>
            <a:r>
              <a:rPr lang="en-US" dirty="0"/>
              <a:t>EF-11: Overall Survival and Progression-Free Survival</a:t>
            </a:r>
          </a:p>
        </p:txBody>
      </p:sp>
      <p:sp>
        <p:nvSpPr>
          <p:cNvPr id="6" name="TextBox 5">
            <a:extLst>
              <a:ext uri="{FF2B5EF4-FFF2-40B4-BE49-F238E27FC236}">
                <a16:creationId xmlns:a16="http://schemas.microsoft.com/office/drawing/2014/main" id="{C12BD995-A48D-D957-F1AF-F190404D0F7E}"/>
              </a:ext>
            </a:extLst>
          </p:cNvPr>
          <p:cNvSpPr txBox="1"/>
          <p:nvPr/>
        </p:nvSpPr>
        <p:spPr bwMode="auto">
          <a:xfrm>
            <a:off x="2819311" y="1871596"/>
            <a:ext cx="199977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a:t>
            </a:r>
          </a:p>
        </p:txBody>
      </p:sp>
      <p:sp>
        <p:nvSpPr>
          <p:cNvPr id="7" name="TextBox 6">
            <a:extLst>
              <a:ext uri="{FF2B5EF4-FFF2-40B4-BE49-F238E27FC236}">
                <a16:creationId xmlns:a16="http://schemas.microsoft.com/office/drawing/2014/main" id="{EDF47A77-1B98-BAEB-2458-5EF2773E6737}"/>
              </a:ext>
            </a:extLst>
          </p:cNvPr>
          <p:cNvSpPr txBox="1"/>
          <p:nvPr/>
        </p:nvSpPr>
        <p:spPr bwMode="auto">
          <a:xfrm>
            <a:off x="7908388" y="1871596"/>
            <a:ext cx="259590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Progression-Free Survival</a:t>
            </a:r>
          </a:p>
        </p:txBody>
      </p:sp>
      <p:sp>
        <p:nvSpPr>
          <p:cNvPr id="4" name="Text Box 11">
            <a:extLst>
              <a:ext uri="{FF2B5EF4-FFF2-40B4-BE49-F238E27FC236}">
                <a16:creationId xmlns:a16="http://schemas.microsoft.com/office/drawing/2014/main" id="{E092937B-3400-912E-4806-9EB122F8CFDF}"/>
              </a:ext>
            </a:extLst>
          </p:cNvPr>
          <p:cNvSpPr txBox="1">
            <a:spLocks noChangeArrowheads="1"/>
          </p:cNvSpPr>
          <p:nvPr/>
        </p:nvSpPr>
        <p:spPr bwMode="auto">
          <a:xfrm>
            <a:off x="45497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Stupp. Eur J Cancer. 2012;48:2192. </a:t>
            </a:r>
          </a:p>
        </p:txBody>
      </p:sp>
      <p:sp>
        <p:nvSpPr>
          <p:cNvPr id="3" name="TextBox 2">
            <a:extLst>
              <a:ext uri="{FF2B5EF4-FFF2-40B4-BE49-F238E27FC236}">
                <a16:creationId xmlns:a16="http://schemas.microsoft.com/office/drawing/2014/main" id="{FC7A640E-22B9-E463-D5A3-B8ABF1EA2D02}"/>
              </a:ext>
            </a:extLst>
          </p:cNvPr>
          <p:cNvSpPr txBox="1"/>
          <p:nvPr/>
        </p:nvSpPr>
        <p:spPr bwMode="auto">
          <a:xfrm>
            <a:off x="2618839" y="5383190"/>
            <a:ext cx="23494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 </a:t>
            </a: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6.6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 </a:t>
            </a: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6.0 </a:t>
            </a:r>
            <a:r>
              <a:rPr kumimoji="0" lang="en-US" sz="1600" b="0" i="0" u="none" strike="noStrike" kern="1200" cap="none" spc="0" normalizeH="0" baseline="0" noProof="0" dirty="0">
                <a:ln>
                  <a:noFill/>
                </a:ln>
                <a:solidFill>
                  <a:schemeClr val="bg1"/>
                </a:solidFill>
                <a:effectLst/>
                <a:uLnTx/>
                <a:uFillTx/>
                <a:latin typeface="Calibri" panose="020F0502020204030204" pitchFamily="34" charset="0"/>
                <a:ea typeface="+mn-ea"/>
                <a:cs typeface="+mn-cs"/>
              </a:rPr>
              <a:t>mo</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
        <p:nvSpPr>
          <p:cNvPr id="8" name="TextBox 7">
            <a:extLst>
              <a:ext uri="{FF2B5EF4-FFF2-40B4-BE49-F238E27FC236}">
                <a16:creationId xmlns:a16="http://schemas.microsoft.com/office/drawing/2014/main" id="{1A1DF5EF-8758-BBDD-03EB-ED411D3BAB00}"/>
              </a:ext>
            </a:extLst>
          </p:cNvPr>
          <p:cNvSpPr txBox="1"/>
          <p:nvPr/>
        </p:nvSpPr>
        <p:spPr bwMode="auto">
          <a:xfrm>
            <a:off x="7908388" y="5383190"/>
            <a:ext cx="246195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PFS, : </a:t>
            </a: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2.2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 </a:t>
            </a: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2.1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endPar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PFS6: </a:t>
            </a: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21.4%</a:t>
            </a: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a:t>
            </a: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 15.1%</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grpSp>
        <p:nvGrpSpPr>
          <p:cNvPr id="61" name="Group 60">
            <a:extLst>
              <a:ext uri="{FF2B5EF4-FFF2-40B4-BE49-F238E27FC236}">
                <a16:creationId xmlns:a16="http://schemas.microsoft.com/office/drawing/2014/main" id="{5E2770E3-698E-B44E-EE96-5EC6A6BD08F3}"/>
              </a:ext>
            </a:extLst>
          </p:cNvPr>
          <p:cNvGrpSpPr/>
          <p:nvPr/>
        </p:nvGrpSpPr>
        <p:grpSpPr>
          <a:xfrm>
            <a:off x="1140088" y="2166976"/>
            <a:ext cx="4823357" cy="3054997"/>
            <a:chOff x="1140088" y="1792900"/>
            <a:chExt cx="4823357" cy="3054997"/>
          </a:xfrm>
        </p:grpSpPr>
        <p:grpSp>
          <p:nvGrpSpPr>
            <p:cNvPr id="18" name="Group 17">
              <a:extLst>
                <a:ext uri="{FF2B5EF4-FFF2-40B4-BE49-F238E27FC236}">
                  <a16:creationId xmlns:a16="http://schemas.microsoft.com/office/drawing/2014/main" id="{B6A4C495-900C-5554-B685-1E767A9DCE47}"/>
                </a:ext>
              </a:extLst>
            </p:cNvPr>
            <p:cNvGrpSpPr/>
            <p:nvPr/>
          </p:nvGrpSpPr>
          <p:grpSpPr>
            <a:xfrm>
              <a:off x="1400844" y="1792900"/>
              <a:ext cx="476413" cy="2698859"/>
              <a:chOff x="1400844" y="1792900"/>
              <a:chExt cx="476413" cy="2698859"/>
            </a:xfrm>
          </p:grpSpPr>
          <p:sp>
            <p:nvSpPr>
              <p:cNvPr id="10" name="TextBox 9">
                <a:extLst>
                  <a:ext uri="{FF2B5EF4-FFF2-40B4-BE49-F238E27FC236}">
                    <a16:creationId xmlns:a16="http://schemas.microsoft.com/office/drawing/2014/main" id="{AFBBED61-A62A-B81A-FB73-FDAEB35BEE22}"/>
                  </a:ext>
                </a:extLst>
              </p:cNvPr>
              <p:cNvSpPr txBox="1"/>
              <p:nvPr/>
            </p:nvSpPr>
            <p:spPr bwMode="auto">
              <a:xfrm>
                <a:off x="1400845" y="179290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3" name="TextBox 12">
                <a:extLst>
                  <a:ext uri="{FF2B5EF4-FFF2-40B4-BE49-F238E27FC236}">
                    <a16:creationId xmlns:a16="http://schemas.microsoft.com/office/drawing/2014/main" id="{8F3B38EB-1714-889E-FCBD-4E60003D2899}"/>
                  </a:ext>
                </a:extLst>
              </p:cNvPr>
              <p:cNvSpPr txBox="1"/>
              <p:nvPr/>
            </p:nvSpPr>
            <p:spPr bwMode="auto">
              <a:xfrm>
                <a:off x="1400844" y="225706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4" name="TextBox 13">
                <a:extLst>
                  <a:ext uri="{FF2B5EF4-FFF2-40B4-BE49-F238E27FC236}">
                    <a16:creationId xmlns:a16="http://schemas.microsoft.com/office/drawing/2014/main" id="{5520F78B-3BD2-F558-DE13-3A120643BE36}"/>
                  </a:ext>
                </a:extLst>
              </p:cNvPr>
              <p:cNvSpPr txBox="1"/>
              <p:nvPr/>
            </p:nvSpPr>
            <p:spPr bwMode="auto">
              <a:xfrm>
                <a:off x="1400844" y="272359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5" name="TextBox 14">
                <a:extLst>
                  <a:ext uri="{FF2B5EF4-FFF2-40B4-BE49-F238E27FC236}">
                    <a16:creationId xmlns:a16="http://schemas.microsoft.com/office/drawing/2014/main" id="{F8FAE262-AC24-CC8E-1D28-6703C99DA9BE}"/>
                  </a:ext>
                </a:extLst>
              </p:cNvPr>
              <p:cNvSpPr txBox="1"/>
              <p:nvPr/>
            </p:nvSpPr>
            <p:spPr bwMode="auto">
              <a:xfrm>
                <a:off x="1400844" y="318775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6" name="TextBox 15">
                <a:extLst>
                  <a:ext uri="{FF2B5EF4-FFF2-40B4-BE49-F238E27FC236}">
                    <a16:creationId xmlns:a16="http://schemas.microsoft.com/office/drawing/2014/main" id="{D9C1B0B1-51EA-468C-0547-438509900CCE}"/>
                  </a:ext>
                </a:extLst>
              </p:cNvPr>
              <p:cNvSpPr txBox="1"/>
              <p:nvPr/>
            </p:nvSpPr>
            <p:spPr bwMode="auto">
              <a:xfrm>
                <a:off x="1400844" y="365826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7" name="TextBox 16">
                <a:extLst>
                  <a:ext uri="{FF2B5EF4-FFF2-40B4-BE49-F238E27FC236}">
                    <a16:creationId xmlns:a16="http://schemas.microsoft.com/office/drawing/2014/main" id="{9B1228F5-5E2F-91B9-800D-E586AD7B0F50}"/>
                  </a:ext>
                </a:extLst>
              </p:cNvPr>
              <p:cNvSpPr txBox="1"/>
              <p:nvPr/>
            </p:nvSpPr>
            <p:spPr bwMode="auto">
              <a:xfrm>
                <a:off x="1575572" y="412242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9" name="TextBox 18">
              <a:extLst>
                <a:ext uri="{FF2B5EF4-FFF2-40B4-BE49-F238E27FC236}">
                  <a16:creationId xmlns:a16="http://schemas.microsoft.com/office/drawing/2014/main" id="{D1A3A299-4164-01CD-1FF9-30801C63CE02}"/>
                </a:ext>
              </a:extLst>
            </p:cNvPr>
            <p:cNvSpPr txBox="1"/>
            <p:nvPr/>
          </p:nvSpPr>
          <p:spPr bwMode="auto">
            <a:xfrm rot="16200000">
              <a:off x="1100173" y="2948178"/>
              <a:ext cx="44916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sp>
          <p:nvSpPr>
            <p:cNvPr id="20" name="TextBox 19">
              <a:extLst>
                <a:ext uri="{FF2B5EF4-FFF2-40B4-BE49-F238E27FC236}">
                  <a16:creationId xmlns:a16="http://schemas.microsoft.com/office/drawing/2014/main" id="{1D327D83-D3E3-0883-7A66-F0351BE912D1}"/>
                </a:ext>
              </a:extLst>
            </p:cNvPr>
            <p:cNvSpPr txBox="1"/>
            <p:nvPr/>
          </p:nvSpPr>
          <p:spPr bwMode="auto">
            <a:xfrm>
              <a:off x="3561560" y="4478565"/>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30" name="Group 29">
              <a:extLst>
                <a:ext uri="{FF2B5EF4-FFF2-40B4-BE49-F238E27FC236}">
                  <a16:creationId xmlns:a16="http://schemas.microsoft.com/office/drawing/2014/main" id="{3A8448A6-C390-634E-5672-8D2D49B85B78}"/>
                </a:ext>
              </a:extLst>
            </p:cNvPr>
            <p:cNvGrpSpPr/>
            <p:nvPr/>
          </p:nvGrpSpPr>
          <p:grpSpPr>
            <a:xfrm>
              <a:off x="1734102" y="4293899"/>
              <a:ext cx="4229343" cy="369332"/>
              <a:chOff x="1734102" y="4287549"/>
              <a:chExt cx="4229343" cy="369332"/>
            </a:xfrm>
          </p:grpSpPr>
          <p:sp>
            <p:nvSpPr>
              <p:cNvPr id="21" name="TextBox 20">
                <a:extLst>
                  <a:ext uri="{FF2B5EF4-FFF2-40B4-BE49-F238E27FC236}">
                    <a16:creationId xmlns:a16="http://schemas.microsoft.com/office/drawing/2014/main" id="{E9D31401-70EF-1F9B-824B-E540228C5A32}"/>
                  </a:ext>
                </a:extLst>
              </p:cNvPr>
              <p:cNvSpPr txBox="1"/>
              <p:nvPr/>
            </p:nvSpPr>
            <p:spPr bwMode="auto">
              <a:xfrm>
                <a:off x="1734102" y="428754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2" name="TextBox 21">
                <a:extLst>
                  <a:ext uri="{FF2B5EF4-FFF2-40B4-BE49-F238E27FC236}">
                    <a16:creationId xmlns:a16="http://schemas.microsoft.com/office/drawing/2014/main" id="{347587F6-F9B3-F89A-F733-980BC7BF3A3D}"/>
                  </a:ext>
                </a:extLst>
              </p:cNvPr>
              <p:cNvSpPr txBox="1"/>
              <p:nvPr/>
            </p:nvSpPr>
            <p:spPr bwMode="auto">
              <a:xfrm>
                <a:off x="2204740" y="428754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3" name="TextBox 22">
                <a:extLst>
                  <a:ext uri="{FF2B5EF4-FFF2-40B4-BE49-F238E27FC236}">
                    <a16:creationId xmlns:a16="http://schemas.microsoft.com/office/drawing/2014/main" id="{5EF9C9EF-1A49-FCA0-1ADC-C18693999E0F}"/>
                  </a:ext>
                </a:extLst>
              </p:cNvPr>
              <p:cNvSpPr txBox="1"/>
              <p:nvPr/>
            </p:nvSpPr>
            <p:spPr bwMode="auto">
              <a:xfrm>
                <a:off x="2639484"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4" name="TextBox 23">
                <a:extLst>
                  <a:ext uri="{FF2B5EF4-FFF2-40B4-BE49-F238E27FC236}">
                    <a16:creationId xmlns:a16="http://schemas.microsoft.com/office/drawing/2014/main" id="{0885AF1D-BEDF-12B3-EFB7-9E5BF6C82D7B}"/>
                  </a:ext>
                </a:extLst>
              </p:cNvPr>
              <p:cNvSpPr txBox="1"/>
              <p:nvPr/>
            </p:nvSpPr>
            <p:spPr bwMode="auto">
              <a:xfrm>
                <a:off x="3129172"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5" name="TextBox 24">
                <a:extLst>
                  <a:ext uri="{FF2B5EF4-FFF2-40B4-BE49-F238E27FC236}">
                    <a16:creationId xmlns:a16="http://schemas.microsoft.com/office/drawing/2014/main" id="{D3CB8C37-53D8-D32B-9574-AFF89E6F4D9E}"/>
                  </a:ext>
                </a:extLst>
              </p:cNvPr>
              <p:cNvSpPr txBox="1"/>
              <p:nvPr/>
            </p:nvSpPr>
            <p:spPr bwMode="auto">
              <a:xfrm>
                <a:off x="3606160"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26" name="TextBox 25">
                <a:extLst>
                  <a:ext uri="{FF2B5EF4-FFF2-40B4-BE49-F238E27FC236}">
                    <a16:creationId xmlns:a16="http://schemas.microsoft.com/office/drawing/2014/main" id="{87B0D2B7-E513-2D08-9F26-698BB2F4916F}"/>
                  </a:ext>
                </a:extLst>
              </p:cNvPr>
              <p:cNvSpPr txBox="1"/>
              <p:nvPr/>
            </p:nvSpPr>
            <p:spPr bwMode="auto">
              <a:xfrm>
                <a:off x="4099413"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7" name="TextBox 26">
                <a:extLst>
                  <a:ext uri="{FF2B5EF4-FFF2-40B4-BE49-F238E27FC236}">
                    <a16:creationId xmlns:a16="http://schemas.microsoft.com/office/drawing/2014/main" id="{37C3F113-3BB7-1724-938C-D582395397EB}"/>
                  </a:ext>
                </a:extLst>
              </p:cNvPr>
              <p:cNvSpPr txBox="1"/>
              <p:nvPr/>
            </p:nvSpPr>
            <p:spPr bwMode="auto">
              <a:xfrm>
                <a:off x="4589101"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28" name="TextBox 27">
                <a:extLst>
                  <a:ext uri="{FF2B5EF4-FFF2-40B4-BE49-F238E27FC236}">
                    <a16:creationId xmlns:a16="http://schemas.microsoft.com/office/drawing/2014/main" id="{70AD6E05-3C4A-51D7-9B1D-C71508D34EA8}"/>
                  </a:ext>
                </a:extLst>
              </p:cNvPr>
              <p:cNvSpPr txBox="1"/>
              <p:nvPr/>
            </p:nvSpPr>
            <p:spPr bwMode="auto">
              <a:xfrm>
                <a:off x="5055053"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29" name="TextBox 28">
                <a:extLst>
                  <a:ext uri="{FF2B5EF4-FFF2-40B4-BE49-F238E27FC236}">
                    <a16:creationId xmlns:a16="http://schemas.microsoft.com/office/drawing/2014/main" id="{53431EFD-227C-0DD2-67E6-91220A0A3B3F}"/>
                  </a:ext>
                </a:extLst>
              </p:cNvPr>
              <p:cNvSpPr txBox="1"/>
              <p:nvPr/>
            </p:nvSpPr>
            <p:spPr bwMode="auto">
              <a:xfrm>
                <a:off x="5544741"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grpSp>
        <p:sp>
          <p:nvSpPr>
            <p:cNvPr id="31" name="Freeform: Shape 30">
              <a:extLst>
                <a:ext uri="{FF2B5EF4-FFF2-40B4-BE49-F238E27FC236}">
                  <a16:creationId xmlns:a16="http://schemas.microsoft.com/office/drawing/2014/main" id="{8480C820-57F3-8FAA-7781-9C005DBA5FF2}"/>
                </a:ext>
              </a:extLst>
            </p:cNvPr>
            <p:cNvSpPr/>
            <p:nvPr/>
          </p:nvSpPr>
          <p:spPr bwMode="auto">
            <a:xfrm>
              <a:off x="1885950" y="1968500"/>
              <a:ext cx="3867150"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9" name="Group 38">
              <a:extLst>
                <a:ext uri="{FF2B5EF4-FFF2-40B4-BE49-F238E27FC236}">
                  <a16:creationId xmlns:a16="http://schemas.microsoft.com/office/drawing/2014/main" id="{23E8B8E6-76F2-AC29-872A-9EF184A4A3C5}"/>
                </a:ext>
              </a:extLst>
            </p:cNvPr>
            <p:cNvGrpSpPr/>
            <p:nvPr/>
          </p:nvGrpSpPr>
          <p:grpSpPr>
            <a:xfrm>
              <a:off x="1803399" y="1981200"/>
              <a:ext cx="95251" cy="2324062"/>
              <a:chOff x="1350051" y="1981200"/>
              <a:chExt cx="901240" cy="2324062"/>
            </a:xfrm>
          </p:grpSpPr>
          <p:cxnSp>
            <p:nvCxnSpPr>
              <p:cNvPr id="33" name="Straight Connector 32">
                <a:extLst>
                  <a:ext uri="{FF2B5EF4-FFF2-40B4-BE49-F238E27FC236}">
                    <a16:creationId xmlns:a16="http://schemas.microsoft.com/office/drawing/2014/main" id="{117FFDDF-1847-4FA1-3FAA-EE4428BF6F93}"/>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FE449B30-31FE-1FF3-34F2-215E17B0C496}"/>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A495F42F-B486-1367-0F48-B432A5F23757}"/>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30C9B09-468D-6B84-D339-632FEA3D3A3A}"/>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F95D3C4A-7B07-B2C9-846F-FDB173AD526B}"/>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1CD402C-F08D-E1CA-A0B2-C82A49D5EB89}"/>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0" name="Group 39">
              <a:extLst>
                <a:ext uri="{FF2B5EF4-FFF2-40B4-BE49-F238E27FC236}">
                  <a16:creationId xmlns:a16="http://schemas.microsoft.com/office/drawing/2014/main" id="{1AC3F674-7070-F089-CCDA-3B047157A475}"/>
                </a:ext>
              </a:extLst>
            </p:cNvPr>
            <p:cNvGrpSpPr/>
            <p:nvPr/>
          </p:nvGrpSpPr>
          <p:grpSpPr>
            <a:xfrm rot="5400000">
              <a:off x="3781424" y="2409826"/>
              <a:ext cx="69853" cy="3860802"/>
              <a:chOff x="1350051" y="576949"/>
              <a:chExt cx="901244" cy="3728313"/>
            </a:xfrm>
          </p:grpSpPr>
          <p:cxnSp>
            <p:nvCxnSpPr>
              <p:cNvPr id="41" name="Straight Connector 40">
                <a:extLst>
                  <a:ext uri="{FF2B5EF4-FFF2-40B4-BE49-F238E27FC236}">
                    <a16:creationId xmlns:a16="http://schemas.microsoft.com/office/drawing/2014/main" id="{850F2821-02F1-E51A-54E9-8674861B2526}"/>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17FF352-EF45-3BE9-713C-F536CCA7DDDC}"/>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6CB39FD-2F54-5CF1-8500-7770DEA61DC1}"/>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567C0C3A-F17F-D003-50C2-B30F29B001CA}"/>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26F7756F-3BB0-598D-AA56-9978D614C649}"/>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1D844215-0CC5-FF59-DC48-D76E0CA42089}"/>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93D94F81-C71E-5A65-5712-6BD5B29A3FD4}"/>
                  </a:ext>
                </a:extLst>
              </p:cNvPr>
              <p:cNvCxnSpPr>
                <a:cxnSpLocks/>
              </p:cNvCxnSpPr>
              <p:nvPr/>
            </p:nvCxnSpPr>
            <p:spPr bwMode="auto">
              <a:xfrm>
                <a:off x="1350052" y="576949"/>
                <a:ext cx="90124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D5A8315B-BC56-1B96-32EF-02D7B6A074DE}"/>
                  </a:ext>
                </a:extLst>
              </p:cNvPr>
              <p:cNvCxnSpPr>
                <a:cxnSpLocks/>
              </p:cNvCxnSpPr>
              <p:nvPr/>
            </p:nvCxnSpPr>
            <p:spPr bwMode="auto">
              <a:xfrm>
                <a:off x="1350054" y="1041761"/>
                <a:ext cx="90124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9366CCC8-D3BE-E02D-AF36-268B8DC93F74}"/>
                  </a:ext>
                </a:extLst>
              </p:cNvPr>
              <p:cNvCxnSpPr>
                <a:cxnSpLocks/>
              </p:cNvCxnSpPr>
              <p:nvPr/>
            </p:nvCxnSpPr>
            <p:spPr bwMode="auto">
              <a:xfrm>
                <a:off x="1350052" y="1506573"/>
                <a:ext cx="901242"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64" name="Group 63">
            <a:extLst>
              <a:ext uri="{FF2B5EF4-FFF2-40B4-BE49-F238E27FC236}">
                <a16:creationId xmlns:a16="http://schemas.microsoft.com/office/drawing/2014/main" id="{D555C9E9-965B-B2C8-9204-C73D21E128C8}"/>
              </a:ext>
            </a:extLst>
          </p:cNvPr>
          <p:cNvGrpSpPr/>
          <p:nvPr/>
        </p:nvGrpSpPr>
        <p:grpSpPr>
          <a:xfrm>
            <a:off x="6905025" y="2166976"/>
            <a:ext cx="476413" cy="2698859"/>
            <a:chOff x="1400844" y="1792900"/>
            <a:chExt cx="476413" cy="2698859"/>
          </a:xfrm>
        </p:grpSpPr>
        <p:sp>
          <p:nvSpPr>
            <p:cNvPr id="95" name="TextBox 94">
              <a:extLst>
                <a:ext uri="{FF2B5EF4-FFF2-40B4-BE49-F238E27FC236}">
                  <a16:creationId xmlns:a16="http://schemas.microsoft.com/office/drawing/2014/main" id="{01F6AE7B-6037-23C2-09AA-B37448E2D709}"/>
                </a:ext>
              </a:extLst>
            </p:cNvPr>
            <p:cNvSpPr txBox="1"/>
            <p:nvPr/>
          </p:nvSpPr>
          <p:spPr bwMode="auto">
            <a:xfrm>
              <a:off x="1400845" y="179290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96" name="TextBox 95">
              <a:extLst>
                <a:ext uri="{FF2B5EF4-FFF2-40B4-BE49-F238E27FC236}">
                  <a16:creationId xmlns:a16="http://schemas.microsoft.com/office/drawing/2014/main" id="{4A7FB809-8E5D-0A11-D64A-DAEF4946285E}"/>
                </a:ext>
              </a:extLst>
            </p:cNvPr>
            <p:cNvSpPr txBox="1"/>
            <p:nvPr/>
          </p:nvSpPr>
          <p:spPr bwMode="auto">
            <a:xfrm>
              <a:off x="1400844" y="225706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97" name="TextBox 96">
              <a:extLst>
                <a:ext uri="{FF2B5EF4-FFF2-40B4-BE49-F238E27FC236}">
                  <a16:creationId xmlns:a16="http://schemas.microsoft.com/office/drawing/2014/main" id="{16D2B679-08E6-75CA-D45B-30B4EE4CB747}"/>
                </a:ext>
              </a:extLst>
            </p:cNvPr>
            <p:cNvSpPr txBox="1"/>
            <p:nvPr/>
          </p:nvSpPr>
          <p:spPr bwMode="auto">
            <a:xfrm>
              <a:off x="1400844" y="272359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98" name="TextBox 97">
              <a:extLst>
                <a:ext uri="{FF2B5EF4-FFF2-40B4-BE49-F238E27FC236}">
                  <a16:creationId xmlns:a16="http://schemas.microsoft.com/office/drawing/2014/main" id="{4E516A2A-B6A3-65DE-87E5-F87AE538548B}"/>
                </a:ext>
              </a:extLst>
            </p:cNvPr>
            <p:cNvSpPr txBox="1"/>
            <p:nvPr/>
          </p:nvSpPr>
          <p:spPr bwMode="auto">
            <a:xfrm>
              <a:off x="1400844" y="318775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99" name="TextBox 98">
              <a:extLst>
                <a:ext uri="{FF2B5EF4-FFF2-40B4-BE49-F238E27FC236}">
                  <a16:creationId xmlns:a16="http://schemas.microsoft.com/office/drawing/2014/main" id="{8F8B47BD-D06A-E8A0-9153-BC5EA73C9D6C}"/>
                </a:ext>
              </a:extLst>
            </p:cNvPr>
            <p:cNvSpPr txBox="1"/>
            <p:nvPr/>
          </p:nvSpPr>
          <p:spPr bwMode="auto">
            <a:xfrm>
              <a:off x="1400844" y="365826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00" name="TextBox 99">
              <a:extLst>
                <a:ext uri="{FF2B5EF4-FFF2-40B4-BE49-F238E27FC236}">
                  <a16:creationId xmlns:a16="http://schemas.microsoft.com/office/drawing/2014/main" id="{2A342B71-CBFF-6889-601D-8CE76CCCE850}"/>
                </a:ext>
              </a:extLst>
            </p:cNvPr>
            <p:cNvSpPr txBox="1"/>
            <p:nvPr/>
          </p:nvSpPr>
          <p:spPr bwMode="auto">
            <a:xfrm>
              <a:off x="1575572" y="412242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65" name="TextBox 64">
            <a:extLst>
              <a:ext uri="{FF2B5EF4-FFF2-40B4-BE49-F238E27FC236}">
                <a16:creationId xmlns:a16="http://schemas.microsoft.com/office/drawing/2014/main" id="{9DF78665-84EB-1CB9-090C-6C812910F006}"/>
              </a:ext>
            </a:extLst>
          </p:cNvPr>
          <p:cNvSpPr txBox="1"/>
          <p:nvPr/>
        </p:nvSpPr>
        <p:spPr bwMode="auto">
          <a:xfrm rot="16200000">
            <a:off x="6568992" y="3322254"/>
            <a:ext cx="519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p:txBody>
      </p:sp>
      <p:sp>
        <p:nvSpPr>
          <p:cNvPr id="66" name="TextBox 65">
            <a:extLst>
              <a:ext uri="{FF2B5EF4-FFF2-40B4-BE49-F238E27FC236}">
                <a16:creationId xmlns:a16="http://schemas.microsoft.com/office/drawing/2014/main" id="{D1D8D818-D976-A8A5-0D0D-57B89C90254B}"/>
              </a:ext>
            </a:extLst>
          </p:cNvPr>
          <p:cNvSpPr txBox="1"/>
          <p:nvPr/>
        </p:nvSpPr>
        <p:spPr bwMode="auto">
          <a:xfrm>
            <a:off x="9068145" y="4852641"/>
            <a:ext cx="50526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grpSp>
        <p:nvGrpSpPr>
          <p:cNvPr id="67" name="Group 66">
            <a:extLst>
              <a:ext uri="{FF2B5EF4-FFF2-40B4-BE49-F238E27FC236}">
                <a16:creationId xmlns:a16="http://schemas.microsoft.com/office/drawing/2014/main" id="{B400BB2E-B987-A924-ADF8-5013F3880246}"/>
              </a:ext>
            </a:extLst>
          </p:cNvPr>
          <p:cNvGrpSpPr/>
          <p:nvPr/>
        </p:nvGrpSpPr>
        <p:grpSpPr>
          <a:xfrm>
            <a:off x="7200901" y="4667975"/>
            <a:ext cx="4127500" cy="369332"/>
            <a:chOff x="1734102" y="4287549"/>
            <a:chExt cx="3332213" cy="369332"/>
          </a:xfrm>
        </p:grpSpPr>
        <p:sp>
          <p:nvSpPr>
            <p:cNvPr id="86" name="TextBox 85">
              <a:extLst>
                <a:ext uri="{FF2B5EF4-FFF2-40B4-BE49-F238E27FC236}">
                  <a16:creationId xmlns:a16="http://schemas.microsoft.com/office/drawing/2014/main" id="{826BAFE0-FF52-6A62-6E52-89133109481F}"/>
                </a:ext>
              </a:extLst>
            </p:cNvPr>
            <p:cNvSpPr txBox="1"/>
            <p:nvPr/>
          </p:nvSpPr>
          <p:spPr bwMode="auto">
            <a:xfrm>
              <a:off x="1734102" y="428754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7" name="TextBox 86">
              <a:extLst>
                <a:ext uri="{FF2B5EF4-FFF2-40B4-BE49-F238E27FC236}">
                  <a16:creationId xmlns:a16="http://schemas.microsoft.com/office/drawing/2014/main" id="{19803639-038C-B5CA-E392-9D6A3BCD9DD4}"/>
                </a:ext>
              </a:extLst>
            </p:cNvPr>
            <p:cNvSpPr txBox="1"/>
            <p:nvPr/>
          </p:nvSpPr>
          <p:spPr bwMode="auto">
            <a:xfrm>
              <a:off x="2146231"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88" name="TextBox 87">
              <a:extLst>
                <a:ext uri="{FF2B5EF4-FFF2-40B4-BE49-F238E27FC236}">
                  <a16:creationId xmlns:a16="http://schemas.microsoft.com/office/drawing/2014/main" id="{A576326B-01F4-6F73-34D8-FC1D10868846}"/>
                </a:ext>
              </a:extLst>
            </p:cNvPr>
            <p:cNvSpPr txBox="1"/>
            <p:nvPr/>
          </p:nvSpPr>
          <p:spPr bwMode="auto">
            <a:xfrm>
              <a:off x="2639484"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52</a:t>
              </a:r>
            </a:p>
          </p:txBody>
        </p:sp>
        <p:sp>
          <p:nvSpPr>
            <p:cNvPr id="89" name="TextBox 88">
              <a:extLst>
                <a:ext uri="{FF2B5EF4-FFF2-40B4-BE49-F238E27FC236}">
                  <a16:creationId xmlns:a16="http://schemas.microsoft.com/office/drawing/2014/main" id="{1B86DFA0-58D0-A048-81C7-8D0718637E85}"/>
                </a:ext>
              </a:extLst>
            </p:cNvPr>
            <p:cNvSpPr txBox="1"/>
            <p:nvPr/>
          </p:nvSpPr>
          <p:spPr bwMode="auto">
            <a:xfrm>
              <a:off x="3129172"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78</a:t>
              </a:r>
            </a:p>
          </p:txBody>
        </p:sp>
        <p:sp>
          <p:nvSpPr>
            <p:cNvPr id="90" name="TextBox 89">
              <a:extLst>
                <a:ext uri="{FF2B5EF4-FFF2-40B4-BE49-F238E27FC236}">
                  <a16:creationId xmlns:a16="http://schemas.microsoft.com/office/drawing/2014/main" id="{686D3FEB-D71B-DD26-71DF-8E6275D73A40}"/>
                </a:ext>
              </a:extLst>
            </p:cNvPr>
            <p:cNvSpPr txBox="1"/>
            <p:nvPr/>
          </p:nvSpPr>
          <p:spPr bwMode="auto">
            <a:xfrm>
              <a:off x="3547650" y="428754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104</a:t>
              </a:r>
            </a:p>
          </p:txBody>
        </p:sp>
        <p:sp>
          <p:nvSpPr>
            <p:cNvPr id="91" name="TextBox 90">
              <a:extLst>
                <a:ext uri="{FF2B5EF4-FFF2-40B4-BE49-F238E27FC236}">
                  <a16:creationId xmlns:a16="http://schemas.microsoft.com/office/drawing/2014/main" id="{961A3699-E7B8-E8D8-B83A-EE183D99FBDC}"/>
                </a:ext>
              </a:extLst>
            </p:cNvPr>
            <p:cNvSpPr txBox="1"/>
            <p:nvPr/>
          </p:nvSpPr>
          <p:spPr bwMode="auto">
            <a:xfrm>
              <a:off x="4040903" y="428754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130</a:t>
              </a:r>
            </a:p>
          </p:txBody>
        </p:sp>
        <p:sp>
          <p:nvSpPr>
            <p:cNvPr id="92" name="TextBox 91">
              <a:extLst>
                <a:ext uri="{FF2B5EF4-FFF2-40B4-BE49-F238E27FC236}">
                  <a16:creationId xmlns:a16="http://schemas.microsoft.com/office/drawing/2014/main" id="{9BA99303-7EA9-C915-9CFB-5D0F5DA3DC51}"/>
                </a:ext>
              </a:extLst>
            </p:cNvPr>
            <p:cNvSpPr txBox="1"/>
            <p:nvPr/>
          </p:nvSpPr>
          <p:spPr bwMode="auto">
            <a:xfrm>
              <a:off x="4530591" y="4287549"/>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156</a:t>
              </a:r>
            </a:p>
          </p:txBody>
        </p:sp>
      </p:grpSp>
      <p:sp>
        <p:nvSpPr>
          <p:cNvPr id="68" name="Freeform: Shape 67">
            <a:extLst>
              <a:ext uri="{FF2B5EF4-FFF2-40B4-BE49-F238E27FC236}">
                <a16:creationId xmlns:a16="http://schemas.microsoft.com/office/drawing/2014/main" id="{1A9E0A66-842E-71DB-DBE7-D6DF886D76D6}"/>
              </a:ext>
            </a:extLst>
          </p:cNvPr>
          <p:cNvSpPr/>
          <p:nvPr/>
        </p:nvSpPr>
        <p:spPr bwMode="auto">
          <a:xfrm>
            <a:off x="7390131" y="2342576"/>
            <a:ext cx="3867150"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9" name="Group 68">
            <a:extLst>
              <a:ext uri="{FF2B5EF4-FFF2-40B4-BE49-F238E27FC236}">
                <a16:creationId xmlns:a16="http://schemas.microsoft.com/office/drawing/2014/main" id="{770CB2CB-3A10-5838-FE1A-C61892F98F2D}"/>
              </a:ext>
            </a:extLst>
          </p:cNvPr>
          <p:cNvGrpSpPr/>
          <p:nvPr/>
        </p:nvGrpSpPr>
        <p:grpSpPr>
          <a:xfrm>
            <a:off x="7307580" y="2355276"/>
            <a:ext cx="95251" cy="2324062"/>
            <a:chOff x="1350051" y="1981200"/>
            <a:chExt cx="901240" cy="2324062"/>
          </a:xfrm>
        </p:grpSpPr>
        <p:cxnSp>
          <p:nvCxnSpPr>
            <p:cNvPr id="80" name="Straight Connector 79">
              <a:extLst>
                <a:ext uri="{FF2B5EF4-FFF2-40B4-BE49-F238E27FC236}">
                  <a16:creationId xmlns:a16="http://schemas.microsoft.com/office/drawing/2014/main" id="{631D9AD2-4E64-B93A-1F10-01A24080FECC}"/>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4185474E-605E-6424-DAE1-8DE8EC94AB8E}"/>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D15C4F6-C5BF-5A97-5A98-B1E0FEAC247E}"/>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1F6C21CE-D55C-B752-3867-BE5B7BCE4A0A}"/>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703A629D-0461-09EF-B148-0C9CB6309E77}"/>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2605C640-B016-E16C-1C2A-47EE293F6BF9}"/>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70" name="Group 69">
            <a:extLst>
              <a:ext uri="{FF2B5EF4-FFF2-40B4-BE49-F238E27FC236}">
                <a16:creationId xmlns:a16="http://schemas.microsoft.com/office/drawing/2014/main" id="{ACEACC32-F697-8079-59CD-7E20AD737216}"/>
              </a:ext>
            </a:extLst>
          </p:cNvPr>
          <p:cNvGrpSpPr/>
          <p:nvPr/>
        </p:nvGrpSpPr>
        <p:grpSpPr>
          <a:xfrm rot="5400000">
            <a:off x="9160825" y="2908683"/>
            <a:ext cx="69853" cy="3611244"/>
            <a:chOff x="1350051" y="1506573"/>
            <a:chExt cx="901243" cy="2798689"/>
          </a:xfrm>
        </p:grpSpPr>
        <p:cxnSp>
          <p:nvCxnSpPr>
            <p:cNvPr id="71" name="Straight Connector 70">
              <a:extLst>
                <a:ext uri="{FF2B5EF4-FFF2-40B4-BE49-F238E27FC236}">
                  <a16:creationId xmlns:a16="http://schemas.microsoft.com/office/drawing/2014/main" id="{B8CA7CD9-1B98-6A24-2D9B-F3FF2FD79CA4}"/>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DC7106A5-742E-8955-D97D-F5FD66E868F1}"/>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14FAE9F7-2F97-5F01-255B-630E1246F0D8}"/>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395E0AF-0CD9-FB38-B3BF-BD5ED21295E7}"/>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5B3479FF-4BE6-0ABB-A9A5-6DC3580161A0}"/>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1F989D0-3FE3-E813-5E21-CCD53687097B}"/>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517D763-8D9D-5822-FE97-8FB25E3CF92C}"/>
                </a:ext>
              </a:extLst>
            </p:cNvPr>
            <p:cNvCxnSpPr>
              <a:cxnSpLocks/>
            </p:cNvCxnSpPr>
            <p:nvPr/>
          </p:nvCxnSpPr>
          <p:spPr bwMode="auto">
            <a:xfrm>
              <a:off x="1350052" y="1506573"/>
              <a:ext cx="90124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7" name="Group 126">
            <a:extLst>
              <a:ext uri="{FF2B5EF4-FFF2-40B4-BE49-F238E27FC236}">
                <a16:creationId xmlns:a16="http://schemas.microsoft.com/office/drawing/2014/main" id="{98B330DB-357E-A6A5-6003-4899D7245291}"/>
              </a:ext>
            </a:extLst>
          </p:cNvPr>
          <p:cNvGrpSpPr/>
          <p:nvPr/>
        </p:nvGrpSpPr>
        <p:grpSpPr>
          <a:xfrm>
            <a:off x="9257607" y="2690601"/>
            <a:ext cx="2167792" cy="584775"/>
            <a:chOff x="8404996" y="2710788"/>
            <a:chExt cx="2167792" cy="584775"/>
          </a:xfrm>
        </p:grpSpPr>
        <p:sp>
          <p:nvSpPr>
            <p:cNvPr id="123" name="TextBox 122">
              <a:extLst>
                <a:ext uri="{FF2B5EF4-FFF2-40B4-BE49-F238E27FC236}">
                  <a16:creationId xmlns:a16="http://schemas.microsoft.com/office/drawing/2014/main" id="{1746B75C-1F8B-37BB-3F64-D18685A17C9C}"/>
                </a:ext>
              </a:extLst>
            </p:cNvPr>
            <p:cNvSpPr txBox="1"/>
            <p:nvPr/>
          </p:nvSpPr>
          <p:spPr bwMode="auto">
            <a:xfrm>
              <a:off x="8781079" y="2710788"/>
              <a:ext cx="17917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TTField therapy</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BSC chemotherapy</a:t>
              </a:r>
            </a:p>
          </p:txBody>
        </p:sp>
        <p:cxnSp>
          <p:nvCxnSpPr>
            <p:cNvPr id="125" name="Straight Connector 124">
              <a:extLst>
                <a:ext uri="{FF2B5EF4-FFF2-40B4-BE49-F238E27FC236}">
                  <a16:creationId xmlns:a16="http://schemas.microsoft.com/office/drawing/2014/main" id="{8732EBBE-B15D-CEEA-6FAC-010C33A34F1A}"/>
                </a:ext>
              </a:extLst>
            </p:cNvPr>
            <p:cNvCxnSpPr>
              <a:cxnSpLocks/>
            </p:cNvCxnSpPr>
            <p:nvPr/>
          </p:nvCxnSpPr>
          <p:spPr bwMode="auto">
            <a:xfrm>
              <a:off x="8404996" y="2889695"/>
              <a:ext cx="353376" cy="0"/>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D4F2F25E-BC77-6F53-D853-47DBEF3B64CA}"/>
                </a:ext>
              </a:extLst>
            </p:cNvPr>
            <p:cNvCxnSpPr>
              <a:cxnSpLocks/>
            </p:cNvCxnSpPr>
            <p:nvPr/>
          </p:nvCxnSpPr>
          <p:spPr bwMode="auto">
            <a:xfrm>
              <a:off x="8404996" y="3132843"/>
              <a:ext cx="353376"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131" name="Group 130">
            <a:extLst>
              <a:ext uri="{FF2B5EF4-FFF2-40B4-BE49-F238E27FC236}">
                <a16:creationId xmlns:a16="http://schemas.microsoft.com/office/drawing/2014/main" id="{B8FC0024-8A43-1128-F8F1-BFF31CCBE430}"/>
              </a:ext>
            </a:extLst>
          </p:cNvPr>
          <p:cNvGrpSpPr/>
          <p:nvPr/>
        </p:nvGrpSpPr>
        <p:grpSpPr>
          <a:xfrm>
            <a:off x="3714557" y="2690601"/>
            <a:ext cx="2167792" cy="584775"/>
            <a:chOff x="8404996" y="2710788"/>
            <a:chExt cx="2167792" cy="584775"/>
          </a:xfrm>
        </p:grpSpPr>
        <p:sp>
          <p:nvSpPr>
            <p:cNvPr id="132" name="TextBox 131">
              <a:extLst>
                <a:ext uri="{FF2B5EF4-FFF2-40B4-BE49-F238E27FC236}">
                  <a16:creationId xmlns:a16="http://schemas.microsoft.com/office/drawing/2014/main" id="{184750CA-9EC1-DADD-88DF-50B54922567F}"/>
                </a:ext>
              </a:extLst>
            </p:cNvPr>
            <p:cNvSpPr txBox="1"/>
            <p:nvPr/>
          </p:nvSpPr>
          <p:spPr bwMode="auto">
            <a:xfrm>
              <a:off x="8781079" y="2710788"/>
              <a:ext cx="17917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TTField therapy</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BSC chemotherapy</a:t>
              </a:r>
            </a:p>
          </p:txBody>
        </p:sp>
        <p:cxnSp>
          <p:nvCxnSpPr>
            <p:cNvPr id="133" name="Straight Connector 132">
              <a:extLst>
                <a:ext uri="{FF2B5EF4-FFF2-40B4-BE49-F238E27FC236}">
                  <a16:creationId xmlns:a16="http://schemas.microsoft.com/office/drawing/2014/main" id="{D54AC216-C6B0-5FD8-ACBF-A8F7C693F0DB}"/>
                </a:ext>
              </a:extLst>
            </p:cNvPr>
            <p:cNvCxnSpPr>
              <a:cxnSpLocks/>
            </p:cNvCxnSpPr>
            <p:nvPr/>
          </p:nvCxnSpPr>
          <p:spPr bwMode="auto">
            <a:xfrm>
              <a:off x="8404996" y="2889695"/>
              <a:ext cx="353376" cy="0"/>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AF22046-9561-B2C7-6306-D53702436972}"/>
                </a:ext>
              </a:extLst>
            </p:cNvPr>
            <p:cNvCxnSpPr>
              <a:cxnSpLocks/>
            </p:cNvCxnSpPr>
            <p:nvPr/>
          </p:nvCxnSpPr>
          <p:spPr bwMode="auto">
            <a:xfrm>
              <a:off x="8404996" y="3132843"/>
              <a:ext cx="353376" cy="0"/>
            </a:xfrm>
            <a:prstGeom prst="line">
              <a:avLst/>
            </a:prstGeom>
            <a:noFill/>
            <a:ln w="28575" cap="flat" cmpd="sng" algn="ctr">
              <a:solidFill>
                <a:schemeClr val="accent3"/>
              </a:solidFill>
              <a:prstDash val="solid"/>
              <a:round/>
              <a:headEnd type="none" w="med" len="med"/>
              <a:tailEnd type="none" w="med" len="med"/>
            </a:ln>
            <a:effectLst/>
          </p:spPr>
        </p:cxnSp>
      </p:grpSp>
      <p:sp>
        <p:nvSpPr>
          <p:cNvPr id="135" name="Freeform: Shape 134">
            <a:extLst>
              <a:ext uri="{FF2B5EF4-FFF2-40B4-BE49-F238E27FC236}">
                <a16:creationId xmlns:a16="http://schemas.microsoft.com/office/drawing/2014/main" id="{1863AB5A-E928-9C7B-4459-F0D816E26BBE}"/>
              </a:ext>
            </a:extLst>
          </p:cNvPr>
          <p:cNvSpPr/>
          <p:nvPr/>
        </p:nvSpPr>
        <p:spPr bwMode="auto">
          <a:xfrm>
            <a:off x="1911350" y="2387026"/>
            <a:ext cx="2940050" cy="2266950"/>
          </a:xfrm>
          <a:custGeom>
            <a:avLst/>
            <a:gdLst>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95475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68475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63550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71475 w 2940050"/>
              <a:gd name="connsiteY85" fmla="*/ 949325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95475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68475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63550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95475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68475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95475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68475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95475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68475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74043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68475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74043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68475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74043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49425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74043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44662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74043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49425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74043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47044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4500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 name="connsiteX0" fmla="*/ 2940050 w 2940050"/>
              <a:gd name="connsiteY0" fmla="*/ 2266950 h 2266950"/>
              <a:gd name="connsiteX1" fmla="*/ 2673350 w 2940050"/>
              <a:gd name="connsiteY1" fmla="*/ 2266950 h 2266950"/>
              <a:gd name="connsiteX2" fmla="*/ 2673350 w 2940050"/>
              <a:gd name="connsiteY2" fmla="*/ 2238375 h 2266950"/>
              <a:gd name="connsiteX3" fmla="*/ 2114550 w 2940050"/>
              <a:gd name="connsiteY3" fmla="*/ 2238375 h 2266950"/>
              <a:gd name="connsiteX4" fmla="*/ 2114550 w 2940050"/>
              <a:gd name="connsiteY4" fmla="*/ 2219325 h 2266950"/>
              <a:gd name="connsiteX5" fmla="*/ 2054225 w 2940050"/>
              <a:gd name="connsiteY5" fmla="*/ 2219325 h 2266950"/>
              <a:gd name="connsiteX6" fmla="*/ 2054225 w 2940050"/>
              <a:gd name="connsiteY6" fmla="*/ 2197100 h 2266950"/>
              <a:gd name="connsiteX7" fmla="*/ 1987550 w 2940050"/>
              <a:gd name="connsiteY7" fmla="*/ 2197100 h 2266950"/>
              <a:gd name="connsiteX8" fmla="*/ 1987550 w 2940050"/>
              <a:gd name="connsiteY8" fmla="*/ 2174875 h 2266950"/>
              <a:gd name="connsiteX9" fmla="*/ 1930400 w 2940050"/>
              <a:gd name="connsiteY9" fmla="*/ 2174875 h 2266950"/>
              <a:gd name="connsiteX10" fmla="*/ 1930400 w 2940050"/>
              <a:gd name="connsiteY10" fmla="*/ 2152650 h 2266950"/>
              <a:gd name="connsiteX11" fmla="*/ 1892300 w 2940050"/>
              <a:gd name="connsiteY11" fmla="*/ 2152650 h 2266950"/>
              <a:gd name="connsiteX12" fmla="*/ 1892300 w 2940050"/>
              <a:gd name="connsiteY12" fmla="*/ 2120900 h 2266950"/>
              <a:gd name="connsiteX13" fmla="*/ 1844675 w 2940050"/>
              <a:gd name="connsiteY13" fmla="*/ 2120900 h 2266950"/>
              <a:gd name="connsiteX14" fmla="*/ 1844675 w 2940050"/>
              <a:gd name="connsiteY14" fmla="*/ 2095500 h 2266950"/>
              <a:gd name="connsiteX15" fmla="*/ 1704975 w 2940050"/>
              <a:gd name="connsiteY15" fmla="*/ 2095500 h 2266950"/>
              <a:gd name="connsiteX16" fmla="*/ 1704975 w 2940050"/>
              <a:gd name="connsiteY16" fmla="*/ 2073275 h 2266950"/>
              <a:gd name="connsiteX17" fmla="*/ 1647825 w 2940050"/>
              <a:gd name="connsiteY17" fmla="*/ 2073275 h 2266950"/>
              <a:gd name="connsiteX18" fmla="*/ 1647825 w 2940050"/>
              <a:gd name="connsiteY18" fmla="*/ 2044700 h 2266950"/>
              <a:gd name="connsiteX19" fmla="*/ 1622425 w 2940050"/>
              <a:gd name="connsiteY19" fmla="*/ 2044700 h 2266950"/>
              <a:gd name="connsiteX20" fmla="*/ 1622425 w 2940050"/>
              <a:gd name="connsiteY20" fmla="*/ 2025650 h 2266950"/>
              <a:gd name="connsiteX21" fmla="*/ 1581150 w 2940050"/>
              <a:gd name="connsiteY21" fmla="*/ 2025650 h 2266950"/>
              <a:gd name="connsiteX22" fmla="*/ 1581150 w 2940050"/>
              <a:gd name="connsiteY22" fmla="*/ 2006600 h 2266950"/>
              <a:gd name="connsiteX23" fmla="*/ 1393825 w 2940050"/>
              <a:gd name="connsiteY23" fmla="*/ 2006600 h 2266950"/>
              <a:gd name="connsiteX24" fmla="*/ 1393825 w 2940050"/>
              <a:gd name="connsiteY24" fmla="*/ 1958975 h 2266950"/>
              <a:gd name="connsiteX25" fmla="*/ 1352550 w 2940050"/>
              <a:gd name="connsiteY25" fmla="*/ 1958975 h 2266950"/>
              <a:gd name="connsiteX26" fmla="*/ 1352550 w 2940050"/>
              <a:gd name="connsiteY26" fmla="*/ 1946275 h 2266950"/>
              <a:gd name="connsiteX27" fmla="*/ 1270000 w 2940050"/>
              <a:gd name="connsiteY27" fmla="*/ 1946275 h 2266950"/>
              <a:gd name="connsiteX28" fmla="*/ 1270000 w 2940050"/>
              <a:gd name="connsiteY28" fmla="*/ 1920875 h 2266950"/>
              <a:gd name="connsiteX29" fmla="*/ 1187450 w 2940050"/>
              <a:gd name="connsiteY29" fmla="*/ 1920875 h 2266950"/>
              <a:gd name="connsiteX30" fmla="*/ 1187450 w 2940050"/>
              <a:gd name="connsiteY30" fmla="*/ 1895475 h 2266950"/>
              <a:gd name="connsiteX31" fmla="*/ 1155700 w 2940050"/>
              <a:gd name="connsiteY31" fmla="*/ 1895475 h 2266950"/>
              <a:gd name="connsiteX32" fmla="*/ 1155700 w 2940050"/>
              <a:gd name="connsiteY32" fmla="*/ 1874043 h 2266950"/>
              <a:gd name="connsiteX33" fmla="*/ 1136650 w 2940050"/>
              <a:gd name="connsiteY33" fmla="*/ 1876425 h 2266950"/>
              <a:gd name="connsiteX34" fmla="*/ 1136650 w 2940050"/>
              <a:gd name="connsiteY34" fmla="*/ 1851025 h 2266950"/>
              <a:gd name="connsiteX35" fmla="*/ 1076325 w 2940050"/>
              <a:gd name="connsiteY35" fmla="*/ 1851025 h 2266950"/>
              <a:gd name="connsiteX36" fmla="*/ 1076325 w 2940050"/>
              <a:gd name="connsiteY36" fmla="*/ 1835150 h 2266950"/>
              <a:gd name="connsiteX37" fmla="*/ 930275 w 2940050"/>
              <a:gd name="connsiteY37" fmla="*/ 1835150 h 2266950"/>
              <a:gd name="connsiteX38" fmla="*/ 930275 w 2940050"/>
              <a:gd name="connsiteY38" fmla="*/ 1809750 h 2266950"/>
              <a:gd name="connsiteX39" fmla="*/ 895350 w 2940050"/>
              <a:gd name="connsiteY39" fmla="*/ 1809750 h 2266950"/>
              <a:gd name="connsiteX40" fmla="*/ 895350 w 2940050"/>
              <a:gd name="connsiteY40" fmla="*/ 1768475 h 2266950"/>
              <a:gd name="connsiteX41" fmla="*/ 873125 w 2940050"/>
              <a:gd name="connsiteY41" fmla="*/ 1768475 h 2266950"/>
              <a:gd name="connsiteX42" fmla="*/ 873125 w 2940050"/>
              <a:gd name="connsiteY42" fmla="*/ 1747044 h 2266950"/>
              <a:gd name="connsiteX43" fmla="*/ 850900 w 2940050"/>
              <a:gd name="connsiteY43" fmla="*/ 1746250 h 2266950"/>
              <a:gd name="connsiteX44" fmla="*/ 850900 w 2940050"/>
              <a:gd name="connsiteY44" fmla="*/ 1711325 h 2266950"/>
              <a:gd name="connsiteX45" fmla="*/ 815975 w 2940050"/>
              <a:gd name="connsiteY45" fmla="*/ 1711325 h 2266950"/>
              <a:gd name="connsiteX46" fmla="*/ 815975 w 2940050"/>
              <a:gd name="connsiteY46" fmla="*/ 1682750 h 2266950"/>
              <a:gd name="connsiteX47" fmla="*/ 784225 w 2940050"/>
              <a:gd name="connsiteY47" fmla="*/ 1682750 h 2266950"/>
              <a:gd name="connsiteX48" fmla="*/ 784225 w 2940050"/>
              <a:gd name="connsiteY48" fmla="*/ 1663700 h 2266950"/>
              <a:gd name="connsiteX49" fmla="*/ 752475 w 2940050"/>
              <a:gd name="connsiteY49" fmla="*/ 1663700 h 2266950"/>
              <a:gd name="connsiteX50" fmla="*/ 752475 w 2940050"/>
              <a:gd name="connsiteY50" fmla="*/ 1625600 h 2266950"/>
              <a:gd name="connsiteX51" fmla="*/ 733425 w 2940050"/>
              <a:gd name="connsiteY51" fmla="*/ 1625600 h 2266950"/>
              <a:gd name="connsiteX52" fmla="*/ 733425 w 2940050"/>
              <a:gd name="connsiteY52" fmla="*/ 1609725 h 2266950"/>
              <a:gd name="connsiteX53" fmla="*/ 682625 w 2940050"/>
              <a:gd name="connsiteY53" fmla="*/ 1609725 h 2266950"/>
              <a:gd name="connsiteX54" fmla="*/ 682625 w 2940050"/>
              <a:gd name="connsiteY54" fmla="*/ 1574800 h 2266950"/>
              <a:gd name="connsiteX55" fmla="*/ 660400 w 2940050"/>
              <a:gd name="connsiteY55" fmla="*/ 1574800 h 2266950"/>
              <a:gd name="connsiteX56" fmla="*/ 660400 w 2940050"/>
              <a:gd name="connsiteY56" fmla="*/ 1546225 h 2266950"/>
              <a:gd name="connsiteX57" fmla="*/ 644525 w 2940050"/>
              <a:gd name="connsiteY57" fmla="*/ 1546225 h 2266950"/>
              <a:gd name="connsiteX58" fmla="*/ 644525 w 2940050"/>
              <a:gd name="connsiteY58" fmla="*/ 1454150 h 2266950"/>
              <a:gd name="connsiteX59" fmla="*/ 622300 w 2940050"/>
              <a:gd name="connsiteY59" fmla="*/ 1454150 h 2266950"/>
              <a:gd name="connsiteX60" fmla="*/ 622300 w 2940050"/>
              <a:gd name="connsiteY60" fmla="*/ 1454150 h 2266950"/>
              <a:gd name="connsiteX61" fmla="*/ 574675 w 2940050"/>
              <a:gd name="connsiteY61" fmla="*/ 1454150 h 2266950"/>
              <a:gd name="connsiteX62" fmla="*/ 574675 w 2940050"/>
              <a:gd name="connsiteY62" fmla="*/ 1406525 h 2266950"/>
              <a:gd name="connsiteX63" fmla="*/ 555625 w 2940050"/>
              <a:gd name="connsiteY63" fmla="*/ 1406525 h 2266950"/>
              <a:gd name="connsiteX64" fmla="*/ 555625 w 2940050"/>
              <a:gd name="connsiteY64" fmla="*/ 1358900 h 2266950"/>
              <a:gd name="connsiteX65" fmla="*/ 549275 w 2940050"/>
              <a:gd name="connsiteY65" fmla="*/ 1358900 h 2266950"/>
              <a:gd name="connsiteX66" fmla="*/ 549275 w 2940050"/>
              <a:gd name="connsiteY66" fmla="*/ 1314450 h 2266950"/>
              <a:gd name="connsiteX67" fmla="*/ 514350 w 2940050"/>
              <a:gd name="connsiteY67" fmla="*/ 1314450 h 2266950"/>
              <a:gd name="connsiteX68" fmla="*/ 514350 w 2940050"/>
              <a:gd name="connsiteY68" fmla="*/ 1266825 h 2266950"/>
              <a:gd name="connsiteX69" fmla="*/ 495300 w 2940050"/>
              <a:gd name="connsiteY69" fmla="*/ 1266825 h 2266950"/>
              <a:gd name="connsiteX70" fmla="*/ 495300 w 2940050"/>
              <a:gd name="connsiteY70" fmla="*/ 1216025 h 2266950"/>
              <a:gd name="connsiteX71" fmla="*/ 482600 w 2940050"/>
              <a:gd name="connsiteY71" fmla="*/ 1216025 h 2266950"/>
              <a:gd name="connsiteX72" fmla="*/ 482600 w 2940050"/>
              <a:gd name="connsiteY72" fmla="*/ 1187450 h 2266950"/>
              <a:gd name="connsiteX73" fmla="*/ 463550 w 2940050"/>
              <a:gd name="connsiteY73" fmla="*/ 1187450 h 2266950"/>
              <a:gd name="connsiteX74" fmla="*/ 463550 w 2940050"/>
              <a:gd name="connsiteY74" fmla="*/ 1162050 h 2266950"/>
              <a:gd name="connsiteX75" fmla="*/ 449263 w 2940050"/>
              <a:gd name="connsiteY75" fmla="*/ 1162050 h 2266950"/>
              <a:gd name="connsiteX76" fmla="*/ 449263 w 2940050"/>
              <a:gd name="connsiteY76" fmla="*/ 1143000 h 2266950"/>
              <a:gd name="connsiteX77" fmla="*/ 431800 w 2940050"/>
              <a:gd name="connsiteY77" fmla="*/ 1143000 h 2266950"/>
              <a:gd name="connsiteX78" fmla="*/ 431800 w 2940050"/>
              <a:gd name="connsiteY78" fmla="*/ 1073150 h 2266950"/>
              <a:gd name="connsiteX79" fmla="*/ 409575 w 2940050"/>
              <a:gd name="connsiteY79" fmla="*/ 1073150 h 2266950"/>
              <a:gd name="connsiteX80" fmla="*/ 409575 w 2940050"/>
              <a:gd name="connsiteY80" fmla="*/ 1038225 h 2266950"/>
              <a:gd name="connsiteX81" fmla="*/ 396875 w 2940050"/>
              <a:gd name="connsiteY81" fmla="*/ 1038225 h 2266950"/>
              <a:gd name="connsiteX82" fmla="*/ 396875 w 2940050"/>
              <a:gd name="connsiteY82" fmla="*/ 977900 h 2266950"/>
              <a:gd name="connsiteX83" fmla="*/ 381000 w 2940050"/>
              <a:gd name="connsiteY83" fmla="*/ 977900 h 2266950"/>
              <a:gd name="connsiteX84" fmla="*/ 381000 w 2940050"/>
              <a:gd name="connsiteY84" fmla="*/ 939800 h 2266950"/>
              <a:gd name="connsiteX85" fmla="*/ 369094 w 2940050"/>
              <a:gd name="connsiteY85" fmla="*/ 939800 h 2266950"/>
              <a:gd name="connsiteX86" fmla="*/ 371475 w 2940050"/>
              <a:gd name="connsiteY86" fmla="*/ 892175 h 2266950"/>
              <a:gd name="connsiteX87" fmla="*/ 333375 w 2940050"/>
              <a:gd name="connsiteY87" fmla="*/ 892175 h 2266950"/>
              <a:gd name="connsiteX88" fmla="*/ 333375 w 2940050"/>
              <a:gd name="connsiteY88" fmla="*/ 850900 h 2266950"/>
              <a:gd name="connsiteX89" fmla="*/ 307975 w 2940050"/>
              <a:gd name="connsiteY89" fmla="*/ 850900 h 2266950"/>
              <a:gd name="connsiteX90" fmla="*/ 307975 w 2940050"/>
              <a:gd name="connsiteY90" fmla="*/ 787400 h 2266950"/>
              <a:gd name="connsiteX91" fmla="*/ 257175 w 2940050"/>
              <a:gd name="connsiteY91" fmla="*/ 787400 h 2266950"/>
              <a:gd name="connsiteX92" fmla="*/ 257175 w 2940050"/>
              <a:gd name="connsiteY92" fmla="*/ 755650 h 2266950"/>
              <a:gd name="connsiteX93" fmla="*/ 247650 w 2940050"/>
              <a:gd name="connsiteY93" fmla="*/ 755650 h 2266950"/>
              <a:gd name="connsiteX94" fmla="*/ 247650 w 2940050"/>
              <a:gd name="connsiteY94" fmla="*/ 714375 h 2266950"/>
              <a:gd name="connsiteX95" fmla="*/ 238125 w 2940050"/>
              <a:gd name="connsiteY95" fmla="*/ 714375 h 2266950"/>
              <a:gd name="connsiteX96" fmla="*/ 238125 w 2940050"/>
              <a:gd name="connsiteY96" fmla="*/ 660400 h 2266950"/>
              <a:gd name="connsiteX97" fmla="*/ 228600 w 2940050"/>
              <a:gd name="connsiteY97" fmla="*/ 660400 h 2266950"/>
              <a:gd name="connsiteX98" fmla="*/ 228600 w 2940050"/>
              <a:gd name="connsiteY98" fmla="*/ 606425 h 2266950"/>
              <a:gd name="connsiteX99" fmla="*/ 212725 w 2940050"/>
              <a:gd name="connsiteY99" fmla="*/ 606425 h 2266950"/>
              <a:gd name="connsiteX100" fmla="*/ 212725 w 2940050"/>
              <a:gd name="connsiteY100" fmla="*/ 511175 h 2266950"/>
              <a:gd name="connsiteX101" fmla="*/ 203200 w 2940050"/>
              <a:gd name="connsiteY101" fmla="*/ 511175 h 2266950"/>
              <a:gd name="connsiteX102" fmla="*/ 203200 w 2940050"/>
              <a:gd name="connsiteY102" fmla="*/ 422275 h 2266950"/>
              <a:gd name="connsiteX103" fmla="*/ 187325 w 2940050"/>
              <a:gd name="connsiteY103" fmla="*/ 422275 h 2266950"/>
              <a:gd name="connsiteX104" fmla="*/ 187325 w 2940050"/>
              <a:gd name="connsiteY104" fmla="*/ 361950 h 2266950"/>
              <a:gd name="connsiteX105" fmla="*/ 184150 w 2940050"/>
              <a:gd name="connsiteY105" fmla="*/ 361950 h 2266950"/>
              <a:gd name="connsiteX106" fmla="*/ 184150 w 2940050"/>
              <a:gd name="connsiteY106" fmla="*/ 295275 h 2266950"/>
              <a:gd name="connsiteX107" fmla="*/ 146050 w 2940050"/>
              <a:gd name="connsiteY107" fmla="*/ 295275 h 2266950"/>
              <a:gd name="connsiteX108" fmla="*/ 146050 w 2940050"/>
              <a:gd name="connsiteY108" fmla="*/ 187325 h 2266950"/>
              <a:gd name="connsiteX109" fmla="*/ 123825 w 2940050"/>
              <a:gd name="connsiteY109" fmla="*/ 187325 h 2266950"/>
              <a:gd name="connsiteX110" fmla="*/ 123825 w 2940050"/>
              <a:gd name="connsiteY110" fmla="*/ 165100 h 2266950"/>
              <a:gd name="connsiteX111" fmla="*/ 123825 w 2940050"/>
              <a:gd name="connsiteY111" fmla="*/ 104775 h 2266950"/>
              <a:gd name="connsiteX112" fmla="*/ 82550 w 2940050"/>
              <a:gd name="connsiteY112" fmla="*/ 104775 h 2266950"/>
              <a:gd name="connsiteX113" fmla="*/ 82550 w 2940050"/>
              <a:gd name="connsiteY113" fmla="*/ 28575 h 2266950"/>
              <a:gd name="connsiteX114" fmla="*/ 66675 w 2940050"/>
              <a:gd name="connsiteY114" fmla="*/ 28575 h 2266950"/>
              <a:gd name="connsiteX115" fmla="*/ 66675 w 2940050"/>
              <a:gd name="connsiteY115" fmla="*/ 0 h 2266950"/>
              <a:gd name="connsiteX116" fmla="*/ 0 w 2940050"/>
              <a:gd name="connsiteY116" fmla="*/ 0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940050" h="2266950">
                <a:moveTo>
                  <a:pt x="2940050" y="2266950"/>
                </a:moveTo>
                <a:lnTo>
                  <a:pt x="2673350" y="2266950"/>
                </a:lnTo>
                <a:lnTo>
                  <a:pt x="2673350" y="2238375"/>
                </a:lnTo>
                <a:lnTo>
                  <a:pt x="2114550" y="2238375"/>
                </a:lnTo>
                <a:lnTo>
                  <a:pt x="2114550" y="2219325"/>
                </a:lnTo>
                <a:lnTo>
                  <a:pt x="2054225" y="2219325"/>
                </a:lnTo>
                <a:lnTo>
                  <a:pt x="2054225" y="2197100"/>
                </a:lnTo>
                <a:lnTo>
                  <a:pt x="1987550" y="2197100"/>
                </a:lnTo>
                <a:lnTo>
                  <a:pt x="1987550" y="2174875"/>
                </a:lnTo>
                <a:lnTo>
                  <a:pt x="1930400" y="2174875"/>
                </a:lnTo>
                <a:lnTo>
                  <a:pt x="1930400" y="2152650"/>
                </a:lnTo>
                <a:lnTo>
                  <a:pt x="1892300" y="2152650"/>
                </a:lnTo>
                <a:lnTo>
                  <a:pt x="1892300" y="2120900"/>
                </a:lnTo>
                <a:lnTo>
                  <a:pt x="1844675" y="2120900"/>
                </a:lnTo>
                <a:lnTo>
                  <a:pt x="1844675" y="2095500"/>
                </a:lnTo>
                <a:lnTo>
                  <a:pt x="1704975" y="2095500"/>
                </a:lnTo>
                <a:lnTo>
                  <a:pt x="1704975" y="2073275"/>
                </a:lnTo>
                <a:lnTo>
                  <a:pt x="1647825" y="2073275"/>
                </a:lnTo>
                <a:lnTo>
                  <a:pt x="1647825" y="2044700"/>
                </a:lnTo>
                <a:lnTo>
                  <a:pt x="1622425" y="2044700"/>
                </a:lnTo>
                <a:lnTo>
                  <a:pt x="1622425" y="2025650"/>
                </a:lnTo>
                <a:lnTo>
                  <a:pt x="1581150" y="2025650"/>
                </a:lnTo>
                <a:lnTo>
                  <a:pt x="1581150" y="2006600"/>
                </a:lnTo>
                <a:lnTo>
                  <a:pt x="1393825" y="2006600"/>
                </a:lnTo>
                <a:lnTo>
                  <a:pt x="1393825" y="1958975"/>
                </a:lnTo>
                <a:lnTo>
                  <a:pt x="1352550" y="1958975"/>
                </a:lnTo>
                <a:lnTo>
                  <a:pt x="1352550" y="1946275"/>
                </a:lnTo>
                <a:lnTo>
                  <a:pt x="1270000" y="1946275"/>
                </a:lnTo>
                <a:lnTo>
                  <a:pt x="1270000" y="1920875"/>
                </a:lnTo>
                <a:lnTo>
                  <a:pt x="1187450" y="1920875"/>
                </a:lnTo>
                <a:lnTo>
                  <a:pt x="1187450" y="1895475"/>
                </a:lnTo>
                <a:lnTo>
                  <a:pt x="1155700" y="1895475"/>
                </a:lnTo>
                <a:lnTo>
                  <a:pt x="1155700" y="1874043"/>
                </a:lnTo>
                <a:lnTo>
                  <a:pt x="1136650" y="1876425"/>
                </a:lnTo>
                <a:lnTo>
                  <a:pt x="1136650" y="1851025"/>
                </a:lnTo>
                <a:lnTo>
                  <a:pt x="1076325" y="1851025"/>
                </a:lnTo>
                <a:lnTo>
                  <a:pt x="1076325" y="1835150"/>
                </a:lnTo>
                <a:lnTo>
                  <a:pt x="930275" y="1835150"/>
                </a:lnTo>
                <a:lnTo>
                  <a:pt x="930275" y="1809750"/>
                </a:lnTo>
                <a:lnTo>
                  <a:pt x="895350" y="1809750"/>
                </a:lnTo>
                <a:lnTo>
                  <a:pt x="895350" y="1768475"/>
                </a:lnTo>
                <a:lnTo>
                  <a:pt x="873125" y="1768475"/>
                </a:lnTo>
                <a:lnTo>
                  <a:pt x="873125" y="1747044"/>
                </a:lnTo>
                <a:lnTo>
                  <a:pt x="850900" y="1746250"/>
                </a:lnTo>
                <a:lnTo>
                  <a:pt x="850900" y="1711325"/>
                </a:lnTo>
                <a:lnTo>
                  <a:pt x="815975" y="1711325"/>
                </a:lnTo>
                <a:lnTo>
                  <a:pt x="815975" y="1682750"/>
                </a:lnTo>
                <a:lnTo>
                  <a:pt x="784225" y="1682750"/>
                </a:lnTo>
                <a:lnTo>
                  <a:pt x="784225" y="1663700"/>
                </a:lnTo>
                <a:lnTo>
                  <a:pt x="752475" y="1663700"/>
                </a:lnTo>
                <a:lnTo>
                  <a:pt x="752475" y="1625600"/>
                </a:lnTo>
                <a:lnTo>
                  <a:pt x="733425" y="1625600"/>
                </a:lnTo>
                <a:lnTo>
                  <a:pt x="733425" y="1609725"/>
                </a:lnTo>
                <a:lnTo>
                  <a:pt x="682625" y="1609725"/>
                </a:lnTo>
                <a:lnTo>
                  <a:pt x="682625" y="1574800"/>
                </a:lnTo>
                <a:lnTo>
                  <a:pt x="660400" y="1574800"/>
                </a:lnTo>
                <a:lnTo>
                  <a:pt x="660400" y="1546225"/>
                </a:lnTo>
                <a:lnTo>
                  <a:pt x="644525" y="1546225"/>
                </a:lnTo>
                <a:lnTo>
                  <a:pt x="644525" y="1454150"/>
                </a:lnTo>
                <a:lnTo>
                  <a:pt x="622300" y="1454150"/>
                </a:lnTo>
                <a:lnTo>
                  <a:pt x="622300" y="1454150"/>
                </a:lnTo>
                <a:lnTo>
                  <a:pt x="574675" y="1454150"/>
                </a:lnTo>
                <a:lnTo>
                  <a:pt x="574675" y="1406525"/>
                </a:lnTo>
                <a:lnTo>
                  <a:pt x="555625" y="1406525"/>
                </a:lnTo>
                <a:lnTo>
                  <a:pt x="555625" y="1358900"/>
                </a:lnTo>
                <a:lnTo>
                  <a:pt x="549275" y="1358900"/>
                </a:lnTo>
                <a:lnTo>
                  <a:pt x="549275" y="1314450"/>
                </a:lnTo>
                <a:lnTo>
                  <a:pt x="514350" y="1314450"/>
                </a:lnTo>
                <a:lnTo>
                  <a:pt x="514350" y="1266825"/>
                </a:lnTo>
                <a:lnTo>
                  <a:pt x="495300" y="1266825"/>
                </a:lnTo>
                <a:lnTo>
                  <a:pt x="495300" y="1216025"/>
                </a:lnTo>
                <a:lnTo>
                  <a:pt x="482600" y="1216025"/>
                </a:lnTo>
                <a:lnTo>
                  <a:pt x="482600" y="1187450"/>
                </a:lnTo>
                <a:lnTo>
                  <a:pt x="463550" y="1187450"/>
                </a:lnTo>
                <a:lnTo>
                  <a:pt x="463550" y="1162050"/>
                </a:lnTo>
                <a:lnTo>
                  <a:pt x="449263" y="1162050"/>
                </a:lnTo>
                <a:lnTo>
                  <a:pt x="449263" y="1143000"/>
                </a:lnTo>
                <a:lnTo>
                  <a:pt x="431800" y="1143000"/>
                </a:lnTo>
                <a:lnTo>
                  <a:pt x="431800" y="1073150"/>
                </a:lnTo>
                <a:lnTo>
                  <a:pt x="409575" y="1073150"/>
                </a:lnTo>
                <a:lnTo>
                  <a:pt x="409575" y="1038225"/>
                </a:lnTo>
                <a:lnTo>
                  <a:pt x="396875" y="1038225"/>
                </a:lnTo>
                <a:lnTo>
                  <a:pt x="396875" y="977900"/>
                </a:lnTo>
                <a:lnTo>
                  <a:pt x="381000" y="977900"/>
                </a:lnTo>
                <a:lnTo>
                  <a:pt x="381000" y="939800"/>
                </a:lnTo>
                <a:lnTo>
                  <a:pt x="369094" y="939800"/>
                </a:lnTo>
                <a:lnTo>
                  <a:pt x="371475" y="892175"/>
                </a:lnTo>
                <a:lnTo>
                  <a:pt x="333375" y="892175"/>
                </a:lnTo>
                <a:lnTo>
                  <a:pt x="333375" y="850900"/>
                </a:lnTo>
                <a:lnTo>
                  <a:pt x="307975" y="850900"/>
                </a:lnTo>
                <a:lnTo>
                  <a:pt x="307975" y="787400"/>
                </a:lnTo>
                <a:lnTo>
                  <a:pt x="257175" y="787400"/>
                </a:lnTo>
                <a:lnTo>
                  <a:pt x="257175" y="755650"/>
                </a:lnTo>
                <a:lnTo>
                  <a:pt x="247650" y="755650"/>
                </a:lnTo>
                <a:lnTo>
                  <a:pt x="247650" y="714375"/>
                </a:lnTo>
                <a:lnTo>
                  <a:pt x="238125" y="714375"/>
                </a:lnTo>
                <a:lnTo>
                  <a:pt x="238125" y="660400"/>
                </a:lnTo>
                <a:lnTo>
                  <a:pt x="228600" y="660400"/>
                </a:lnTo>
                <a:lnTo>
                  <a:pt x="228600" y="606425"/>
                </a:lnTo>
                <a:lnTo>
                  <a:pt x="212725" y="606425"/>
                </a:lnTo>
                <a:lnTo>
                  <a:pt x="212725" y="511175"/>
                </a:lnTo>
                <a:lnTo>
                  <a:pt x="203200" y="511175"/>
                </a:lnTo>
                <a:lnTo>
                  <a:pt x="203200" y="422275"/>
                </a:lnTo>
                <a:lnTo>
                  <a:pt x="187325" y="422275"/>
                </a:lnTo>
                <a:lnTo>
                  <a:pt x="187325" y="361950"/>
                </a:lnTo>
                <a:lnTo>
                  <a:pt x="184150" y="361950"/>
                </a:lnTo>
                <a:lnTo>
                  <a:pt x="184150" y="295275"/>
                </a:lnTo>
                <a:lnTo>
                  <a:pt x="146050" y="295275"/>
                </a:lnTo>
                <a:lnTo>
                  <a:pt x="146050" y="187325"/>
                </a:lnTo>
                <a:lnTo>
                  <a:pt x="123825" y="187325"/>
                </a:lnTo>
                <a:lnTo>
                  <a:pt x="123825" y="165100"/>
                </a:lnTo>
                <a:lnTo>
                  <a:pt x="123825" y="104775"/>
                </a:lnTo>
                <a:lnTo>
                  <a:pt x="82550" y="104775"/>
                </a:lnTo>
                <a:lnTo>
                  <a:pt x="82550" y="28575"/>
                </a:lnTo>
                <a:lnTo>
                  <a:pt x="66675" y="28575"/>
                </a:lnTo>
                <a:lnTo>
                  <a:pt x="6667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6" name="Freeform: Shape 135">
            <a:extLst>
              <a:ext uri="{FF2B5EF4-FFF2-40B4-BE49-F238E27FC236}">
                <a16:creationId xmlns:a16="http://schemas.microsoft.com/office/drawing/2014/main" id="{562D36AB-956E-D666-76A0-556B723720F4}"/>
              </a:ext>
            </a:extLst>
          </p:cNvPr>
          <p:cNvSpPr/>
          <p:nvPr/>
        </p:nvSpPr>
        <p:spPr bwMode="auto">
          <a:xfrm>
            <a:off x="1905000" y="2361626"/>
            <a:ext cx="3863975" cy="2165350"/>
          </a:xfrm>
          <a:custGeom>
            <a:avLst/>
            <a:gdLst>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7475 w 3863975"/>
              <a:gd name="connsiteY99" fmla="*/ 101600 h 2165350"/>
              <a:gd name="connsiteX100" fmla="*/ 117475 w 3863975"/>
              <a:gd name="connsiteY100" fmla="*/ 101600 h 2165350"/>
              <a:gd name="connsiteX101" fmla="*/ 101600 w 3863975"/>
              <a:gd name="connsiteY101" fmla="*/ 85725 h 2165350"/>
              <a:gd name="connsiteX102" fmla="*/ 82550 w 3863975"/>
              <a:gd name="connsiteY102" fmla="*/ 85725 h 2165350"/>
              <a:gd name="connsiteX103" fmla="*/ 82550 w 3863975"/>
              <a:gd name="connsiteY103" fmla="*/ 44450 h 2165350"/>
              <a:gd name="connsiteX104" fmla="*/ 60325 w 3863975"/>
              <a:gd name="connsiteY104" fmla="*/ 44450 h 2165350"/>
              <a:gd name="connsiteX105" fmla="*/ 60325 w 3863975"/>
              <a:gd name="connsiteY105" fmla="*/ 22225 h 2165350"/>
              <a:gd name="connsiteX106" fmla="*/ 34925 w 3863975"/>
              <a:gd name="connsiteY106" fmla="*/ 22225 h 2165350"/>
              <a:gd name="connsiteX107" fmla="*/ 34925 w 3863975"/>
              <a:gd name="connsiteY107" fmla="*/ 0 h 2165350"/>
              <a:gd name="connsiteX108" fmla="*/ 0 w 3863975"/>
              <a:gd name="connsiteY108"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7475 w 3863975"/>
              <a:gd name="connsiteY99" fmla="*/ 101600 h 2165350"/>
              <a:gd name="connsiteX100" fmla="*/ 122238 w 3863975"/>
              <a:gd name="connsiteY100" fmla="*/ 89694 h 2165350"/>
              <a:gd name="connsiteX101" fmla="*/ 101600 w 3863975"/>
              <a:gd name="connsiteY101" fmla="*/ 85725 h 2165350"/>
              <a:gd name="connsiteX102" fmla="*/ 82550 w 3863975"/>
              <a:gd name="connsiteY102" fmla="*/ 85725 h 2165350"/>
              <a:gd name="connsiteX103" fmla="*/ 82550 w 3863975"/>
              <a:gd name="connsiteY103" fmla="*/ 44450 h 2165350"/>
              <a:gd name="connsiteX104" fmla="*/ 60325 w 3863975"/>
              <a:gd name="connsiteY104" fmla="*/ 44450 h 2165350"/>
              <a:gd name="connsiteX105" fmla="*/ 60325 w 3863975"/>
              <a:gd name="connsiteY105" fmla="*/ 22225 h 2165350"/>
              <a:gd name="connsiteX106" fmla="*/ 34925 w 3863975"/>
              <a:gd name="connsiteY106" fmla="*/ 22225 h 2165350"/>
              <a:gd name="connsiteX107" fmla="*/ 34925 w 3863975"/>
              <a:gd name="connsiteY107" fmla="*/ 0 h 2165350"/>
              <a:gd name="connsiteX108" fmla="*/ 0 w 3863975"/>
              <a:gd name="connsiteY108"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7475 w 3863975"/>
              <a:gd name="connsiteY99" fmla="*/ 101600 h 2165350"/>
              <a:gd name="connsiteX100" fmla="*/ 112713 w 3863975"/>
              <a:gd name="connsiteY100" fmla="*/ 82550 h 2165350"/>
              <a:gd name="connsiteX101" fmla="*/ 101600 w 3863975"/>
              <a:gd name="connsiteY101" fmla="*/ 85725 h 2165350"/>
              <a:gd name="connsiteX102" fmla="*/ 82550 w 3863975"/>
              <a:gd name="connsiteY102" fmla="*/ 85725 h 2165350"/>
              <a:gd name="connsiteX103" fmla="*/ 82550 w 3863975"/>
              <a:gd name="connsiteY103" fmla="*/ 44450 h 2165350"/>
              <a:gd name="connsiteX104" fmla="*/ 60325 w 3863975"/>
              <a:gd name="connsiteY104" fmla="*/ 44450 h 2165350"/>
              <a:gd name="connsiteX105" fmla="*/ 60325 w 3863975"/>
              <a:gd name="connsiteY105" fmla="*/ 22225 h 2165350"/>
              <a:gd name="connsiteX106" fmla="*/ 34925 w 3863975"/>
              <a:gd name="connsiteY106" fmla="*/ 22225 h 2165350"/>
              <a:gd name="connsiteX107" fmla="*/ 34925 w 3863975"/>
              <a:gd name="connsiteY107" fmla="*/ 0 h 2165350"/>
              <a:gd name="connsiteX108" fmla="*/ 0 w 3863975"/>
              <a:gd name="connsiteY108"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7475 w 3863975"/>
              <a:gd name="connsiteY99" fmla="*/ 101600 h 2165350"/>
              <a:gd name="connsiteX100" fmla="*/ 112713 w 3863975"/>
              <a:gd name="connsiteY100" fmla="*/ 82550 h 2165350"/>
              <a:gd name="connsiteX101" fmla="*/ 82550 w 3863975"/>
              <a:gd name="connsiteY101" fmla="*/ 85725 h 2165350"/>
              <a:gd name="connsiteX102" fmla="*/ 82550 w 3863975"/>
              <a:gd name="connsiteY102" fmla="*/ 44450 h 2165350"/>
              <a:gd name="connsiteX103" fmla="*/ 60325 w 3863975"/>
              <a:gd name="connsiteY103" fmla="*/ 44450 h 2165350"/>
              <a:gd name="connsiteX104" fmla="*/ 60325 w 3863975"/>
              <a:gd name="connsiteY104" fmla="*/ 22225 h 2165350"/>
              <a:gd name="connsiteX105" fmla="*/ 34925 w 3863975"/>
              <a:gd name="connsiteY105" fmla="*/ 22225 h 2165350"/>
              <a:gd name="connsiteX106" fmla="*/ 34925 w 3863975"/>
              <a:gd name="connsiteY106" fmla="*/ 0 h 2165350"/>
              <a:gd name="connsiteX107" fmla="*/ 0 w 3863975"/>
              <a:gd name="connsiteY107"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7475 w 3863975"/>
              <a:gd name="connsiteY99" fmla="*/ 101600 h 2165350"/>
              <a:gd name="connsiteX100" fmla="*/ 82550 w 3863975"/>
              <a:gd name="connsiteY100" fmla="*/ 85725 h 2165350"/>
              <a:gd name="connsiteX101" fmla="*/ 82550 w 3863975"/>
              <a:gd name="connsiteY101" fmla="*/ 44450 h 2165350"/>
              <a:gd name="connsiteX102" fmla="*/ 60325 w 3863975"/>
              <a:gd name="connsiteY102" fmla="*/ 44450 h 2165350"/>
              <a:gd name="connsiteX103" fmla="*/ 60325 w 3863975"/>
              <a:gd name="connsiteY103" fmla="*/ 22225 h 2165350"/>
              <a:gd name="connsiteX104" fmla="*/ 34925 w 3863975"/>
              <a:gd name="connsiteY104" fmla="*/ 22225 h 2165350"/>
              <a:gd name="connsiteX105" fmla="*/ 34925 w 3863975"/>
              <a:gd name="connsiteY105" fmla="*/ 0 h 2165350"/>
              <a:gd name="connsiteX106" fmla="*/ 0 w 3863975"/>
              <a:gd name="connsiteY106"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9856 w 3863975"/>
              <a:gd name="connsiteY99" fmla="*/ 87313 h 2165350"/>
              <a:gd name="connsiteX100" fmla="*/ 82550 w 3863975"/>
              <a:gd name="connsiteY100" fmla="*/ 85725 h 2165350"/>
              <a:gd name="connsiteX101" fmla="*/ 82550 w 3863975"/>
              <a:gd name="connsiteY101" fmla="*/ 44450 h 2165350"/>
              <a:gd name="connsiteX102" fmla="*/ 60325 w 3863975"/>
              <a:gd name="connsiteY102" fmla="*/ 44450 h 2165350"/>
              <a:gd name="connsiteX103" fmla="*/ 60325 w 3863975"/>
              <a:gd name="connsiteY103" fmla="*/ 22225 h 2165350"/>
              <a:gd name="connsiteX104" fmla="*/ 34925 w 3863975"/>
              <a:gd name="connsiteY104" fmla="*/ 22225 h 2165350"/>
              <a:gd name="connsiteX105" fmla="*/ 34925 w 3863975"/>
              <a:gd name="connsiteY105" fmla="*/ 0 h 2165350"/>
              <a:gd name="connsiteX106" fmla="*/ 0 w 3863975"/>
              <a:gd name="connsiteY106"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9856 w 3863975"/>
              <a:gd name="connsiteY99" fmla="*/ 96838 h 2165350"/>
              <a:gd name="connsiteX100" fmla="*/ 82550 w 3863975"/>
              <a:gd name="connsiteY100" fmla="*/ 85725 h 2165350"/>
              <a:gd name="connsiteX101" fmla="*/ 82550 w 3863975"/>
              <a:gd name="connsiteY101" fmla="*/ 44450 h 2165350"/>
              <a:gd name="connsiteX102" fmla="*/ 60325 w 3863975"/>
              <a:gd name="connsiteY102" fmla="*/ 44450 h 2165350"/>
              <a:gd name="connsiteX103" fmla="*/ 60325 w 3863975"/>
              <a:gd name="connsiteY103" fmla="*/ 22225 h 2165350"/>
              <a:gd name="connsiteX104" fmla="*/ 34925 w 3863975"/>
              <a:gd name="connsiteY104" fmla="*/ 22225 h 2165350"/>
              <a:gd name="connsiteX105" fmla="*/ 34925 w 3863975"/>
              <a:gd name="connsiteY105" fmla="*/ 0 h 2165350"/>
              <a:gd name="connsiteX106" fmla="*/ 0 w 3863975"/>
              <a:gd name="connsiteY106"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9856 w 3863975"/>
              <a:gd name="connsiteY99" fmla="*/ 94457 h 2165350"/>
              <a:gd name="connsiteX100" fmla="*/ 82550 w 3863975"/>
              <a:gd name="connsiteY100" fmla="*/ 85725 h 2165350"/>
              <a:gd name="connsiteX101" fmla="*/ 82550 w 3863975"/>
              <a:gd name="connsiteY101" fmla="*/ 44450 h 2165350"/>
              <a:gd name="connsiteX102" fmla="*/ 60325 w 3863975"/>
              <a:gd name="connsiteY102" fmla="*/ 44450 h 2165350"/>
              <a:gd name="connsiteX103" fmla="*/ 60325 w 3863975"/>
              <a:gd name="connsiteY103" fmla="*/ 22225 h 2165350"/>
              <a:gd name="connsiteX104" fmla="*/ 34925 w 3863975"/>
              <a:gd name="connsiteY104" fmla="*/ 22225 h 2165350"/>
              <a:gd name="connsiteX105" fmla="*/ 34925 w 3863975"/>
              <a:gd name="connsiteY105" fmla="*/ 0 h 2165350"/>
              <a:gd name="connsiteX106" fmla="*/ 0 w 3863975"/>
              <a:gd name="connsiteY106"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9856 w 3863975"/>
              <a:gd name="connsiteY99" fmla="*/ 80170 h 2165350"/>
              <a:gd name="connsiteX100" fmla="*/ 82550 w 3863975"/>
              <a:gd name="connsiteY100" fmla="*/ 85725 h 2165350"/>
              <a:gd name="connsiteX101" fmla="*/ 82550 w 3863975"/>
              <a:gd name="connsiteY101" fmla="*/ 44450 h 2165350"/>
              <a:gd name="connsiteX102" fmla="*/ 60325 w 3863975"/>
              <a:gd name="connsiteY102" fmla="*/ 44450 h 2165350"/>
              <a:gd name="connsiteX103" fmla="*/ 60325 w 3863975"/>
              <a:gd name="connsiteY103" fmla="*/ 22225 h 2165350"/>
              <a:gd name="connsiteX104" fmla="*/ 34925 w 3863975"/>
              <a:gd name="connsiteY104" fmla="*/ 22225 h 2165350"/>
              <a:gd name="connsiteX105" fmla="*/ 34925 w 3863975"/>
              <a:gd name="connsiteY105" fmla="*/ 0 h 2165350"/>
              <a:gd name="connsiteX106" fmla="*/ 0 w 3863975"/>
              <a:gd name="connsiteY106"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15900 w 3863975"/>
              <a:gd name="connsiteY91" fmla="*/ 361950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7475 w 3863975"/>
              <a:gd name="connsiteY99" fmla="*/ 87314 h 2165350"/>
              <a:gd name="connsiteX100" fmla="*/ 82550 w 3863975"/>
              <a:gd name="connsiteY100" fmla="*/ 85725 h 2165350"/>
              <a:gd name="connsiteX101" fmla="*/ 82550 w 3863975"/>
              <a:gd name="connsiteY101" fmla="*/ 44450 h 2165350"/>
              <a:gd name="connsiteX102" fmla="*/ 60325 w 3863975"/>
              <a:gd name="connsiteY102" fmla="*/ 44450 h 2165350"/>
              <a:gd name="connsiteX103" fmla="*/ 60325 w 3863975"/>
              <a:gd name="connsiteY103" fmla="*/ 22225 h 2165350"/>
              <a:gd name="connsiteX104" fmla="*/ 34925 w 3863975"/>
              <a:gd name="connsiteY104" fmla="*/ 22225 h 2165350"/>
              <a:gd name="connsiteX105" fmla="*/ 34925 w 3863975"/>
              <a:gd name="connsiteY105" fmla="*/ 0 h 2165350"/>
              <a:gd name="connsiteX106" fmla="*/ 0 w 3863975"/>
              <a:gd name="connsiteY106"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15900 w 3863975"/>
              <a:gd name="connsiteY90" fmla="*/ 406400 h 2165350"/>
              <a:gd name="connsiteX91" fmla="*/ 223044 w 3863975"/>
              <a:gd name="connsiteY91" fmla="*/ 359568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7475 w 3863975"/>
              <a:gd name="connsiteY99" fmla="*/ 87314 h 2165350"/>
              <a:gd name="connsiteX100" fmla="*/ 82550 w 3863975"/>
              <a:gd name="connsiteY100" fmla="*/ 85725 h 2165350"/>
              <a:gd name="connsiteX101" fmla="*/ 82550 w 3863975"/>
              <a:gd name="connsiteY101" fmla="*/ 44450 h 2165350"/>
              <a:gd name="connsiteX102" fmla="*/ 60325 w 3863975"/>
              <a:gd name="connsiteY102" fmla="*/ 44450 h 2165350"/>
              <a:gd name="connsiteX103" fmla="*/ 60325 w 3863975"/>
              <a:gd name="connsiteY103" fmla="*/ 22225 h 2165350"/>
              <a:gd name="connsiteX104" fmla="*/ 34925 w 3863975"/>
              <a:gd name="connsiteY104" fmla="*/ 22225 h 2165350"/>
              <a:gd name="connsiteX105" fmla="*/ 34925 w 3863975"/>
              <a:gd name="connsiteY105" fmla="*/ 0 h 2165350"/>
              <a:gd name="connsiteX106" fmla="*/ 0 w 3863975"/>
              <a:gd name="connsiteY106"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84300 w 3863975"/>
              <a:gd name="connsiteY16" fmla="*/ 2019300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25425 w 3863975"/>
              <a:gd name="connsiteY90" fmla="*/ 406400 h 2165350"/>
              <a:gd name="connsiteX91" fmla="*/ 223044 w 3863975"/>
              <a:gd name="connsiteY91" fmla="*/ 359568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7475 w 3863975"/>
              <a:gd name="connsiteY99" fmla="*/ 87314 h 2165350"/>
              <a:gd name="connsiteX100" fmla="*/ 82550 w 3863975"/>
              <a:gd name="connsiteY100" fmla="*/ 85725 h 2165350"/>
              <a:gd name="connsiteX101" fmla="*/ 82550 w 3863975"/>
              <a:gd name="connsiteY101" fmla="*/ 44450 h 2165350"/>
              <a:gd name="connsiteX102" fmla="*/ 60325 w 3863975"/>
              <a:gd name="connsiteY102" fmla="*/ 44450 h 2165350"/>
              <a:gd name="connsiteX103" fmla="*/ 60325 w 3863975"/>
              <a:gd name="connsiteY103" fmla="*/ 22225 h 2165350"/>
              <a:gd name="connsiteX104" fmla="*/ 34925 w 3863975"/>
              <a:gd name="connsiteY104" fmla="*/ 22225 h 2165350"/>
              <a:gd name="connsiteX105" fmla="*/ 34925 w 3863975"/>
              <a:gd name="connsiteY105" fmla="*/ 0 h 2165350"/>
              <a:gd name="connsiteX106" fmla="*/ 0 w 3863975"/>
              <a:gd name="connsiteY106" fmla="*/ 0 h 2165350"/>
              <a:gd name="connsiteX0" fmla="*/ 3863975 w 3863975"/>
              <a:gd name="connsiteY0" fmla="*/ 2165350 h 2165350"/>
              <a:gd name="connsiteX1" fmla="*/ 2019300 w 3863975"/>
              <a:gd name="connsiteY1" fmla="*/ 2165350 h 2165350"/>
              <a:gd name="connsiteX2" fmla="*/ 2019300 w 3863975"/>
              <a:gd name="connsiteY2" fmla="*/ 2143125 h 2165350"/>
              <a:gd name="connsiteX3" fmla="*/ 1933575 w 3863975"/>
              <a:gd name="connsiteY3" fmla="*/ 2143125 h 2165350"/>
              <a:gd name="connsiteX4" fmla="*/ 1933575 w 3863975"/>
              <a:gd name="connsiteY4" fmla="*/ 2114550 h 2165350"/>
              <a:gd name="connsiteX5" fmla="*/ 1873250 w 3863975"/>
              <a:gd name="connsiteY5" fmla="*/ 2114550 h 2165350"/>
              <a:gd name="connsiteX6" fmla="*/ 1873250 w 3863975"/>
              <a:gd name="connsiteY6" fmla="*/ 2114550 h 2165350"/>
              <a:gd name="connsiteX7" fmla="*/ 1873250 w 3863975"/>
              <a:gd name="connsiteY7" fmla="*/ 2095500 h 2165350"/>
              <a:gd name="connsiteX8" fmla="*/ 1673225 w 3863975"/>
              <a:gd name="connsiteY8" fmla="*/ 2095500 h 2165350"/>
              <a:gd name="connsiteX9" fmla="*/ 1673225 w 3863975"/>
              <a:gd name="connsiteY9" fmla="*/ 2076450 h 2165350"/>
              <a:gd name="connsiteX10" fmla="*/ 1638300 w 3863975"/>
              <a:gd name="connsiteY10" fmla="*/ 2076450 h 2165350"/>
              <a:gd name="connsiteX11" fmla="*/ 1638300 w 3863975"/>
              <a:gd name="connsiteY11" fmla="*/ 2057400 h 2165350"/>
              <a:gd name="connsiteX12" fmla="*/ 1609725 w 3863975"/>
              <a:gd name="connsiteY12" fmla="*/ 2057400 h 2165350"/>
              <a:gd name="connsiteX13" fmla="*/ 1609725 w 3863975"/>
              <a:gd name="connsiteY13" fmla="*/ 2038350 h 2165350"/>
              <a:gd name="connsiteX14" fmla="*/ 1508125 w 3863975"/>
              <a:gd name="connsiteY14" fmla="*/ 2038350 h 2165350"/>
              <a:gd name="connsiteX15" fmla="*/ 1508125 w 3863975"/>
              <a:gd name="connsiteY15" fmla="*/ 2019300 h 2165350"/>
              <a:gd name="connsiteX16" fmla="*/ 1396207 w 3863975"/>
              <a:gd name="connsiteY16" fmla="*/ 2016919 h 2165350"/>
              <a:gd name="connsiteX17" fmla="*/ 1397000 w 3863975"/>
              <a:gd name="connsiteY17" fmla="*/ 2006600 h 2165350"/>
              <a:gd name="connsiteX18" fmla="*/ 1346200 w 3863975"/>
              <a:gd name="connsiteY18" fmla="*/ 2006600 h 2165350"/>
              <a:gd name="connsiteX19" fmla="*/ 1346200 w 3863975"/>
              <a:gd name="connsiteY19" fmla="*/ 1971675 h 2165350"/>
              <a:gd name="connsiteX20" fmla="*/ 1304925 w 3863975"/>
              <a:gd name="connsiteY20" fmla="*/ 1971675 h 2165350"/>
              <a:gd name="connsiteX21" fmla="*/ 1304925 w 3863975"/>
              <a:gd name="connsiteY21" fmla="*/ 1936750 h 2165350"/>
              <a:gd name="connsiteX22" fmla="*/ 1187450 w 3863975"/>
              <a:gd name="connsiteY22" fmla="*/ 1936750 h 2165350"/>
              <a:gd name="connsiteX23" fmla="*/ 1187450 w 3863975"/>
              <a:gd name="connsiteY23" fmla="*/ 1911350 h 2165350"/>
              <a:gd name="connsiteX24" fmla="*/ 1162050 w 3863975"/>
              <a:gd name="connsiteY24" fmla="*/ 1911350 h 2165350"/>
              <a:gd name="connsiteX25" fmla="*/ 1162050 w 3863975"/>
              <a:gd name="connsiteY25" fmla="*/ 1898650 h 2165350"/>
              <a:gd name="connsiteX26" fmla="*/ 1044575 w 3863975"/>
              <a:gd name="connsiteY26" fmla="*/ 1898650 h 2165350"/>
              <a:gd name="connsiteX27" fmla="*/ 1044575 w 3863975"/>
              <a:gd name="connsiteY27" fmla="*/ 1863725 h 2165350"/>
              <a:gd name="connsiteX28" fmla="*/ 955675 w 3863975"/>
              <a:gd name="connsiteY28" fmla="*/ 1863725 h 2165350"/>
              <a:gd name="connsiteX29" fmla="*/ 955675 w 3863975"/>
              <a:gd name="connsiteY29" fmla="*/ 1828800 h 2165350"/>
              <a:gd name="connsiteX30" fmla="*/ 920750 w 3863975"/>
              <a:gd name="connsiteY30" fmla="*/ 1828800 h 2165350"/>
              <a:gd name="connsiteX31" fmla="*/ 920750 w 3863975"/>
              <a:gd name="connsiteY31" fmla="*/ 1787525 h 2165350"/>
              <a:gd name="connsiteX32" fmla="*/ 866775 w 3863975"/>
              <a:gd name="connsiteY32" fmla="*/ 1787525 h 2165350"/>
              <a:gd name="connsiteX33" fmla="*/ 866775 w 3863975"/>
              <a:gd name="connsiteY33" fmla="*/ 1736725 h 2165350"/>
              <a:gd name="connsiteX34" fmla="*/ 796925 w 3863975"/>
              <a:gd name="connsiteY34" fmla="*/ 1736725 h 2165350"/>
              <a:gd name="connsiteX35" fmla="*/ 796925 w 3863975"/>
              <a:gd name="connsiteY35" fmla="*/ 1644650 h 2165350"/>
              <a:gd name="connsiteX36" fmla="*/ 771525 w 3863975"/>
              <a:gd name="connsiteY36" fmla="*/ 1644650 h 2165350"/>
              <a:gd name="connsiteX37" fmla="*/ 771525 w 3863975"/>
              <a:gd name="connsiteY37" fmla="*/ 1616075 h 2165350"/>
              <a:gd name="connsiteX38" fmla="*/ 755650 w 3863975"/>
              <a:gd name="connsiteY38" fmla="*/ 1616075 h 2165350"/>
              <a:gd name="connsiteX39" fmla="*/ 755650 w 3863975"/>
              <a:gd name="connsiteY39" fmla="*/ 1590675 h 2165350"/>
              <a:gd name="connsiteX40" fmla="*/ 733425 w 3863975"/>
              <a:gd name="connsiteY40" fmla="*/ 1590675 h 2165350"/>
              <a:gd name="connsiteX41" fmla="*/ 733425 w 3863975"/>
              <a:gd name="connsiteY41" fmla="*/ 1555750 h 2165350"/>
              <a:gd name="connsiteX42" fmla="*/ 688975 w 3863975"/>
              <a:gd name="connsiteY42" fmla="*/ 1555750 h 2165350"/>
              <a:gd name="connsiteX43" fmla="*/ 688975 w 3863975"/>
              <a:gd name="connsiteY43" fmla="*/ 1508125 h 2165350"/>
              <a:gd name="connsiteX44" fmla="*/ 669925 w 3863975"/>
              <a:gd name="connsiteY44" fmla="*/ 1508125 h 2165350"/>
              <a:gd name="connsiteX45" fmla="*/ 669925 w 3863975"/>
              <a:gd name="connsiteY45" fmla="*/ 1470025 h 2165350"/>
              <a:gd name="connsiteX46" fmla="*/ 638175 w 3863975"/>
              <a:gd name="connsiteY46" fmla="*/ 1470025 h 2165350"/>
              <a:gd name="connsiteX47" fmla="*/ 638175 w 3863975"/>
              <a:gd name="connsiteY47" fmla="*/ 1425575 h 2165350"/>
              <a:gd name="connsiteX48" fmla="*/ 615950 w 3863975"/>
              <a:gd name="connsiteY48" fmla="*/ 1425575 h 2165350"/>
              <a:gd name="connsiteX49" fmla="*/ 615950 w 3863975"/>
              <a:gd name="connsiteY49" fmla="*/ 1390650 h 2165350"/>
              <a:gd name="connsiteX50" fmla="*/ 600075 w 3863975"/>
              <a:gd name="connsiteY50" fmla="*/ 1390650 h 2165350"/>
              <a:gd name="connsiteX51" fmla="*/ 600075 w 3863975"/>
              <a:gd name="connsiteY51" fmla="*/ 1349375 h 2165350"/>
              <a:gd name="connsiteX52" fmla="*/ 587375 w 3863975"/>
              <a:gd name="connsiteY52" fmla="*/ 1349375 h 2165350"/>
              <a:gd name="connsiteX53" fmla="*/ 587375 w 3863975"/>
              <a:gd name="connsiteY53" fmla="*/ 1301750 h 2165350"/>
              <a:gd name="connsiteX54" fmla="*/ 565150 w 3863975"/>
              <a:gd name="connsiteY54" fmla="*/ 1301750 h 2165350"/>
              <a:gd name="connsiteX55" fmla="*/ 565150 w 3863975"/>
              <a:gd name="connsiteY55" fmla="*/ 1270000 h 2165350"/>
              <a:gd name="connsiteX56" fmla="*/ 558800 w 3863975"/>
              <a:gd name="connsiteY56" fmla="*/ 1270000 h 2165350"/>
              <a:gd name="connsiteX57" fmla="*/ 558800 w 3863975"/>
              <a:gd name="connsiteY57" fmla="*/ 1222375 h 2165350"/>
              <a:gd name="connsiteX58" fmla="*/ 523875 w 3863975"/>
              <a:gd name="connsiteY58" fmla="*/ 1222375 h 2165350"/>
              <a:gd name="connsiteX59" fmla="*/ 523875 w 3863975"/>
              <a:gd name="connsiteY59" fmla="*/ 1181100 h 2165350"/>
              <a:gd name="connsiteX60" fmla="*/ 514350 w 3863975"/>
              <a:gd name="connsiteY60" fmla="*/ 1181100 h 2165350"/>
              <a:gd name="connsiteX61" fmla="*/ 514350 w 3863975"/>
              <a:gd name="connsiteY61" fmla="*/ 1152525 h 2165350"/>
              <a:gd name="connsiteX62" fmla="*/ 476250 w 3863975"/>
              <a:gd name="connsiteY62" fmla="*/ 1152525 h 2165350"/>
              <a:gd name="connsiteX63" fmla="*/ 476250 w 3863975"/>
              <a:gd name="connsiteY63" fmla="*/ 1063625 h 2165350"/>
              <a:gd name="connsiteX64" fmla="*/ 463550 w 3863975"/>
              <a:gd name="connsiteY64" fmla="*/ 1063625 h 2165350"/>
              <a:gd name="connsiteX65" fmla="*/ 463550 w 3863975"/>
              <a:gd name="connsiteY65" fmla="*/ 1022350 h 2165350"/>
              <a:gd name="connsiteX66" fmla="*/ 444500 w 3863975"/>
              <a:gd name="connsiteY66" fmla="*/ 1022350 h 2165350"/>
              <a:gd name="connsiteX67" fmla="*/ 444500 w 3863975"/>
              <a:gd name="connsiteY67" fmla="*/ 981075 h 2165350"/>
              <a:gd name="connsiteX68" fmla="*/ 425450 w 3863975"/>
              <a:gd name="connsiteY68" fmla="*/ 981075 h 2165350"/>
              <a:gd name="connsiteX69" fmla="*/ 425450 w 3863975"/>
              <a:gd name="connsiteY69" fmla="*/ 936625 h 2165350"/>
              <a:gd name="connsiteX70" fmla="*/ 409575 w 3863975"/>
              <a:gd name="connsiteY70" fmla="*/ 936625 h 2165350"/>
              <a:gd name="connsiteX71" fmla="*/ 409575 w 3863975"/>
              <a:gd name="connsiteY71" fmla="*/ 914400 h 2165350"/>
              <a:gd name="connsiteX72" fmla="*/ 384175 w 3863975"/>
              <a:gd name="connsiteY72" fmla="*/ 914400 h 2165350"/>
              <a:gd name="connsiteX73" fmla="*/ 384175 w 3863975"/>
              <a:gd name="connsiteY73" fmla="*/ 885825 h 2165350"/>
              <a:gd name="connsiteX74" fmla="*/ 377825 w 3863975"/>
              <a:gd name="connsiteY74" fmla="*/ 885825 h 2165350"/>
              <a:gd name="connsiteX75" fmla="*/ 377825 w 3863975"/>
              <a:gd name="connsiteY75" fmla="*/ 822325 h 2165350"/>
              <a:gd name="connsiteX76" fmla="*/ 358775 w 3863975"/>
              <a:gd name="connsiteY76" fmla="*/ 822325 h 2165350"/>
              <a:gd name="connsiteX77" fmla="*/ 358775 w 3863975"/>
              <a:gd name="connsiteY77" fmla="*/ 755650 h 2165350"/>
              <a:gd name="connsiteX78" fmla="*/ 336550 w 3863975"/>
              <a:gd name="connsiteY78" fmla="*/ 755650 h 2165350"/>
              <a:gd name="connsiteX79" fmla="*/ 336550 w 3863975"/>
              <a:gd name="connsiteY79" fmla="*/ 692150 h 2165350"/>
              <a:gd name="connsiteX80" fmla="*/ 311150 w 3863975"/>
              <a:gd name="connsiteY80" fmla="*/ 692150 h 2165350"/>
              <a:gd name="connsiteX81" fmla="*/ 311150 w 3863975"/>
              <a:gd name="connsiteY81" fmla="*/ 657225 h 2165350"/>
              <a:gd name="connsiteX82" fmla="*/ 295275 w 3863975"/>
              <a:gd name="connsiteY82" fmla="*/ 657225 h 2165350"/>
              <a:gd name="connsiteX83" fmla="*/ 295275 w 3863975"/>
              <a:gd name="connsiteY83" fmla="*/ 609600 h 2165350"/>
              <a:gd name="connsiteX84" fmla="*/ 285750 w 3863975"/>
              <a:gd name="connsiteY84" fmla="*/ 609600 h 2165350"/>
              <a:gd name="connsiteX85" fmla="*/ 285750 w 3863975"/>
              <a:gd name="connsiteY85" fmla="*/ 523875 h 2165350"/>
              <a:gd name="connsiteX86" fmla="*/ 260350 w 3863975"/>
              <a:gd name="connsiteY86" fmla="*/ 523875 h 2165350"/>
              <a:gd name="connsiteX87" fmla="*/ 260350 w 3863975"/>
              <a:gd name="connsiteY87" fmla="*/ 463550 h 2165350"/>
              <a:gd name="connsiteX88" fmla="*/ 238125 w 3863975"/>
              <a:gd name="connsiteY88" fmla="*/ 463550 h 2165350"/>
              <a:gd name="connsiteX89" fmla="*/ 238125 w 3863975"/>
              <a:gd name="connsiteY89" fmla="*/ 406400 h 2165350"/>
              <a:gd name="connsiteX90" fmla="*/ 225425 w 3863975"/>
              <a:gd name="connsiteY90" fmla="*/ 406400 h 2165350"/>
              <a:gd name="connsiteX91" fmla="*/ 223044 w 3863975"/>
              <a:gd name="connsiteY91" fmla="*/ 359568 h 2165350"/>
              <a:gd name="connsiteX92" fmla="*/ 203200 w 3863975"/>
              <a:gd name="connsiteY92" fmla="*/ 361950 h 2165350"/>
              <a:gd name="connsiteX93" fmla="*/ 203200 w 3863975"/>
              <a:gd name="connsiteY93" fmla="*/ 307975 h 2165350"/>
              <a:gd name="connsiteX94" fmla="*/ 158750 w 3863975"/>
              <a:gd name="connsiteY94" fmla="*/ 307975 h 2165350"/>
              <a:gd name="connsiteX95" fmla="*/ 158750 w 3863975"/>
              <a:gd name="connsiteY95" fmla="*/ 234950 h 2165350"/>
              <a:gd name="connsiteX96" fmla="*/ 142875 w 3863975"/>
              <a:gd name="connsiteY96" fmla="*/ 234950 h 2165350"/>
              <a:gd name="connsiteX97" fmla="*/ 142875 w 3863975"/>
              <a:gd name="connsiteY97" fmla="*/ 127000 h 2165350"/>
              <a:gd name="connsiteX98" fmla="*/ 117475 w 3863975"/>
              <a:gd name="connsiteY98" fmla="*/ 127000 h 2165350"/>
              <a:gd name="connsiteX99" fmla="*/ 117475 w 3863975"/>
              <a:gd name="connsiteY99" fmla="*/ 87314 h 2165350"/>
              <a:gd name="connsiteX100" fmla="*/ 82550 w 3863975"/>
              <a:gd name="connsiteY100" fmla="*/ 85725 h 2165350"/>
              <a:gd name="connsiteX101" fmla="*/ 82550 w 3863975"/>
              <a:gd name="connsiteY101" fmla="*/ 44450 h 2165350"/>
              <a:gd name="connsiteX102" fmla="*/ 60325 w 3863975"/>
              <a:gd name="connsiteY102" fmla="*/ 44450 h 2165350"/>
              <a:gd name="connsiteX103" fmla="*/ 60325 w 3863975"/>
              <a:gd name="connsiteY103" fmla="*/ 22225 h 2165350"/>
              <a:gd name="connsiteX104" fmla="*/ 34925 w 3863975"/>
              <a:gd name="connsiteY104" fmla="*/ 22225 h 2165350"/>
              <a:gd name="connsiteX105" fmla="*/ 34925 w 3863975"/>
              <a:gd name="connsiteY105" fmla="*/ 0 h 2165350"/>
              <a:gd name="connsiteX106" fmla="*/ 0 w 3863975"/>
              <a:gd name="connsiteY106" fmla="*/ 0 h 2165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Lst>
            <a:rect l="l" t="t" r="r" b="b"/>
            <a:pathLst>
              <a:path w="3863975" h="2165350">
                <a:moveTo>
                  <a:pt x="3863975" y="2165350"/>
                </a:moveTo>
                <a:lnTo>
                  <a:pt x="2019300" y="2165350"/>
                </a:lnTo>
                <a:lnTo>
                  <a:pt x="2019300" y="2143125"/>
                </a:lnTo>
                <a:lnTo>
                  <a:pt x="1933575" y="2143125"/>
                </a:lnTo>
                <a:lnTo>
                  <a:pt x="1933575" y="2114550"/>
                </a:lnTo>
                <a:lnTo>
                  <a:pt x="1873250" y="2114550"/>
                </a:lnTo>
                <a:lnTo>
                  <a:pt x="1873250" y="2114550"/>
                </a:lnTo>
                <a:lnTo>
                  <a:pt x="1873250" y="2095500"/>
                </a:lnTo>
                <a:lnTo>
                  <a:pt x="1673225" y="2095500"/>
                </a:lnTo>
                <a:lnTo>
                  <a:pt x="1673225" y="2076450"/>
                </a:lnTo>
                <a:lnTo>
                  <a:pt x="1638300" y="2076450"/>
                </a:lnTo>
                <a:lnTo>
                  <a:pt x="1638300" y="2057400"/>
                </a:lnTo>
                <a:lnTo>
                  <a:pt x="1609725" y="2057400"/>
                </a:lnTo>
                <a:lnTo>
                  <a:pt x="1609725" y="2038350"/>
                </a:lnTo>
                <a:lnTo>
                  <a:pt x="1508125" y="2038350"/>
                </a:lnTo>
                <a:lnTo>
                  <a:pt x="1508125" y="2019300"/>
                </a:lnTo>
                <a:lnTo>
                  <a:pt x="1396207" y="2016919"/>
                </a:lnTo>
                <a:cubicBezTo>
                  <a:pt x="1396471" y="2013479"/>
                  <a:pt x="1396736" y="2010040"/>
                  <a:pt x="1397000" y="2006600"/>
                </a:cubicBezTo>
                <a:lnTo>
                  <a:pt x="1346200" y="2006600"/>
                </a:lnTo>
                <a:lnTo>
                  <a:pt x="1346200" y="1971675"/>
                </a:lnTo>
                <a:lnTo>
                  <a:pt x="1304925" y="1971675"/>
                </a:lnTo>
                <a:lnTo>
                  <a:pt x="1304925" y="1936750"/>
                </a:lnTo>
                <a:lnTo>
                  <a:pt x="1187450" y="1936750"/>
                </a:lnTo>
                <a:lnTo>
                  <a:pt x="1187450" y="1911350"/>
                </a:lnTo>
                <a:lnTo>
                  <a:pt x="1162050" y="1911350"/>
                </a:lnTo>
                <a:lnTo>
                  <a:pt x="1162050" y="1898650"/>
                </a:lnTo>
                <a:lnTo>
                  <a:pt x="1044575" y="1898650"/>
                </a:lnTo>
                <a:lnTo>
                  <a:pt x="1044575" y="1863725"/>
                </a:lnTo>
                <a:lnTo>
                  <a:pt x="955675" y="1863725"/>
                </a:lnTo>
                <a:lnTo>
                  <a:pt x="955675" y="1828800"/>
                </a:lnTo>
                <a:lnTo>
                  <a:pt x="920750" y="1828800"/>
                </a:lnTo>
                <a:lnTo>
                  <a:pt x="920750" y="1787525"/>
                </a:lnTo>
                <a:lnTo>
                  <a:pt x="866775" y="1787525"/>
                </a:lnTo>
                <a:lnTo>
                  <a:pt x="866775" y="1736725"/>
                </a:lnTo>
                <a:lnTo>
                  <a:pt x="796925" y="1736725"/>
                </a:lnTo>
                <a:lnTo>
                  <a:pt x="796925" y="1644650"/>
                </a:lnTo>
                <a:lnTo>
                  <a:pt x="771525" y="1644650"/>
                </a:lnTo>
                <a:lnTo>
                  <a:pt x="771525" y="1616075"/>
                </a:lnTo>
                <a:lnTo>
                  <a:pt x="755650" y="1616075"/>
                </a:lnTo>
                <a:lnTo>
                  <a:pt x="755650" y="1590675"/>
                </a:lnTo>
                <a:lnTo>
                  <a:pt x="733425" y="1590675"/>
                </a:lnTo>
                <a:lnTo>
                  <a:pt x="733425" y="1555750"/>
                </a:lnTo>
                <a:lnTo>
                  <a:pt x="688975" y="1555750"/>
                </a:lnTo>
                <a:lnTo>
                  <a:pt x="688975" y="1508125"/>
                </a:lnTo>
                <a:lnTo>
                  <a:pt x="669925" y="1508125"/>
                </a:lnTo>
                <a:lnTo>
                  <a:pt x="669925" y="1470025"/>
                </a:lnTo>
                <a:lnTo>
                  <a:pt x="638175" y="1470025"/>
                </a:lnTo>
                <a:lnTo>
                  <a:pt x="638175" y="1425575"/>
                </a:lnTo>
                <a:lnTo>
                  <a:pt x="615950" y="1425575"/>
                </a:lnTo>
                <a:lnTo>
                  <a:pt x="615950" y="1390650"/>
                </a:lnTo>
                <a:lnTo>
                  <a:pt x="600075" y="1390650"/>
                </a:lnTo>
                <a:lnTo>
                  <a:pt x="600075" y="1349375"/>
                </a:lnTo>
                <a:lnTo>
                  <a:pt x="587375" y="1349375"/>
                </a:lnTo>
                <a:lnTo>
                  <a:pt x="587375" y="1301750"/>
                </a:lnTo>
                <a:lnTo>
                  <a:pt x="565150" y="1301750"/>
                </a:lnTo>
                <a:lnTo>
                  <a:pt x="565150" y="1270000"/>
                </a:lnTo>
                <a:lnTo>
                  <a:pt x="558800" y="1270000"/>
                </a:lnTo>
                <a:lnTo>
                  <a:pt x="558800" y="1222375"/>
                </a:lnTo>
                <a:lnTo>
                  <a:pt x="523875" y="1222375"/>
                </a:lnTo>
                <a:lnTo>
                  <a:pt x="523875" y="1181100"/>
                </a:lnTo>
                <a:lnTo>
                  <a:pt x="514350" y="1181100"/>
                </a:lnTo>
                <a:lnTo>
                  <a:pt x="514350" y="1152525"/>
                </a:lnTo>
                <a:lnTo>
                  <a:pt x="476250" y="1152525"/>
                </a:lnTo>
                <a:lnTo>
                  <a:pt x="476250" y="1063625"/>
                </a:lnTo>
                <a:lnTo>
                  <a:pt x="463550" y="1063625"/>
                </a:lnTo>
                <a:lnTo>
                  <a:pt x="463550" y="1022350"/>
                </a:lnTo>
                <a:lnTo>
                  <a:pt x="444500" y="1022350"/>
                </a:lnTo>
                <a:lnTo>
                  <a:pt x="444500" y="981075"/>
                </a:lnTo>
                <a:lnTo>
                  <a:pt x="425450" y="981075"/>
                </a:lnTo>
                <a:lnTo>
                  <a:pt x="425450" y="936625"/>
                </a:lnTo>
                <a:lnTo>
                  <a:pt x="409575" y="936625"/>
                </a:lnTo>
                <a:lnTo>
                  <a:pt x="409575" y="914400"/>
                </a:lnTo>
                <a:lnTo>
                  <a:pt x="384175" y="914400"/>
                </a:lnTo>
                <a:lnTo>
                  <a:pt x="384175" y="885825"/>
                </a:lnTo>
                <a:lnTo>
                  <a:pt x="377825" y="885825"/>
                </a:lnTo>
                <a:lnTo>
                  <a:pt x="377825" y="822325"/>
                </a:lnTo>
                <a:lnTo>
                  <a:pt x="358775" y="822325"/>
                </a:lnTo>
                <a:lnTo>
                  <a:pt x="358775" y="755650"/>
                </a:lnTo>
                <a:lnTo>
                  <a:pt x="336550" y="755650"/>
                </a:lnTo>
                <a:lnTo>
                  <a:pt x="336550" y="692150"/>
                </a:lnTo>
                <a:lnTo>
                  <a:pt x="311150" y="692150"/>
                </a:lnTo>
                <a:lnTo>
                  <a:pt x="311150" y="657225"/>
                </a:lnTo>
                <a:lnTo>
                  <a:pt x="295275" y="657225"/>
                </a:lnTo>
                <a:lnTo>
                  <a:pt x="295275" y="609600"/>
                </a:lnTo>
                <a:lnTo>
                  <a:pt x="285750" y="609600"/>
                </a:lnTo>
                <a:lnTo>
                  <a:pt x="285750" y="523875"/>
                </a:lnTo>
                <a:lnTo>
                  <a:pt x="260350" y="523875"/>
                </a:lnTo>
                <a:lnTo>
                  <a:pt x="260350" y="463550"/>
                </a:lnTo>
                <a:lnTo>
                  <a:pt x="238125" y="463550"/>
                </a:lnTo>
                <a:lnTo>
                  <a:pt x="238125" y="406400"/>
                </a:lnTo>
                <a:lnTo>
                  <a:pt x="225425" y="406400"/>
                </a:lnTo>
                <a:lnTo>
                  <a:pt x="223044" y="359568"/>
                </a:lnTo>
                <a:lnTo>
                  <a:pt x="203200" y="361950"/>
                </a:lnTo>
                <a:lnTo>
                  <a:pt x="203200" y="307975"/>
                </a:lnTo>
                <a:lnTo>
                  <a:pt x="158750" y="307975"/>
                </a:lnTo>
                <a:lnTo>
                  <a:pt x="158750" y="234950"/>
                </a:lnTo>
                <a:lnTo>
                  <a:pt x="142875" y="234950"/>
                </a:lnTo>
                <a:lnTo>
                  <a:pt x="142875" y="127000"/>
                </a:lnTo>
                <a:lnTo>
                  <a:pt x="117475" y="127000"/>
                </a:lnTo>
                <a:lnTo>
                  <a:pt x="117475" y="87314"/>
                </a:lnTo>
                <a:lnTo>
                  <a:pt x="82550" y="85725"/>
                </a:lnTo>
                <a:lnTo>
                  <a:pt x="82550" y="44450"/>
                </a:lnTo>
                <a:lnTo>
                  <a:pt x="60325" y="44450"/>
                </a:lnTo>
                <a:lnTo>
                  <a:pt x="60325" y="22225"/>
                </a:lnTo>
                <a:lnTo>
                  <a:pt x="34925" y="22225"/>
                </a:lnTo>
                <a:lnTo>
                  <a:pt x="3492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7" name="Freeform: Shape 136">
            <a:extLst>
              <a:ext uri="{FF2B5EF4-FFF2-40B4-BE49-F238E27FC236}">
                <a16:creationId xmlns:a16="http://schemas.microsoft.com/office/drawing/2014/main" id="{C80720BB-8299-5664-46A4-C92B74DC5F89}"/>
              </a:ext>
            </a:extLst>
          </p:cNvPr>
          <p:cNvSpPr/>
          <p:nvPr/>
        </p:nvSpPr>
        <p:spPr bwMode="auto">
          <a:xfrm>
            <a:off x="7416800" y="2352101"/>
            <a:ext cx="3562350" cy="2203450"/>
          </a:xfrm>
          <a:custGeom>
            <a:avLst/>
            <a:gdLst>
              <a:gd name="connsiteX0" fmla="*/ 3562350 w 3562350"/>
              <a:gd name="connsiteY0" fmla="*/ 2203450 h 2203450"/>
              <a:gd name="connsiteX1" fmla="*/ 2597150 w 3562350"/>
              <a:gd name="connsiteY1" fmla="*/ 2203450 h 2203450"/>
              <a:gd name="connsiteX2" fmla="*/ 2597150 w 3562350"/>
              <a:gd name="connsiteY2" fmla="*/ 2143125 h 2203450"/>
              <a:gd name="connsiteX3" fmla="*/ 1685925 w 3562350"/>
              <a:gd name="connsiteY3" fmla="*/ 2143125 h 2203450"/>
              <a:gd name="connsiteX4" fmla="*/ 1685925 w 3562350"/>
              <a:gd name="connsiteY4" fmla="*/ 2089150 h 2203450"/>
              <a:gd name="connsiteX5" fmla="*/ 1412875 w 3562350"/>
              <a:gd name="connsiteY5" fmla="*/ 2089150 h 2203450"/>
              <a:gd name="connsiteX6" fmla="*/ 1412875 w 3562350"/>
              <a:gd name="connsiteY6" fmla="*/ 2012950 h 2203450"/>
              <a:gd name="connsiteX7" fmla="*/ 1171575 w 3562350"/>
              <a:gd name="connsiteY7" fmla="*/ 2012950 h 2203450"/>
              <a:gd name="connsiteX8" fmla="*/ 1171575 w 3562350"/>
              <a:gd name="connsiteY8" fmla="*/ 1978025 h 2203450"/>
              <a:gd name="connsiteX9" fmla="*/ 1133475 w 3562350"/>
              <a:gd name="connsiteY9" fmla="*/ 1978025 h 2203450"/>
              <a:gd name="connsiteX10" fmla="*/ 1133475 w 3562350"/>
              <a:gd name="connsiteY10" fmla="*/ 1949450 h 2203450"/>
              <a:gd name="connsiteX11" fmla="*/ 777875 w 3562350"/>
              <a:gd name="connsiteY11" fmla="*/ 1949450 h 2203450"/>
              <a:gd name="connsiteX12" fmla="*/ 777875 w 3562350"/>
              <a:gd name="connsiteY12" fmla="*/ 1920875 h 2203450"/>
              <a:gd name="connsiteX13" fmla="*/ 669925 w 3562350"/>
              <a:gd name="connsiteY13" fmla="*/ 1920875 h 2203450"/>
              <a:gd name="connsiteX14" fmla="*/ 669925 w 3562350"/>
              <a:gd name="connsiteY14" fmla="*/ 1901825 h 2203450"/>
              <a:gd name="connsiteX15" fmla="*/ 606425 w 3562350"/>
              <a:gd name="connsiteY15" fmla="*/ 1901825 h 2203450"/>
              <a:gd name="connsiteX16" fmla="*/ 606425 w 3562350"/>
              <a:gd name="connsiteY16" fmla="*/ 1863725 h 2203450"/>
              <a:gd name="connsiteX17" fmla="*/ 600075 w 3562350"/>
              <a:gd name="connsiteY17" fmla="*/ 1870075 h 2203450"/>
              <a:gd name="connsiteX18" fmla="*/ 600075 w 3562350"/>
              <a:gd name="connsiteY18" fmla="*/ 1847850 h 2203450"/>
              <a:gd name="connsiteX19" fmla="*/ 565150 w 3562350"/>
              <a:gd name="connsiteY19" fmla="*/ 1847850 h 2203450"/>
              <a:gd name="connsiteX20" fmla="*/ 565150 w 3562350"/>
              <a:gd name="connsiteY20" fmla="*/ 1816100 h 2203450"/>
              <a:gd name="connsiteX21" fmla="*/ 546100 w 3562350"/>
              <a:gd name="connsiteY21" fmla="*/ 1816100 h 2203450"/>
              <a:gd name="connsiteX22" fmla="*/ 546100 w 3562350"/>
              <a:gd name="connsiteY22" fmla="*/ 1768475 h 2203450"/>
              <a:gd name="connsiteX23" fmla="*/ 447675 w 3562350"/>
              <a:gd name="connsiteY23" fmla="*/ 1768475 h 2203450"/>
              <a:gd name="connsiteX24" fmla="*/ 447675 w 3562350"/>
              <a:gd name="connsiteY24" fmla="*/ 1717675 h 2203450"/>
              <a:gd name="connsiteX25" fmla="*/ 434975 w 3562350"/>
              <a:gd name="connsiteY25" fmla="*/ 1717675 h 2203450"/>
              <a:gd name="connsiteX26" fmla="*/ 434975 w 3562350"/>
              <a:gd name="connsiteY26" fmla="*/ 1717675 h 2203450"/>
              <a:gd name="connsiteX27" fmla="*/ 415925 w 3562350"/>
              <a:gd name="connsiteY27" fmla="*/ 1698625 h 2203450"/>
              <a:gd name="connsiteX28" fmla="*/ 415925 w 3562350"/>
              <a:gd name="connsiteY28" fmla="*/ 1654175 h 2203450"/>
              <a:gd name="connsiteX29" fmla="*/ 390525 w 3562350"/>
              <a:gd name="connsiteY29" fmla="*/ 1654175 h 2203450"/>
              <a:gd name="connsiteX30" fmla="*/ 390525 w 3562350"/>
              <a:gd name="connsiteY30" fmla="*/ 1616075 h 2203450"/>
              <a:gd name="connsiteX31" fmla="*/ 381000 w 3562350"/>
              <a:gd name="connsiteY31" fmla="*/ 1616075 h 2203450"/>
              <a:gd name="connsiteX32" fmla="*/ 381000 w 3562350"/>
              <a:gd name="connsiteY32" fmla="*/ 1584325 h 2203450"/>
              <a:gd name="connsiteX33" fmla="*/ 361950 w 3562350"/>
              <a:gd name="connsiteY33" fmla="*/ 1584325 h 2203450"/>
              <a:gd name="connsiteX34" fmla="*/ 361950 w 3562350"/>
              <a:gd name="connsiteY34" fmla="*/ 1539875 h 2203450"/>
              <a:gd name="connsiteX35" fmla="*/ 314325 w 3562350"/>
              <a:gd name="connsiteY35" fmla="*/ 1539875 h 2203450"/>
              <a:gd name="connsiteX36" fmla="*/ 314325 w 3562350"/>
              <a:gd name="connsiteY36" fmla="*/ 1514475 h 2203450"/>
              <a:gd name="connsiteX37" fmla="*/ 301625 w 3562350"/>
              <a:gd name="connsiteY37" fmla="*/ 1514475 h 2203450"/>
              <a:gd name="connsiteX38" fmla="*/ 301625 w 3562350"/>
              <a:gd name="connsiteY38" fmla="*/ 1473200 h 2203450"/>
              <a:gd name="connsiteX39" fmla="*/ 276225 w 3562350"/>
              <a:gd name="connsiteY39" fmla="*/ 1473200 h 2203450"/>
              <a:gd name="connsiteX40" fmla="*/ 276225 w 3562350"/>
              <a:gd name="connsiteY40" fmla="*/ 1450975 h 2203450"/>
              <a:gd name="connsiteX41" fmla="*/ 234950 w 3562350"/>
              <a:gd name="connsiteY41" fmla="*/ 1450975 h 2203450"/>
              <a:gd name="connsiteX42" fmla="*/ 234950 w 3562350"/>
              <a:gd name="connsiteY42" fmla="*/ 1422400 h 2203450"/>
              <a:gd name="connsiteX43" fmla="*/ 225425 w 3562350"/>
              <a:gd name="connsiteY43" fmla="*/ 1422400 h 2203450"/>
              <a:gd name="connsiteX44" fmla="*/ 225425 w 3562350"/>
              <a:gd name="connsiteY44" fmla="*/ 1403350 h 2203450"/>
              <a:gd name="connsiteX45" fmla="*/ 203200 w 3562350"/>
              <a:gd name="connsiteY45" fmla="*/ 1403350 h 2203450"/>
              <a:gd name="connsiteX46" fmla="*/ 203200 w 3562350"/>
              <a:gd name="connsiteY46" fmla="*/ 1212850 h 2203450"/>
              <a:gd name="connsiteX47" fmla="*/ 184150 w 3562350"/>
              <a:gd name="connsiteY47" fmla="*/ 1212850 h 2203450"/>
              <a:gd name="connsiteX48" fmla="*/ 184150 w 3562350"/>
              <a:gd name="connsiteY48" fmla="*/ 1050925 h 2203450"/>
              <a:gd name="connsiteX49" fmla="*/ 171450 w 3562350"/>
              <a:gd name="connsiteY49" fmla="*/ 1050925 h 2203450"/>
              <a:gd name="connsiteX50" fmla="*/ 171450 w 3562350"/>
              <a:gd name="connsiteY50" fmla="*/ 841375 h 2203450"/>
              <a:gd name="connsiteX51" fmla="*/ 168275 w 3562350"/>
              <a:gd name="connsiteY51" fmla="*/ 841375 h 2203450"/>
              <a:gd name="connsiteX52" fmla="*/ 168275 w 3562350"/>
              <a:gd name="connsiteY52" fmla="*/ 714375 h 2203450"/>
              <a:gd name="connsiteX53" fmla="*/ 146050 w 3562350"/>
              <a:gd name="connsiteY53" fmla="*/ 714375 h 2203450"/>
              <a:gd name="connsiteX54" fmla="*/ 146050 w 3562350"/>
              <a:gd name="connsiteY54" fmla="*/ 654050 h 2203450"/>
              <a:gd name="connsiteX55" fmla="*/ 146050 w 3562350"/>
              <a:gd name="connsiteY55" fmla="*/ 654050 h 2203450"/>
              <a:gd name="connsiteX56" fmla="*/ 146050 w 3562350"/>
              <a:gd name="connsiteY56" fmla="*/ 606425 h 2203450"/>
              <a:gd name="connsiteX57" fmla="*/ 127000 w 3562350"/>
              <a:gd name="connsiteY57" fmla="*/ 606425 h 2203450"/>
              <a:gd name="connsiteX58" fmla="*/ 127000 w 3562350"/>
              <a:gd name="connsiteY58" fmla="*/ 546100 h 2203450"/>
              <a:gd name="connsiteX59" fmla="*/ 111125 w 3562350"/>
              <a:gd name="connsiteY59" fmla="*/ 546100 h 2203450"/>
              <a:gd name="connsiteX60" fmla="*/ 111125 w 3562350"/>
              <a:gd name="connsiteY60" fmla="*/ 454025 h 2203450"/>
              <a:gd name="connsiteX61" fmla="*/ 92075 w 3562350"/>
              <a:gd name="connsiteY61" fmla="*/ 454025 h 2203450"/>
              <a:gd name="connsiteX62" fmla="*/ 92075 w 3562350"/>
              <a:gd name="connsiteY62" fmla="*/ 390525 h 2203450"/>
              <a:gd name="connsiteX63" fmla="*/ 79375 w 3562350"/>
              <a:gd name="connsiteY63" fmla="*/ 390525 h 2203450"/>
              <a:gd name="connsiteX64" fmla="*/ 79375 w 3562350"/>
              <a:gd name="connsiteY64" fmla="*/ 288925 h 2203450"/>
              <a:gd name="connsiteX65" fmla="*/ 66675 w 3562350"/>
              <a:gd name="connsiteY65" fmla="*/ 288925 h 2203450"/>
              <a:gd name="connsiteX66" fmla="*/ 66675 w 3562350"/>
              <a:gd name="connsiteY66" fmla="*/ 231775 h 2203450"/>
              <a:gd name="connsiteX67" fmla="*/ 53975 w 3562350"/>
              <a:gd name="connsiteY67" fmla="*/ 231775 h 2203450"/>
              <a:gd name="connsiteX68" fmla="*/ 53975 w 3562350"/>
              <a:gd name="connsiteY68" fmla="*/ 146050 h 2203450"/>
              <a:gd name="connsiteX69" fmla="*/ 44450 w 3562350"/>
              <a:gd name="connsiteY69" fmla="*/ 146050 h 2203450"/>
              <a:gd name="connsiteX70" fmla="*/ 44450 w 3562350"/>
              <a:gd name="connsiteY70" fmla="*/ 104775 h 2203450"/>
              <a:gd name="connsiteX71" fmla="*/ 22225 w 3562350"/>
              <a:gd name="connsiteY71" fmla="*/ 104775 h 2203450"/>
              <a:gd name="connsiteX72" fmla="*/ 22225 w 3562350"/>
              <a:gd name="connsiteY72" fmla="*/ 28575 h 2203450"/>
              <a:gd name="connsiteX73" fmla="*/ 0 w 3562350"/>
              <a:gd name="connsiteY73" fmla="*/ 28575 h 2203450"/>
              <a:gd name="connsiteX74" fmla="*/ 0 w 3562350"/>
              <a:gd name="connsiteY74" fmla="*/ 0 h 2203450"/>
              <a:gd name="connsiteX0" fmla="*/ 3562350 w 3562350"/>
              <a:gd name="connsiteY0" fmla="*/ 2203450 h 2203450"/>
              <a:gd name="connsiteX1" fmla="*/ 2597150 w 3562350"/>
              <a:gd name="connsiteY1" fmla="*/ 2203450 h 2203450"/>
              <a:gd name="connsiteX2" fmla="*/ 2597150 w 3562350"/>
              <a:gd name="connsiteY2" fmla="*/ 2143125 h 2203450"/>
              <a:gd name="connsiteX3" fmla="*/ 1685925 w 3562350"/>
              <a:gd name="connsiteY3" fmla="*/ 2143125 h 2203450"/>
              <a:gd name="connsiteX4" fmla="*/ 1685925 w 3562350"/>
              <a:gd name="connsiteY4" fmla="*/ 2089150 h 2203450"/>
              <a:gd name="connsiteX5" fmla="*/ 1412875 w 3562350"/>
              <a:gd name="connsiteY5" fmla="*/ 2089150 h 2203450"/>
              <a:gd name="connsiteX6" fmla="*/ 1412875 w 3562350"/>
              <a:gd name="connsiteY6" fmla="*/ 2012950 h 2203450"/>
              <a:gd name="connsiteX7" fmla="*/ 1171575 w 3562350"/>
              <a:gd name="connsiteY7" fmla="*/ 2012950 h 2203450"/>
              <a:gd name="connsiteX8" fmla="*/ 1171575 w 3562350"/>
              <a:gd name="connsiteY8" fmla="*/ 1978025 h 2203450"/>
              <a:gd name="connsiteX9" fmla="*/ 1133475 w 3562350"/>
              <a:gd name="connsiteY9" fmla="*/ 1978025 h 2203450"/>
              <a:gd name="connsiteX10" fmla="*/ 1133475 w 3562350"/>
              <a:gd name="connsiteY10" fmla="*/ 1949450 h 2203450"/>
              <a:gd name="connsiteX11" fmla="*/ 777875 w 3562350"/>
              <a:gd name="connsiteY11" fmla="*/ 1949450 h 2203450"/>
              <a:gd name="connsiteX12" fmla="*/ 777875 w 3562350"/>
              <a:gd name="connsiteY12" fmla="*/ 1920875 h 2203450"/>
              <a:gd name="connsiteX13" fmla="*/ 669925 w 3562350"/>
              <a:gd name="connsiteY13" fmla="*/ 1920875 h 2203450"/>
              <a:gd name="connsiteX14" fmla="*/ 669925 w 3562350"/>
              <a:gd name="connsiteY14" fmla="*/ 1901825 h 2203450"/>
              <a:gd name="connsiteX15" fmla="*/ 606425 w 3562350"/>
              <a:gd name="connsiteY15" fmla="*/ 1901825 h 2203450"/>
              <a:gd name="connsiteX16" fmla="*/ 606425 w 3562350"/>
              <a:gd name="connsiteY16" fmla="*/ 1863725 h 2203450"/>
              <a:gd name="connsiteX17" fmla="*/ 600075 w 3562350"/>
              <a:gd name="connsiteY17" fmla="*/ 1870075 h 2203450"/>
              <a:gd name="connsiteX18" fmla="*/ 600075 w 3562350"/>
              <a:gd name="connsiteY18" fmla="*/ 1847850 h 2203450"/>
              <a:gd name="connsiteX19" fmla="*/ 565150 w 3562350"/>
              <a:gd name="connsiteY19" fmla="*/ 1847850 h 2203450"/>
              <a:gd name="connsiteX20" fmla="*/ 565150 w 3562350"/>
              <a:gd name="connsiteY20" fmla="*/ 1816100 h 2203450"/>
              <a:gd name="connsiteX21" fmla="*/ 546100 w 3562350"/>
              <a:gd name="connsiteY21" fmla="*/ 1816100 h 2203450"/>
              <a:gd name="connsiteX22" fmla="*/ 546100 w 3562350"/>
              <a:gd name="connsiteY22" fmla="*/ 1768475 h 2203450"/>
              <a:gd name="connsiteX23" fmla="*/ 447675 w 3562350"/>
              <a:gd name="connsiteY23" fmla="*/ 1768475 h 2203450"/>
              <a:gd name="connsiteX24" fmla="*/ 447675 w 3562350"/>
              <a:gd name="connsiteY24" fmla="*/ 1717675 h 2203450"/>
              <a:gd name="connsiteX25" fmla="*/ 434975 w 3562350"/>
              <a:gd name="connsiteY25" fmla="*/ 1717675 h 2203450"/>
              <a:gd name="connsiteX26" fmla="*/ 438150 w 3562350"/>
              <a:gd name="connsiteY26" fmla="*/ 1701800 h 2203450"/>
              <a:gd name="connsiteX27" fmla="*/ 415925 w 3562350"/>
              <a:gd name="connsiteY27" fmla="*/ 1698625 h 2203450"/>
              <a:gd name="connsiteX28" fmla="*/ 415925 w 3562350"/>
              <a:gd name="connsiteY28" fmla="*/ 1654175 h 2203450"/>
              <a:gd name="connsiteX29" fmla="*/ 390525 w 3562350"/>
              <a:gd name="connsiteY29" fmla="*/ 1654175 h 2203450"/>
              <a:gd name="connsiteX30" fmla="*/ 390525 w 3562350"/>
              <a:gd name="connsiteY30" fmla="*/ 1616075 h 2203450"/>
              <a:gd name="connsiteX31" fmla="*/ 381000 w 3562350"/>
              <a:gd name="connsiteY31" fmla="*/ 1616075 h 2203450"/>
              <a:gd name="connsiteX32" fmla="*/ 381000 w 3562350"/>
              <a:gd name="connsiteY32" fmla="*/ 1584325 h 2203450"/>
              <a:gd name="connsiteX33" fmla="*/ 361950 w 3562350"/>
              <a:gd name="connsiteY33" fmla="*/ 1584325 h 2203450"/>
              <a:gd name="connsiteX34" fmla="*/ 361950 w 3562350"/>
              <a:gd name="connsiteY34" fmla="*/ 1539875 h 2203450"/>
              <a:gd name="connsiteX35" fmla="*/ 314325 w 3562350"/>
              <a:gd name="connsiteY35" fmla="*/ 1539875 h 2203450"/>
              <a:gd name="connsiteX36" fmla="*/ 314325 w 3562350"/>
              <a:gd name="connsiteY36" fmla="*/ 1514475 h 2203450"/>
              <a:gd name="connsiteX37" fmla="*/ 301625 w 3562350"/>
              <a:gd name="connsiteY37" fmla="*/ 1514475 h 2203450"/>
              <a:gd name="connsiteX38" fmla="*/ 301625 w 3562350"/>
              <a:gd name="connsiteY38" fmla="*/ 1473200 h 2203450"/>
              <a:gd name="connsiteX39" fmla="*/ 276225 w 3562350"/>
              <a:gd name="connsiteY39" fmla="*/ 1473200 h 2203450"/>
              <a:gd name="connsiteX40" fmla="*/ 276225 w 3562350"/>
              <a:gd name="connsiteY40" fmla="*/ 1450975 h 2203450"/>
              <a:gd name="connsiteX41" fmla="*/ 234950 w 3562350"/>
              <a:gd name="connsiteY41" fmla="*/ 1450975 h 2203450"/>
              <a:gd name="connsiteX42" fmla="*/ 234950 w 3562350"/>
              <a:gd name="connsiteY42" fmla="*/ 1422400 h 2203450"/>
              <a:gd name="connsiteX43" fmla="*/ 225425 w 3562350"/>
              <a:gd name="connsiteY43" fmla="*/ 1422400 h 2203450"/>
              <a:gd name="connsiteX44" fmla="*/ 225425 w 3562350"/>
              <a:gd name="connsiteY44" fmla="*/ 1403350 h 2203450"/>
              <a:gd name="connsiteX45" fmla="*/ 203200 w 3562350"/>
              <a:gd name="connsiteY45" fmla="*/ 1403350 h 2203450"/>
              <a:gd name="connsiteX46" fmla="*/ 203200 w 3562350"/>
              <a:gd name="connsiteY46" fmla="*/ 1212850 h 2203450"/>
              <a:gd name="connsiteX47" fmla="*/ 184150 w 3562350"/>
              <a:gd name="connsiteY47" fmla="*/ 1212850 h 2203450"/>
              <a:gd name="connsiteX48" fmla="*/ 184150 w 3562350"/>
              <a:gd name="connsiteY48" fmla="*/ 1050925 h 2203450"/>
              <a:gd name="connsiteX49" fmla="*/ 171450 w 3562350"/>
              <a:gd name="connsiteY49" fmla="*/ 1050925 h 2203450"/>
              <a:gd name="connsiteX50" fmla="*/ 171450 w 3562350"/>
              <a:gd name="connsiteY50" fmla="*/ 841375 h 2203450"/>
              <a:gd name="connsiteX51" fmla="*/ 168275 w 3562350"/>
              <a:gd name="connsiteY51" fmla="*/ 841375 h 2203450"/>
              <a:gd name="connsiteX52" fmla="*/ 168275 w 3562350"/>
              <a:gd name="connsiteY52" fmla="*/ 714375 h 2203450"/>
              <a:gd name="connsiteX53" fmla="*/ 146050 w 3562350"/>
              <a:gd name="connsiteY53" fmla="*/ 714375 h 2203450"/>
              <a:gd name="connsiteX54" fmla="*/ 146050 w 3562350"/>
              <a:gd name="connsiteY54" fmla="*/ 654050 h 2203450"/>
              <a:gd name="connsiteX55" fmla="*/ 146050 w 3562350"/>
              <a:gd name="connsiteY55" fmla="*/ 654050 h 2203450"/>
              <a:gd name="connsiteX56" fmla="*/ 146050 w 3562350"/>
              <a:gd name="connsiteY56" fmla="*/ 606425 h 2203450"/>
              <a:gd name="connsiteX57" fmla="*/ 127000 w 3562350"/>
              <a:gd name="connsiteY57" fmla="*/ 606425 h 2203450"/>
              <a:gd name="connsiteX58" fmla="*/ 127000 w 3562350"/>
              <a:gd name="connsiteY58" fmla="*/ 546100 h 2203450"/>
              <a:gd name="connsiteX59" fmla="*/ 111125 w 3562350"/>
              <a:gd name="connsiteY59" fmla="*/ 546100 h 2203450"/>
              <a:gd name="connsiteX60" fmla="*/ 111125 w 3562350"/>
              <a:gd name="connsiteY60" fmla="*/ 454025 h 2203450"/>
              <a:gd name="connsiteX61" fmla="*/ 92075 w 3562350"/>
              <a:gd name="connsiteY61" fmla="*/ 454025 h 2203450"/>
              <a:gd name="connsiteX62" fmla="*/ 92075 w 3562350"/>
              <a:gd name="connsiteY62" fmla="*/ 390525 h 2203450"/>
              <a:gd name="connsiteX63" fmla="*/ 79375 w 3562350"/>
              <a:gd name="connsiteY63" fmla="*/ 390525 h 2203450"/>
              <a:gd name="connsiteX64" fmla="*/ 79375 w 3562350"/>
              <a:gd name="connsiteY64" fmla="*/ 288925 h 2203450"/>
              <a:gd name="connsiteX65" fmla="*/ 66675 w 3562350"/>
              <a:gd name="connsiteY65" fmla="*/ 288925 h 2203450"/>
              <a:gd name="connsiteX66" fmla="*/ 66675 w 3562350"/>
              <a:gd name="connsiteY66" fmla="*/ 231775 h 2203450"/>
              <a:gd name="connsiteX67" fmla="*/ 53975 w 3562350"/>
              <a:gd name="connsiteY67" fmla="*/ 231775 h 2203450"/>
              <a:gd name="connsiteX68" fmla="*/ 53975 w 3562350"/>
              <a:gd name="connsiteY68" fmla="*/ 146050 h 2203450"/>
              <a:gd name="connsiteX69" fmla="*/ 44450 w 3562350"/>
              <a:gd name="connsiteY69" fmla="*/ 146050 h 2203450"/>
              <a:gd name="connsiteX70" fmla="*/ 44450 w 3562350"/>
              <a:gd name="connsiteY70" fmla="*/ 104775 h 2203450"/>
              <a:gd name="connsiteX71" fmla="*/ 22225 w 3562350"/>
              <a:gd name="connsiteY71" fmla="*/ 104775 h 2203450"/>
              <a:gd name="connsiteX72" fmla="*/ 22225 w 3562350"/>
              <a:gd name="connsiteY72" fmla="*/ 28575 h 2203450"/>
              <a:gd name="connsiteX73" fmla="*/ 0 w 3562350"/>
              <a:gd name="connsiteY73" fmla="*/ 28575 h 2203450"/>
              <a:gd name="connsiteX74" fmla="*/ 0 w 3562350"/>
              <a:gd name="connsiteY74" fmla="*/ 0 h 2203450"/>
              <a:gd name="connsiteX0" fmla="*/ 3562350 w 3562350"/>
              <a:gd name="connsiteY0" fmla="*/ 2203450 h 2203450"/>
              <a:gd name="connsiteX1" fmla="*/ 2597150 w 3562350"/>
              <a:gd name="connsiteY1" fmla="*/ 2203450 h 2203450"/>
              <a:gd name="connsiteX2" fmla="*/ 2597150 w 3562350"/>
              <a:gd name="connsiteY2" fmla="*/ 2143125 h 2203450"/>
              <a:gd name="connsiteX3" fmla="*/ 1685925 w 3562350"/>
              <a:gd name="connsiteY3" fmla="*/ 2143125 h 2203450"/>
              <a:gd name="connsiteX4" fmla="*/ 1685925 w 3562350"/>
              <a:gd name="connsiteY4" fmla="*/ 2089150 h 2203450"/>
              <a:gd name="connsiteX5" fmla="*/ 1412875 w 3562350"/>
              <a:gd name="connsiteY5" fmla="*/ 2089150 h 2203450"/>
              <a:gd name="connsiteX6" fmla="*/ 1412875 w 3562350"/>
              <a:gd name="connsiteY6" fmla="*/ 2012950 h 2203450"/>
              <a:gd name="connsiteX7" fmla="*/ 1171575 w 3562350"/>
              <a:gd name="connsiteY7" fmla="*/ 2012950 h 2203450"/>
              <a:gd name="connsiteX8" fmla="*/ 1171575 w 3562350"/>
              <a:gd name="connsiteY8" fmla="*/ 1978025 h 2203450"/>
              <a:gd name="connsiteX9" fmla="*/ 1133475 w 3562350"/>
              <a:gd name="connsiteY9" fmla="*/ 1978025 h 2203450"/>
              <a:gd name="connsiteX10" fmla="*/ 1133475 w 3562350"/>
              <a:gd name="connsiteY10" fmla="*/ 1949450 h 2203450"/>
              <a:gd name="connsiteX11" fmla="*/ 777875 w 3562350"/>
              <a:gd name="connsiteY11" fmla="*/ 1949450 h 2203450"/>
              <a:gd name="connsiteX12" fmla="*/ 777875 w 3562350"/>
              <a:gd name="connsiteY12" fmla="*/ 1920875 h 2203450"/>
              <a:gd name="connsiteX13" fmla="*/ 669925 w 3562350"/>
              <a:gd name="connsiteY13" fmla="*/ 1920875 h 2203450"/>
              <a:gd name="connsiteX14" fmla="*/ 669925 w 3562350"/>
              <a:gd name="connsiteY14" fmla="*/ 1901825 h 2203450"/>
              <a:gd name="connsiteX15" fmla="*/ 606425 w 3562350"/>
              <a:gd name="connsiteY15" fmla="*/ 1901825 h 2203450"/>
              <a:gd name="connsiteX16" fmla="*/ 606425 w 3562350"/>
              <a:gd name="connsiteY16" fmla="*/ 1863725 h 2203450"/>
              <a:gd name="connsiteX17" fmla="*/ 600075 w 3562350"/>
              <a:gd name="connsiteY17" fmla="*/ 1870075 h 2203450"/>
              <a:gd name="connsiteX18" fmla="*/ 600075 w 3562350"/>
              <a:gd name="connsiteY18" fmla="*/ 1847850 h 2203450"/>
              <a:gd name="connsiteX19" fmla="*/ 565150 w 3562350"/>
              <a:gd name="connsiteY19" fmla="*/ 1847850 h 2203450"/>
              <a:gd name="connsiteX20" fmla="*/ 565150 w 3562350"/>
              <a:gd name="connsiteY20" fmla="*/ 1816100 h 2203450"/>
              <a:gd name="connsiteX21" fmla="*/ 546100 w 3562350"/>
              <a:gd name="connsiteY21" fmla="*/ 1816100 h 2203450"/>
              <a:gd name="connsiteX22" fmla="*/ 546100 w 3562350"/>
              <a:gd name="connsiteY22" fmla="*/ 1768475 h 2203450"/>
              <a:gd name="connsiteX23" fmla="*/ 447675 w 3562350"/>
              <a:gd name="connsiteY23" fmla="*/ 1768475 h 2203450"/>
              <a:gd name="connsiteX24" fmla="*/ 447675 w 3562350"/>
              <a:gd name="connsiteY24" fmla="*/ 1717675 h 2203450"/>
              <a:gd name="connsiteX25" fmla="*/ 434975 w 3562350"/>
              <a:gd name="connsiteY25" fmla="*/ 1717675 h 2203450"/>
              <a:gd name="connsiteX26" fmla="*/ 441325 w 3562350"/>
              <a:gd name="connsiteY26" fmla="*/ 1692275 h 2203450"/>
              <a:gd name="connsiteX27" fmla="*/ 415925 w 3562350"/>
              <a:gd name="connsiteY27" fmla="*/ 1698625 h 2203450"/>
              <a:gd name="connsiteX28" fmla="*/ 415925 w 3562350"/>
              <a:gd name="connsiteY28" fmla="*/ 1654175 h 2203450"/>
              <a:gd name="connsiteX29" fmla="*/ 390525 w 3562350"/>
              <a:gd name="connsiteY29" fmla="*/ 1654175 h 2203450"/>
              <a:gd name="connsiteX30" fmla="*/ 390525 w 3562350"/>
              <a:gd name="connsiteY30" fmla="*/ 1616075 h 2203450"/>
              <a:gd name="connsiteX31" fmla="*/ 381000 w 3562350"/>
              <a:gd name="connsiteY31" fmla="*/ 1616075 h 2203450"/>
              <a:gd name="connsiteX32" fmla="*/ 381000 w 3562350"/>
              <a:gd name="connsiteY32" fmla="*/ 1584325 h 2203450"/>
              <a:gd name="connsiteX33" fmla="*/ 361950 w 3562350"/>
              <a:gd name="connsiteY33" fmla="*/ 1584325 h 2203450"/>
              <a:gd name="connsiteX34" fmla="*/ 361950 w 3562350"/>
              <a:gd name="connsiteY34" fmla="*/ 1539875 h 2203450"/>
              <a:gd name="connsiteX35" fmla="*/ 314325 w 3562350"/>
              <a:gd name="connsiteY35" fmla="*/ 1539875 h 2203450"/>
              <a:gd name="connsiteX36" fmla="*/ 314325 w 3562350"/>
              <a:gd name="connsiteY36" fmla="*/ 1514475 h 2203450"/>
              <a:gd name="connsiteX37" fmla="*/ 301625 w 3562350"/>
              <a:gd name="connsiteY37" fmla="*/ 1514475 h 2203450"/>
              <a:gd name="connsiteX38" fmla="*/ 301625 w 3562350"/>
              <a:gd name="connsiteY38" fmla="*/ 1473200 h 2203450"/>
              <a:gd name="connsiteX39" fmla="*/ 276225 w 3562350"/>
              <a:gd name="connsiteY39" fmla="*/ 1473200 h 2203450"/>
              <a:gd name="connsiteX40" fmla="*/ 276225 w 3562350"/>
              <a:gd name="connsiteY40" fmla="*/ 1450975 h 2203450"/>
              <a:gd name="connsiteX41" fmla="*/ 234950 w 3562350"/>
              <a:gd name="connsiteY41" fmla="*/ 1450975 h 2203450"/>
              <a:gd name="connsiteX42" fmla="*/ 234950 w 3562350"/>
              <a:gd name="connsiteY42" fmla="*/ 1422400 h 2203450"/>
              <a:gd name="connsiteX43" fmla="*/ 225425 w 3562350"/>
              <a:gd name="connsiteY43" fmla="*/ 1422400 h 2203450"/>
              <a:gd name="connsiteX44" fmla="*/ 225425 w 3562350"/>
              <a:gd name="connsiteY44" fmla="*/ 1403350 h 2203450"/>
              <a:gd name="connsiteX45" fmla="*/ 203200 w 3562350"/>
              <a:gd name="connsiteY45" fmla="*/ 1403350 h 2203450"/>
              <a:gd name="connsiteX46" fmla="*/ 203200 w 3562350"/>
              <a:gd name="connsiteY46" fmla="*/ 1212850 h 2203450"/>
              <a:gd name="connsiteX47" fmla="*/ 184150 w 3562350"/>
              <a:gd name="connsiteY47" fmla="*/ 1212850 h 2203450"/>
              <a:gd name="connsiteX48" fmla="*/ 184150 w 3562350"/>
              <a:gd name="connsiteY48" fmla="*/ 1050925 h 2203450"/>
              <a:gd name="connsiteX49" fmla="*/ 171450 w 3562350"/>
              <a:gd name="connsiteY49" fmla="*/ 1050925 h 2203450"/>
              <a:gd name="connsiteX50" fmla="*/ 171450 w 3562350"/>
              <a:gd name="connsiteY50" fmla="*/ 841375 h 2203450"/>
              <a:gd name="connsiteX51" fmla="*/ 168275 w 3562350"/>
              <a:gd name="connsiteY51" fmla="*/ 841375 h 2203450"/>
              <a:gd name="connsiteX52" fmla="*/ 168275 w 3562350"/>
              <a:gd name="connsiteY52" fmla="*/ 714375 h 2203450"/>
              <a:gd name="connsiteX53" fmla="*/ 146050 w 3562350"/>
              <a:gd name="connsiteY53" fmla="*/ 714375 h 2203450"/>
              <a:gd name="connsiteX54" fmla="*/ 146050 w 3562350"/>
              <a:gd name="connsiteY54" fmla="*/ 654050 h 2203450"/>
              <a:gd name="connsiteX55" fmla="*/ 146050 w 3562350"/>
              <a:gd name="connsiteY55" fmla="*/ 654050 h 2203450"/>
              <a:gd name="connsiteX56" fmla="*/ 146050 w 3562350"/>
              <a:gd name="connsiteY56" fmla="*/ 606425 h 2203450"/>
              <a:gd name="connsiteX57" fmla="*/ 127000 w 3562350"/>
              <a:gd name="connsiteY57" fmla="*/ 606425 h 2203450"/>
              <a:gd name="connsiteX58" fmla="*/ 127000 w 3562350"/>
              <a:gd name="connsiteY58" fmla="*/ 546100 h 2203450"/>
              <a:gd name="connsiteX59" fmla="*/ 111125 w 3562350"/>
              <a:gd name="connsiteY59" fmla="*/ 546100 h 2203450"/>
              <a:gd name="connsiteX60" fmla="*/ 111125 w 3562350"/>
              <a:gd name="connsiteY60" fmla="*/ 454025 h 2203450"/>
              <a:gd name="connsiteX61" fmla="*/ 92075 w 3562350"/>
              <a:gd name="connsiteY61" fmla="*/ 454025 h 2203450"/>
              <a:gd name="connsiteX62" fmla="*/ 92075 w 3562350"/>
              <a:gd name="connsiteY62" fmla="*/ 390525 h 2203450"/>
              <a:gd name="connsiteX63" fmla="*/ 79375 w 3562350"/>
              <a:gd name="connsiteY63" fmla="*/ 390525 h 2203450"/>
              <a:gd name="connsiteX64" fmla="*/ 79375 w 3562350"/>
              <a:gd name="connsiteY64" fmla="*/ 288925 h 2203450"/>
              <a:gd name="connsiteX65" fmla="*/ 66675 w 3562350"/>
              <a:gd name="connsiteY65" fmla="*/ 288925 h 2203450"/>
              <a:gd name="connsiteX66" fmla="*/ 66675 w 3562350"/>
              <a:gd name="connsiteY66" fmla="*/ 231775 h 2203450"/>
              <a:gd name="connsiteX67" fmla="*/ 53975 w 3562350"/>
              <a:gd name="connsiteY67" fmla="*/ 231775 h 2203450"/>
              <a:gd name="connsiteX68" fmla="*/ 53975 w 3562350"/>
              <a:gd name="connsiteY68" fmla="*/ 146050 h 2203450"/>
              <a:gd name="connsiteX69" fmla="*/ 44450 w 3562350"/>
              <a:gd name="connsiteY69" fmla="*/ 146050 h 2203450"/>
              <a:gd name="connsiteX70" fmla="*/ 44450 w 3562350"/>
              <a:gd name="connsiteY70" fmla="*/ 104775 h 2203450"/>
              <a:gd name="connsiteX71" fmla="*/ 22225 w 3562350"/>
              <a:gd name="connsiteY71" fmla="*/ 104775 h 2203450"/>
              <a:gd name="connsiteX72" fmla="*/ 22225 w 3562350"/>
              <a:gd name="connsiteY72" fmla="*/ 28575 h 2203450"/>
              <a:gd name="connsiteX73" fmla="*/ 0 w 3562350"/>
              <a:gd name="connsiteY73" fmla="*/ 28575 h 2203450"/>
              <a:gd name="connsiteX74" fmla="*/ 0 w 3562350"/>
              <a:gd name="connsiteY74" fmla="*/ 0 h 2203450"/>
              <a:gd name="connsiteX0" fmla="*/ 3562350 w 3562350"/>
              <a:gd name="connsiteY0" fmla="*/ 2203450 h 2203450"/>
              <a:gd name="connsiteX1" fmla="*/ 2597150 w 3562350"/>
              <a:gd name="connsiteY1" fmla="*/ 2203450 h 2203450"/>
              <a:gd name="connsiteX2" fmla="*/ 2597150 w 3562350"/>
              <a:gd name="connsiteY2" fmla="*/ 2143125 h 2203450"/>
              <a:gd name="connsiteX3" fmla="*/ 1685925 w 3562350"/>
              <a:gd name="connsiteY3" fmla="*/ 2143125 h 2203450"/>
              <a:gd name="connsiteX4" fmla="*/ 1685925 w 3562350"/>
              <a:gd name="connsiteY4" fmla="*/ 2089150 h 2203450"/>
              <a:gd name="connsiteX5" fmla="*/ 1412875 w 3562350"/>
              <a:gd name="connsiteY5" fmla="*/ 2089150 h 2203450"/>
              <a:gd name="connsiteX6" fmla="*/ 1412875 w 3562350"/>
              <a:gd name="connsiteY6" fmla="*/ 2012950 h 2203450"/>
              <a:gd name="connsiteX7" fmla="*/ 1171575 w 3562350"/>
              <a:gd name="connsiteY7" fmla="*/ 2012950 h 2203450"/>
              <a:gd name="connsiteX8" fmla="*/ 1171575 w 3562350"/>
              <a:gd name="connsiteY8" fmla="*/ 1978025 h 2203450"/>
              <a:gd name="connsiteX9" fmla="*/ 1133475 w 3562350"/>
              <a:gd name="connsiteY9" fmla="*/ 1978025 h 2203450"/>
              <a:gd name="connsiteX10" fmla="*/ 1133475 w 3562350"/>
              <a:gd name="connsiteY10" fmla="*/ 1949450 h 2203450"/>
              <a:gd name="connsiteX11" fmla="*/ 777875 w 3562350"/>
              <a:gd name="connsiteY11" fmla="*/ 1949450 h 2203450"/>
              <a:gd name="connsiteX12" fmla="*/ 777875 w 3562350"/>
              <a:gd name="connsiteY12" fmla="*/ 1920875 h 2203450"/>
              <a:gd name="connsiteX13" fmla="*/ 669925 w 3562350"/>
              <a:gd name="connsiteY13" fmla="*/ 1920875 h 2203450"/>
              <a:gd name="connsiteX14" fmla="*/ 669925 w 3562350"/>
              <a:gd name="connsiteY14" fmla="*/ 1901825 h 2203450"/>
              <a:gd name="connsiteX15" fmla="*/ 606425 w 3562350"/>
              <a:gd name="connsiteY15" fmla="*/ 1901825 h 2203450"/>
              <a:gd name="connsiteX16" fmla="*/ 606425 w 3562350"/>
              <a:gd name="connsiteY16" fmla="*/ 1863725 h 2203450"/>
              <a:gd name="connsiteX17" fmla="*/ 600075 w 3562350"/>
              <a:gd name="connsiteY17" fmla="*/ 1870075 h 2203450"/>
              <a:gd name="connsiteX18" fmla="*/ 600075 w 3562350"/>
              <a:gd name="connsiteY18" fmla="*/ 1847850 h 2203450"/>
              <a:gd name="connsiteX19" fmla="*/ 565150 w 3562350"/>
              <a:gd name="connsiteY19" fmla="*/ 1847850 h 2203450"/>
              <a:gd name="connsiteX20" fmla="*/ 565150 w 3562350"/>
              <a:gd name="connsiteY20" fmla="*/ 1816100 h 2203450"/>
              <a:gd name="connsiteX21" fmla="*/ 546100 w 3562350"/>
              <a:gd name="connsiteY21" fmla="*/ 1816100 h 2203450"/>
              <a:gd name="connsiteX22" fmla="*/ 546100 w 3562350"/>
              <a:gd name="connsiteY22" fmla="*/ 1768475 h 2203450"/>
              <a:gd name="connsiteX23" fmla="*/ 447675 w 3562350"/>
              <a:gd name="connsiteY23" fmla="*/ 1768475 h 2203450"/>
              <a:gd name="connsiteX24" fmla="*/ 447675 w 3562350"/>
              <a:gd name="connsiteY24" fmla="*/ 1717675 h 2203450"/>
              <a:gd name="connsiteX25" fmla="*/ 434975 w 3562350"/>
              <a:gd name="connsiteY25" fmla="*/ 1717675 h 2203450"/>
              <a:gd name="connsiteX26" fmla="*/ 438150 w 3562350"/>
              <a:gd name="connsiteY26" fmla="*/ 1692275 h 2203450"/>
              <a:gd name="connsiteX27" fmla="*/ 415925 w 3562350"/>
              <a:gd name="connsiteY27" fmla="*/ 1698625 h 2203450"/>
              <a:gd name="connsiteX28" fmla="*/ 415925 w 3562350"/>
              <a:gd name="connsiteY28" fmla="*/ 1654175 h 2203450"/>
              <a:gd name="connsiteX29" fmla="*/ 390525 w 3562350"/>
              <a:gd name="connsiteY29" fmla="*/ 1654175 h 2203450"/>
              <a:gd name="connsiteX30" fmla="*/ 390525 w 3562350"/>
              <a:gd name="connsiteY30" fmla="*/ 1616075 h 2203450"/>
              <a:gd name="connsiteX31" fmla="*/ 381000 w 3562350"/>
              <a:gd name="connsiteY31" fmla="*/ 1616075 h 2203450"/>
              <a:gd name="connsiteX32" fmla="*/ 381000 w 3562350"/>
              <a:gd name="connsiteY32" fmla="*/ 1584325 h 2203450"/>
              <a:gd name="connsiteX33" fmla="*/ 361950 w 3562350"/>
              <a:gd name="connsiteY33" fmla="*/ 1584325 h 2203450"/>
              <a:gd name="connsiteX34" fmla="*/ 361950 w 3562350"/>
              <a:gd name="connsiteY34" fmla="*/ 1539875 h 2203450"/>
              <a:gd name="connsiteX35" fmla="*/ 314325 w 3562350"/>
              <a:gd name="connsiteY35" fmla="*/ 1539875 h 2203450"/>
              <a:gd name="connsiteX36" fmla="*/ 314325 w 3562350"/>
              <a:gd name="connsiteY36" fmla="*/ 1514475 h 2203450"/>
              <a:gd name="connsiteX37" fmla="*/ 301625 w 3562350"/>
              <a:gd name="connsiteY37" fmla="*/ 1514475 h 2203450"/>
              <a:gd name="connsiteX38" fmla="*/ 301625 w 3562350"/>
              <a:gd name="connsiteY38" fmla="*/ 1473200 h 2203450"/>
              <a:gd name="connsiteX39" fmla="*/ 276225 w 3562350"/>
              <a:gd name="connsiteY39" fmla="*/ 1473200 h 2203450"/>
              <a:gd name="connsiteX40" fmla="*/ 276225 w 3562350"/>
              <a:gd name="connsiteY40" fmla="*/ 1450975 h 2203450"/>
              <a:gd name="connsiteX41" fmla="*/ 234950 w 3562350"/>
              <a:gd name="connsiteY41" fmla="*/ 1450975 h 2203450"/>
              <a:gd name="connsiteX42" fmla="*/ 234950 w 3562350"/>
              <a:gd name="connsiteY42" fmla="*/ 1422400 h 2203450"/>
              <a:gd name="connsiteX43" fmla="*/ 225425 w 3562350"/>
              <a:gd name="connsiteY43" fmla="*/ 1422400 h 2203450"/>
              <a:gd name="connsiteX44" fmla="*/ 225425 w 3562350"/>
              <a:gd name="connsiteY44" fmla="*/ 1403350 h 2203450"/>
              <a:gd name="connsiteX45" fmla="*/ 203200 w 3562350"/>
              <a:gd name="connsiteY45" fmla="*/ 1403350 h 2203450"/>
              <a:gd name="connsiteX46" fmla="*/ 203200 w 3562350"/>
              <a:gd name="connsiteY46" fmla="*/ 1212850 h 2203450"/>
              <a:gd name="connsiteX47" fmla="*/ 184150 w 3562350"/>
              <a:gd name="connsiteY47" fmla="*/ 1212850 h 2203450"/>
              <a:gd name="connsiteX48" fmla="*/ 184150 w 3562350"/>
              <a:gd name="connsiteY48" fmla="*/ 1050925 h 2203450"/>
              <a:gd name="connsiteX49" fmla="*/ 171450 w 3562350"/>
              <a:gd name="connsiteY49" fmla="*/ 1050925 h 2203450"/>
              <a:gd name="connsiteX50" fmla="*/ 171450 w 3562350"/>
              <a:gd name="connsiteY50" fmla="*/ 841375 h 2203450"/>
              <a:gd name="connsiteX51" fmla="*/ 168275 w 3562350"/>
              <a:gd name="connsiteY51" fmla="*/ 841375 h 2203450"/>
              <a:gd name="connsiteX52" fmla="*/ 168275 w 3562350"/>
              <a:gd name="connsiteY52" fmla="*/ 714375 h 2203450"/>
              <a:gd name="connsiteX53" fmla="*/ 146050 w 3562350"/>
              <a:gd name="connsiteY53" fmla="*/ 714375 h 2203450"/>
              <a:gd name="connsiteX54" fmla="*/ 146050 w 3562350"/>
              <a:gd name="connsiteY54" fmla="*/ 654050 h 2203450"/>
              <a:gd name="connsiteX55" fmla="*/ 146050 w 3562350"/>
              <a:gd name="connsiteY55" fmla="*/ 654050 h 2203450"/>
              <a:gd name="connsiteX56" fmla="*/ 146050 w 3562350"/>
              <a:gd name="connsiteY56" fmla="*/ 606425 h 2203450"/>
              <a:gd name="connsiteX57" fmla="*/ 127000 w 3562350"/>
              <a:gd name="connsiteY57" fmla="*/ 606425 h 2203450"/>
              <a:gd name="connsiteX58" fmla="*/ 127000 w 3562350"/>
              <a:gd name="connsiteY58" fmla="*/ 546100 h 2203450"/>
              <a:gd name="connsiteX59" fmla="*/ 111125 w 3562350"/>
              <a:gd name="connsiteY59" fmla="*/ 546100 h 2203450"/>
              <a:gd name="connsiteX60" fmla="*/ 111125 w 3562350"/>
              <a:gd name="connsiteY60" fmla="*/ 454025 h 2203450"/>
              <a:gd name="connsiteX61" fmla="*/ 92075 w 3562350"/>
              <a:gd name="connsiteY61" fmla="*/ 454025 h 2203450"/>
              <a:gd name="connsiteX62" fmla="*/ 92075 w 3562350"/>
              <a:gd name="connsiteY62" fmla="*/ 390525 h 2203450"/>
              <a:gd name="connsiteX63" fmla="*/ 79375 w 3562350"/>
              <a:gd name="connsiteY63" fmla="*/ 390525 h 2203450"/>
              <a:gd name="connsiteX64" fmla="*/ 79375 w 3562350"/>
              <a:gd name="connsiteY64" fmla="*/ 288925 h 2203450"/>
              <a:gd name="connsiteX65" fmla="*/ 66675 w 3562350"/>
              <a:gd name="connsiteY65" fmla="*/ 288925 h 2203450"/>
              <a:gd name="connsiteX66" fmla="*/ 66675 w 3562350"/>
              <a:gd name="connsiteY66" fmla="*/ 231775 h 2203450"/>
              <a:gd name="connsiteX67" fmla="*/ 53975 w 3562350"/>
              <a:gd name="connsiteY67" fmla="*/ 231775 h 2203450"/>
              <a:gd name="connsiteX68" fmla="*/ 53975 w 3562350"/>
              <a:gd name="connsiteY68" fmla="*/ 146050 h 2203450"/>
              <a:gd name="connsiteX69" fmla="*/ 44450 w 3562350"/>
              <a:gd name="connsiteY69" fmla="*/ 146050 h 2203450"/>
              <a:gd name="connsiteX70" fmla="*/ 44450 w 3562350"/>
              <a:gd name="connsiteY70" fmla="*/ 104775 h 2203450"/>
              <a:gd name="connsiteX71" fmla="*/ 22225 w 3562350"/>
              <a:gd name="connsiteY71" fmla="*/ 104775 h 2203450"/>
              <a:gd name="connsiteX72" fmla="*/ 22225 w 3562350"/>
              <a:gd name="connsiteY72" fmla="*/ 28575 h 2203450"/>
              <a:gd name="connsiteX73" fmla="*/ 0 w 3562350"/>
              <a:gd name="connsiteY73" fmla="*/ 28575 h 2203450"/>
              <a:gd name="connsiteX74" fmla="*/ 0 w 3562350"/>
              <a:gd name="connsiteY74" fmla="*/ 0 h 2203450"/>
              <a:gd name="connsiteX0" fmla="*/ 3562350 w 3562350"/>
              <a:gd name="connsiteY0" fmla="*/ 2203450 h 2203450"/>
              <a:gd name="connsiteX1" fmla="*/ 2597150 w 3562350"/>
              <a:gd name="connsiteY1" fmla="*/ 2203450 h 2203450"/>
              <a:gd name="connsiteX2" fmla="*/ 2597150 w 3562350"/>
              <a:gd name="connsiteY2" fmla="*/ 2143125 h 2203450"/>
              <a:gd name="connsiteX3" fmla="*/ 1685925 w 3562350"/>
              <a:gd name="connsiteY3" fmla="*/ 2143125 h 2203450"/>
              <a:gd name="connsiteX4" fmla="*/ 1685925 w 3562350"/>
              <a:gd name="connsiteY4" fmla="*/ 2089150 h 2203450"/>
              <a:gd name="connsiteX5" fmla="*/ 1412875 w 3562350"/>
              <a:gd name="connsiteY5" fmla="*/ 2089150 h 2203450"/>
              <a:gd name="connsiteX6" fmla="*/ 1412875 w 3562350"/>
              <a:gd name="connsiteY6" fmla="*/ 2012950 h 2203450"/>
              <a:gd name="connsiteX7" fmla="*/ 1171575 w 3562350"/>
              <a:gd name="connsiteY7" fmla="*/ 2012950 h 2203450"/>
              <a:gd name="connsiteX8" fmla="*/ 1171575 w 3562350"/>
              <a:gd name="connsiteY8" fmla="*/ 1978025 h 2203450"/>
              <a:gd name="connsiteX9" fmla="*/ 1133475 w 3562350"/>
              <a:gd name="connsiteY9" fmla="*/ 1978025 h 2203450"/>
              <a:gd name="connsiteX10" fmla="*/ 1133475 w 3562350"/>
              <a:gd name="connsiteY10" fmla="*/ 1949450 h 2203450"/>
              <a:gd name="connsiteX11" fmla="*/ 777875 w 3562350"/>
              <a:gd name="connsiteY11" fmla="*/ 1949450 h 2203450"/>
              <a:gd name="connsiteX12" fmla="*/ 777875 w 3562350"/>
              <a:gd name="connsiteY12" fmla="*/ 1920875 h 2203450"/>
              <a:gd name="connsiteX13" fmla="*/ 669925 w 3562350"/>
              <a:gd name="connsiteY13" fmla="*/ 1920875 h 2203450"/>
              <a:gd name="connsiteX14" fmla="*/ 669925 w 3562350"/>
              <a:gd name="connsiteY14" fmla="*/ 1901825 h 2203450"/>
              <a:gd name="connsiteX15" fmla="*/ 606425 w 3562350"/>
              <a:gd name="connsiteY15" fmla="*/ 1901825 h 2203450"/>
              <a:gd name="connsiteX16" fmla="*/ 606425 w 3562350"/>
              <a:gd name="connsiteY16" fmla="*/ 1863725 h 2203450"/>
              <a:gd name="connsiteX17" fmla="*/ 600075 w 3562350"/>
              <a:gd name="connsiteY17" fmla="*/ 1860550 h 2203450"/>
              <a:gd name="connsiteX18" fmla="*/ 600075 w 3562350"/>
              <a:gd name="connsiteY18" fmla="*/ 1847850 h 2203450"/>
              <a:gd name="connsiteX19" fmla="*/ 565150 w 3562350"/>
              <a:gd name="connsiteY19" fmla="*/ 1847850 h 2203450"/>
              <a:gd name="connsiteX20" fmla="*/ 565150 w 3562350"/>
              <a:gd name="connsiteY20" fmla="*/ 1816100 h 2203450"/>
              <a:gd name="connsiteX21" fmla="*/ 546100 w 3562350"/>
              <a:gd name="connsiteY21" fmla="*/ 1816100 h 2203450"/>
              <a:gd name="connsiteX22" fmla="*/ 546100 w 3562350"/>
              <a:gd name="connsiteY22" fmla="*/ 1768475 h 2203450"/>
              <a:gd name="connsiteX23" fmla="*/ 447675 w 3562350"/>
              <a:gd name="connsiteY23" fmla="*/ 1768475 h 2203450"/>
              <a:gd name="connsiteX24" fmla="*/ 447675 w 3562350"/>
              <a:gd name="connsiteY24" fmla="*/ 1717675 h 2203450"/>
              <a:gd name="connsiteX25" fmla="*/ 434975 w 3562350"/>
              <a:gd name="connsiteY25" fmla="*/ 1717675 h 2203450"/>
              <a:gd name="connsiteX26" fmla="*/ 438150 w 3562350"/>
              <a:gd name="connsiteY26" fmla="*/ 1692275 h 2203450"/>
              <a:gd name="connsiteX27" fmla="*/ 415925 w 3562350"/>
              <a:gd name="connsiteY27" fmla="*/ 1698625 h 2203450"/>
              <a:gd name="connsiteX28" fmla="*/ 415925 w 3562350"/>
              <a:gd name="connsiteY28" fmla="*/ 1654175 h 2203450"/>
              <a:gd name="connsiteX29" fmla="*/ 390525 w 3562350"/>
              <a:gd name="connsiteY29" fmla="*/ 1654175 h 2203450"/>
              <a:gd name="connsiteX30" fmla="*/ 390525 w 3562350"/>
              <a:gd name="connsiteY30" fmla="*/ 1616075 h 2203450"/>
              <a:gd name="connsiteX31" fmla="*/ 381000 w 3562350"/>
              <a:gd name="connsiteY31" fmla="*/ 1616075 h 2203450"/>
              <a:gd name="connsiteX32" fmla="*/ 381000 w 3562350"/>
              <a:gd name="connsiteY32" fmla="*/ 1584325 h 2203450"/>
              <a:gd name="connsiteX33" fmla="*/ 361950 w 3562350"/>
              <a:gd name="connsiteY33" fmla="*/ 1584325 h 2203450"/>
              <a:gd name="connsiteX34" fmla="*/ 361950 w 3562350"/>
              <a:gd name="connsiteY34" fmla="*/ 1539875 h 2203450"/>
              <a:gd name="connsiteX35" fmla="*/ 314325 w 3562350"/>
              <a:gd name="connsiteY35" fmla="*/ 1539875 h 2203450"/>
              <a:gd name="connsiteX36" fmla="*/ 314325 w 3562350"/>
              <a:gd name="connsiteY36" fmla="*/ 1514475 h 2203450"/>
              <a:gd name="connsiteX37" fmla="*/ 301625 w 3562350"/>
              <a:gd name="connsiteY37" fmla="*/ 1514475 h 2203450"/>
              <a:gd name="connsiteX38" fmla="*/ 301625 w 3562350"/>
              <a:gd name="connsiteY38" fmla="*/ 1473200 h 2203450"/>
              <a:gd name="connsiteX39" fmla="*/ 276225 w 3562350"/>
              <a:gd name="connsiteY39" fmla="*/ 1473200 h 2203450"/>
              <a:gd name="connsiteX40" fmla="*/ 276225 w 3562350"/>
              <a:gd name="connsiteY40" fmla="*/ 1450975 h 2203450"/>
              <a:gd name="connsiteX41" fmla="*/ 234950 w 3562350"/>
              <a:gd name="connsiteY41" fmla="*/ 1450975 h 2203450"/>
              <a:gd name="connsiteX42" fmla="*/ 234950 w 3562350"/>
              <a:gd name="connsiteY42" fmla="*/ 1422400 h 2203450"/>
              <a:gd name="connsiteX43" fmla="*/ 225425 w 3562350"/>
              <a:gd name="connsiteY43" fmla="*/ 1422400 h 2203450"/>
              <a:gd name="connsiteX44" fmla="*/ 225425 w 3562350"/>
              <a:gd name="connsiteY44" fmla="*/ 1403350 h 2203450"/>
              <a:gd name="connsiteX45" fmla="*/ 203200 w 3562350"/>
              <a:gd name="connsiteY45" fmla="*/ 1403350 h 2203450"/>
              <a:gd name="connsiteX46" fmla="*/ 203200 w 3562350"/>
              <a:gd name="connsiteY46" fmla="*/ 1212850 h 2203450"/>
              <a:gd name="connsiteX47" fmla="*/ 184150 w 3562350"/>
              <a:gd name="connsiteY47" fmla="*/ 1212850 h 2203450"/>
              <a:gd name="connsiteX48" fmla="*/ 184150 w 3562350"/>
              <a:gd name="connsiteY48" fmla="*/ 1050925 h 2203450"/>
              <a:gd name="connsiteX49" fmla="*/ 171450 w 3562350"/>
              <a:gd name="connsiteY49" fmla="*/ 1050925 h 2203450"/>
              <a:gd name="connsiteX50" fmla="*/ 171450 w 3562350"/>
              <a:gd name="connsiteY50" fmla="*/ 841375 h 2203450"/>
              <a:gd name="connsiteX51" fmla="*/ 168275 w 3562350"/>
              <a:gd name="connsiteY51" fmla="*/ 841375 h 2203450"/>
              <a:gd name="connsiteX52" fmla="*/ 168275 w 3562350"/>
              <a:gd name="connsiteY52" fmla="*/ 714375 h 2203450"/>
              <a:gd name="connsiteX53" fmla="*/ 146050 w 3562350"/>
              <a:gd name="connsiteY53" fmla="*/ 714375 h 2203450"/>
              <a:gd name="connsiteX54" fmla="*/ 146050 w 3562350"/>
              <a:gd name="connsiteY54" fmla="*/ 654050 h 2203450"/>
              <a:gd name="connsiteX55" fmla="*/ 146050 w 3562350"/>
              <a:gd name="connsiteY55" fmla="*/ 654050 h 2203450"/>
              <a:gd name="connsiteX56" fmla="*/ 146050 w 3562350"/>
              <a:gd name="connsiteY56" fmla="*/ 606425 h 2203450"/>
              <a:gd name="connsiteX57" fmla="*/ 127000 w 3562350"/>
              <a:gd name="connsiteY57" fmla="*/ 606425 h 2203450"/>
              <a:gd name="connsiteX58" fmla="*/ 127000 w 3562350"/>
              <a:gd name="connsiteY58" fmla="*/ 546100 h 2203450"/>
              <a:gd name="connsiteX59" fmla="*/ 111125 w 3562350"/>
              <a:gd name="connsiteY59" fmla="*/ 546100 h 2203450"/>
              <a:gd name="connsiteX60" fmla="*/ 111125 w 3562350"/>
              <a:gd name="connsiteY60" fmla="*/ 454025 h 2203450"/>
              <a:gd name="connsiteX61" fmla="*/ 92075 w 3562350"/>
              <a:gd name="connsiteY61" fmla="*/ 454025 h 2203450"/>
              <a:gd name="connsiteX62" fmla="*/ 92075 w 3562350"/>
              <a:gd name="connsiteY62" fmla="*/ 390525 h 2203450"/>
              <a:gd name="connsiteX63" fmla="*/ 79375 w 3562350"/>
              <a:gd name="connsiteY63" fmla="*/ 390525 h 2203450"/>
              <a:gd name="connsiteX64" fmla="*/ 79375 w 3562350"/>
              <a:gd name="connsiteY64" fmla="*/ 288925 h 2203450"/>
              <a:gd name="connsiteX65" fmla="*/ 66675 w 3562350"/>
              <a:gd name="connsiteY65" fmla="*/ 288925 h 2203450"/>
              <a:gd name="connsiteX66" fmla="*/ 66675 w 3562350"/>
              <a:gd name="connsiteY66" fmla="*/ 231775 h 2203450"/>
              <a:gd name="connsiteX67" fmla="*/ 53975 w 3562350"/>
              <a:gd name="connsiteY67" fmla="*/ 231775 h 2203450"/>
              <a:gd name="connsiteX68" fmla="*/ 53975 w 3562350"/>
              <a:gd name="connsiteY68" fmla="*/ 146050 h 2203450"/>
              <a:gd name="connsiteX69" fmla="*/ 44450 w 3562350"/>
              <a:gd name="connsiteY69" fmla="*/ 146050 h 2203450"/>
              <a:gd name="connsiteX70" fmla="*/ 44450 w 3562350"/>
              <a:gd name="connsiteY70" fmla="*/ 104775 h 2203450"/>
              <a:gd name="connsiteX71" fmla="*/ 22225 w 3562350"/>
              <a:gd name="connsiteY71" fmla="*/ 104775 h 2203450"/>
              <a:gd name="connsiteX72" fmla="*/ 22225 w 3562350"/>
              <a:gd name="connsiteY72" fmla="*/ 28575 h 2203450"/>
              <a:gd name="connsiteX73" fmla="*/ 0 w 3562350"/>
              <a:gd name="connsiteY73" fmla="*/ 28575 h 2203450"/>
              <a:gd name="connsiteX74" fmla="*/ 0 w 3562350"/>
              <a:gd name="connsiteY74" fmla="*/ 0 h 2203450"/>
              <a:gd name="connsiteX0" fmla="*/ 3562350 w 3562350"/>
              <a:gd name="connsiteY0" fmla="*/ 2203450 h 2203450"/>
              <a:gd name="connsiteX1" fmla="*/ 2597150 w 3562350"/>
              <a:gd name="connsiteY1" fmla="*/ 2203450 h 2203450"/>
              <a:gd name="connsiteX2" fmla="*/ 2597150 w 3562350"/>
              <a:gd name="connsiteY2" fmla="*/ 2143125 h 2203450"/>
              <a:gd name="connsiteX3" fmla="*/ 1685925 w 3562350"/>
              <a:gd name="connsiteY3" fmla="*/ 2143125 h 2203450"/>
              <a:gd name="connsiteX4" fmla="*/ 1685925 w 3562350"/>
              <a:gd name="connsiteY4" fmla="*/ 2089150 h 2203450"/>
              <a:gd name="connsiteX5" fmla="*/ 1412875 w 3562350"/>
              <a:gd name="connsiteY5" fmla="*/ 2089150 h 2203450"/>
              <a:gd name="connsiteX6" fmla="*/ 1412875 w 3562350"/>
              <a:gd name="connsiteY6" fmla="*/ 2012950 h 2203450"/>
              <a:gd name="connsiteX7" fmla="*/ 1171575 w 3562350"/>
              <a:gd name="connsiteY7" fmla="*/ 2012950 h 2203450"/>
              <a:gd name="connsiteX8" fmla="*/ 1171575 w 3562350"/>
              <a:gd name="connsiteY8" fmla="*/ 1978025 h 2203450"/>
              <a:gd name="connsiteX9" fmla="*/ 1133475 w 3562350"/>
              <a:gd name="connsiteY9" fmla="*/ 1978025 h 2203450"/>
              <a:gd name="connsiteX10" fmla="*/ 1133475 w 3562350"/>
              <a:gd name="connsiteY10" fmla="*/ 1949450 h 2203450"/>
              <a:gd name="connsiteX11" fmla="*/ 777875 w 3562350"/>
              <a:gd name="connsiteY11" fmla="*/ 1949450 h 2203450"/>
              <a:gd name="connsiteX12" fmla="*/ 777875 w 3562350"/>
              <a:gd name="connsiteY12" fmla="*/ 1920875 h 2203450"/>
              <a:gd name="connsiteX13" fmla="*/ 669925 w 3562350"/>
              <a:gd name="connsiteY13" fmla="*/ 1920875 h 2203450"/>
              <a:gd name="connsiteX14" fmla="*/ 669925 w 3562350"/>
              <a:gd name="connsiteY14" fmla="*/ 1901825 h 2203450"/>
              <a:gd name="connsiteX15" fmla="*/ 606425 w 3562350"/>
              <a:gd name="connsiteY15" fmla="*/ 1901825 h 2203450"/>
              <a:gd name="connsiteX16" fmla="*/ 606425 w 3562350"/>
              <a:gd name="connsiteY16" fmla="*/ 1863725 h 2203450"/>
              <a:gd name="connsiteX17" fmla="*/ 600075 w 3562350"/>
              <a:gd name="connsiteY17" fmla="*/ 1860550 h 2203450"/>
              <a:gd name="connsiteX18" fmla="*/ 600075 w 3562350"/>
              <a:gd name="connsiteY18" fmla="*/ 1847850 h 2203450"/>
              <a:gd name="connsiteX19" fmla="*/ 565150 w 3562350"/>
              <a:gd name="connsiteY19" fmla="*/ 1847850 h 2203450"/>
              <a:gd name="connsiteX20" fmla="*/ 565150 w 3562350"/>
              <a:gd name="connsiteY20" fmla="*/ 1816100 h 2203450"/>
              <a:gd name="connsiteX21" fmla="*/ 546100 w 3562350"/>
              <a:gd name="connsiteY21" fmla="*/ 1816100 h 2203450"/>
              <a:gd name="connsiteX22" fmla="*/ 546100 w 3562350"/>
              <a:gd name="connsiteY22" fmla="*/ 1768475 h 2203450"/>
              <a:gd name="connsiteX23" fmla="*/ 447675 w 3562350"/>
              <a:gd name="connsiteY23" fmla="*/ 1768475 h 2203450"/>
              <a:gd name="connsiteX24" fmla="*/ 447675 w 3562350"/>
              <a:gd name="connsiteY24" fmla="*/ 1717675 h 2203450"/>
              <a:gd name="connsiteX25" fmla="*/ 434975 w 3562350"/>
              <a:gd name="connsiteY25" fmla="*/ 1717675 h 2203450"/>
              <a:gd name="connsiteX26" fmla="*/ 415925 w 3562350"/>
              <a:gd name="connsiteY26" fmla="*/ 1698625 h 2203450"/>
              <a:gd name="connsiteX27" fmla="*/ 415925 w 3562350"/>
              <a:gd name="connsiteY27" fmla="*/ 1654175 h 2203450"/>
              <a:gd name="connsiteX28" fmla="*/ 390525 w 3562350"/>
              <a:gd name="connsiteY28" fmla="*/ 1654175 h 2203450"/>
              <a:gd name="connsiteX29" fmla="*/ 390525 w 3562350"/>
              <a:gd name="connsiteY29" fmla="*/ 1616075 h 2203450"/>
              <a:gd name="connsiteX30" fmla="*/ 381000 w 3562350"/>
              <a:gd name="connsiteY30" fmla="*/ 1616075 h 2203450"/>
              <a:gd name="connsiteX31" fmla="*/ 381000 w 3562350"/>
              <a:gd name="connsiteY31" fmla="*/ 1584325 h 2203450"/>
              <a:gd name="connsiteX32" fmla="*/ 361950 w 3562350"/>
              <a:gd name="connsiteY32" fmla="*/ 1584325 h 2203450"/>
              <a:gd name="connsiteX33" fmla="*/ 361950 w 3562350"/>
              <a:gd name="connsiteY33" fmla="*/ 1539875 h 2203450"/>
              <a:gd name="connsiteX34" fmla="*/ 314325 w 3562350"/>
              <a:gd name="connsiteY34" fmla="*/ 1539875 h 2203450"/>
              <a:gd name="connsiteX35" fmla="*/ 314325 w 3562350"/>
              <a:gd name="connsiteY35" fmla="*/ 1514475 h 2203450"/>
              <a:gd name="connsiteX36" fmla="*/ 301625 w 3562350"/>
              <a:gd name="connsiteY36" fmla="*/ 1514475 h 2203450"/>
              <a:gd name="connsiteX37" fmla="*/ 301625 w 3562350"/>
              <a:gd name="connsiteY37" fmla="*/ 1473200 h 2203450"/>
              <a:gd name="connsiteX38" fmla="*/ 276225 w 3562350"/>
              <a:gd name="connsiteY38" fmla="*/ 1473200 h 2203450"/>
              <a:gd name="connsiteX39" fmla="*/ 276225 w 3562350"/>
              <a:gd name="connsiteY39" fmla="*/ 1450975 h 2203450"/>
              <a:gd name="connsiteX40" fmla="*/ 234950 w 3562350"/>
              <a:gd name="connsiteY40" fmla="*/ 1450975 h 2203450"/>
              <a:gd name="connsiteX41" fmla="*/ 234950 w 3562350"/>
              <a:gd name="connsiteY41" fmla="*/ 1422400 h 2203450"/>
              <a:gd name="connsiteX42" fmla="*/ 225425 w 3562350"/>
              <a:gd name="connsiteY42" fmla="*/ 1422400 h 2203450"/>
              <a:gd name="connsiteX43" fmla="*/ 225425 w 3562350"/>
              <a:gd name="connsiteY43" fmla="*/ 1403350 h 2203450"/>
              <a:gd name="connsiteX44" fmla="*/ 203200 w 3562350"/>
              <a:gd name="connsiteY44" fmla="*/ 1403350 h 2203450"/>
              <a:gd name="connsiteX45" fmla="*/ 203200 w 3562350"/>
              <a:gd name="connsiteY45" fmla="*/ 1212850 h 2203450"/>
              <a:gd name="connsiteX46" fmla="*/ 184150 w 3562350"/>
              <a:gd name="connsiteY46" fmla="*/ 1212850 h 2203450"/>
              <a:gd name="connsiteX47" fmla="*/ 184150 w 3562350"/>
              <a:gd name="connsiteY47" fmla="*/ 1050925 h 2203450"/>
              <a:gd name="connsiteX48" fmla="*/ 171450 w 3562350"/>
              <a:gd name="connsiteY48" fmla="*/ 1050925 h 2203450"/>
              <a:gd name="connsiteX49" fmla="*/ 171450 w 3562350"/>
              <a:gd name="connsiteY49" fmla="*/ 841375 h 2203450"/>
              <a:gd name="connsiteX50" fmla="*/ 168275 w 3562350"/>
              <a:gd name="connsiteY50" fmla="*/ 841375 h 2203450"/>
              <a:gd name="connsiteX51" fmla="*/ 168275 w 3562350"/>
              <a:gd name="connsiteY51" fmla="*/ 714375 h 2203450"/>
              <a:gd name="connsiteX52" fmla="*/ 146050 w 3562350"/>
              <a:gd name="connsiteY52" fmla="*/ 714375 h 2203450"/>
              <a:gd name="connsiteX53" fmla="*/ 146050 w 3562350"/>
              <a:gd name="connsiteY53" fmla="*/ 654050 h 2203450"/>
              <a:gd name="connsiteX54" fmla="*/ 146050 w 3562350"/>
              <a:gd name="connsiteY54" fmla="*/ 654050 h 2203450"/>
              <a:gd name="connsiteX55" fmla="*/ 146050 w 3562350"/>
              <a:gd name="connsiteY55" fmla="*/ 606425 h 2203450"/>
              <a:gd name="connsiteX56" fmla="*/ 127000 w 3562350"/>
              <a:gd name="connsiteY56" fmla="*/ 606425 h 2203450"/>
              <a:gd name="connsiteX57" fmla="*/ 127000 w 3562350"/>
              <a:gd name="connsiteY57" fmla="*/ 546100 h 2203450"/>
              <a:gd name="connsiteX58" fmla="*/ 111125 w 3562350"/>
              <a:gd name="connsiteY58" fmla="*/ 546100 h 2203450"/>
              <a:gd name="connsiteX59" fmla="*/ 111125 w 3562350"/>
              <a:gd name="connsiteY59" fmla="*/ 454025 h 2203450"/>
              <a:gd name="connsiteX60" fmla="*/ 92075 w 3562350"/>
              <a:gd name="connsiteY60" fmla="*/ 454025 h 2203450"/>
              <a:gd name="connsiteX61" fmla="*/ 92075 w 3562350"/>
              <a:gd name="connsiteY61" fmla="*/ 390525 h 2203450"/>
              <a:gd name="connsiteX62" fmla="*/ 79375 w 3562350"/>
              <a:gd name="connsiteY62" fmla="*/ 390525 h 2203450"/>
              <a:gd name="connsiteX63" fmla="*/ 79375 w 3562350"/>
              <a:gd name="connsiteY63" fmla="*/ 288925 h 2203450"/>
              <a:gd name="connsiteX64" fmla="*/ 66675 w 3562350"/>
              <a:gd name="connsiteY64" fmla="*/ 288925 h 2203450"/>
              <a:gd name="connsiteX65" fmla="*/ 66675 w 3562350"/>
              <a:gd name="connsiteY65" fmla="*/ 231775 h 2203450"/>
              <a:gd name="connsiteX66" fmla="*/ 53975 w 3562350"/>
              <a:gd name="connsiteY66" fmla="*/ 231775 h 2203450"/>
              <a:gd name="connsiteX67" fmla="*/ 53975 w 3562350"/>
              <a:gd name="connsiteY67" fmla="*/ 146050 h 2203450"/>
              <a:gd name="connsiteX68" fmla="*/ 44450 w 3562350"/>
              <a:gd name="connsiteY68" fmla="*/ 146050 h 2203450"/>
              <a:gd name="connsiteX69" fmla="*/ 44450 w 3562350"/>
              <a:gd name="connsiteY69" fmla="*/ 104775 h 2203450"/>
              <a:gd name="connsiteX70" fmla="*/ 22225 w 3562350"/>
              <a:gd name="connsiteY70" fmla="*/ 104775 h 2203450"/>
              <a:gd name="connsiteX71" fmla="*/ 22225 w 3562350"/>
              <a:gd name="connsiteY71" fmla="*/ 28575 h 2203450"/>
              <a:gd name="connsiteX72" fmla="*/ 0 w 3562350"/>
              <a:gd name="connsiteY72" fmla="*/ 28575 h 2203450"/>
              <a:gd name="connsiteX73" fmla="*/ 0 w 3562350"/>
              <a:gd name="connsiteY73" fmla="*/ 0 h 2203450"/>
              <a:gd name="connsiteX0" fmla="*/ 3562350 w 3562350"/>
              <a:gd name="connsiteY0" fmla="*/ 2203450 h 2203450"/>
              <a:gd name="connsiteX1" fmla="*/ 2597150 w 3562350"/>
              <a:gd name="connsiteY1" fmla="*/ 2203450 h 2203450"/>
              <a:gd name="connsiteX2" fmla="*/ 2597150 w 3562350"/>
              <a:gd name="connsiteY2" fmla="*/ 2143125 h 2203450"/>
              <a:gd name="connsiteX3" fmla="*/ 1685925 w 3562350"/>
              <a:gd name="connsiteY3" fmla="*/ 2143125 h 2203450"/>
              <a:gd name="connsiteX4" fmla="*/ 1685925 w 3562350"/>
              <a:gd name="connsiteY4" fmla="*/ 2089150 h 2203450"/>
              <a:gd name="connsiteX5" fmla="*/ 1412875 w 3562350"/>
              <a:gd name="connsiteY5" fmla="*/ 2089150 h 2203450"/>
              <a:gd name="connsiteX6" fmla="*/ 1412875 w 3562350"/>
              <a:gd name="connsiteY6" fmla="*/ 2012950 h 2203450"/>
              <a:gd name="connsiteX7" fmla="*/ 1171575 w 3562350"/>
              <a:gd name="connsiteY7" fmla="*/ 2012950 h 2203450"/>
              <a:gd name="connsiteX8" fmla="*/ 1171575 w 3562350"/>
              <a:gd name="connsiteY8" fmla="*/ 1978025 h 2203450"/>
              <a:gd name="connsiteX9" fmla="*/ 1133475 w 3562350"/>
              <a:gd name="connsiteY9" fmla="*/ 1978025 h 2203450"/>
              <a:gd name="connsiteX10" fmla="*/ 1133475 w 3562350"/>
              <a:gd name="connsiteY10" fmla="*/ 1949450 h 2203450"/>
              <a:gd name="connsiteX11" fmla="*/ 777875 w 3562350"/>
              <a:gd name="connsiteY11" fmla="*/ 1949450 h 2203450"/>
              <a:gd name="connsiteX12" fmla="*/ 777875 w 3562350"/>
              <a:gd name="connsiteY12" fmla="*/ 1920875 h 2203450"/>
              <a:gd name="connsiteX13" fmla="*/ 669925 w 3562350"/>
              <a:gd name="connsiteY13" fmla="*/ 1920875 h 2203450"/>
              <a:gd name="connsiteX14" fmla="*/ 669925 w 3562350"/>
              <a:gd name="connsiteY14" fmla="*/ 1901825 h 2203450"/>
              <a:gd name="connsiteX15" fmla="*/ 606425 w 3562350"/>
              <a:gd name="connsiteY15" fmla="*/ 1901825 h 2203450"/>
              <a:gd name="connsiteX16" fmla="*/ 606425 w 3562350"/>
              <a:gd name="connsiteY16" fmla="*/ 1863725 h 2203450"/>
              <a:gd name="connsiteX17" fmla="*/ 600075 w 3562350"/>
              <a:gd name="connsiteY17" fmla="*/ 1860550 h 2203450"/>
              <a:gd name="connsiteX18" fmla="*/ 600075 w 3562350"/>
              <a:gd name="connsiteY18" fmla="*/ 1847850 h 2203450"/>
              <a:gd name="connsiteX19" fmla="*/ 565150 w 3562350"/>
              <a:gd name="connsiteY19" fmla="*/ 1847850 h 2203450"/>
              <a:gd name="connsiteX20" fmla="*/ 565150 w 3562350"/>
              <a:gd name="connsiteY20" fmla="*/ 1816100 h 2203450"/>
              <a:gd name="connsiteX21" fmla="*/ 546100 w 3562350"/>
              <a:gd name="connsiteY21" fmla="*/ 1816100 h 2203450"/>
              <a:gd name="connsiteX22" fmla="*/ 546100 w 3562350"/>
              <a:gd name="connsiteY22" fmla="*/ 1768475 h 2203450"/>
              <a:gd name="connsiteX23" fmla="*/ 447675 w 3562350"/>
              <a:gd name="connsiteY23" fmla="*/ 1768475 h 2203450"/>
              <a:gd name="connsiteX24" fmla="*/ 447675 w 3562350"/>
              <a:gd name="connsiteY24" fmla="*/ 1717675 h 2203450"/>
              <a:gd name="connsiteX25" fmla="*/ 437356 w 3562350"/>
              <a:gd name="connsiteY25" fmla="*/ 1708150 h 2203450"/>
              <a:gd name="connsiteX26" fmla="*/ 415925 w 3562350"/>
              <a:gd name="connsiteY26" fmla="*/ 1698625 h 2203450"/>
              <a:gd name="connsiteX27" fmla="*/ 415925 w 3562350"/>
              <a:gd name="connsiteY27" fmla="*/ 1654175 h 2203450"/>
              <a:gd name="connsiteX28" fmla="*/ 390525 w 3562350"/>
              <a:gd name="connsiteY28" fmla="*/ 1654175 h 2203450"/>
              <a:gd name="connsiteX29" fmla="*/ 390525 w 3562350"/>
              <a:gd name="connsiteY29" fmla="*/ 1616075 h 2203450"/>
              <a:gd name="connsiteX30" fmla="*/ 381000 w 3562350"/>
              <a:gd name="connsiteY30" fmla="*/ 1616075 h 2203450"/>
              <a:gd name="connsiteX31" fmla="*/ 381000 w 3562350"/>
              <a:gd name="connsiteY31" fmla="*/ 1584325 h 2203450"/>
              <a:gd name="connsiteX32" fmla="*/ 361950 w 3562350"/>
              <a:gd name="connsiteY32" fmla="*/ 1584325 h 2203450"/>
              <a:gd name="connsiteX33" fmla="*/ 361950 w 3562350"/>
              <a:gd name="connsiteY33" fmla="*/ 1539875 h 2203450"/>
              <a:gd name="connsiteX34" fmla="*/ 314325 w 3562350"/>
              <a:gd name="connsiteY34" fmla="*/ 1539875 h 2203450"/>
              <a:gd name="connsiteX35" fmla="*/ 314325 w 3562350"/>
              <a:gd name="connsiteY35" fmla="*/ 1514475 h 2203450"/>
              <a:gd name="connsiteX36" fmla="*/ 301625 w 3562350"/>
              <a:gd name="connsiteY36" fmla="*/ 1514475 h 2203450"/>
              <a:gd name="connsiteX37" fmla="*/ 301625 w 3562350"/>
              <a:gd name="connsiteY37" fmla="*/ 1473200 h 2203450"/>
              <a:gd name="connsiteX38" fmla="*/ 276225 w 3562350"/>
              <a:gd name="connsiteY38" fmla="*/ 1473200 h 2203450"/>
              <a:gd name="connsiteX39" fmla="*/ 276225 w 3562350"/>
              <a:gd name="connsiteY39" fmla="*/ 1450975 h 2203450"/>
              <a:gd name="connsiteX40" fmla="*/ 234950 w 3562350"/>
              <a:gd name="connsiteY40" fmla="*/ 1450975 h 2203450"/>
              <a:gd name="connsiteX41" fmla="*/ 234950 w 3562350"/>
              <a:gd name="connsiteY41" fmla="*/ 1422400 h 2203450"/>
              <a:gd name="connsiteX42" fmla="*/ 225425 w 3562350"/>
              <a:gd name="connsiteY42" fmla="*/ 1422400 h 2203450"/>
              <a:gd name="connsiteX43" fmla="*/ 225425 w 3562350"/>
              <a:gd name="connsiteY43" fmla="*/ 1403350 h 2203450"/>
              <a:gd name="connsiteX44" fmla="*/ 203200 w 3562350"/>
              <a:gd name="connsiteY44" fmla="*/ 1403350 h 2203450"/>
              <a:gd name="connsiteX45" fmla="*/ 203200 w 3562350"/>
              <a:gd name="connsiteY45" fmla="*/ 1212850 h 2203450"/>
              <a:gd name="connsiteX46" fmla="*/ 184150 w 3562350"/>
              <a:gd name="connsiteY46" fmla="*/ 1212850 h 2203450"/>
              <a:gd name="connsiteX47" fmla="*/ 184150 w 3562350"/>
              <a:gd name="connsiteY47" fmla="*/ 1050925 h 2203450"/>
              <a:gd name="connsiteX48" fmla="*/ 171450 w 3562350"/>
              <a:gd name="connsiteY48" fmla="*/ 1050925 h 2203450"/>
              <a:gd name="connsiteX49" fmla="*/ 171450 w 3562350"/>
              <a:gd name="connsiteY49" fmla="*/ 841375 h 2203450"/>
              <a:gd name="connsiteX50" fmla="*/ 168275 w 3562350"/>
              <a:gd name="connsiteY50" fmla="*/ 841375 h 2203450"/>
              <a:gd name="connsiteX51" fmla="*/ 168275 w 3562350"/>
              <a:gd name="connsiteY51" fmla="*/ 714375 h 2203450"/>
              <a:gd name="connsiteX52" fmla="*/ 146050 w 3562350"/>
              <a:gd name="connsiteY52" fmla="*/ 714375 h 2203450"/>
              <a:gd name="connsiteX53" fmla="*/ 146050 w 3562350"/>
              <a:gd name="connsiteY53" fmla="*/ 654050 h 2203450"/>
              <a:gd name="connsiteX54" fmla="*/ 146050 w 3562350"/>
              <a:gd name="connsiteY54" fmla="*/ 654050 h 2203450"/>
              <a:gd name="connsiteX55" fmla="*/ 146050 w 3562350"/>
              <a:gd name="connsiteY55" fmla="*/ 606425 h 2203450"/>
              <a:gd name="connsiteX56" fmla="*/ 127000 w 3562350"/>
              <a:gd name="connsiteY56" fmla="*/ 606425 h 2203450"/>
              <a:gd name="connsiteX57" fmla="*/ 127000 w 3562350"/>
              <a:gd name="connsiteY57" fmla="*/ 546100 h 2203450"/>
              <a:gd name="connsiteX58" fmla="*/ 111125 w 3562350"/>
              <a:gd name="connsiteY58" fmla="*/ 546100 h 2203450"/>
              <a:gd name="connsiteX59" fmla="*/ 111125 w 3562350"/>
              <a:gd name="connsiteY59" fmla="*/ 454025 h 2203450"/>
              <a:gd name="connsiteX60" fmla="*/ 92075 w 3562350"/>
              <a:gd name="connsiteY60" fmla="*/ 454025 h 2203450"/>
              <a:gd name="connsiteX61" fmla="*/ 92075 w 3562350"/>
              <a:gd name="connsiteY61" fmla="*/ 390525 h 2203450"/>
              <a:gd name="connsiteX62" fmla="*/ 79375 w 3562350"/>
              <a:gd name="connsiteY62" fmla="*/ 390525 h 2203450"/>
              <a:gd name="connsiteX63" fmla="*/ 79375 w 3562350"/>
              <a:gd name="connsiteY63" fmla="*/ 288925 h 2203450"/>
              <a:gd name="connsiteX64" fmla="*/ 66675 w 3562350"/>
              <a:gd name="connsiteY64" fmla="*/ 288925 h 2203450"/>
              <a:gd name="connsiteX65" fmla="*/ 66675 w 3562350"/>
              <a:gd name="connsiteY65" fmla="*/ 231775 h 2203450"/>
              <a:gd name="connsiteX66" fmla="*/ 53975 w 3562350"/>
              <a:gd name="connsiteY66" fmla="*/ 231775 h 2203450"/>
              <a:gd name="connsiteX67" fmla="*/ 53975 w 3562350"/>
              <a:gd name="connsiteY67" fmla="*/ 146050 h 2203450"/>
              <a:gd name="connsiteX68" fmla="*/ 44450 w 3562350"/>
              <a:gd name="connsiteY68" fmla="*/ 146050 h 2203450"/>
              <a:gd name="connsiteX69" fmla="*/ 44450 w 3562350"/>
              <a:gd name="connsiteY69" fmla="*/ 104775 h 2203450"/>
              <a:gd name="connsiteX70" fmla="*/ 22225 w 3562350"/>
              <a:gd name="connsiteY70" fmla="*/ 104775 h 2203450"/>
              <a:gd name="connsiteX71" fmla="*/ 22225 w 3562350"/>
              <a:gd name="connsiteY71" fmla="*/ 28575 h 2203450"/>
              <a:gd name="connsiteX72" fmla="*/ 0 w 3562350"/>
              <a:gd name="connsiteY72" fmla="*/ 28575 h 2203450"/>
              <a:gd name="connsiteX73" fmla="*/ 0 w 3562350"/>
              <a:gd name="connsiteY73" fmla="*/ 0 h 2203450"/>
              <a:gd name="connsiteX0" fmla="*/ 3562350 w 3562350"/>
              <a:gd name="connsiteY0" fmla="*/ 2203450 h 2203450"/>
              <a:gd name="connsiteX1" fmla="*/ 2597150 w 3562350"/>
              <a:gd name="connsiteY1" fmla="*/ 2203450 h 2203450"/>
              <a:gd name="connsiteX2" fmla="*/ 2597150 w 3562350"/>
              <a:gd name="connsiteY2" fmla="*/ 2143125 h 2203450"/>
              <a:gd name="connsiteX3" fmla="*/ 1685925 w 3562350"/>
              <a:gd name="connsiteY3" fmla="*/ 2143125 h 2203450"/>
              <a:gd name="connsiteX4" fmla="*/ 1685925 w 3562350"/>
              <a:gd name="connsiteY4" fmla="*/ 2089150 h 2203450"/>
              <a:gd name="connsiteX5" fmla="*/ 1412875 w 3562350"/>
              <a:gd name="connsiteY5" fmla="*/ 2089150 h 2203450"/>
              <a:gd name="connsiteX6" fmla="*/ 1412875 w 3562350"/>
              <a:gd name="connsiteY6" fmla="*/ 2012950 h 2203450"/>
              <a:gd name="connsiteX7" fmla="*/ 1171575 w 3562350"/>
              <a:gd name="connsiteY7" fmla="*/ 2012950 h 2203450"/>
              <a:gd name="connsiteX8" fmla="*/ 1171575 w 3562350"/>
              <a:gd name="connsiteY8" fmla="*/ 1978025 h 2203450"/>
              <a:gd name="connsiteX9" fmla="*/ 1133475 w 3562350"/>
              <a:gd name="connsiteY9" fmla="*/ 1978025 h 2203450"/>
              <a:gd name="connsiteX10" fmla="*/ 1133475 w 3562350"/>
              <a:gd name="connsiteY10" fmla="*/ 1949450 h 2203450"/>
              <a:gd name="connsiteX11" fmla="*/ 777875 w 3562350"/>
              <a:gd name="connsiteY11" fmla="*/ 1949450 h 2203450"/>
              <a:gd name="connsiteX12" fmla="*/ 777875 w 3562350"/>
              <a:gd name="connsiteY12" fmla="*/ 1920875 h 2203450"/>
              <a:gd name="connsiteX13" fmla="*/ 669925 w 3562350"/>
              <a:gd name="connsiteY13" fmla="*/ 1920875 h 2203450"/>
              <a:gd name="connsiteX14" fmla="*/ 669925 w 3562350"/>
              <a:gd name="connsiteY14" fmla="*/ 1901825 h 2203450"/>
              <a:gd name="connsiteX15" fmla="*/ 606425 w 3562350"/>
              <a:gd name="connsiteY15" fmla="*/ 1901825 h 2203450"/>
              <a:gd name="connsiteX16" fmla="*/ 606425 w 3562350"/>
              <a:gd name="connsiteY16" fmla="*/ 1863725 h 2203450"/>
              <a:gd name="connsiteX17" fmla="*/ 600075 w 3562350"/>
              <a:gd name="connsiteY17" fmla="*/ 1860550 h 2203450"/>
              <a:gd name="connsiteX18" fmla="*/ 600075 w 3562350"/>
              <a:gd name="connsiteY18" fmla="*/ 1847850 h 2203450"/>
              <a:gd name="connsiteX19" fmla="*/ 565150 w 3562350"/>
              <a:gd name="connsiteY19" fmla="*/ 1847850 h 2203450"/>
              <a:gd name="connsiteX20" fmla="*/ 565150 w 3562350"/>
              <a:gd name="connsiteY20" fmla="*/ 1816100 h 2203450"/>
              <a:gd name="connsiteX21" fmla="*/ 546100 w 3562350"/>
              <a:gd name="connsiteY21" fmla="*/ 1816100 h 2203450"/>
              <a:gd name="connsiteX22" fmla="*/ 546100 w 3562350"/>
              <a:gd name="connsiteY22" fmla="*/ 1768475 h 2203450"/>
              <a:gd name="connsiteX23" fmla="*/ 447675 w 3562350"/>
              <a:gd name="connsiteY23" fmla="*/ 1768475 h 2203450"/>
              <a:gd name="connsiteX24" fmla="*/ 447675 w 3562350"/>
              <a:gd name="connsiteY24" fmla="*/ 1717675 h 2203450"/>
              <a:gd name="connsiteX25" fmla="*/ 439737 w 3562350"/>
              <a:gd name="connsiteY25" fmla="*/ 1693862 h 2203450"/>
              <a:gd name="connsiteX26" fmla="*/ 415925 w 3562350"/>
              <a:gd name="connsiteY26" fmla="*/ 1698625 h 2203450"/>
              <a:gd name="connsiteX27" fmla="*/ 415925 w 3562350"/>
              <a:gd name="connsiteY27" fmla="*/ 1654175 h 2203450"/>
              <a:gd name="connsiteX28" fmla="*/ 390525 w 3562350"/>
              <a:gd name="connsiteY28" fmla="*/ 1654175 h 2203450"/>
              <a:gd name="connsiteX29" fmla="*/ 390525 w 3562350"/>
              <a:gd name="connsiteY29" fmla="*/ 1616075 h 2203450"/>
              <a:gd name="connsiteX30" fmla="*/ 381000 w 3562350"/>
              <a:gd name="connsiteY30" fmla="*/ 1616075 h 2203450"/>
              <a:gd name="connsiteX31" fmla="*/ 381000 w 3562350"/>
              <a:gd name="connsiteY31" fmla="*/ 1584325 h 2203450"/>
              <a:gd name="connsiteX32" fmla="*/ 361950 w 3562350"/>
              <a:gd name="connsiteY32" fmla="*/ 1584325 h 2203450"/>
              <a:gd name="connsiteX33" fmla="*/ 361950 w 3562350"/>
              <a:gd name="connsiteY33" fmla="*/ 1539875 h 2203450"/>
              <a:gd name="connsiteX34" fmla="*/ 314325 w 3562350"/>
              <a:gd name="connsiteY34" fmla="*/ 1539875 h 2203450"/>
              <a:gd name="connsiteX35" fmla="*/ 314325 w 3562350"/>
              <a:gd name="connsiteY35" fmla="*/ 1514475 h 2203450"/>
              <a:gd name="connsiteX36" fmla="*/ 301625 w 3562350"/>
              <a:gd name="connsiteY36" fmla="*/ 1514475 h 2203450"/>
              <a:gd name="connsiteX37" fmla="*/ 301625 w 3562350"/>
              <a:gd name="connsiteY37" fmla="*/ 1473200 h 2203450"/>
              <a:gd name="connsiteX38" fmla="*/ 276225 w 3562350"/>
              <a:gd name="connsiteY38" fmla="*/ 1473200 h 2203450"/>
              <a:gd name="connsiteX39" fmla="*/ 276225 w 3562350"/>
              <a:gd name="connsiteY39" fmla="*/ 1450975 h 2203450"/>
              <a:gd name="connsiteX40" fmla="*/ 234950 w 3562350"/>
              <a:gd name="connsiteY40" fmla="*/ 1450975 h 2203450"/>
              <a:gd name="connsiteX41" fmla="*/ 234950 w 3562350"/>
              <a:gd name="connsiteY41" fmla="*/ 1422400 h 2203450"/>
              <a:gd name="connsiteX42" fmla="*/ 225425 w 3562350"/>
              <a:gd name="connsiteY42" fmla="*/ 1422400 h 2203450"/>
              <a:gd name="connsiteX43" fmla="*/ 225425 w 3562350"/>
              <a:gd name="connsiteY43" fmla="*/ 1403350 h 2203450"/>
              <a:gd name="connsiteX44" fmla="*/ 203200 w 3562350"/>
              <a:gd name="connsiteY44" fmla="*/ 1403350 h 2203450"/>
              <a:gd name="connsiteX45" fmla="*/ 203200 w 3562350"/>
              <a:gd name="connsiteY45" fmla="*/ 1212850 h 2203450"/>
              <a:gd name="connsiteX46" fmla="*/ 184150 w 3562350"/>
              <a:gd name="connsiteY46" fmla="*/ 1212850 h 2203450"/>
              <a:gd name="connsiteX47" fmla="*/ 184150 w 3562350"/>
              <a:gd name="connsiteY47" fmla="*/ 1050925 h 2203450"/>
              <a:gd name="connsiteX48" fmla="*/ 171450 w 3562350"/>
              <a:gd name="connsiteY48" fmla="*/ 1050925 h 2203450"/>
              <a:gd name="connsiteX49" fmla="*/ 171450 w 3562350"/>
              <a:gd name="connsiteY49" fmla="*/ 841375 h 2203450"/>
              <a:gd name="connsiteX50" fmla="*/ 168275 w 3562350"/>
              <a:gd name="connsiteY50" fmla="*/ 841375 h 2203450"/>
              <a:gd name="connsiteX51" fmla="*/ 168275 w 3562350"/>
              <a:gd name="connsiteY51" fmla="*/ 714375 h 2203450"/>
              <a:gd name="connsiteX52" fmla="*/ 146050 w 3562350"/>
              <a:gd name="connsiteY52" fmla="*/ 714375 h 2203450"/>
              <a:gd name="connsiteX53" fmla="*/ 146050 w 3562350"/>
              <a:gd name="connsiteY53" fmla="*/ 654050 h 2203450"/>
              <a:gd name="connsiteX54" fmla="*/ 146050 w 3562350"/>
              <a:gd name="connsiteY54" fmla="*/ 654050 h 2203450"/>
              <a:gd name="connsiteX55" fmla="*/ 146050 w 3562350"/>
              <a:gd name="connsiteY55" fmla="*/ 606425 h 2203450"/>
              <a:gd name="connsiteX56" fmla="*/ 127000 w 3562350"/>
              <a:gd name="connsiteY56" fmla="*/ 606425 h 2203450"/>
              <a:gd name="connsiteX57" fmla="*/ 127000 w 3562350"/>
              <a:gd name="connsiteY57" fmla="*/ 546100 h 2203450"/>
              <a:gd name="connsiteX58" fmla="*/ 111125 w 3562350"/>
              <a:gd name="connsiteY58" fmla="*/ 546100 h 2203450"/>
              <a:gd name="connsiteX59" fmla="*/ 111125 w 3562350"/>
              <a:gd name="connsiteY59" fmla="*/ 454025 h 2203450"/>
              <a:gd name="connsiteX60" fmla="*/ 92075 w 3562350"/>
              <a:gd name="connsiteY60" fmla="*/ 454025 h 2203450"/>
              <a:gd name="connsiteX61" fmla="*/ 92075 w 3562350"/>
              <a:gd name="connsiteY61" fmla="*/ 390525 h 2203450"/>
              <a:gd name="connsiteX62" fmla="*/ 79375 w 3562350"/>
              <a:gd name="connsiteY62" fmla="*/ 390525 h 2203450"/>
              <a:gd name="connsiteX63" fmla="*/ 79375 w 3562350"/>
              <a:gd name="connsiteY63" fmla="*/ 288925 h 2203450"/>
              <a:gd name="connsiteX64" fmla="*/ 66675 w 3562350"/>
              <a:gd name="connsiteY64" fmla="*/ 288925 h 2203450"/>
              <a:gd name="connsiteX65" fmla="*/ 66675 w 3562350"/>
              <a:gd name="connsiteY65" fmla="*/ 231775 h 2203450"/>
              <a:gd name="connsiteX66" fmla="*/ 53975 w 3562350"/>
              <a:gd name="connsiteY66" fmla="*/ 231775 h 2203450"/>
              <a:gd name="connsiteX67" fmla="*/ 53975 w 3562350"/>
              <a:gd name="connsiteY67" fmla="*/ 146050 h 2203450"/>
              <a:gd name="connsiteX68" fmla="*/ 44450 w 3562350"/>
              <a:gd name="connsiteY68" fmla="*/ 146050 h 2203450"/>
              <a:gd name="connsiteX69" fmla="*/ 44450 w 3562350"/>
              <a:gd name="connsiteY69" fmla="*/ 104775 h 2203450"/>
              <a:gd name="connsiteX70" fmla="*/ 22225 w 3562350"/>
              <a:gd name="connsiteY70" fmla="*/ 104775 h 2203450"/>
              <a:gd name="connsiteX71" fmla="*/ 22225 w 3562350"/>
              <a:gd name="connsiteY71" fmla="*/ 28575 h 2203450"/>
              <a:gd name="connsiteX72" fmla="*/ 0 w 3562350"/>
              <a:gd name="connsiteY72" fmla="*/ 28575 h 2203450"/>
              <a:gd name="connsiteX73" fmla="*/ 0 w 3562350"/>
              <a:gd name="connsiteY73" fmla="*/ 0 h 2203450"/>
              <a:gd name="connsiteX0" fmla="*/ 3562350 w 3562350"/>
              <a:gd name="connsiteY0" fmla="*/ 2203450 h 2203450"/>
              <a:gd name="connsiteX1" fmla="*/ 2597150 w 3562350"/>
              <a:gd name="connsiteY1" fmla="*/ 2203450 h 2203450"/>
              <a:gd name="connsiteX2" fmla="*/ 2597150 w 3562350"/>
              <a:gd name="connsiteY2" fmla="*/ 2143125 h 2203450"/>
              <a:gd name="connsiteX3" fmla="*/ 1685925 w 3562350"/>
              <a:gd name="connsiteY3" fmla="*/ 2143125 h 2203450"/>
              <a:gd name="connsiteX4" fmla="*/ 1685925 w 3562350"/>
              <a:gd name="connsiteY4" fmla="*/ 2089150 h 2203450"/>
              <a:gd name="connsiteX5" fmla="*/ 1412875 w 3562350"/>
              <a:gd name="connsiteY5" fmla="*/ 2089150 h 2203450"/>
              <a:gd name="connsiteX6" fmla="*/ 1412875 w 3562350"/>
              <a:gd name="connsiteY6" fmla="*/ 2012950 h 2203450"/>
              <a:gd name="connsiteX7" fmla="*/ 1171575 w 3562350"/>
              <a:gd name="connsiteY7" fmla="*/ 2012950 h 2203450"/>
              <a:gd name="connsiteX8" fmla="*/ 1171575 w 3562350"/>
              <a:gd name="connsiteY8" fmla="*/ 1978025 h 2203450"/>
              <a:gd name="connsiteX9" fmla="*/ 1133475 w 3562350"/>
              <a:gd name="connsiteY9" fmla="*/ 1978025 h 2203450"/>
              <a:gd name="connsiteX10" fmla="*/ 1133475 w 3562350"/>
              <a:gd name="connsiteY10" fmla="*/ 1949450 h 2203450"/>
              <a:gd name="connsiteX11" fmla="*/ 777875 w 3562350"/>
              <a:gd name="connsiteY11" fmla="*/ 1949450 h 2203450"/>
              <a:gd name="connsiteX12" fmla="*/ 777875 w 3562350"/>
              <a:gd name="connsiteY12" fmla="*/ 1920875 h 2203450"/>
              <a:gd name="connsiteX13" fmla="*/ 669925 w 3562350"/>
              <a:gd name="connsiteY13" fmla="*/ 1920875 h 2203450"/>
              <a:gd name="connsiteX14" fmla="*/ 669925 w 3562350"/>
              <a:gd name="connsiteY14" fmla="*/ 1901825 h 2203450"/>
              <a:gd name="connsiteX15" fmla="*/ 606425 w 3562350"/>
              <a:gd name="connsiteY15" fmla="*/ 1901825 h 2203450"/>
              <a:gd name="connsiteX16" fmla="*/ 606425 w 3562350"/>
              <a:gd name="connsiteY16" fmla="*/ 1863725 h 2203450"/>
              <a:gd name="connsiteX17" fmla="*/ 600075 w 3562350"/>
              <a:gd name="connsiteY17" fmla="*/ 1860550 h 2203450"/>
              <a:gd name="connsiteX18" fmla="*/ 600075 w 3562350"/>
              <a:gd name="connsiteY18" fmla="*/ 1847850 h 2203450"/>
              <a:gd name="connsiteX19" fmla="*/ 565150 w 3562350"/>
              <a:gd name="connsiteY19" fmla="*/ 1847850 h 2203450"/>
              <a:gd name="connsiteX20" fmla="*/ 565150 w 3562350"/>
              <a:gd name="connsiteY20" fmla="*/ 1816100 h 2203450"/>
              <a:gd name="connsiteX21" fmla="*/ 546100 w 3562350"/>
              <a:gd name="connsiteY21" fmla="*/ 1816100 h 2203450"/>
              <a:gd name="connsiteX22" fmla="*/ 546100 w 3562350"/>
              <a:gd name="connsiteY22" fmla="*/ 1768475 h 2203450"/>
              <a:gd name="connsiteX23" fmla="*/ 447675 w 3562350"/>
              <a:gd name="connsiteY23" fmla="*/ 1768475 h 2203450"/>
              <a:gd name="connsiteX24" fmla="*/ 447675 w 3562350"/>
              <a:gd name="connsiteY24" fmla="*/ 1717675 h 2203450"/>
              <a:gd name="connsiteX25" fmla="*/ 439737 w 3562350"/>
              <a:gd name="connsiteY25" fmla="*/ 1693862 h 2203450"/>
              <a:gd name="connsiteX26" fmla="*/ 415925 w 3562350"/>
              <a:gd name="connsiteY26" fmla="*/ 1693863 h 2203450"/>
              <a:gd name="connsiteX27" fmla="*/ 415925 w 3562350"/>
              <a:gd name="connsiteY27" fmla="*/ 1654175 h 2203450"/>
              <a:gd name="connsiteX28" fmla="*/ 390525 w 3562350"/>
              <a:gd name="connsiteY28" fmla="*/ 1654175 h 2203450"/>
              <a:gd name="connsiteX29" fmla="*/ 390525 w 3562350"/>
              <a:gd name="connsiteY29" fmla="*/ 1616075 h 2203450"/>
              <a:gd name="connsiteX30" fmla="*/ 381000 w 3562350"/>
              <a:gd name="connsiteY30" fmla="*/ 1616075 h 2203450"/>
              <a:gd name="connsiteX31" fmla="*/ 381000 w 3562350"/>
              <a:gd name="connsiteY31" fmla="*/ 1584325 h 2203450"/>
              <a:gd name="connsiteX32" fmla="*/ 361950 w 3562350"/>
              <a:gd name="connsiteY32" fmla="*/ 1584325 h 2203450"/>
              <a:gd name="connsiteX33" fmla="*/ 361950 w 3562350"/>
              <a:gd name="connsiteY33" fmla="*/ 1539875 h 2203450"/>
              <a:gd name="connsiteX34" fmla="*/ 314325 w 3562350"/>
              <a:gd name="connsiteY34" fmla="*/ 1539875 h 2203450"/>
              <a:gd name="connsiteX35" fmla="*/ 314325 w 3562350"/>
              <a:gd name="connsiteY35" fmla="*/ 1514475 h 2203450"/>
              <a:gd name="connsiteX36" fmla="*/ 301625 w 3562350"/>
              <a:gd name="connsiteY36" fmla="*/ 1514475 h 2203450"/>
              <a:gd name="connsiteX37" fmla="*/ 301625 w 3562350"/>
              <a:gd name="connsiteY37" fmla="*/ 1473200 h 2203450"/>
              <a:gd name="connsiteX38" fmla="*/ 276225 w 3562350"/>
              <a:gd name="connsiteY38" fmla="*/ 1473200 h 2203450"/>
              <a:gd name="connsiteX39" fmla="*/ 276225 w 3562350"/>
              <a:gd name="connsiteY39" fmla="*/ 1450975 h 2203450"/>
              <a:gd name="connsiteX40" fmla="*/ 234950 w 3562350"/>
              <a:gd name="connsiteY40" fmla="*/ 1450975 h 2203450"/>
              <a:gd name="connsiteX41" fmla="*/ 234950 w 3562350"/>
              <a:gd name="connsiteY41" fmla="*/ 1422400 h 2203450"/>
              <a:gd name="connsiteX42" fmla="*/ 225425 w 3562350"/>
              <a:gd name="connsiteY42" fmla="*/ 1422400 h 2203450"/>
              <a:gd name="connsiteX43" fmla="*/ 225425 w 3562350"/>
              <a:gd name="connsiteY43" fmla="*/ 1403350 h 2203450"/>
              <a:gd name="connsiteX44" fmla="*/ 203200 w 3562350"/>
              <a:gd name="connsiteY44" fmla="*/ 1403350 h 2203450"/>
              <a:gd name="connsiteX45" fmla="*/ 203200 w 3562350"/>
              <a:gd name="connsiteY45" fmla="*/ 1212850 h 2203450"/>
              <a:gd name="connsiteX46" fmla="*/ 184150 w 3562350"/>
              <a:gd name="connsiteY46" fmla="*/ 1212850 h 2203450"/>
              <a:gd name="connsiteX47" fmla="*/ 184150 w 3562350"/>
              <a:gd name="connsiteY47" fmla="*/ 1050925 h 2203450"/>
              <a:gd name="connsiteX48" fmla="*/ 171450 w 3562350"/>
              <a:gd name="connsiteY48" fmla="*/ 1050925 h 2203450"/>
              <a:gd name="connsiteX49" fmla="*/ 171450 w 3562350"/>
              <a:gd name="connsiteY49" fmla="*/ 841375 h 2203450"/>
              <a:gd name="connsiteX50" fmla="*/ 168275 w 3562350"/>
              <a:gd name="connsiteY50" fmla="*/ 841375 h 2203450"/>
              <a:gd name="connsiteX51" fmla="*/ 168275 w 3562350"/>
              <a:gd name="connsiteY51" fmla="*/ 714375 h 2203450"/>
              <a:gd name="connsiteX52" fmla="*/ 146050 w 3562350"/>
              <a:gd name="connsiteY52" fmla="*/ 714375 h 2203450"/>
              <a:gd name="connsiteX53" fmla="*/ 146050 w 3562350"/>
              <a:gd name="connsiteY53" fmla="*/ 654050 h 2203450"/>
              <a:gd name="connsiteX54" fmla="*/ 146050 w 3562350"/>
              <a:gd name="connsiteY54" fmla="*/ 654050 h 2203450"/>
              <a:gd name="connsiteX55" fmla="*/ 146050 w 3562350"/>
              <a:gd name="connsiteY55" fmla="*/ 606425 h 2203450"/>
              <a:gd name="connsiteX56" fmla="*/ 127000 w 3562350"/>
              <a:gd name="connsiteY56" fmla="*/ 606425 h 2203450"/>
              <a:gd name="connsiteX57" fmla="*/ 127000 w 3562350"/>
              <a:gd name="connsiteY57" fmla="*/ 546100 h 2203450"/>
              <a:gd name="connsiteX58" fmla="*/ 111125 w 3562350"/>
              <a:gd name="connsiteY58" fmla="*/ 546100 h 2203450"/>
              <a:gd name="connsiteX59" fmla="*/ 111125 w 3562350"/>
              <a:gd name="connsiteY59" fmla="*/ 454025 h 2203450"/>
              <a:gd name="connsiteX60" fmla="*/ 92075 w 3562350"/>
              <a:gd name="connsiteY60" fmla="*/ 454025 h 2203450"/>
              <a:gd name="connsiteX61" fmla="*/ 92075 w 3562350"/>
              <a:gd name="connsiteY61" fmla="*/ 390525 h 2203450"/>
              <a:gd name="connsiteX62" fmla="*/ 79375 w 3562350"/>
              <a:gd name="connsiteY62" fmla="*/ 390525 h 2203450"/>
              <a:gd name="connsiteX63" fmla="*/ 79375 w 3562350"/>
              <a:gd name="connsiteY63" fmla="*/ 288925 h 2203450"/>
              <a:gd name="connsiteX64" fmla="*/ 66675 w 3562350"/>
              <a:gd name="connsiteY64" fmla="*/ 288925 h 2203450"/>
              <a:gd name="connsiteX65" fmla="*/ 66675 w 3562350"/>
              <a:gd name="connsiteY65" fmla="*/ 231775 h 2203450"/>
              <a:gd name="connsiteX66" fmla="*/ 53975 w 3562350"/>
              <a:gd name="connsiteY66" fmla="*/ 231775 h 2203450"/>
              <a:gd name="connsiteX67" fmla="*/ 53975 w 3562350"/>
              <a:gd name="connsiteY67" fmla="*/ 146050 h 2203450"/>
              <a:gd name="connsiteX68" fmla="*/ 44450 w 3562350"/>
              <a:gd name="connsiteY68" fmla="*/ 146050 h 2203450"/>
              <a:gd name="connsiteX69" fmla="*/ 44450 w 3562350"/>
              <a:gd name="connsiteY69" fmla="*/ 104775 h 2203450"/>
              <a:gd name="connsiteX70" fmla="*/ 22225 w 3562350"/>
              <a:gd name="connsiteY70" fmla="*/ 104775 h 2203450"/>
              <a:gd name="connsiteX71" fmla="*/ 22225 w 3562350"/>
              <a:gd name="connsiteY71" fmla="*/ 28575 h 2203450"/>
              <a:gd name="connsiteX72" fmla="*/ 0 w 3562350"/>
              <a:gd name="connsiteY72" fmla="*/ 28575 h 2203450"/>
              <a:gd name="connsiteX73" fmla="*/ 0 w 3562350"/>
              <a:gd name="connsiteY73" fmla="*/ 0 h 220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Lst>
            <a:rect l="l" t="t" r="r" b="b"/>
            <a:pathLst>
              <a:path w="3562350" h="2203450">
                <a:moveTo>
                  <a:pt x="3562350" y="2203450"/>
                </a:moveTo>
                <a:lnTo>
                  <a:pt x="2597150" y="2203450"/>
                </a:lnTo>
                <a:lnTo>
                  <a:pt x="2597150" y="2143125"/>
                </a:lnTo>
                <a:lnTo>
                  <a:pt x="1685925" y="2143125"/>
                </a:lnTo>
                <a:lnTo>
                  <a:pt x="1685925" y="2089150"/>
                </a:lnTo>
                <a:lnTo>
                  <a:pt x="1412875" y="2089150"/>
                </a:lnTo>
                <a:lnTo>
                  <a:pt x="1412875" y="2012950"/>
                </a:lnTo>
                <a:lnTo>
                  <a:pt x="1171575" y="2012950"/>
                </a:lnTo>
                <a:lnTo>
                  <a:pt x="1171575" y="1978025"/>
                </a:lnTo>
                <a:lnTo>
                  <a:pt x="1133475" y="1978025"/>
                </a:lnTo>
                <a:lnTo>
                  <a:pt x="1133475" y="1949450"/>
                </a:lnTo>
                <a:lnTo>
                  <a:pt x="777875" y="1949450"/>
                </a:lnTo>
                <a:lnTo>
                  <a:pt x="777875" y="1920875"/>
                </a:lnTo>
                <a:lnTo>
                  <a:pt x="669925" y="1920875"/>
                </a:lnTo>
                <a:lnTo>
                  <a:pt x="669925" y="1901825"/>
                </a:lnTo>
                <a:lnTo>
                  <a:pt x="606425" y="1901825"/>
                </a:lnTo>
                <a:lnTo>
                  <a:pt x="606425" y="1863725"/>
                </a:lnTo>
                <a:lnTo>
                  <a:pt x="600075" y="1860550"/>
                </a:lnTo>
                <a:lnTo>
                  <a:pt x="600075" y="1847850"/>
                </a:lnTo>
                <a:lnTo>
                  <a:pt x="565150" y="1847850"/>
                </a:lnTo>
                <a:lnTo>
                  <a:pt x="565150" y="1816100"/>
                </a:lnTo>
                <a:lnTo>
                  <a:pt x="546100" y="1816100"/>
                </a:lnTo>
                <a:lnTo>
                  <a:pt x="546100" y="1768475"/>
                </a:lnTo>
                <a:lnTo>
                  <a:pt x="447675" y="1768475"/>
                </a:lnTo>
                <a:lnTo>
                  <a:pt x="447675" y="1717675"/>
                </a:lnTo>
                <a:lnTo>
                  <a:pt x="439737" y="1693862"/>
                </a:lnTo>
                <a:lnTo>
                  <a:pt x="415925" y="1693863"/>
                </a:lnTo>
                <a:lnTo>
                  <a:pt x="415925" y="1654175"/>
                </a:lnTo>
                <a:lnTo>
                  <a:pt x="390525" y="1654175"/>
                </a:lnTo>
                <a:lnTo>
                  <a:pt x="390525" y="1616075"/>
                </a:lnTo>
                <a:lnTo>
                  <a:pt x="381000" y="1616075"/>
                </a:lnTo>
                <a:lnTo>
                  <a:pt x="381000" y="1584325"/>
                </a:lnTo>
                <a:lnTo>
                  <a:pt x="361950" y="1584325"/>
                </a:lnTo>
                <a:lnTo>
                  <a:pt x="361950" y="1539875"/>
                </a:lnTo>
                <a:lnTo>
                  <a:pt x="314325" y="1539875"/>
                </a:lnTo>
                <a:lnTo>
                  <a:pt x="314325" y="1514475"/>
                </a:lnTo>
                <a:lnTo>
                  <a:pt x="301625" y="1514475"/>
                </a:lnTo>
                <a:lnTo>
                  <a:pt x="301625" y="1473200"/>
                </a:lnTo>
                <a:lnTo>
                  <a:pt x="276225" y="1473200"/>
                </a:lnTo>
                <a:lnTo>
                  <a:pt x="276225" y="1450975"/>
                </a:lnTo>
                <a:lnTo>
                  <a:pt x="234950" y="1450975"/>
                </a:lnTo>
                <a:lnTo>
                  <a:pt x="234950" y="1422400"/>
                </a:lnTo>
                <a:lnTo>
                  <a:pt x="225425" y="1422400"/>
                </a:lnTo>
                <a:lnTo>
                  <a:pt x="225425" y="1403350"/>
                </a:lnTo>
                <a:lnTo>
                  <a:pt x="203200" y="1403350"/>
                </a:lnTo>
                <a:lnTo>
                  <a:pt x="203200" y="1212850"/>
                </a:lnTo>
                <a:lnTo>
                  <a:pt x="184150" y="1212850"/>
                </a:lnTo>
                <a:lnTo>
                  <a:pt x="184150" y="1050925"/>
                </a:lnTo>
                <a:lnTo>
                  <a:pt x="171450" y="1050925"/>
                </a:lnTo>
                <a:lnTo>
                  <a:pt x="171450" y="841375"/>
                </a:lnTo>
                <a:lnTo>
                  <a:pt x="168275" y="841375"/>
                </a:lnTo>
                <a:lnTo>
                  <a:pt x="168275" y="714375"/>
                </a:lnTo>
                <a:lnTo>
                  <a:pt x="146050" y="714375"/>
                </a:lnTo>
                <a:lnTo>
                  <a:pt x="146050" y="654050"/>
                </a:lnTo>
                <a:lnTo>
                  <a:pt x="146050" y="654050"/>
                </a:lnTo>
                <a:lnTo>
                  <a:pt x="146050" y="606425"/>
                </a:lnTo>
                <a:lnTo>
                  <a:pt x="127000" y="606425"/>
                </a:lnTo>
                <a:lnTo>
                  <a:pt x="127000" y="546100"/>
                </a:lnTo>
                <a:lnTo>
                  <a:pt x="111125" y="546100"/>
                </a:lnTo>
                <a:lnTo>
                  <a:pt x="111125" y="454025"/>
                </a:lnTo>
                <a:lnTo>
                  <a:pt x="92075" y="454025"/>
                </a:lnTo>
                <a:lnTo>
                  <a:pt x="92075" y="390525"/>
                </a:lnTo>
                <a:lnTo>
                  <a:pt x="79375" y="390525"/>
                </a:lnTo>
                <a:lnTo>
                  <a:pt x="79375" y="288925"/>
                </a:lnTo>
                <a:lnTo>
                  <a:pt x="66675" y="288925"/>
                </a:lnTo>
                <a:lnTo>
                  <a:pt x="66675" y="231775"/>
                </a:lnTo>
                <a:lnTo>
                  <a:pt x="53975" y="231775"/>
                </a:lnTo>
                <a:lnTo>
                  <a:pt x="53975" y="146050"/>
                </a:lnTo>
                <a:lnTo>
                  <a:pt x="44450" y="146050"/>
                </a:lnTo>
                <a:lnTo>
                  <a:pt x="44450" y="104775"/>
                </a:lnTo>
                <a:lnTo>
                  <a:pt x="22225" y="104775"/>
                </a:lnTo>
                <a:lnTo>
                  <a:pt x="22225" y="28575"/>
                </a:lnTo>
                <a:lnTo>
                  <a:pt x="0" y="28575"/>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38" name="Freeform: Shape 137">
            <a:extLst>
              <a:ext uri="{FF2B5EF4-FFF2-40B4-BE49-F238E27FC236}">
                <a16:creationId xmlns:a16="http://schemas.microsoft.com/office/drawing/2014/main" id="{75A137AE-3388-6AEF-FC27-11C749C9EF3C}"/>
              </a:ext>
            </a:extLst>
          </p:cNvPr>
          <p:cNvSpPr/>
          <p:nvPr/>
        </p:nvSpPr>
        <p:spPr bwMode="auto">
          <a:xfrm>
            <a:off x="7410450" y="2361626"/>
            <a:ext cx="1492250" cy="2305050"/>
          </a:xfrm>
          <a:custGeom>
            <a:avLst/>
            <a:gdLst>
              <a:gd name="connsiteX0" fmla="*/ 1492250 w 1492250"/>
              <a:gd name="connsiteY0" fmla="*/ 2305050 h 2305050"/>
              <a:gd name="connsiteX1" fmla="*/ 1492250 w 1492250"/>
              <a:gd name="connsiteY1" fmla="*/ 2181225 h 2305050"/>
              <a:gd name="connsiteX2" fmla="*/ 1120775 w 1492250"/>
              <a:gd name="connsiteY2" fmla="*/ 2181225 h 2305050"/>
              <a:gd name="connsiteX3" fmla="*/ 1120775 w 1492250"/>
              <a:gd name="connsiteY3" fmla="*/ 2127250 h 2305050"/>
              <a:gd name="connsiteX4" fmla="*/ 920750 w 1492250"/>
              <a:gd name="connsiteY4" fmla="*/ 2127250 h 2305050"/>
              <a:gd name="connsiteX5" fmla="*/ 920750 w 1492250"/>
              <a:gd name="connsiteY5" fmla="*/ 2095500 h 2305050"/>
              <a:gd name="connsiteX6" fmla="*/ 901700 w 1492250"/>
              <a:gd name="connsiteY6" fmla="*/ 2095500 h 2305050"/>
              <a:gd name="connsiteX7" fmla="*/ 901700 w 1492250"/>
              <a:gd name="connsiteY7" fmla="*/ 2063750 h 2305050"/>
              <a:gd name="connsiteX8" fmla="*/ 882650 w 1492250"/>
              <a:gd name="connsiteY8" fmla="*/ 2063750 h 2305050"/>
              <a:gd name="connsiteX9" fmla="*/ 882650 w 1492250"/>
              <a:gd name="connsiteY9" fmla="*/ 2003425 h 2305050"/>
              <a:gd name="connsiteX10" fmla="*/ 685800 w 1492250"/>
              <a:gd name="connsiteY10" fmla="*/ 2003425 h 2305050"/>
              <a:gd name="connsiteX11" fmla="*/ 685800 w 1492250"/>
              <a:gd name="connsiteY11" fmla="*/ 1978025 h 2305050"/>
              <a:gd name="connsiteX12" fmla="*/ 612775 w 1492250"/>
              <a:gd name="connsiteY12" fmla="*/ 1978025 h 2305050"/>
              <a:gd name="connsiteX13" fmla="*/ 612775 w 1492250"/>
              <a:gd name="connsiteY13" fmla="*/ 1939925 h 2305050"/>
              <a:gd name="connsiteX14" fmla="*/ 508000 w 1492250"/>
              <a:gd name="connsiteY14" fmla="*/ 1939925 h 2305050"/>
              <a:gd name="connsiteX15" fmla="*/ 527050 w 1492250"/>
              <a:gd name="connsiteY15" fmla="*/ 1920875 h 2305050"/>
              <a:gd name="connsiteX16" fmla="*/ 492125 w 1492250"/>
              <a:gd name="connsiteY16" fmla="*/ 1920875 h 2305050"/>
              <a:gd name="connsiteX17" fmla="*/ 492125 w 1492250"/>
              <a:gd name="connsiteY17" fmla="*/ 1863725 h 2305050"/>
              <a:gd name="connsiteX18" fmla="*/ 463550 w 1492250"/>
              <a:gd name="connsiteY18" fmla="*/ 1863725 h 2305050"/>
              <a:gd name="connsiteX19" fmla="*/ 463550 w 1492250"/>
              <a:gd name="connsiteY19" fmla="*/ 1831975 h 2305050"/>
              <a:gd name="connsiteX20" fmla="*/ 431800 w 1492250"/>
              <a:gd name="connsiteY20" fmla="*/ 1831975 h 2305050"/>
              <a:gd name="connsiteX21" fmla="*/ 447675 w 1492250"/>
              <a:gd name="connsiteY21" fmla="*/ 1816100 h 2305050"/>
              <a:gd name="connsiteX22" fmla="*/ 396875 w 1492250"/>
              <a:gd name="connsiteY22" fmla="*/ 1816100 h 2305050"/>
              <a:gd name="connsiteX23" fmla="*/ 396875 w 1492250"/>
              <a:gd name="connsiteY23" fmla="*/ 1771650 h 2305050"/>
              <a:gd name="connsiteX24" fmla="*/ 333375 w 1492250"/>
              <a:gd name="connsiteY24" fmla="*/ 1771650 h 2305050"/>
              <a:gd name="connsiteX25" fmla="*/ 333375 w 1492250"/>
              <a:gd name="connsiteY25" fmla="*/ 1714500 h 2305050"/>
              <a:gd name="connsiteX26" fmla="*/ 320675 w 1492250"/>
              <a:gd name="connsiteY26" fmla="*/ 1714500 h 2305050"/>
              <a:gd name="connsiteX27" fmla="*/ 320675 w 1492250"/>
              <a:gd name="connsiteY27" fmla="*/ 1679575 h 2305050"/>
              <a:gd name="connsiteX28" fmla="*/ 304800 w 1492250"/>
              <a:gd name="connsiteY28" fmla="*/ 1679575 h 2305050"/>
              <a:gd name="connsiteX29" fmla="*/ 304800 w 1492250"/>
              <a:gd name="connsiteY29" fmla="*/ 1647825 h 2305050"/>
              <a:gd name="connsiteX30" fmla="*/ 304800 w 1492250"/>
              <a:gd name="connsiteY30" fmla="*/ 1647825 h 2305050"/>
              <a:gd name="connsiteX31" fmla="*/ 304800 w 1492250"/>
              <a:gd name="connsiteY31" fmla="*/ 1597025 h 2305050"/>
              <a:gd name="connsiteX32" fmla="*/ 276225 w 1492250"/>
              <a:gd name="connsiteY32" fmla="*/ 1597025 h 2305050"/>
              <a:gd name="connsiteX33" fmla="*/ 276225 w 1492250"/>
              <a:gd name="connsiteY33" fmla="*/ 1536700 h 2305050"/>
              <a:gd name="connsiteX34" fmla="*/ 269875 w 1492250"/>
              <a:gd name="connsiteY34" fmla="*/ 1536700 h 2305050"/>
              <a:gd name="connsiteX35" fmla="*/ 269875 w 1492250"/>
              <a:gd name="connsiteY35" fmla="*/ 1435100 h 2305050"/>
              <a:gd name="connsiteX36" fmla="*/ 254000 w 1492250"/>
              <a:gd name="connsiteY36" fmla="*/ 1435100 h 2305050"/>
              <a:gd name="connsiteX37" fmla="*/ 254000 w 1492250"/>
              <a:gd name="connsiteY37" fmla="*/ 1330325 h 2305050"/>
              <a:gd name="connsiteX38" fmla="*/ 234950 w 1492250"/>
              <a:gd name="connsiteY38" fmla="*/ 1330325 h 2305050"/>
              <a:gd name="connsiteX39" fmla="*/ 234950 w 1492250"/>
              <a:gd name="connsiteY39" fmla="*/ 1273175 h 2305050"/>
              <a:gd name="connsiteX40" fmla="*/ 193675 w 1492250"/>
              <a:gd name="connsiteY40" fmla="*/ 1273175 h 2305050"/>
              <a:gd name="connsiteX41" fmla="*/ 193675 w 1492250"/>
              <a:gd name="connsiteY41" fmla="*/ 1174750 h 2305050"/>
              <a:gd name="connsiteX42" fmla="*/ 184150 w 1492250"/>
              <a:gd name="connsiteY42" fmla="*/ 1174750 h 2305050"/>
              <a:gd name="connsiteX43" fmla="*/ 184150 w 1492250"/>
              <a:gd name="connsiteY43" fmla="*/ 1101725 h 2305050"/>
              <a:gd name="connsiteX44" fmla="*/ 168275 w 1492250"/>
              <a:gd name="connsiteY44" fmla="*/ 1101725 h 2305050"/>
              <a:gd name="connsiteX45" fmla="*/ 168275 w 1492250"/>
              <a:gd name="connsiteY45" fmla="*/ 936625 h 2305050"/>
              <a:gd name="connsiteX46" fmla="*/ 161925 w 1492250"/>
              <a:gd name="connsiteY46" fmla="*/ 930275 h 2305050"/>
              <a:gd name="connsiteX47" fmla="*/ 161925 w 1492250"/>
              <a:gd name="connsiteY47" fmla="*/ 806450 h 2305050"/>
              <a:gd name="connsiteX48" fmla="*/ 152400 w 1492250"/>
              <a:gd name="connsiteY48" fmla="*/ 806450 h 2305050"/>
              <a:gd name="connsiteX49" fmla="*/ 152400 w 1492250"/>
              <a:gd name="connsiteY49" fmla="*/ 733425 h 2305050"/>
              <a:gd name="connsiteX50" fmla="*/ 152400 w 1492250"/>
              <a:gd name="connsiteY50" fmla="*/ 733425 h 2305050"/>
              <a:gd name="connsiteX51" fmla="*/ 139700 w 1492250"/>
              <a:gd name="connsiteY51" fmla="*/ 733425 h 2305050"/>
              <a:gd name="connsiteX52" fmla="*/ 139700 w 1492250"/>
              <a:gd name="connsiteY52" fmla="*/ 676275 h 2305050"/>
              <a:gd name="connsiteX53" fmla="*/ 123825 w 1492250"/>
              <a:gd name="connsiteY53" fmla="*/ 676275 h 2305050"/>
              <a:gd name="connsiteX54" fmla="*/ 123825 w 1492250"/>
              <a:gd name="connsiteY54" fmla="*/ 635000 h 2305050"/>
              <a:gd name="connsiteX55" fmla="*/ 104775 w 1492250"/>
              <a:gd name="connsiteY55" fmla="*/ 635000 h 2305050"/>
              <a:gd name="connsiteX56" fmla="*/ 104775 w 1492250"/>
              <a:gd name="connsiteY56" fmla="*/ 571500 h 2305050"/>
              <a:gd name="connsiteX57" fmla="*/ 88900 w 1492250"/>
              <a:gd name="connsiteY57" fmla="*/ 571500 h 2305050"/>
              <a:gd name="connsiteX58" fmla="*/ 88900 w 1492250"/>
              <a:gd name="connsiteY58" fmla="*/ 508000 h 2305050"/>
              <a:gd name="connsiteX59" fmla="*/ 76200 w 1492250"/>
              <a:gd name="connsiteY59" fmla="*/ 508000 h 2305050"/>
              <a:gd name="connsiteX60" fmla="*/ 76200 w 1492250"/>
              <a:gd name="connsiteY60" fmla="*/ 415925 h 2305050"/>
              <a:gd name="connsiteX61" fmla="*/ 63500 w 1492250"/>
              <a:gd name="connsiteY61" fmla="*/ 415925 h 2305050"/>
              <a:gd name="connsiteX62" fmla="*/ 63500 w 1492250"/>
              <a:gd name="connsiteY62" fmla="*/ 377825 h 2305050"/>
              <a:gd name="connsiteX63" fmla="*/ 57150 w 1492250"/>
              <a:gd name="connsiteY63" fmla="*/ 377825 h 2305050"/>
              <a:gd name="connsiteX64" fmla="*/ 57150 w 1492250"/>
              <a:gd name="connsiteY64" fmla="*/ 295275 h 2305050"/>
              <a:gd name="connsiteX65" fmla="*/ 44450 w 1492250"/>
              <a:gd name="connsiteY65" fmla="*/ 295275 h 2305050"/>
              <a:gd name="connsiteX66" fmla="*/ 44450 w 1492250"/>
              <a:gd name="connsiteY66" fmla="*/ 222250 h 2305050"/>
              <a:gd name="connsiteX67" fmla="*/ 28575 w 1492250"/>
              <a:gd name="connsiteY67" fmla="*/ 222250 h 2305050"/>
              <a:gd name="connsiteX68" fmla="*/ 28575 w 1492250"/>
              <a:gd name="connsiteY68" fmla="*/ 133350 h 2305050"/>
              <a:gd name="connsiteX69" fmla="*/ 15875 w 1492250"/>
              <a:gd name="connsiteY69" fmla="*/ 133350 h 2305050"/>
              <a:gd name="connsiteX70" fmla="*/ 15875 w 1492250"/>
              <a:gd name="connsiteY70" fmla="*/ 73025 h 2305050"/>
              <a:gd name="connsiteX71" fmla="*/ 0 w 1492250"/>
              <a:gd name="connsiteY71" fmla="*/ 73025 h 2305050"/>
              <a:gd name="connsiteX72" fmla="*/ 0 w 1492250"/>
              <a:gd name="connsiteY72" fmla="*/ 0 h 2305050"/>
              <a:gd name="connsiteX0" fmla="*/ 1492250 w 1492250"/>
              <a:gd name="connsiteY0" fmla="*/ 2305050 h 2305050"/>
              <a:gd name="connsiteX1" fmla="*/ 1492250 w 1492250"/>
              <a:gd name="connsiteY1" fmla="*/ 2181225 h 2305050"/>
              <a:gd name="connsiteX2" fmla="*/ 1120775 w 1492250"/>
              <a:gd name="connsiteY2" fmla="*/ 2181225 h 2305050"/>
              <a:gd name="connsiteX3" fmla="*/ 1120775 w 1492250"/>
              <a:gd name="connsiteY3" fmla="*/ 2127250 h 2305050"/>
              <a:gd name="connsiteX4" fmla="*/ 920750 w 1492250"/>
              <a:gd name="connsiteY4" fmla="*/ 2127250 h 2305050"/>
              <a:gd name="connsiteX5" fmla="*/ 920750 w 1492250"/>
              <a:gd name="connsiteY5" fmla="*/ 2095500 h 2305050"/>
              <a:gd name="connsiteX6" fmla="*/ 901700 w 1492250"/>
              <a:gd name="connsiteY6" fmla="*/ 2095500 h 2305050"/>
              <a:gd name="connsiteX7" fmla="*/ 901700 w 1492250"/>
              <a:gd name="connsiteY7" fmla="*/ 2063750 h 2305050"/>
              <a:gd name="connsiteX8" fmla="*/ 882650 w 1492250"/>
              <a:gd name="connsiteY8" fmla="*/ 2063750 h 2305050"/>
              <a:gd name="connsiteX9" fmla="*/ 882650 w 1492250"/>
              <a:gd name="connsiteY9" fmla="*/ 2003425 h 2305050"/>
              <a:gd name="connsiteX10" fmla="*/ 685800 w 1492250"/>
              <a:gd name="connsiteY10" fmla="*/ 2003425 h 2305050"/>
              <a:gd name="connsiteX11" fmla="*/ 685800 w 1492250"/>
              <a:gd name="connsiteY11" fmla="*/ 1978025 h 2305050"/>
              <a:gd name="connsiteX12" fmla="*/ 612775 w 1492250"/>
              <a:gd name="connsiteY12" fmla="*/ 1978025 h 2305050"/>
              <a:gd name="connsiteX13" fmla="*/ 612775 w 1492250"/>
              <a:gd name="connsiteY13" fmla="*/ 1939925 h 2305050"/>
              <a:gd name="connsiteX14" fmla="*/ 508000 w 1492250"/>
              <a:gd name="connsiteY14" fmla="*/ 1939925 h 2305050"/>
              <a:gd name="connsiteX15" fmla="*/ 527050 w 1492250"/>
              <a:gd name="connsiteY15" fmla="*/ 1920875 h 2305050"/>
              <a:gd name="connsiteX16" fmla="*/ 492125 w 1492250"/>
              <a:gd name="connsiteY16" fmla="*/ 1920875 h 2305050"/>
              <a:gd name="connsiteX17" fmla="*/ 492125 w 1492250"/>
              <a:gd name="connsiteY17" fmla="*/ 1863725 h 2305050"/>
              <a:gd name="connsiteX18" fmla="*/ 463550 w 1492250"/>
              <a:gd name="connsiteY18" fmla="*/ 1863725 h 2305050"/>
              <a:gd name="connsiteX19" fmla="*/ 463550 w 1492250"/>
              <a:gd name="connsiteY19" fmla="*/ 1831975 h 2305050"/>
              <a:gd name="connsiteX20" fmla="*/ 431800 w 1492250"/>
              <a:gd name="connsiteY20" fmla="*/ 1831975 h 2305050"/>
              <a:gd name="connsiteX21" fmla="*/ 447675 w 1492250"/>
              <a:gd name="connsiteY21" fmla="*/ 1816100 h 2305050"/>
              <a:gd name="connsiteX22" fmla="*/ 396875 w 1492250"/>
              <a:gd name="connsiteY22" fmla="*/ 1816100 h 2305050"/>
              <a:gd name="connsiteX23" fmla="*/ 396875 w 1492250"/>
              <a:gd name="connsiteY23" fmla="*/ 1771650 h 2305050"/>
              <a:gd name="connsiteX24" fmla="*/ 333375 w 1492250"/>
              <a:gd name="connsiteY24" fmla="*/ 1771650 h 2305050"/>
              <a:gd name="connsiteX25" fmla="*/ 333375 w 1492250"/>
              <a:gd name="connsiteY25" fmla="*/ 1714500 h 2305050"/>
              <a:gd name="connsiteX26" fmla="*/ 320675 w 1492250"/>
              <a:gd name="connsiteY26" fmla="*/ 1714500 h 2305050"/>
              <a:gd name="connsiteX27" fmla="*/ 320675 w 1492250"/>
              <a:gd name="connsiteY27" fmla="*/ 1679575 h 2305050"/>
              <a:gd name="connsiteX28" fmla="*/ 304800 w 1492250"/>
              <a:gd name="connsiteY28" fmla="*/ 1679575 h 2305050"/>
              <a:gd name="connsiteX29" fmla="*/ 304800 w 1492250"/>
              <a:gd name="connsiteY29" fmla="*/ 1647825 h 2305050"/>
              <a:gd name="connsiteX30" fmla="*/ 304800 w 1492250"/>
              <a:gd name="connsiteY30" fmla="*/ 1647825 h 2305050"/>
              <a:gd name="connsiteX31" fmla="*/ 304800 w 1492250"/>
              <a:gd name="connsiteY31" fmla="*/ 1597025 h 2305050"/>
              <a:gd name="connsiteX32" fmla="*/ 276225 w 1492250"/>
              <a:gd name="connsiteY32" fmla="*/ 1597025 h 2305050"/>
              <a:gd name="connsiteX33" fmla="*/ 276225 w 1492250"/>
              <a:gd name="connsiteY33" fmla="*/ 1536700 h 2305050"/>
              <a:gd name="connsiteX34" fmla="*/ 269875 w 1492250"/>
              <a:gd name="connsiteY34" fmla="*/ 1536700 h 2305050"/>
              <a:gd name="connsiteX35" fmla="*/ 269875 w 1492250"/>
              <a:gd name="connsiteY35" fmla="*/ 1435100 h 2305050"/>
              <a:gd name="connsiteX36" fmla="*/ 254000 w 1492250"/>
              <a:gd name="connsiteY36" fmla="*/ 1435100 h 2305050"/>
              <a:gd name="connsiteX37" fmla="*/ 254000 w 1492250"/>
              <a:gd name="connsiteY37" fmla="*/ 1330325 h 2305050"/>
              <a:gd name="connsiteX38" fmla="*/ 234950 w 1492250"/>
              <a:gd name="connsiteY38" fmla="*/ 1330325 h 2305050"/>
              <a:gd name="connsiteX39" fmla="*/ 234950 w 1492250"/>
              <a:gd name="connsiteY39" fmla="*/ 1273175 h 2305050"/>
              <a:gd name="connsiteX40" fmla="*/ 193675 w 1492250"/>
              <a:gd name="connsiteY40" fmla="*/ 1273175 h 2305050"/>
              <a:gd name="connsiteX41" fmla="*/ 193675 w 1492250"/>
              <a:gd name="connsiteY41" fmla="*/ 1174750 h 2305050"/>
              <a:gd name="connsiteX42" fmla="*/ 184150 w 1492250"/>
              <a:gd name="connsiteY42" fmla="*/ 1174750 h 2305050"/>
              <a:gd name="connsiteX43" fmla="*/ 184150 w 1492250"/>
              <a:gd name="connsiteY43" fmla="*/ 1101725 h 2305050"/>
              <a:gd name="connsiteX44" fmla="*/ 168275 w 1492250"/>
              <a:gd name="connsiteY44" fmla="*/ 1101725 h 2305050"/>
              <a:gd name="connsiteX45" fmla="*/ 168275 w 1492250"/>
              <a:gd name="connsiteY45" fmla="*/ 936625 h 2305050"/>
              <a:gd name="connsiteX46" fmla="*/ 161925 w 1492250"/>
              <a:gd name="connsiteY46" fmla="*/ 930275 h 2305050"/>
              <a:gd name="connsiteX47" fmla="*/ 161925 w 1492250"/>
              <a:gd name="connsiteY47" fmla="*/ 806450 h 2305050"/>
              <a:gd name="connsiteX48" fmla="*/ 152400 w 1492250"/>
              <a:gd name="connsiteY48" fmla="*/ 806450 h 2305050"/>
              <a:gd name="connsiteX49" fmla="*/ 152400 w 1492250"/>
              <a:gd name="connsiteY49" fmla="*/ 733425 h 2305050"/>
              <a:gd name="connsiteX50" fmla="*/ 152400 w 1492250"/>
              <a:gd name="connsiteY50" fmla="*/ 733425 h 2305050"/>
              <a:gd name="connsiteX51" fmla="*/ 139700 w 1492250"/>
              <a:gd name="connsiteY51" fmla="*/ 733425 h 2305050"/>
              <a:gd name="connsiteX52" fmla="*/ 139700 w 1492250"/>
              <a:gd name="connsiteY52" fmla="*/ 676275 h 2305050"/>
              <a:gd name="connsiteX53" fmla="*/ 123825 w 1492250"/>
              <a:gd name="connsiteY53" fmla="*/ 676275 h 2305050"/>
              <a:gd name="connsiteX54" fmla="*/ 123825 w 1492250"/>
              <a:gd name="connsiteY54" fmla="*/ 635000 h 2305050"/>
              <a:gd name="connsiteX55" fmla="*/ 104775 w 1492250"/>
              <a:gd name="connsiteY55" fmla="*/ 635000 h 2305050"/>
              <a:gd name="connsiteX56" fmla="*/ 104775 w 1492250"/>
              <a:gd name="connsiteY56" fmla="*/ 571500 h 2305050"/>
              <a:gd name="connsiteX57" fmla="*/ 88900 w 1492250"/>
              <a:gd name="connsiteY57" fmla="*/ 571500 h 2305050"/>
              <a:gd name="connsiteX58" fmla="*/ 88900 w 1492250"/>
              <a:gd name="connsiteY58" fmla="*/ 508000 h 2305050"/>
              <a:gd name="connsiteX59" fmla="*/ 76200 w 1492250"/>
              <a:gd name="connsiteY59" fmla="*/ 508000 h 2305050"/>
              <a:gd name="connsiteX60" fmla="*/ 76200 w 1492250"/>
              <a:gd name="connsiteY60" fmla="*/ 415925 h 2305050"/>
              <a:gd name="connsiteX61" fmla="*/ 63500 w 1492250"/>
              <a:gd name="connsiteY61" fmla="*/ 415925 h 2305050"/>
              <a:gd name="connsiteX62" fmla="*/ 63500 w 1492250"/>
              <a:gd name="connsiteY62" fmla="*/ 377825 h 2305050"/>
              <a:gd name="connsiteX63" fmla="*/ 57150 w 1492250"/>
              <a:gd name="connsiteY63" fmla="*/ 377825 h 2305050"/>
              <a:gd name="connsiteX64" fmla="*/ 57150 w 1492250"/>
              <a:gd name="connsiteY64" fmla="*/ 295275 h 2305050"/>
              <a:gd name="connsiteX65" fmla="*/ 44450 w 1492250"/>
              <a:gd name="connsiteY65" fmla="*/ 295275 h 2305050"/>
              <a:gd name="connsiteX66" fmla="*/ 44450 w 1492250"/>
              <a:gd name="connsiteY66" fmla="*/ 222250 h 2305050"/>
              <a:gd name="connsiteX67" fmla="*/ 28575 w 1492250"/>
              <a:gd name="connsiteY67" fmla="*/ 222250 h 2305050"/>
              <a:gd name="connsiteX68" fmla="*/ 28575 w 1492250"/>
              <a:gd name="connsiteY68" fmla="*/ 133350 h 2305050"/>
              <a:gd name="connsiteX69" fmla="*/ 15875 w 1492250"/>
              <a:gd name="connsiteY69" fmla="*/ 133350 h 2305050"/>
              <a:gd name="connsiteX70" fmla="*/ 15875 w 1492250"/>
              <a:gd name="connsiteY70" fmla="*/ 73025 h 2305050"/>
              <a:gd name="connsiteX71" fmla="*/ 0 w 1492250"/>
              <a:gd name="connsiteY71" fmla="*/ 73025 h 2305050"/>
              <a:gd name="connsiteX72" fmla="*/ 0 w 1492250"/>
              <a:gd name="connsiteY72" fmla="*/ 0 h 2305050"/>
              <a:gd name="connsiteX0" fmla="*/ 1492250 w 1492250"/>
              <a:gd name="connsiteY0" fmla="*/ 2305050 h 2305050"/>
              <a:gd name="connsiteX1" fmla="*/ 1492250 w 1492250"/>
              <a:gd name="connsiteY1" fmla="*/ 2181225 h 2305050"/>
              <a:gd name="connsiteX2" fmla="*/ 1120775 w 1492250"/>
              <a:gd name="connsiteY2" fmla="*/ 2181225 h 2305050"/>
              <a:gd name="connsiteX3" fmla="*/ 1120775 w 1492250"/>
              <a:gd name="connsiteY3" fmla="*/ 2127250 h 2305050"/>
              <a:gd name="connsiteX4" fmla="*/ 920750 w 1492250"/>
              <a:gd name="connsiteY4" fmla="*/ 2127250 h 2305050"/>
              <a:gd name="connsiteX5" fmla="*/ 920750 w 1492250"/>
              <a:gd name="connsiteY5" fmla="*/ 2095500 h 2305050"/>
              <a:gd name="connsiteX6" fmla="*/ 901700 w 1492250"/>
              <a:gd name="connsiteY6" fmla="*/ 2095500 h 2305050"/>
              <a:gd name="connsiteX7" fmla="*/ 901700 w 1492250"/>
              <a:gd name="connsiteY7" fmla="*/ 2063750 h 2305050"/>
              <a:gd name="connsiteX8" fmla="*/ 882650 w 1492250"/>
              <a:gd name="connsiteY8" fmla="*/ 2063750 h 2305050"/>
              <a:gd name="connsiteX9" fmla="*/ 882650 w 1492250"/>
              <a:gd name="connsiteY9" fmla="*/ 2003425 h 2305050"/>
              <a:gd name="connsiteX10" fmla="*/ 685800 w 1492250"/>
              <a:gd name="connsiteY10" fmla="*/ 2003425 h 2305050"/>
              <a:gd name="connsiteX11" fmla="*/ 685800 w 1492250"/>
              <a:gd name="connsiteY11" fmla="*/ 1978025 h 2305050"/>
              <a:gd name="connsiteX12" fmla="*/ 612775 w 1492250"/>
              <a:gd name="connsiteY12" fmla="*/ 1978025 h 2305050"/>
              <a:gd name="connsiteX13" fmla="*/ 612775 w 1492250"/>
              <a:gd name="connsiteY13" fmla="*/ 1939925 h 2305050"/>
              <a:gd name="connsiteX14" fmla="*/ 508000 w 1492250"/>
              <a:gd name="connsiteY14" fmla="*/ 1939925 h 2305050"/>
              <a:gd name="connsiteX15" fmla="*/ 527050 w 1492250"/>
              <a:gd name="connsiteY15" fmla="*/ 1920875 h 2305050"/>
              <a:gd name="connsiteX16" fmla="*/ 492125 w 1492250"/>
              <a:gd name="connsiteY16" fmla="*/ 1920875 h 2305050"/>
              <a:gd name="connsiteX17" fmla="*/ 492125 w 1492250"/>
              <a:gd name="connsiteY17" fmla="*/ 1863725 h 2305050"/>
              <a:gd name="connsiteX18" fmla="*/ 463550 w 1492250"/>
              <a:gd name="connsiteY18" fmla="*/ 1863725 h 2305050"/>
              <a:gd name="connsiteX19" fmla="*/ 463550 w 1492250"/>
              <a:gd name="connsiteY19" fmla="*/ 1831975 h 2305050"/>
              <a:gd name="connsiteX20" fmla="*/ 431800 w 1492250"/>
              <a:gd name="connsiteY20" fmla="*/ 1831975 h 2305050"/>
              <a:gd name="connsiteX21" fmla="*/ 433388 w 1492250"/>
              <a:gd name="connsiteY21" fmla="*/ 1818481 h 2305050"/>
              <a:gd name="connsiteX22" fmla="*/ 396875 w 1492250"/>
              <a:gd name="connsiteY22" fmla="*/ 1816100 h 2305050"/>
              <a:gd name="connsiteX23" fmla="*/ 396875 w 1492250"/>
              <a:gd name="connsiteY23" fmla="*/ 1771650 h 2305050"/>
              <a:gd name="connsiteX24" fmla="*/ 333375 w 1492250"/>
              <a:gd name="connsiteY24" fmla="*/ 1771650 h 2305050"/>
              <a:gd name="connsiteX25" fmla="*/ 333375 w 1492250"/>
              <a:gd name="connsiteY25" fmla="*/ 1714500 h 2305050"/>
              <a:gd name="connsiteX26" fmla="*/ 320675 w 1492250"/>
              <a:gd name="connsiteY26" fmla="*/ 1714500 h 2305050"/>
              <a:gd name="connsiteX27" fmla="*/ 320675 w 1492250"/>
              <a:gd name="connsiteY27" fmla="*/ 1679575 h 2305050"/>
              <a:gd name="connsiteX28" fmla="*/ 304800 w 1492250"/>
              <a:gd name="connsiteY28" fmla="*/ 1679575 h 2305050"/>
              <a:gd name="connsiteX29" fmla="*/ 304800 w 1492250"/>
              <a:gd name="connsiteY29" fmla="*/ 1647825 h 2305050"/>
              <a:gd name="connsiteX30" fmla="*/ 304800 w 1492250"/>
              <a:gd name="connsiteY30" fmla="*/ 1647825 h 2305050"/>
              <a:gd name="connsiteX31" fmla="*/ 304800 w 1492250"/>
              <a:gd name="connsiteY31" fmla="*/ 1597025 h 2305050"/>
              <a:gd name="connsiteX32" fmla="*/ 276225 w 1492250"/>
              <a:gd name="connsiteY32" fmla="*/ 1597025 h 2305050"/>
              <a:gd name="connsiteX33" fmla="*/ 276225 w 1492250"/>
              <a:gd name="connsiteY33" fmla="*/ 1536700 h 2305050"/>
              <a:gd name="connsiteX34" fmla="*/ 269875 w 1492250"/>
              <a:gd name="connsiteY34" fmla="*/ 1536700 h 2305050"/>
              <a:gd name="connsiteX35" fmla="*/ 269875 w 1492250"/>
              <a:gd name="connsiteY35" fmla="*/ 1435100 h 2305050"/>
              <a:gd name="connsiteX36" fmla="*/ 254000 w 1492250"/>
              <a:gd name="connsiteY36" fmla="*/ 1435100 h 2305050"/>
              <a:gd name="connsiteX37" fmla="*/ 254000 w 1492250"/>
              <a:gd name="connsiteY37" fmla="*/ 1330325 h 2305050"/>
              <a:gd name="connsiteX38" fmla="*/ 234950 w 1492250"/>
              <a:gd name="connsiteY38" fmla="*/ 1330325 h 2305050"/>
              <a:gd name="connsiteX39" fmla="*/ 234950 w 1492250"/>
              <a:gd name="connsiteY39" fmla="*/ 1273175 h 2305050"/>
              <a:gd name="connsiteX40" fmla="*/ 193675 w 1492250"/>
              <a:gd name="connsiteY40" fmla="*/ 1273175 h 2305050"/>
              <a:gd name="connsiteX41" fmla="*/ 193675 w 1492250"/>
              <a:gd name="connsiteY41" fmla="*/ 1174750 h 2305050"/>
              <a:gd name="connsiteX42" fmla="*/ 184150 w 1492250"/>
              <a:gd name="connsiteY42" fmla="*/ 1174750 h 2305050"/>
              <a:gd name="connsiteX43" fmla="*/ 184150 w 1492250"/>
              <a:gd name="connsiteY43" fmla="*/ 1101725 h 2305050"/>
              <a:gd name="connsiteX44" fmla="*/ 168275 w 1492250"/>
              <a:gd name="connsiteY44" fmla="*/ 1101725 h 2305050"/>
              <a:gd name="connsiteX45" fmla="*/ 168275 w 1492250"/>
              <a:gd name="connsiteY45" fmla="*/ 936625 h 2305050"/>
              <a:gd name="connsiteX46" fmla="*/ 161925 w 1492250"/>
              <a:gd name="connsiteY46" fmla="*/ 930275 h 2305050"/>
              <a:gd name="connsiteX47" fmla="*/ 161925 w 1492250"/>
              <a:gd name="connsiteY47" fmla="*/ 806450 h 2305050"/>
              <a:gd name="connsiteX48" fmla="*/ 152400 w 1492250"/>
              <a:gd name="connsiteY48" fmla="*/ 806450 h 2305050"/>
              <a:gd name="connsiteX49" fmla="*/ 152400 w 1492250"/>
              <a:gd name="connsiteY49" fmla="*/ 733425 h 2305050"/>
              <a:gd name="connsiteX50" fmla="*/ 152400 w 1492250"/>
              <a:gd name="connsiteY50" fmla="*/ 733425 h 2305050"/>
              <a:gd name="connsiteX51" fmla="*/ 139700 w 1492250"/>
              <a:gd name="connsiteY51" fmla="*/ 733425 h 2305050"/>
              <a:gd name="connsiteX52" fmla="*/ 139700 w 1492250"/>
              <a:gd name="connsiteY52" fmla="*/ 676275 h 2305050"/>
              <a:gd name="connsiteX53" fmla="*/ 123825 w 1492250"/>
              <a:gd name="connsiteY53" fmla="*/ 676275 h 2305050"/>
              <a:gd name="connsiteX54" fmla="*/ 123825 w 1492250"/>
              <a:gd name="connsiteY54" fmla="*/ 635000 h 2305050"/>
              <a:gd name="connsiteX55" fmla="*/ 104775 w 1492250"/>
              <a:gd name="connsiteY55" fmla="*/ 635000 h 2305050"/>
              <a:gd name="connsiteX56" fmla="*/ 104775 w 1492250"/>
              <a:gd name="connsiteY56" fmla="*/ 571500 h 2305050"/>
              <a:gd name="connsiteX57" fmla="*/ 88900 w 1492250"/>
              <a:gd name="connsiteY57" fmla="*/ 571500 h 2305050"/>
              <a:gd name="connsiteX58" fmla="*/ 88900 w 1492250"/>
              <a:gd name="connsiteY58" fmla="*/ 508000 h 2305050"/>
              <a:gd name="connsiteX59" fmla="*/ 76200 w 1492250"/>
              <a:gd name="connsiteY59" fmla="*/ 508000 h 2305050"/>
              <a:gd name="connsiteX60" fmla="*/ 76200 w 1492250"/>
              <a:gd name="connsiteY60" fmla="*/ 415925 h 2305050"/>
              <a:gd name="connsiteX61" fmla="*/ 63500 w 1492250"/>
              <a:gd name="connsiteY61" fmla="*/ 415925 h 2305050"/>
              <a:gd name="connsiteX62" fmla="*/ 63500 w 1492250"/>
              <a:gd name="connsiteY62" fmla="*/ 377825 h 2305050"/>
              <a:gd name="connsiteX63" fmla="*/ 57150 w 1492250"/>
              <a:gd name="connsiteY63" fmla="*/ 377825 h 2305050"/>
              <a:gd name="connsiteX64" fmla="*/ 57150 w 1492250"/>
              <a:gd name="connsiteY64" fmla="*/ 295275 h 2305050"/>
              <a:gd name="connsiteX65" fmla="*/ 44450 w 1492250"/>
              <a:gd name="connsiteY65" fmla="*/ 295275 h 2305050"/>
              <a:gd name="connsiteX66" fmla="*/ 44450 w 1492250"/>
              <a:gd name="connsiteY66" fmla="*/ 222250 h 2305050"/>
              <a:gd name="connsiteX67" fmla="*/ 28575 w 1492250"/>
              <a:gd name="connsiteY67" fmla="*/ 222250 h 2305050"/>
              <a:gd name="connsiteX68" fmla="*/ 28575 w 1492250"/>
              <a:gd name="connsiteY68" fmla="*/ 133350 h 2305050"/>
              <a:gd name="connsiteX69" fmla="*/ 15875 w 1492250"/>
              <a:gd name="connsiteY69" fmla="*/ 133350 h 2305050"/>
              <a:gd name="connsiteX70" fmla="*/ 15875 w 1492250"/>
              <a:gd name="connsiteY70" fmla="*/ 73025 h 2305050"/>
              <a:gd name="connsiteX71" fmla="*/ 0 w 1492250"/>
              <a:gd name="connsiteY71" fmla="*/ 73025 h 2305050"/>
              <a:gd name="connsiteX72" fmla="*/ 0 w 1492250"/>
              <a:gd name="connsiteY72" fmla="*/ 0 h 2305050"/>
              <a:gd name="connsiteX0" fmla="*/ 1492250 w 1492250"/>
              <a:gd name="connsiteY0" fmla="*/ 2305050 h 2305050"/>
              <a:gd name="connsiteX1" fmla="*/ 1492250 w 1492250"/>
              <a:gd name="connsiteY1" fmla="*/ 2181225 h 2305050"/>
              <a:gd name="connsiteX2" fmla="*/ 1120775 w 1492250"/>
              <a:gd name="connsiteY2" fmla="*/ 2181225 h 2305050"/>
              <a:gd name="connsiteX3" fmla="*/ 1120775 w 1492250"/>
              <a:gd name="connsiteY3" fmla="*/ 2127250 h 2305050"/>
              <a:gd name="connsiteX4" fmla="*/ 920750 w 1492250"/>
              <a:gd name="connsiteY4" fmla="*/ 2127250 h 2305050"/>
              <a:gd name="connsiteX5" fmla="*/ 920750 w 1492250"/>
              <a:gd name="connsiteY5" fmla="*/ 2095500 h 2305050"/>
              <a:gd name="connsiteX6" fmla="*/ 901700 w 1492250"/>
              <a:gd name="connsiteY6" fmla="*/ 2095500 h 2305050"/>
              <a:gd name="connsiteX7" fmla="*/ 901700 w 1492250"/>
              <a:gd name="connsiteY7" fmla="*/ 2063750 h 2305050"/>
              <a:gd name="connsiteX8" fmla="*/ 882650 w 1492250"/>
              <a:gd name="connsiteY8" fmla="*/ 2063750 h 2305050"/>
              <a:gd name="connsiteX9" fmla="*/ 882650 w 1492250"/>
              <a:gd name="connsiteY9" fmla="*/ 2003425 h 2305050"/>
              <a:gd name="connsiteX10" fmla="*/ 685800 w 1492250"/>
              <a:gd name="connsiteY10" fmla="*/ 2003425 h 2305050"/>
              <a:gd name="connsiteX11" fmla="*/ 685800 w 1492250"/>
              <a:gd name="connsiteY11" fmla="*/ 1978025 h 2305050"/>
              <a:gd name="connsiteX12" fmla="*/ 612775 w 1492250"/>
              <a:gd name="connsiteY12" fmla="*/ 1978025 h 2305050"/>
              <a:gd name="connsiteX13" fmla="*/ 612775 w 1492250"/>
              <a:gd name="connsiteY13" fmla="*/ 1939925 h 2305050"/>
              <a:gd name="connsiteX14" fmla="*/ 508000 w 1492250"/>
              <a:gd name="connsiteY14" fmla="*/ 1939925 h 2305050"/>
              <a:gd name="connsiteX15" fmla="*/ 527050 w 1492250"/>
              <a:gd name="connsiteY15" fmla="*/ 1920875 h 2305050"/>
              <a:gd name="connsiteX16" fmla="*/ 492125 w 1492250"/>
              <a:gd name="connsiteY16" fmla="*/ 1920875 h 2305050"/>
              <a:gd name="connsiteX17" fmla="*/ 492125 w 1492250"/>
              <a:gd name="connsiteY17" fmla="*/ 1863725 h 2305050"/>
              <a:gd name="connsiteX18" fmla="*/ 463550 w 1492250"/>
              <a:gd name="connsiteY18" fmla="*/ 1863725 h 2305050"/>
              <a:gd name="connsiteX19" fmla="*/ 463550 w 1492250"/>
              <a:gd name="connsiteY19" fmla="*/ 1831975 h 2305050"/>
              <a:gd name="connsiteX20" fmla="*/ 431800 w 1492250"/>
              <a:gd name="connsiteY20" fmla="*/ 1831975 h 2305050"/>
              <a:gd name="connsiteX21" fmla="*/ 431007 w 1492250"/>
              <a:gd name="connsiteY21" fmla="*/ 1818481 h 2305050"/>
              <a:gd name="connsiteX22" fmla="*/ 396875 w 1492250"/>
              <a:gd name="connsiteY22" fmla="*/ 1816100 h 2305050"/>
              <a:gd name="connsiteX23" fmla="*/ 396875 w 1492250"/>
              <a:gd name="connsiteY23" fmla="*/ 1771650 h 2305050"/>
              <a:gd name="connsiteX24" fmla="*/ 333375 w 1492250"/>
              <a:gd name="connsiteY24" fmla="*/ 1771650 h 2305050"/>
              <a:gd name="connsiteX25" fmla="*/ 333375 w 1492250"/>
              <a:gd name="connsiteY25" fmla="*/ 1714500 h 2305050"/>
              <a:gd name="connsiteX26" fmla="*/ 320675 w 1492250"/>
              <a:gd name="connsiteY26" fmla="*/ 1714500 h 2305050"/>
              <a:gd name="connsiteX27" fmla="*/ 320675 w 1492250"/>
              <a:gd name="connsiteY27" fmla="*/ 1679575 h 2305050"/>
              <a:gd name="connsiteX28" fmla="*/ 304800 w 1492250"/>
              <a:gd name="connsiteY28" fmla="*/ 1679575 h 2305050"/>
              <a:gd name="connsiteX29" fmla="*/ 304800 w 1492250"/>
              <a:gd name="connsiteY29" fmla="*/ 1647825 h 2305050"/>
              <a:gd name="connsiteX30" fmla="*/ 304800 w 1492250"/>
              <a:gd name="connsiteY30" fmla="*/ 1647825 h 2305050"/>
              <a:gd name="connsiteX31" fmla="*/ 304800 w 1492250"/>
              <a:gd name="connsiteY31" fmla="*/ 1597025 h 2305050"/>
              <a:gd name="connsiteX32" fmla="*/ 276225 w 1492250"/>
              <a:gd name="connsiteY32" fmla="*/ 1597025 h 2305050"/>
              <a:gd name="connsiteX33" fmla="*/ 276225 w 1492250"/>
              <a:gd name="connsiteY33" fmla="*/ 1536700 h 2305050"/>
              <a:gd name="connsiteX34" fmla="*/ 269875 w 1492250"/>
              <a:gd name="connsiteY34" fmla="*/ 1536700 h 2305050"/>
              <a:gd name="connsiteX35" fmla="*/ 269875 w 1492250"/>
              <a:gd name="connsiteY35" fmla="*/ 1435100 h 2305050"/>
              <a:gd name="connsiteX36" fmla="*/ 254000 w 1492250"/>
              <a:gd name="connsiteY36" fmla="*/ 1435100 h 2305050"/>
              <a:gd name="connsiteX37" fmla="*/ 254000 w 1492250"/>
              <a:gd name="connsiteY37" fmla="*/ 1330325 h 2305050"/>
              <a:gd name="connsiteX38" fmla="*/ 234950 w 1492250"/>
              <a:gd name="connsiteY38" fmla="*/ 1330325 h 2305050"/>
              <a:gd name="connsiteX39" fmla="*/ 234950 w 1492250"/>
              <a:gd name="connsiteY39" fmla="*/ 1273175 h 2305050"/>
              <a:gd name="connsiteX40" fmla="*/ 193675 w 1492250"/>
              <a:gd name="connsiteY40" fmla="*/ 1273175 h 2305050"/>
              <a:gd name="connsiteX41" fmla="*/ 193675 w 1492250"/>
              <a:gd name="connsiteY41" fmla="*/ 1174750 h 2305050"/>
              <a:gd name="connsiteX42" fmla="*/ 184150 w 1492250"/>
              <a:gd name="connsiteY42" fmla="*/ 1174750 h 2305050"/>
              <a:gd name="connsiteX43" fmla="*/ 184150 w 1492250"/>
              <a:gd name="connsiteY43" fmla="*/ 1101725 h 2305050"/>
              <a:gd name="connsiteX44" fmla="*/ 168275 w 1492250"/>
              <a:gd name="connsiteY44" fmla="*/ 1101725 h 2305050"/>
              <a:gd name="connsiteX45" fmla="*/ 168275 w 1492250"/>
              <a:gd name="connsiteY45" fmla="*/ 936625 h 2305050"/>
              <a:gd name="connsiteX46" fmla="*/ 161925 w 1492250"/>
              <a:gd name="connsiteY46" fmla="*/ 930275 h 2305050"/>
              <a:gd name="connsiteX47" fmla="*/ 161925 w 1492250"/>
              <a:gd name="connsiteY47" fmla="*/ 806450 h 2305050"/>
              <a:gd name="connsiteX48" fmla="*/ 152400 w 1492250"/>
              <a:gd name="connsiteY48" fmla="*/ 806450 h 2305050"/>
              <a:gd name="connsiteX49" fmla="*/ 152400 w 1492250"/>
              <a:gd name="connsiteY49" fmla="*/ 733425 h 2305050"/>
              <a:gd name="connsiteX50" fmla="*/ 152400 w 1492250"/>
              <a:gd name="connsiteY50" fmla="*/ 733425 h 2305050"/>
              <a:gd name="connsiteX51" fmla="*/ 139700 w 1492250"/>
              <a:gd name="connsiteY51" fmla="*/ 733425 h 2305050"/>
              <a:gd name="connsiteX52" fmla="*/ 139700 w 1492250"/>
              <a:gd name="connsiteY52" fmla="*/ 676275 h 2305050"/>
              <a:gd name="connsiteX53" fmla="*/ 123825 w 1492250"/>
              <a:gd name="connsiteY53" fmla="*/ 676275 h 2305050"/>
              <a:gd name="connsiteX54" fmla="*/ 123825 w 1492250"/>
              <a:gd name="connsiteY54" fmla="*/ 635000 h 2305050"/>
              <a:gd name="connsiteX55" fmla="*/ 104775 w 1492250"/>
              <a:gd name="connsiteY55" fmla="*/ 635000 h 2305050"/>
              <a:gd name="connsiteX56" fmla="*/ 104775 w 1492250"/>
              <a:gd name="connsiteY56" fmla="*/ 571500 h 2305050"/>
              <a:gd name="connsiteX57" fmla="*/ 88900 w 1492250"/>
              <a:gd name="connsiteY57" fmla="*/ 571500 h 2305050"/>
              <a:gd name="connsiteX58" fmla="*/ 88900 w 1492250"/>
              <a:gd name="connsiteY58" fmla="*/ 508000 h 2305050"/>
              <a:gd name="connsiteX59" fmla="*/ 76200 w 1492250"/>
              <a:gd name="connsiteY59" fmla="*/ 508000 h 2305050"/>
              <a:gd name="connsiteX60" fmla="*/ 76200 w 1492250"/>
              <a:gd name="connsiteY60" fmla="*/ 415925 h 2305050"/>
              <a:gd name="connsiteX61" fmla="*/ 63500 w 1492250"/>
              <a:gd name="connsiteY61" fmla="*/ 415925 h 2305050"/>
              <a:gd name="connsiteX62" fmla="*/ 63500 w 1492250"/>
              <a:gd name="connsiteY62" fmla="*/ 377825 h 2305050"/>
              <a:gd name="connsiteX63" fmla="*/ 57150 w 1492250"/>
              <a:gd name="connsiteY63" fmla="*/ 377825 h 2305050"/>
              <a:gd name="connsiteX64" fmla="*/ 57150 w 1492250"/>
              <a:gd name="connsiteY64" fmla="*/ 295275 h 2305050"/>
              <a:gd name="connsiteX65" fmla="*/ 44450 w 1492250"/>
              <a:gd name="connsiteY65" fmla="*/ 295275 h 2305050"/>
              <a:gd name="connsiteX66" fmla="*/ 44450 w 1492250"/>
              <a:gd name="connsiteY66" fmla="*/ 222250 h 2305050"/>
              <a:gd name="connsiteX67" fmla="*/ 28575 w 1492250"/>
              <a:gd name="connsiteY67" fmla="*/ 222250 h 2305050"/>
              <a:gd name="connsiteX68" fmla="*/ 28575 w 1492250"/>
              <a:gd name="connsiteY68" fmla="*/ 133350 h 2305050"/>
              <a:gd name="connsiteX69" fmla="*/ 15875 w 1492250"/>
              <a:gd name="connsiteY69" fmla="*/ 133350 h 2305050"/>
              <a:gd name="connsiteX70" fmla="*/ 15875 w 1492250"/>
              <a:gd name="connsiteY70" fmla="*/ 73025 h 2305050"/>
              <a:gd name="connsiteX71" fmla="*/ 0 w 1492250"/>
              <a:gd name="connsiteY71" fmla="*/ 73025 h 2305050"/>
              <a:gd name="connsiteX72" fmla="*/ 0 w 1492250"/>
              <a:gd name="connsiteY72" fmla="*/ 0 h 2305050"/>
              <a:gd name="connsiteX0" fmla="*/ 1492250 w 1492250"/>
              <a:gd name="connsiteY0" fmla="*/ 2305050 h 2305050"/>
              <a:gd name="connsiteX1" fmla="*/ 1492250 w 1492250"/>
              <a:gd name="connsiteY1" fmla="*/ 2181225 h 2305050"/>
              <a:gd name="connsiteX2" fmla="*/ 1120775 w 1492250"/>
              <a:gd name="connsiteY2" fmla="*/ 2181225 h 2305050"/>
              <a:gd name="connsiteX3" fmla="*/ 1120775 w 1492250"/>
              <a:gd name="connsiteY3" fmla="*/ 2127250 h 2305050"/>
              <a:gd name="connsiteX4" fmla="*/ 920750 w 1492250"/>
              <a:gd name="connsiteY4" fmla="*/ 2127250 h 2305050"/>
              <a:gd name="connsiteX5" fmla="*/ 920750 w 1492250"/>
              <a:gd name="connsiteY5" fmla="*/ 2095500 h 2305050"/>
              <a:gd name="connsiteX6" fmla="*/ 901700 w 1492250"/>
              <a:gd name="connsiteY6" fmla="*/ 2095500 h 2305050"/>
              <a:gd name="connsiteX7" fmla="*/ 901700 w 1492250"/>
              <a:gd name="connsiteY7" fmla="*/ 2063750 h 2305050"/>
              <a:gd name="connsiteX8" fmla="*/ 882650 w 1492250"/>
              <a:gd name="connsiteY8" fmla="*/ 2063750 h 2305050"/>
              <a:gd name="connsiteX9" fmla="*/ 882650 w 1492250"/>
              <a:gd name="connsiteY9" fmla="*/ 2003425 h 2305050"/>
              <a:gd name="connsiteX10" fmla="*/ 685800 w 1492250"/>
              <a:gd name="connsiteY10" fmla="*/ 2003425 h 2305050"/>
              <a:gd name="connsiteX11" fmla="*/ 685800 w 1492250"/>
              <a:gd name="connsiteY11" fmla="*/ 1978025 h 2305050"/>
              <a:gd name="connsiteX12" fmla="*/ 612775 w 1492250"/>
              <a:gd name="connsiteY12" fmla="*/ 1978025 h 2305050"/>
              <a:gd name="connsiteX13" fmla="*/ 612775 w 1492250"/>
              <a:gd name="connsiteY13" fmla="*/ 1939925 h 2305050"/>
              <a:gd name="connsiteX14" fmla="*/ 515144 w 1492250"/>
              <a:gd name="connsiteY14" fmla="*/ 1942307 h 2305050"/>
              <a:gd name="connsiteX15" fmla="*/ 527050 w 1492250"/>
              <a:gd name="connsiteY15" fmla="*/ 1920875 h 2305050"/>
              <a:gd name="connsiteX16" fmla="*/ 492125 w 1492250"/>
              <a:gd name="connsiteY16" fmla="*/ 1920875 h 2305050"/>
              <a:gd name="connsiteX17" fmla="*/ 492125 w 1492250"/>
              <a:gd name="connsiteY17" fmla="*/ 1863725 h 2305050"/>
              <a:gd name="connsiteX18" fmla="*/ 463550 w 1492250"/>
              <a:gd name="connsiteY18" fmla="*/ 1863725 h 2305050"/>
              <a:gd name="connsiteX19" fmla="*/ 463550 w 1492250"/>
              <a:gd name="connsiteY19" fmla="*/ 1831975 h 2305050"/>
              <a:gd name="connsiteX20" fmla="*/ 431800 w 1492250"/>
              <a:gd name="connsiteY20" fmla="*/ 1831975 h 2305050"/>
              <a:gd name="connsiteX21" fmla="*/ 431007 w 1492250"/>
              <a:gd name="connsiteY21" fmla="*/ 1818481 h 2305050"/>
              <a:gd name="connsiteX22" fmla="*/ 396875 w 1492250"/>
              <a:gd name="connsiteY22" fmla="*/ 1816100 h 2305050"/>
              <a:gd name="connsiteX23" fmla="*/ 396875 w 1492250"/>
              <a:gd name="connsiteY23" fmla="*/ 1771650 h 2305050"/>
              <a:gd name="connsiteX24" fmla="*/ 333375 w 1492250"/>
              <a:gd name="connsiteY24" fmla="*/ 1771650 h 2305050"/>
              <a:gd name="connsiteX25" fmla="*/ 333375 w 1492250"/>
              <a:gd name="connsiteY25" fmla="*/ 1714500 h 2305050"/>
              <a:gd name="connsiteX26" fmla="*/ 320675 w 1492250"/>
              <a:gd name="connsiteY26" fmla="*/ 1714500 h 2305050"/>
              <a:gd name="connsiteX27" fmla="*/ 320675 w 1492250"/>
              <a:gd name="connsiteY27" fmla="*/ 1679575 h 2305050"/>
              <a:gd name="connsiteX28" fmla="*/ 304800 w 1492250"/>
              <a:gd name="connsiteY28" fmla="*/ 1679575 h 2305050"/>
              <a:gd name="connsiteX29" fmla="*/ 304800 w 1492250"/>
              <a:gd name="connsiteY29" fmla="*/ 1647825 h 2305050"/>
              <a:gd name="connsiteX30" fmla="*/ 304800 w 1492250"/>
              <a:gd name="connsiteY30" fmla="*/ 1647825 h 2305050"/>
              <a:gd name="connsiteX31" fmla="*/ 304800 w 1492250"/>
              <a:gd name="connsiteY31" fmla="*/ 1597025 h 2305050"/>
              <a:gd name="connsiteX32" fmla="*/ 276225 w 1492250"/>
              <a:gd name="connsiteY32" fmla="*/ 1597025 h 2305050"/>
              <a:gd name="connsiteX33" fmla="*/ 276225 w 1492250"/>
              <a:gd name="connsiteY33" fmla="*/ 1536700 h 2305050"/>
              <a:gd name="connsiteX34" fmla="*/ 269875 w 1492250"/>
              <a:gd name="connsiteY34" fmla="*/ 1536700 h 2305050"/>
              <a:gd name="connsiteX35" fmla="*/ 269875 w 1492250"/>
              <a:gd name="connsiteY35" fmla="*/ 1435100 h 2305050"/>
              <a:gd name="connsiteX36" fmla="*/ 254000 w 1492250"/>
              <a:gd name="connsiteY36" fmla="*/ 1435100 h 2305050"/>
              <a:gd name="connsiteX37" fmla="*/ 254000 w 1492250"/>
              <a:gd name="connsiteY37" fmla="*/ 1330325 h 2305050"/>
              <a:gd name="connsiteX38" fmla="*/ 234950 w 1492250"/>
              <a:gd name="connsiteY38" fmla="*/ 1330325 h 2305050"/>
              <a:gd name="connsiteX39" fmla="*/ 234950 w 1492250"/>
              <a:gd name="connsiteY39" fmla="*/ 1273175 h 2305050"/>
              <a:gd name="connsiteX40" fmla="*/ 193675 w 1492250"/>
              <a:gd name="connsiteY40" fmla="*/ 1273175 h 2305050"/>
              <a:gd name="connsiteX41" fmla="*/ 193675 w 1492250"/>
              <a:gd name="connsiteY41" fmla="*/ 1174750 h 2305050"/>
              <a:gd name="connsiteX42" fmla="*/ 184150 w 1492250"/>
              <a:gd name="connsiteY42" fmla="*/ 1174750 h 2305050"/>
              <a:gd name="connsiteX43" fmla="*/ 184150 w 1492250"/>
              <a:gd name="connsiteY43" fmla="*/ 1101725 h 2305050"/>
              <a:gd name="connsiteX44" fmla="*/ 168275 w 1492250"/>
              <a:gd name="connsiteY44" fmla="*/ 1101725 h 2305050"/>
              <a:gd name="connsiteX45" fmla="*/ 168275 w 1492250"/>
              <a:gd name="connsiteY45" fmla="*/ 936625 h 2305050"/>
              <a:gd name="connsiteX46" fmla="*/ 161925 w 1492250"/>
              <a:gd name="connsiteY46" fmla="*/ 930275 h 2305050"/>
              <a:gd name="connsiteX47" fmla="*/ 161925 w 1492250"/>
              <a:gd name="connsiteY47" fmla="*/ 806450 h 2305050"/>
              <a:gd name="connsiteX48" fmla="*/ 152400 w 1492250"/>
              <a:gd name="connsiteY48" fmla="*/ 806450 h 2305050"/>
              <a:gd name="connsiteX49" fmla="*/ 152400 w 1492250"/>
              <a:gd name="connsiteY49" fmla="*/ 733425 h 2305050"/>
              <a:gd name="connsiteX50" fmla="*/ 152400 w 1492250"/>
              <a:gd name="connsiteY50" fmla="*/ 733425 h 2305050"/>
              <a:gd name="connsiteX51" fmla="*/ 139700 w 1492250"/>
              <a:gd name="connsiteY51" fmla="*/ 733425 h 2305050"/>
              <a:gd name="connsiteX52" fmla="*/ 139700 w 1492250"/>
              <a:gd name="connsiteY52" fmla="*/ 676275 h 2305050"/>
              <a:gd name="connsiteX53" fmla="*/ 123825 w 1492250"/>
              <a:gd name="connsiteY53" fmla="*/ 676275 h 2305050"/>
              <a:gd name="connsiteX54" fmla="*/ 123825 w 1492250"/>
              <a:gd name="connsiteY54" fmla="*/ 635000 h 2305050"/>
              <a:gd name="connsiteX55" fmla="*/ 104775 w 1492250"/>
              <a:gd name="connsiteY55" fmla="*/ 635000 h 2305050"/>
              <a:gd name="connsiteX56" fmla="*/ 104775 w 1492250"/>
              <a:gd name="connsiteY56" fmla="*/ 571500 h 2305050"/>
              <a:gd name="connsiteX57" fmla="*/ 88900 w 1492250"/>
              <a:gd name="connsiteY57" fmla="*/ 571500 h 2305050"/>
              <a:gd name="connsiteX58" fmla="*/ 88900 w 1492250"/>
              <a:gd name="connsiteY58" fmla="*/ 508000 h 2305050"/>
              <a:gd name="connsiteX59" fmla="*/ 76200 w 1492250"/>
              <a:gd name="connsiteY59" fmla="*/ 508000 h 2305050"/>
              <a:gd name="connsiteX60" fmla="*/ 76200 w 1492250"/>
              <a:gd name="connsiteY60" fmla="*/ 415925 h 2305050"/>
              <a:gd name="connsiteX61" fmla="*/ 63500 w 1492250"/>
              <a:gd name="connsiteY61" fmla="*/ 415925 h 2305050"/>
              <a:gd name="connsiteX62" fmla="*/ 63500 w 1492250"/>
              <a:gd name="connsiteY62" fmla="*/ 377825 h 2305050"/>
              <a:gd name="connsiteX63" fmla="*/ 57150 w 1492250"/>
              <a:gd name="connsiteY63" fmla="*/ 377825 h 2305050"/>
              <a:gd name="connsiteX64" fmla="*/ 57150 w 1492250"/>
              <a:gd name="connsiteY64" fmla="*/ 295275 h 2305050"/>
              <a:gd name="connsiteX65" fmla="*/ 44450 w 1492250"/>
              <a:gd name="connsiteY65" fmla="*/ 295275 h 2305050"/>
              <a:gd name="connsiteX66" fmla="*/ 44450 w 1492250"/>
              <a:gd name="connsiteY66" fmla="*/ 222250 h 2305050"/>
              <a:gd name="connsiteX67" fmla="*/ 28575 w 1492250"/>
              <a:gd name="connsiteY67" fmla="*/ 222250 h 2305050"/>
              <a:gd name="connsiteX68" fmla="*/ 28575 w 1492250"/>
              <a:gd name="connsiteY68" fmla="*/ 133350 h 2305050"/>
              <a:gd name="connsiteX69" fmla="*/ 15875 w 1492250"/>
              <a:gd name="connsiteY69" fmla="*/ 133350 h 2305050"/>
              <a:gd name="connsiteX70" fmla="*/ 15875 w 1492250"/>
              <a:gd name="connsiteY70" fmla="*/ 73025 h 2305050"/>
              <a:gd name="connsiteX71" fmla="*/ 0 w 1492250"/>
              <a:gd name="connsiteY71" fmla="*/ 73025 h 2305050"/>
              <a:gd name="connsiteX72" fmla="*/ 0 w 1492250"/>
              <a:gd name="connsiteY72" fmla="*/ 0 h 2305050"/>
              <a:gd name="connsiteX0" fmla="*/ 1492250 w 1492250"/>
              <a:gd name="connsiteY0" fmla="*/ 2305050 h 2305050"/>
              <a:gd name="connsiteX1" fmla="*/ 1492250 w 1492250"/>
              <a:gd name="connsiteY1" fmla="*/ 2181225 h 2305050"/>
              <a:gd name="connsiteX2" fmla="*/ 1120775 w 1492250"/>
              <a:gd name="connsiteY2" fmla="*/ 2181225 h 2305050"/>
              <a:gd name="connsiteX3" fmla="*/ 1120775 w 1492250"/>
              <a:gd name="connsiteY3" fmla="*/ 2127250 h 2305050"/>
              <a:gd name="connsiteX4" fmla="*/ 920750 w 1492250"/>
              <a:gd name="connsiteY4" fmla="*/ 2127250 h 2305050"/>
              <a:gd name="connsiteX5" fmla="*/ 920750 w 1492250"/>
              <a:gd name="connsiteY5" fmla="*/ 2095500 h 2305050"/>
              <a:gd name="connsiteX6" fmla="*/ 901700 w 1492250"/>
              <a:gd name="connsiteY6" fmla="*/ 2095500 h 2305050"/>
              <a:gd name="connsiteX7" fmla="*/ 901700 w 1492250"/>
              <a:gd name="connsiteY7" fmla="*/ 2063750 h 2305050"/>
              <a:gd name="connsiteX8" fmla="*/ 882650 w 1492250"/>
              <a:gd name="connsiteY8" fmla="*/ 2063750 h 2305050"/>
              <a:gd name="connsiteX9" fmla="*/ 882650 w 1492250"/>
              <a:gd name="connsiteY9" fmla="*/ 2003425 h 2305050"/>
              <a:gd name="connsiteX10" fmla="*/ 685800 w 1492250"/>
              <a:gd name="connsiteY10" fmla="*/ 2003425 h 2305050"/>
              <a:gd name="connsiteX11" fmla="*/ 685800 w 1492250"/>
              <a:gd name="connsiteY11" fmla="*/ 1978025 h 2305050"/>
              <a:gd name="connsiteX12" fmla="*/ 612775 w 1492250"/>
              <a:gd name="connsiteY12" fmla="*/ 1978025 h 2305050"/>
              <a:gd name="connsiteX13" fmla="*/ 612775 w 1492250"/>
              <a:gd name="connsiteY13" fmla="*/ 1939925 h 2305050"/>
              <a:gd name="connsiteX14" fmla="*/ 515144 w 1492250"/>
              <a:gd name="connsiteY14" fmla="*/ 1942307 h 2305050"/>
              <a:gd name="connsiteX15" fmla="*/ 517525 w 1492250"/>
              <a:gd name="connsiteY15" fmla="*/ 1920875 h 2305050"/>
              <a:gd name="connsiteX16" fmla="*/ 492125 w 1492250"/>
              <a:gd name="connsiteY16" fmla="*/ 1920875 h 2305050"/>
              <a:gd name="connsiteX17" fmla="*/ 492125 w 1492250"/>
              <a:gd name="connsiteY17" fmla="*/ 1863725 h 2305050"/>
              <a:gd name="connsiteX18" fmla="*/ 463550 w 1492250"/>
              <a:gd name="connsiteY18" fmla="*/ 1863725 h 2305050"/>
              <a:gd name="connsiteX19" fmla="*/ 463550 w 1492250"/>
              <a:gd name="connsiteY19" fmla="*/ 1831975 h 2305050"/>
              <a:gd name="connsiteX20" fmla="*/ 431800 w 1492250"/>
              <a:gd name="connsiteY20" fmla="*/ 1831975 h 2305050"/>
              <a:gd name="connsiteX21" fmla="*/ 431007 w 1492250"/>
              <a:gd name="connsiteY21" fmla="*/ 1818481 h 2305050"/>
              <a:gd name="connsiteX22" fmla="*/ 396875 w 1492250"/>
              <a:gd name="connsiteY22" fmla="*/ 1816100 h 2305050"/>
              <a:gd name="connsiteX23" fmla="*/ 396875 w 1492250"/>
              <a:gd name="connsiteY23" fmla="*/ 1771650 h 2305050"/>
              <a:gd name="connsiteX24" fmla="*/ 333375 w 1492250"/>
              <a:gd name="connsiteY24" fmla="*/ 1771650 h 2305050"/>
              <a:gd name="connsiteX25" fmla="*/ 333375 w 1492250"/>
              <a:gd name="connsiteY25" fmla="*/ 1714500 h 2305050"/>
              <a:gd name="connsiteX26" fmla="*/ 320675 w 1492250"/>
              <a:gd name="connsiteY26" fmla="*/ 1714500 h 2305050"/>
              <a:gd name="connsiteX27" fmla="*/ 320675 w 1492250"/>
              <a:gd name="connsiteY27" fmla="*/ 1679575 h 2305050"/>
              <a:gd name="connsiteX28" fmla="*/ 304800 w 1492250"/>
              <a:gd name="connsiteY28" fmla="*/ 1679575 h 2305050"/>
              <a:gd name="connsiteX29" fmla="*/ 304800 w 1492250"/>
              <a:gd name="connsiteY29" fmla="*/ 1647825 h 2305050"/>
              <a:gd name="connsiteX30" fmla="*/ 304800 w 1492250"/>
              <a:gd name="connsiteY30" fmla="*/ 1647825 h 2305050"/>
              <a:gd name="connsiteX31" fmla="*/ 304800 w 1492250"/>
              <a:gd name="connsiteY31" fmla="*/ 1597025 h 2305050"/>
              <a:gd name="connsiteX32" fmla="*/ 276225 w 1492250"/>
              <a:gd name="connsiteY32" fmla="*/ 1597025 h 2305050"/>
              <a:gd name="connsiteX33" fmla="*/ 276225 w 1492250"/>
              <a:gd name="connsiteY33" fmla="*/ 1536700 h 2305050"/>
              <a:gd name="connsiteX34" fmla="*/ 269875 w 1492250"/>
              <a:gd name="connsiteY34" fmla="*/ 1536700 h 2305050"/>
              <a:gd name="connsiteX35" fmla="*/ 269875 w 1492250"/>
              <a:gd name="connsiteY35" fmla="*/ 1435100 h 2305050"/>
              <a:gd name="connsiteX36" fmla="*/ 254000 w 1492250"/>
              <a:gd name="connsiteY36" fmla="*/ 1435100 h 2305050"/>
              <a:gd name="connsiteX37" fmla="*/ 254000 w 1492250"/>
              <a:gd name="connsiteY37" fmla="*/ 1330325 h 2305050"/>
              <a:gd name="connsiteX38" fmla="*/ 234950 w 1492250"/>
              <a:gd name="connsiteY38" fmla="*/ 1330325 h 2305050"/>
              <a:gd name="connsiteX39" fmla="*/ 234950 w 1492250"/>
              <a:gd name="connsiteY39" fmla="*/ 1273175 h 2305050"/>
              <a:gd name="connsiteX40" fmla="*/ 193675 w 1492250"/>
              <a:gd name="connsiteY40" fmla="*/ 1273175 h 2305050"/>
              <a:gd name="connsiteX41" fmla="*/ 193675 w 1492250"/>
              <a:gd name="connsiteY41" fmla="*/ 1174750 h 2305050"/>
              <a:gd name="connsiteX42" fmla="*/ 184150 w 1492250"/>
              <a:gd name="connsiteY42" fmla="*/ 1174750 h 2305050"/>
              <a:gd name="connsiteX43" fmla="*/ 184150 w 1492250"/>
              <a:gd name="connsiteY43" fmla="*/ 1101725 h 2305050"/>
              <a:gd name="connsiteX44" fmla="*/ 168275 w 1492250"/>
              <a:gd name="connsiteY44" fmla="*/ 1101725 h 2305050"/>
              <a:gd name="connsiteX45" fmla="*/ 168275 w 1492250"/>
              <a:gd name="connsiteY45" fmla="*/ 936625 h 2305050"/>
              <a:gd name="connsiteX46" fmla="*/ 161925 w 1492250"/>
              <a:gd name="connsiteY46" fmla="*/ 930275 h 2305050"/>
              <a:gd name="connsiteX47" fmla="*/ 161925 w 1492250"/>
              <a:gd name="connsiteY47" fmla="*/ 806450 h 2305050"/>
              <a:gd name="connsiteX48" fmla="*/ 152400 w 1492250"/>
              <a:gd name="connsiteY48" fmla="*/ 806450 h 2305050"/>
              <a:gd name="connsiteX49" fmla="*/ 152400 w 1492250"/>
              <a:gd name="connsiteY49" fmla="*/ 733425 h 2305050"/>
              <a:gd name="connsiteX50" fmla="*/ 152400 w 1492250"/>
              <a:gd name="connsiteY50" fmla="*/ 733425 h 2305050"/>
              <a:gd name="connsiteX51" fmla="*/ 139700 w 1492250"/>
              <a:gd name="connsiteY51" fmla="*/ 733425 h 2305050"/>
              <a:gd name="connsiteX52" fmla="*/ 139700 w 1492250"/>
              <a:gd name="connsiteY52" fmla="*/ 676275 h 2305050"/>
              <a:gd name="connsiteX53" fmla="*/ 123825 w 1492250"/>
              <a:gd name="connsiteY53" fmla="*/ 676275 h 2305050"/>
              <a:gd name="connsiteX54" fmla="*/ 123825 w 1492250"/>
              <a:gd name="connsiteY54" fmla="*/ 635000 h 2305050"/>
              <a:gd name="connsiteX55" fmla="*/ 104775 w 1492250"/>
              <a:gd name="connsiteY55" fmla="*/ 635000 h 2305050"/>
              <a:gd name="connsiteX56" fmla="*/ 104775 w 1492250"/>
              <a:gd name="connsiteY56" fmla="*/ 571500 h 2305050"/>
              <a:gd name="connsiteX57" fmla="*/ 88900 w 1492250"/>
              <a:gd name="connsiteY57" fmla="*/ 571500 h 2305050"/>
              <a:gd name="connsiteX58" fmla="*/ 88900 w 1492250"/>
              <a:gd name="connsiteY58" fmla="*/ 508000 h 2305050"/>
              <a:gd name="connsiteX59" fmla="*/ 76200 w 1492250"/>
              <a:gd name="connsiteY59" fmla="*/ 508000 h 2305050"/>
              <a:gd name="connsiteX60" fmla="*/ 76200 w 1492250"/>
              <a:gd name="connsiteY60" fmla="*/ 415925 h 2305050"/>
              <a:gd name="connsiteX61" fmla="*/ 63500 w 1492250"/>
              <a:gd name="connsiteY61" fmla="*/ 415925 h 2305050"/>
              <a:gd name="connsiteX62" fmla="*/ 63500 w 1492250"/>
              <a:gd name="connsiteY62" fmla="*/ 377825 h 2305050"/>
              <a:gd name="connsiteX63" fmla="*/ 57150 w 1492250"/>
              <a:gd name="connsiteY63" fmla="*/ 377825 h 2305050"/>
              <a:gd name="connsiteX64" fmla="*/ 57150 w 1492250"/>
              <a:gd name="connsiteY64" fmla="*/ 295275 h 2305050"/>
              <a:gd name="connsiteX65" fmla="*/ 44450 w 1492250"/>
              <a:gd name="connsiteY65" fmla="*/ 295275 h 2305050"/>
              <a:gd name="connsiteX66" fmla="*/ 44450 w 1492250"/>
              <a:gd name="connsiteY66" fmla="*/ 222250 h 2305050"/>
              <a:gd name="connsiteX67" fmla="*/ 28575 w 1492250"/>
              <a:gd name="connsiteY67" fmla="*/ 222250 h 2305050"/>
              <a:gd name="connsiteX68" fmla="*/ 28575 w 1492250"/>
              <a:gd name="connsiteY68" fmla="*/ 133350 h 2305050"/>
              <a:gd name="connsiteX69" fmla="*/ 15875 w 1492250"/>
              <a:gd name="connsiteY69" fmla="*/ 133350 h 2305050"/>
              <a:gd name="connsiteX70" fmla="*/ 15875 w 1492250"/>
              <a:gd name="connsiteY70" fmla="*/ 73025 h 2305050"/>
              <a:gd name="connsiteX71" fmla="*/ 0 w 1492250"/>
              <a:gd name="connsiteY71" fmla="*/ 73025 h 2305050"/>
              <a:gd name="connsiteX72" fmla="*/ 0 w 1492250"/>
              <a:gd name="connsiteY72" fmla="*/ 0 h 2305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1492250" h="2305050">
                <a:moveTo>
                  <a:pt x="1492250" y="2305050"/>
                </a:moveTo>
                <a:lnTo>
                  <a:pt x="1492250" y="2181225"/>
                </a:lnTo>
                <a:lnTo>
                  <a:pt x="1120775" y="2181225"/>
                </a:lnTo>
                <a:lnTo>
                  <a:pt x="1120775" y="2127250"/>
                </a:lnTo>
                <a:lnTo>
                  <a:pt x="920750" y="2127250"/>
                </a:lnTo>
                <a:lnTo>
                  <a:pt x="920750" y="2095500"/>
                </a:lnTo>
                <a:lnTo>
                  <a:pt x="901700" y="2095500"/>
                </a:lnTo>
                <a:lnTo>
                  <a:pt x="901700" y="2063750"/>
                </a:lnTo>
                <a:lnTo>
                  <a:pt x="882650" y="2063750"/>
                </a:lnTo>
                <a:lnTo>
                  <a:pt x="882650" y="2003425"/>
                </a:lnTo>
                <a:lnTo>
                  <a:pt x="685800" y="2003425"/>
                </a:lnTo>
                <a:lnTo>
                  <a:pt x="685800" y="1978025"/>
                </a:lnTo>
                <a:lnTo>
                  <a:pt x="612775" y="1978025"/>
                </a:lnTo>
                <a:lnTo>
                  <a:pt x="612775" y="1939925"/>
                </a:lnTo>
                <a:lnTo>
                  <a:pt x="515144" y="1942307"/>
                </a:lnTo>
                <a:lnTo>
                  <a:pt x="517525" y="1920875"/>
                </a:lnTo>
                <a:lnTo>
                  <a:pt x="492125" y="1920875"/>
                </a:lnTo>
                <a:lnTo>
                  <a:pt x="492125" y="1863725"/>
                </a:lnTo>
                <a:lnTo>
                  <a:pt x="463550" y="1863725"/>
                </a:lnTo>
                <a:lnTo>
                  <a:pt x="463550" y="1831975"/>
                </a:lnTo>
                <a:lnTo>
                  <a:pt x="431800" y="1831975"/>
                </a:lnTo>
                <a:cubicBezTo>
                  <a:pt x="431536" y="1827477"/>
                  <a:pt x="431271" y="1822979"/>
                  <a:pt x="431007" y="1818481"/>
                </a:cubicBezTo>
                <a:lnTo>
                  <a:pt x="396875" y="1816100"/>
                </a:lnTo>
                <a:lnTo>
                  <a:pt x="396875" y="1771650"/>
                </a:lnTo>
                <a:lnTo>
                  <a:pt x="333375" y="1771650"/>
                </a:lnTo>
                <a:lnTo>
                  <a:pt x="333375" y="1714500"/>
                </a:lnTo>
                <a:lnTo>
                  <a:pt x="320675" y="1714500"/>
                </a:lnTo>
                <a:lnTo>
                  <a:pt x="320675" y="1679575"/>
                </a:lnTo>
                <a:lnTo>
                  <a:pt x="304800" y="1679575"/>
                </a:lnTo>
                <a:lnTo>
                  <a:pt x="304800" y="1647825"/>
                </a:lnTo>
                <a:lnTo>
                  <a:pt x="304800" y="1647825"/>
                </a:lnTo>
                <a:lnTo>
                  <a:pt x="304800" y="1597025"/>
                </a:lnTo>
                <a:lnTo>
                  <a:pt x="276225" y="1597025"/>
                </a:lnTo>
                <a:lnTo>
                  <a:pt x="276225" y="1536700"/>
                </a:lnTo>
                <a:lnTo>
                  <a:pt x="269875" y="1536700"/>
                </a:lnTo>
                <a:lnTo>
                  <a:pt x="269875" y="1435100"/>
                </a:lnTo>
                <a:lnTo>
                  <a:pt x="254000" y="1435100"/>
                </a:lnTo>
                <a:lnTo>
                  <a:pt x="254000" y="1330325"/>
                </a:lnTo>
                <a:lnTo>
                  <a:pt x="234950" y="1330325"/>
                </a:lnTo>
                <a:lnTo>
                  <a:pt x="234950" y="1273175"/>
                </a:lnTo>
                <a:lnTo>
                  <a:pt x="193675" y="1273175"/>
                </a:lnTo>
                <a:lnTo>
                  <a:pt x="193675" y="1174750"/>
                </a:lnTo>
                <a:lnTo>
                  <a:pt x="184150" y="1174750"/>
                </a:lnTo>
                <a:lnTo>
                  <a:pt x="184150" y="1101725"/>
                </a:lnTo>
                <a:lnTo>
                  <a:pt x="168275" y="1101725"/>
                </a:lnTo>
                <a:lnTo>
                  <a:pt x="168275" y="936625"/>
                </a:lnTo>
                <a:lnTo>
                  <a:pt x="161925" y="930275"/>
                </a:lnTo>
                <a:lnTo>
                  <a:pt x="161925" y="806450"/>
                </a:lnTo>
                <a:lnTo>
                  <a:pt x="152400" y="806450"/>
                </a:lnTo>
                <a:lnTo>
                  <a:pt x="152400" y="733425"/>
                </a:lnTo>
                <a:lnTo>
                  <a:pt x="152400" y="733425"/>
                </a:lnTo>
                <a:lnTo>
                  <a:pt x="139700" y="733425"/>
                </a:lnTo>
                <a:lnTo>
                  <a:pt x="139700" y="676275"/>
                </a:lnTo>
                <a:lnTo>
                  <a:pt x="123825" y="676275"/>
                </a:lnTo>
                <a:lnTo>
                  <a:pt x="123825" y="635000"/>
                </a:lnTo>
                <a:lnTo>
                  <a:pt x="104775" y="635000"/>
                </a:lnTo>
                <a:lnTo>
                  <a:pt x="104775" y="571500"/>
                </a:lnTo>
                <a:lnTo>
                  <a:pt x="88900" y="571500"/>
                </a:lnTo>
                <a:lnTo>
                  <a:pt x="88900" y="508000"/>
                </a:lnTo>
                <a:lnTo>
                  <a:pt x="76200" y="508000"/>
                </a:lnTo>
                <a:lnTo>
                  <a:pt x="76200" y="415925"/>
                </a:lnTo>
                <a:lnTo>
                  <a:pt x="63500" y="415925"/>
                </a:lnTo>
                <a:lnTo>
                  <a:pt x="63500" y="377825"/>
                </a:lnTo>
                <a:lnTo>
                  <a:pt x="57150" y="377825"/>
                </a:lnTo>
                <a:lnTo>
                  <a:pt x="57150" y="295275"/>
                </a:lnTo>
                <a:lnTo>
                  <a:pt x="44450" y="295275"/>
                </a:lnTo>
                <a:lnTo>
                  <a:pt x="44450" y="222250"/>
                </a:lnTo>
                <a:lnTo>
                  <a:pt x="28575" y="222250"/>
                </a:lnTo>
                <a:lnTo>
                  <a:pt x="28575" y="133350"/>
                </a:lnTo>
                <a:lnTo>
                  <a:pt x="15875" y="133350"/>
                </a:lnTo>
                <a:lnTo>
                  <a:pt x="15875" y="73025"/>
                </a:lnTo>
                <a:lnTo>
                  <a:pt x="0" y="73025"/>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35145929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2B063B-B3FC-F324-4654-DDC4444C5165}"/>
              </a:ext>
            </a:extLst>
          </p:cNvPr>
          <p:cNvSpPr>
            <a:spLocks noGrp="1"/>
          </p:cNvSpPr>
          <p:nvPr>
            <p:ph type="title"/>
          </p:nvPr>
        </p:nvSpPr>
        <p:spPr/>
        <p:txBody>
          <a:bodyPr/>
          <a:lstStyle/>
          <a:p>
            <a:r>
              <a:rPr lang="en-US" dirty="0"/>
              <a:t>EF-14: TTFields + Adjuvant Temozolomide in </a:t>
            </a:r>
            <a:br>
              <a:rPr lang="en-US" dirty="0"/>
            </a:br>
            <a:r>
              <a:rPr lang="en-US" dirty="0"/>
              <a:t>Newly Diagnosed GBM</a:t>
            </a:r>
          </a:p>
        </p:txBody>
      </p:sp>
      <p:sp>
        <p:nvSpPr>
          <p:cNvPr id="7" name="Content Placeholder 6">
            <a:extLst>
              <a:ext uri="{FF2B5EF4-FFF2-40B4-BE49-F238E27FC236}">
                <a16:creationId xmlns:a16="http://schemas.microsoft.com/office/drawing/2014/main" id="{4EBE3E06-8AC9-0C05-A078-FB26A2B1CC5D}"/>
              </a:ext>
            </a:extLst>
          </p:cNvPr>
          <p:cNvSpPr>
            <a:spLocks noGrp="1"/>
          </p:cNvSpPr>
          <p:nvPr>
            <p:ph idx="1"/>
          </p:nvPr>
        </p:nvSpPr>
        <p:spPr/>
        <p:txBody>
          <a:bodyPr/>
          <a:lstStyle/>
          <a:p>
            <a:pPr>
              <a:spcBef>
                <a:spcPts val="0"/>
              </a:spcBef>
            </a:pPr>
            <a:r>
              <a:rPr lang="en-US" sz="2200" dirty="0"/>
              <a:t>Open-label, multicenter, randomized, phase III trial</a:t>
            </a:r>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endParaRPr lang="en-US" sz="2200" dirty="0"/>
          </a:p>
          <a:p>
            <a:pPr>
              <a:spcBef>
                <a:spcPts val="0"/>
              </a:spcBef>
            </a:pPr>
            <a:endParaRPr lang="en-US" sz="2200" dirty="0"/>
          </a:p>
        </p:txBody>
      </p:sp>
      <p:sp>
        <p:nvSpPr>
          <p:cNvPr id="3" name="Text Box 11">
            <a:extLst>
              <a:ext uri="{FF2B5EF4-FFF2-40B4-BE49-F238E27FC236}">
                <a16:creationId xmlns:a16="http://schemas.microsoft.com/office/drawing/2014/main" id="{09327FC6-1436-C8F5-C50F-BEC818F5AB73}"/>
              </a:ext>
            </a:extLst>
          </p:cNvPr>
          <p:cNvSpPr txBox="1">
            <a:spLocks noChangeArrowheads="1"/>
          </p:cNvSpPr>
          <p:nvPr/>
        </p:nvSpPr>
        <p:spPr bwMode="auto">
          <a:xfrm>
            <a:off x="45497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Stupp. </a:t>
            </a:r>
            <a:r>
              <a:rPr lang="en-US" altLang="en-US" sz="1200" dirty="0">
                <a:solidFill>
                  <a:srgbClr val="455560"/>
                </a:solidFill>
                <a:latin typeface="Calibri" panose="020F0502020204030204" pitchFamily="34" charset="0"/>
                <a:cs typeface="Arial" panose="020B0604020202020204" pitchFamily="34" charset="0"/>
              </a:rPr>
              <a:t>JAMA. 2017;318:2306. NCT00916409.</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DDFEE456-8D42-327E-42D5-74CAE5EBF577}"/>
              </a:ext>
            </a:extLst>
          </p:cNvPr>
          <p:cNvSpPr txBox="1"/>
          <p:nvPr/>
        </p:nvSpPr>
        <p:spPr bwMode="auto">
          <a:xfrm>
            <a:off x="821331" y="3290445"/>
            <a:ext cx="218481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Adults with newly diagnosed GBM who received debulking surgery and radiotherapy with </a:t>
            </a:r>
            <a:r>
              <a:rPr lang="en-US" sz="1600" dirty="0">
                <a:solidFill>
                  <a:schemeClr val="bg1"/>
                </a:solidFill>
                <a:latin typeface="Calibri" panose="020F0502020204030204" pitchFamily="34" charset="0"/>
              </a:rPr>
              <a:t>temozolomide, </a:t>
            </a:r>
            <a:r>
              <a:rPr lang="en-US" sz="1600" b="0" dirty="0">
                <a:solidFill>
                  <a:schemeClr val="bg1"/>
                </a:solidFill>
                <a:latin typeface="Calibri" panose="020F0502020204030204" pitchFamily="34" charset="0"/>
              </a:rPr>
              <a:t>KPS ≥70</a:t>
            </a:r>
          </a:p>
          <a:p>
            <a:pPr algn="ctr">
              <a:lnSpc>
                <a:spcPct val="100000"/>
              </a:lnSpc>
              <a:spcAft>
                <a:spcPct val="0"/>
              </a:spcAft>
              <a:buClrTx/>
              <a:buFontTx/>
              <a:buNone/>
            </a:pPr>
            <a:r>
              <a:rPr lang="en-US" sz="1600" dirty="0">
                <a:solidFill>
                  <a:schemeClr val="bg1"/>
                </a:solidFill>
                <a:latin typeface="Calibri" panose="020F0502020204030204" pitchFamily="34" charset="0"/>
              </a:rPr>
              <a:t>(N = 695)</a:t>
            </a:r>
            <a:endParaRPr lang="en-US" sz="1600" b="0" dirty="0">
              <a:solidFill>
                <a:schemeClr val="bg1"/>
              </a:solidFill>
              <a:latin typeface="Calibri" panose="020F0502020204030204" pitchFamily="34" charset="0"/>
            </a:endParaRPr>
          </a:p>
        </p:txBody>
      </p:sp>
      <p:sp>
        <p:nvSpPr>
          <p:cNvPr id="8" name="Rectangle 49">
            <a:extLst>
              <a:ext uri="{FF2B5EF4-FFF2-40B4-BE49-F238E27FC236}">
                <a16:creationId xmlns:a16="http://schemas.microsoft.com/office/drawing/2014/main" id="{6A269516-AC98-0EF9-BA54-AFC1325F73BF}"/>
              </a:ext>
            </a:extLst>
          </p:cNvPr>
          <p:cNvSpPr>
            <a:spLocks noChangeArrowheads="1"/>
          </p:cNvSpPr>
          <p:nvPr/>
        </p:nvSpPr>
        <p:spPr bwMode="auto">
          <a:xfrm>
            <a:off x="4000981" y="2724444"/>
            <a:ext cx="4588019" cy="13310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TTFields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200 kHz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≥18 hr/day</a:t>
            </a:r>
            <a:r>
              <a:rPr lang="en-US" altLang="en-US" sz="1600" dirty="0">
                <a:solidFill>
                  <a:schemeClr val="tx1"/>
                </a:solidFill>
                <a:latin typeface="Calibri" panose="020F0502020204030204" pitchFamily="34" charset="0"/>
              </a:rPr>
              <a:t> with NovoTTF-100A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 </a:t>
            </a:r>
            <a:r>
              <a:rPr lang="en-US" altLang="en-US" sz="1600" b="1" dirty="0">
                <a:solidFill>
                  <a:schemeClr val="tx1"/>
                </a:solidFill>
                <a:latin typeface="Calibri" panose="020F0502020204030204" pitchFamily="34" charset="0"/>
              </a:rPr>
              <a:t>Temozolomide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150-200 mg/m2/d for 5 days Q28D for 6-12 cycles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466)</a:t>
            </a:r>
            <a:endParaRPr lang="en-US" altLang="en-US" sz="1600" b="0" dirty="0">
              <a:solidFill>
                <a:schemeClr val="tx1"/>
              </a:solidFill>
              <a:latin typeface="Calibri" panose="020F0502020204030204" pitchFamily="34" charset="0"/>
            </a:endParaRPr>
          </a:p>
        </p:txBody>
      </p:sp>
      <p:sp>
        <p:nvSpPr>
          <p:cNvPr id="10" name="Rectangle 50">
            <a:extLst>
              <a:ext uri="{FF2B5EF4-FFF2-40B4-BE49-F238E27FC236}">
                <a16:creationId xmlns:a16="http://schemas.microsoft.com/office/drawing/2014/main" id="{C5A5FDBA-ADBB-FFCD-6D42-EB9EB3544DF2}"/>
              </a:ext>
            </a:extLst>
          </p:cNvPr>
          <p:cNvSpPr>
            <a:spLocks noChangeArrowheads="1"/>
          </p:cNvSpPr>
          <p:nvPr/>
        </p:nvSpPr>
        <p:spPr bwMode="auto">
          <a:xfrm>
            <a:off x="4000981" y="4290192"/>
            <a:ext cx="4587575" cy="1335024"/>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Temozolomide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150-200 mg/m2/d for 5 days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Q28D for 6-12 cycles </a:t>
            </a:r>
            <a:endParaRPr lang="en-US" altLang="en-US" sz="1600" baseline="30000" dirty="0">
              <a:solidFill>
                <a:schemeClr val="tx1"/>
              </a:solidFill>
              <a:latin typeface="Calibri" panose="020F0502020204030204" pitchFamily="34" charset="0"/>
            </a:endParaRP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(n = 229)</a:t>
            </a:r>
            <a:endParaRPr lang="en-US" altLang="en-US" sz="1600" b="0" dirty="0">
              <a:solidFill>
                <a:schemeClr val="tx1"/>
              </a:solidFill>
              <a:latin typeface="Calibri" panose="020F0502020204030204" pitchFamily="34" charset="0"/>
            </a:endParaRPr>
          </a:p>
        </p:txBody>
      </p:sp>
      <p:sp>
        <p:nvSpPr>
          <p:cNvPr id="11" name="Line 53">
            <a:extLst>
              <a:ext uri="{FF2B5EF4-FFF2-40B4-BE49-F238E27FC236}">
                <a16:creationId xmlns:a16="http://schemas.microsoft.com/office/drawing/2014/main" id="{0841EA6C-698D-2713-F09F-5BB404323A3E}"/>
              </a:ext>
            </a:extLst>
          </p:cNvPr>
          <p:cNvSpPr>
            <a:spLocks noChangeShapeType="1"/>
          </p:cNvSpPr>
          <p:nvPr/>
        </p:nvSpPr>
        <p:spPr bwMode="auto">
          <a:xfrm>
            <a:off x="3023479" y="4248945"/>
            <a:ext cx="776796" cy="50184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2" name="Line 54">
            <a:extLst>
              <a:ext uri="{FF2B5EF4-FFF2-40B4-BE49-F238E27FC236}">
                <a16:creationId xmlns:a16="http://schemas.microsoft.com/office/drawing/2014/main" id="{F8BD9C4C-747D-DAD0-1D74-36DF501754CA}"/>
              </a:ext>
            </a:extLst>
          </p:cNvPr>
          <p:cNvSpPr>
            <a:spLocks noChangeShapeType="1"/>
          </p:cNvSpPr>
          <p:nvPr/>
        </p:nvSpPr>
        <p:spPr bwMode="auto">
          <a:xfrm flipV="1">
            <a:off x="3023479" y="3590224"/>
            <a:ext cx="777240" cy="50292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dirty="0">
              <a:solidFill>
                <a:schemeClr val="bg1"/>
              </a:solidFill>
              <a:latin typeface="Calibri" panose="020F0502020204030204" pitchFamily="34" charset="0"/>
            </a:endParaRPr>
          </a:p>
        </p:txBody>
      </p:sp>
      <p:sp>
        <p:nvSpPr>
          <p:cNvPr id="13" name="TextBox 12">
            <a:extLst>
              <a:ext uri="{FF2B5EF4-FFF2-40B4-BE49-F238E27FC236}">
                <a16:creationId xmlns:a16="http://schemas.microsoft.com/office/drawing/2014/main" id="{91928D5A-493E-57DB-F0F0-3E6D861CFDE0}"/>
              </a:ext>
            </a:extLst>
          </p:cNvPr>
          <p:cNvSpPr txBox="1"/>
          <p:nvPr/>
        </p:nvSpPr>
        <p:spPr bwMode="auto">
          <a:xfrm>
            <a:off x="3159700" y="4001768"/>
            <a:ext cx="44755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dirty="0">
                <a:solidFill>
                  <a:schemeClr val="bg1"/>
                </a:solidFill>
                <a:latin typeface="Calibri" panose="020F0502020204030204" pitchFamily="34" charset="0"/>
              </a:rPr>
              <a:t>2</a:t>
            </a:r>
            <a:r>
              <a:rPr lang="en-US" sz="1600" b="0" dirty="0">
                <a:solidFill>
                  <a:schemeClr val="bg1"/>
                </a:solidFill>
                <a:latin typeface="Calibri" panose="020F0502020204030204" pitchFamily="34" charset="0"/>
              </a:rPr>
              <a:t>:1</a:t>
            </a:r>
          </a:p>
        </p:txBody>
      </p:sp>
      <p:sp>
        <p:nvSpPr>
          <p:cNvPr id="14" name="TextBox 13">
            <a:extLst>
              <a:ext uri="{FF2B5EF4-FFF2-40B4-BE49-F238E27FC236}">
                <a16:creationId xmlns:a16="http://schemas.microsoft.com/office/drawing/2014/main" id="{0C22C2A3-E1D6-F2F3-0FDA-52BB1A629C6C}"/>
              </a:ext>
            </a:extLst>
          </p:cNvPr>
          <p:cNvSpPr txBox="1"/>
          <p:nvPr/>
        </p:nvSpPr>
        <p:spPr bwMode="auto">
          <a:xfrm>
            <a:off x="4039810" y="5611343"/>
            <a:ext cx="38698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*TTField therapy started 4-7 wk after radiotherapy</a:t>
            </a:r>
          </a:p>
        </p:txBody>
      </p:sp>
      <p:cxnSp>
        <p:nvCxnSpPr>
          <p:cNvPr id="16" name="Straight Arrow Connector 15">
            <a:extLst>
              <a:ext uri="{FF2B5EF4-FFF2-40B4-BE49-F238E27FC236}">
                <a16:creationId xmlns:a16="http://schemas.microsoft.com/office/drawing/2014/main" id="{BF63A6D7-7900-7FF6-0488-AF32D0A0CC7C}"/>
              </a:ext>
            </a:extLst>
          </p:cNvPr>
          <p:cNvCxnSpPr/>
          <p:nvPr/>
        </p:nvCxnSpPr>
        <p:spPr bwMode="auto">
          <a:xfrm>
            <a:off x="8579085" y="2372372"/>
            <a:ext cx="0" cy="274320"/>
          </a:xfrm>
          <a:prstGeom prst="straightConnector1">
            <a:avLst/>
          </a:prstGeom>
          <a:noFill/>
          <a:ln w="28575" cap="flat" cmpd="sng" algn="ctr">
            <a:solidFill>
              <a:schemeClr val="bg1"/>
            </a:solidFill>
            <a:prstDash val="solid"/>
            <a:round/>
            <a:headEnd type="none" w="med" len="med"/>
            <a:tailEnd type="triangle"/>
          </a:ln>
          <a:effectLst/>
        </p:spPr>
      </p:cxnSp>
      <p:sp>
        <p:nvSpPr>
          <p:cNvPr id="17" name="TextBox 16">
            <a:extLst>
              <a:ext uri="{FF2B5EF4-FFF2-40B4-BE49-F238E27FC236}">
                <a16:creationId xmlns:a16="http://schemas.microsoft.com/office/drawing/2014/main" id="{A4F8FD91-1937-DB7A-EB3D-79C9228518F0}"/>
              </a:ext>
            </a:extLst>
          </p:cNvPr>
          <p:cNvSpPr txBox="1"/>
          <p:nvPr/>
        </p:nvSpPr>
        <p:spPr bwMode="auto">
          <a:xfrm>
            <a:off x="7582133" y="1796716"/>
            <a:ext cx="201373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400" b="0" dirty="0">
                <a:solidFill>
                  <a:schemeClr val="bg1"/>
                </a:solidFill>
                <a:latin typeface="Calibri" panose="020F0502020204030204" pitchFamily="34" charset="0"/>
              </a:rPr>
              <a:t>Until 2</a:t>
            </a:r>
            <a:r>
              <a:rPr lang="en-US" sz="1400" b="0" baseline="30000" dirty="0">
                <a:solidFill>
                  <a:schemeClr val="bg1"/>
                </a:solidFill>
                <a:latin typeface="Calibri" panose="020F0502020204030204" pitchFamily="34" charset="0"/>
              </a:rPr>
              <a:t>nd</a:t>
            </a:r>
            <a:r>
              <a:rPr lang="en-US" sz="1400" b="0" dirty="0">
                <a:solidFill>
                  <a:schemeClr val="bg1"/>
                </a:solidFill>
                <a:latin typeface="Calibri" panose="020F0502020204030204" pitchFamily="34" charset="0"/>
              </a:rPr>
              <a:t> progression, max 24 Mo</a:t>
            </a:r>
          </a:p>
        </p:txBody>
      </p:sp>
      <p:sp>
        <p:nvSpPr>
          <p:cNvPr id="18" name="TextBox 17">
            <a:extLst>
              <a:ext uri="{FF2B5EF4-FFF2-40B4-BE49-F238E27FC236}">
                <a16:creationId xmlns:a16="http://schemas.microsoft.com/office/drawing/2014/main" id="{8CBD6FCE-E83A-DDC9-667B-F35A89CA5DC2}"/>
              </a:ext>
            </a:extLst>
          </p:cNvPr>
          <p:cNvSpPr txBox="1"/>
          <p:nvPr/>
        </p:nvSpPr>
        <p:spPr bwMode="auto">
          <a:xfrm>
            <a:off x="8606996" y="3292273"/>
            <a:ext cx="3127804" cy="19133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Exploratory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PFS6, annualized survival rates, QoL</a:t>
            </a:r>
          </a:p>
        </p:txBody>
      </p:sp>
      <p:cxnSp>
        <p:nvCxnSpPr>
          <p:cNvPr id="20" name="Straight Arrow Connector 19">
            <a:extLst>
              <a:ext uri="{FF2B5EF4-FFF2-40B4-BE49-F238E27FC236}">
                <a16:creationId xmlns:a16="http://schemas.microsoft.com/office/drawing/2014/main" id="{E86E017D-60DE-192B-D215-058916E008CB}"/>
              </a:ext>
            </a:extLst>
          </p:cNvPr>
          <p:cNvCxnSpPr/>
          <p:nvPr/>
        </p:nvCxnSpPr>
        <p:spPr bwMode="auto">
          <a:xfrm>
            <a:off x="3221773" y="2831501"/>
            <a:ext cx="0" cy="914400"/>
          </a:xfrm>
          <a:prstGeom prst="straightConnector1">
            <a:avLst/>
          </a:prstGeom>
          <a:noFill/>
          <a:ln w="28575" cap="flat" cmpd="sng" algn="ctr">
            <a:solidFill>
              <a:schemeClr val="bg1"/>
            </a:solidFill>
            <a:prstDash val="sysDot"/>
            <a:round/>
            <a:headEnd type="none" w="med" len="med"/>
            <a:tailEnd type="triangle"/>
          </a:ln>
          <a:effectLst/>
        </p:spPr>
      </p:cxnSp>
      <p:sp>
        <p:nvSpPr>
          <p:cNvPr id="21" name="TextBox 20">
            <a:extLst>
              <a:ext uri="{FF2B5EF4-FFF2-40B4-BE49-F238E27FC236}">
                <a16:creationId xmlns:a16="http://schemas.microsoft.com/office/drawing/2014/main" id="{7CB3B3C0-5B22-CA68-1F76-BC71B7807736}"/>
              </a:ext>
            </a:extLst>
          </p:cNvPr>
          <p:cNvSpPr txBox="1"/>
          <p:nvPr/>
        </p:nvSpPr>
        <p:spPr bwMode="auto">
          <a:xfrm>
            <a:off x="1620560" y="2188394"/>
            <a:ext cx="318508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resection (complete vs partial vs gross total) and MGMT methylation status </a:t>
            </a:r>
          </a:p>
        </p:txBody>
      </p:sp>
    </p:spTree>
    <p:extLst>
      <p:ext uri="{BB962C8B-B14F-4D97-AF65-F5344CB8AC3E}">
        <p14:creationId xmlns:p14="http://schemas.microsoft.com/office/powerpoint/2010/main" val="152188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3C2911-E30D-2BAB-69EC-2BF02C0AF9F3}"/>
              </a:ext>
            </a:extLst>
          </p:cNvPr>
          <p:cNvSpPr>
            <a:spLocks noGrp="1"/>
          </p:cNvSpPr>
          <p:nvPr>
            <p:ph type="title"/>
          </p:nvPr>
        </p:nvSpPr>
        <p:spPr/>
        <p:txBody>
          <a:bodyPr/>
          <a:lstStyle/>
          <a:p>
            <a:r>
              <a:rPr lang="en-US" dirty="0"/>
              <a:t>EF-14: Progression-Free Survival and Overall Survival</a:t>
            </a:r>
          </a:p>
        </p:txBody>
      </p:sp>
      <p:sp>
        <p:nvSpPr>
          <p:cNvPr id="3" name="Text Box 11">
            <a:extLst>
              <a:ext uri="{FF2B5EF4-FFF2-40B4-BE49-F238E27FC236}">
                <a16:creationId xmlns:a16="http://schemas.microsoft.com/office/drawing/2014/main" id="{D3E1CD40-064F-29EE-1C4F-3C67995B56FF}"/>
              </a:ext>
            </a:extLst>
          </p:cNvPr>
          <p:cNvSpPr txBox="1">
            <a:spLocks noChangeArrowheads="1"/>
          </p:cNvSpPr>
          <p:nvPr/>
        </p:nvSpPr>
        <p:spPr bwMode="auto">
          <a:xfrm>
            <a:off x="45497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Stupp. JAMA. 2017;318:2306. </a:t>
            </a:r>
          </a:p>
        </p:txBody>
      </p:sp>
      <p:sp>
        <p:nvSpPr>
          <p:cNvPr id="8" name="TextBox 7">
            <a:extLst>
              <a:ext uri="{FF2B5EF4-FFF2-40B4-BE49-F238E27FC236}">
                <a16:creationId xmlns:a16="http://schemas.microsoft.com/office/drawing/2014/main" id="{C2A87555-7C2C-7F17-E52E-1F3BD9B8AFEC}"/>
              </a:ext>
            </a:extLst>
          </p:cNvPr>
          <p:cNvSpPr txBox="1"/>
          <p:nvPr/>
        </p:nvSpPr>
        <p:spPr bwMode="auto">
          <a:xfrm>
            <a:off x="8702953" y="1510251"/>
            <a:ext cx="151554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a:t>
            </a:r>
          </a:p>
        </p:txBody>
      </p:sp>
      <p:sp>
        <p:nvSpPr>
          <p:cNvPr id="10" name="TextBox 9">
            <a:extLst>
              <a:ext uri="{FF2B5EF4-FFF2-40B4-BE49-F238E27FC236}">
                <a16:creationId xmlns:a16="http://schemas.microsoft.com/office/drawing/2014/main" id="{E4BD9BAA-EAD7-ADE3-A394-5640731B2AA5}"/>
              </a:ext>
            </a:extLst>
          </p:cNvPr>
          <p:cNvSpPr txBox="1"/>
          <p:nvPr/>
        </p:nvSpPr>
        <p:spPr bwMode="auto">
          <a:xfrm>
            <a:off x="2555437" y="1510251"/>
            <a:ext cx="238526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Progression-Free Survival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a:t>
            </a:r>
          </a:p>
        </p:txBody>
      </p:sp>
      <p:sp>
        <p:nvSpPr>
          <p:cNvPr id="11" name="TextBox 10">
            <a:extLst>
              <a:ext uri="{FF2B5EF4-FFF2-40B4-BE49-F238E27FC236}">
                <a16:creationId xmlns:a16="http://schemas.microsoft.com/office/drawing/2014/main" id="{FA23A0FC-2881-C53D-3158-3A39869BE814}"/>
              </a:ext>
            </a:extLst>
          </p:cNvPr>
          <p:cNvSpPr txBox="1"/>
          <p:nvPr/>
        </p:nvSpPr>
        <p:spPr bwMode="auto">
          <a:xfrm>
            <a:off x="1950944" y="5388358"/>
            <a:ext cx="321113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PFS: </a:t>
            </a: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6.7</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vs </a:t>
            </a: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4.0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endPar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0.63; 95% CI: 0.52-0.76; </a:t>
            </a:r>
            <a:r>
              <a:rPr kumimoji="0" lang="it-IT"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&lt;.001</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p>
        </p:txBody>
      </p:sp>
      <p:sp>
        <p:nvSpPr>
          <p:cNvPr id="12" name="TextBox 11">
            <a:extLst>
              <a:ext uri="{FF2B5EF4-FFF2-40B4-BE49-F238E27FC236}">
                <a16:creationId xmlns:a16="http://schemas.microsoft.com/office/drawing/2014/main" id="{3A4F4C2D-2206-F45D-CA9A-A5B5E45214FA}"/>
              </a:ext>
            </a:extLst>
          </p:cNvPr>
          <p:cNvSpPr txBox="1"/>
          <p:nvPr/>
        </p:nvSpPr>
        <p:spPr bwMode="auto">
          <a:xfrm>
            <a:off x="7743299" y="5388358"/>
            <a:ext cx="316464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 </a:t>
            </a: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20.9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vs</a:t>
            </a:r>
            <a:r>
              <a:rPr kumimoji="0" lang="en-US" sz="16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 </a:t>
            </a:r>
            <a:r>
              <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16.0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endParaRPr kumimoji="0" lang="en-US" sz="16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0.63; 95% CI: 0.53-0.76; </a:t>
            </a:r>
            <a:r>
              <a:rPr kumimoji="0" lang="it-IT"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
            </a:r>
            <a:r>
              <a:rPr kumimoji="0" lang="it-IT"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&lt;.001</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3DF4FEAE-AF05-8C17-7D82-7AC63374D27C}"/>
              </a:ext>
            </a:extLst>
          </p:cNvPr>
          <p:cNvSpPr txBox="1"/>
          <p:nvPr/>
        </p:nvSpPr>
        <p:spPr bwMode="auto">
          <a:xfrm rot="16200000">
            <a:off x="577469" y="3009435"/>
            <a:ext cx="14945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PFS</a:t>
            </a:r>
          </a:p>
        </p:txBody>
      </p:sp>
      <p:grpSp>
        <p:nvGrpSpPr>
          <p:cNvPr id="58" name="Group 57">
            <a:extLst>
              <a:ext uri="{FF2B5EF4-FFF2-40B4-BE49-F238E27FC236}">
                <a16:creationId xmlns:a16="http://schemas.microsoft.com/office/drawing/2014/main" id="{1A580EA4-342F-7E64-A2B3-2A9E12E9A1E4}"/>
              </a:ext>
            </a:extLst>
          </p:cNvPr>
          <p:cNvGrpSpPr/>
          <p:nvPr/>
        </p:nvGrpSpPr>
        <p:grpSpPr>
          <a:xfrm>
            <a:off x="1464965" y="1823380"/>
            <a:ext cx="4456993" cy="2993442"/>
            <a:chOff x="1464965" y="1792900"/>
            <a:chExt cx="4456993" cy="2993442"/>
          </a:xfrm>
        </p:grpSpPr>
        <p:grpSp>
          <p:nvGrpSpPr>
            <p:cNvPr id="13" name="Group 12">
              <a:extLst>
                <a:ext uri="{FF2B5EF4-FFF2-40B4-BE49-F238E27FC236}">
                  <a16:creationId xmlns:a16="http://schemas.microsoft.com/office/drawing/2014/main" id="{CF17207F-AFB6-DC5F-C9EA-581C14FBD41A}"/>
                </a:ext>
              </a:extLst>
            </p:cNvPr>
            <p:cNvGrpSpPr/>
            <p:nvPr/>
          </p:nvGrpSpPr>
          <p:grpSpPr>
            <a:xfrm>
              <a:off x="1464965" y="1792900"/>
              <a:ext cx="412292" cy="2637304"/>
              <a:chOff x="1464965" y="1792900"/>
              <a:chExt cx="412292" cy="2637304"/>
            </a:xfrm>
          </p:grpSpPr>
          <p:sp>
            <p:nvSpPr>
              <p:cNvPr id="44" name="TextBox 43">
                <a:extLst>
                  <a:ext uri="{FF2B5EF4-FFF2-40B4-BE49-F238E27FC236}">
                    <a16:creationId xmlns:a16="http://schemas.microsoft.com/office/drawing/2014/main" id="{7F0FDB5B-2F89-A8C8-62D3-B6A4DB6EAF57}"/>
                  </a:ext>
                </a:extLst>
              </p:cNvPr>
              <p:cNvSpPr txBox="1"/>
              <p:nvPr/>
            </p:nvSpPr>
            <p:spPr bwMode="auto">
              <a:xfrm>
                <a:off x="1464965" y="179290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5" name="TextBox 44">
                <a:extLst>
                  <a:ext uri="{FF2B5EF4-FFF2-40B4-BE49-F238E27FC236}">
                    <a16:creationId xmlns:a16="http://schemas.microsoft.com/office/drawing/2014/main" id="{029B277D-4B01-CEB2-8419-6F6EC120B157}"/>
                  </a:ext>
                </a:extLst>
              </p:cNvPr>
              <p:cNvSpPr txBox="1"/>
              <p:nvPr/>
            </p:nvSpPr>
            <p:spPr bwMode="auto">
              <a:xfrm>
                <a:off x="1464965" y="225706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46" name="TextBox 45">
                <a:extLst>
                  <a:ext uri="{FF2B5EF4-FFF2-40B4-BE49-F238E27FC236}">
                    <a16:creationId xmlns:a16="http://schemas.microsoft.com/office/drawing/2014/main" id="{0259E136-9C2C-F40F-D965-83A2BCBAAE69}"/>
                  </a:ext>
                </a:extLst>
              </p:cNvPr>
              <p:cNvSpPr txBox="1"/>
              <p:nvPr/>
            </p:nvSpPr>
            <p:spPr bwMode="auto">
              <a:xfrm>
                <a:off x="1464965" y="272359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47" name="TextBox 46">
                <a:extLst>
                  <a:ext uri="{FF2B5EF4-FFF2-40B4-BE49-F238E27FC236}">
                    <a16:creationId xmlns:a16="http://schemas.microsoft.com/office/drawing/2014/main" id="{58267EC9-647A-6083-0BF7-169290159DD1}"/>
                  </a:ext>
                </a:extLst>
              </p:cNvPr>
              <p:cNvSpPr txBox="1"/>
              <p:nvPr/>
            </p:nvSpPr>
            <p:spPr bwMode="auto">
              <a:xfrm>
                <a:off x="1464965" y="318775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48" name="TextBox 47">
                <a:extLst>
                  <a:ext uri="{FF2B5EF4-FFF2-40B4-BE49-F238E27FC236}">
                    <a16:creationId xmlns:a16="http://schemas.microsoft.com/office/drawing/2014/main" id="{31EE7C23-85E8-CE56-7A1B-B797C03069D4}"/>
                  </a:ext>
                </a:extLst>
              </p:cNvPr>
              <p:cNvSpPr txBox="1"/>
              <p:nvPr/>
            </p:nvSpPr>
            <p:spPr bwMode="auto">
              <a:xfrm>
                <a:off x="1464965" y="365826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49" name="TextBox 48">
                <a:extLst>
                  <a:ext uri="{FF2B5EF4-FFF2-40B4-BE49-F238E27FC236}">
                    <a16:creationId xmlns:a16="http://schemas.microsoft.com/office/drawing/2014/main" id="{E36A004E-45A9-2010-2D0E-5915FE9F892B}"/>
                  </a:ext>
                </a:extLst>
              </p:cNvPr>
              <p:cNvSpPr txBox="1"/>
              <p:nvPr/>
            </p:nvSpPr>
            <p:spPr bwMode="auto">
              <a:xfrm>
                <a:off x="1601220" y="412242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5" name="TextBox 14">
              <a:extLst>
                <a:ext uri="{FF2B5EF4-FFF2-40B4-BE49-F238E27FC236}">
                  <a16:creationId xmlns:a16="http://schemas.microsoft.com/office/drawing/2014/main" id="{3DF5A6C6-107E-08CD-DB72-FF21EF307B33}"/>
                </a:ext>
              </a:extLst>
            </p:cNvPr>
            <p:cNvSpPr txBox="1"/>
            <p:nvPr/>
          </p:nvSpPr>
          <p:spPr bwMode="auto">
            <a:xfrm>
              <a:off x="3597628" y="447856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6" name="Group 15">
              <a:extLst>
                <a:ext uri="{FF2B5EF4-FFF2-40B4-BE49-F238E27FC236}">
                  <a16:creationId xmlns:a16="http://schemas.microsoft.com/office/drawing/2014/main" id="{5ACAEE43-A8E1-595E-0AEB-C8051FCD5520}"/>
                </a:ext>
              </a:extLst>
            </p:cNvPr>
            <p:cNvGrpSpPr/>
            <p:nvPr/>
          </p:nvGrpSpPr>
          <p:grpSpPr>
            <a:xfrm>
              <a:off x="1752442" y="4293899"/>
              <a:ext cx="4169516" cy="307777"/>
              <a:chOff x="1798003" y="4287549"/>
              <a:chExt cx="2626481" cy="307777"/>
            </a:xfrm>
          </p:grpSpPr>
          <p:sp>
            <p:nvSpPr>
              <p:cNvPr id="35" name="TextBox 34">
                <a:extLst>
                  <a:ext uri="{FF2B5EF4-FFF2-40B4-BE49-F238E27FC236}">
                    <a16:creationId xmlns:a16="http://schemas.microsoft.com/office/drawing/2014/main" id="{8CDDEEB6-0D4F-B450-600D-6394A7C7BFAF}"/>
                  </a:ext>
                </a:extLst>
              </p:cNvPr>
              <p:cNvSpPr txBox="1"/>
              <p:nvPr/>
            </p:nvSpPr>
            <p:spPr bwMode="auto">
              <a:xfrm>
                <a:off x="1798003" y="4287549"/>
                <a:ext cx="1738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6" name="TextBox 35">
                <a:extLst>
                  <a:ext uri="{FF2B5EF4-FFF2-40B4-BE49-F238E27FC236}">
                    <a16:creationId xmlns:a16="http://schemas.microsoft.com/office/drawing/2014/main" id="{107C0BC7-E986-FE04-1117-0E0B24071A4E}"/>
                  </a:ext>
                </a:extLst>
              </p:cNvPr>
              <p:cNvSpPr txBox="1"/>
              <p:nvPr/>
            </p:nvSpPr>
            <p:spPr bwMode="auto">
              <a:xfrm>
                <a:off x="2268642" y="4287549"/>
                <a:ext cx="1738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7" name="TextBox 36">
                <a:extLst>
                  <a:ext uri="{FF2B5EF4-FFF2-40B4-BE49-F238E27FC236}">
                    <a16:creationId xmlns:a16="http://schemas.microsoft.com/office/drawing/2014/main" id="{59FD7289-C559-5B69-4651-C6FFA5B1DE22}"/>
                  </a:ext>
                </a:extLst>
              </p:cNvPr>
              <p:cNvSpPr txBox="1"/>
              <p:nvPr/>
            </p:nvSpPr>
            <p:spPr bwMode="auto">
              <a:xfrm>
                <a:off x="2733116" y="4287549"/>
                <a:ext cx="2314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8" name="TextBox 37">
                <a:extLst>
                  <a:ext uri="{FF2B5EF4-FFF2-40B4-BE49-F238E27FC236}">
                    <a16:creationId xmlns:a16="http://schemas.microsoft.com/office/drawing/2014/main" id="{0EE3627E-A1C7-163D-8651-92BA3D4055AE}"/>
                  </a:ext>
                </a:extLst>
              </p:cNvPr>
              <p:cNvSpPr txBox="1"/>
              <p:nvPr/>
            </p:nvSpPr>
            <p:spPr bwMode="auto">
              <a:xfrm>
                <a:off x="3222804" y="4287549"/>
                <a:ext cx="2314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9" name="TextBox 38">
                <a:extLst>
                  <a:ext uri="{FF2B5EF4-FFF2-40B4-BE49-F238E27FC236}">
                    <a16:creationId xmlns:a16="http://schemas.microsoft.com/office/drawing/2014/main" id="{4279BDF8-FE93-C67A-EDBB-093FCB309F7B}"/>
                  </a:ext>
                </a:extLst>
              </p:cNvPr>
              <p:cNvSpPr txBox="1"/>
              <p:nvPr/>
            </p:nvSpPr>
            <p:spPr bwMode="auto">
              <a:xfrm>
                <a:off x="3699792" y="4287549"/>
                <a:ext cx="2314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0" name="TextBox 39">
                <a:extLst>
                  <a:ext uri="{FF2B5EF4-FFF2-40B4-BE49-F238E27FC236}">
                    <a16:creationId xmlns:a16="http://schemas.microsoft.com/office/drawing/2014/main" id="{B70B1042-C6DA-A7A2-00E1-C938806DEC2B}"/>
                  </a:ext>
                </a:extLst>
              </p:cNvPr>
              <p:cNvSpPr txBox="1"/>
              <p:nvPr/>
            </p:nvSpPr>
            <p:spPr bwMode="auto">
              <a:xfrm>
                <a:off x="4193045" y="4287549"/>
                <a:ext cx="2314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grpSp>
        <p:sp>
          <p:nvSpPr>
            <p:cNvPr id="17" name="Freeform: Shape 16">
              <a:extLst>
                <a:ext uri="{FF2B5EF4-FFF2-40B4-BE49-F238E27FC236}">
                  <a16:creationId xmlns:a16="http://schemas.microsoft.com/office/drawing/2014/main" id="{AA16D69D-984F-65D4-85E5-E8138A3FB87F}"/>
                </a:ext>
              </a:extLst>
            </p:cNvPr>
            <p:cNvSpPr/>
            <p:nvPr/>
          </p:nvSpPr>
          <p:spPr bwMode="auto">
            <a:xfrm>
              <a:off x="1885950" y="1968500"/>
              <a:ext cx="3835400"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8" name="Group 17">
              <a:extLst>
                <a:ext uri="{FF2B5EF4-FFF2-40B4-BE49-F238E27FC236}">
                  <a16:creationId xmlns:a16="http://schemas.microsoft.com/office/drawing/2014/main" id="{D08E7156-3237-4B1A-4B0D-76F362D85360}"/>
                </a:ext>
              </a:extLst>
            </p:cNvPr>
            <p:cNvGrpSpPr/>
            <p:nvPr/>
          </p:nvGrpSpPr>
          <p:grpSpPr>
            <a:xfrm>
              <a:off x="1803399" y="1981200"/>
              <a:ext cx="95251" cy="2324062"/>
              <a:chOff x="1350051" y="1981200"/>
              <a:chExt cx="901240" cy="2324062"/>
            </a:xfrm>
          </p:grpSpPr>
          <p:cxnSp>
            <p:nvCxnSpPr>
              <p:cNvPr id="29" name="Straight Connector 28">
                <a:extLst>
                  <a:ext uri="{FF2B5EF4-FFF2-40B4-BE49-F238E27FC236}">
                    <a16:creationId xmlns:a16="http://schemas.microsoft.com/office/drawing/2014/main" id="{542C1AFA-8F80-F9B3-D3E2-B2AE5737097C}"/>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09AD91B2-928A-4940-AAB2-B144FC18450E}"/>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F0EB4981-FF3E-84E7-0297-260927E8DD28}"/>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A20D5D08-1165-2CF3-9CAE-A7E14166F1D0}"/>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1D503614-8D47-2216-1133-5408B313F96E}"/>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5BA4370A-6F29-1039-CBFD-05D2DB5A7869}"/>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DC187E36-78F1-835B-0413-4111A71B3C9A}"/>
                </a:ext>
              </a:extLst>
            </p:cNvPr>
            <p:cNvGrpSpPr/>
            <p:nvPr/>
          </p:nvGrpSpPr>
          <p:grpSpPr>
            <a:xfrm rot="5400000">
              <a:off x="3766196" y="2413652"/>
              <a:ext cx="81257" cy="3841750"/>
              <a:chOff x="1350051" y="1981200"/>
              <a:chExt cx="901240" cy="2324062"/>
            </a:xfrm>
          </p:grpSpPr>
          <p:cxnSp>
            <p:nvCxnSpPr>
              <p:cNvPr id="20" name="Straight Connector 19">
                <a:extLst>
                  <a:ext uri="{FF2B5EF4-FFF2-40B4-BE49-F238E27FC236}">
                    <a16:creationId xmlns:a16="http://schemas.microsoft.com/office/drawing/2014/main" id="{EE3453CF-B69F-875E-B717-F2BED8DB31BB}"/>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ECB648D1-9297-7FBF-D869-12DE10339E6C}"/>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9F6C362E-EF51-0DF7-1437-097FEBE376DC}"/>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EDD87AA-E86E-DC79-5147-9B43E8E4C5C4}"/>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807DF70-E1AC-99C2-6869-5C63E70E6419}"/>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12F91B6-5B94-734D-0F9E-2157056EBEF9}"/>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50" name="Group 49">
            <a:extLst>
              <a:ext uri="{FF2B5EF4-FFF2-40B4-BE49-F238E27FC236}">
                <a16:creationId xmlns:a16="http://schemas.microsoft.com/office/drawing/2014/main" id="{1A84746E-034D-7BB5-3643-5B501D47DD0B}"/>
              </a:ext>
            </a:extLst>
          </p:cNvPr>
          <p:cNvGrpSpPr/>
          <p:nvPr/>
        </p:nvGrpSpPr>
        <p:grpSpPr>
          <a:xfrm>
            <a:off x="1661070" y="4780312"/>
            <a:ext cx="4260888" cy="523220"/>
            <a:chOff x="1740446" y="4287549"/>
            <a:chExt cx="2684039" cy="523220"/>
          </a:xfrm>
        </p:grpSpPr>
        <p:sp>
          <p:nvSpPr>
            <p:cNvPr id="51" name="TextBox 50">
              <a:extLst>
                <a:ext uri="{FF2B5EF4-FFF2-40B4-BE49-F238E27FC236}">
                  <a16:creationId xmlns:a16="http://schemas.microsoft.com/office/drawing/2014/main" id="{3F48FAE7-3010-6A87-619B-BC7551434EAB}"/>
                </a:ext>
              </a:extLst>
            </p:cNvPr>
            <p:cNvSpPr txBox="1"/>
            <p:nvPr/>
          </p:nvSpPr>
          <p:spPr bwMode="auto">
            <a:xfrm>
              <a:off x="1740446" y="4287549"/>
              <a:ext cx="2889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466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229</a:t>
              </a:r>
            </a:p>
          </p:txBody>
        </p:sp>
        <p:sp>
          <p:nvSpPr>
            <p:cNvPr id="52" name="TextBox 51">
              <a:extLst>
                <a:ext uri="{FF2B5EF4-FFF2-40B4-BE49-F238E27FC236}">
                  <a16:creationId xmlns:a16="http://schemas.microsoft.com/office/drawing/2014/main" id="{B56DF802-E8DD-2EE2-4319-A4879A4BB219}"/>
                </a:ext>
              </a:extLst>
            </p:cNvPr>
            <p:cNvSpPr txBox="1"/>
            <p:nvPr/>
          </p:nvSpPr>
          <p:spPr bwMode="auto">
            <a:xfrm>
              <a:off x="2211084" y="4287549"/>
              <a:ext cx="2889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p:txBody>
        </p:sp>
        <p:sp>
          <p:nvSpPr>
            <p:cNvPr id="53" name="TextBox 52">
              <a:extLst>
                <a:ext uri="{FF2B5EF4-FFF2-40B4-BE49-F238E27FC236}">
                  <a16:creationId xmlns:a16="http://schemas.microsoft.com/office/drawing/2014/main" id="{C6C682AD-812C-DF72-70D2-4350D1520A01}"/>
                </a:ext>
              </a:extLst>
            </p:cNvPr>
            <p:cNvSpPr txBox="1"/>
            <p:nvPr/>
          </p:nvSpPr>
          <p:spPr bwMode="auto">
            <a:xfrm>
              <a:off x="2704336" y="4287549"/>
              <a:ext cx="2889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54" name="TextBox 53">
              <a:extLst>
                <a:ext uri="{FF2B5EF4-FFF2-40B4-BE49-F238E27FC236}">
                  <a16:creationId xmlns:a16="http://schemas.microsoft.com/office/drawing/2014/main" id="{36B5CF1C-C5C2-2D05-61C6-A5646692CE46}"/>
                </a:ext>
              </a:extLst>
            </p:cNvPr>
            <p:cNvSpPr txBox="1"/>
            <p:nvPr/>
          </p:nvSpPr>
          <p:spPr bwMode="auto">
            <a:xfrm>
              <a:off x="3222804" y="4287549"/>
              <a:ext cx="2314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55" name="TextBox 54">
              <a:extLst>
                <a:ext uri="{FF2B5EF4-FFF2-40B4-BE49-F238E27FC236}">
                  <a16:creationId xmlns:a16="http://schemas.microsoft.com/office/drawing/2014/main" id="{A036294F-93B0-39FC-098D-8271CB3A85CA}"/>
                </a:ext>
              </a:extLst>
            </p:cNvPr>
            <p:cNvSpPr txBox="1"/>
            <p:nvPr/>
          </p:nvSpPr>
          <p:spPr bwMode="auto">
            <a:xfrm>
              <a:off x="3699793" y="4287549"/>
              <a:ext cx="2314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56" name="TextBox 55">
              <a:extLst>
                <a:ext uri="{FF2B5EF4-FFF2-40B4-BE49-F238E27FC236}">
                  <a16:creationId xmlns:a16="http://schemas.microsoft.com/office/drawing/2014/main" id="{99D2A4B3-7FAF-2DE3-B0C1-E6210EA341C5}"/>
                </a:ext>
              </a:extLst>
            </p:cNvPr>
            <p:cNvSpPr txBox="1"/>
            <p:nvPr/>
          </p:nvSpPr>
          <p:spPr bwMode="auto">
            <a:xfrm>
              <a:off x="4193046" y="4287549"/>
              <a:ext cx="23143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grpSp>
      <p:sp>
        <p:nvSpPr>
          <p:cNvPr id="57" name="TextBox 56">
            <a:extLst>
              <a:ext uri="{FF2B5EF4-FFF2-40B4-BE49-F238E27FC236}">
                <a16:creationId xmlns:a16="http://schemas.microsoft.com/office/drawing/2014/main" id="{66B8BBCF-7257-3DAB-AEAC-103983E0190C}"/>
              </a:ext>
            </a:extLst>
          </p:cNvPr>
          <p:cNvSpPr txBox="1"/>
          <p:nvPr/>
        </p:nvSpPr>
        <p:spPr bwMode="auto">
          <a:xfrm>
            <a:off x="-33025" y="4615033"/>
            <a:ext cx="178703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nchor="b" anchorCtr="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TTFields</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Temozolomide</a:t>
            </a:r>
          </a:p>
        </p:txBody>
      </p:sp>
      <p:sp>
        <p:nvSpPr>
          <p:cNvPr id="97" name="TextBox 96">
            <a:extLst>
              <a:ext uri="{FF2B5EF4-FFF2-40B4-BE49-F238E27FC236}">
                <a16:creationId xmlns:a16="http://schemas.microsoft.com/office/drawing/2014/main" id="{D2FF5A5A-C199-D578-7EE7-4ED74FBF279F}"/>
              </a:ext>
            </a:extLst>
          </p:cNvPr>
          <p:cNvSpPr txBox="1"/>
          <p:nvPr/>
        </p:nvSpPr>
        <p:spPr bwMode="auto">
          <a:xfrm>
            <a:off x="5929558" y="4615033"/>
            <a:ext cx="15066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nchor="b" anchorCtr="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TTFields</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Temozolomide</a:t>
            </a:r>
          </a:p>
        </p:txBody>
      </p:sp>
      <p:grpSp>
        <p:nvGrpSpPr>
          <p:cNvPr id="99" name="Group 98">
            <a:extLst>
              <a:ext uri="{FF2B5EF4-FFF2-40B4-BE49-F238E27FC236}">
                <a16:creationId xmlns:a16="http://schemas.microsoft.com/office/drawing/2014/main" id="{7352C96D-BF6A-2081-12ED-CBBF209A77FC}"/>
              </a:ext>
            </a:extLst>
          </p:cNvPr>
          <p:cNvGrpSpPr/>
          <p:nvPr/>
        </p:nvGrpSpPr>
        <p:grpSpPr>
          <a:xfrm>
            <a:off x="7170463" y="1823380"/>
            <a:ext cx="412292" cy="2637304"/>
            <a:chOff x="1464965" y="1792900"/>
            <a:chExt cx="412292" cy="2637304"/>
          </a:xfrm>
        </p:grpSpPr>
        <p:sp>
          <p:nvSpPr>
            <p:cNvPr id="130" name="TextBox 129">
              <a:extLst>
                <a:ext uri="{FF2B5EF4-FFF2-40B4-BE49-F238E27FC236}">
                  <a16:creationId xmlns:a16="http://schemas.microsoft.com/office/drawing/2014/main" id="{81624F81-6707-E605-7B90-77A4BABE27AB}"/>
                </a:ext>
              </a:extLst>
            </p:cNvPr>
            <p:cNvSpPr txBox="1"/>
            <p:nvPr/>
          </p:nvSpPr>
          <p:spPr bwMode="auto">
            <a:xfrm>
              <a:off x="1464965" y="179290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31" name="TextBox 130">
              <a:extLst>
                <a:ext uri="{FF2B5EF4-FFF2-40B4-BE49-F238E27FC236}">
                  <a16:creationId xmlns:a16="http://schemas.microsoft.com/office/drawing/2014/main" id="{0864632A-B6EC-AA2F-2BDC-497B046A4A3B}"/>
                </a:ext>
              </a:extLst>
            </p:cNvPr>
            <p:cNvSpPr txBox="1"/>
            <p:nvPr/>
          </p:nvSpPr>
          <p:spPr bwMode="auto">
            <a:xfrm>
              <a:off x="1464965" y="225706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32" name="TextBox 131">
              <a:extLst>
                <a:ext uri="{FF2B5EF4-FFF2-40B4-BE49-F238E27FC236}">
                  <a16:creationId xmlns:a16="http://schemas.microsoft.com/office/drawing/2014/main" id="{1071FD7D-92C0-D1D5-5179-35DD3F40366C}"/>
                </a:ext>
              </a:extLst>
            </p:cNvPr>
            <p:cNvSpPr txBox="1"/>
            <p:nvPr/>
          </p:nvSpPr>
          <p:spPr bwMode="auto">
            <a:xfrm>
              <a:off x="1464965" y="272359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33" name="TextBox 132">
              <a:extLst>
                <a:ext uri="{FF2B5EF4-FFF2-40B4-BE49-F238E27FC236}">
                  <a16:creationId xmlns:a16="http://schemas.microsoft.com/office/drawing/2014/main" id="{A44B6E3A-90F7-7018-D0D4-52B70DE8666A}"/>
                </a:ext>
              </a:extLst>
            </p:cNvPr>
            <p:cNvSpPr txBox="1"/>
            <p:nvPr/>
          </p:nvSpPr>
          <p:spPr bwMode="auto">
            <a:xfrm>
              <a:off x="1464965" y="318775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34" name="TextBox 133">
              <a:extLst>
                <a:ext uri="{FF2B5EF4-FFF2-40B4-BE49-F238E27FC236}">
                  <a16:creationId xmlns:a16="http://schemas.microsoft.com/office/drawing/2014/main" id="{DFDA6E7C-E191-E8F8-20EA-3716CF1126C0}"/>
                </a:ext>
              </a:extLst>
            </p:cNvPr>
            <p:cNvSpPr txBox="1"/>
            <p:nvPr/>
          </p:nvSpPr>
          <p:spPr bwMode="auto">
            <a:xfrm>
              <a:off x="1464965" y="365826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35" name="TextBox 134">
              <a:extLst>
                <a:ext uri="{FF2B5EF4-FFF2-40B4-BE49-F238E27FC236}">
                  <a16:creationId xmlns:a16="http://schemas.microsoft.com/office/drawing/2014/main" id="{3FCE55FD-4A9C-D998-0F18-1E19B7AE2CCC}"/>
                </a:ext>
              </a:extLst>
            </p:cNvPr>
            <p:cNvSpPr txBox="1"/>
            <p:nvPr/>
          </p:nvSpPr>
          <p:spPr bwMode="auto">
            <a:xfrm>
              <a:off x="1601220" y="412242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00" name="TextBox 99">
            <a:extLst>
              <a:ext uri="{FF2B5EF4-FFF2-40B4-BE49-F238E27FC236}">
                <a16:creationId xmlns:a16="http://schemas.microsoft.com/office/drawing/2014/main" id="{7D3654D0-7D24-D1B2-1AFF-E5ADC342CA29}"/>
              </a:ext>
            </a:extLst>
          </p:cNvPr>
          <p:cNvSpPr txBox="1"/>
          <p:nvPr/>
        </p:nvSpPr>
        <p:spPr bwMode="auto">
          <a:xfrm rot="16200000">
            <a:off x="6309830" y="3009435"/>
            <a:ext cx="144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OS</a:t>
            </a:r>
          </a:p>
        </p:txBody>
      </p:sp>
      <p:sp>
        <p:nvSpPr>
          <p:cNvPr id="101" name="TextBox 100">
            <a:extLst>
              <a:ext uri="{FF2B5EF4-FFF2-40B4-BE49-F238E27FC236}">
                <a16:creationId xmlns:a16="http://schemas.microsoft.com/office/drawing/2014/main" id="{37D8B0F2-E1B0-5F34-AAD6-AF6D83A0DDEB}"/>
              </a:ext>
            </a:extLst>
          </p:cNvPr>
          <p:cNvSpPr txBox="1"/>
          <p:nvPr/>
        </p:nvSpPr>
        <p:spPr bwMode="auto">
          <a:xfrm>
            <a:off x="9303126" y="4509045"/>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02" name="Group 101">
            <a:extLst>
              <a:ext uri="{FF2B5EF4-FFF2-40B4-BE49-F238E27FC236}">
                <a16:creationId xmlns:a16="http://schemas.microsoft.com/office/drawing/2014/main" id="{24B855C3-53F4-2570-2161-EFC1A41B6059}"/>
              </a:ext>
            </a:extLst>
          </p:cNvPr>
          <p:cNvGrpSpPr/>
          <p:nvPr/>
        </p:nvGrpSpPr>
        <p:grpSpPr>
          <a:xfrm>
            <a:off x="7462540" y="4324379"/>
            <a:ext cx="4173797" cy="307777"/>
            <a:chOff x="1711827" y="4287549"/>
            <a:chExt cx="5235230" cy="307777"/>
          </a:xfrm>
        </p:grpSpPr>
        <p:sp>
          <p:nvSpPr>
            <p:cNvPr id="121" name="TextBox 120">
              <a:extLst>
                <a:ext uri="{FF2B5EF4-FFF2-40B4-BE49-F238E27FC236}">
                  <a16:creationId xmlns:a16="http://schemas.microsoft.com/office/drawing/2014/main" id="{49C57BD2-F7E9-E2E5-F18C-303166D16956}"/>
                </a:ext>
              </a:extLst>
            </p:cNvPr>
            <p:cNvSpPr txBox="1"/>
            <p:nvPr/>
          </p:nvSpPr>
          <p:spPr bwMode="auto">
            <a:xfrm>
              <a:off x="1711827" y="4287549"/>
              <a:ext cx="346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22" name="TextBox 121">
              <a:extLst>
                <a:ext uri="{FF2B5EF4-FFF2-40B4-BE49-F238E27FC236}">
                  <a16:creationId xmlns:a16="http://schemas.microsoft.com/office/drawing/2014/main" id="{F4317C80-B822-2D1C-7007-F31360B2DC78}"/>
                </a:ext>
              </a:extLst>
            </p:cNvPr>
            <p:cNvSpPr txBox="1"/>
            <p:nvPr/>
          </p:nvSpPr>
          <p:spPr bwMode="auto">
            <a:xfrm>
              <a:off x="2182465" y="4287549"/>
              <a:ext cx="3462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23" name="TextBox 122">
              <a:extLst>
                <a:ext uri="{FF2B5EF4-FFF2-40B4-BE49-F238E27FC236}">
                  <a16:creationId xmlns:a16="http://schemas.microsoft.com/office/drawing/2014/main" id="{52497905-9D4D-26A4-4B19-F4FD22942371}"/>
                </a:ext>
              </a:extLst>
            </p:cNvPr>
            <p:cNvSpPr txBox="1"/>
            <p:nvPr/>
          </p:nvSpPr>
          <p:spPr bwMode="auto">
            <a:xfrm>
              <a:off x="2618414" y="4287549"/>
              <a:ext cx="46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24" name="TextBox 123">
              <a:extLst>
                <a:ext uri="{FF2B5EF4-FFF2-40B4-BE49-F238E27FC236}">
                  <a16:creationId xmlns:a16="http://schemas.microsoft.com/office/drawing/2014/main" id="{72917720-6BDF-42FA-0EBB-B5EC9F1C0457}"/>
                </a:ext>
              </a:extLst>
            </p:cNvPr>
            <p:cNvSpPr txBox="1"/>
            <p:nvPr/>
          </p:nvSpPr>
          <p:spPr bwMode="auto">
            <a:xfrm>
              <a:off x="3108102" y="4287549"/>
              <a:ext cx="46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125" name="TextBox 124">
              <a:extLst>
                <a:ext uri="{FF2B5EF4-FFF2-40B4-BE49-F238E27FC236}">
                  <a16:creationId xmlns:a16="http://schemas.microsoft.com/office/drawing/2014/main" id="{F6D17A3B-E23A-0874-90A4-5C2D7DC310F7}"/>
                </a:ext>
              </a:extLst>
            </p:cNvPr>
            <p:cNvSpPr txBox="1"/>
            <p:nvPr/>
          </p:nvSpPr>
          <p:spPr bwMode="auto">
            <a:xfrm>
              <a:off x="3585090" y="4287549"/>
              <a:ext cx="46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26" name="TextBox 125">
              <a:extLst>
                <a:ext uri="{FF2B5EF4-FFF2-40B4-BE49-F238E27FC236}">
                  <a16:creationId xmlns:a16="http://schemas.microsoft.com/office/drawing/2014/main" id="{014996C1-0663-1AEB-D298-A84B47ABCA89}"/>
                </a:ext>
              </a:extLst>
            </p:cNvPr>
            <p:cNvSpPr txBox="1"/>
            <p:nvPr/>
          </p:nvSpPr>
          <p:spPr bwMode="auto">
            <a:xfrm>
              <a:off x="4078343" y="4287549"/>
              <a:ext cx="46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127" name="TextBox 126">
              <a:extLst>
                <a:ext uri="{FF2B5EF4-FFF2-40B4-BE49-F238E27FC236}">
                  <a16:creationId xmlns:a16="http://schemas.microsoft.com/office/drawing/2014/main" id="{EACA7DD3-EEF3-4444-D106-C28645C05EA2}"/>
                </a:ext>
              </a:extLst>
            </p:cNvPr>
            <p:cNvSpPr txBox="1"/>
            <p:nvPr/>
          </p:nvSpPr>
          <p:spPr bwMode="auto">
            <a:xfrm>
              <a:off x="4568031" y="4287549"/>
              <a:ext cx="46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28" name="TextBox 127">
              <a:extLst>
                <a:ext uri="{FF2B5EF4-FFF2-40B4-BE49-F238E27FC236}">
                  <a16:creationId xmlns:a16="http://schemas.microsoft.com/office/drawing/2014/main" id="{AD9642BB-FC64-AE4C-349A-839592AA6763}"/>
                </a:ext>
              </a:extLst>
            </p:cNvPr>
            <p:cNvSpPr txBox="1"/>
            <p:nvPr/>
          </p:nvSpPr>
          <p:spPr bwMode="auto">
            <a:xfrm>
              <a:off x="5033983" y="4287549"/>
              <a:ext cx="46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129" name="TextBox 128">
              <a:extLst>
                <a:ext uri="{FF2B5EF4-FFF2-40B4-BE49-F238E27FC236}">
                  <a16:creationId xmlns:a16="http://schemas.microsoft.com/office/drawing/2014/main" id="{EE103A20-8777-AF12-8CE4-8065C2DDABDD}"/>
                </a:ext>
              </a:extLst>
            </p:cNvPr>
            <p:cNvSpPr txBox="1"/>
            <p:nvPr/>
          </p:nvSpPr>
          <p:spPr bwMode="auto">
            <a:xfrm>
              <a:off x="5523672" y="4287549"/>
              <a:ext cx="46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36" name="TextBox 135">
              <a:extLst>
                <a:ext uri="{FF2B5EF4-FFF2-40B4-BE49-F238E27FC236}">
                  <a16:creationId xmlns:a16="http://schemas.microsoft.com/office/drawing/2014/main" id="{C381BF80-7CBD-18D6-BEA7-F43B93B36271}"/>
                </a:ext>
              </a:extLst>
            </p:cNvPr>
            <p:cNvSpPr txBox="1"/>
            <p:nvPr/>
          </p:nvSpPr>
          <p:spPr bwMode="auto">
            <a:xfrm>
              <a:off x="6004490" y="4287549"/>
              <a:ext cx="4608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137" name="TextBox 136">
              <a:extLst>
                <a:ext uri="{FF2B5EF4-FFF2-40B4-BE49-F238E27FC236}">
                  <a16:creationId xmlns:a16="http://schemas.microsoft.com/office/drawing/2014/main" id="{8BFF8AB0-1314-BD9E-C5A7-1C5CFE5594E5}"/>
                </a:ext>
              </a:extLst>
            </p:cNvPr>
            <p:cNvSpPr txBox="1"/>
            <p:nvPr/>
          </p:nvSpPr>
          <p:spPr bwMode="auto">
            <a:xfrm>
              <a:off x="6486214" y="4287549"/>
              <a:ext cx="4608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sp>
        <p:nvSpPr>
          <p:cNvPr id="103" name="Freeform: Shape 102">
            <a:extLst>
              <a:ext uri="{FF2B5EF4-FFF2-40B4-BE49-F238E27FC236}">
                <a16:creationId xmlns:a16="http://schemas.microsoft.com/office/drawing/2014/main" id="{80A464D7-BD4F-68E7-7D5F-2B0708FEFE8B}"/>
              </a:ext>
            </a:extLst>
          </p:cNvPr>
          <p:cNvSpPr/>
          <p:nvPr/>
        </p:nvSpPr>
        <p:spPr bwMode="auto">
          <a:xfrm>
            <a:off x="7591448" y="1998980"/>
            <a:ext cx="3867150"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04" name="Group 103">
            <a:extLst>
              <a:ext uri="{FF2B5EF4-FFF2-40B4-BE49-F238E27FC236}">
                <a16:creationId xmlns:a16="http://schemas.microsoft.com/office/drawing/2014/main" id="{C86FB5B9-36C4-7CFE-64CA-79FC4637EA78}"/>
              </a:ext>
            </a:extLst>
          </p:cNvPr>
          <p:cNvGrpSpPr/>
          <p:nvPr/>
        </p:nvGrpSpPr>
        <p:grpSpPr>
          <a:xfrm>
            <a:off x="7508897" y="2011680"/>
            <a:ext cx="95251" cy="2324062"/>
            <a:chOff x="1350051" y="1981200"/>
            <a:chExt cx="901240" cy="2324062"/>
          </a:xfrm>
        </p:grpSpPr>
        <p:cxnSp>
          <p:nvCxnSpPr>
            <p:cNvPr id="115" name="Straight Connector 114">
              <a:extLst>
                <a:ext uri="{FF2B5EF4-FFF2-40B4-BE49-F238E27FC236}">
                  <a16:creationId xmlns:a16="http://schemas.microsoft.com/office/drawing/2014/main" id="{7351007A-0651-4AB3-35CB-2019AA107499}"/>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642B0F93-D80E-AC7A-EA5F-039CB242F71D}"/>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DC90AF5B-72F4-544F-1A6E-FACEB86BB907}"/>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D394DFE-0757-0D96-01CC-06BABD55554B}"/>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66D84E07-7CA2-1EB3-4A12-538851C5CEC8}"/>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18F6EAD3-5520-5DAE-2BEA-79817E3DFF79}"/>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5" name="Group 104">
            <a:extLst>
              <a:ext uri="{FF2B5EF4-FFF2-40B4-BE49-F238E27FC236}">
                <a16:creationId xmlns:a16="http://schemas.microsoft.com/office/drawing/2014/main" id="{C8BC004E-C5B3-850F-1BB8-B95437BA3F34}"/>
              </a:ext>
            </a:extLst>
          </p:cNvPr>
          <p:cNvGrpSpPr/>
          <p:nvPr/>
        </p:nvGrpSpPr>
        <p:grpSpPr>
          <a:xfrm rot="5400000">
            <a:off x="9479619" y="2436206"/>
            <a:ext cx="81257" cy="3857601"/>
            <a:chOff x="1350051" y="-340796"/>
            <a:chExt cx="901244" cy="4646058"/>
          </a:xfrm>
        </p:grpSpPr>
        <p:cxnSp>
          <p:nvCxnSpPr>
            <p:cNvPr id="106" name="Straight Connector 105">
              <a:extLst>
                <a:ext uri="{FF2B5EF4-FFF2-40B4-BE49-F238E27FC236}">
                  <a16:creationId xmlns:a16="http://schemas.microsoft.com/office/drawing/2014/main" id="{9604FC1F-B487-7C18-4960-DD05A09C6A92}"/>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E1F15669-E936-35A9-D82B-8AC77FD5F38C}"/>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DFA05EB-431D-22E6-8326-998E65E16D96}"/>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01666863-0193-8302-A88B-AC59484C6C39}"/>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97BF5AEB-EDD6-F112-5A9C-025AC4D4B4EE}"/>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5C99072-11BA-CD04-3BC3-2EED17E57499}"/>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20237A3C-5463-8758-1B7E-001372D9766F}"/>
                </a:ext>
              </a:extLst>
            </p:cNvPr>
            <p:cNvCxnSpPr>
              <a:cxnSpLocks/>
            </p:cNvCxnSpPr>
            <p:nvPr/>
          </p:nvCxnSpPr>
          <p:spPr bwMode="auto">
            <a:xfrm>
              <a:off x="1350052" y="576949"/>
              <a:ext cx="901241"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31908C6-A6AB-F613-7D78-B5443E35E177}"/>
                </a:ext>
              </a:extLst>
            </p:cNvPr>
            <p:cNvCxnSpPr>
              <a:cxnSpLocks/>
            </p:cNvCxnSpPr>
            <p:nvPr/>
          </p:nvCxnSpPr>
          <p:spPr bwMode="auto">
            <a:xfrm>
              <a:off x="1350054" y="1041761"/>
              <a:ext cx="901241"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B0CA7B36-D1FD-0CEA-3250-930226A8E368}"/>
                </a:ext>
              </a:extLst>
            </p:cNvPr>
            <p:cNvCxnSpPr>
              <a:cxnSpLocks/>
            </p:cNvCxnSpPr>
            <p:nvPr/>
          </p:nvCxnSpPr>
          <p:spPr bwMode="auto">
            <a:xfrm>
              <a:off x="1350052" y="1506573"/>
              <a:ext cx="901242"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AF077DF-8895-21C6-6A8E-2FB5B494D039}"/>
                </a:ext>
              </a:extLst>
            </p:cNvPr>
            <p:cNvCxnSpPr>
              <a:cxnSpLocks/>
            </p:cNvCxnSpPr>
            <p:nvPr/>
          </p:nvCxnSpPr>
          <p:spPr bwMode="auto">
            <a:xfrm>
              <a:off x="1350055" y="-34079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80F05A8-F0FB-AF6E-902E-A50A9F705D09}"/>
                </a:ext>
              </a:extLst>
            </p:cNvPr>
            <p:cNvCxnSpPr>
              <a:cxnSpLocks/>
            </p:cNvCxnSpPr>
            <p:nvPr/>
          </p:nvCxnSpPr>
          <p:spPr bwMode="auto">
            <a:xfrm>
              <a:off x="1350055" y="124016"/>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5E6BC4E6-35FC-010D-0239-29B1AD0C911D}"/>
              </a:ext>
            </a:extLst>
          </p:cNvPr>
          <p:cNvGrpSpPr/>
          <p:nvPr/>
        </p:nvGrpSpPr>
        <p:grpSpPr>
          <a:xfrm>
            <a:off x="7371169" y="4768922"/>
            <a:ext cx="4265168" cy="523220"/>
            <a:chOff x="1597219" y="4287549"/>
            <a:chExt cx="5349839" cy="523220"/>
          </a:xfrm>
        </p:grpSpPr>
        <p:sp>
          <p:nvSpPr>
            <p:cNvPr id="141" name="TextBox 140">
              <a:extLst>
                <a:ext uri="{FF2B5EF4-FFF2-40B4-BE49-F238E27FC236}">
                  <a16:creationId xmlns:a16="http://schemas.microsoft.com/office/drawing/2014/main" id="{18F95AF7-ACF1-A484-5AB9-DBC74B6F1DB7}"/>
                </a:ext>
              </a:extLst>
            </p:cNvPr>
            <p:cNvSpPr txBox="1"/>
            <p:nvPr/>
          </p:nvSpPr>
          <p:spPr bwMode="auto">
            <a:xfrm>
              <a:off x="1597219" y="4287549"/>
              <a:ext cx="57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466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229</a:t>
              </a:r>
            </a:p>
          </p:txBody>
        </p:sp>
        <p:sp>
          <p:nvSpPr>
            <p:cNvPr id="142" name="TextBox 141">
              <a:extLst>
                <a:ext uri="{FF2B5EF4-FFF2-40B4-BE49-F238E27FC236}">
                  <a16:creationId xmlns:a16="http://schemas.microsoft.com/office/drawing/2014/main" id="{14223DCD-F304-E38E-C241-541F6F500E47}"/>
                </a:ext>
              </a:extLst>
            </p:cNvPr>
            <p:cNvSpPr txBox="1"/>
            <p:nvPr/>
          </p:nvSpPr>
          <p:spPr bwMode="auto">
            <a:xfrm>
              <a:off x="2067857" y="4287549"/>
              <a:ext cx="57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191</a:t>
              </a:r>
            </a:p>
          </p:txBody>
        </p:sp>
        <p:sp>
          <p:nvSpPr>
            <p:cNvPr id="143" name="TextBox 142">
              <a:extLst>
                <a:ext uri="{FF2B5EF4-FFF2-40B4-BE49-F238E27FC236}">
                  <a16:creationId xmlns:a16="http://schemas.microsoft.com/office/drawing/2014/main" id="{A60BB044-9329-2513-9E76-5F4AA84FB511}"/>
                </a:ext>
              </a:extLst>
            </p:cNvPr>
            <p:cNvSpPr txBox="1"/>
            <p:nvPr/>
          </p:nvSpPr>
          <p:spPr bwMode="auto">
            <a:xfrm>
              <a:off x="2561110" y="4287549"/>
              <a:ext cx="57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144" name="TextBox 143">
              <a:extLst>
                <a:ext uri="{FF2B5EF4-FFF2-40B4-BE49-F238E27FC236}">
                  <a16:creationId xmlns:a16="http://schemas.microsoft.com/office/drawing/2014/main" id="{F6D0050E-0E73-A9D6-643D-769E693ECC7F}"/>
                </a:ext>
              </a:extLst>
            </p:cNvPr>
            <p:cNvSpPr txBox="1"/>
            <p:nvPr/>
          </p:nvSpPr>
          <p:spPr bwMode="auto">
            <a:xfrm>
              <a:off x="3050799" y="4287549"/>
              <a:ext cx="57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95</a:t>
              </a:r>
            </a:p>
          </p:txBody>
        </p:sp>
        <p:sp>
          <p:nvSpPr>
            <p:cNvPr id="145" name="TextBox 144">
              <a:extLst>
                <a:ext uri="{FF2B5EF4-FFF2-40B4-BE49-F238E27FC236}">
                  <a16:creationId xmlns:a16="http://schemas.microsoft.com/office/drawing/2014/main" id="{51ADECCA-DA06-3544-ACDF-BD30B9D84B73}"/>
                </a:ext>
              </a:extLst>
            </p:cNvPr>
            <p:cNvSpPr txBox="1"/>
            <p:nvPr/>
          </p:nvSpPr>
          <p:spPr bwMode="auto">
            <a:xfrm>
              <a:off x="3527787" y="4287549"/>
              <a:ext cx="57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46" name="TextBox 145">
              <a:extLst>
                <a:ext uri="{FF2B5EF4-FFF2-40B4-BE49-F238E27FC236}">
                  <a16:creationId xmlns:a16="http://schemas.microsoft.com/office/drawing/2014/main" id="{99D01BFF-85E8-6085-A5E6-32BDD3DAF2F6}"/>
                </a:ext>
              </a:extLst>
            </p:cNvPr>
            <p:cNvSpPr txBox="1"/>
            <p:nvPr/>
          </p:nvSpPr>
          <p:spPr bwMode="auto">
            <a:xfrm>
              <a:off x="4021039" y="4287549"/>
              <a:ext cx="57545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147" name="TextBox 146">
              <a:extLst>
                <a:ext uri="{FF2B5EF4-FFF2-40B4-BE49-F238E27FC236}">
                  <a16:creationId xmlns:a16="http://schemas.microsoft.com/office/drawing/2014/main" id="{8CCA6B4D-D154-B1E8-67ED-4CCE9CF1DD89}"/>
                </a:ext>
              </a:extLst>
            </p:cNvPr>
            <p:cNvSpPr txBox="1"/>
            <p:nvPr/>
          </p:nvSpPr>
          <p:spPr bwMode="auto">
            <a:xfrm>
              <a:off x="4568032" y="4287549"/>
              <a:ext cx="4608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p:txBody>
        </p:sp>
        <p:sp>
          <p:nvSpPr>
            <p:cNvPr id="148" name="TextBox 147">
              <a:extLst>
                <a:ext uri="{FF2B5EF4-FFF2-40B4-BE49-F238E27FC236}">
                  <a16:creationId xmlns:a16="http://schemas.microsoft.com/office/drawing/2014/main" id="{8F9FACDB-DE00-42AB-FDA6-A886AFE28388}"/>
                </a:ext>
              </a:extLst>
            </p:cNvPr>
            <p:cNvSpPr txBox="1"/>
            <p:nvPr/>
          </p:nvSpPr>
          <p:spPr bwMode="auto">
            <a:xfrm>
              <a:off x="5033984" y="4287549"/>
              <a:ext cx="4608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149" name="TextBox 148">
              <a:extLst>
                <a:ext uri="{FF2B5EF4-FFF2-40B4-BE49-F238E27FC236}">
                  <a16:creationId xmlns:a16="http://schemas.microsoft.com/office/drawing/2014/main" id="{1CBBB8D0-FF27-469D-B6F1-7654B79CA8EE}"/>
                </a:ext>
              </a:extLst>
            </p:cNvPr>
            <p:cNvSpPr txBox="1"/>
            <p:nvPr/>
          </p:nvSpPr>
          <p:spPr bwMode="auto">
            <a:xfrm>
              <a:off x="5523673" y="4287549"/>
              <a:ext cx="4608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150" name="TextBox 149">
              <a:extLst>
                <a:ext uri="{FF2B5EF4-FFF2-40B4-BE49-F238E27FC236}">
                  <a16:creationId xmlns:a16="http://schemas.microsoft.com/office/drawing/2014/main" id="{0267096F-69A8-D9C3-C655-235AA7FC9AD6}"/>
                </a:ext>
              </a:extLst>
            </p:cNvPr>
            <p:cNvSpPr txBox="1"/>
            <p:nvPr/>
          </p:nvSpPr>
          <p:spPr bwMode="auto">
            <a:xfrm>
              <a:off x="6004490" y="4287549"/>
              <a:ext cx="4608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151" name="TextBox 150">
              <a:extLst>
                <a:ext uri="{FF2B5EF4-FFF2-40B4-BE49-F238E27FC236}">
                  <a16:creationId xmlns:a16="http://schemas.microsoft.com/office/drawing/2014/main" id="{FC19FCA7-5BF5-D52F-CB47-148A1F2B7533}"/>
                </a:ext>
              </a:extLst>
            </p:cNvPr>
            <p:cNvSpPr txBox="1"/>
            <p:nvPr/>
          </p:nvSpPr>
          <p:spPr bwMode="auto">
            <a:xfrm>
              <a:off x="6486215" y="4287549"/>
              <a:ext cx="460843"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grpSp>
      <p:sp>
        <p:nvSpPr>
          <p:cNvPr id="152" name="TextBox 151">
            <a:extLst>
              <a:ext uri="{FF2B5EF4-FFF2-40B4-BE49-F238E27FC236}">
                <a16:creationId xmlns:a16="http://schemas.microsoft.com/office/drawing/2014/main" id="{12B63C19-3897-D15A-6226-6E35FE4DA095}"/>
              </a:ext>
            </a:extLst>
          </p:cNvPr>
          <p:cNvSpPr txBox="1"/>
          <p:nvPr/>
        </p:nvSpPr>
        <p:spPr bwMode="auto">
          <a:xfrm>
            <a:off x="3167857" y="3074282"/>
            <a:ext cx="2036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TTFields + temozolomide</a:t>
            </a:r>
          </a:p>
        </p:txBody>
      </p:sp>
      <p:sp>
        <p:nvSpPr>
          <p:cNvPr id="153" name="TextBox 152">
            <a:extLst>
              <a:ext uri="{FF2B5EF4-FFF2-40B4-BE49-F238E27FC236}">
                <a16:creationId xmlns:a16="http://schemas.microsoft.com/office/drawing/2014/main" id="{E247158C-DBED-66C0-55CE-D0D149BDBC8E}"/>
              </a:ext>
            </a:extLst>
          </p:cNvPr>
          <p:cNvSpPr txBox="1"/>
          <p:nvPr/>
        </p:nvSpPr>
        <p:spPr bwMode="auto">
          <a:xfrm>
            <a:off x="2274150" y="3909624"/>
            <a:ext cx="1725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Temozolomide alone</a:t>
            </a:r>
          </a:p>
        </p:txBody>
      </p:sp>
      <p:sp>
        <p:nvSpPr>
          <p:cNvPr id="156" name="TextBox 155">
            <a:extLst>
              <a:ext uri="{FF2B5EF4-FFF2-40B4-BE49-F238E27FC236}">
                <a16:creationId xmlns:a16="http://schemas.microsoft.com/office/drawing/2014/main" id="{D3B8F03B-E2D0-3CE0-CEFF-2464CAAF6760}"/>
              </a:ext>
            </a:extLst>
          </p:cNvPr>
          <p:cNvSpPr txBox="1"/>
          <p:nvPr/>
        </p:nvSpPr>
        <p:spPr bwMode="auto">
          <a:xfrm>
            <a:off x="9330490" y="3046060"/>
            <a:ext cx="20360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TTFields + temozolomide</a:t>
            </a:r>
          </a:p>
        </p:txBody>
      </p:sp>
      <p:sp>
        <p:nvSpPr>
          <p:cNvPr id="157" name="TextBox 156">
            <a:extLst>
              <a:ext uri="{FF2B5EF4-FFF2-40B4-BE49-F238E27FC236}">
                <a16:creationId xmlns:a16="http://schemas.microsoft.com/office/drawing/2014/main" id="{ACC5EFF8-0827-6591-4282-44FBA8F800D7}"/>
              </a:ext>
            </a:extLst>
          </p:cNvPr>
          <p:cNvSpPr txBox="1"/>
          <p:nvPr/>
        </p:nvSpPr>
        <p:spPr bwMode="auto">
          <a:xfrm>
            <a:off x="8138248" y="3839298"/>
            <a:ext cx="1725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Temozolomide alone</a:t>
            </a:r>
          </a:p>
        </p:txBody>
      </p:sp>
      <p:sp>
        <p:nvSpPr>
          <p:cNvPr id="158" name="Freeform: Shape 157">
            <a:extLst>
              <a:ext uri="{FF2B5EF4-FFF2-40B4-BE49-F238E27FC236}">
                <a16:creationId xmlns:a16="http://schemas.microsoft.com/office/drawing/2014/main" id="{77570F72-D547-578C-5673-08F3A2B1F9A4}"/>
              </a:ext>
            </a:extLst>
          </p:cNvPr>
          <p:cNvSpPr/>
          <p:nvPr/>
        </p:nvSpPr>
        <p:spPr bwMode="auto">
          <a:xfrm>
            <a:off x="2019300" y="2021205"/>
            <a:ext cx="3702050" cy="2035175"/>
          </a:xfrm>
          <a:custGeom>
            <a:avLst/>
            <a:gdLst>
              <a:gd name="connsiteX0" fmla="*/ 3702050 w 3702050"/>
              <a:gd name="connsiteY0" fmla="*/ 2035175 h 2035175"/>
              <a:gd name="connsiteX1" fmla="*/ 3448050 w 3702050"/>
              <a:gd name="connsiteY1" fmla="*/ 2035175 h 2035175"/>
              <a:gd name="connsiteX2" fmla="*/ 3448050 w 3702050"/>
              <a:gd name="connsiteY2" fmla="*/ 2019300 h 2035175"/>
              <a:gd name="connsiteX3" fmla="*/ 3181350 w 3702050"/>
              <a:gd name="connsiteY3" fmla="*/ 2019300 h 2035175"/>
              <a:gd name="connsiteX4" fmla="*/ 3181350 w 3702050"/>
              <a:gd name="connsiteY4" fmla="*/ 2006600 h 2035175"/>
              <a:gd name="connsiteX5" fmla="*/ 3000375 w 3702050"/>
              <a:gd name="connsiteY5" fmla="*/ 2006600 h 2035175"/>
              <a:gd name="connsiteX6" fmla="*/ 3000375 w 3702050"/>
              <a:gd name="connsiteY6" fmla="*/ 1984375 h 2035175"/>
              <a:gd name="connsiteX7" fmla="*/ 2784475 w 3702050"/>
              <a:gd name="connsiteY7" fmla="*/ 1984375 h 2035175"/>
              <a:gd name="connsiteX8" fmla="*/ 2784475 w 3702050"/>
              <a:gd name="connsiteY8" fmla="*/ 1968500 h 2035175"/>
              <a:gd name="connsiteX9" fmla="*/ 2765425 w 3702050"/>
              <a:gd name="connsiteY9" fmla="*/ 1968500 h 2035175"/>
              <a:gd name="connsiteX10" fmla="*/ 2765425 w 3702050"/>
              <a:gd name="connsiteY10" fmla="*/ 1955800 h 2035175"/>
              <a:gd name="connsiteX11" fmla="*/ 2711450 w 3702050"/>
              <a:gd name="connsiteY11" fmla="*/ 1955800 h 2035175"/>
              <a:gd name="connsiteX12" fmla="*/ 2711450 w 3702050"/>
              <a:gd name="connsiteY12" fmla="*/ 1946275 h 2035175"/>
              <a:gd name="connsiteX13" fmla="*/ 2635250 w 3702050"/>
              <a:gd name="connsiteY13" fmla="*/ 1946275 h 2035175"/>
              <a:gd name="connsiteX14" fmla="*/ 2635250 w 3702050"/>
              <a:gd name="connsiteY14" fmla="*/ 1939925 h 2035175"/>
              <a:gd name="connsiteX15" fmla="*/ 2546350 w 3702050"/>
              <a:gd name="connsiteY15" fmla="*/ 1939925 h 2035175"/>
              <a:gd name="connsiteX16" fmla="*/ 2546350 w 3702050"/>
              <a:gd name="connsiteY16" fmla="*/ 1917700 h 2035175"/>
              <a:gd name="connsiteX17" fmla="*/ 2444750 w 3702050"/>
              <a:gd name="connsiteY17" fmla="*/ 1917700 h 2035175"/>
              <a:gd name="connsiteX18" fmla="*/ 2444750 w 3702050"/>
              <a:gd name="connsiteY18" fmla="*/ 1905000 h 2035175"/>
              <a:gd name="connsiteX19" fmla="*/ 2378075 w 3702050"/>
              <a:gd name="connsiteY19" fmla="*/ 1905000 h 2035175"/>
              <a:gd name="connsiteX20" fmla="*/ 2378075 w 3702050"/>
              <a:gd name="connsiteY20" fmla="*/ 1885950 h 2035175"/>
              <a:gd name="connsiteX21" fmla="*/ 2263775 w 3702050"/>
              <a:gd name="connsiteY21" fmla="*/ 1885950 h 2035175"/>
              <a:gd name="connsiteX22" fmla="*/ 2263775 w 3702050"/>
              <a:gd name="connsiteY22" fmla="*/ 1876425 h 2035175"/>
              <a:gd name="connsiteX23" fmla="*/ 2143125 w 3702050"/>
              <a:gd name="connsiteY23" fmla="*/ 1876425 h 2035175"/>
              <a:gd name="connsiteX24" fmla="*/ 2143125 w 3702050"/>
              <a:gd name="connsiteY24" fmla="*/ 1851025 h 2035175"/>
              <a:gd name="connsiteX25" fmla="*/ 2073275 w 3702050"/>
              <a:gd name="connsiteY25" fmla="*/ 1851025 h 2035175"/>
              <a:gd name="connsiteX26" fmla="*/ 2073275 w 3702050"/>
              <a:gd name="connsiteY26" fmla="*/ 1841500 h 2035175"/>
              <a:gd name="connsiteX27" fmla="*/ 2032000 w 3702050"/>
              <a:gd name="connsiteY27" fmla="*/ 1841500 h 2035175"/>
              <a:gd name="connsiteX28" fmla="*/ 2032000 w 3702050"/>
              <a:gd name="connsiteY28" fmla="*/ 1841500 h 2035175"/>
              <a:gd name="connsiteX29" fmla="*/ 1962150 w 3702050"/>
              <a:gd name="connsiteY29" fmla="*/ 1841500 h 2035175"/>
              <a:gd name="connsiteX30" fmla="*/ 1962150 w 3702050"/>
              <a:gd name="connsiteY30" fmla="*/ 1800225 h 2035175"/>
              <a:gd name="connsiteX31" fmla="*/ 1857375 w 3702050"/>
              <a:gd name="connsiteY31" fmla="*/ 1800225 h 2035175"/>
              <a:gd name="connsiteX32" fmla="*/ 1857375 w 3702050"/>
              <a:gd name="connsiteY32" fmla="*/ 1800225 h 2035175"/>
              <a:gd name="connsiteX33" fmla="*/ 1803400 w 3702050"/>
              <a:gd name="connsiteY33" fmla="*/ 1800225 h 2035175"/>
              <a:gd name="connsiteX34" fmla="*/ 1803400 w 3702050"/>
              <a:gd name="connsiteY34" fmla="*/ 1771650 h 2035175"/>
              <a:gd name="connsiteX35" fmla="*/ 1739900 w 3702050"/>
              <a:gd name="connsiteY35" fmla="*/ 1771650 h 2035175"/>
              <a:gd name="connsiteX36" fmla="*/ 1739900 w 3702050"/>
              <a:gd name="connsiteY36" fmla="*/ 1755775 h 2035175"/>
              <a:gd name="connsiteX37" fmla="*/ 1708150 w 3702050"/>
              <a:gd name="connsiteY37" fmla="*/ 1755775 h 2035175"/>
              <a:gd name="connsiteX38" fmla="*/ 1708150 w 3702050"/>
              <a:gd name="connsiteY38" fmla="*/ 1736725 h 2035175"/>
              <a:gd name="connsiteX39" fmla="*/ 1673225 w 3702050"/>
              <a:gd name="connsiteY39" fmla="*/ 1736725 h 2035175"/>
              <a:gd name="connsiteX40" fmla="*/ 1673225 w 3702050"/>
              <a:gd name="connsiteY40" fmla="*/ 1727200 h 2035175"/>
              <a:gd name="connsiteX41" fmla="*/ 1533525 w 3702050"/>
              <a:gd name="connsiteY41" fmla="*/ 1727200 h 2035175"/>
              <a:gd name="connsiteX42" fmla="*/ 1533525 w 3702050"/>
              <a:gd name="connsiteY42" fmla="*/ 1704975 h 2035175"/>
              <a:gd name="connsiteX43" fmla="*/ 1489075 w 3702050"/>
              <a:gd name="connsiteY43" fmla="*/ 1704975 h 2035175"/>
              <a:gd name="connsiteX44" fmla="*/ 1489075 w 3702050"/>
              <a:gd name="connsiteY44" fmla="*/ 1679575 h 2035175"/>
              <a:gd name="connsiteX45" fmla="*/ 1466850 w 3702050"/>
              <a:gd name="connsiteY45" fmla="*/ 1679575 h 2035175"/>
              <a:gd name="connsiteX46" fmla="*/ 1435100 w 3702050"/>
              <a:gd name="connsiteY46" fmla="*/ 1679575 h 2035175"/>
              <a:gd name="connsiteX47" fmla="*/ 1435100 w 3702050"/>
              <a:gd name="connsiteY47" fmla="*/ 1641475 h 2035175"/>
              <a:gd name="connsiteX48" fmla="*/ 1409700 w 3702050"/>
              <a:gd name="connsiteY48" fmla="*/ 1641475 h 2035175"/>
              <a:gd name="connsiteX49" fmla="*/ 1409700 w 3702050"/>
              <a:gd name="connsiteY49" fmla="*/ 1622425 h 2035175"/>
              <a:gd name="connsiteX50" fmla="*/ 1346200 w 3702050"/>
              <a:gd name="connsiteY50" fmla="*/ 1622425 h 2035175"/>
              <a:gd name="connsiteX51" fmla="*/ 1346200 w 3702050"/>
              <a:gd name="connsiteY51" fmla="*/ 1603375 h 2035175"/>
              <a:gd name="connsiteX52" fmla="*/ 1327150 w 3702050"/>
              <a:gd name="connsiteY52" fmla="*/ 1603375 h 2035175"/>
              <a:gd name="connsiteX53" fmla="*/ 1327150 w 3702050"/>
              <a:gd name="connsiteY53" fmla="*/ 1587500 h 2035175"/>
              <a:gd name="connsiteX54" fmla="*/ 1308100 w 3702050"/>
              <a:gd name="connsiteY54" fmla="*/ 1587500 h 2035175"/>
              <a:gd name="connsiteX55" fmla="*/ 1308100 w 3702050"/>
              <a:gd name="connsiteY55" fmla="*/ 1568450 h 2035175"/>
              <a:gd name="connsiteX56" fmla="*/ 1247775 w 3702050"/>
              <a:gd name="connsiteY56" fmla="*/ 1568450 h 2035175"/>
              <a:gd name="connsiteX57" fmla="*/ 1247775 w 3702050"/>
              <a:gd name="connsiteY57" fmla="*/ 1549400 h 2035175"/>
              <a:gd name="connsiteX58" fmla="*/ 1225550 w 3702050"/>
              <a:gd name="connsiteY58" fmla="*/ 1549400 h 2035175"/>
              <a:gd name="connsiteX59" fmla="*/ 1231900 w 3702050"/>
              <a:gd name="connsiteY59" fmla="*/ 1543050 h 2035175"/>
              <a:gd name="connsiteX60" fmla="*/ 1206500 w 3702050"/>
              <a:gd name="connsiteY60" fmla="*/ 1543050 h 2035175"/>
              <a:gd name="connsiteX61" fmla="*/ 1206500 w 3702050"/>
              <a:gd name="connsiteY61" fmla="*/ 1543050 h 2035175"/>
              <a:gd name="connsiteX62" fmla="*/ 1206500 w 3702050"/>
              <a:gd name="connsiteY62" fmla="*/ 1511300 h 2035175"/>
              <a:gd name="connsiteX63" fmla="*/ 1162050 w 3702050"/>
              <a:gd name="connsiteY63" fmla="*/ 1511300 h 2035175"/>
              <a:gd name="connsiteX64" fmla="*/ 1162050 w 3702050"/>
              <a:gd name="connsiteY64" fmla="*/ 1495425 h 2035175"/>
              <a:gd name="connsiteX65" fmla="*/ 1139825 w 3702050"/>
              <a:gd name="connsiteY65" fmla="*/ 1495425 h 2035175"/>
              <a:gd name="connsiteX66" fmla="*/ 1139825 w 3702050"/>
              <a:gd name="connsiteY66" fmla="*/ 1476375 h 2035175"/>
              <a:gd name="connsiteX67" fmla="*/ 1104900 w 3702050"/>
              <a:gd name="connsiteY67" fmla="*/ 1476375 h 2035175"/>
              <a:gd name="connsiteX68" fmla="*/ 1104900 w 3702050"/>
              <a:gd name="connsiteY68" fmla="*/ 1457325 h 2035175"/>
              <a:gd name="connsiteX69" fmla="*/ 1092200 w 3702050"/>
              <a:gd name="connsiteY69" fmla="*/ 1457325 h 2035175"/>
              <a:gd name="connsiteX70" fmla="*/ 1101725 w 3702050"/>
              <a:gd name="connsiteY70" fmla="*/ 1447800 h 2035175"/>
              <a:gd name="connsiteX71" fmla="*/ 1041400 w 3702050"/>
              <a:gd name="connsiteY71" fmla="*/ 1447800 h 2035175"/>
              <a:gd name="connsiteX72" fmla="*/ 1041400 w 3702050"/>
              <a:gd name="connsiteY72" fmla="*/ 1425575 h 2035175"/>
              <a:gd name="connsiteX73" fmla="*/ 1016000 w 3702050"/>
              <a:gd name="connsiteY73" fmla="*/ 1425575 h 2035175"/>
              <a:gd name="connsiteX74" fmla="*/ 1016000 w 3702050"/>
              <a:gd name="connsiteY74" fmla="*/ 1400175 h 2035175"/>
              <a:gd name="connsiteX75" fmla="*/ 993775 w 3702050"/>
              <a:gd name="connsiteY75" fmla="*/ 1400175 h 2035175"/>
              <a:gd name="connsiteX76" fmla="*/ 1006475 w 3702050"/>
              <a:gd name="connsiteY76" fmla="*/ 1387475 h 2035175"/>
              <a:gd name="connsiteX77" fmla="*/ 958850 w 3702050"/>
              <a:gd name="connsiteY77" fmla="*/ 1387475 h 2035175"/>
              <a:gd name="connsiteX78" fmla="*/ 958850 w 3702050"/>
              <a:gd name="connsiteY78" fmla="*/ 1352550 h 2035175"/>
              <a:gd name="connsiteX79" fmla="*/ 930275 w 3702050"/>
              <a:gd name="connsiteY79" fmla="*/ 1352550 h 2035175"/>
              <a:gd name="connsiteX80" fmla="*/ 930275 w 3702050"/>
              <a:gd name="connsiteY80" fmla="*/ 1301750 h 2035175"/>
              <a:gd name="connsiteX81" fmla="*/ 920750 w 3702050"/>
              <a:gd name="connsiteY81" fmla="*/ 1311275 h 2035175"/>
              <a:gd name="connsiteX82" fmla="*/ 920750 w 3702050"/>
              <a:gd name="connsiteY82" fmla="*/ 1254125 h 2035175"/>
              <a:gd name="connsiteX83" fmla="*/ 895350 w 3702050"/>
              <a:gd name="connsiteY83" fmla="*/ 1254125 h 2035175"/>
              <a:gd name="connsiteX84" fmla="*/ 895350 w 3702050"/>
              <a:gd name="connsiteY84" fmla="*/ 1206500 h 2035175"/>
              <a:gd name="connsiteX85" fmla="*/ 876300 w 3702050"/>
              <a:gd name="connsiteY85" fmla="*/ 1206500 h 2035175"/>
              <a:gd name="connsiteX86" fmla="*/ 876300 w 3702050"/>
              <a:gd name="connsiteY86" fmla="*/ 1187450 h 2035175"/>
              <a:gd name="connsiteX87" fmla="*/ 835025 w 3702050"/>
              <a:gd name="connsiteY87" fmla="*/ 1187450 h 2035175"/>
              <a:gd name="connsiteX88" fmla="*/ 835025 w 3702050"/>
              <a:gd name="connsiteY88" fmla="*/ 1165225 h 2035175"/>
              <a:gd name="connsiteX89" fmla="*/ 736600 w 3702050"/>
              <a:gd name="connsiteY89" fmla="*/ 1165225 h 2035175"/>
              <a:gd name="connsiteX90" fmla="*/ 736600 w 3702050"/>
              <a:gd name="connsiteY90" fmla="*/ 1139825 h 2035175"/>
              <a:gd name="connsiteX91" fmla="*/ 708025 w 3702050"/>
              <a:gd name="connsiteY91" fmla="*/ 1139825 h 2035175"/>
              <a:gd name="connsiteX92" fmla="*/ 708025 w 3702050"/>
              <a:gd name="connsiteY92" fmla="*/ 1101725 h 2035175"/>
              <a:gd name="connsiteX93" fmla="*/ 679450 w 3702050"/>
              <a:gd name="connsiteY93" fmla="*/ 1101725 h 2035175"/>
              <a:gd name="connsiteX94" fmla="*/ 679450 w 3702050"/>
              <a:gd name="connsiteY94" fmla="*/ 1063625 h 2035175"/>
              <a:gd name="connsiteX95" fmla="*/ 663575 w 3702050"/>
              <a:gd name="connsiteY95" fmla="*/ 1063625 h 2035175"/>
              <a:gd name="connsiteX96" fmla="*/ 663575 w 3702050"/>
              <a:gd name="connsiteY96" fmla="*/ 1038225 h 2035175"/>
              <a:gd name="connsiteX97" fmla="*/ 663575 w 3702050"/>
              <a:gd name="connsiteY97" fmla="*/ 1038225 h 2035175"/>
              <a:gd name="connsiteX98" fmla="*/ 644525 w 3702050"/>
              <a:gd name="connsiteY98" fmla="*/ 1038225 h 2035175"/>
              <a:gd name="connsiteX99" fmla="*/ 644525 w 3702050"/>
              <a:gd name="connsiteY99" fmla="*/ 1003300 h 2035175"/>
              <a:gd name="connsiteX100" fmla="*/ 609600 w 3702050"/>
              <a:gd name="connsiteY100" fmla="*/ 1003300 h 2035175"/>
              <a:gd name="connsiteX101" fmla="*/ 609600 w 3702050"/>
              <a:gd name="connsiteY101" fmla="*/ 968375 h 2035175"/>
              <a:gd name="connsiteX102" fmla="*/ 596900 w 3702050"/>
              <a:gd name="connsiteY102" fmla="*/ 968375 h 2035175"/>
              <a:gd name="connsiteX103" fmla="*/ 596900 w 3702050"/>
              <a:gd name="connsiteY103" fmla="*/ 939800 h 2035175"/>
              <a:gd name="connsiteX104" fmla="*/ 571500 w 3702050"/>
              <a:gd name="connsiteY104" fmla="*/ 939800 h 2035175"/>
              <a:gd name="connsiteX105" fmla="*/ 571500 w 3702050"/>
              <a:gd name="connsiteY105" fmla="*/ 901700 h 2035175"/>
              <a:gd name="connsiteX106" fmla="*/ 546100 w 3702050"/>
              <a:gd name="connsiteY106" fmla="*/ 901700 h 2035175"/>
              <a:gd name="connsiteX107" fmla="*/ 546100 w 3702050"/>
              <a:gd name="connsiteY107" fmla="*/ 879475 h 2035175"/>
              <a:gd name="connsiteX108" fmla="*/ 485775 w 3702050"/>
              <a:gd name="connsiteY108" fmla="*/ 879475 h 2035175"/>
              <a:gd name="connsiteX109" fmla="*/ 485775 w 3702050"/>
              <a:gd name="connsiteY109" fmla="*/ 844550 h 2035175"/>
              <a:gd name="connsiteX110" fmla="*/ 463550 w 3702050"/>
              <a:gd name="connsiteY110" fmla="*/ 844550 h 2035175"/>
              <a:gd name="connsiteX111" fmla="*/ 463550 w 3702050"/>
              <a:gd name="connsiteY111" fmla="*/ 819150 h 2035175"/>
              <a:gd name="connsiteX112" fmla="*/ 454025 w 3702050"/>
              <a:gd name="connsiteY112" fmla="*/ 819150 h 2035175"/>
              <a:gd name="connsiteX113" fmla="*/ 454025 w 3702050"/>
              <a:gd name="connsiteY113" fmla="*/ 790575 h 2035175"/>
              <a:gd name="connsiteX114" fmla="*/ 434975 w 3702050"/>
              <a:gd name="connsiteY114" fmla="*/ 790575 h 2035175"/>
              <a:gd name="connsiteX115" fmla="*/ 434975 w 3702050"/>
              <a:gd name="connsiteY115" fmla="*/ 755650 h 2035175"/>
              <a:gd name="connsiteX116" fmla="*/ 415925 w 3702050"/>
              <a:gd name="connsiteY116" fmla="*/ 755650 h 2035175"/>
              <a:gd name="connsiteX117" fmla="*/ 415925 w 3702050"/>
              <a:gd name="connsiteY117" fmla="*/ 698500 h 2035175"/>
              <a:gd name="connsiteX118" fmla="*/ 387350 w 3702050"/>
              <a:gd name="connsiteY118" fmla="*/ 698500 h 2035175"/>
              <a:gd name="connsiteX119" fmla="*/ 387350 w 3702050"/>
              <a:gd name="connsiteY119" fmla="*/ 631825 h 2035175"/>
              <a:gd name="connsiteX120" fmla="*/ 387350 w 3702050"/>
              <a:gd name="connsiteY120" fmla="*/ 631825 h 2035175"/>
              <a:gd name="connsiteX121" fmla="*/ 387350 w 3702050"/>
              <a:gd name="connsiteY121" fmla="*/ 596900 h 2035175"/>
              <a:gd name="connsiteX122" fmla="*/ 358775 w 3702050"/>
              <a:gd name="connsiteY122" fmla="*/ 596900 h 2035175"/>
              <a:gd name="connsiteX123" fmla="*/ 358775 w 3702050"/>
              <a:gd name="connsiteY123" fmla="*/ 527050 h 2035175"/>
              <a:gd name="connsiteX124" fmla="*/ 346075 w 3702050"/>
              <a:gd name="connsiteY124" fmla="*/ 527050 h 2035175"/>
              <a:gd name="connsiteX125" fmla="*/ 346075 w 3702050"/>
              <a:gd name="connsiteY125" fmla="*/ 485775 h 2035175"/>
              <a:gd name="connsiteX126" fmla="*/ 304800 w 3702050"/>
              <a:gd name="connsiteY126" fmla="*/ 485775 h 2035175"/>
              <a:gd name="connsiteX127" fmla="*/ 304800 w 3702050"/>
              <a:gd name="connsiteY127" fmla="*/ 454025 h 2035175"/>
              <a:gd name="connsiteX128" fmla="*/ 282575 w 3702050"/>
              <a:gd name="connsiteY128" fmla="*/ 454025 h 2035175"/>
              <a:gd name="connsiteX129" fmla="*/ 282575 w 3702050"/>
              <a:gd name="connsiteY129" fmla="*/ 425450 h 2035175"/>
              <a:gd name="connsiteX130" fmla="*/ 260350 w 3702050"/>
              <a:gd name="connsiteY130" fmla="*/ 425450 h 2035175"/>
              <a:gd name="connsiteX131" fmla="*/ 260350 w 3702050"/>
              <a:gd name="connsiteY131" fmla="*/ 396875 h 2035175"/>
              <a:gd name="connsiteX132" fmla="*/ 241300 w 3702050"/>
              <a:gd name="connsiteY132" fmla="*/ 396875 h 2035175"/>
              <a:gd name="connsiteX133" fmla="*/ 241300 w 3702050"/>
              <a:gd name="connsiteY133" fmla="*/ 396875 h 2035175"/>
              <a:gd name="connsiteX134" fmla="*/ 212725 w 3702050"/>
              <a:gd name="connsiteY134" fmla="*/ 396875 h 2035175"/>
              <a:gd name="connsiteX135" fmla="*/ 212725 w 3702050"/>
              <a:gd name="connsiteY135" fmla="*/ 358775 h 2035175"/>
              <a:gd name="connsiteX136" fmla="*/ 180975 w 3702050"/>
              <a:gd name="connsiteY136" fmla="*/ 358775 h 2035175"/>
              <a:gd name="connsiteX137" fmla="*/ 180975 w 3702050"/>
              <a:gd name="connsiteY137" fmla="*/ 330200 h 2035175"/>
              <a:gd name="connsiteX138" fmla="*/ 152400 w 3702050"/>
              <a:gd name="connsiteY138" fmla="*/ 330200 h 2035175"/>
              <a:gd name="connsiteX139" fmla="*/ 152400 w 3702050"/>
              <a:gd name="connsiteY139" fmla="*/ 276225 h 2035175"/>
              <a:gd name="connsiteX140" fmla="*/ 133350 w 3702050"/>
              <a:gd name="connsiteY140" fmla="*/ 276225 h 2035175"/>
              <a:gd name="connsiteX141" fmla="*/ 133350 w 3702050"/>
              <a:gd name="connsiteY141" fmla="*/ 215900 h 2035175"/>
              <a:gd name="connsiteX142" fmla="*/ 117475 w 3702050"/>
              <a:gd name="connsiteY142" fmla="*/ 215900 h 2035175"/>
              <a:gd name="connsiteX143" fmla="*/ 117475 w 3702050"/>
              <a:gd name="connsiteY143" fmla="*/ 149225 h 2035175"/>
              <a:gd name="connsiteX144" fmla="*/ 101600 w 3702050"/>
              <a:gd name="connsiteY144" fmla="*/ 149225 h 2035175"/>
              <a:gd name="connsiteX145" fmla="*/ 101600 w 3702050"/>
              <a:gd name="connsiteY145" fmla="*/ 79375 h 2035175"/>
              <a:gd name="connsiteX146" fmla="*/ 79375 w 3702050"/>
              <a:gd name="connsiteY146" fmla="*/ 79375 h 2035175"/>
              <a:gd name="connsiteX147" fmla="*/ 79375 w 3702050"/>
              <a:gd name="connsiteY147" fmla="*/ 53975 h 2035175"/>
              <a:gd name="connsiteX148" fmla="*/ 44450 w 3702050"/>
              <a:gd name="connsiteY148" fmla="*/ 53975 h 2035175"/>
              <a:gd name="connsiteX149" fmla="*/ 44450 w 3702050"/>
              <a:gd name="connsiteY149" fmla="*/ 34925 h 2035175"/>
              <a:gd name="connsiteX150" fmla="*/ 28575 w 3702050"/>
              <a:gd name="connsiteY150" fmla="*/ 34925 h 2035175"/>
              <a:gd name="connsiteX151" fmla="*/ 28575 w 3702050"/>
              <a:gd name="connsiteY151" fmla="*/ 0 h 2035175"/>
              <a:gd name="connsiteX152" fmla="*/ 0 w 3702050"/>
              <a:gd name="connsiteY152" fmla="*/ 0 h 2035175"/>
              <a:gd name="connsiteX0" fmla="*/ 3702050 w 3702050"/>
              <a:gd name="connsiteY0" fmla="*/ 2035175 h 2035175"/>
              <a:gd name="connsiteX1" fmla="*/ 3448050 w 3702050"/>
              <a:gd name="connsiteY1" fmla="*/ 2035175 h 2035175"/>
              <a:gd name="connsiteX2" fmla="*/ 3448050 w 3702050"/>
              <a:gd name="connsiteY2" fmla="*/ 2019300 h 2035175"/>
              <a:gd name="connsiteX3" fmla="*/ 3181350 w 3702050"/>
              <a:gd name="connsiteY3" fmla="*/ 2019300 h 2035175"/>
              <a:gd name="connsiteX4" fmla="*/ 3181350 w 3702050"/>
              <a:gd name="connsiteY4" fmla="*/ 2006600 h 2035175"/>
              <a:gd name="connsiteX5" fmla="*/ 3000375 w 3702050"/>
              <a:gd name="connsiteY5" fmla="*/ 2006600 h 2035175"/>
              <a:gd name="connsiteX6" fmla="*/ 3000375 w 3702050"/>
              <a:gd name="connsiteY6" fmla="*/ 1984375 h 2035175"/>
              <a:gd name="connsiteX7" fmla="*/ 2784475 w 3702050"/>
              <a:gd name="connsiteY7" fmla="*/ 1984375 h 2035175"/>
              <a:gd name="connsiteX8" fmla="*/ 2784475 w 3702050"/>
              <a:gd name="connsiteY8" fmla="*/ 1968500 h 2035175"/>
              <a:gd name="connsiteX9" fmla="*/ 2765425 w 3702050"/>
              <a:gd name="connsiteY9" fmla="*/ 1968500 h 2035175"/>
              <a:gd name="connsiteX10" fmla="*/ 2765425 w 3702050"/>
              <a:gd name="connsiteY10" fmla="*/ 1955800 h 2035175"/>
              <a:gd name="connsiteX11" fmla="*/ 2711450 w 3702050"/>
              <a:gd name="connsiteY11" fmla="*/ 1955800 h 2035175"/>
              <a:gd name="connsiteX12" fmla="*/ 2711450 w 3702050"/>
              <a:gd name="connsiteY12" fmla="*/ 1946275 h 2035175"/>
              <a:gd name="connsiteX13" fmla="*/ 2635250 w 3702050"/>
              <a:gd name="connsiteY13" fmla="*/ 1946275 h 2035175"/>
              <a:gd name="connsiteX14" fmla="*/ 2635250 w 3702050"/>
              <a:gd name="connsiteY14" fmla="*/ 1939925 h 2035175"/>
              <a:gd name="connsiteX15" fmla="*/ 2546350 w 3702050"/>
              <a:gd name="connsiteY15" fmla="*/ 1939925 h 2035175"/>
              <a:gd name="connsiteX16" fmla="*/ 2546350 w 3702050"/>
              <a:gd name="connsiteY16" fmla="*/ 1917700 h 2035175"/>
              <a:gd name="connsiteX17" fmla="*/ 2444750 w 3702050"/>
              <a:gd name="connsiteY17" fmla="*/ 1917700 h 2035175"/>
              <a:gd name="connsiteX18" fmla="*/ 2444750 w 3702050"/>
              <a:gd name="connsiteY18" fmla="*/ 1905000 h 2035175"/>
              <a:gd name="connsiteX19" fmla="*/ 2378075 w 3702050"/>
              <a:gd name="connsiteY19" fmla="*/ 1905000 h 2035175"/>
              <a:gd name="connsiteX20" fmla="*/ 2378075 w 3702050"/>
              <a:gd name="connsiteY20" fmla="*/ 1885950 h 2035175"/>
              <a:gd name="connsiteX21" fmla="*/ 2263775 w 3702050"/>
              <a:gd name="connsiteY21" fmla="*/ 1885950 h 2035175"/>
              <a:gd name="connsiteX22" fmla="*/ 2263775 w 3702050"/>
              <a:gd name="connsiteY22" fmla="*/ 1876425 h 2035175"/>
              <a:gd name="connsiteX23" fmla="*/ 2143125 w 3702050"/>
              <a:gd name="connsiteY23" fmla="*/ 1876425 h 2035175"/>
              <a:gd name="connsiteX24" fmla="*/ 2143125 w 3702050"/>
              <a:gd name="connsiteY24" fmla="*/ 1851025 h 2035175"/>
              <a:gd name="connsiteX25" fmla="*/ 2073275 w 3702050"/>
              <a:gd name="connsiteY25" fmla="*/ 1851025 h 2035175"/>
              <a:gd name="connsiteX26" fmla="*/ 2073275 w 3702050"/>
              <a:gd name="connsiteY26" fmla="*/ 1841500 h 2035175"/>
              <a:gd name="connsiteX27" fmla="*/ 2032000 w 3702050"/>
              <a:gd name="connsiteY27" fmla="*/ 1841500 h 2035175"/>
              <a:gd name="connsiteX28" fmla="*/ 2032000 w 3702050"/>
              <a:gd name="connsiteY28" fmla="*/ 1841500 h 2035175"/>
              <a:gd name="connsiteX29" fmla="*/ 1962150 w 3702050"/>
              <a:gd name="connsiteY29" fmla="*/ 1841500 h 2035175"/>
              <a:gd name="connsiteX30" fmla="*/ 1962150 w 3702050"/>
              <a:gd name="connsiteY30" fmla="*/ 1800225 h 2035175"/>
              <a:gd name="connsiteX31" fmla="*/ 1857375 w 3702050"/>
              <a:gd name="connsiteY31" fmla="*/ 1800225 h 2035175"/>
              <a:gd name="connsiteX32" fmla="*/ 1857375 w 3702050"/>
              <a:gd name="connsiteY32" fmla="*/ 1800225 h 2035175"/>
              <a:gd name="connsiteX33" fmla="*/ 1803400 w 3702050"/>
              <a:gd name="connsiteY33" fmla="*/ 1800225 h 2035175"/>
              <a:gd name="connsiteX34" fmla="*/ 1803400 w 3702050"/>
              <a:gd name="connsiteY34" fmla="*/ 1771650 h 2035175"/>
              <a:gd name="connsiteX35" fmla="*/ 1739900 w 3702050"/>
              <a:gd name="connsiteY35" fmla="*/ 1771650 h 2035175"/>
              <a:gd name="connsiteX36" fmla="*/ 1739900 w 3702050"/>
              <a:gd name="connsiteY36" fmla="*/ 1755775 h 2035175"/>
              <a:gd name="connsiteX37" fmla="*/ 1708150 w 3702050"/>
              <a:gd name="connsiteY37" fmla="*/ 1755775 h 2035175"/>
              <a:gd name="connsiteX38" fmla="*/ 1708150 w 3702050"/>
              <a:gd name="connsiteY38" fmla="*/ 1736725 h 2035175"/>
              <a:gd name="connsiteX39" fmla="*/ 1673225 w 3702050"/>
              <a:gd name="connsiteY39" fmla="*/ 1736725 h 2035175"/>
              <a:gd name="connsiteX40" fmla="*/ 1673225 w 3702050"/>
              <a:gd name="connsiteY40" fmla="*/ 1727200 h 2035175"/>
              <a:gd name="connsiteX41" fmla="*/ 1533525 w 3702050"/>
              <a:gd name="connsiteY41" fmla="*/ 1727200 h 2035175"/>
              <a:gd name="connsiteX42" fmla="*/ 1533525 w 3702050"/>
              <a:gd name="connsiteY42" fmla="*/ 1704975 h 2035175"/>
              <a:gd name="connsiteX43" fmla="*/ 1489075 w 3702050"/>
              <a:gd name="connsiteY43" fmla="*/ 1704975 h 2035175"/>
              <a:gd name="connsiteX44" fmla="*/ 1489075 w 3702050"/>
              <a:gd name="connsiteY44" fmla="*/ 1679575 h 2035175"/>
              <a:gd name="connsiteX45" fmla="*/ 1466850 w 3702050"/>
              <a:gd name="connsiteY45" fmla="*/ 1679575 h 2035175"/>
              <a:gd name="connsiteX46" fmla="*/ 1435100 w 3702050"/>
              <a:gd name="connsiteY46" fmla="*/ 1679575 h 2035175"/>
              <a:gd name="connsiteX47" fmla="*/ 1435100 w 3702050"/>
              <a:gd name="connsiteY47" fmla="*/ 1641475 h 2035175"/>
              <a:gd name="connsiteX48" fmla="*/ 1409700 w 3702050"/>
              <a:gd name="connsiteY48" fmla="*/ 1641475 h 2035175"/>
              <a:gd name="connsiteX49" fmla="*/ 1409700 w 3702050"/>
              <a:gd name="connsiteY49" fmla="*/ 1622425 h 2035175"/>
              <a:gd name="connsiteX50" fmla="*/ 1346200 w 3702050"/>
              <a:gd name="connsiteY50" fmla="*/ 1622425 h 2035175"/>
              <a:gd name="connsiteX51" fmla="*/ 1346200 w 3702050"/>
              <a:gd name="connsiteY51" fmla="*/ 1603375 h 2035175"/>
              <a:gd name="connsiteX52" fmla="*/ 1327150 w 3702050"/>
              <a:gd name="connsiteY52" fmla="*/ 1603375 h 2035175"/>
              <a:gd name="connsiteX53" fmla="*/ 1327150 w 3702050"/>
              <a:gd name="connsiteY53" fmla="*/ 1587500 h 2035175"/>
              <a:gd name="connsiteX54" fmla="*/ 1308100 w 3702050"/>
              <a:gd name="connsiteY54" fmla="*/ 1587500 h 2035175"/>
              <a:gd name="connsiteX55" fmla="*/ 1308100 w 3702050"/>
              <a:gd name="connsiteY55" fmla="*/ 1568450 h 2035175"/>
              <a:gd name="connsiteX56" fmla="*/ 1247775 w 3702050"/>
              <a:gd name="connsiteY56" fmla="*/ 1568450 h 2035175"/>
              <a:gd name="connsiteX57" fmla="*/ 1247775 w 3702050"/>
              <a:gd name="connsiteY57" fmla="*/ 1549400 h 2035175"/>
              <a:gd name="connsiteX58" fmla="*/ 1225550 w 3702050"/>
              <a:gd name="connsiteY58" fmla="*/ 1549400 h 2035175"/>
              <a:gd name="connsiteX59" fmla="*/ 1231900 w 3702050"/>
              <a:gd name="connsiteY59" fmla="*/ 1543050 h 2035175"/>
              <a:gd name="connsiteX60" fmla="*/ 1206500 w 3702050"/>
              <a:gd name="connsiteY60" fmla="*/ 1543050 h 2035175"/>
              <a:gd name="connsiteX61" fmla="*/ 1206500 w 3702050"/>
              <a:gd name="connsiteY61" fmla="*/ 1543050 h 2035175"/>
              <a:gd name="connsiteX62" fmla="*/ 1206500 w 3702050"/>
              <a:gd name="connsiteY62" fmla="*/ 1511300 h 2035175"/>
              <a:gd name="connsiteX63" fmla="*/ 1162050 w 3702050"/>
              <a:gd name="connsiteY63" fmla="*/ 1511300 h 2035175"/>
              <a:gd name="connsiteX64" fmla="*/ 1162050 w 3702050"/>
              <a:gd name="connsiteY64" fmla="*/ 1495425 h 2035175"/>
              <a:gd name="connsiteX65" fmla="*/ 1139825 w 3702050"/>
              <a:gd name="connsiteY65" fmla="*/ 1495425 h 2035175"/>
              <a:gd name="connsiteX66" fmla="*/ 1139825 w 3702050"/>
              <a:gd name="connsiteY66" fmla="*/ 1476375 h 2035175"/>
              <a:gd name="connsiteX67" fmla="*/ 1104900 w 3702050"/>
              <a:gd name="connsiteY67" fmla="*/ 1476375 h 2035175"/>
              <a:gd name="connsiteX68" fmla="*/ 1104900 w 3702050"/>
              <a:gd name="connsiteY68" fmla="*/ 1457325 h 2035175"/>
              <a:gd name="connsiteX69" fmla="*/ 1092200 w 3702050"/>
              <a:gd name="connsiteY69" fmla="*/ 1457325 h 2035175"/>
              <a:gd name="connsiteX70" fmla="*/ 1101725 w 3702050"/>
              <a:gd name="connsiteY70" fmla="*/ 1447800 h 2035175"/>
              <a:gd name="connsiteX71" fmla="*/ 1041400 w 3702050"/>
              <a:gd name="connsiteY71" fmla="*/ 1447800 h 2035175"/>
              <a:gd name="connsiteX72" fmla="*/ 1041400 w 3702050"/>
              <a:gd name="connsiteY72" fmla="*/ 1425575 h 2035175"/>
              <a:gd name="connsiteX73" fmla="*/ 1016000 w 3702050"/>
              <a:gd name="connsiteY73" fmla="*/ 1425575 h 2035175"/>
              <a:gd name="connsiteX74" fmla="*/ 1016000 w 3702050"/>
              <a:gd name="connsiteY74" fmla="*/ 1400175 h 2035175"/>
              <a:gd name="connsiteX75" fmla="*/ 993775 w 3702050"/>
              <a:gd name="connsiteY75" fmla="*/ 1400175 h 2035175"/>
              <a:gd name="connsiteX76" fmla="*/ 1006475 w 3702050"/>
              <a:gd name="connsiteY76" fmla="*/ 1387475 h 2035175"/>
              <a:gd name="connsiteX77" fmla="*/ 958850 w 3702050"/>
              <a:gd name="connsiteY77" fmla="*/ 1387475 h 2035175"/>
              <a:gd name="connsiteX78" fmla="*/ 958850 w 3702050"/>
              <a:gd name="connsiteY78" fmla="*/ 1352550 h 2035175"/>
              <a:gd name="connsiteX79" fmla="*/ 930275 w 3702050"/>
              <a:gd name="connsiteY79" fmla="*/ 1352550 h 2035175"/>
              <a:gd name="connsiteX80" fmla="*/ 930275 w 3702050"/>
              <a:gd name="connsiteY80" fmla="*/ 1301750 h 2035175"/>
              <a:gd name="connsiteX81" fmla="*/ 920750 w 3702050"/>
              <a:gd name="connsiteY81" fmla="*/ 1298575 h 2035175"/>
              <a:gd name="connsiteX82" fmla="*/ 920750 w 3702050"/>
              <a:gd name="connsiteY82" fmla="*/ 1254125 h 2035175"/>
              <a:gd name="connsiteX83" fmla="*/ 895350 w 3702050"/>
              <a:gd name="connsiteY83" fmla="*/ 1254125 h 2035175"/>
              <a:gd name="connsiteX84" fmla="*/ 895350 w 3702050"/>
              <a:gd name="connsiteY84" fmla="*/ 1206500 h 2035175"/>
              <a:gd name="connsiteX85" fmla="*/ 876300 w 3702050"/>
              <a:gd name="connsiteY85" fmla="*/ 1206500 h 2035175"/>
              <a:gd name="connsiteX86" fmla="*/ 876300 w 3702050"/>
              <a:gd name="connsiteY86" fmla="*/ 1187450 h 2035175"/>
              <a:gd name="connsiteX87" fmla="*/ 835025 w 3702050"/>
              <a:gd name="connsiteY87" fmla="*/ 1187450 h 2035175"/>
              <a:gd name="connsiteX88" fmla="*/ 835025 w 3702050"/>
              <a:gd name="connsiteY88" fmla="*/ 1165225 h 2035175"/>
              <a:gd name="connsiteX89" fmla="*/ 736600 w 3702050"/>
              <a:gd name="connsiteY89" fmla="*/ 1165225 h 2035175"/>
              <a:gd name="connsiteX90" fmla="*/ 736600 w 3702050"/>
              <a:gd name="connsiteY90" fmla="*/ 1139825 h 2035175"/>
              <a:gd name="connsiteX91" fmla="*/ 708025 w 3702050"/>
              <a:gd name="connsiteY91" fmla="*/ 1139825 h 2035175"/>
              <a:gd name="connsiteX92" fmla="*/ 708025 w 3702050"/>
              <a:gd name="connsiteY92" fmla="*/ 1101725 h 2035175"/>
              <a:gd name="connsiteX93" fmla="*/ 679450 w 3702050"/>
              <a:gd name="connsiteY93" fmla="*/ 1101725 h 2035175"/>
              <a:gd name="connsiteX94" fmla="*/ 679450 w 3702050"/>
              <a:gd name="connsiteY94" fmla="*/ 1063625 h 2035175"/>
              <a:gd name="connsiteX95" fmla="*/ 663575 w 3702050"/>
              <a:gd name="connsiteY95" fmla="*/ 1063625 h 2035175"/>
              <a:gd name="connsiteX96" fmla="*/ 663575 w 3702050"/>
              <a:gd name="connsiteY96" fmla="*/ 1038225 h 2035175"/>
              <a:gd name="connsiteX97" fmla="*/ 663575 w 3702050"/>
              <a:gd name="connsiteY97" fmla="*/ 1038225 h 2035175"/>
              <a:gd name="connsiteX98" fmla="*/ 644525 w 3702050"/>
              <a:gd name="connsiteY98" fmla="*/ 1038225 h 2035175"/>
              <a:gd name="connsiteX99" fmla="*/ 644525 w 3702050"/>
              <a:gd name="connsiteY99" fmla="*/ 1003300 h 2035175"/>
              <a:gd name="connsiteX100" fmla="*/ 609600 w 3702050"/>
              <a:gd name="connsiteY100" fmla="*/ 1003300 h 2035175"/>
              <a:gd name="connsiteX101" fmla="*/ 609600 w 3702050"/>
              <a:gd name="connsiteY101" fmla="*/ 968375 h 2035175"/>
              <a:gd name="connsiteX102" fmla="*/ 596900 w 3702050"/>
              <a:gd name="connsiteY102" fmla="*/ 968375 h 2035175"/>
              <a:gd name="connsiteX103" fmla="*/ 596900 w 3702050"/>
              <a:gd name="connsiteY103" fmla="*/ 939800 h 2035175"/>
              <a:gd name="connsiteX104" fmla="*/ 571500 w 3702050"/>
              <a:gd name="connsiteY104" fmla="*/ 939800 h 2035175"/>
              <a:gd name="connsiteX105" fmla="*/ 571500 w 3702050"/>
              <a:gd name="connsiteY105" fmla="*/ 901700 h 2035175"/>
              <a:gd name="connsiteX106" fmla="*/ 546100 w 3702050"/>
              <a:gd name="connsiteY106" fmla="*/ 901700 h 2035175"/>
              <a:gd name="connsiteX107" fmla="*/ 546100 w 3702050"/>
              <a:gd name="connsiteY107" fmla="*/ 879475 h 2035175"/>
              <a:gd name="connsiteX108" fmla="*/ 485775 w 3702050"/>
              <a:gd name="connsiteY108" fmla="*/ 879475 h 2035175"/>
              <a:gd name="connsiteX109" fmla="*/ 485775 w 3702050"/>
              <a:gd name="connsiteY109" fmla="*/ 844550 h 2035175"/>
              <a:gd name="connsiteX110" fmla="*/ 463550 w 3702050"/>
              <a:gd name="connsiteY110" fmla="*/ 844550 h 2035175"/>
              <a:gd name="connsiteX111" fmla="*/ 463550 w 3702050"/>
              <a:gd name="connsiteY111" fmla="*/ 819150 h 2035175"/>
              <a:gd name="connsiteX112" fmla="*/ 454025 w 3702050"/>
              <a:gd name="connsiteY112" fmla="*/ 819150 h 2035175"/>
              <a:gd name="connsiteX113" fmla="*/ 454025 w 3702050"/>
              <a:gd name="connsiteY113" fmla="*/ 790575 h 2035175"/>
              <a:gd name="connsiteX114" fmla="*/ 434975 w 3702050"/>
              <a:gd name="connsiteY114" fmla="*/ 790575 h 2035175"/>
              <a:gd name="connsiteX115" fmla="*/ 434975 w 3702050"/>
              <a:gd name="connsiteY115" fmla="*/ 755650 h 2035175"/>
              <a:gd name="connsiteX116" fmla="*/ 415925 w 3702050"/>
              <a:gd name="connsiteY116" fmla="*/ 755650 h 2035175"/>
              <a:gd name="connsiteX117" fmla="*/ 415925 w 3702050"/>
              <a:gd name="connsiteY117" fmla="*/ 698500 h 2035175"/>
              <a:gd name="connsiteX118" fmla="*/ 387350 w 3702050"/>
              <a:gd name="connsiteY118" fmla="*/ 698500 h 2035175"/>
              <a:gd name="connsiteX119" fmla="*/ 387350 w 3702050"/>
              <a:gd name="connsiteY119" fmla="*/ 631825 h 2035175"/>
              <a:gd name="connsiteX120" fmla="*/ 387350 w 3702050"/>
              <a:gd name="connsiteY120" fmla="*/ 631825 h 2035175"/>
              <a:gd name="connsiteX121" fmla="*/ 387350 w 3702050"/>
              <a:gd name="connsiteY121" fmla="*/ 596900 h 2035175"/>
              <a:gd name="connsiteX122" fmla="*/ 358775 w 3702050"/>
              <a:gd name="connsiteY122" fmla="*/ 596900 h 2035175"/>
              <a:gd name="connsiteX123" fmla="*/ 358775 w 3702050"/>
              <a:gd name="connsiteY123" fmla="*/ 527050 h 2035175"/>
              <a:gd name="connsiteX124" fmla="*/ 346075 w 3702050"/>
              <a:gd name="connsiteY124" fmla="*/ 527050 h 2035175"/>
              <a:gd name="connsiteX125" fmla="*/ 346075 w 3702050"/>
              <a:gd name="connsiteY125" fmla="*/ 485775 h 2035175"/>
              <a:gd name="connsiteX126" fmla="*/ 304800 w 3702050"/>
              <a:gd name="connsiteY126" fmla="*/ 485775 h 2035175"/>
              <a:gd name="connsiteX127" fmla="*/ 304800 w 3702050"/>
              <a:gd name="connsiteY127" fmla="*/ 454025 h 2035175"/>
              <a:gd name="connsiteX128" fmla="*/ 282575 w 3702050"/>
              <a:gd name="connsiteY128" fmla="*/ 454025 h 2035175"/>
              <a:gd name="connsiteX129" fmla="*/ 282575 w 3702050"/>
              <a:gd name="connsiteY129" fmla="*/ 425450 h 2035175"/>
              <a:gd name="connsiteX130" fmla="*/ 260350 w 3702050"/>
              <a:gd name="connsiteY130" fmla="*/ 425450 h 2035175"/>
              <a:gd name="connsiteX131" fmla="*/ 260350 w 3702050"/>
              <a:gd name="connsiteY131" fmla="*/ 396875 h 2035175"/>
              <a:gd name="connsiteX132" fmla="*/ 241300 w 3702050"/>
              <a:gd name="connsiteY132" fmla="*/ 396875 h 2035175"/>
              <a:gd name="connsiteX133" fmla="*/ 241300 w 3702050"/>
              <a:gd name="connsiteY133" fmla="*/ 396875 h 2035175"/>
              <a:gd name="connsiteX134" fmla="*/ 212725 w 3702050"/>
              <a:gd name="connsiteY134" fmla="*/ 396875 h 2035175"/>
              <a:gd name="connsiteX135" fmla="*/ 212725 w 3702050"/>
              <a:gd name="connsiteY135" fmla="*/ 358775 h 2035175"/>
              <a:gd name="connsiteX136" fmla="*/ 180975 w 3702050"/>
              <a:gd name="connsiteY136" fmla="*/ 358775 h 2035175"/>
              <a:gd name="connsiteX137" fmla="*/ 180975 w 3702050"/>
              <a:gd name="connsiteY137" fmla="*/ 330200 h 2035175"/>
              <a:gd name="connsiteX138" fmla="*/ 152400 w 3702050"/>
              <a:gd name="connsiteY138" fmla="*/ 330200 h 2035175"/>
              <a:gd name="connsiteX139" fmla="*/ 152400 w 3702050"/>
              <a:gd name="connsiteY139" fmla="*/ 276225 h 2035175"/>
              <a:gd name="connsiteX140" fmla="*/ 133350 w 3702050"/>
              <a:gd name="connsiteY140" fmla="*/ 276225 h 2035175"/>
              <a:gd name="connsiteX141" fmla="*/ 133350 w 3702050"/>
              <a:gd name="connsiteY141" fmla="*/ 215900 h 2035175"/>
              <a:gd name="connsiteX142" fmla="*/ 117475 w 3702050"/>
              <a:gd name="connsiteY142" fmla="*/ 215900 h 2035175"/>
              <a:gd name="connsiteX143" fmla="*/ 117475 w 3702050"/>
              <a:gd name="connsiteY143" fmla="*/ 149225 h 2035175"/>
              <a:gd name="connsiteX144" fmla="*/ 101600 w 3702050"/>
              <a:gd name="connsiteY144" fmla="*/ 149225 h 2035175"/>
              <a:gd name="connsiteX145" fmla="*/ 101600 w 3702050"/>
              <a:gd name="connsiteY145" fmla="*/ 79375 h 2035175"/>
              <a:gd name="connsiteX146" fmla="*/ 79375 w 3702050"/>
              <a:gd name="connsiteY146" fmla="*/ 79375 h 2035175"/>
              <a:gd name="connsiteX147" fmla="*/ 79375 w 3702050"/>
              <a:gd name="connsiteY147" fmla="*/ 53975 h 2035175"/>
              <a:gd name="connsiteX148" fmla="*/ 44450 w 3702050"/>
              <a:gd name="connsiteY148" fmla="*/ 53975 h 2035175"/>
              <a:gd name="connsiteX149" fmla="*/ 44450 w 3702050"/>
              <a:gd name="connsiteY149" fmla="*/ 34925 h 2035175"/>
              <a:gd name="connsiteX150" fmla="*/ 28575 w 3702050"/>
              <a:gd name="connsiteY150" fmla="*/ 34925 h 2035175"/>
              <a:gd name="connsiteX151" fmla="*/ 28575 w 3702050"/>
              <a:gd name="connsiteY151" fmla="*/ 0 h 2035175"/>
              <a:gd name="connsiteX152" fmla="*/ 0 w 3702050"/>
              <a:gd name="connsiteY152" fmla="*/ 0 h 2035175"/>
              <a:gd name="connsiteX0" fmla="*/ 3702050 w 3702050"/>
              <a:gd name="connsiteY0" fmla="*/ 2035175 h 2035175"/>
              <a:gd name="connsiteX1" fmla="*/ 3448050 w 3702050"/>
              <a:gd name="connsiteY1" fmla="*/ 2035175 h 2035175"/>
              <a:gd name="connsiteX2" fmla="*/ 3448050 w 3702050"/>
              <a:gd name="connsiteY2" fmla="*/ 2019300 h 2035175"/>
              <a:gd name="connsiteX3" fmla="*/ 3181350 w 3702050"/>
              <a:gd name="connsiteY3" fmla="*/ 2019300 h 2035175"/>
              <a:gd name="connsiteX4" fmla="*/ 3181350 w 3702050"/>
              <a:gd name="connsiteY4" fmla="*/ 2006600 h 2035175"/>
              <a:gd name="connsiteX5" fmla="*/ 3000375 w 3702050"/>
              <a:gd name="connsiteY5" fmla="*/ 2006600 h 2035175"/>
              <a:gd name="connsiteX6" fmla="*/ 3000375 w 3702050"/>
              <a:gd name="connsiteY6" fmla="*/ 1984375 h 2035175"/>
              <a:gd name="connsiteX7" fmla="*/ 2784475 w 3702050"/>
              <a:gd name="connsiteY7" fmla="*/ 1984375 h 2035175"/>
              <a:gd name="connsiteX8" fmla="*/ 2784475 w 3702050"/>
              <a:gd name="connsiteY8" fmla="*/ 1968500 h 2035175"/>
              <a:gd name="connsiteX9" fmla="*/ 2765425 w 3702050"/>
              <a:gd name="connsiteY9" fmla="*/ 1968500 h 2035175"/>
              <a:gd name="connsiteX10" fmla="*/ 2765425 w 3702050"/>
              <a:gd name="connsiteY10" fmla="*/ 1955800 h 2035175"/>
              <a:gd name="connsiteX11" fmla="*/ 2711450 w 3702050"/>
              <a:gd name="connsiteY11" fmla="*/ 1955800 h 2035175"/>
              <a:gd name="connsiteX12" fmla="*/ 2711450 w 3702050"/>
              <a:gd name="connsiteY12" fmla="*/ 1946275 h 2035175"/>
              <a:gd name="connsiteX13" fmla="*/ 2635250 w 3702050"/>
              <a:gd name="connsiteY13" fmla="*/ 1946275 h 2035175"/>
              <a:gd name="connsiteX14" fmla="*/ 2635250 w 3702050"/>
              <a:gd name="connsiteY14" fmla="*/ 1939925 h 2035175"/>
              <a:gd name="connsiteX15" fmla="*/ 2546350 w 3702050"/>
              <a:gd name="connsiteY15" fmla="*/ 1939925 h 2035175"/>
              <a:gd name="connsiteX16" fmla="*/ 2546350 w 3702050"/>
              <a:gd name="connsiteY16" fmla="*/ 1917700 h 2035175"/>
              <a:gd name="connsiteX17" fmla="*/ 2444750 w 3702050"/>
              <a:gd name="connsiteY17" fmla="*/ 1917700 h 2035175"/>
              <a:gd name="connsiteX18" fmla="*/ 2444750 w 3702050"/>
              <a:gd name="connsiteY18" fmla="*/ 1905000 h 2035175"/>
              <a:gd name="connsiteX19" fmla="*/ 2378075 w 3702050"/>
              <a:gd name="connsiteY19" fmla="*/ 1905000 h 2035175"/>
              <a:gd name="connsiteX20" fmla="*/ 2378075 w 3702050"/>
              <a:gd name="connsiteY20" fmla="*/ 1885950 h 2035175"/>
              <a:gd name="connsiteX21" fmla="*/ 2263775 w 3702050"/>
              <a:gd name="connsiteY21" fmla="*/ 1885950 h 2035175"/>
              <a:gd name="connsiteX22" fmla="*/ 2263775 w 3702050"/>
              <a:gd name="connsiteY22" fmla="*/ 1876425 h 2035175"/>
              <a:gd name="connsiteX23" fmla="*/ 2143125 w 3702050"/>
              <a:gd name="connsiteY23" fmla="*/ 1876425 h 2035175"/>
              <a:gd name="connsiteX24" fmla="*/ 2143125 w 3702050"/>
              <a:gd name="connsiteY24" fmla="*/ 1851025 h 2035175"/>
              <a:gd name="connsiteX25" fmla="*/ 2073275 w 3702050"/>
              <a:gd name="connsiteY25" fmla="*/ 1851025 h 2035175"/>
              <a:gd name="connsiteX26" fmla="*/ 2073275 w 3702050"/>
              <a:gd name="connsiteY26" fmla="*/ 1841500 h 2035175"/>
              <a:gd name="connsiteX27" fmla="*/ 2032000 w 3702050"/>
              <a:gd name="connsiteY27" fmla="*/ 1841500 h 2035175"/>
              <a:gd name="connsiteX28" fmla="*/ 2032000 w 3702050"/>
              <a:gd name="connsiteY28" fmla="*/ 1841500 h 2035175"/>
              <a:gd name="connsiteX29" fmla="*/ 1962150 w 3702050"/>
              <a:gd name="connsiteY29" fmla="*/ 1841500 h 2035175"/>
              <a:gd name="connsiteX30" fmla="*/ 1962150 w 3702050"/>
              <a:gd name="connsiteY30" fmla="*/ 1800225 h 2035175"/>
              <a:gd name="connsiteX31" fmla="*/ 1857375 w 3702050"/>
              <a:gd name="connsiteY31" fmla="*/ 1800225 h 2035175"/>
              <a:gd name="connsiteX32" fmla="*/ 1857375 w 3702050"/>
              <a:gd name="connsiteY32" fmla="*/ 1800225 h 2035175"/>
              <a:gd name="connsiteX33" fmla="*/ 1803400 w 3702050"/>
              <a:gd name="connsiteY33" fmla="*/ 1800225 h 2035175"/>
              <a:gd name="connsiteX34" fmla="*/ 1803400 w 3702050"/>
              <a:gd name="connsiteY34" fmla="*/ 1771650 h 2035175"/>
              <a:gd name="connsiteX35" fmla="*/ 1739900 w 3702050"/>
              <a:gd name="connsiteY35" fmla="*/ 1771650 h 2035175"/>
              <a:gd name="connsiteX36" fmla="*/ 1739900 w 3702050"/>
              <a:gd name="connsiteY36" fmla="*/ 1755775 h 2035175"/>
              <a:gd name="connsiteX37" fmla="*/ 1708150 w 3702050"/>
              <a:gd name="connsiteY37" fmla="*/ 1755775 h 2035175"/>
              <a:gd name="connsiteX38" fmla="*/ 1708150 w 3702050"/>
              <a:gd name="connsiteY38" fmla="*/ 1736725 h 2035175"/>
              <a:gd name="connsiteX39" fmla="*/ 1673225 w 3702050"/>
              <a:gd name="connsiteY39" fmla="*/ 1736725 h 2035175"/>
              <a:gd name="connsiteX40" fmla="*/ 1673225 w 3702050"/>
              <a:gd name="connsiteY40" fmla="*/ 1727200 h 2035175"/>
              <a:gd name="connsiteX41" fmla="*/ 1533525 w 3702050"/>
              <a:gd name="connsiteY41" fmla="*/ 1727200 h 2035175"/>
              <a:gd name="connsiteX42" fmla="*/ 1533525 w 3702050"/>
              <a:gd name="connsiteY42" fmla="*/ 1704975 h 2035175"/>
              <a:gd name="connsiteX43" fmla="*/ 1489075 w 3702050"/>
              <a:gd name="connsiteY43" fmla="*/ 1704975 h 2035175"/>
              <a:gd name="connsiteX44" fmla="*/ 1489075 w 3702050"/>
              <a:gd name="connsiteY44" fmla="*/ 1679575 h 2035175"/>
              <a:gd name="connsiteX45" fmla="*/ 1466850 w 3702050"/>
              <a:gd name="connsiteY45" fmla="*/ 1679575 h 2035175"/>
              <a:gd name="connsiteX46" fmla="*/ 1435100 w 3702050"/>
              <a:gd name="connsiteY46" fmla="*/ 1679575 h 2035175"/>
              <a:gd name="connsiteX47" fmla="*/ 1435100 w 3702050"/>
              <a:gd name="connsiteY47" fmla="*/ 1641475 h 2035175"/>
              <a:gd name="connsiteX48" fmla="*/ 1409700 w 3702050"/>
              <a:gd name="connsiteY48" fmla="*/ 1641475 h 2035175"/>
              <a:gd name="connsiteX49" fmla="*/ 1409700 w 3702050"/>
              <a:gd name="connsiteY49" fmla="*/ 1622425 h 2035175"/>
              <a:gd name="connsiteX50" fmla="*/ 1346200 w 3702050"/>
              <a:gd name="connsiteY50" fmla="*/ 1622425 h 2035175"/>
              <a:gd name="connsiteX51" fmla="*/ 1346200 w 3702050"/>
              <a:gd name="connsiteY51" fmla="*/ 1603375 h 2035175"/>
              <a:gd name="connsiteX52" fmla="*/ 1327150 w 3702050"/>
              <a:gd name="connsiteY52" fmla="*/ 1603375 h 2035175"/>
              <a:gd name="connsiteX53" fmla="*/ 1327150 w 3702050"/>
              <a:gd name="connsiteY53" fmla="*/ 1587500 h 2035175"/>
              <a:gd name="connsiteX54" fmla="*/ 1308100 w 3702050"/>
              <a:gd name="connsiteY54" fmla="*/ 1587500 h 2035175"/>
              <a:gd name="connsiteX55" fmla="*/ 1308100 w 3702050"/>
              <a:gd name="connsiteY55" fmla="*/ 1568450 h 2035175"/>
              <a:gd name="connsiteX56" fmla="*/ 1247775 w 3702050"/>
              <a:gd name="connsiteY56" fmla="*/ 1568450 h 2035175"/>
              <a:gd name="connsiteX57" fmla="*/ 1247775 w 3702050"/>
              <a:gd name="connsiteY57" fmla="*/ 1549400 h 2035175"/>
              <a:gd name="connsiteX58" fmla="*/ 1225550 w 3702050"/>
              <a:gd name="connsiteY58" fmla="*/ 1549400 h 2035175"/>
              <a:gd name="connsiteX59" fmla="*/ 1231900 w 3702050"/>
              <a:gd name="connsiteY59" fmla="*/ 1543050 h 2035175"/>
              <a:gd name="connsiteX60" fmla="*/ 1206500 w 3702050"/>
              <a:gd name="connsiteY60" fmla="*/ 1543050 h 2035175"/>
              <a:gd name="connsiteX61" fmla="*/ 1206500 w 3702050"/>
              <a:gd name="connsiteY61" fmla="*/ 1543050 h 2035175"/>
              <a:gd name="connsiteX62" fmla="*/ 1206500 w 3702050"/>
              <a:gd name="connsiteY62" fmla="*/ 1511300 h 2035175"/>
              <a:gd name="connsiteX63" fmla="*/ 1162050 w 3702050"/>
              <a:gd name="connsiteY63" fmla="*/ 1511300 h 2035175"/>
              <a:gd name="connsiteX64" fmla="*/ 1162050 w 3702050"/>
              <a:gd name="connsiteY64" fmla="*/ 1495425 h 2035175"/>
              <a:gd name="connsiteX65" fmla="*/ 1139825 w 3702050"/>
              <a:gd name="connsiteY65" fmla="*/ 1495425 h 2035175"/>
              <a:gd name="connsiteX66" fmla="*/ 1139825 w 3702050"/>
              <a:gd name="connsiteY66" fmla="*/ 1476375 h 2035175"/>
              <a:gd name="connsiteX67" fmla="*/ 1104900 w 3702050"/>
              <a:gd name="connsiteY67" fmla="*/ 1476375 h 2035175"/>
              <a:gd name="connsiteX68" fmla="*/ 1104900 w 3702050"/>
              <a:gd name="connsiteY68" fmla="*/ 1457325 h 2035175"/>
              <a:gd name="connsiteX69" fmla="*/ 1092200 w 3702050"/>
              <a:gd name="connsiteY69" fmla="*/ 1457325 h 2035175"/>
              <a:gd name="connsiteX70" fmla="*/ 1101725 w 3702050"/>
              <a:gd name="connsiteY70" fmla="*/ 1447800 h 2035175"/>
              <a:gd name="connsiteX71" fmla="*/ 1041400 w 3702050"/>
              <a:gd name="connsiteY71" fmla="*/ 1447800 h 2035175"/>
              <a:gd name="connsiteX72" fmla="*/ 1041400 w 3702050"/>
              <a:gd name="connsiteY72" fmla="*/ 1425575 h 2035175"/>
              <a:gd name="connsiteX73" fmla="*/ 1016000 w 3702050"/>
              <a:gd name="connsiteY73" fmla="*/ 1425575 h 2035175"/>
              <a:gd name="connsiteX74" fmla="*/ 1016000 w 3702050"/>
              <a:gd name="connsiteY74" fmla="*/ 1400175 h 2035175"/>
              <a:gd name="connsiteX75" fmla="*/ 993775 w 3702050"/>
              <a:gd name="connsiteY75" fmla="*/ 1400175 h 2035175"/>
              <a:gd name="connsiteX76" fmla="*/ 996950 w 3702050"/>
              <a:gd name="connsiteY76" fmla="*/ 1387475 h 2035175"/>
              <a:gd name="connsiteX77" fmla="*/ 958850 w 3702050"/>
              <a:gd name="connsiteY77" fmla="*/ 1387475 h 2035175"/>
              <a:gd name="connsiteX78" fmla="*/ 958850 w 3702050"/>
              <a:gd name="connsiteY78" fmla="*/ 1352550 h 2035175"/>
              <a:gd name="connsiteX79" fmla="*/ 930275 w 3702050"/>
              <a:gd name="connsiteY79" fmla="*/ 1352550 h 2035175"/>
              <a:gd name="connsiteX80" fmla="*/ 930275 w 3702050"/>
              <a:gd name="connsiteY80" fmla="*/ 1301750 h 2035175"/>
              <a:gd name="connsiteX81" fmla="*/ 920750 w 3702050"/>
              <a:gd name="connsiteY81" fmla="*/ 1298575 h 2035175"/>
              <a:gd name="connsiteX82" fmla="*/ 920750 w 3702050"/>
              <a:gd name="connsiteY82" fmla="*/ 1254125 h 2035175"/>
              <a:gd name="connsiteX83" fmla="*/ 895350 w 3702050"/>
              <a:gd name="connsiteY83" fmla="*/ 1254125 h 2035175"/>
              <a:gd name="connsiteX84" fmla="*/ 895350 w 3702050"/>
              <a:gd name="connsiteY84" fmla="*/ 1206500 h 2035175"/>
              <a:gd name="connsiteX85" fmla="*/ 876300 w 3702050"/>
              <a:gd name="connsiteY85" fmla="*/ 1206500 h 2035175"/>
              <a:gd name="connsiteX86" fmla="*/ 876300 w 3702050"/>
              <a:gd name="connsiteY86" fmla="*/ 1187450 h 2035175"/>
              <a:gd name="connsiteX87" fmla="*/ 835025 w 3702050"/>
              <a:gd name="connsiteY87" fmla="*/ 1187450 h 2035175"/>
              <a:gd name="connsiteX88" fmla="*/ 835025 w 3702050"/>
              <a:gd name="connsiteY88" fmla="*/ 1165225 h 2035175"/>
              <a:gd name="connsiteX89" fmla="*/ 736600 w 3702050"/>
              <a:gd name="connsiteY89" fmla="*/ 1165225 h 2035175"/>
              <a:gd name="connsiteX90" fmla="*/ 736600 w 3702050"/>
              <a:gd name="connsiteY90" fmla="*/ 1139825 h 2035175"/>
              <a:gd name="connsiteX91" fmla="*/ 708025 w 3702050"/>
              <a:gd name="connsiteY91" fmla="*/ 1139825 h 2035175"/>
              <a:gd name="connsiteX92" fmla="*/ 708025 w 3702050"/>
              <a:gd name="connsiteY92" fmla="*/ 1101725 h 2035175"/>
              <a:gd name="connsiteX93" fmla="*/ 679450 w 3702050"/>
              <a:gd name="connsiteY93" fmla="*/ 1101725 h 2035175"/>
              <a:gd name="connsiteX94" fmla="*/ 679450 w 3702050"/>
              <a:gd name="connsiteY94" fmla="*/ 1063625 h 2035175"/>
              <a:gd name="connsiteX95" fmla="*/ 663575 w 3702050"/>
              <a:gd name="connsiteY95" fmla="*/ 1063625 h 2035175"/>
              <a:gd name="connsiteX96" fmla="*/ 663575 w 3702050"/>
              <a:gd name="connsiteY96" fmla="*/ 1038225 h 2035175"/>
              <a:gd name="connsiteX97" fmla="*/ 663575 w 3702050"/>
              <a:gd name="connsiteY97" fmla="*/ 1038225 h 2035175"/>
              <a:gd name="connsiteX98" fmla="*/ 644525 w 3702050"/>
              <a:gd name="connsiteY98" fmla="*/ 1038225 h 2035175"/>
              <a:gd name="connsiteX99" fmla="*/ 644525 w 3702050"/>
              <a:gd name="connsiteY99" fmla="*/ 1003300 h 2035175"/>
              <a:gd name="connsiteX100" fmla="*/ 609600 w 3702050"/>
              <a:gd name="connsiteY100" fmla="*/ 1003300 h 2035175"/>
              <a:gd name="connsiteX101" fmla="*/ 609600 w 3702050"/>
              <a:gd name="connsiteY101" fmla="*/ 968375 h 2035175"/>
              <a:gd name="connsiteX102" fmla="*/ 596900 w 3702050"/>
              <a:gd name="connsiteY102" fmla="*/ 968375 h 2035175"/>
              <a:gd name="connsiteX103" fmla="*/ 596900 w 3702050"/>
              <a:gd name="connsiteY103" fmla="*/ 939800 h 2035175"/>
              <a:gd name="connsiteX104" fmla="*/ 571500 w 3702050"/>
              <a:gd name="connsiteY104" fmla="*/ 939800 h 2035175"/>
              <a:gd name="connsiteX105" fmla="*/ 571500 w 3702050"/>
              <a:gd name="connsiteY105" fmla="*/ 901700 h 2035175"/>
              <a:gd name="connsiteX106" fmla="*/ 546100 w 3702050"/>
              <a:gd name="connsiteY106" fmla="*/ 901700 h 2035175"/>
              <a:gd name="connsiteX107" fmla="*/ 546100 w 3702050"/>
              <a:gd name="connsiteY107" fmla="*/ 879475 h 2035175"/>
              <a:gd name="connsiteX108" fmla="*/ 485775 w 3702050"/>
              <a:gd name="connsiteY108" fmla="*/ 879475 h 2035175"/>
              <a:gd name="connsiteX109" fmla="*/ 485775 w 3702050"/>
              <a:gd name="connsiteY109" fmla="*/ 844550 h 2035175"/>
              <a:gd name="connsiteX110" fmla="*/ 463550 w 3702050"/>
              <a:gd name="connsiteY110" fmla="*/ 844550 h 2035175"/>
              <a:gd name="connsiteX111" fmla="*/ 463550 w 3702050"/>
              <a:gd name="connsiteY111" fmla="*/ 819150 h 2035175"/>
              <a:gd name="connsiteX112" fmla="*/ 454025 w 3702050"/>
              <a:gd name="connsiteY112" fmla="*/ 819150 h 2035175"/>
              <a:gd name="connsiteX113" fmla="*/ 454025 w 3702050"/>
              <a:gd name="connsiteY113" fmla="*/ 790575 h 2035175"/>
              <a:gd name="connsiteX114" fmla="*/ 434975 w 3702050"/>
              <a:gd name="connsiteY114" fmla="*/ 790575 h 2035175"/>
              <a:gd name="connsiteX115" fmla="*/ 434975 w 3702050"/>
              <a:gd name="connsiteY115" fmla="*/ 755650 h 2035175"/>
              <a:gd name="connsiteX116" fmla="*/ 415925 w 3702050"/>
              <a:gd name="connsiteY116" fmla="*/ 755650 h 2035175"/>
              <a:gd name="connsiteX117" fmla="*/ 415925 w 3702050"/>
              <a:gd name="connsiteY117" fmla="*/ 698500 h 2035175"/>
              <a:gd name="connsiteX118" fmla="*/ 387350 w 3702050"/>
              <a:gd name="connsiteY118" fmla="*/ 698500 h 2035175"/>
              <a:gd name="connsiteX119" fmla="*/ 387350 w 3702050"/>
              <a:gd name="connsiteY119" fmla="*/ 631825 h 2035175"/>
              <a:gd name="connsiteX120" fmla="*/ 387350 w 3702050"/>
              <a:gd name="connsiteY120" fmla="*/ 631825 h 2035175"/>
              <a:gd name="connsiteX121" fmla="*/ 387350 w 3702050"/>
              <a:gd name="connsiteY121" fmla="*/ 596900 h 2035175"/>
              <a:gd name="connsiteX122" fmla="*/ 358775 w 3702050"/>
              <a:gd name="connsiteY122" fmla="*/ 596900 h 2035175"/>
              <a:gd name="connsiteX123" fmla="*/ 358775 w 3702050"/>
              <a:gd name="connsiteY123" fmla="*/ 527050 h 2035175"/>
              <a:gd name="connsiteX124" fmla="*/ 346075 w 3702050"/>
              <a:gd name="connsiteY124" fmla="*/ 527050 h 2035175"/>
              <a:gd name="connsiteX125" fmla="*/ 346075 w 3702050"/>
              <a:gd name="connsiteY125" fmla="*/ 485775 h 2035175"/>
              <a:gd name="connsiteX126" fmla="*/ 304800 w 3702050"/>
              <a:gd name="connsiteY126" fmla="*/ 485775 h 2035175"/>
              <a:gd name="connsiteX127" fmla="*/ 304800 w 3702050"/>
              <a:gd name="connsiteY127" fmla="*/ 454025 h 2035175"/>
              <a:gd name="connsiteX128" fmla="*/ 282575 w 3702050"/>
              <a:gd name="connsiteY128" fmla="*/ 454025 h 2035175"/>
              <a:gd name="connsiteX129" fmla="*/ 282575 w 3702050"/>
              <a:gd name="connsiteY129" fmla="*/ 425450 h 2035175"/>
              <a:gd name="connsiteX130" fmla="*/ 260350 w 3702050"/>
              <a:gd name="connsiteY130" fmla="*/ 425450 h 2035175"/>
              <a:gd name="connsiteX131" fmla="*/ 260350 w 3702050"/>
              <a:gd name="connsiteY131" fmla="*/ 396875 h 2035175"/>
              <a:gd name="connsiteX132" fmla="*/ 241300 w 3702050"/>
              <a:gd name="connsiteY132" fmla="*/ 396875 h 2035175"/>
              <a:gd name="connsiteX133" fmla="*/ 241300 w 3702050"/>
              <a:gd name="connsiteY133" fmla="*/ 396875 h 2035175"/>
              <a:gd name="connsiteX134" fmla="*/ 212725 w 3702050"/>
              <a:gd name="connsiteY134" fmla="*/ 396875 h 2035175"/>
              <a:gd name="connsiteX135" fmla="*/ 212725 w 3702050"/>
              <a:gd name="connsiteY135" fmla="*/ 358775 h 2035175"/>
              <a:gd name="connsiteX136" fmla="*/ 180975 w 3702050"/>
              <a:gd name="connsiteY136" fmla="*/ 358775 h 2035175"/>
              <a:gd name="connsiteX137" fmla="*/ 180975 w 3702050"/>
              <a:gd name="connsiteY137" fmla="*/ 330200 h 2035175"/>
              <a:gd name="connsiteX138" fmla="*/ 152400 w 3702050"/>
              <a:gd name="connsiteY138" fmla="*/ 330200 h 2035175"/>
              <a:gd name="connsiteX139" fmla="*/ 152400 w 3702050"/>
              <a:gd name="connsiteY139" fmla="*/ 276225 h 2035175"/>
              <a:gd name="connsiteX140" fmla="*/ 133350 w 3702050"/>
              <a:gd name="connsiteY140" fmla="*/ 276225 h 2035175"/>
              <a:gd name="connsiteX141" fmla="*/ 133350 w 3702050"/>
              <a:gd name="connsiteY141" fmla="*/ 215900 h 2035175"/>
              <a:gd name="connsiteX142" fmla="*/ 117475 w 3702050"/>
              <a:gd name="connsiteY142" fmla="*/ 215900 h 2035175"/>
              <a:gd name="connsiteX143" fmla="*/ 117475 w 3702050"/>
              <a:gd name="connsiteY143" fmla="*/ 149225 h 2035175"/>
              <a:gd name="connsiteX144" fmla="*/ 101600 w 3702050"/>
              <a:gd name="connsiteY144" fmla="*/ 149225 h 2035175"/>
              <a:gd name="connsiteX145" fmla="*/ 101600 w 3702050"/>
              <a:gd name="connsiteY145" fmla="*/ 79375 h 2035175"/>
              <a:gd name="connsiteX146" fmla="*/ 79375 w 3702050"/>
              <a:gd name="connsiteY146" fmla="*/ 79375 h 2035175"/>
              <a:gd name="connsiteX147" fmla="*/ 79375 w 3702050"/>
              <a:gd name="connsiteY147" fmla="*/ 53975 h 2035175"/>
              <a:gd name="connsiteX148" fmla="*/ 44450 w 3702050"/>
              <a:gd name="connsiteY148" fmla="*/ 53975 h 2035175"/>
              <a:gd name="connsiteX149" fmla="*/ 44450 w 3702050"/>
              <a:gd name="connsiteY149" fmla="*/ 34925 h 2035175"/>
              <a:gd name="connsiteX150" fmla="*/ 28575 w 3702050"/>
              <a:gd name="connsiteY150" fmla="*/ 34925 h 2035175"/>
              <a:gd name="connsiteX151" fmla="*/ 28575 w 3702050"/>
              <a:gd name="connsiteY151" fmla="*/ 0 h 2035175"/>
              <a:gd name="connsiteX152" fmla="*/ 0 w 3702050"/>
              <a:gd name="connsiteY152" fmla="*/ 0 h 2035175"/>
              <a:gd name="connsiteX0" fmla="*/ 3702050 w 3702050"/>
              <a:gd name="connsiteY0" fmla="*/ 2035175 h 2035175"/>
              <a:gd name="connsiteX1" fmla="*/ 3448050 w 3702050"/>
              <a:gd name="connsiteY1" fmla="*/ 2035175 h 2035175"/>
              <a:gd name="connsiteX2" fmla="*/ 3448050 w 3702050"/>
              <a:gd name="connsiteY2" fmla="*/ 2019300 h 2035175"/>
              <a:gd name="connsiteX3" fmla="*/ 3181350 w 3702050"/>
              <a:gd name="connsiteY3" fmla="*/ 2019300 h 2035175"/>
              <a:gd name="connsiteX4" fmla="*/ 3181350 w 3702050"/>
              <a:gd name="connsiteY4" fmla="*/ 2006600 h 2035175"/>
              <a:gd name="connsiteX5" fmla="*/ 3000375 w 3702050"/>
              <a:gd name="connsiteY5" fmla="*/ 2006600 h 2035175"/>
              <a:gd name="connsiteX6" fmla="*/ 3000375 w 3702050"/>
              <a:gd name="connsiteY6" fmla="*/ 1984375 h 2035175"/>
              <a:gd name="connsiteX7" fmla="*/ 2784475 w 3702050"/>
              <a:gd name="connsiteY7" fmla="*/ 1984375 h 2035175"/>
              <a:gd name="connsiteX8" fmla="*/ 2784475 w 3702050"/>
              <a:gd name="connsiteY8" fmla="*/ 1968500 h 2035175"/>
              <a:gd name="connsiteX9" fmla="*/ 2765425 w 3702050"/>
              <a:gd name="connsiteY9" fmla="*/ 1968500 h 2035175"/>
              <a:gd name="connsiteX10" fmla="*/ 2765425 w 3702050"/>
              <a:gd name="connsiteY10" fmla="*/ 1955800 h 2035175"/>
              <a:gd name="connsiteX11" fmla="*/ 2711450 w 3702050"/>
              <a:gd name="connsiteY11" fmla="*/ 1955800 h 2035175"/>
              <a:gd name="connsiteX12" fmla="*/ 2711450 w 3702050"/>
              <a:gd name="connsiteY12" fmla="*/ 1946275 h 2035175"/>
              <a:gd name="connsiteX13" fmla="*/ 2635250 w 3702050"/>
              <a:gd name="connsiteY13" fmla="*/ 1946275 h 2035175"/>
              <a:gd name="connsiteX14" fmla="*/ 2635250 w 3702050"/>
              <a:gd name="connsiteY14" fmla="*/ 1939925 h 2035175"/>
              <a:gd name="connsiteX15" fmla="*/ 2546350 w 3702050"/>
              <a:gd name="connsiteY15" fmla="*/ 1939925 h 2035175"/>
              <a:gd name="connsiteX16" fmla="*/ 2546350 w 3702050"/>
              <a:gd name="connsiteY16" fmla="*/ 1917700 h 2035175"/>
              <a:gd name="connsiteX17" fmla="*/ 2444750 w 3702050"/>
              <a:gd name="connsiteY17" fmla="*/ 1917700 h 2035175"/>
              <a:gd name="connsiteX18" fmla="*/ 2444750 w 3702050"/>
              <a:gd name="connsiteY18" fmla="*/ 1905000 h 2035175"/>
              <a:gd name="connsiteX19" fmla="*/ 2378075 w 3702050"/>
              <a:gd name="connsiteY19" fmla="*/ 1905000 h 2035175"/>
              <a:gd name="connsiteX20" fmla="*/ 2378075 w 3702050"/>
              <a:gd name="connsiteY20" fmla="*/ 1885950 h 2035175"/>
              <a:gd name="connsiteX21" fmla="*/ 2263775 w 3702050"/>
              <a:gd name="connsiteY21" fmla="*/ 1885950 h 2035175"/>
              <a:gd name="connsiteX22" fmla="*/ 2263775 w 3702050"/>
              <a:gd name="connsiteY22" fmla="*/ 1876425 h 2035175"/>
              <a:gd name="connsiteX23" fmla="*/ 2143125 w 3702050"/>
              <a:gd name="connsiteY23" fmla="*/ 1876425 h 2035175"/>
              <a:gd name="connsiteX24" fmla="*/ 2143125 w 3702050"/>
              <a:gd name="connsiteY24" fmla="*/ 1851025 h 2035175"/>
              <a:gd name="connsiteX25" fmla="*/ 2073275 w 3702050"/>
              <a:gd name="connsiteY25" fmla="*/ 1851025 h 2035175"/>
              <a:gd name="connsiteX26" fmla="*/ 2073275 w 3702050"/>
              <a:gd name="connsiteY26" fmla="*/ 1841500 h 2035175"/>
              <a:gd name="connsiteX27" fmla="*/ 2032000 w 3702050"/>
              <a:gd name="connsiteY27" fmla="*/ 1841500 h 2035175"/>
              <a:gd name="connsiteX28" fmla="*/ 2032000 w 3702050"/>
              <a:gd name="connsiteY28" fmla="*/ 1841500 h 2035175"/>
              <a:gd name="connsiteX29" fmla="*/ 1962150 w 3702050"/>
              <a:gd name="connsiteY29" fmla="*/ 1841500 h 2035175"/>
              <a:gd name="connsiteX30" fmla="*/ 1962150 w 3702050"/>
              <a:gd name="connsiteY30" fmla="*/ 1800225 h 2035175"/>
              <a:gd name="connsiteX31" fmla="*/ 1857375 w 3702050"/>
              <a:gd name="connsiteY31" fmla="*/ 1800225 h 2035175"/>
              <a:gd name="connsiteX32" fmla="*/ 1857375 w 3702050"/>
              <a:gd name="connsiteY32" fmla="*/ 1800225 h 2035175"/>
              <a:gd name="connsiteX33" fmla="*/ 1803400 w 3702050"/>
              <a:gd name="connsiteY33" fmla="*/ 1800225 h 2035175"/>
              <a:gd name="connsiteX34" fmla="*/ 1803400 w 3702050"/>
              <a:gd name="connsiteY34" fmla="*/ 1771650 h 2035175"/>
              <a:gd name="connsiteX35" fmla="*/ 1739900 w 3702050"/>
              <a:gd name="connsiteY35" fmla="*/ 1771650 h 2035175"/>
              <a:gd name="connsiteX36" fmla="*/ 1739900 w 3702050"/>
              <a:gd name="connsiteY36" fmla="*/ 1755775 h 2035175"/>
              <a:gd name="connsiteX37" fmla="*/ 1708150 w 3702050"/>
              <a:gd name="connsiteY37" fmla="*/ 1755775 h 2035175"/>
              <a:gd name="connsiteX38" fmla="*/ 1708150 w 3702050"/>
              <a:gd name="connsiteY38" fmla="*/ 1736725 h 2035175"/>
              <a:gd name="connsiteX39" fmla="*/ 1673225 w 3702050"/>
              <a:gd name="connsiteY39" fmla="*/ 1736725 h 2035175"/>
              <a:gd name="connsiteX40" fmla="*/ 1673225 w 3702050"/>
              <a:gd name="connsiteY40" fmla="*/ 1727200 h 2035175"/>
              <a:gd name="connsiteX41" fmla="*/ 1533525 w 3702050"/>
              <a:gd name="connsiteY41" fmla="*/ 1727200 h 2035175"/>
              <a:gd name="connsiteX42" fmla="*/ 1533525 w 3702050"/>
              <a:gd name="connsiteY42" fmla="*/ 1704975 h 2035175"/>
              <a:gd name="connsiteX43" fmla="*/ 1489075 w 3702050"/>
              <a:gd name="connsiteY43" fmla="*/ 1704975 h 2035175"/>
              <a:gd name="connsiteX44" fmla="*/ 1489075 w 3702050"/>
              <a:gd name="connsiteY44" fmla="*/ 1679575 h 2035175"/>
              <a:gd name="connsiteX45" fmla="*/ 1466850 w 3702050"/>
              <a:gd name="connsiteY45" fmla="*/ 1679575 h 2035175"/>
              <a:gd name="connsiteX46" fmla="*/ 1435100 w 3702050"/>
              <a:gd name="connsiteY46" fmla="*/ 1679575 h 2035175"/>
              <a:gd name="connsiteX47" fmla="*/ 1435100 w 3702050"/>
              <a:gd name="connsiteY47" fmla="*/ 1641475 h 2035175"/>
              <a:gd name="connsiteX48" fmla="*/ 1409700 w 3702050"/>
              <a:gd name="connsiteY48" fmla="*/ 1641475 h 2035175"/>
              <a:gd name="connsiteX49" fmla="*/ 1409700 w 3702050"/>
              <a:gd name="connsiteY49" fmla="*/ 1622425 h 2035175"/>
              <a:gd name="connsiteX50" fmla="*/ 1346200 w 3702050"/>
              <a:gd name="connsiteY50" fmla="*/ 1622425 h 2035175"/>
              <a:gd name="connsiteX51" fmla="*/ 1346200 w 3702050"/>
              <a:gd name="connsiteY51" fmla="*/ 1603375 h 2035175"/>
              <a:gd name="connsiteX52" fmla="*/ 1327150 w 3702050"/>
              <a:gd name="connsiteY52" fmla="*/ 1603375 h 2035175"/>
              <a:gd name="connsiteX53" fmla="*/ 1327150 w 3702050"/>
              <a:gd name="connsiteY53" fmla="*/ 1587500 h 2035175"/>
              <a:gd name="connsiteX54" fmla="*/ 1308100 w 3702050"/>
              <a:gd name="connsiteY54" fmla="*/ 1587500 h 2035175"/>
              <a:gd name="connsiteX55" fmla="*/ 1308100 w 3702050"/>
              <a:gd name="connsiteY55" fmla="*/ 1568450 h 2035175"/>
              <a:gd name="connsiteX56" fmla="*/ 1247775 w 3702050"/>
              <a:gd name="connsiteY56" fmla="*/ 1568450 h 2035175"/>
              <a:gd name="connsiteX57" fmla="*/ 1247775 w 3702050"/>
              <a:gd name="connsiteY57" fmla="*/ 1549400 h 2035175"/>
              <a:gd name="connsiteX58" fmla="*/ 1225550 w 3702050"/>
              <a:gd name="connsiteY58" fmla="*/ 1549400 h 2035175"/>
              <a:gd name="connsiteX59" fmla="*/ 1231900 w 3702050"/>
              <a:gd name="connsiteY59" fmla="*/ 1543050 h 2035175"/>
              <a:gd name="connsiteX60" fmla="*/ 1206500 w 3702050"/>
              <a:gd name="connsiteY60" fmla="*/ 1543050 h 2035175"/>
              <a:gd name="connsiteX61" fmla="*/ 1206500 w 3702050"/>
              <a:gd name="connsiteY61" fmla="*/ 1543050 h 2035175"/>
              <a:gd name="connsiteX62" fmla="*/ 1206500 w 3702050"/>
              <a:gd name="connsiteY62" fmla="*/ 1511300 h 2035175"/>
              <a:gd name="connsiteX63" fmla="*/ 1162050 w 3702050"/>
              <a:gd name="connsiteY63" fmla="*/ 1511300 h 2035175"/>
              <a:gd name="connsiteX64" fmla="*/ 1162050 w 3702050"/>
              <a:gd name="connsiteY64" fmla="*/ 1495425 h 2035175"/>
              <a:gd name="connsiteX65" fmla="*/ 1139825 w 3702050"/>
              <a:gd name="connsiteY65" fmla="*/ 1495425 h 2035175"/>
              <a:gd name="connsiteX66" fmla="*/ 1139825 w 3702050"/>
              <a:gd name="connsiteY66" fmla="*/ 1476375 h 2035175"/>
              <a:gd name="connsiteX67" fmla="*/ 1104900 w 3702050"/>
              <a:gd name="connsiteY67" fmla="*/ 1476375 h 2035175"/>
              <a:gd name="connsiteX68" fmla="*/ 1104900 w 3702050"/>
              <a:gd name="connsiteY68" fmla="*/ 1457325 h 2035175"/>
              <a:gd name="connsiteX69" fmla="*/ 1092200 w 3702050"/>
              <a:gd name="connsiteY69" fmla="*/ 1457325 h 2035175"/>
              <a:gd name="connsiteX70" fmla="*/ 1094581 w 3702050"/>
              <a:gd name="connsiteY70" fmla="*/ 1447800 h 2035175"/>
              <a:gd name="connsiteX71" fmla="*/ 1041400 w 3702050"/>
              <a:gd name="connsiteY71" fmla="*/ 1447800 h 2035175"/>
              <a:gd name="connsiteX72" fmla="*/ 1041400 w 3702050"/>
              <a:gd name="connsiteY72" fmla="*/ 1425575 h 2035175"/>
              <a:gd name="connsiteX73" fmla="*/ 1016000 w 3702050"/>
              <a:gd name="connsiteY73" fmla="*/ 1425575 h 2035175"/>
              <a:gd name="connsiteX74" fmla="*/ 1016000 w 3702050"/>
              <a:gd name="connsiteY74" fmla="*/ 1400175 h 2035175"/>
              <a:gd name="connsiteX75" fmla="*/ 993775 w 3702050"/>
              <a:gd name="connsiteY75" fmla="*/ 1400175 h 2035175"/>
              <a:gd name="connsiteX76" fmla="*/ 996950 w 3702050"/>
              <a:gd name="connsiteY76" fmla="*/ 1387475 h 2035175"/>
              <a:gd name="connsiteX77" fmla="*/ 958850 w 3702050"/>
              <a:gd name="connsiteY77" fmla="*/ 1387475 h 2035175"/>
              <a:gd name="connsiteX78" fmla="*/ 958850 w 3702050"/>
              <a:gd name="connsiteY78" fmla="*/ 1352550 h 2035175"/>
              <a:gd name="connsiteX79" fmla="*/ 930275 w 3702050"/>
              <a:gd name="connsiteY79" fmla="*/ 1352550 h 2035175"/>
              <a:gd name="connsiteX80" fmla="*/ 930275 w 3702050"/>
              <a:gd name="connsiteY80" fmla="*/ 1301750 h 2035175"/>
              <a:gd name="connsiteX81" fmla="*/ 920750 w 3702050"/>
              <a:gd name="connsiteY81" fmla="*/ 1298575 h 2035175"/>
              <a:gd name="connsiteX82" fmla="*/ 920750 w 3702050"/>
              <a:gd name="connsiteY82" fmla="*/ 1254125 h 2035175"/>
              <a:gd name="connsiteX83" fmla="*/ 895350 w 3702050"/>
              <a:gd name="connsiteY83" fmla="*/ 1254125 h 2035175"/>
              <a:gd name="connsiteX84" fmla="*/ 895350 w 3702050"/>
              <a:gd name="connsiteY84" fmla="*/ 1206500 h 2035175"/>
              <a:gd name="connsiteX85" fmla="*/ 876300 w 3702050"/>
              <a:gd name="connsiteY85" fmla="*/ 1206500 h 2035175"/>
              <a:gd name="connsiteX86" fmla="*/ 876300 w 3702050"/>
              <a:gd name="connsiteY86" fmla="*/ 1187450 h 2035175"/>
              <a:gd name="connsiteX87" fmla="*/ 835025 w 3702050"/>
              <a:gd name="connsiteY87" fmla="*/ 1187450 h 2035175"/>
              <a:gd name="connsiteX88" fmla="*/ 835025 w 3702050"/>
              <a:gd name="connsiteY88" fmla="*/ 1165225 h 2035175"/>
              <a:gd name="connsiteX89" fmla="*/ 736600 w 3702050"/>
              <a:gd name="connsiteY89" fmla="*/ 1165225 h 2035175"/>
              <a:gd name="connsiteX90" fmla="*/ 736600 w 3702050"/>
              <a:gd name="connsiteY90" fmla="*/ 1139825 h 2035175"/>
              <a:gd name="connsiteX91" fmla="*/ 708025 w 3702050"/>
              <a:gd name="connsiteY91" fmla="*/ 1139825 h 2035175"/>
              <a:gd name="connsiteX92" fmla="*/ 708025 w 3702050"/>
              <a:gd name="connsiteY92" fmla="*/ 1101725 h 2035175"/>
              <a:gd name="connsiteX93" fmla="*/ 679450 w 3702050"/>
              <a:gd name="connsiteY93" fmla="*/ 1101725 h 2035175"/>
              <a:gd name="connsiteX94" fmla="*/ 679450 w 3702050"/>
              <a:gd name="connsiteY94" fmla="*/ 1063625 h 2035175"/>
              <a:gd name="connsiteX95" fmla="*/ 663575 w 3702050"/>
              <a:gd name="connsiteY95" fmla="*/ 1063625 h 2035175"/>
              <a:gd name="connsiteX96" fmla="*/ 663575 w 3702050"/>
              <a:gd name="connsiteY96" fmla="*/ 1038225 h 2035175"/>
              <a:gd name="connsiteX97" fmla="*/ 663575 w 3702050"/>
              <a:gd name="connsiteY97" fmla="*/ 1038225 h 2035175"/>
              <a:gd name="connsiteX98" fmla="*/ 644525 w 3702050"/>
              <a:gd name="connsiteY98" fmla="*/ 1038225 h 2035175"/>
              <a:gd name="connsiteX99" fmla="*/ 644525 w 3702050"/>
              <a:gd name="connsiteY99" fmla="*/ 1003300 h 2035175"/>
              <a:gd name="connsiteX100" fmla="*/ 609600 w 3702050"/>
              <a:gd name="connsiteY100" fmla="*/ 1003300 h 2035175"/>
              <a:gd name="connsiteX101" fmla="*/ 609600 w 3702050"/>
              <a:gd name="connsiteY101" fmla="*/ 968375 h 2035175"/>
              <a:gd name="connsiteX102" fmla="*/ 596900 w 3702050"/>
              <a:gd name="connsiteY102" fmla="*/ 968375 h 2035175"/>
              <a:gd name="connsiteX103" fmla="*/ 596900 w 3702050"/>
              <a:gd name="connsiteY103" fmla="*/ 939800 h 2035175"/>
              <a:gd name="connsiteX104" fmla="*/ 571500 w 3702050"/>
              <a:gd name="connsiteY104" fmla="*/ 939800 h 2035175"/>
              <a:gd name="connsiteX105" fmla="*/ 571500 w 3702050"/>
              <a:gd name="connsiteY105" fmla="*/ 901700 h 2035175"/>
              <a:gd name="connsiteX106" fmla="*/ 546100 w 3702050"/>
              <a:gd name="connsiteY106" fmla="*/ 901700 h 2035175"/>
              <a:gd name="connsiteX107" fmla="*/ 546100 w 3702050"/>
              <a:gd name="connsiteY107" fmla="*/ 879475 h 2035175"/>
              <a:gd name="connsiteX108" fmla="*/ 485775 w 3702050"/>
              <a:gd name="connsiteY108" fmla="*/ 879475 h 2035175"/>
              <a:gd name="connsiteX109" fmla="*/ 485775 w 3702050"/>
              <a:gd name="connsiteY109" fmla="*/ 844550 h 2035175"/>
              <a:gd name="connsiteX110" fmla="*/ 463550 w 3702050"/>
              <a:gd name="connsiteY110" fmla="*/ 844550 h 2035175"/>
              <a:gd name="connsiteX111" fmla="*/ 463550 w 3702050"/>
              <a:gd name="connsiteY111" fmla="*/ 819150 h 2035175"/>
              <a:gd name="connsiteX112" fmla="*/ 454025 w 3702050"/>
              <a:gd name="connsiteY112" fmla="*/ 819150 h 2035175"/>
              <a:gd name="connsiteX113" fmla="*/ 454025 w 3702050"/>
              <a:gd name="connsiteY113" fmla="*/ 790575 h 2035175"/>
              <a:gd name="connsiteX114" fmla="*/ 434975 w 3702050"/>
              <a:gd name="connsiteY114" fmla="*/ 790575 h 2035175"/>
              <a:gd name="connsiteX115" fmla="*/ 434975 w 3702050"/>
              <a:gd name="connsiteY115" fmla="*/ 755650 h 2035175"/>
              <a:gd name="connsiteX116" fmla="*/ 415925 w 3702050"/>
              <a:gd name="connsiteY116" fmla="*/ 755650 h 2035175"/>
              <a:gd name="connsiteX117" fmla="*/ 415925 w 3702050"/>
              <a:gd name="connsiteY117" fmla="*/ 698500 h 2035175"/>
              <a:gd name="connsiteX118" fmla="*/ 387350 w 3702050"/>
              <a:gd name="connsiteY118" fmla="*/ 698500 h 2035175"/>
              <a:gd name="connsiteX119" fmla="*/ 387350 w 3702050"/>
              <a:gd name="connsiteY119" fmla="*/ 631825 h 2035175"/>
              <a:gd name="connsiteX120" fmla="*/ 387350 w 3702050"/>
              <a:gd name="connsiteY120" fmla="*/ 631825 h 2035175"/>
              <a:gd name="connsiteX121" fmla="*/ 387350 w 3702050"/>
              <a:gd name="connsiteY121" fmla="*/ 596900 h 2035175"/>
              <a:gd name="connsiteX122" fmla="*/ 358775 w 3702050"/>
              <a:gd name="connsiteY122" fmla="*/ 596900 h 2035175"/>
              <a:gd name="connsiteX123" fmla="*/ 358775 w 3702050"/>
              <a:gd name="connsiteY123" fmla="*/ 527050 h 2035175"/>
              <a:gd name="connsiteX124" fmla="*/ 346075 w 3702050"/>
              <a:gd name="connsiteY124" fmla="*/ 527050 h 2035175"/>
              <a:gd name="connsiteX125" fmla="*/ 346075 w 3702050"/>
              <a:gd name="connsiteY125" fmla="*/ 485775 h 2035175"/>
              <a:gd name="connsiteX126" fmla="*/ 304800 w 3702050"/>
              <a:gd name="connsiteY126" fmla="*/ 485775 h 2035175"/>
              <a:gd name="connsiteX127" fmla="*/ 304800 w 3702050"/>
              <a:gd name="connsiteY127" fmla="*/ 454025 h 2035175"/>
              <a:gd name="connsiteX128" fmla="*/ 282575 w 3702050"/>
              <a:gd name="connsiteY128" fmla="*/ 454025 h 2035175"/>
              <a:gd name="connsiteX129" fmla="*/ 282575 w 3702050"/>
              <a:gd name="connsiteY129" fmla="*/ 425450 h 2035175"/>
              <a:gd name="connsiteX130" fmla="*/ 260350 w 3702050"/>
              <a:gd name="connsiteY130" fmla="*/ 425450 h 2035175"/>
              <a:gd name="connsiteX131" fmla="*/ 260350 w 3702050"/>
              <a:gd name="connsiteY131" fmla="*/ 396875 h 2035175"/>
              <a:gd name="connsiteX132" fmla="*/ 241300 w 3702050"/>
              <a:gd name="connsiteY132" fmla="*/ 396875 h 2035175"/>
              <a:gd name="connsiteX133" fmla="*/ 241300 w 3702050"/>
              <a:gd name="connsiteY133" fmla="*/ 396875 h 2035175"/>
              <a:gd name="connsiteX134" fmla="*/ 212725 w 3702050"/>
              <a:gd name="connsiteY134" fmla="*/ 396875 h 2035175"/>
              <a:gd name="connsiteX135" fmla="*/ 212725 w 3702050"/>
              <a:gd name="connsiteY135" fmla="*/ 358775 h 2035175"/>
              <a:gd name="connsiteX136" fmla="*/ 180975 w 3702050"/>
              <a:gd name="connsiteY136" fmla="*/ 358775 h 2035175"/>
              <a:gd name="connsiteX137" fmla="*/ 180975 w 3702050"/>
              <a:gd name="connsiteY137" fmla="*/ 330200 h 2035175"/>
              <a:gd name="connsiteX138" fmla="*/ 152400 w 3702050"/>
              <a:gd name="connsiteY138" fmla="*/ 330200 h 2035175"/>
              <a:gd name="connsiteX139" fmla="*/ 152400 w 3702050"/>
              <a:gd name="connsiteY139" fmla="*/ 276225 h 2035175"/>
              <a:gd name="connsiteX140" fmla="*/ 133350 w 3702050"/>
              <a:gd name="connsiteY140" fmla="*/ 276225 h 2035175"/>
              <a:gd name="connsiteX141" fmla="*/ 133350 w 3702050"/>
              <a:gd name="connsiteY141" fmla="*/ 215900 h 2035175"/>
              <a:gd name="connsiteX142" fmla="*/ 117475 w 3702050"/>
              <a:gd name="connsiteY142" fmla="*/ 215900 h 2035175"/>
              <a:gd name="connsiteX143" fmla="*/ 117475 w 3702050"/>
              <a:gd name="connsiteY143" fmla="*/ 149225 h 2035175"/>
              <a:gd name="connsiteX144" fmla="*/ 101600 w 3702050"/>
              <a:gd name="connsiteY144" fmla="*/ 149225 h 2035175"/>
              <a:gd name="connsiteX145" fmla="*/ 101600 w 3702050"/>
              <a:gd name="connsiteY145" fmla="*/ 79375 h 2035175"/>
              <a:gd name="connsiteX146" fmla="*/ 79375 w 3702050"/>
              <a:gd name="connsiteY146" fmla="*/ 79375 h 2035175"/>
              <a:gd name="connsiteX147" fmla="*/ 79375 w 3702050"/>
              <a:gd name="connsiteY147" fmla="*/ 53975 h 2035175"/>
              <a:gd name="connsiteX148" fmla="*/ 44450 w 3702050"/>
              <a:gd name="connsiteY148" fmla="*/ 53975 h 2035175"/>
              <a:gd name="connsiteX149" fmla="*/ 44450 w 3702050"/>
              <a:gd name="connsiteY149" fmla="*/ 34925 h 2035175"/>
              <a:gd name="connsiteX150" fmla="*/ 28575 w 3702050"/>
              <a:gd name="connsiteY150" fmla="*/ 34925 h 2035175"/>
              <a:gd name="connsiteX151" fmla="*/ 28575 w 3702050"/>
              <a:gd name="connsiteY151" fmla="*/ 0 h 2035175"/>
              <a:gd name="connsiteX152" fmla="*/ 0 w 3702050"/>
              <a:gd name="connsiteY152" fmla="*/ 0 h 2035175"/>
              <a:gd name="connsiteX0" fmla="*/ 3702050 w 3702050"/>
              <a:gd name="connsiteY0" fmla="*/ 2035175 h 2035175"/>
              <a:gd name="connsiteX1" fmla="*/ 3448050 w 3702050"/>
              <a:gd name="connsiteY1" fmla="*/ 2035175 h 2035175"/>
              <a:gd name="connsiteX2" fmla="*/ 3448050 w 3702050"/>
              <a:gd name="connsiteY2" fmla="*/ 2019300 h 2035175"/>
              <a:gd name="connsiteX3" fmla="*/ 3181350 w 3702050"/>
              <a:gd name="connsiteY3" fmla="*/ 2019300 h 2035175"/>
              <a:gd name="connsiteX4" fmla="*/ 3181350 w 3702050"/>
              <a:gd name="connsiteY4" fmla="*/ 2006600 h 2035175"/>
              <a:gd name="connsiteX5" fmla="*/ 3000375 w 3702050"/>
              <a:gd name="connsiteY5" fmla="*/ 2006600 h 2035175"/>
              <a:gd name="connsiteX6" fmla="*/ 3000375 w 3702050"/>
              <a:gd name="connsiteY6" fmla="*/ 1984375 h 2035175"/>
              <a:gd name="connsiteX7" fmla="*/ 2784475 w 3702050"/>
              <a:gd name="connsiteY7" fmla="*/ 1984375 h 2035175"/>
              <a:gd name="connsiteX8" fmla="*/ 2784475 w 3702050"/>
              <a:gd name="connsiteY8" fmla="*/ 1968500 h 2035175"/>
              <a:gd name="connsiteX9" fmla="*/ 2765425 w 3702050"/>
              <a:gd name="connsiteY9" fmla="*/ 1968500 h 2035175"/>
              <a:gd name="connsiteX10" fmla="*/ 2765425 w 3702050"/>
              <a:gd name="connsiteY10" fmla="*/ 1955800 h 2035175"/>
              <a:gd name="connsiteX11" fmla="*/ 2711450 w 3702050"/>
              <a:gd name="connsiteY11" fmla="*/ 1955800 h 2035175"/>
              <a:gd name="connsiteX12" fmla="*/ 2711450 w 3702050"/>
              <a:gd name="connsiteY12" fmla="*/ 1946275 h 2035175"/>
              <a:gd name="connsiteX13" fmla="*/ 2635250 w 3702050"/>
              <a:gd name="connsiteY13" fmla="*/ 1946275 h 2035175"/>
              <a:gd name="connsiteX14" fmla="*/ 2635250 w 3702050"/>
              <a:gd name="connsiteY14" fmla="*/ 1939925 h 2035175"/>
              <a:gd name="connsiteX15" fmla="*/ 2546350 w 3702050"/>
              <a:gd name="connsiteY15" fmla="*/ 1939925 h 2035175"/>
              <a:gd name="connsiteX16" fmla="*/ 2546350 w 3702050"/>
              <a:gd name="connsiteY16" fmla="*/ 1917700 h 2035175"/>
              <a:gd name="connsiteX17" fmla="*/ 2444750 w 3702050"/>
              <a:gd name="connsiteY17" fmla="*/ 1917700 h 2035175"/>
              <a:gd name="connsiteX18" fmla="*/ 2444750 w 3702050"/>
              <a:gd name="connsiteY18" fmla="*/ 1905000 h 2035175"/>
              <a:gd name="connsiteX19" fmla="*/ 2378075 w 3702050"/>
              <a:gd name="connsiteY19" fmla="*/ 1905000 h 2035175"/>
              <a:gd name="connsiteX20" fmla="*/ 2378075 w 3702050"/>
              <a:gd name="connsiteY20" fmla="*/ 1885950 h 2035175"/>
              <a:gd name="connsiteX21" fmla="*/ 2263775 w 3702050"/>
              <a:gd name="connsiteY21" fmla="*/ 1885950 h 2035175"/>
              <a:gd name="connsiteX22" fmla="*/ 2263775 w 3702050"/>
              <a:gd name="connsiteY22" fmla="*/ 1876425 h 2035175"/>
              <a:gd name="connsiteX23" fmla="*/ 2143125 w 3702050"/>
              <a:gd name="connsiteY23" fmla="*/ 1876425 h 2035175"/>
              <a:gd name="connsiteX24" fmla="*/ 2143125 w 3702050"/>
              <a:gd name="connsiteY24" fmla="*/ 1851025 h 2035175"/>
              <a:gd name="connsiteX25" fmla="*/ 2073275 w 3702050"/>
              <a:gd name="connsiteY25" fmla="*/ 1851025 h 2035175"/>
              <a:gd name="connsiteX26" fmla="*/ 2073275 w 3702050"/>
              <a:gd name="connsiteY26" fmla="*/ 1841500 h 2035175"/>
              <a:gd name="connsiteX27" fmla="*/ 2032000 w 3702050"/>
              <a:gd name="connsiteY27" fmla="*/ 1841500 h 2035175"/>
              <a:gd name="connsiteX28" fmla="*/ 2032000 w 3702050"/>
              <a:gd name="connsiteY28" fmla="*/ 1841500 h 2035175"/>
              <a:gd name="connsiteX29" fmla="*/ 1962150 w 3702050"/>
              <a:gd name="connsiteY29" fmla="*/ 1841500 h 2035175"/>
              <a:gd name="connsiteX30" fmla="*/ 1962150 w 3702050"/>
              <a:gd name="connsiteY30" fmla="*/ 1800225 h 2035175"/>
              <a:gd name="connsiteX31" fmla="*/ 1857375 w 3702050"/>
              <a:gd name="connsiteY31" fmla="*/ 1800225 h 2035175"/>
              <a:gd name="connsiteX32" fmla="*/ 1857375 w 3702050"/>
              <a:gd name="connsiteY32" fmla="*/ 1800225 h 2035175"/>
              <a:gd name="connsiteX33" fmla="*/ 1803400 w 3702050"/>
              <a:gd name="connsiteY33" fmla="*/ 1800225 h 2035175"/>
              <a:gd name="connsiteX34" fmla="*/ 1803400 w 3702050"/>
              <a:gd name="connsiteY34" fmla="*/ 1771650 h 2035175"/>
              <a:gd name="connsiteX35" fmla="*/ 1739900 w 3702050"/>
              <a:gd name="connsiteY35" fmla="*/ 1771650 h 2035175"/>
              <a:gd name="connsiteX36" fmla="*/ 1739900 w 3702050"/>
              <a:gd name="connsiteY36" fmla="*/ 1755775 h 2035175"/>
              <a:gd name="connsiteX37" fmla="*/ 1708150 w 3702050"/>
              <a:gd name="connsiteY37" fmla="*/ 1755775 h 2035175"/>
              <a:gd name="connsiteX38" fmla="*/ 1708150 w 3702050"/>
              <a:gd name="connsiteY38" fmla="*/ 1736725 h 2035175"/>
              <a:gd name="connsiteX39" fmla="*/ 1673225 w 3702050"/>
              <a:gd name="connsiteY39" fmla="*/ 1736725 h 2035175"/>
              <a:gd name="connsiteX40" fmla="*/ 1673225 w 3702050"/>
              <a:gd name="connsiteY40" fmla="*/ 1727200 h 2035175"/>
              <a:gd name="connsiteX41" fmla="*/ 1533525 w 3702050"/>
              <a:gd name="connsiteY41" fmla="*/ 1727200 h 2035175"/>
              <a:gd name="connsiteX42" fmla="*/ 1533525 w 3702050"/>
              <a:gd name="connsiteY42" fmla="*/ 1704975 h 2035175"/>
              <a:gd name="connsiteX43" fmla="*/ 1489075 w 3702050"/>
              <a:gd name="connsiteY43" fmla="*/ 1704975 h 2035175"/>
              <a:gd name="connsiteX44" fmla="*/ 1489075 w 3702050"/>
              <a:gd name="connsiteY44" fmla="*/ 1679575 h 2035175"/>
              <a:gd name="connsiteX45" fmla="*/ 1466850 w 3702050"/>
              <a:gd name="connsiteY45" fmla="*/ 1679575 h 2035175"/>
              <a:gd name="connsiteX46" fmla="*/ 1435100 w 3702050"/>
              <a:gd name="connsiteY46" fmla="*/ 1679575 h 2035175"/>
              <a:gd name="connsiteX47" fmla="*/ 1435100 w 3702050"/>
              <a:gd name="connsiteY47" fmla="*/ 1641475 h 2035175"/>
              <a:gd name="connsiteX48" fmla="*/ 1409700 w 3702050"/>
              <a:gd name="connsiteY48" fmla="*/ 1641475 h 2035175"/>
              <a:gd name="connsiteX49" fmla="*/ 1409700 w 3702050"/>
              <a:gd name="connsiteY49" fmla="*/ 1622425 h 2035175"/>
              <a:gd name="connsiteX50" fmla="*/ 1346200 w 3702050"/>
              <a:gd name="connsiteY50" fmla="*/ 1622425 h 2035175"/>
              <a:gd name="connsiteX51" fmla="*/ 1346200 w 3702050"/>
              <a:gd name="connsiteY51" fmla="*/ 1603375 h 2035175"/>
              <a:gd name="connsiteX52" fmla="*/ 1327150 w 3702050"/>
              <a:gd name="connsiteY52" fmla="*/ 1603375 h 2035175"/>
              <a:gd name="connsiteX53" fmla="*/ 1327150 w 3702050"/>
              <a:gd name="connsiteY53" fmla="*/ 1587500 h 2035175"/>
              <a:gd name="connsiteX54" fmla="*/ 1308100 w 3702050"/>
              <a:gd name="connsiteY54" fmla="*/ 1587500 h 2035175"/>
              <a:gd name="connsiteX55" fmla="*/ 1308100 w 3702050"/>
              <a:gd name="connsiteY55" fmla="*/ 1568450 h 2035175"/>
              <a:gd name="connsiteX56" fmla="*/ 1247775 w 3702050"/>
              <a:gd name="connsiteY56" fmla="*/ 1568450 h 2035175"/>
              <a:gd name="connsiteX57" fmla="*/ 1247775 w 3702050"/>
              <a:gd name="connsiteY57" fmla="*/ 1549400 h 2035175"/>
              <a:gd name="connsiteX58" fmla="*/ 1225550 w 3702050"/>
              <a:gd name="connsiteY58" fmla="*/ 1549400 h 2035175"/>
              <a:gd name="connsiteX59" fmla="*/ 1224757 w 3702050"/>
              <a:gd name="connsiteY59" fmla="*/ 1543050 h 2035175"/>
              <a:gd name="connsiteX60" fmla="*/ 1206500 w 3702050"/>
              <a:gd name="connsiteY60" fmla="*/ 1543050 h 2035175"/>
              <a:gd name="connsiteX61" fmla="*/ 1206500 w 3702050"/>
              <a:gd name="connsiteY61" fmla="*/ 1543050 h 2035175"/>
              <a:gd name="connsiteX62" fmla="*/ 1206500 w 3702050"/>
              <a:gd name="connsiteY62" fmla="*/ 1511300 h 2035175"/>
              <a:gd name="connsiteX63" fmla="*/ 1162050 w 3702050"/>
              <a:gd name="connsiteY63" fmla="*/ 1511300 h 2035175"/>
              <a:gd name="connsiteX64" fmla="*/ 1162050 w 3702050"/>
              <a:gd name="connsiteY64" fmla="*/ 1495425 h 2035175"/>
              <a:gd name="connsiteX65" fmla="*/ 1139825 w 3702050"/>
              <a:gd name="connsiteY65" fmla="*/ 1495425 h 2035175"/>
              <a:gd name="connsiteX66" fmla="*/ 1139825 w 3702050"/>
              <a:gd name="connsiteY66" fmla="*/ 1476375 h 2035175"/>
              <a:gd name="connsiteX67" fmla="*/ 1104900 w 3702050"/>
              <a:gd name="connsiteY67" fmla="*/ 1476375 h 2035175"/>
              <a:gd name="connsiteX68" fmla="*/ 1104900 w 3702050"/>
              <a:gd name="connsiteY68" fmla="*/ 1457325 h 2035175"/>
              <a:gd name="connsiteX69" fmla="*/ 1092200 w 3702050"/>
              <a:gd name="connsiteY69" fmla="*/ 1457325 h 2035175"/>
              <a:gd name="connsiteX70" fmla="*/ 1094581 w 3702050"/>
              <a:gd name="connsiteY70" fmla="*/ 1447800 h 2035175"/>
              <a:gd name="connsiteX71" fmla="*/ 1041400 w 3702050"/>
              <a:gd name="connsiteY71" fmla="*/ 1447800 h 2035175"/>
              <a:gd name="connsiteX72" fmla="*/ 1041400 w 3702050"/>
              <a:gd name="connsiteY72" fmla="*/ 1425575 h 2035175"/>
              <a:gd name="connsiteX73" fmla="*/ 1016000 w 3702050"/>
              <a:gd name="connsiteY73" fmla="*/ 1425575 h 2035175"/>
              <a:gd name="connsiteX74" fmla="*/ 1016000 w 3702050"/>
              <a:gd name="connsiteY74" fmla="*/ 1400175 h 2035175"/>
              <a:gd name="connsiteX75" fmla="*/ 993775 w 3702050"/>
              <a:gd name="connsiteY75" fmla="*/ 1400175 h 2035175"/>
              <a:gd name="connsiteX76" fmla="*/ 996950 w 3702050"/>
              <a:gd name="connsiteY76" fmla="*/ 1387475 h 2035175"/>
              <a:gd name="connsiteX77" fmla="*/ 958850 w 3702050"/>
              <a:gd name="connsiteY77" fmla="*/ 1387475 h 2035175"/>
              <a:gd name="connsiteX78" fmla="*/ 958850 w 3702050"/>
              <a:gd name="connsiteY78" fmla="*/ 1352550 h 2035175"/>
              <a:gd name="connsiteX79" fmla="*/ 930275 w 3702050"/>
              <a:gd name="connsiteY79" fmla="*/ 1352550 h 2035175"/>
              <a:gd name="connsiteX80" fmla="*/ 930275 w 3702050"/>
              <a:gd name="connsiteY80" fmla="*/ 1301750 h 2035175"/>
              <a:gd name="connsiteX81" fmla="*/ 920750 w 3702050"/>
              <a:gd name="connsiteY81" fmla="*/ 1298575 h 2035175"/>
              <a:gd name="connsiteX82" fmla="*/ 920750 w 3702050"/>
              <a:gd name="connsiteY82" fmla="*/ 1254125 h 2035175"/>
              <a:gd name="connsiteX83" fmla="*/ 895350 w 3702050"/>
              <a:gd name="connsiteY83" fmla="*/ 1254125 h 2035175"/>
              <a:gd name="connsiteX84" fmla="*/ 895350 w 3702050"/>
              <a:gd name="connsiteY84" fmla="*/ 1206500 h 2035175"/>
              <a:gd name="connsiteX85" fmla="*/ 876300 w 3702050"/>
              <a:gd name="connsiteY85" fmla="*/ 1206500 h 2035175"/>
              <a:gd name="connsiteX86" fmla="*/ 876300 w 3702050"/>
              <a:gd name="connsiteY86" fmla="*/ 1187450 h 2035175"/>
              <a:gd name="connsiteX87" fmla="*/ 835025 w 3702050"/>
              <a:gd name="connsiteY87" fmla="*/ 1187450 h 2035175"/>
              <a:gd name="connsiteX88" fmla="*/ 835025 w 3702050"/>
              <a:gd name="connsiteY88" fmla="*/ 1165225 h 2035175"/>
              <a:gd name="connsiteX89" fmla="*/ 736600 w 3702050"/>
              <a:gd name="connsiteY89" fmla="*/ 1165225 h 2035175"/>
              <a:gd name="connsiteX90" fmla="*/ 736600 w 3702050"/>
              <a:gd name="connsiteY90" fmla="*/ 1139825 h 2035175"/>
              <a:gd name="connsiteX91" fmla="*/ 708025 w 3702050"/>
              <a:gd name="connsiteY91" fmla="*/ 1139825 h 2035175"/>
              <a:gd name="connsiteX92" fmla="*/ 708025 w 3702050"/>
              <a:gd name="connsiteY92" fmla="*/ 1101725 h 2035175"/>
              <a:gd name="connsiteX93" fmla="*/ 679450 w 3702050"/>
              <a:gd name="connsiteY93" fmla="*/ 1101725 h 2035175"/>
              <a:gd name="connsiteX94" fmla="*/ 679450 w 3702050"/>
              <a:gd name="connsiteY94" fmla="*/ 1063625 h 2035175"/>
              <a:gd name="connsiteX95" fmla="*/ 663575 w 3702050"/>
              <a:gd name="connsiteY95" fmla="*/ 1063625 h 2035175"/>
              <a:gd name="connsiteX96" fmla="*/ 663575 w 3702050"/>
              <a:gd name="connsiteY96" fmla="*/ 1038225 h 2035175"/>
              <a:gd name="connsiteX97" fmla="*/ 663575 w 3702050"/>
              <a:gd name="connsiteY97" fmla="*/ 1038225 h 2035175"/>
              <a:gd name="connsiteX98" fmla="*/ 644525 w 3702050"/>
              <a:gd name="connsiteY98" fmla="*/ 1038225 h 2035175"/>
              <a:gd name="connsiteX99" fmla="*/ 644525 w 3702050"/>
              <a:gd name="connsiteY99" fmla="*/ 1003300 h 2035175"/>
              <a:gd name="connsiteX100" fmla="*/ 609600 w 3702050"/>
              <a:gd name="connsiteY100" fmla="*/ 1003300 h 2035175"/>
              <a:gd name="connsiteX101" fmla="*/ 609600 w 3702050"/>
              <a:gd name="connsiteY101" fmla="*/ 968375 h 2035175"/>
              <a:gd name="connsiteX102" fmla="*/ 596900 w 3702050"/>
              <a:gd name="connsiteY102" fmla="*/ 968375 h 2035175"/>
              <a:gd name="connsiteX103" fmla="*/ 596900 w 3702050"/>
              <a:gd name="connsiteY103" fmla="*/ 939800 h 2035175"/>
              <a:gd name="connsiteX104" fmla="*/ 571500 w 3702050"/>
              <a:gd name="connsiteY104" fmla="*/ 939800 h 2035175"/>
              <a:gd name="connsiteX105" fmla="*/ 571500 w 3702050"/>
              <a:gd name="connsiteY105" fmla="*/ 901700 h 2035175"/>
              <a:gd name="connsiteX106" fmla="*/ 546100 w 3702050"/>
              <a:gd name="connsiteY106" fmla="*/ 901700 h 2035175"/>
              <a:gd name="connsiteX107" fmla="*/ 546100 w 3702050"/>
              <a:gd name="connsiteY107" fmla="*/ 879475 h 2035175"/>
              <a:gd name="connsiteX108" fmla="*/ 485775 w 3702050"/>
              <a:gd name="connsiteY108" fmla="*/ 879475 h 2035175"/>
              <a:gd name="connsiteX109" fmla="*/ 485775 w 3702050"/>
              <a:gd name="connsiteY109" fmla="*/ 844550 h 2035175"/>
              <a:gd name="connsiteX110" fmla="*/ 463550 w 3702050"/>
              <a:gd name="connsiteY110" fmla="*/ 844550 h 2035175"/>
              <a:gd name="connsiteX111" fmla="*/ 463550 w 3702050"/>
              <a:gd name="connsiteY111" fmla="*/ 819150 h 2035175"/>
              <a:gd name="connsiteX112" fmla="*/ 454025 w 3702050"/>
              <a:gd name="connsiteY112" fmla="*/ 819150 h 2035175"/>
              <a:gd name="connsiteX113" fmla="*/ 454025 w 3702050"/>
              <a:gd name="connsiteY113" fmla="*/ 790575 h 2035175"/>
              <a:gd name="connsiteX114" fmla="*/ 434975 w 3702050"/>
              <a:gd name="connsiteY114" fmla="*/ 790575 h 2035175"/>
              <a:gd name="connsiteX115" fmla="*/ 434975 w 3702050"/>
              <a:gd name="connsiteY115" fmla="*/ 755650 h 2035175"/>
              <a:gd name="connsiteX116" fmla="*/ 415925 w 3702050"/>
              <a:gd name="connsiteY116" fmla="*/ 755650 h 2035175"/>
              <a:gd name="connsiteX117" fmla="*/ 415925 w 3702050"/>
              <a:gd name="connsiteY117" fmla="*/ 698500 h 2035175"/>
              <a:gd name="connsiteX118" fmla="*/ 387350 w 3702050"/>
              <a:gd name="connsiteY118" fmla="*/ 698500 h 2035175"/>
              <a:gd name="connsiteX119" fmla="*/ 387350 w 3702050"/>
              <a:gd name="connsiteY119" fmla="*/ 631825 h 2035175"/>
              <a:gd name="connsiteX120" fmla="*/ 387350 w 3702050"/>
              <a:gd name="connsiteY120" fmla="*/ 631825 h 2035175"/>
              <a:gd name="connsiteX121" fmla="*/ 387350 w 3702050"/>
              <a:gd name="connsiteY121" fmla="*/ 596900 h 2035175"/>
              <a:gd name="connsiteX122" fmla="*/ 358775 w 3702050"/>
              <a:gd name="connsiteY122" fmla="*/ 596900 h 2035175"/>
              <a:gd name="connsiteX123" fmla="*/ 358775 w 3702050"/>
              <a:gd name="connsiteY123" fmla="*/ 527050 h 2035175"/>
              <a:gd name="connsiteX124" fmla="*/ 346075 w 3702050"/>
              <a:gd name="connsiteY124" fmla="*/ 527050 h 2035175"/>
              <a:gd name="connsiteX125" fmla="*/ 346075 w 3702050"/>
              <a:gd name="connsiteY125" fmla="*/ 485775 h 2035175"/>
              <a:gd name="connsiteX126" fmla="*/ 304800 w 3702050"/>
              <a:gd name="connsiteY126" fmla="*/ 485775 h 2035175"/>
              <a:gd name="connsiteX127" fmla="*/ 304800 w 3702050"/>
              <a:gd name="connsiteY127" fmla="*/ 454025 h 2035175"/>
              <a:gd name="connsiteX128" fmla="*/ 282575 w 3702050"/>
              <a:gd name="connsiteY128" fmla="*/ 454025 h 2035175"/>
              <a:gd name="connsiteX129" fmla="*/ 282575 w 3702050"/>
              <a:gd name="connsiteY129" fmla="*/ 425450 h 2035175"/>
              <a:gd name="connsiteX130" fmla="*/ 260350 w 3702050"/>
              <a:gd name="connsiteY130" fmla="*/ 425450 h 2035175"/>
              <a:gd name="connsiteX131" fmla="*/ 260350 w 3702050"/>
              <a:gd name="connsiteY131" fmla="*/ 396875 h 2035175"/>
              <a:gd name="connsiteX132" fmla="*/ 241300 w 3702050"/>
              <a:gd name="connsiteY132" fmla="*/ 396875 h 2035175"/>
              <a:gd name="connsiteX133" fmla="*/ 241300 w 3702050"/>
              <a:gd name="connsiteY133" fmla="*/ 396875 h 2035175"/>
              <a:gd name="connsiteX134" fmla="*/ 212725 w 3702050"/>
              <a:gd name="connsiteY134" fmla="*/ 396875 h 2035175"/>
              <a:gd name="connsiteX135" fmla="*/ 212725 w 3702050"/>
              <a:gd name="connsiteY135" fmla="*/ 358775 h 2035175"/>
              <a:gd name="connsiteX136" fmla="*/ 180975 w 3702050"/>
              <a:gd name="connsiteY136" fmla="*/ 358775 h 2035175"/>
              <a:gd name="connsiteX137" fmla="*/ 180975 w 3702050"/>
              <a:gd name="connsiteY137" fmla="*/ 330200 h 2035175"/>
              <a:gd name="connsiteX138" fmla="*/ 152400 w 3702050"/>
              <a:gd name="connsiteY138" fmla="*/ 330200 h 2035175"/>
              <a:gd name="connsiteX139" fmla="*/ 152400 w 3702050"/>
              <a:gd name="connsiteY139" fmla="*/ 276225 h 2035175"/>
              <a:gd name="connsiteX140" fmla="*/ 133350 w 3702050"/>
              <a:gd name="connsiteY140" fmla="*/ 276225 h 2035175"/>
              <a:gd name="connsiteX141" fmla="*/ 133350 w 3702050"/>
              <a:gd name="connsiteY141" fmla="*/ 215900 h 2035175"/>
              <a:gd name="connsiteX142" fmla="*/ 117475 w 3702050"/>
              <a:gd name="connsiteY142" fmla="*/ 215900 h 2035175"/>
              <a:gd name="connsiteX143" fmla="*/ 117475 w 3702050"/>
              <a:gd name="connsiteY143" fmla="*/ 149225 h 2035175"/>
              <a:gd name="connsiteX144" fmla="*/ 101600 w 3702050"/>
              <a:gd name="connsiteY144" fmla="*/ 149225 h 2035175"/>
              <a:gd name="connsiteX145" fmla="*/ 101600 w 3702050"/>
              <a:gd name="connsiteY145" fmla="*/ 79375 h 2035175"/>
              <a:gd name="connsiteX146" fmla="*/ 79375 w 3702050"/>
              <a:gd name="connsiteY146" fmla="*/ 79375 h 2035175"/>
              <a:gd name="connsiteX147" fmla="*/ 79375 w 3702050"/>
              <a:gd name="connsiteY147" fmla="*/ 53975 h 2035175"/>
              <a:gd name="connsiteX148" fmla="*/ 44450 w 3702050"/>
              <a:gd name="connsiteY148" fmla="*/ 53975 h 2035175"/>
              <a:gd name="connsiteX149" fmla="*/ 44450 w 3702050"/>
              <a:gd name="connsiteY149" fmla="*/ 34925 h 2035175"/>
              <a:gd name="connsiteX150" fmla="*/ 28575 w 3702050"/>
              <a:gd name="connsiteY150" fmla="*/ 34925 h 2035175"/>
              <a:gd name="connsiteX151" fmla="*/ 28575 w 3702050"/>
              <a:gd name="connsiteY151" fmla="*/ 0 h 2035175"/>
              <a:gd name="connsiteX152" fmla="*/ 0 w 3702050"/>
              <a:gd name="connsiteY152" fmla="*/ 0 h 2035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Lst>
            <a:rect l="l" t="t" r="r" b="b"/>
            <a:pathLst>
              <a:path w="3702050" h="2035175">
                <a:moveTo>
                  <a:pt x="3702050" y="2035175"/>
                </a:moveTo>
                <a:lnTo>
                  <a:pt x="3448050" y="2035175"/>
                </a:lnTo>
                <a:lnTo>
                  <a:pt x="3448050" y="2019300"/>
                </a:lnTo>
                <a:lnTo>
                  <a:pt x="3181350" y="2019300"/>
                </a:lnTo>
                <a:lnTo>
                  <a:pt x="3181350" y="2006600"/>
                </a:lnTo>
                <a:lnTo>
                  <a:pt x="3000375" y="2006600"/>
                </a:lnTo>
                <a:lnTo>
                  <a:pt x="3000375" y="1984375"/>
                </a:lnTo>
                <a:lnTo>
                  <a:pt x="2784475" y="1984375"/>
                </a:lnTo>
                <a:lnTo>
                  <a:pt x="2784475" y="1968500"/>
                </a:lnTo>
                <a:lnTo>
                  <a:pt x="2765425" y="1968500"/>
                </a:lnTo>
                <a:lnTo>
                  <a:pt x="2765425" y="1955800"/>
                </a:lnTo>
                <a:lnTo>
                  <a:pt x="2711450" y="1955800"/>
                </a:lnTo>
                <a:lnTo>
                  <a:pt x="2711450" y="1946275"/>
                </a:lnTo>
                <a:lnTo>
                  <a:pt x="2635250" y="1946275"/>
                </a:lnTo>
                <a:lnTo>
                  <a:pt x="2635250" y="1939925"/>
                </a:lnTo>
                <a:lnTo>
                  <a:pt x="2546350" y="1939925"/>
                </a:lnTo>
                <a:lnTo>
                  <a:pt x="2546350" y="1917700"/>
                </a:lnTo>
                <a:lnTo>
                  <a:pt x="2444750" y="1917700"/>
                </a:lnTo>
                <a:lnTo>
                  <a:pt x="2444750" y="1905000"/>
                </a:lnTo>
                <a:lnTo>
                  <a:pt x="2378075" y="1905000"/>
                </a:lnTo>
                <a:lnTo>
                  <a:pt x="2378075" y="1885950"/>
                </a:lnTo>
                <a:lnTo>
                  <a:pt x="2263775" y="1885950"/>
                </a:lnTo>
                <a:lnTo>
                  <a:pt x="2263775" y="1876425"/>
                </a:lnTo>
                <a:lnTo>
                  <a:pt x="2143125" y="1876425"/>
                </a:lnTo>
                <a:lnTo>
                  <a:pt x="2143125" y="1851025"/>
                </a:lnTo>
                <a:lnTo>
                  <a:pt x="2073275" y="1851025"/>
                </a:lnTo>
                <a:lnTo>
                  <a:pt x="2073275" y="1841500"/>
                </a:lnTo>
                <a:lnTo>
                  <a:pt x="2032000" y="1841500"/>
                </a:lnTo>
                <a:lnTo>
                  <a:pt x="2032000" y="1841500"/>
                </a:lnTo>
                <a:lnTo>
                  <a:pt x="1962150" y="1841500"/>
                </a:lnTo>
                <a:lnTo>
                  <a:pt x="1962150" y="1800225"/>
                </a:lnTo>
                <a:lnTo>
                  <a:pt x="1857375" y="1800225"/>
                </a:lnTo>
                <a:lnTo>
                  <a:pt x="1857375" y="1800225"/>
                </a:lnTo>
                <a:lnTo>
                  <a:pt x="1803400" y="1800225"/>
                </a:lnTo>
                <a:lnTo>
                  <a:pt x="1803400" y="1771650"/>
                </a:lnTo>
                <a:lnTo>
                  <a:pt x="1739900" y="1771650"/>
                </a:lnTo>
                <a:lnTo>
                  <a:pt x="1739900" y="1755775"/>
                </a:lnTo>
                <a:lnTo>
                  <a:pt x="1708150" y="1755775"/>
                </a:lnTo>
                <a:lnTo>
                  <a:pt x="1708150" y="1736725"/>
                </a:lnTo>
                <a:lnTo>
                  <a:pt x="1673225" y="1736725"/>
                </a:lnTo>
                <a:lnTo>
                  <a:pt x="1673225" y="1727200"/>
                </a:lnTo>
                <a:lnTo>
                  <a:pt x="1533525" y="1727200"/>
                </a:lnTo>
                <a:lnTo>
                  <a:pt x="1533525" y="1704975"/>
                </a:lnTo>
                <a:lnTo>
                  <a:pt x="1489075" y="1704975"/>
                </a:lnTo>
                <a:lnTo>
                  <a:pt x="1489075" y="1679575"/>
                </a:lnTo>
                <a:lnTo>
                  <a:pt x="1466850" y="1679575"/>
                </a:lnTo>
                <a:lnTo>
                  <a:pt x="1435100" y="1679575"/>
                </a:lnTo>
                <a:lnTo>
                  <a:pt x="1435100" y="1641475"/>
                </a:lnTo>
                <a:lnTo>
                  <a:pt x="1409700" y="1641475"/>
                </a:lnTo>
                <a:lnTo>
                  <a:pt x="1409700" y="1622425"/>
                </a:lnTo>
                <a:lnTo>
                  <a:pt x="1346200" y="1622425"/>
                </a:lnTo>
                <a:lnTo>
                  <a:pt x="1346200" y="1603375"/>
                </a:lnTo>
                <a:lnTo>
                  <a:pt x="1327150" y="1603375"/>
                </a:lnTo>
                <a:lnTo>
                  <a:pt x="1327150" y="1587500"/>
                </a:lnTo>
                <a:lnTo>
                  <a:pt x="1308100" y="1587500"/>
                </a:lnTo>
                <a:lnTo>
                  <a:pt x="1308100" y="1568450"/>
                </a:lnTo>
                <a:lnTo>
                  <a:pt x="1247775" y="1568450"/>
                </a:lnTo>
                <a:lnTo>
                  <a:pt x="1247775" y="1549400"/>
                </a:lnTo>
                <a:lnTo>
                  <a:pt x="1225550" y="1549400"/>
                </a:lnTo>
                <a:cubicBezTo>
                  <a:pt x="1225286" y="1547283"/>
                  <a:pt x="1225021" y="1545167"/>
                  <a:pt x="1224757" y="1543050"/>
                </a:cubicBezTo>
                <a:lnTo>
                  <a:pt x="1206500" y="1543050"/>
                </a:lnTo>
                <a:lnTo>
                  <a:pt x="1206500" y="1543050"/>
                </a:lnTo>
                <a:lnTo>
                  <a:pt x="1206500" y="1511300"/>
                </a:lnTo>
                <a:lnTo>
                  <a:pt x="1162050" y="1511300"/>
                </a:lnTo>
                <a:lnTo>
                  <a:pt x="1162050" y="1495425"/>
                </a:lnTo>
                <a:lnTo>
                  <a:pt x="1139825" y="1495425"/>
                </a:lnTo>
                <a:lnTo>
                  <a:pt x="1139825" y="1476375"/>
                </a:lnTo>
                <a:lnTo>
                  <a:pt x="1104900" y="1476375"/>
                </a:lnTo>
                <a:lnTo>
                  <a:pt x="1104900" y="1457325"/>
                </a:lnTo>
                <a:lnTo>
                  <a:pt x="1092200" y="1457325"/>
                </a:lnTo>
                <a:lnTo>
                  <a:pt x="1094581" y="1447800"/>
                </a:lnTo>
                <a:lnTo>
                  <a:pt x="1041400" y="1447800"/>
                </a:lnTo>
                <a:lnTo>
                  <a:pt x="1041400" y="1425575"/>
                </a:lnTo>
                <a:lnTo>
                  <a:pt x="1016000" y="1425575"/>
                </a:lnTo>
                <a:lnTo>
                  <a:pt x="1016000" y="1400175"/>
                </a:lnTo>
                <a:lnTo>
                  <a:pt x="993775" y="1400175"/>
                </a:lnTo>
                <a:lnTo>
                  <a:pt x="996950" y="1387475"/>
                </a:lnTo>
                <a:lnTo>
                  <a:pt x="958850" y="1387475"/>
                </a:lnTo>
                <a:lnTo>
                  <a:pt x="958850" y="1352550"/>
                </a:lnTo>
                <a:lnTo>
                  <a:pt x="930275" y="1352550"/>
                </a:lnTo>
                <a:lnTo>
                  <a:pt x="930275" y="1301750"/>
                </a:lnTo>
                <a:lnTo>
                  <a:pt x="920750" y="1298575"/>
                </a:lnTo>
                <a:lnTo>
                  <a:pt x="920750" y="1254125"/>
                </a:lnTo>
                <a:lnTo>
                  <a:pt x="895350" y="1254125"/>
                </a:lnTo>
                <a:lnTo>
                  <a:pt x="895350" y="1206500"/>
                </a:lnTo>
                <a:lnTo>
                  <a:pt x="876300" y="1206500"/>
                </a:lnTo>
                <a:lnTo>
                  <a:pt x="876300" y="1187450"/>
                </a:lnTo>
                <a:lnTo>
                  <a:pt x="835025" y="1187450"/>
                </a:lnTo>
                <a:lnTo>
                  <a:pt x="835025" y="1165225"/>
                </a:lnTo>
                <a:lnTo>
                  <a:pt x="736600" y="1165225"/>
                </a:lnTo>
                <a:lnTo>
                  <a:pt x="736600" y="1139825"/>
                </a:lnTo>
                <a:lnTo>
                  <a:pt x="708025" y="1139825"/>
                </a:lnTo>
                <a:lnTo>
                  <a:pt x="708025" y="1101725"/>
                </a:lnTo>
                <a:lnTo>
                  <a:pt x="679450" y="1101725"/>
                </a:lnTo>
                <a:lnTo>
                  <a:pt x="679450" y="1063625"/>
                </a:lnTo>
                <a:lnTo>
                  <a:pt x="663575" y="1063625"/>
                </a:lnTo>
                <a:lnTo>
                  <a:pt x="663575" y="1038225"/>
                </a:lnTo>
                <a:lnTo>
                  <a:pt x="663575" y="1038225"/>
                </a:lnTo>
                <a:lnTo>
                  <a:pt x="644525" y="1038225"/>
                </a:lnTo>
                <a:lnTo>
                  <a:pt x="644525" y="1003300"/>
                </a:lnTo>
                <a:lnTo>
                  <a:pt x="609600" y="1003300"/>
                </a:lnTo>
                <a:lnTo>
                  <a:pt x="609600" y="968375"/>
                </a:lnTo>
                <a:lnTo>
                  <a:pt x="596900" y="968375"/>
                </a:lnTo>
                <a:lnTo>
                  <a:pt x="596900" y="939800"/>
                </a:lnTo>
                <a:lnTo>
                  <a:pt x="571500" y="939800"/>
                </a:lnTo>
                <a:lnTo>
                  <a:pt x="571500" y="901700"/>
                </a:lnTo>
                <a:lnTo>
                  <a:pt x="546100" y="901700"/>
                </a:lnTo>
                <a:lnTo>
                  <a:pt x="546100" y="879475"/>
                </a:lnTo>
                <a:lnTo>
                  <a:pt x="485775" y="879475"/>
                </a:lnTo>
                <a:lnTo>
                  <a:pt x="485775" y="844550"/>
                </a:lnTo>
                <a:lnTo>
                  <a:pt x="463550" y="844550"/>
                </a:lnTo>
                <a:lnTo>
                  <a:pt x="463550" y="819150"/>
                </a:lnTo>
                <a:lnTo>
                  <a:pt x="454025" y="819150"/>
                </a:lnTo>
                <a:lnTo>
                  <a:pt x="454025" y="790575"/>
                </a:lnTo>
                <a:lnTo>
                  <a:pt x="434975" y="790575"/>
                </a:lnTo>
                <a:lnTo>
                  <a:pt x="434975" y="755650"/>
                </a:lnTo>
                <a:lnTo>
                  <a:pt x="415925" y="755650"/>
                </a:lnTo>
                <a:lnTo>
                  <a:pt x="415925" y="698500"/>
                </a:lnTo>
                <a:lnTo>
                  <a:pt x="387350" y="698500"/>
                </a:lnTo>
                <a:lnTo>
                  <a:pt x="387350" y="631825"/>
                </a:lnTo>
                <a:lnTo>
                  <a:pt x="387350" y="631825"/>
                </a:lnTo>
                <a:lnTo>
                  <a:pt x="387350" y="596900"/>
                </a:lnTo>
                <a:lnTo>
                  <a:pt x="358775" y="596900"/>
                </a:lnTo>
                <a:lnTo>
                  <a:pt x="358775" y="527050"/>
                </a:lnTo>
                <a:lnTo>
                  <a:pt x="346075" y="527050"/>
                </a:lnTo>
                <a:lnTo>
                  <a:pt x="346075" y="485775"/>
                </a:lnTo>
                <a:lnTo>
                  <a:pt x="304800" y="485775"/>
                </a:lnTo>
                <a:lnTo>
                  <a:pt x="304800" y="454025"/>
                </a:lnTo>
                <a:lnTo>
                  <a:pt x="282575" y="454025"/>
                </a:lnTo>
                <a:lnTo>
                  <a:pt x="282575" y="425450"/>
                </a:lnTo>
                <a:lnTo>
                  <a:pt x="260350" y="425450"/>
                </a:lnTo>
                <a:lnTo>
                  <a:pt x="260350" y="396875"/>
                </a:lnTo>
                <a:lnTo>
                  <a:pt x="241300" y="396875"/>
                </a:lnTo>
                <a:lnTo>
                  <a:pt x="241300" y="396875"/>
                </a:lnTo>
                <a:lnTo>
                  <a:pt x="212725" y="396875"/>
                </a:lnTo>
                <a:lnTo>
                  <a:pt x="212725" y="358775"/>
                </a:lnTo>
                <a:lnTo>
                  <a:pt x="180975" y="358775"/>
                </a:lnTo>
                <a:lnTo>
                  <a:pt x="180975" y="330200"/>
                </a:lnTo>
                <a:lnTo>
                  <a:pt x="152400" y="330200"/>
                </a:lnTo>
                <a:lnTo>
                  <a:pt x="152400" y="276225"/>
                </a:lnTo>
                <a:lnTo>
                  <a:pt x="133350" y="276225"/>
                </a:lnTo>
                <a:lnTo>
                  <a:pt x="133350" y="215900"/>
                </a:lnTo>
                <a:lnTo>
                  <a:pt x="117475" y="215900"/>
                </a:lnTo>
                <a:lnTo>
                  <a:pt x="117475" y="149225"/>
                </a:lnTo>
                <a:lnTo>
                  <a:pt x="101600" y="149225"/>
                </a:lnTo>
                <a:lnTo>
                  <a:pt x="101600" y="79375"/>
                </a:lnTo>
                <a:lnTo>
                  <a:pt x="79375" y="79375"/>
                </a:lnTo>
                <a:lnTo>
                  <a:pt x="79375" y="53975"/>
                </a:lnTo>
                <a:lnTo>
                  <a:pt x="44450" y="53975"/>
                </a:lnTo>
                <a:lnTo>
                  <a:pt x="44450" y="34925"/>
                </a:lnTo>
                <a:lnTo>
                  <a:pt x="28575" y="34925"/>
                </a:lnTo>
                <a:lnTo>
                  <a:pt x="285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59" name="Freeform: Shape 158">
            <a:extLst>
              <a:ext uri="{FF2B5EF4-FFF2-40B4-BE49-F238E27FC236}">
                <a16:creationId xmlns:a16="http://schemas.microsoft.com/office/drawing/2014/main" id="{90B33A48-516B-919E-78AF-ACC2B9BA4611}"/>
              </a:ext>
            </a:extLst>
          </p:cNvPr>
          <p:cNvSpPr/>
          <p:nvPr/>
        </p:nvSpPr>
        <p:spPr bwMode="auto">
          <a:xfrm>
            <a:off x="1924050" y="2024380"/>
            <a:ext cx="3806825" cy="2193925"/>
          </a:xfrm>
          <a:custGeom>
            <a:avLst/>
            <a:gdLst>
              <a:gd name="connsiteX0" fmla="*/ 3806825 w 3806825"/>
              <a:gd name="connsiteY0" fmla="*/ 2193925 h 2193925"/>
              <a:gd name="connsiteX1" fmla="*/ 3711575 w 3806825"/>
              <a:gd name="connsiteY1" fmla="*/ 2193925 h 2193925"/>
              <a:gd name="connsiteX2" fmla="*/ 3711575 w 3806825"/>
              <a:gd name="connsiteY2" fmla="*/ 2146300 h 2193925"/>
              <a:gd name="connsiteX3" fmla="*/ 3140075 w 3806825"/>
              <a:gd name="connsiteY3" fmla="*/ 2146300 h 2193925"/>
              <a:gd name="connsiteX4" fmla="*/ 3140075 w 3806825"/>
              <a:gd name="connsiteY4" fmla="*/ 2120900 h 2193925"/>
              <a:gd name="connsiteX5" fmla="*/ 3089275 w 3806825"/>
              <a:gd name="connsiteY5" fmla="*/ 2120900 h 2193925"/>
              <a:gd name="connsiteX6" fmla="*/ 3089275 w 3806825"/>
              <a:gd name="connsiteY6" fmla="*/ 2095500 h 2193925"/>
              <a:gd name="connsiteX7" fmla="*/ 2886075 w 3806825"/>
              <a:gd name="connsiteY7" fmla="*/ 2095500 h 2193925"/>
              <a:gd name="connsiteX8" fmla="*/ 2886075 w 3806825"/>
              <a:gd name="connsiteY8" fmla="*/ 2079625 h 2193925"/>
              <a:gd name="connsiteX9" fmla="*/ 2816225 w 3806825"/>
              <a:gd name="connsiteY9" fmla="*/ 2079625 h 2193925"/>
              <a:gd name="connsiteX10" fmla="*/ 2816225 w 3806825"/>
              <a:gd name="connsiteY10" fmla="*/ 2035175 h 2193925"/>
              <a:gd name="connsiteX11" fmla="*/ 2638425 w 3806825"/>
              <a:gd name="connsiteY11" fmla="*/ 2035175 h 2193925"/>
              <a:gd name="connsiteX12" fmla="*/ 2638425 w 3806825"/>
              <a:gd name="connsiteY12" fmla="*/ 2009775 h 2193925"/>
              <a:gd name="connsiteX13" fmla="*/ 2228850 w 3806825"/>
              <a:gd name="connsiteY13" fmla="*/ 2009775 h 2193925"/>
              <a:gd name="connsiteX14" fmla="*/ 2228850 w 3806825"/>
              <a:gd name="connsiteY14" fmla="*/ 2000250 h 2193925"/>
              <a:gd name="connsiteX15" fmla="*/ 2130425 w 3806825"/>
              <a:gd name="connsiteY15" fmla="*/ 2000250 h 2193925"/>
              <a:gd name="connsiteX16" fmla="*/ 2130425 w 3806825"/>
              <a:gd name="connsiteY16" fmla="*/ 1987550 h 2193925"/>
              <a:gd name="connsiteX17" fmla="*/ 1889125 w 3806825"/>
              <a:gd name="connsiteY17" fmla="*/ 1987550 h 2193925"/>
              <a:gd name="connsiteX18" fmla="*/ 1889125 w 3806825"/>
              <a:gd name="connsiteY18" fmla="*/ 1962150 h 2193925"/>
              <a:gd name="connsiteX19" fmla="*/ 1778000 w 3806825"/>
              <a:gd name="connsiteY19" fmla="*/ 1962150 h 2193925"/>
              <a:gd name="connsiteX20" fmla="*/ 1778000 w 3806825"/>
              <a:gd name="connsiteY20" fmla="*/ 1936750 h 2193925"/>
              <a:gd name="connsiteX21" fmla="*/ 1758950 w 3806825"/>
              <a:gd name="connsiteY21" fmla="*/ 1936750 h 2193925"/>
              <a:gd name="connsiteX22" fmla="*/ 1758950 w 3806825"/>
              <a:gd name="connsiteY22" fmla="*/ 1911350 h 2193925"/>
              <a:gd name="connsiteX23" fmla="*/ 1743075 w 3806825"/>
              <a:gd name="connsiteY23" fmla="*/ 1927225 h 2193925"/>
              <a:gd name="connsiteX24" fmla="*/ 1743075 w 3806825"/>
              <a:gd name="connsiteY24" fmla="*/ 1898650 h 2193925"/>
              <a:gd name="connsiteX25" fmla="*/ 1660525 w 3806825"/>
              <a:gd name="connsiteY25" fmla="*/ 1898650 h 2193925"/>
              <a:gd name="connsiteX26" fmla="*/ 1660525 w 3806825"/>
              <a:gd name="connsiteY26" fmla="*/ 1879600 h 2193925"/>
              <a:gd name="connsiteX27" fmla="*/ 1600200 w 3806825"/>
              <a:gd name="connsiteY27" fmla="*/ 1879600 h 2193925"/>
              <a:gd name="connsiteX28" fmla="*/ 1600200 w 3806825"/>
              <a:gd name="connsiteY28" fmla="*/ 1870075 h 2193925"/>
              <a:gd name="connsiteX29" fmla="*/ 1555750 w 3806825"/>
              <a:gd name="connsiteY29" fmla="*/ 1870075 h 2193925"/>
              <a:gd name="connsiteX30" fmla="*/ 1555750 w 3806825"/>
              <a:gd name="connsiteY30" fmla="*/ 1838325 h 2193925"/>
              <a:gd name="connsiteX31" fmla="*/ 1416050 w 3806825"/>
              <a:gd name="connsiteY31" fmla="*/ 1838325 h 2193925"/>
              <a:gd name="connsiteX32" fmla="*/ 1416050 w 3806825"/>
              <a:gd name="connsiteY32" fmla="*/ 1828800 h 2193925"/>
              <a:gd name="connsiteX33" fmla="*/ 1362075 w 3806825"/>
              <a:gd name="connsiteY33" fmla="*/ 1828800 h 2193925"/>
              <a:gd name="connsiteX34" fmla="*/ 1362075 w 3806825"/>
              <a:gd name="connsiteY34" fmla="*/ 1800225 h 2193925"/>
              <a:gd name="connsiteX35" fmla="*/ 1298575 w 3806825"/>
              <a:gd name="connsiteY35" fmla="*/ 1800225 h 2193925"/>
              <a:gd name="connsiteX36" fmla="*/ 1298575 w 3806825"/>
              <a:gd name="connsiteY36" fmla="*/ 1762125 h 2193925"/>
              <a:gd name="connsiteX37" fmla="*/ 1273175 w 3806825"/>
              <a:gd name="connsiteY37" fmla="*/ 1762125 h 2193925"/>
              <a:gd name="connsiteX38" fmla="*/ 1273175 w 3806825"/>
              <a:gd name="connsiteY38" fmla="*/ 1736725 h 2193925"/>
              <a:gd name="connsiteX39" fmla="*/ 1238250 w 3806825"/>
              <a:gd name="connsiteY39" fmla="*/ 1736725 h 2193925"/>
              <a:gd name="connsiteX40" fmla="*/ 1238250 w 3806825"/>
              <a:gd name="connsiteY40" fmla="*/ 1714500 h 2193925"/>
              <a:gd name="connsiteX41" fmla="*/ 1190625 w 3806825"/>
              <a:gd name="connsiteY41" fmla="*/ 1714500 h 2193925"/>
              <a:gd name="connsiteX42" fmla="*/ 1190625 w 3806825"/>
              <a:gd name="connsiteY42" fmla="*/ 1679575 h 2193925"/>
              <a:gd name="connsiteX43" fmla="*/ 1155700 w 3806825"/>
              <a:gd name="connsiteY43" fmla="*/ 1679575 h 2193925"/>
              <a:gd name="connsiteX44" fmla="*/ 1155700 w 3806825"/>
              <a:gd name="connsiteY44" fmla="*/ 1644650 h 2193925"/>
              <a:gd name="connsiteX45" fmla="*/ 1028700 w 3806825"/>
              <a:gd name="connsiteY45" fmla="*/ 1644650 h 2193925"/>
              <a:gd name="connsiteX46" fmla="*/ 1028700 w 3806825"/>
              <a:gd name="connsiteY46" fmla="*/ 1619250 h 2193925"/>
              <a:gd name="connsiteX47" fmla="*/ 987425 w 3806825"/>
              <a:gd name="connsiteY47" fmla="*/ 1619250 h 2193925"/>
              <a:gd name="connsiteX48" fmla="*/ 987425 w 3806825"/>
              <a:gd name="connsiteY48" fmla="*/ 1584325 h 2193925"/>
              <a:gd name="connsiteX49" fmla="*/ 815975 w 3806825"/>
              <a:gd name="connsiteY49" fmla="*/ 1584325 h 2193925"/>
              <a:gd name="connsiteX50" fmla="*/ 815975 w 3806825"/>
              <a:gd name="connsiteY50" fmla="*/ 1558925 h 2193925"/>
              <a:gd name="connsiteX51" fmla="*/ 771525 w 3806825"/>
              <a:gd name="connsiteY51" fmla="*/ 1558925 h 2193925"/>
              <a:gd name="connsiteX52" fmla="*/ 771525 w 3806825"/>
              <a:gd name="connsiteY52" fmla="*/ 1533525 h 2193925"/>
              <a:gd name="connsiteX53" fmla="*/ 752475 w 3806825"/>
              <a:gd name="connsiteY53" fmla="*/ 1533525 h 2193925"/>
              <a:gd name="connsiteX54" fmla="*/ 752475 w 3806825"/>
              <a:gd name="connsiteY54" fmla="*/ 1457325 h 2193925"/>
              <a:gd name="connsiteX55" fmla="*/ 733425 w 3806825"/>
              <a:gd name="connsiteY55" fmla="*/ 1457325 h 2193925"/>
              <a:gd name="connsiteX56" fmla="*/ 733425 w 3806825"/>
              <a:gd name="connsiteY56" fmla="*/ 1435100 h 2193925"/>
              <a:gd name="connsiteX57" fmla="*/ 682625 w 3806825"/>
              <a:gd name="connsiteY57" fmla="*/ 1435100 h 2193925"/>
              <a:gd name="connsiteX58" fmla="*/ 682625 w 3806825"/>
              <a:gd name="connsiteY58" fmla="*/ 1397000 h 2193925"/>
              <a:gd name="connsiteX59" fmla="*/ 606425 w 3806825"/>
              <a:gd name="connsiteY59" fmla="*/ 1397000 h 2193925"/>
              <a:gd name="connsiteX60" fmla="*/ 606425 w 3806825"/>
              <a:gd name="connsiteY60" fmla="*/ 1365250 h 2193925"/>
              <a:gd name="connsiteX61" fmla="*/ 568325 w 3806825"/>
              <a:gd name="connsiteY61" fmla="*/ 1365250 h 2193925"/>
              <a:gd name="connsiteX62" fmla="*/ 568325 w 3806825"/>
              <a:gd name="connsiteY62" fmla="*/ 1346200 h 2193925"/>
              <a:gd name="connsiteX63" fmla="*/ 539750 w 3806825"/>
              <a:gd name="connsiteY63" fmla="*/ 1346200 h 2193925"/>
              <a:gd name="connsiteX64" fmla="*/ 539750 w 3806825"/>
              <a:gd name="connsiteY64" fmla="*/ 1311275 h 2193925"/>
              <a:gd name="connsiteX65" fmla="*/ 517525 w 3806825"/>
              <a:gd name="connsiteY65" fmla="*/ 1311275 h 2193925"/>
              <a:gd name="connsiteX66" fmla="*/ 517525 w 3806825"/>
              <a:gd name="connsiteY66" fmla="*/ 1219200 h 2193925"/>
              <a:gd name="connsiteX67" fmla="*/ 495300 w 3806825"/>
              <a:gd name="connsiteY67" fmla="*/ 1219200 h 2193925"/>
              <a:gd name="connsiteX68" fmla="*/ 495300 w 3806825"/>
              <a:gd name="connsiteY68" fmla="*/ 1171575 h 2193925"/>
              <a:gd name="connsiteX69" fmla="*/ 473075 w 3806825"/>
              <a:gd name="connsiteY69" fmla="*/ 1171575 h 2193925"/>
              <a:gd name="connsiteX70" fmla="*/ 473075 w 3806825"/>
              <a:gd name="connsiteY70" fmla="*/ 1009650 h 2193925"/>
              <a:gd name="connsiteX71" fmla="*/ 454025 w 3806825"/>
              <a:gd name="connsiteY71" fmla="*/ 1009650 h 2193925"/>
              <a:gd name="connsiteX72" fmla="*/ 454025 w 3806825"/>
              <a:gd name="connsiteY72" fmla="*/ 952500 h 2193925"/>
              <a:gd name="connsiteX73" fmla="*/ 441325 w 3806825"/>
              <a:gd name="connsiteY73" fmla="*/ 952500 h 2193925"/>
              <a:gd name="connsiteX74" fmla="*/ 441325 w 3806825"/>
              <a:gd name="connsiteY74" fmla="*/ 920750 h 2193925"/>
              <a:gd name="connsiteX75" fmla="*/ 422275 w 3806825"/>
              <a:gd name="connsiteY75" fmla="*/ 920750 h 2193925"/>
              <a:gd name="connsiteX76" fmla="*/ 422275 w 3806825"/>
              <a:gd name="connsiteY76" fmla="*/ 895350 h 2193925"/>
              <a:gd name="connsiteX77" fmla="*/ 412750 w 3806825"/>
              <a:gd name="connsiteY77" fmla="*/ 895350 h 2193925"/>
              <a:gd name="connsiteX78" fmla="*/ 412750 w 3806825"/>
              <a:gd name="connsiteY78" fmla="*/ 866775 h 2193925"/>
              <a:gd name="connsiteX79" fmla="*/ 365125 w 3806825"/>
              <a:gd name="connsiteY79" fmla="*/ 866775 h 2193925"/>
              <a:gd name="connsiteX80" fmla="*/ 365125 w 3806825"/>
              <a:gd name="connsiteY80" fmla="*/ 781050 h 2193925"/>
              <a:gd name="connsiteX81" fmla="*/ 336550 w 3806825"/>
              <a:gd name="connsiteY81" fmla="*/ 781050 h 2193925"/>
              <a:gd name="connsiteX82" fmla="*/ 336550 w 3806825"/>
              <a:gd name="connsiteY82" fmla="*/ 752475 h 2193925"/>
              <a:gd name="connsiteX83" fmla="*/ 301625 w 3806825"/>
              <a:gd name="connsiteY83" fmla="*/ 752475 h 2193925"/>
              <a:gd name="connsiteX84" fmla="*/ 301625 w 3806825"/>
              <a:gd name="connsiteY84" fmla="*/ 736600 h 2193925"/>
              <a:gd name="connsiteX85" fmla="*/ 276225 w 3806825"/>
              <a:gd name="connsiteY85" fmla="*/ 736600 h 2193925"/>
              <a:gd name="connsiteX86" fmla="*/ 276225 w 3806825"/>
              <a:gd name="connsiteY86" fmla="*/ 717550 h 2193925"/>
              <a:gd name="connsiteX87" fmla="*/ 244475 w 3806825"/>
              <a:gd name="connsiteY87" fmla="*/ 717550 h 2193925"/>
              <a:gd name="connsiteX88" fmla="*/ 244475 w 3806825"/>
              <a:gd name="connsiteY88" fmla="*/ 584200 h 2193925"/>
              <a:gd name="connsiteX89" fmla="*/ 231775 w 3806825"/>
              <a:gd name="connsiteY89" fmla="*/ 584200 h 2193925"/>
              <a:gd name="connsiteX90" fmla="*/ 231775 w 3806825"/>
              <a:gd name="connsiteY90" fmla="*/ 488950 h 2193925"/>
              <a:gd name="connsiteX91" fmla="*/ 215900 w 3806825"/>
              <a:gd name="connsiteY91" fmla="*/ 488950 h 2193925"/>
              <a:gd name="connsiteX92" fmla="*/ 215900 w 3806825"/>
              <a:gd name="connsiteY92" fmla="*/ 333375 h 2193925"/>
              <a:gd name="connsiteX93" fmla="*/ 206375 w 3806825"/>
              <a:gd name="connsiteY93" fmla="*/ 333375 h 2193925"/>
              <a:gd name="connsiteX94" fmla="*/ 206375 w 3806825"/>
              <a:gd name="connsiteY94" fmla="*/ 212725 h 2193925"/>
              <a:gd name="connsiteX95" fmla="*/ 190500 w 3806825"/>
              <a:gd name="connsiteY95" fmla="*/ 212725 h 2193925"/>
              <a:gd name="connsiteX96" fmla="*/ 190500 w 3806825"/>
              <a:gd name="connsiteY96" fmla="*/ 149225 h 2193925"/>
              <a:gd name="connsiteX97" fmla="*/ 171450 w 3806825"/>
              <a:gd name="connsiteY97" fmla="*/ 149225 h 2193925"/>
              <a:gd name="connsiteX98" fmla="*/ 171450 w 3806825"/>
              <a:gd name="connsiteY98" fmla="*/ 123825 h 2193925"/>
              <a:gd name="connsiteX99" fmla="*/ 155575 w 3806825"/>
              <a:gd name="connsiteY99" fmla="*/ 123825 h 2193925"/>
              <a:gd name="connsiteX100" fmla="*/ 155575 w 3806825"/>
              <a:gd name="connsiteY100" fmla="*/ 76200 h 2193925"/>
              <a:gd name="connsiteX101" fmla="*/ 130175 w 3806825"/>
              <a:gd name="connsiteY101" fmla="*/ 76200 h 2193925"/>
              <a:gd name="connsiteX102" fmla="*/ 130175 w 3806825"/>
              <a:gd name="connsiteY102" fmla="*/ 50800 h 2193925"/>
              <a:gd name="connsiteX103" fmla="*/ 104775 w 3806825"/>
              <a:gd name="connsiteY103" fmla="*/ 50800 h 2193925"/>
              <a:gd name="connsiteX104" fmla="*/ 104775 w 3806825"/>
              <a:gd name="connsiteY104" fmla="*/ 19050 h 2193925"/>
              <a:gd name="connsiteX105" fmla="*/ 82550 w 3806825"/>
              <a:gd name="connsiteY105" fmla="*/ 19050 h 2193925"/>
              <a:gd name="connsiteX106" fmla="*/ 82550 w 3806825"/>
              <a:gd name="connsiteY106" fmla="*/ 0 h 2193925"/>
              <a:gd name="connsiteX107" fmla="*/ 0 w 3806825"/>
              <a:gd name="connsiteY107" fmla="*/ 0 h 2193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Lst>
            <a:rect l="l" t="t" r="r" b="b"/>
            <a:pathLst>
              <a:path w="3806825" h="2193925">
                <a:moveTo>
                  <a:pt x="3806825" y="2193925"/>
                </a:moveTo>
                <a:lnTo>
                  <a:pt x="3711575" y="2193925"/>
                </a:lnTo>
                <a:lnTo>
                  <a:pt x="3711575" y="2146300"/>
                </a:lnTo>
                <a:lnTo>
                  <a:pt x="3140075" y="2146300"/>
                </a:lnTo>
                <a:lnTo>
                  <a:pt x="3140075" y="2120900"/>
                </a:lnTo>
                <a:lnTo>
                  <a:pt x="3089275" y="2120900"/>
                </a:lnTo>
                <a:lnTo>
                  <a:pt x="3089275" y="2095500"/>
                </a:lnTo>
                <a:lnTo>
                  <a:pt x="2886075" y="2095500"/>
                </a:lnTo>
                <a:lnTo>
                  <a:pt x="2886075" y="2079625"/>
                </a:lnTo>
                <a:lnTo>
                  <a:pt x="2816225" y="2079625"/>
                </a:lnTo>
                <a:lnTo>
                  <a:pt x="2816225" y="2035175"/>
                </a:lnTo>
                <a:lnTo>
                  <a:pt x="2638425" y="2035175"/>
                </a:lnTo>
                <a:lnTo>
                  <a:pt x="2638425" y="2009775"/>
                </a:lnTo>
                <a:lnTo>
                  <a:pt x="2228850" y="2009775"/>
                </a:lnTo>
                <a:lnTo>
                  <a:pt x="2228850" y="2000250"/>
                </a:lnTo>
                <a:lnTo>
                  <a:pt x="2130425" y="2000250"/>
                </a:lnTo>
                <a:lnTo>
                  <a:pt x="2130425" y="1987550"/>
                </a:lnTo>
                <a:lnTo>
                  <a:pt x="1889125" y="1987550"/>
                </a:lnTo>
                <a:lnTo>
                  <a:pt x="1889125" y="1962150"/>
                </a:lnTo>
                <a:lnTo>
                  <a:pt x="1778000" y="1962150"/>
                </a:lnTo>
                <a:lnTo>
                  <a:pt x="1778000" y="1936750"/>
                </a:lnTo>
                <a:lnTo>
                  <a:pt x="1758950" y="1936750"/>
                </a:lnTo>
                <a:lnTo>
                  <a:pt x="1758950" y="1911350"/>
                </a:lnTo>
                <a:lnTo>
                  <a:pt x="1743075" y="1927225"/>
                </a:lnTo>
                <a:lnTo>
                  <a:pt x="1743075" y="1898650"/>
                </a:lnTo>
                <a:lnTo>
                  <a:pt x="1660525" y="1898650"/>
                </a:lnTo>
                <a:lnTo>
                  <a:pt x="1660525" y="1879600"/>
                </a:lnTo>
                <a:lnTo>
                  <a:pt x="1600200" y="1879600"/>
                </a:lnTo>
                <a:lnTo>
                  <a:pt x="1600200" y="1870075"/>
                </a:lnTo>
                <a:lnTo>
                  <a:pt x="1555750" y="1870075"/>
                </a:lnTo>
                <a:lnTo>
                  <a:pt x="1555750" y="1838325"/>
                </a:lnTo>
                <a:lnTo>
                  <a:pt x="1416050" y="1838325"/>
                </a:lnTo>
                <a:lnTo>
                  <a:pt x="1416050" y="1828800"/>
                </a:lnTo>
                <a:lnTo>
                  <a:pt x="1362075" y="1828800"/>
                </a:lnTo>
                <a:lnTo>
                  <a:pt x="1362075" y="1800225"/>
                </a:lnTo>
                <a:lnTo>
                  <a:pt x="1298575" y="1800225"/>
                </a:lnTo>
                <a:lnTo>
                  <a:pt x="1298575" y="1762125"/>
                </a:lnTo>
                <a:lnTo>
                  <a:pt x="1273175" y="1762125"/>
                </a:lnTo>
                <a:lnTo>
                  <a:pt x="1273175" y="1736725"/>
                </a:lnTo>
                <a:lnTo>
                  <a:pt x="1238250" y="1736725"/>
                </a:lnTo>
                <a:lnTo>
                  <a:pt x="1238250" y="1714500"/>
                </a:lnTo>
                <a:lnTo>
                  <a:pt x="1190625" y="1714500"/>
                </a:lnTo>
                <a:lnTo>
                  <a:pt x="1190625" y="1679575"/>
                </a:lnTo>
                <a:lnTo>
                  <a:pt x="1155700" y="1679575"/>
                </a:lnTo>
                <a:lnTo>
                  <a:pt x="1155700" y="1644650"/>
                </a:lnTo>
                <a:lnTo>
                  <a:pt x="1028700" y="1644650"/>
                </a:lnTo>
                <a:lnTo>
                  <a:pt x="1028700" y="1619250"/>
                </a:lnTo>
                <a:lnTo>
                  <a:pt x="987425" y="1619250"/>
                </a:lnTo>
                <a:lnTo>
                  <a:pt x="987425" y="1584325"/>
                </a:lnTo>
                <a:lnTo>
                  <a:pt x="815975" y="1584325"/>
                </a:lnTo>
                <a:lnTo>
                  <a:pt x="815975" y="1558925"/>
                </a:lnTo>
                <a:lnTo>
                  <a:pt x="771525" y="1558925"/>
                </a:lnTo>
                <a:lnTo>
                  <a:pt x="771525" y="1533525"/>
                </a:lnTo>
                <a:lnTo>
                  <a:pt x="752475" y="1533525"/>
                </a:lnTo>
                <a:lnTo>
                  <a:pt x="752475" y="1457325"/>
                </a:lnTo>
                <a:lnTo>
                  <a:pt x="733425" y="1457325"/>
                </a:lnTo>
                <a:lnTo>
                  <a:pt x="733425" y="1435100"/>
                </a:lnTo>
                <a:lnTo>
                  <a:pt x="682625" y="1435100"/>
                </a:lnTo>
                <a:lnTo>
                  <a:pt x="682625" y="1397000"/>
                </a:lnTo>
                <a:lnTo>
                  <a:pt x="606425" y="1397000"/>
                </a:lnTo>
                <a:lnTo>
                  <a:pt x="606425" y="1365250"/>
                </a:lnTo>
                <a:lnTo>
                  <a:pt x="568325" y="1365250"/>
                </a:lnTo>
                <a:lnTo>
                  <a:pt x="568325" y="1346200"/>
                </a:lnTo>
                <a:lnTo>
                  <a:pt x="539750" y="1346200"/>
                </a:lnTo>
                <a:lnTo>
                  <a:pt x="539750" y="1311275"/>
                </a:lnTo>
                <a:lnTo>
                  <a:pt x="517525" y="1311275"/>
                </a:lnTo>
                <a:lnTo>
                  <a:pt x="517525" y="1219200"/>
                </a:lnTo>
                <a:lnTo>
                  <a:pt x="495300" y="1219200"/>
                </a:lnTo>
                <a:lnTo>
                  <a:pt x="495300" y="1171575"/>
                </a:lnTo>
                <a:lnTo>
                  <a:pt x="473075" y="1171575"/>
                </a:lnTo>
                <a:lnTo>
                  <a:pt x="473075" y="1009650"/>
                </a:lnTo>
                <a:lnTo>
                  <a:pt x="454025" y="1009650"/>
                </a:lnTo>
                <a:lnTo>
                  <a:pt x="454025" y="952500"/>
                </a:lnTo>
                <a:lnTo>
                  <a:pt x="441325" y="952500"/>
                </a:lnTo>
                <a:lnTo>
                  <a:pt x="441325" y="920750"/>
                </a:lnTo>
                <a:lnTo>
                  <a:pt x="422275" y="920750"/>
                </a:lnTo>
                <a:lnTo>
                  <a:pt x="422275" y="895350"/>
                </a:lnTo>
                <a:lnTo>
                  <a:pt x="412750" y="895350"/>
                </a:lnTo>
                <a:lnTo>
                  <a:pt x="412750" y="866775"/>
                </a:lnTo>
                <a:lnTo>
                  <a:pt x="365125" y="866775"/>
                </a:lnTo>
                <a:lnTo>
                  <a:pt x="365125" y="781050"/>
                </a:lnTo>
                <a:lnTo>
                  <a:pt x="336550" y="781050"/>
                </a:lnTo>
                <a:lnTo>
                  <a:pt x="336550" y="752475"/>
                </a:lnTo>
                <a:lnTo>
                  <a:pt x="301625" y="752475"/>
                </a:lnTo>
                <a:lnTo>
                  <a:pt x="301625" y="736600"/>
                </a:lnTo>
                <a:lnTo>
                  <a:pt x="276225" y="736600"/>
                </a:lnTo>
                <a:lnTo>
                  <a:pt x="276225" y="717550"/>
                </a:lnTo>
                <a:lnTo>
                  <a:pt x="244475" y="717550"/>
                </a:lnTo>
                <a:lnTo>
                  <a:pt x="244475" y="584200"/>
                </a:lnTo>
                <a:lnTo>
                  <a:pt x="231775" y="584200"/>
                </a:lnTo>
                <a:lnTo>
                  <a:pt x="231775" y="488950"/>
                </a:lnTo>
                <a:lnTo>
                  <a:pt x="215900" y="488950"/>
                </a:lnTo>
                <a:lnTo>
                  <a:pt x="215900" y="333375"/>
                </a:lnTo>
                <a:lnTo>
                  <a:pt x="206375" y="333375"/>
                </a:lnTo>
                <a:lnTo>
                  <a:pt x="206375" y="212725"/>
                </a:lnTo>
                <a:lnTo>
                  <a:pt x="190500" y="212725"/>
                </a:lnTo>
                <a:lnTo>
                  <a:pt x="190500" y="149225"/>
                </a:lnTo>
                <a:lnTo>
                  <a:pt x="171450" y="149225"/>
                </a:lnTo>
                <a:lnTo>
                  <a:pt x="171450" y="123825"/>
                </a:lnTo>
                <a:lnTo>
                  <a:pt x="155575" y="123825"/>
                </a:lnTo>
                <a:lnTo>
                  <a:pt x="155575" y="76200"/>
                </a:lnTo>
                <a:lnTo>
                  <a:pt x="130175" y="76200"/>
                </a:lnTo>
                <a:lnTo>
                  <a:pt x="130175" y="50800"/>
                </a:lnTo>
                <a:lnTo>
                  <a:pt x="104775" y="50800"/>
                </a:lnTo>
                <a:lnTo>
                  <a:pt x="104775" y="19050"/>
                </a:lnTo>
                <a:lnTo>
                  <a:pt x="82550" y="19050"/>
                </a:lnTo>
                <a:lnTo>
                  <a:pt x="8255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0" name="Freeform: Shape 159">
            <a:extLst>
              <a:ext uri="{FF2B5EF4-FFF2-40B4-BE49-F238E27FC236}">
                <a16:creationId xmlns:a16="http://schemas.microsoft.com/office/drawing/2014/main" id="{391DE38F-8EC5-0C4D-5C8F-EE1F7C75CAE0}"/>
              </a:ext>
            </a:extLst>
          </p:cNvPr>
          <p:cNvSpPr/>
          <p:nvPr/>
        </p:nvSpPr>
        <p:spPr bwMode="auto">
          <a:xfrm>
            <a:off x="7651750" y="2024380"/>
            <a:ext cx="3790950" cy="2028825"/>
          </a:xfrm>
          <a:custGeom>
            <a:avLst/>
            <a:gdLst>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55850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6300 w 3790950"/>
              <a:gd name="connsiteY37" fmla="*/ 1666875 h 2028825"/>
              <a:gd name="connsiteX38" fmla="*/ 2146300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81200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71650 w 3790950"/>
              <a:gd name="connsiteY55" fmla="*/ 1495425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90650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55850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6300 w 3790950"/>
              <a:gd name="connsiteY37" fmla="*/ 1666875 h 2028825"/>
              <a:gd name="connsiteX38" fmla="*/ 2146300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81200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90650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55850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6300 w 3790950"/>
              <a:gd name="connsiteY37" fmla="*/ 1666875 h 2028825"/>
              <a:gd name="connsiteX38" fmla="*/ 2146300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90650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55850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46300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90650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55850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90650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46325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90650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90650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95413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85888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78744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47725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78744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63600 w 3790950"/>
              <a:gd name="connsiteY111" fmla="*/ 774700 h 2028825"/>
              <a:gd name="connsiteX112" fmla="*/ 850106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78744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56456 w 3790950"/>
              <a:gd name="connsiteY111" fmla="*/ 774700 h 2028825"/>
              <a:gd name="connsiteX112" fmla="*/ 850106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9750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78744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56456 w 3790950"/>
              <a:gd name="connsiteY111" fmla="*/ 774700 h 2028825"/>
              <a:gd name="connsiteX112" fmla="*/ 850106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30225 w 3790950"/>
              <a:gd name="connsiteY140" fmla="*/ 377825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78744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56456 w 3790950"/>
              <a:gd name="connsiteY111" fmla="*/ 774700 h 2028825"/>
              <a:gd name="connsiteX112" fmla="*/ 850106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46100 w 3790950"/>
              <a:gd name="connsiteY137" fmla="*/ 460375 h 2028825"/>
              <a:gd name="connsiteX138" fmla="*/ 546100 w 3790950"/>
              <a:gd name="connsiteY138" fmla="*/ 393700 h 2028825"/>
              <a:gd name="connsiteX139" fmla="*/ 523875 w 3790950"/>
              <a:gd name="connsiteY139" fmla="*/ 393700 h 2028825"/>
              <a:gd name="connsiteX140" fmla="*/ 520700 w 3790950"/>
              <a:gd name="connsiteY140" fmla="*/ 375444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78744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203325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56456 w 3790950"/>
              <a:gd name="connsiteY111" fmla="*/ 774700 h 2028825"/>
              <a:gd name="connsiteX112" fmla="*/ 850106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58006 w 3790950"/>
              <a:gd name="connsiteY137" fmla="*/ 455612 h 2028825"/>
              <a:gd name="connsiteX138" fmla="*/ 546100 w 3790950"/>
              <a:gd name="connsiteY138" fmla="*/ 393700 h 2028825"/>
              <a:gd name="connsiteX139" fmla="*/ 523875 w 3790950"/>
              <a:gd name="connsiteY139" fmla="*/ 393700 h 2028825"/>
              <a:gd name="connsiteX140" fmla="*/ 520700 w 3790950"/>
              <a:gd name="connsiteY140" fmla="*/ 375444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78744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25550 w 3790950"/>
              <a:gd name="connsiteY86" fmla="*/ 1073150 h 2028825"/>
              <a:gd name="connsiteX87" fmla="*/ 1198563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56456 w 3790950"/>
              <a:gd name="connsiteY111" fmla="*/ 774700 h 2028825"/>
              <a:gd name="connsiteX112" fmla="*/ 850106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58006 w 3790950"/>
              <a:gd name="connsiteY137" fmla="*/ 455612 h 2028825"/>
              <a:gd name="connsiteX138" fmla="*/ 546100 w 3790950"/>
              <a:gd name="connsiteY138" fmla="*/ 393700 h 2028825"/>
              <a:gd name="connsiteX139" fmla="*/ 523875 w 3790950"/>
              <a:gd name="connsiteY139" fmla="*/ 393700 h 2028825"/>
              <a:gd name="connsiteX140" fmla="*/ 520700 w 3790950"/>
              <a:gd name="connsiteY140" fmla="*/ 375444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78744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3150 h 2028825"/>
              <a:gd name="connsiteX86" fmla="*/ 1211262 w 3790950"/>
              <a:gd name="connsiteY86" fmla="*/ 1075531 h 2028825"/>
              <a:gd name="connsiteX87" fmla="*/ 1198563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56456 w 3790950"/>
              <a:gd name="connsiteY111" fmla="*/ 774700 h 2028825"/>
              <a:gd name="connsiteX112" fmla="*/ 850106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58006 w 3790950"/>
              <a:gd name="connsiteY137" fmla="*/ 455612 h 2028825"/>
              <a:gd name="connsiteX138" fmla="*/ 546100 w 3790950"/>
              <a:gd name="connsiteY138" fmla="*/ 393700 h 2028825"/>
              <a:gd name="connsiteX139" fmla="*/ 523875 w 3790950"/>
              <a:gd name="connsiteY139" fmla="*/ 393700 h 2028825"/>
              <a:gd name="connsiteX140" fmla="*/ 520700 w 3790950"/>
              <a:gd name="connsiteY140" fmla="*/ 375444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 name="connsiteX0" fmla="*/ 3790950 w 3790950"/>
              <a:gd name="connsiteY0" fmla="*/ 2028825 h 2028825"/>
              <a:gd name="connsiteX1" fmla="*/ 3463925 w 3790950"/>
              <a:gd name="connsiteY1" fmla="*/ 2028825 h 2028825"/>
              <a:gd name="connsiteX2" fmla="*/ 3463925 w 3790950"/>
              <a:gd name="connsiteY2" fmla="*/ 2003425 h 2028825"/>
              <a:gd name="connsiteX3" fmla="*/ 3362325 w 3790950"/>
              <a:gd name="connsiteY3" fmla="*/ 2003425 h 2028825"/>
              <a:gd name="connsiteX4" fmla="*/ 3362325 w 3790950"/>
              <a:gd name="connsiteY4" fmla="*/ 1987550 h 2028825"/>
              <a:gd name="connsiteX5" fmla="*/ 3298825 w 3790950"/>
              <a:gd name="connsiteY5" fmla="*/ 1987550 h 2028825"/>
              <a:gd name="connsiteX6" fmla="*/ 3298825 w 3790950"/>
              <a:gd name="connsiteY6" fmla="*/ 1962150 h 2028825"/>
              <a:gd name="connsiteX7" fmla="*/ 3175000 w 3790950"/>
              <a:gd name="connsiteY7" fmla="*/ 1962150 h 2028825"/>
              <a:gd name="connsiteX8" fmla="*/ 3175000 w 3790950"/>
              <a:gd name="connsiteY8" fmla="*/ 1949450 h 2028825"/>
              <a:gd name="connsiteX9" fmla="*/ 3070225 w 3790950"/>
              <a:gd name="connsiteY9" fmla="*/ 1949450 h 2028825"/>
              <a:gd name="connsiteX10" fmla="*/ 3070225 w 3790950"/>
              <a:gd name="connsiteY10" fmla="*/ 1898650 h 2028825"/>
              <a:gd name="connsiteX11" fmla="*/ 3057525 w 3790950"/>
              <a:gd name="connsiteY11" fmla="*/ 1898650 h 2028825"/>
              <a:gd name="connsiteX12" fmla="*/ 3057525 w 3790950"/>
              <a:gd name="connsiteY12" fmla="*/ 1860550 h 2028825"/>
              <a:gd name="connsiteX13" fmla="*/ 2978150 w 3790950"/>
              <a:gd name="connsiteY13" fmla="*/ 1860550 h 2028825"/>
              <a:gd name="connsiteX14" fmla="*/ 2978150 w 3790950"/>
              <a:gd name="connsiteY14" fmla="*/ 1841500 h 2028825"/>
              <a:gd name="connsiteX15" fmla="*/ 2790825 w 3790950"/>
              <a:gd name="connsiteY15" fmla="*/ 1841500 h 2028825"/>
              <a:gd name="connsiteX16" fmla="*/ 2790825 w 3790950"/>
              <a:gd name="connsiteY16" fmla="*/ 1812925 h 2028825"/>
              <a:gd name="connsiteX17" fmla="*/ 2667000 w 3790950"/>
              <a:gd name="connsiteY17" fmla="*/ 1812925 h 2028825"/>
              <a:gd name="connsiteX18" fmla="*/ 2667000 w 3790950"/>
              <a:gd name="connsiteY18" fmla="*/ 1803400 h 2028825"/>
              <a:gd name="connsiteX19" fmla="*/ 2644775 w 3790950"/>
              <a:gd name="connsiteY19" fmla="*/ 1803400 h 2028825"/>
              <a:gd name="connsiteX20" fmla="*/ 2644775 w 3790950"/>
              <a:gd name="connsiteY20" fmla="*/ 1781175 h 2028825"/>
              <a:gd name="connsiteX21" fmla="*/ 2501900 w 3790950"/>
              <a:gd name="connsiteY21" fmla="*/ 1781175 h 2028825"/>
              <a:gd name="connsiteX22" fmla="*/ 2501900 w 3790950"/>
              <a:gd name="connsiteY22" fmla="*/ 1768475 h 2028825"/>
              <a:gd name="connsiteX23" fmla="*/ 2501900 w 3790950"/>
              <a:gd name="connsiteY23" fmla="*/ 1768475 h 2028825"/>
              <a:gd name="connsiteX24" fmla="*/ 2479675 w 3790950"/>
              <a:gd name="connsiteY24" fmla="*/ 1768475 h 2028825"/>
              <a:gd name="connsiteX25" fmla="*/ 2479675 w 3790950"/>
              <a:gd name="connsiteY25" fmla="*/ 1743075 h 2028825"/>
              <a:gd name="connsiteX26" fmla="*/ 2419350 w 3790950"/>
              <a:gd name="connsiteY26" fmla="*/ 1743075 h 2028825"/>
              <a:gd name="connsiteX27" fmla="*/ 2413000 w 3790950"/>
              <a:gd name="connsiteY27" fmla="*/ 1736725 h 2028825"/>
              <a:gd name="connsiteX28" fmla="*/ 2343150 w 3790950"/>
              <a:gd name="connsiteY28" fmla="*/ 1736725 h 2028825"/>
              <a:gd name="connsiteX29" fmla="*/ 2343150 w 3790950"/>
              <a:gd name="connsiteY29" fmla="*/ 1736725 h 2028825"/>
              <a:gd name="connsiteX30" fmla="*/ 2339181 w 3790950"/>
              <a:gd name="connsiteY30" fmla="*/ 1724025 h 2028825"/>
              <a:gd name="connsiteX31" fmla="*/ 2254250 w 3790950"/>
              <a:gd name="connsiteY31" fmla="*/ 1724025 h 2028825"/>
              <a:gd name="connsiteX32" fmla="*/ 2254250 w 3790950"/>
              <a:gd name="connsiteY32" fmla="*/ 1701800 h 2028825"/>
              <a:gd name="connsiteX33" fmla="*/ 2232025 w 3790950"/>
              <a:gd name="connsiteY33" fmla="*/ 1701800 h 2028825"/>
              <a:gd name="connsiteX34" fmla="*/ 2232025 w 3790950"/>
              <a:gd name="connsiteY34" fmla="*/ 1673225 h 2028825"/>
              <a:gd name="connsiteX35" fmla="*/ 2155825 w 3790950"/>
              <a:gd name="connsiteY35" fmla="*/ 1673225 h 2028825"/>
              <a:gd name="connsiteX36" fmla="*/ 2155825 w 3790950"/>
              <a:gd name="connsiteY36" fmla="*/ 1657350 h 2028825"/>
              <a:gd name="connsiteX37" fmla="*/ 2143918 w 3790950"/>
              <a:gd name="connsiteY37" fmla="*/ 1652588 h 2028825"/>
              <a:gd name="connsiteX38" fmla="*/ 2136775 w 3790950"/>
              <a:gd name="connsiteY38" fmla="*/ 1641475 h 2028825"/>
              <a:gd name="connsiteX39" fmla="*/ 2070100 w 3790950"/>
              <a:gd name="connsiteY39" fmla="*/ 1641475 h 2028825"/>
              <a:gd name="connsiteX40" fmla="*/ 2070100 w 3790950"/>
              <a:gd name="connsiteY40" fmla="*/ 1625600 h 2028825"/>
              <a:gd name="connsiteX41" fmla="*/ 2022475 w 3790950"/>
              <a:gd name="connsiteY41" fmla="*/ 1625600 h 2028825"/>
              <a:gd name="connsiteX42" fmla="*/ 2022475 w 3790950"/>
              <a:gd name="connsiteY42" fmla="*/ 1600200 h 2028825"/>
              <a:gd name="connsiteX43" fmla="*/ 1971675 w 3790950"/>
              <a:gd name="connsiteY43" fmla="*/ 1600200 h 2028825"/>
              <a:gd name="connsiteX44" fmla="*/ 1974056 w 3790950"/>
              <a:gd name="connsiteY44" fmla="*/ 1590675 h 2028825"/>
              <a:gd name="connsiteX45" fmla="*/ 1908175 w 3790950"/>
              <a:gd name="connsiteY45" fmla="*/ 1590675 h 2028825"/>
              <a:gd name="connsiteX46" fmla="*/ 1908175 w 3790950"/>
              <a:gd name="connsiteY46" fmla="*/ 1571625 h 2028825"/>
              <a:gd name="connsiteX47" fmla="*/ 1879600 w 3790950"/>
              <a:gd name="connsiteY47" fmla="*/ 1571625 h 2028825"/>
              <a:gd name="connsiteX48" fmla="*/ 1879600 w 3790950"/>
              <a:gd name="connsiteY48" fmla="*/ 1549400 h 2028825"/>
              <a:gd name="connsiteX49" fmla="*/ 1847850 w 3790950"/>
              <a:gd name="connsiteY49" fmla="*/ 1549400 h 2028825"/>
              <a:gd name="connsiteX50" fmla="*/ 1847850 w 3790950"/>
              <a:gd name="connsiteY50" fmla="*/ 1527175 h 2028825"/>
              <a:gd name="connsiteX51" fmla="*/ 1803400 w 3790950"/>
              <a:gd name="connsiteY51" fmla="*/ 1527175 h 2028825"/>
              <a:gd name="connsiteX52" fmla="*/ 1803400 w 3790950"/>
              <a:gd name="connsiteY52" fmla="*/ 1527175 h 2028825"/>
              <a:gd name="connsiteX53" fmla="*/ 1787525 w 3790950"/>
              <a:gd name="connsiteY53" fmla="*/ 1511300 h 2028825"/>
              <a:gd name="connsiteX54" fmla="*/ 1755775 w 3790950"/>
              <a:gd name="connsiteY54" fmla="*/ 1511300 h 2028825"/>
              <a:gd name="connsiteX55" fmla="*/ 1754981 w 3790950"/>
              <a:gd name="connsiteY55" fmla="*/ 1497806 h 2028825"/>
              <a:gd name="connsiteX56" fmla="*/ 1701800 w 3790950"/>
              <a:gd name="connsiteY56" fmla="*/ 1495425 h 2028825"/>
              <a:gd name="connsiteX57" fmla="*/ 1701800 w 3790950"/>
              <a:gd name="connsiteY57" fmla="*/ 1470025 h 2028825"/>
              <a:gd name="connsiteX58" fmla="*/ 1685925 w 3790950"/>
              <a:gd name="connsiteY58" fmla="*/ 1470025 h 2028825"/>
              <a:gd name="connsiteX59" fmla="*/ 1685925 w 3790950"/>
              <a:gd name="connsiteY59" fmla="*/ 1444625 h 2028825"/>
              <a:gd name="connsiteX60" fmla="*/ 1660525 w 3790950"/>
              <a:gd name="connsiteY60" fmla="*/ 1444625 h 2028825"/>
              <a:gd name="connsiteX61" fmla="*/ 1660525 w 3790950"/>
              <a:gd name="connsiteY61" fmla="*/ 1422400 h 2028825"/>
              <a:gd name="connsiteX62" fmla="*/ 1622425 w 3790950"/>
              <a:gd name="connsiteY62" fmla="*/ 1422400 h 2028825"/>
              <a:gd name="connsiteX63" fmla="*/ 1622425 w 3790950"/>
              <a:gd name="connsiteY63" fmla="*/ 1403350 h 2028825"/>
              <a:gd name="connsiteX64" fmla="*/ 1562100 w 3790950"/>
              <a:gd name="connsiteY64" fmla="*/ 1403350 h 2028825"/>
              <a:gd name="connsiteX65" fmla="*/ 1562100 w 3790950"/>
              <a:gd name="connsiteY65" fmla="*/ 1346200 h 2028825"/>
              <a:gd name="connsiteX66" fmla="*/ 1527175 w 3790950"/>
              <a:gd name="connsiteY66" fmla="*/ 1346200 h 2028825"/>
              <a:gd name="connsiteX67" fmla="*/ 1527175 w 3790950"/>
              <a:gd name="connsiteY67" fmla="*/ 1320800 h 2028825"/>
              <a:gd name="connsiteX68" fmla="*/ 1501775 w 3790950"/>
              <a:gd name="connsiteY68" fmla="*/ 1320800 h 2028825"/>
              <a:gd name="connsiteX69" fmla="*/ 1501775 w 3790950"/>
              <a:gd name="connsiteY69" fmla="*/ 1304925 h 2028825"/>
              <a:gd name="connsiteX70" fmla="*/ 1473200 w 3790950"/>
              <a:gd name="connsiteY70" fmla="*/ 1304925 h 2028825"/>
              <a:gd name="connsiteX71" fmla="*/ 1473200 w 3790950"/>
              <a:gd name="connsiteY71" fmla="*/ 1276350 h 2028825"/>
              <a:gd name="connsiteX72" fmla="*/ 1412875 w 3790950"/>
              <a:gd name="connsiteY72" fmla="*/ 1276350 h 2028825"/>
              <a:gd name="connsiteX73" fmla="*/ 1412875 w 3790950"/>
              <a:gd name="connsiteY73" fmla="*/ 1241425 h 2028825"/>
              <a:gd name="connsiteX74" fmla="*/ 1381125 w 3790950"/>
              <a:gd name="connsiteY74" fmla="*/ 1241425 h 2028825"/>
              <a:gd name="connsiteX75" fmla="*/ 1378744 w 3790950"/>
              <a:gd name="connsiteY75" fmla="*/ 1231900 h 2028825"/>
              <a:gd name="connsiteX76" fmla="*/ 1362075 w 3790950"/>
              <a:gd name="connsiteY76" fmla="*/ 1231900 h 2028825"/>
              <a:gd name="connsiteX77" fmla="*/ 1362075 w 3790950"/>
              <a:gd name="connsiteY77" fmla="*/ 1196975 h 2028825"/>
              <a:gd name="connsiteX78" fmla="*/ 1339850 w 3790950"/>
              <a:gd name="connsiteY78" fmla="*/ 1196975 h 2028825"/>
              <a:gd name="connsiteX79" fmla="*/ 1339850 w 3790950"/>
              <a:gd name="connsiteY79" fmla="*/ 1168400 h 2028825"/>
              <a:gd name="connsiteX80" fmla="*/ 1304925 w 3790950"/>
              <a:gd name="connsiteY80" fmla="*/ 1168400 h 2028825"/>
              <a:gd name="connsiteX81" fmla="*/ 1304925 w 3790950"/>
              <a:gd name="connsiteY81" fmla="*/ 1139825 h 2028825"/>
              <a:gd name="connsiteX82" fmla="*/ 1254125 w 3790950"/>
              <a:gd name="connsiteY82" fmla="*/ 1139825 h 2028825"/>
              <a:gd name="connsiteX83" fmla="*/ 1254125 w 3790950"/>
              <a:gd name="connsiteY83" fmla="*/ 1101725 h 2028825"/>
              <a:gd name="connsiteX84" fmla="*/ 1225550 w 3790950"/>
              <a:gd name="connsiteY84" fmla="*/ 1101725 h 2028825"/>
              <a:gd name="connsiteX85" fmla="*/ 1225550 w 3790950"/>
              <a:gd name="connsiteY85" fmla="*/ 1077912 h 2028825"/>
              <a:gd name="connsiteX86" fmla="*/ 1211262 w 3790950"/>
              <a:gd name="connsiteY86" fmla="*/ 1075531 h 2028825"/>
              <a:gd name="connsiteX87" fmla="*/ 1198563 w 3790950"/>
              <a:gd name="connsiteY87" fmla="*/ 1050925 h 2028825"/>
              <a:gd name="connsiteX88" fmla="*/ 1174750 w 3790950"/>
              <a:gd name="connsiteY88" fmla="*/ 1050925 h 2028825"/>
              <a:gd name="connsiteX89" fmla="*/ 1174750 w 3790950"/>
              <a:gd name="connsiteY89" fmla="*/ 1028700 h 2028825"/>
              <a:gd name="connsiteX90" fmla="*/ 1155700 w 3790950"/>
              <a:gd name="connsiteY90" fmla="*/ 1028700 h 2028825"/>
              <a:gd name="connsiteX91" fmla="*/ 1155700 w 3790950"/>
              <a:gd name="connsiteY91" fmla="*/ 1006475 h 2028825"/>
              <a:gd name="connsiteX92" fmla="*/ 1114425 w 3790950"/>
              <a:gd name="connsiteY92" fmla="*/ 1006475 h 2028825"/>
              <a:gd name="connsiteX93" fmla="*/ 1114425 w 3790950"/>
              <a:gd name="connsiteY93" fmla="*/ 968375 h 2028825"/>
              <a:gd name="connsiteX94" fmla="*/ 1085850 w 3790950"/>
              <a:gd name="connsiteY94" fmla="*/ 968375 h 2028825"/>
              <a:gd name="connsiteX95" fmla="*/ 1085850 w 3790950"/>
              <a:gd name="connsiteY95" fmla="*/ 968375 h 2028825"/>
              <a:gd name="connsiteX96" fmla="*/ 1063625 w 3790950"/>
              <a:gd name="connsiteY96" fmla="*/ 946150 h 2028825"/>
              <a:gd name="connsiteX97" fmla="*/ 1054100 w 3790950"/>
              <a:gd name="connsiteY97" fmla="*/ 936625 h 2028825"/>
              <a:gd name="connsiteX98" fmla="*/ 1022350 w 3790950"/>
              <a:gd name="connsiteY98" fmla="*/ 936625 h 2028825"/>
              <a:gd name="connsiteX99" fmla="*/ 1022350 w 3790950"/>
              <a:gd name="connsiteY99" fmla="*/ 901700 h 2028825"/>
              <a:gd name="connsiteX100" fmla="*/ 962025 w 3790950"/>
              <a:gd name="connsiteY100" fmla="*/ 901700 h 2028825"/>
              <a:gd name="connsiteX101" fmla="*/ 962025 w 3790950"/>
              <a:gd name="connsiteY101" fmla="*/ 876300 h 2028825"/>
              <a:gd name="connsiteX102" fmla="*/ 939800 w 3790950"/>
              <a:gd name="connsiteY102" fmla="*/ 876300 h 2028825"/>
              <a:gd name="connsiteX103" fmla="*/ 939800 w 3790950"/>
              <a:gd name="connsiteY103" fmla="*/ 854075 h 2028825"/>
              <a:gd name="connsiteX104" fmla="*/ 914400 w 3790950"/>
              <a:gd name="connsiteY104" fmla="*/ 854075 h 2028825"/>
              <a:gd name="connsiteX105" fmla="*/ 914400 w 3790950"/>
              <a:gd name="connsiteY105" fmla="*/ 828675 h 2028825"/>
              <a:gd name="connsiteX106" fmla="*/ 885825 w 3790950"/>
              <a:gd name="connsiteY106" fmla="*/ 828675 h 2028825"/>
              <a:gd name="connsiteX107" fmla="*/ 885825 w 3790950"/>
              <a:gd name="connsiteY107" fmla="*/ 800100 h 2028825"/>
              <a:gd name="connsiteX108" fmla="*/ 869950 w 3790950"/>
              <a:gd name="connsiteY108" fmla="*/ 800100 h 2028825"/>
              <a:gd name="connsiteX109" fmla="*/ 869950 w 3790950"/>
              <a:gd name="connsiteY109" fmla="*/ 784225 h 2028825"/>
              <a:gd name="connsiteX110" fmla="*/ 854075 w 3790950"/>
              <a:gd name="connsiteY110" fmla="*/ 784225 h 2028825"/>
              <a:gd name="connsiteX111" fmla="*/ 856456 w 3790950"/>
              <a:gd name="connsiteY111" fmla="*/ 774700 h 2028825"/>
              <a:gd name="connsiteX112" fmla="*/ 850106 w 3790950"/>
              <a:gd name="connsiteY112" fmla="*/ 774700 h 2028825"/>
              <a:gd name="connsiteX113" fmla="*/ 847725 w 3790950"/>
              <a:gd name="connsiteY113" fmla="*/ 752475 h 2028825"/>
              <a:gd name="connsiteX114" fmla="*/ 815975 w 3790950"/>
              <a:gd name="connsiteY114" fmla="*/ 752475 h 2028825"/>
              <a:gd name="connsiteX115" fmla="*/ 815975 w 3790950"/>
              <a:gd name="connsiteY115" fmla="*/ 704850 h 2028825"/>
              <a:gd name="connsiteX116" fmla="*/ 796925 w 3790950"/>
              <a:gd name="connsiteY116" fmla="*/ 704850 h 2028825"/>
              <a:gd name="connsiteX117" fmla="*/ 796925 w 3790950"/>
              <a:gd name="connsiteY117" fmla="*/ 685800 h 2028825"/>
              <a:gd name="connsiteX118" fmla="*/ 777875 w 3790950"/>
              <a:gd name="connsiteY118" fmla="*/ 685800 h 2028825"/>
              <a:gd name="connsiteX119" fmla="*/ 777875 w 3790950"/>
              <a:gd name="connsiteY119" fmla="*/ 657225 h 2028825"/>
              <a:gd name="connsiteX120" fmla="*/ 758825 w 3790950"/>
              <a:gd name="connsiteY120" fmla="*/ 657225 h 2028825"/>
              <a:gd name="connsiteX121" fmla="*/ 758825 w 3790950"/>
              <a:gd name="connsiteY121" fmla="*/ 625475 h 2028825"/>
              <a:gd name="connsiteX122" fmla="*/ 720725 w 3790950"/>
              <a:gd name="connsiteY122" fmla="*/ 625475 h 2028825"/>
              <a:gd name="connsiteX123" fmla="*/ 720725 w 3790950"/>
              <a:gd name="connsiteY123" fmla="*/ 603250 h 2028825"/>
              <a:gd name="connsiteX124" fmla="*/ 701675 w 3790950"/>
              <a:gd name="connsiteY124" fmla="*/ 603250 h 2028825"/>
              <a:gd name="connsiteX125" fmla="*/ 701675 w 3790950"/>
              <a:gd name="connsiteY125" fmla="*/ 584200 h 2028825"/>
              <a:gd name="connsiteX126" fmla="*/ 669925 w 3790950"/>
              <a:gd name="connsiteY126" fmla="*/ 584200 h 2028825"/>
              <a:gd name="connsiteX127" fmla="*/ 669925 w 3790950"/>
              <a:gd name="connsiteY127" fmla="*/ 565150 h 2028825"/>
              <a:gd name="connsiteX128" fmla="*/ 657225 w 3790950"/>
              <a:gd name="connsiteY128" fmla="*/ 565150 h 2028825"/>
              <a:gd name="connsiteX129" fmla="*/ 657225 w 3790950"/>
              <a:gd name="connsiteY129" fmla="*/ 542925 h 2028825"/>
              <a:gd name="connsiteX130" fmla="*/ 625475 w 3790950"/>
              <a:gd name="connsiteY130" fmla="*/ 542925 h 2028825"/>
              <a:gd name="connsiteX131" fmla="*/ 625475 w 3790950"/>
              <a:gd name="connsiteY131" fmla="*/ 501650 h 2028825"/>
              <a:gd name="connsiteX132" fmla="*/ 600075 w 3790950"/>
              <a:gd name="connsiteY132" fmla="*/ 501650 h 2028825"/>
              <a:gd name="connsiteX133" fmla="*/ 600075 w 3790950"/>
              <a:gd name="connsiteY133" fmla="*/ 482600 h 2028825"/>
              <a:gd name="connsiteX134" fmla="*/ 584200 w 3790950"/>
              <a:gd name="connsiteY134" fmla="*/ 482600 h 2028825"/>
              <a:gd name="connsiteX135" fmla="*/ 584200 w 3790950"/>
              <a:gd name="connsiteY135" fmla="*/ 460375 h 2028825"/>
              <a:gd name="connsiteX136" fmla="*/ 584200 w 3790950"/>
              <a:gd name="connsiteY136" fmla="*/ 460375 h 2028825"/>
              <a:gd name="connsiteX137" fmla="*/ 558006 w 3790950"/>
              <a:gd name="connsiteY137" fmla="*/ 455612 h 2028825"/>
              <a:gd name="connsiteX138" fmla="*/ 546100 w 3790950"/>
              <a:gd name="connsiteY138" fmla="*/ 393700 h 2028825"/>
              <a:gd name="connsiteX139" fmla="*/ 523875 w 3790950"/>
              <a:gd name="connsiteY139" fmla="*/ 393700 h 2028825"/>
              <a:gd name="connsiteX140" fmla="*/ 520700 w 3790950"/>
              <a:gd name="connsiteY140" fmla="*/ 375444 h 2028825"/>
              <a:gd name="connsiteX141" fmla="*/ 511175 w 3790950"/>
              <a:gd name="connsiteY141" fmla="*/ 377825 h 2028825"/>
              <a:gd name="connsiteX142" fmla="*/ 511175 w 3790950"/>
              <a:gd name="connsiteY142" fmla="*/ 339725 h 2028825"/>
              <a:gd name="connsiteX143" fmla="*/ 498475 w 3790950"/>
              <a:gd name="connsiteY143" fmla="*/ 339725 h 2028825"/>
              <a:gd name="connsiteX144" fmla="*/ 498475 w 3790950"/>
              <a:gd name="connsiteY144" fmla="*/ 311150 h 2028825"/>
              <a:gd name="connsiteX145" fmla="*/ 479425 w 3790950"/>
              <a:gd name="connsiteY145" fmla="*/ 311150 h 2028825"/>
              <a:gd name="connsiteX146" fmla="*/ 479425 w 3790950"/>
              <a:gd name="connsiteY146" fmla="*/ 311150 h 2028825"/>
              <a:gd name="connsiteX147" fmla="*/ 457200 w 3790950"/>
              <a:gd name="connsiteY147" fmla="*/ 288925 h 2028825"/>
              <a:gd name="connsiteX148" fmla="*/ 457200 w 3790950"/>
              <a:gd name="connsiteY148" fmla="*/ 260350 h 2028825"/>
              <a:gd name="connsiteX149" fmla="*/ 422275 w 3790950"/>
              <a:gd name="connsiteY149" fmla="*/ 260350 h 2028825"/>
              <a:gd name="connsiteX150" fmla="*/ 422275 w 3790950"/>
              <a:gd name="connsiteY150" fmla="*/ 234950 h 2028825"/>
              <a:gd name="connsiteX151" fmla="*/ 387350 w 3790950"/>
              <a:gd name="connsiteY151" fmla="*/ 234950 h 2028825"/>
              <a:gd name="connsiteX152" fmla="*/ 387350 w 3790950"/>
              <a:gd name="connsiteY152" fmla="*/ 212725 h 2028825"/>
              <a:gd name="connsiteX153" fmla="*/ 365125 w 3790950"/>
              <a:gd name="connsiteY153" fmla="*/ 212725 h 2028825"/>
              <a:gd name="connsiteX154" fmla="*/ 365125 w 3790950"/>
              <a:gd name="connsiteY154" fmla="*/ 190500 h 2028825"/>
              <a:gd name="connsiteX155" fmla="*/ 355600 w 3790950"/>
              <a:gd name="connsiteY155" fmla="*/ 190500 h 2028825"/>
              <a:gd name="connsiteX156" fmla="*/ 355600 w 3790950"/>
              <a:gd name="connsiteY156" fmla="*/ 171450 h 2028825"/>
              <a:gd name="connsiteX157" fmla="*/ 333375 w 3790950"/>
              <a:gd name="connsiteY157" fmla="*/ 171450 h 2028825"/>
              <a:gd name="connsiteX158" fmla="*/ 333375 w 3790950"/>
              <a:gd name="connsiteY158" fmla="*/ 146050 h 2028825"/>
              <a:gd name="connsiteX159" fmla="*/ 288925 w 3790950"/>
              <a:gd name="connsiteY159" fmla="*/ 146050 h 2028825"/>
              <a:gd name="connsiteX160" fmla="*/ 288925 w 3790950"/>
              <a:gd name="connsiteY160" fmla="*/ 127000 h 2028825"/>
              <a:gd name="connsiteX161" fmla="*/ 266700 w 3790950"/>
              <a:gd name="connsiteY161" fmla="*/ 127000 h 2028825"/>
              <a:gd name="connsiteX162" fmla="*/ 266700 w 3790950"/>
              <a:gd name="connsiteY162" fmla="*/ 111125 h 2028825"/>
              <a:gd name="connsiteX163" fmla="*/ 209550 w 3790950"/>
              <a:gd name="connsiteY163" fmla="*/ 111125 h 2028825"/>
              <a:gd name="connsiteX164" fmla="*/ 209550 w 3790950"/>
              <a:gd name="connsiteY164" fmla="*/ 76200 h 2028825"/>
              <a:gd name="connsiteX165" fmla="*/ 196850 w 3790950"/>
              <a:gd name="connsiteY165" fmla="*/ 76200 h 2028825"/>
              <a:gd name="connsiteX166" fmla="*/ 196850 w 3790950"/>
              <a:gd name="connsiteY166" fmla="*/ 50800 h 2028825"/>
              <a:gd name="connsiteX167" fmla="*/ 152400 w 3790950"/>
              <a:gd name="connsiteY167" fmla="*/ 50800 h 2028825"/>
              <a:gd name="connsiteX168" fmla="*/ 152400 w 3790950"/>
              <a:gd name="connsiteY168" fmla="*/ 31750 h 2028825"/>
              <a:gd name="connsiteX169" fmla="*/ 133350 w 3790950"/>
              <a:gd name="connsiteY169" fmla="*/ 31750 h 2028825"/>
              <a:gd name="connsiteX170" fmla="*/ 133350 w 3790950"/>
              <a:gd name="connsiteY170" fmla="*/ 15875 h 2028825"/>
              <a:gd name="connsiteX171" fmla="*/ 85725 w 3790950"/>
              <a:gd name="connsiteY171" fmla="*/ 15875 h 2028825"/>
              <a:gd name="connsiteX172" fmla="*/ 85725 w 3790950"/>
              <a:gd name="connsiteY172" fmla="*/ 0 h 2028825"/>
              <a:gd name="connsiteX173" fmla="*/ 25400 w 3790950"/>
              <a:gd name="connsiteY173" fmla="*/ 0 h 2028825"/>
              <a:gd name="connsiteX174" fmla="*/ 25400 w 3790950"/>
              <a:gd name="connsiteY174" fmla="*/ 0 h 2028825"/>
              <a:gd name="connsiteX175" fmla="*/ 0 w 3790950"/>
              <a:gd name="connsiteY175" fmla="*/ 0 h 202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3790950" h="2028825">
                <a:moveTo>
                  <a:pt x="3790950" y="2028825"/>
                </a:moveTo>
                <a:lnTo>
                  <a:pt x="3463925" y="2028825"/>
                </a:lnTo>
                <a:lnTo>
                  <a:pt x="3463925" y="2003425"/>
                </a:lnTo>
                <a:lnTo>
                  <a:pt x="3362325" y="2003425"/>
                </a:lnTo>
                <a:lnTo>
                  <a:pt x="3362325" y="1987550"/>
                </a:lnTo>
                <a:lnTo>
                  <a:pt x="3298825" y="1987550"/>
                </a:lnTo>
                <a:lnTo>
                  <a:pt x="3298825" y="1962150"/>
                </a:lnTo>
                <a:lnTo>
                  <a:pt x="3175000" y="1962150"/>
                </a:lnTo>
                <a:lnTo>
                  <a:pt x="3175000" y="1949450"/>
                </a:lnTo>
                <a:lnTo>
                  <a:pt x="3070225" y="1949450"/>
                </a:lnTo>
                <a:lnTo>
                  <a:pt x="3070225" y="1898650"/>
                </a:lnTo>
                <a:lnTo>
                  <a:pt x="3057525" y="1898650"/>
                </a:lnTo>
                <a:lnTo>
                  <a:pt x="3057525" y="1860550"/>
                </a:lnTo>
                <a:lnTo>
                  <a:pt x="2978150" y="1860550"/>
                </a:lnTo>
                <a:lnTo>
                  <a:pt x="2978150" y="1841500"/>
                </a:lnTo>
                <a:lnTo>
                  <a:pt x="2790825" y="1841500"/>
                </a:lnTo>
                <a:lnTo>
                  <a:pt x="2790825" y="1812925"/>
                </a:lnTo>
                <a:lnTo>
                  <a:pt x="2667000" y="1812925"/>
                </a:lnTo>
                <a:lnTo>
                  <a:pt x="2667000" y="1803400"/>
                </a:lnTo>
                <a:lnTo>
                  <a:pt x="2644775" y="1803400"/>
                </a:lnTo>
                <a:lnTo>
                  <a:pt x="2644775" y="1781175"/>
                </a:lnTo>
                <a:lnTo>
                  <a:pt x="2501900" y="1781175"/>
                </a:lnTo>
                <a:lnTo>
                  <a:pt x="2501900" y="1768475"/>
                </a:lnTo>
                <a:lnTo>
                  <a:pt x="2501900" y="1768475"/>
                </a:lnTo>
                <a:lnTo>
                  <a:pt x="2479675" y="1768475"/>
                </a:lnTo>
                <a:lnTo>
                  <a:pt x="2479675" y="1743075"/>
                </a:lnTo>
                <a:lnTo>
                  <a:pt x="2419350" y="1743075"/>
                </a:lnTo>
                <a:lnTo>
                  <a:pt x="2413000" y="1736725"/>
                </a:lnTo>
                <a:lnTo>
                  <a:pt x="2343150" y="1736725"/>
                </a:lnTo>
                <a:lnTo>
                  <a:pt x="2343150" y="1736725"/>
                </a:lnTo>
                <a:lnTo>
                  <a:pt x="2339181" y="1724025"/>
                </a:lnTo>
                <a:lnTo>
                  <a:pt x="2254250" y="1724025"/>
                </a:lnTo>
                <a:lnTo>
                  <a:pt x="2254250" y="1701800"/>
                </a:lnTo>
                <a:lnTo>
                  <a:pt x="2232025" y="1701800"/>
                </a:lnTo>
                <a:lnTo>
                  <a:pt x="2232025" y="1673225"/>
                </a:lnTo>
                <a:lnTo>
                  <a:pt x="2155825" y="1673225"/>
                </a:lnTo>
                <a:lnTo>
                  <a:pt x="2155825" y="1657350"/>
                </a:lnTo>
                <a:lnTo>
                  <a:pt x="2143918" y="1652588"/>
                </a:lnTo>
                <a:lnTo>
                  <a:pt x="2136775" y="1641475"/>
                </a:lnTo>
                <a:lnTo>
                  <a:pt x="2070100" y="1641475"/>
                </a:lnTo>
                <a:lnTo>
                  <a:pt x="2070100" y="1625600"/>
                </a:lnTo>
                <a:lnTo>
                  <a:pt x="2022475" y="1625600"/>
                </a:lnTo>
                <a:lnTo>
                  <a:pt x="2022475" y="1600200"/>
                </a:lnTo>
                <a:lnTo>
                  <a:pt x="1971675" y="1600200"/>
                </a:lnTo>
                <a:lnTo>
                  <a:pt x="1974056" y="1590675"/>
                </a:lnTo>
                <a:lnTo>
                  <a:pt x="1908175" y="1590675"/>
                </a:lnTo>
                <a:lnTo>
                  <a:pt x="1908175" y="1571625"/>
                </a:lnTo>
                <a:lnTo>
                  <a:pt x="1879600" y="1571625"/>
                </a:lnTo>
                <a:lnTo>
                  <a:pt x="1879600" y="1549400"/>
                </a:lnTo>
                <a:lnTo>
                  <a:pt x="1847850" y="1549400"/>
                </a:lnTo>
                <a:lnTo>
                  <a:pt x="1847850" y="1527175"/>
                </a:lnTo>
                <a:lnTo>
                  <a:pt x="1803400" y="1527175"/>
                </a:lnTo>
                <a:lnTo>
                  <a:pt x="1803400" y="1527175"/>
                </a:lnTo>
                <a:lnTo>
                  <a:pt x="1787525" y="1511300"/>
                </a:lnTo>
                <a:lnTo>
                  <a:pt x="1755775" y="1511300"/>
                </a:lnTo>
                <a:cubicBezTo>
                  <a:pt x="1755510" y="1506802"/>
                  <a:pt x="1755246" y="1502304"/>
                  <a:pt x="1754981" y="1497806"/>
                </a:cubicBezTo>
                <a:lnTo>
                  <a:pt x="1701800" y="1495425"/>
                </a:lnTo>
                <a:lnTo>
                  <a:pt x="1701800" y="1470025"/>
                </a:lnTo>
                <a:lnTo>
                  <a:pt x="1685925" y="1470025"/>
                </a:lnTo>
                <a:lnTo>
                  <a:pt x="1685925" y="1444625"/>
                </a:lnTo>
                <a:lnTo>
                  <a:pt x="1660525" y="1444625"/>
                </a:lnTo>
                <a:lnTo>
                  <a:pt x="1660525" y="1422400"/>
                </a:lnTo>
                <a:lnTo>
                  <a:pt x="1622425" y="1422400"/>
                </a:lnTo>
                <a:lnTo>
                  <a:pt x="1622425" y="1403350"/>
                </a:lnTo>
                <a:lnTo>
                  <a:pt x="1562100" y="1403350"/>
                </a:lnTo>
                <a:lnTo>
                  <a:pt x="1562100" y="1346200"/>
                </a:lnTo>
                <a:lnTo>
                  <a:pt x="1527175" y="1346200"/>
                </a:lnTo>
                <a:lnTo>
                  <a:pt x="1527175" y="1320800"/>
                </a:lnTo>
                <a:lnTo>
                  <a:pt x="1501775" y="1320800"/>
                </a:lnTo>
                <a:lnTo>
                  <a:pt x="1501775" y="1304925"/>
                </a:lnTo>
                <a:lnTo>
                  <a:pt x="1473200" y="1304925"/>
                </a:lnTo>
                <a:lnTo>
                  <a:pt x="1473200" y="1276350"/>
                </a:lnTo>
                <a:lnTo>
                  <a:pt x="1412875" y="1276350"/>
                </a:lnTo>
                <a:lnTo>
                  <a:pt x="1412875" y="1241425"/>
                </a:lnTo>
                <a:lnTo>
                  <a:pt x="1381125" y="1241425"/>
                </a:lnTo>
                <a:lnTo>
                  <a:pt x="1378744" y="1231900"/>
                </a:lnTo>
                <a:lnTo>
                  <a:pt x="1362075" y="1231900"/>
                </a:lnTo>
                <a:lnTo>
                  <a:pt x="1362075" y="1196975"/>
                </a:lnTo>
                <a:lnTo>
                  <a:pt x="1339850" y="1196975"/>
                </a:lnTo>
                <a:lnTo>
                  <a:pt x="1339850" y="1168400"/>
                </a:lnTo>
                <a:lnTo>
                  <a:pt x="1304925" y="1168400"/>
                </a:lnTo>
                <a:lnTo>
                  <a:pt x="1304925" y="1139825"/>
                </a:lnTo>
                <a:lnTo>
                  <a:pt x="1254125" y="1139825"/>
                </a:lnTo>
                <a:lnTo>
                  <a:pt x="1254125" y="1101725"/>
                </a:lnTo>
                <a:lnTo>
                  <a:pt x="1225550" y="1101725"/>
                </a:lnTo>
                <a:lnTo>
                  <a:pt x="1225550" y="1077912"/>
                </a:lnTo>
                <a:lnTo>
                  <a:pt x="1211262" y="1075531"/>
                </a:lnTo>
                <a:lnTo>
                  <a:pt x="1198563" y="1050925"/>
                </a:lnTo>
                <a:lnTo>
                  <a:pt x="1174750" y="1050925"/>
                </a:lnTo>
                <a:lnTo>
                  <a:pt x="1174750" y="1028700"/>
                </a:lnTo>
                <a:lnTo>
                  <a:pt x="1155700" y="1028700"/>
                </a:lnTo>
                <a:lnTo>
                  <a:pt x="1155700" y="1006475"/>
                </a:lnTo>
                <a:lnTo>
                  <a:pt x="1114425" y="1006475"/>
                </a:lnTo>
                <a:lnTo>
                  <a:pt x="1114425" y="968375"/>
                </a:lnTo>
                <a:lnTo>
                  <a:pt x="1085850" y="968375"/>
                </a:lnTo>
                <a:lnTo>
                  <a:pt x="1085850" y="968375"/>
                </a:lnTo>
                <a:lnTo>
                  <a:pt x="1063625" y="946150"/>
                </a:lnTo>
                <a:lnTo>
                  <a:pt x="1054100" y="936625"/>
                </a:lnTo>
                <a:lnTo>
                  <a:pt x="1022350" y="936625"/>
                </a:lnTo>
                <a:lnTo>
                  <a:pt x="1022350" y="901700"/>
                </a:lnTo>
                <a:lnTo>
                  <a:pt x="962025" y="901700"/>
                </a:lnTo>
                <a:lnTo>
                  <a:pt x="962025" y="876300"/>
                </a:lnTo>
                <a:lnTo>
                  <a:pt x="939800" y="876300"/>
                </a:lnTo>
                <a:lnTo>
                  <a:pt x="939800" y="854075"/>
                </a:lnTo>
                <a:lnTo>
                  <a:pt x="914400" y="854075"/>
                </a:lnTo>
                <a:lnTo>
                  <a:pt x="914400" y="828675"/>
                </a:lnTo>
                <a:lnTo>
                  <a:pt x="885825" y="828675"/>
                </a:lnTo>
                <a:lnTo>
                  <a:pt x="885825" y="800100"/>
                </a:lnTo>
                <a:lnTo>
                  <a:pt x="869950" y="800100"/>
                </a:lnTo>
                <a:lnTo>
                  <a:pt x="869950" y="784225"/>
                </a:lnTo>
                <a:lnTo>
                  <a:pt x="854075" y="784225"/>
                </a:lnTo>
                <a:lnTo>
                  <a:pt x="856456" y="774700"/>
                </a:lnTo>
                <a:lnTo>
                  <a:pt x="850106" y="774700"/>
                </a:lnTo>
                <a:lnTo>
                  <a:pt x="847725" y="752475"/>
                </a:lnTo>
                <a:lnTo>
                  <a:pt x="815975" y="752475"/>
                </a:lnTo>
                <a:lnTo>
                  <a:pt x="815975" y="704850"/>
                </a:lnTo>
                <a:lnTo>
                  <a:pt x="796925" y="704850"/>
                </a:lnTo>
                <a:lnTo>
                  <a:pt x="796925" y="685800"/>
                </a:lnTo>
                <a:lnTo>
                  <a:pt x="777875" y="685800"/>
                </a:lnTo>
                <a:lnTo>
                  <a:pt x="777875" y="657225"/>
                </a:lnTo>
                <a:lnTo>
                  <a:pt x="758825" y="657225"/>
                </a:lnTo>
                <a:lnTo>
                  <a:pt x="758825" y="625475"/>
                </a:lnTo>
                <a:lnTo>
                  <a:pt x="720725" y="625475"/>
                </a:lnTo>
                <a:lnTo>
                  <a:pt x="720725" y="603250"/>
                </a:lnTo>
                <a:lnTo>
                  <a:pt x="701675" y="603250"/>
                </a:lnTo>
                <a:lnTo>
                  <a:pt x="701675" y="584200"/>
                </a:lnTo>
                <a:lnTo>
                  <a:pt x="669925" y="584200"/>
                </a:lnTo>
                <a:lnTo>
                  <a:pt x="669925" y="565150"/>
                </a:lnTo>
                <a:lnTo>
                  <a:pt x="657225" y="565150"/>
                </a:lnTo>
                <a:lnTo>
                  <a:pt x="657225" y="542925"/>
                </a:lnTo>
                <a:lnTo>
                  <a:pt x="625475" y="542925"/>
                </a:lnTo>
                <a:lnTo>
                  <a:pt x="625475" y="501650"/>
                </a:lnTo>
                <a:lnTo>
                  <a:pt x="600075" y="501650"/>
                </a:lnTo>
                <a:lnTo>
                  <a:pt x="600075" y="482600"/>
                </a:lnTo>
                <a:lnTo>
                  <a:pt x="584200" y="482600"/>
                </a:lnTo>
                <a:lnTo>
                  <a:pt x="584200" y="460375"/>
                </a:lnTo>
                <a:lnTo>
                  <a:pt x="584200" y="460375"/>
                </a:lnTo>
                <a:lnTo>
                  <a:pt x="558006" y="455612"/>
                </a:lnTo>
                <a:lnTo>
                  <a:pt x="546100" y="393700"/>
                </a:lnTo>
                <a:lnTo>
                  <a:pt x="523875" y="393700"/>
                </a:lnTo>
                <a:lnTo>
                  <a:pt x="520700" y="375444"/>
                </a:lnTo>
                <a:lnTo>
                  <a:pt x="511175" y="377825"/>
                </a:lnTo>
                <a:lnTo>
                  <a:pt x="511175" y="339725"/>
                </a:lnTo>
                <a:lnTo>
                  <a:pt x="498475" y="339725"/>
                </a:lnTo>
                <a:lnTo>
                  <a:pt x="498475" y="311150"/>
                </a:lnTo>
                <a:lnTo>
                  <a:pt x="479425" y="311150"/>
                </a:lnTo>
                <a:lnTo>
                  <a:pt x="479425" y="311150"/>
                </a:lnTo>
                <a:lnTo>
                  <a:pt x="457200" y="288925"/>
                </a:lnTo>
                <a:lnTo>
                  <a:pt x="457200" y="260350"/>
                </a:lnTo>
                <a:lnTo>
                  <a:pt x="422275" y="260350"/>
                </a:lnTo>
                <a:lnTo>
                  <a:pt x="422275" y="234950"/>
                </a:lnTo>
                <a:lnTo>
                  <a:pt x="387350" y="234950"/>
                </a:lnTo>
                <a:lnTo>
                  <a:pt x="387350" y="212725"/>
                </a:lnTo>
                <a:lnTo>
                  <a:pt x="365125" y="212725"/>
                </a:lnTo>
                <a:lnTo>
                  <a:pt x="365125" y="190500"/>
                </a:lnTo>
                <a:lnTo>
                  <a:pt x="355600" y="190500"/>
                </a:lnTo>
                <a:lnTo>
                  <a:pt x="355600" y="171450"/>
                </a:lnTo>
                <a:lnTo>
                  <a:pt x="333375" y="171450"/>
                </a:lnTo>
                <a:lnTo>
                  <a:pt x="333375" y="146050"/>
                </a:lnTo>
                <a:lnTo>
                  <a:pt x="288925" y="146050"/>
                </a:lnTo>
                <a:lnTo>
                  <a:pt x="288925" y="127000"/>
                </a:lnTo>
                <a:lnTo>
                  <a:pt x="266700" y="127000"/>
                </a:lnTo>
                <a:lnTo>
                  <a:pt x="266700" y="111125"/>
                </a:lnTo>
                <a:lnTo>
                  <a:pt x="209550" y="111125"/>
                </a:lnTo>
                <a:lnTo>
                  <a:pt x="209550" y="76200"/>
                </a:lnTo>
                <a:lnTo>
                  <a:pt x="196850" y="76200"/>
                </a:lnTo>
                <a:lnTo>
                  <a:pt x="196850" y="50800"/>
                </a:lnTo>
                <a:lnTo>
                  <a:pt x="152400" y="50800"/>
                </a:lnTo>
                <a:lnTo>
                  <a:pt x="152400" y="31750"/>
                </a:lnTo>
                <a:lnTo>
                  <a:pt x="133350" y="31750"/>
                </a:lnTo>
                <a:lnTo>
                  <a:pt x="133350" y="15875"/>
                </a:lnTo>
                <a:lnTo>
                  <a:pt x="85725" y="15875"/>
                </a:lnTo>
                <a:lnTo>
                  <a:pt x="85725" y="0"/>
                </a:lnTo>
                <a:lnTo>
                  <a:pt x="25400" y="0"/>
                </a:lnTo>
                <a:lnTo>
                  <a:pt x="254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1" name="Freeform: Shape 160">
            <a:extLst>
              <a:ext uri="{FF2B5EF4-FFF2-40B4-BE49-F238E27FC236}">
                <a16:creationId xmlns:a16="http://schemas.microsoft.com/office/drawing/2014/main" id="{5CB628CE-D1F1-04F3-E472-7ED8DC63333B}"/>
              </a:ext>
            </a:extLst>
          </p:cNvPr>
          <p:cNvSpPr/>
          <p:nvPr/>
        </p:nvSpPr>
        <p:spPr bwMode="auto">
          <a:xfrm>
            <a:off x="7620000" y="2018030"/>
            <a:ext cx="3832225" cy="2219325"/>
          </a:xfrm>
          <a:custGeom>
            <a:avLst/>
            <a:gdLst>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54150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25500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20700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73075 w 3832225"/>
              <a:gd name="connsiteY141" fmla="*/ 365125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30200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54150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25500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20700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73075 w 3832225"/>
              <a:gd name="connsiteY141" fmla="*/ 365125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30200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54150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25500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20700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3550 w 3832225"/>
              <a:gd name="connsiteY141" fmla="*/ 365125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30200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54150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25500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20700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30200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54150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35025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20700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30200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47006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35025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20700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30200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39863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35025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20700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30200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39863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35025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06413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30200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39863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35025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01651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30200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39863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84300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35025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01651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08769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39863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8881 w 3832225"/>
              <a:gd name="connsiteY78" fmla="*/ 1370013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35025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01651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08769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39863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70013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35025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01651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08769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 name="connsiteX0" fmla="*/ 3832225 w 3832225"/>
              <a:gd name="connsiteY0" fmla="*/ 2219325 h 2219325"/>
              <a:gd name="connsiteX1" fmla="*/ 3470275 w 3832225"/>
              <a:gd name="connsiteY1" fmla="*/ 2219325 h 2219325"/>
              <a:gd name="connsiteX2" fmla="*/ 3470275 w 3832225"/>
              <a:gd name="connsiteY2" fmla="*/ 2190750 h 2219325"/>
              <a:gd name="connsiteX3" fmla="*/ 3114675 w 3832225"/>
              <a:gd name="connsiteY3" fmla="*/ 2190750 h 2219325"/>
              <a:gd name="connsiteX4" fmla="*/ 3114675 w 3832225"/>
              <a:gd name="connsiteY4" fmla="*/ 2165350 h 2219325"/>
              <a:gd name="connsiteX5" fmla="*/ 3114675 w 3832225"/>
              <a:gd name="connsiteY5" fmla="*/ 2165350 h 2219325"/>
              <a:gd name="connsiteX6" fmla="*/ 3082925 w 3832225"/>
              <a:gd name="connsiteY6" fmla="*/ 2165350 h 2219325"/>
              <a:gd name="connsiteX7" fmla="*/ 3082925 w 3832225"/>
              <a:gd name="connsiteY7" fmla="*/ 2136775 h 2219325"/>
              <a:gd name="connsiteX8" fmla="*/ 2994025 w 3832225"/>
              <a:gd name="connsiteY8" fmla="*/ 2136775 h 2219325"/>
              <a:gd name="connsiteX9" fmla="*/ 2994025 w 3832225"/>
              <a:gd name="connsiteY9" fmla="*/ 2105025 h 2219325"/>
              <a:gd name="connsiteX10" fmla="*/ 2851150 w 3832225"/>
              <a:gd name="connsiteY10" fmla="*/ 2105025 h 2219325"/>
              <a:gd name="connsiteX11" fmla="*/ 2851150 w 3832225"/>
              <a:gd name="connsiteY11" fmla="*/ 2085975 h 2219325"/>
              <a:gd name="connsiteX12" fmla="*/ 2752725 w 3832225"/>
              <a:gd name="connsiteY12" fmla="*/ 2085975 h 2219325"/>
              <a:gd name="connsiteX13" fmla="*/ 2752725 w 3832225"/>
              <a:gd name="connsiteY13" fmla="*/ 2060575 h 2219325"/>
              <a:gd name="connsiteX14" fmla="*/ 2736850 w 3832225"/>
              <a:gd name="connsiteY14" fmla="*/ 2060575 h 2219325"/>
              <a:gd name="connsiteX15" fmla="*/ 2736850 w 3832225"/>
              <a:gd name="connsiteY15" fmla="*/ 2060575 h 2219325"/>
              <a:gd name="connsiteX16" fmla="*/ 2736850 w 3832225"/>
              <a:gd name="connsiteY16" fmla="*/ 2038350 h 2219325"/>
              <a:gd name="connsiteX17" fmla="*/ 2520950 w 3832225"/>
              <a:gd name="connsiteY17" fmla="*/ 2038350 h 2219325"/>
              <a:gd name="connsiteX18" fmla="*/ 2520950 w 3832225"/>
              <a:gd name="connsiteY18" fmla="*/ 2038350 h 2219325"/>
              <a:gd name="connsiteX19" fmla="*/ 2520950 w 3832225"/>
              <a:gd name="connsiteY19" fmla="*/ 2016125 h 2219325"/>
              <a:gd name="connsiteX20" fmla="*/ 2413000 w 3832225"/>
              <a:gd name="connsiteY20" fmla="*/ 2016125 h 2219325"/>
              <a:gd name="connsiteX21" fmla="*/ 2413000 w 3832225"/>
              <a:gd name="connsiteY21" fmla="*/ 1984375 h 2219325"/>
              <a:gd name="connsiteX22" fmla="*/ 2390775 w 3832225"/>
              <a:gd name="connsiteY22" fmla="*/ 1984375 h 2219325"/>
              <a:gd name="connsiteX23" fmla="*/ 2390775 w 3832225"/>
              <a:gd name="connsiteY23" fmla="*/ 1965325 h 2219325"/>
              <a:gd name="connsiteX24" fmla="*/ 2371725 w 3832225"/>
              <a:gd name="connsiteY24" fmla="*/ 1965325 h 2219325"/>
              <a:gd name="connsiteX25" fmla="*/ 2371725 w 3832225"/>
              <a:gd name="connsiteY25" fmla="*/ 1955800 h 2219325"/>
              <a:gd name="connsiteX26" fmla="*/ 2317750 w 3832225"/>
              <a:gd name="connsiteY26" fmla="*/ 1955800 h 2219325"/>
              <a:gd name="connsiteX27" fmla="*/ 2317750 w 3832225"/>
              <a:gd name="connsiteY27" fmla="*/ 1936750 h 2219325"/>
              <a:gd name="connsiteX28" fmla="*/ 2235200 w 3832225"/>
              <a:gd name="connsiteY28" fmla="*/ 1936750 h 2219325"/>
              <a:gd name="connsiteX29" fmla="*/ 2235200 w 3832225"/>
              <a:gd name="connsiteY29" fmla="*/ 1924050 h 2219325"/>
              <a:gd name="connsiteX30" fmla="*/ 2184400 w 3832225"/>
              <a:gd name="connsiteY30" fmla="*/ 1924050 h 2219325"/>
              <a:gd name="connsiteX31" fmla="*/ 2184400 w 3832225"/>
              <a:gd name="connsiteY31" fmla="*/ 1908175 h 2219325"/>
              <a:gd name="connsiteX32" fmla="*/ 2133600 w 3832225"/>
              <a:gd name="connsiteY32" fmla="*/ 1908175 h 2219325"/>
              <a:gd name="connsiteX33" fmla="*/ 2133600 w 3832225"/>
              <a:gd name="connsiteY33" fmla="*/ 1889125 h 2219325"/>
              <a:gd name="connsiteX34" fmla="*/ 2032000 w 3832225"/>
              <a:gd name="connsiteY34" fmla="*/ 1889125 h 2219325"/>
              <a:gd name="connsiteX35" fmla="*/ 2032000 w 3832225"/>
              <a:gd name="connsiteY35" fmla="*/ 1889125 h 2219325"/>
              <a:gd name="connsiteX36" fmla="*/ 2012950 w 3832225"/>
              <a:gd name="connsiteY36" fmla="*/ 1870075 h 2219325"/>
              <a:gd name="connsiteX37" fmla="*/ 2012950 w 3832225"/>
              <a:gd name="connsiteY37" fmla="*/ 1825625 h 2219325"/>
              <a:gd name="connsiteX38" fmla="*/ 1955800 w 3832225"/>
              <a:gd name="connsiteY38" fmla="*/ 1825625 h 2219325"/>
              <a:gd name="connsiteX39" fmla="*/ 1955800 w 3832225"/>
              <a:gd name="connsiteY39" fmla="*/ 1809750 h 2219325"/>
              <a:gd name="connsiteX40" fmla="*/ 1863725 w 3832225"/>
              <a:gd name="connsiteY40" fmla="*/ 1809750 h 2219325"/>
              <a:gd name="connsiteX41" fmla="*/ 1863725 w 3832225"/>
              <a:gd name="connsiteY41" fmla="*/ 1790700 h 2219325"/>
              <a:gd name="connsiteX42" fmla="*/ 1831975 w 3832225"/>
              <a:gd name="connsiteY42" fmla="*/ 1790700 h 2219325"/>
              <a:gd name="connsiteX43" fmla="*/ 1831975 w 3832225"/>
              <a:gd name="connsiteY43" fmla="*/ 1771650 h 2219325"/>
              <a:gd name="connsiteX44" fmla="*/ 1771650 w 3832225"/>
              <a:gd name="connsiteY44" fmla="*/ 1771650 h 2219325"/>
              <a:gd name="connsiteX45" fmla="*/ 1771650 w 3832225"/>
              <a:gd name="connsiteY45" fmla="*/ 1752600 h 2219325"/>
              <a:gd name="connsiteX46" fmla="*/ 1743075 w 3832225"/>
              <a:gd name="connsiteY46" fmla="*/ 1752600 h 2219325"/>
              <a:gd name="connsiteX47" fmla="*/ 1743075 w 3832225"/>
              <a:gd name="connsiteY47" fmla="*/ 1727200 h 2219325"/>
              <a:gd name="connsiteX48" fmla="*/ 1698625 w 3832225"/>
              <a:gd name="connsiteY48" fmla="*/ 1727200 h 2219325"/>
              <a:gd name="connsiteX49" fmla="*/ 1698625 w 3832225"/>
              <a:gd name="connsiteY49" fmla="*/ 1701800 h 2219325"/>
              <a:gd name="connsiteX50" fmla="*/ 1676400 w 3832225"/>
              <a:gd name="connsiteY50" fmla="*/ 1701800 h 2219325"/>
              <a:gd name="connsiteX51" fmla="*/ 1676400 w 3832225"/>
              <a:gd name="connsiteY51" fmla="*/ 1670050 h 2219325"/>
              <a:gd name="connsiteX52" fmla="*/ 1631950 w 3832225"/>
              <a:gd name="connsiteY52" fmla="*/ 1670050 h 2219325"/>
              <a:gd name="connsiteX53" fmla="*/ 1631950 w 3832225"/>
              <a:gd name="connsiteY53" fmla="*/ 1670050 h 2219325"/>
              <a:gd name="connsiteX54" fmla="*/ 1631950 w 3832225"/>
              <a:gd name="connsiteY54" fmla="*/ 1647825 h 2219325"/>
              <a:gd name="connsiteX55" fmla="*/ 1574800 w 3832225"/>
              <a:gd name="connsiteY55" fmla="*/ 1647825 h 2219325"/>
              <a:gd name="connsiteX56" fmla="*/ 1574800 w 3832225"/>
              <a:gd name="connsiteY56" fmla="*/ 1625600 h 2219325"/>
              <a:gd name="connsiteX57" fmla="*/ 1524000 w 3832225"/>
              <a:gd name="connsiteY57" fmla="*/ 1625600 h 2219325"/>
              <a:gd name="connsiteX58" fmla="*/ 1524000 w 3832225"/>
              <a:gd name="connsiteY58" fmla="*/ 1597025 h 2219325"/>
              <a:gd name="connsiteX59" fmla="*/ 1508125 w 3832225"/>
              <a:gd name="connsiteY59" fmla="*/ 1597025 h 2219325"/>
              <a:gd name="connsiteX60" fmla="*/ 1508125 w 3832225"/>
              <a:gd name="connsiteY60" fmla="*/ 1574800 h 2219325"/>
              <a:gd name="connsiteX61" fmla="*/ 1441450 w 3832225"/>
              <a:gd name="connsiteY61" fmla="*/ 1574800 h 2219325"/>
              <a:gd name="connsiteX62" fmla="*/ 1441450 w 3832225"/>
              <a:gd name="connsiteY62" fmla="*/ 1546225 h 2219325"/>
              <a:gd name="connsiteX63" fmla="*/ 1419225 w 3832225"/>
              <a:gd name="connsiteY63" fmla="*/ 1546225 h 2219325"/>
              <a:gd name="connsiteX64" fmla="*/ 1419225 w 3832225"/>
              <a:gd name="connsiteY64" fmla="*/ 1546225 h 2219325"/>
              <a:gd name="connsiteX65" fmla="*/ 1419225 w 3832225"/>
              <a:gd name="connsiteY65" fmla="*/ 1520825 h 2219325"/>
              <a:gd name="connsiteX66" fmla="*/ 1390650 w 3832225"/>
              <a:gd name="connsiteY66" fmla="*/ 1520825 h 2219325"/>
              <a:gd name="connsiteX67" fmla="*/ 1390650 w 3832225"/>
              <a:gd name="connsiteY67" fmla="*/ 1520825 h 2219325"/>
              <a:gd name="connsiteX68" fmla="*/ 1390650 w 3832225"/>
              <a:gd name="connsiteY68" fmla="*/ 1492250 h 2219325"/>
              <a:gd name="connsiteX69" fmla="*/ 1308100 w 3832225"/>
              <a:gd name="connsiteY69" fmla="*/ 1492250 h 2219325"/>
              <a:gd name="connsiteX70" fmla="*/ 1308100 w 3832225"/>
              <a:gd name="connsiteY70" fmla="*/ 1479550 h 2219325"/>
              <a:gd name="connsiteX71" fmla="*/ 1266825 w 3832225"/>
              <a:gd name="connsiteY71" fmla="*/ 1479550 h 2219325"/>
              <a:gd name="connsiteX72" fmla="*/ 1266825 w 3832225"/>
              <a:gd name="connsiteY72" fmla="*/ 1454150 h 2219325"/>
              <a:gd name="connsiteX73" fmla="*/ 1244600 w 3832225"/>
              <a:gd name="connsiteY73" fmla="*/ 1454150 h 2219325"/>
              <a:gd name="connsiteX74" fmla="*/ 1244600 w 3832225"/>
              <a:gd name="connsiteY74" fmla="*/ 1439863 h 2219325"/>
              <a:gd name="connsiteX75" fmla="*/ 1225550 w 3832225"/>
              <a:gd name="connsiteY75" fmla="*/ 1435100 h 2219325"/>
              <a:gd name="connsiteX76" fmla="*/ 1225550 w 3832225"/>
              <a:gd name="connsiteY76" fmla="*/ 1384300 h 2219325"/>
              <a:gd name="connsiteX77" fmla="*/ 1206500 w 3832225"/>
              <a:gd name="connsiteY77" fmla="*/ 1384300 h 2219325"/>
              <a:gd name="connsiteX78" fmla="*/ 1206500 w 3832225"/>
              <a:gd name="connsiteY78" fmla="*/ 1362869 h 2219325"/>
              <a:gd name="connsiteX79" fmla="*/ 1187450 w 3832225"/>
              <a:gd name="connsiteY79" fmla="*/ 1365250 h 2219325"/>
              <a:gd name="connsiteX80" fmla="*/ 1187450 w 3832225"/>
              <a:gd name="connsiteY80" fmla="*/ 1339850 h 2219325"/>
              <a:gd name="connsiteX81" fmla="*/ 1168400 w 3832225"/>
              <a:gd name="connsiteY81" fmla="*/ 1339850 h 2219325"/>
              <a:gd name="connsiteX82" fmla="*/ 1168400 w 3832225"/>
              <a:gd name="connsiteY82" fmla="*/ 1298575 h 2219325"/>
              <a:gd name="connsiteX83" fmla="*/ 1139825 w 3832225"/>
              <a:gd name="connsiteY83" fmla="*/ 1298575 h 2219325"/>
              <a:gd name="connsiteX84" fmla="*/ 1139825 w 3832225"/>
              <a:gd name="connsiteY84" fmla="*/ 1270000 h 2219325"/>
              <a:gd name="connsiteX85" fmla="*/ 1098550 w 3832225"/>
              <a:gd name="connsiteY85" fmla="*/ 1270000 h 2219325"/>
              <a:gd name="connsiteX86" fmla="*/ 1098550 w 3832225"/>
              <a:gd name="connsiteY86" fmla="*/ 1238250 h 2219325"/>
              <a:gd name="connsiteX87" fmla="*/ 1082675 w 3832225"/>
              <a:gd name="connsiteY87" fmla="*/ 1238250 h 2219325"/>
              <a:gd name="connsiteX88" fmla="*/ 1082675 w 3832225"/>
              <a:gd name="connsiteY88" fmla="*/ 1244600 h 2219325"/>
              <a:gd name="connsiteX89" fmla="*/ 1082675 w 3832225"/>
              <a:gd name="connsiteY89" fmla="*/ 1216025 h 2219325"/>
              <a:gd name="connsiteX90" fmla="*/ 1050925 w 3832225"/>
              <a:gd name="connsiteY90" fmla="*/ 1216025 h 2219325"/>
              <a:gd name="connsiteX91" fmla="*/ 1050925 w 3832225"/>
              <a:gd name="connsiteY91" fmla="*/ 1174750 h 2219325"/>
              <a:gd name="connsiteX92" fmla="*/ 1012825 w 3832225"/>
              <a:gd name="connsiteY92" fmla="*/ 1174750 h 2219325"/>
              <a:gd name="connsiteX93" fmla="*/ 1012825 w 3832225"/>
              <a:gd name="connsiteY93" fmla="*/ 1152525 h 2219325"/>
              <a:gd name="connsiteX94" fmla="*/ 981075 w 3832225"/>
              <a:gd name="connsiteY94" fmla="*/ 1152525 h 2219325"/>
              <a:gd name="connsiteX95" fmla="*/ 981075 w 3832225"/>
              <a:gd name="connsiteY95" fmla="*/ 1101725 h 2219325"/>
              <a:gd name="connsiteX96" fmla="*/ 962025 w 3832225"/>
              <a:gd name="connsiteY96" fmla="*/ 1101725 h 2219325"/>
              <a:gd name="connsiteX97" fmla="*/ 962025 w 3832225"/>
              <a:gd name="connsiteY97" fmla="*/ 1073150 h 2219325"/>
              <a:gd name="connsiteX98" fmla="*/ 933450 w 3832225"/>
              <a:gd name="connsiteY98" fmla="*/ 1073150 h 2219325"/>
              <a:gd name="connsiteX99" fmla="*/ 933450 w 3832225"/>
              <a:gd name="connsiteY99" fmla="*/ 1073150 h 2219325"/>
              <a:gd name="connsiteX100" fmla="*/ 933450 w 3832225"/>
              <a:gd name="connsiteY100" fmla="*/ 1050925 h 2219325"/>
              <a:gd name="connsiteX101" fmla="*/ 889000 w 3832225"/>
              <a:gd name="connsiteY101" fmla="*/ 1050925 h 2219325"/>
              <a:gd name="connsiteX102" fmla="*/ 889000 w 3832225"/>
              <a:gd name="connsiteY102" fmla="*/ 971550 h 2219325"/>
              <a:gd name="connsiteX103" fmla="*/ 854075 w 3832225"/>
              <a:gd name="connsiteY103" fmla="*/ 971550 h 2219325"/>
              <a:gd name="connsiteX104" fmla="*/ 854075 w 3832225"/>
              <a:gd name="connsiteY104" fmla="*/ 936625 h 2219325"/>
              <a:gd name="connsiteX105" fmla="*/ 835025 w 3832225"/>
              <a:gd name="connsiteY105" fmla="*/ 936625 h 2219325"/>
              <a:gd name="connsiteX106" fmla="*/ 838200 w 3832225"/>
              <a:gd name="connsiteY106" fmla="*/ 923925 h 2219325"/>
              <a:gd name="connsiteX107" fmla="*/ 806450 w 3832225"/>
              <a:gd name="connsiteY107" fmla="*/ 923925 h 2219325"/>
              <a:gd name="connsiteX108" fmla="*/ 806450 w 3832225"/>
              <a:gd name="connsiteY108" fmla="*/ 869950 h 2219325"/>
              <a:gd name="connsiteX109" fmla="*/ 806450 w 3832225"/>
              <a:gd name="connsiteY109" fmla="*/ 869950 h 2219325"/>
              <a:gd name="connsiteX110" fmla="*/ 781050 w 3832225"/>
              <a:gd name="connsiteY110" fmla="*/ 869950 h 2219325"/>
              <a:gd name="connsiteX111" fmla="*/ 781050 w 3832225"/>
              <a:gd name="connsiteY111" fmla="*/ 844550 h 2219325"/>
              <a:gd name="connsiteX112" fmla="*/ 781050 w 3832225"/>
              <a:gd name="connsiteY112" fmla="*/ 844550 h 2219325"/>
              <a:gd name="connsiteX113" fmla="*/ 758825 w 3832225"/>
              <a:gd name="connsiteY113" fmla="*/ 844550 h 2219325"/>
              <a:gd name="connsiteX114" fmla="*/ 758825 w 3832225"/>
              <a:gd name="connsiteY114" fmla="*/ 787400 h 2219325"/>
              <a:gd name="connsiteX115" fmla="*/ 736600 w 3832225"/>
              <a:gd name="connsiteY115" fmla="*/ 787400 h 2219325"/>
              <a:gd name="connsiteX116" fmla="*/ 736600 w 3832225"/>
              <a:gd name="connsiteY116" fmla="*/ 762000 h 2219325"/>
              <a:gd name="connsiteX117" fmla="*/ 701675 w 3832225"/>
              <a:gd name="connsiteY117" fmla="*/ 762000 h 2219325"/>
              <a:gd name="connsiteX118" fmla="*/ 701675 w 3832225"/>
              <a:gd name="connsiteY118" fmla="*/ 727075 h 2219325"/>
              <a:gd name="connsiteX119" fmla="*/ 688975 w 3832225"/>
              <a:gd name="connsiteY119" fmla="*/ 727075 h 2219325"/>
              <a:gd name="connsiteX120" fmla="*/ 688975 w 3832225"/>
              <a:gd name="connsiteY120" fmla="*/ 695325 h 2219325"/>
              <a:gd name="connsiteX121" fmla="*/ 673100 w 3832225"/>
              <a:gd name="connsiteY121" fmla="*/ 695325 h 2219325"/>
              <a:gd name="connsiteX122" fmla="*/ 673100 w 3832225"/>
              <a:gd name="connsiteY122" fmla="*/ 660400 h 2219325"/>
              <a:gd name="connsiteX123" fmla="*/ 638175 w 3832225"/>
              <a:gd name="connsiteY123" fmla="*/ 660400 h 2219325"/>
              <a:gd name="connsiteX124" fmla="*/ 638175 w 3832225"/>
              <a:gd name="connsiteY124" fmla="*/ 615950 h 2219325"/>
              <a:gd name="connsiteX125" fmla="*/ 609600 w 3832225"/>
              <a:gd name="connsiteY125" fmla="*/ 615950 h 2219325"/>
              <a:gd name="connsiteX126" fmla="*/ 609600 w 3832225"/>
              <a:gd name="connsiteY126" fmla="*/ 615950 h 2219325"/>
              <a:gd name="connsiteX127" fmla="*/ 609600 w 3832225"/>
              <a:gd name="connsiteY127" fmla="*/ 596900 h 2219325"/>
              <a:gd name="connsiteX128" fmla="*/ 571500 w 3832225"/>
              <a:gd name="connsiteY128" fmla="*/ 596900 h 2219325"/>
              <a:gd name="connsiteX129" fmla="*/ 571500 w 3832225"/>
              <a:gd name="connsiteY129" fmla="*/ 561975 h 2219325"/>
              <a:gd name="connsiteX130" fmla="*/ 546100 w 3832225"/>
              <a:gd name="connsiteY130" fmla="*/ 561975 h 2219325"/>
              <a:gd name="connsiteX131" fmla="*/ 546100 w 3832225"/>
              <a:gd name="connsiteY131" fmla="*/ 514350 h 2219325"/>
              <a:gd name="connsiteX132" fmla="*/ 530225 w 3832225"/>
              <a:gd name="connsiteY132" fmla="*/ 514350 h 2219325"/>
              <a:gd name="connsiteX133" fmla="*/ 530225 w 3832225"/>
              <a:gd name="connsiteY133" fmla="*/ 485775 h 2219325"/>
              <a:gd name="connsiteX134" fmla="*/ 520700 w 3832225"/>
              <a:gd name="connsiteY134" fmla="*/ 485775 h 2219325"/>
              <a:gd name="connsiteX135" fmla="*/ 520700 w 3832225"/>
              <a:gd name="connsiteY135" fmla="*/ 460375 h 2219325"/>
              <a:gd name="connsiteX136" fmla="*/ 501651 w 3832225"/>
              <a:gd name="connsiteY136" fmla="*/ 460375 h 2219325"/>
              <a:gd name="connsiteX137" fmla="*/ 498475 w 3832225"/>
              <a:gd name="connsiteY137" fmla="*/ 438150 h 2219325"/>
              <a:gd name="connsiteX138" fmla="*/ 473075 w 3832225"/>
              <a:gd name="connsiteY138" fmla="*/ 438150 h 2219325"/>
              <a:gd name="connsiteX139" fmla="*/ 473075 w 3832225"/>
              <a:gd name="connsiteY139" fmla="*/ 396875 h 2219325"/>
              <a:gd name="connsiteX140" fmla="*/ 473075 w 3832225"/>
              <a:gd name="connsiteY140" fmla="*/ 396875 h 2219325"/>
              <a:gd name="connsiteX141" fmla="*/ 466725 w 3832225"/>
              <a:gd name="connsiteY141" fmla="*/ 361950 h 2219325"/>
              <a:gd name="connsiteX142" fmla="*/ 419100 w 3832225"/>
              <a:gd name="connsiteY142" fmla="*/ 365125 h 2219325"/>
              <a:gd name="connsiteX143" fmla="*/ 419100 w 3832225"/>
              <a:gd name="connsiteY143" fmla="*/ 336550 h 2219325"/>
              <a:gd name="connsiteX144" fmla="*/ 384175 w 3832225"/>
              <a:gd name="connsiteY144" fmla="*/ 336550 h 2219325"/>
              <a:gd name="connsiteX145" fmla="*/ 384175 w 3832225"/>
              <a:gd name="connsiteY145" fmla="*/ 311150 h 2219325"/>
              <a:gd name="connsiteX146" fmla="*/ 368300 w 3832225"/>
              <a:gd name="connsiteY146" fmla="*/ 311150 h 2219325"/>
              <a:gd name="connsiteX147" fmla="*/ 368300 w 3832225"/>
              <a:gd name="connsiteY147" fmla="*/ 282575 h 2219325"/>
              <a:gd name="connsiteX148" fmla="*/ 330200 w 3832225"/>
              <a:gd name="connsiteY148" fmla="*/ 282575 h 2219325"/>
              <a:gd name="connsiteX149" fmla="*/ 330200 w 3832225"/>
              <a:gd name="connsiteY149" fmla="*/ 238125 h 2219325"/>
              <a:gd name="connsiteX150" fmla="*/ 308769 w 3832225"/>
              <a:gd name="connsiteY150" fmla="*/ 238125 h 2219325"/>
              <a:gd name="connsiteX151" fmla="*/ 304800 w 3832225"/>
              <a:gd name="connsiteY151" fmla="*/ 212725 h 2219325"/>
              <a:gd name="connsiteX152" fmla="*/ 288925 w 3832225"/>
              <a:gd name="connsiteY152" fmla="*/ 212725 h 2219325"/>
              <a:gd name="connsiteX153" fmla="*/ 288925 w 3832225"/>
              <a:gd name="connsiteY153" fmla="*/ 212725 h 2219325"/>
              <a:gd name="connsiteX154" fmla="*/ 288925 w 3832225"/>
              <a:gd name="connsiteY154" fmla="*/ 187325 h 2219325"/>
              <a:gd name="connsiteX155" fmla="*/ 250825 w 3832225"/>
              <a:gd name="connsiteY155" fmla="*/ 187325 h 2219325"/>
              <a:gd name="connsiteX156" fmla="*/ 250825 w 3832225"/>
              <a:gd name="connsiteY156" fmla="*/ 155575 h 2219325"/>
              <a:gd name="connsiteX157" fmla="*/ 180975 w 3832225"/>
              <a:gd name="connsiteY157" fmla="*/ 155575 h 2219325"/>
              <a:gd name="connsiteX158" fmla="*/ 180975 w 3832225"/>
              <a:gd name="connsiteY158" fmla="*/ 117475 h 2219325"/>
              <a:gd name="connsiteX159" fmla="*/ 168275 w 3832225"/>
              <a:gd name="connsiteY159" fmla="*/ 117475 h 2219325"/>
              <a:gd name="connsiteX160" fmla="*/ 168275 w 3832225"/>
              <a:gd name="connsiteY160" fmla="*/ 85725 h 2219325"/>
              <a:gd name="connsiteX161" fmla="*/ 123825 w 3832225"/>
              <a:gd name="connsiteY161" fmla="*/ 85725 h 2219325"/>
              <a:gd name="connsiteX162" fmla="*/ 123825 w 3832225"/>
              <a:gd name="connsiteY162" fmla="*/ 60325 h 2219325"/>
              <a:gd name="connsiteX163" fmla="*/ 88900 w 3832225"/>
              <a:gd name="connsiteY163" fmla="*/ 60325 h 2219325"/>
              <a:gd name="connsiteX164" fmla="*/ 88900 w 3832225"/>
              <a:gd name="connsiteY164" fmla="*/ 41275 h 2219325"/>
              <a:gd name="connsiteX165" fmla="*/ 50800 w 3832225"/>
              <a:gd name="connsiteY165" fmla="*/ 41275 h 2219325"/>
              <a:gd name="connsiteX166" fmla="*/ 50800 w 3832225"/>
              <a:gd name="connsiteY166" fmla="*/ 12700 h 2219325"/>
              <a:gd name="connsiteX167" fmla="*/ 28575 w 3832225"/>
              <a:gd name="connsiteY167" fmla="*/ 12700 h 2219325"/>
              <a:gd name="connsiteX168" fmla="*/ 28575 w 3832225"/>
              <a:gd name="connsiteY168" fmla="*/ 0 h 2219325"/>
              <a:gd name="connsiteX169" fmla="*/ 0 w 3832225"/>
              <a:gd name="connsiteY169" fmla="*/ 0 h 2219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Lst>
            <a:rect l="l" t="t" r="r" b="b"/>
            <a:pathLst>
              <a:path w="3832225" h="2219325">
                <a:moveTo>
                  <a:pt x="3832225" y="2219325"/>
                </a:moveTo>
                <a:lnTo>
                  <a:pt x="3470275" y="2219325"/>
                </a:lnTo>
                <a:lnTo>
                  <a:pt x="3470275" y="2190750"/>
                </a:lnTo>
                <a:lnTo>
                  <a:pt x="3114675" y="2190750"/>
                </a:lnTo>
                <a:lnTo>
                  <a:pt x="3114675" y="2165350"/>
                </a:lnTo>
                <a:lnTo>
                  <a:pt x="3114675" y="2165350"/>
                </a:lnTo>
                <a:lnTo>
                  <a:pt x="3082925" y="2165350"/>
                </a:lnTo>
                <a:lnTo>
                  <a:pt x="3082925" y="2136775"/>
                </a:lnTo>
                <a:lnTo>
                  <a:pt x="2994025" y="2136775"/>
                </a:lnTo>
                <a:lnTo>
                  <a:pt x="2994025" y="2105025"/>
                </a:lnTo>
                <a:lnTo>
                  <a:pt x="2851150" y="2105025"/>
                </a:lnTo>
                <a:lnTo>
                  <a:pt x="2851150" y="2085975"/>
                </a:lnTo>
                <a:lnTo>
                  <a:pt x="2752725" y="2085975"/>
                </a:lnTo>
                <a:lnTo>
                  <a:pt x="2752725" y="2060575"/>
                </a:lnTo>
                <a:lnTo>
                  <a:pt x="2736850" y="2060575"/>
                </a:lnTo>
                <a:lnTo>
                  <a:pt x="2736850" y="2060575"/>
                </a:lnTo>
                <a:lnTo>
                  <a:pt x="2736850" y="2038350"/>
                </a:lnTo>
                <a:lnTo>
                  <a:pt x="2520950" y="2038350"/>
                </a:lnTo>
                <a:lnTo>
                  <a:pt x="2520950" y="2038350"/>
                </a:lnTo>
                <a:lnTo>
                  <a:pt x="2520950" y="2016125"/>
                </a:lnTo>
                <a:lnTo>
                  <a:pt x="2413000" y="2016125"/>
                </a:lnTo>
                <a:lnTo>
                  <a:pt x="2413000" y="1984375"/>
                </a:lnTo>
                <a:lnTo>
                  <a:pt x="2390775" y="1984375"/>
                </a:lnTo>
                <a:lnTo>
                  <a:pt x="2390775" y="1965325"/>
                </a:lnTo>
                <a:lnTo>
                  <a:pt x="2371725" y="1965325"/>
                </a:lnTo>
                <a:lnTo>
                  <a:pt x="2371725" y="1955800"/>
                </a:lnTo>
                <a:lnTo>
                  <a:pt x="2317750" y="1955800"/>
                </a:lnTo>
                <a:lnTo>
                  <a:pt x="2317750" y="1936750"/>
                </a:lnTo>
                <a:lnTo>
                  <a:pt x="2235200" y="1936750"/>
                </a:lnTo>
                <a:lnTo>
                  <a:pt x="2235200" y="1924050"/>
                </a:lnTo>
                <a:lnTo>
                  <a:pt x="2184400" y="1924050"/>
                </a:lnTo>
                <a:lnTo>
                  <a:pt x="2184400" y="1908175"/>
                </a:lnTo>
                <a:lnTo>
                  <a:pt x="2133600" y="1908175"/>
                </a:lnTo>
                <a:lnTo>
                  <a:pt x="2133600" y="1889125"/>
                </a:lnTo>
                <a:lnTo>
                  <a:pt x="2032000" y="1889125"/>
                </a:lnTo>
                <a:lnTo>
                  <a:pt x="2032000" y="1889125"/>
                </a:lnTo>
                <a:lnTo>
                  <a:pt x="2012950" y="1870075"/>
                </a:lnTo>
                <a:lnTo>
                  <a:pt x="2012950" y="1825625"/>
                </a:lnTo>
                <a:lnTo>
                  <a:pt x="1955800" y="1825625"/>
                </a:lnTo>
                <a:lnTo>
                  <a:pt x="1955800" y="1809750"/>
                </a:lnTo>
                <a:lnTo>
                  <a:pt x="1863725" y="1809750"/>
                </a:lnTo>
                <a:lnTo>
                  <a:pt x="1863725" y="1790700"/>
                </a:lnTo>
                <a:lnTo>
                  <a:pt x="1831975" y="1790700"/>
                </a:lnTo>
                <a:lnTo>
                  <a:pt x="1831975" y="1771650"/>
                </a:lnTo>
                <a:lnTo>
                  <a:pt x="1771650" y="1771650"/>
                </a:lnTo>
                <a:lnTo>
                  <a:pt x="1771650" y="1752600"/>
                </a:lnTo>
                <a:lnTo>
                  <a:pt x="1743075" y="1752600"/>
                </a:lnTo>
                <a:lnTo>
                  <a:pt x="1743075" y="1727200"/>
                </a:lnTo>
                <a:lnTo>
                  <a:pt x="1698625" y="1727200"/>
                </a:lnTo>
                <a:lnTo>
                  <a:pt x="1698625" y="1701800"/>
                </a:lnTo>
                <a:lnTo>
                  <a:pt x="1676400" y="1701800"/>
                </a:lnTo>
                <a:lnTo>
                  <a:pt x="1676400" y="1670050"/>
                </a:lnTo>
                <a:lnTo>
                  <a:pt x="1631950" y="1670050"/>
                </a:lnTo>
                <a:lnTo>
                  <a:pt x="1631950" y="1670050"/>
                </a:lnTo>
                <a:lnTo>
                  <a:pt x="1631950" y="1647825"/>
                </a:lnTo>
                <a:lnTo>
                  <a:pt x="1574800" y="1647825"/>
                </a:lnTo>
                <a:lnTo>
                  <a:pt x="1574800" y="1625600"/>
                </a:lnTo>
                <a:lnTo>
                  <a:pt x="1524000" y="1625600"/>
                </a:lnTo>
                <a:lnTo>
                  <a:pt x="1524000" y="1597025"/>
                </a:lnTo>
                <a:lnTo>
                  <a:pt x="1508125" y="1597025"/>
                </a:lnTo>
                <a:lnTo>
                  <a:pt x="1508125" y="1574800"/>
                </a:lnTo>
                <a:lnTo>
                  <a:pt x="1441450" y="1574800"/>
                </a:lnTo>
                <a:lnTo>
                  <a:pt x="1441450" y="1546225"/>
                </a:lnTo>
                <a:lnTo>
                  <a:pt x="1419225" y="1546225"/>
                </a:lnTo>
                <a:lnTo>
                  <a:pt x="1419225" y="1546225"/>
                </a:lnTo>
                <a:lnTo>
                  <a:pt x="1419225" y="1520825"/>
                </a:lnTo>
                <a:lnTo>
                  <a:pt x="1390650" y="1520825"/>
                </a:lnTo>
                <a:lnTo>
                  <a:pt x="1390650" y="1520825"/>
                </a:lnTo>
                <a:lnTo>
                  <a:pt x="1390650" y="1492250"/>
                </a:lnTo>
                <a:lnTo>
                  <a:pt x="1308100" y="1492250"/>
                </a:lnTo>
                <a:lnTo>
                  <a:pt x="1308100" y="1479550"/>
                </a:lnTo>
                <a:lnTo>
                  <a:pt x="1266825" y="1479550"/>
                </a:lnTo>
                <a:lnTo>
                  <a:pt x="1266825" y="1454150"/>
                </a:lnTo>
                <a:lnTo>
                  <a:pt x="1244600" y="1454150"/>
                </a:lnTo>
                <a:lnTo>
                  <a:pt x="1244600" y="1439863"/>
                </a:lnTo>
                <a:lnTo>
                  <a:pt x="1225550" y="1435100"/>
                </a:lnTo>
                <a:lnTo>
                  <a:pt x="1225550" y="1384300"/>
                </a:lnTo>
                <a:lnTo>
                  <a:pt x="1206500" y="1384300"/>
                </a:lnTo>
                <a:lnTo>
                  <a:pt x="1206500" y="1362869"/>
                </a:lnTo>
                <a:lnTo>
                  <a:pt x="1187450" y="1365250"/>
                </a:lnTo>
                <a:lnTo>
                  <a:pt x="1187450" y="1339850"/>
                </a:lnTo>
                <a:lnTo>
                  <a:pt x="1168400" y="1339850"/>
                </a:lnTo>
                <a:lnTo>
                  <a:pt x="1168400" y="1298575"/>
                </a:lnTo>
                <a:lnTo>
                  <a:pt x="1139825" y="1298575"/>
                </a:lnTo>
                <a:lnTo>
                  <a:pt x="1139825" y="1270000"/>
                </a:lnTo>
                <a:lnTo>
                  <a:pt x="1098550" y="1270000"/>
                </a:lnTo>
                <a:lnTo>
                  <a:pt x="1098550" y="1238250"/>
                </a:lnTo>
                <a:lnTo>
                  <a:pt x="1082675" y="1238250"/>
                </a:lnTo>
                <a:lnTo>
                  <a:pt x="1082675" y="1244600"/>
                </a:lnTo>
                <a:lnTo>
                  <a:pt x="1082675" y="1216025"/>
                </a:lnTo>
                <a:lnTo>
                  <a:pt x="1050925" y="1216025"/>
                </a:lnTo>
                <a:lnTo>
                  <a:pt x="1050925" y="1174750"/>
                </a:lnTo>
                <a:lnTo>
                  <a:pt x="1012825" y="1174750"/>
                </a:lnTo>
                <a:lnTo>
                  <a:pt x="1012825" y="1152525"/>
                </a:lnTo>
                <a:lnTo>
                  <a:pt x="981075" y="1152525"/>
                </a:lnTo>
                <a:lnTo>
                  <a:pt x="981075" y="1101725"/>
                </a:lnTo>
                <a:lnTo>
                  <a:pt x="962025" y="1101725"/>
                </a:lnTo>
                <a:lnTo>
                  <a:pt x="962025" y="1073150"/>
                </a:lnTo>
                <a:lnTo>
                  <a:pt x="933450" y="1073150"/>
                </a:lnTo>
                <a:lnTo>
                  <a:pt x="933450" y="1073150"/>
                </a:lnTo>
                <a:lnTo>
                  <a:pt x="933450" y="1050925"/>
                </a:lnTo>
                <a:lnTo>
                  <a:pt x="889000" y="1050925"/>
                </a:lnTo>
                <a:lnTo>
                  <a:pt x="889000" y="971550"/>
                </a:lnTo>
                <a:lnTo>
                  <a:pt x="854075" y="971550"/>
                </a:lnTo>
                <a:lnTo>
                  <a:pt x="854075" y="936625"/>
                </a:lnTo>
                <a:lnTo>
                  <a:pt x="835025" y="936625"/>
                </a:lnTo>
                <a:lnTo>
                  <a:pt x="838200" y="923925"/>
                </a:lnTo>
                <a:lnTo>
                  <a:pt x="806450" y="923925"/>
                </a:lnTo>
                <a:lnTo>
                  <a:pt x="806450" y="869950"/>
                </a:lnTo>
                <a:lnTo>
                  <a:pt x="806450" y="869950"/>
                </a:lnTo>
                <a:lnTo>
                  <a:pt x="781050" y="869950"/>
                </a:lnTo>
                <a:lnTo>
                  <a:pt x="781050" y="844550"/>
                </a:lnTo>
                <a:lnTo>
                  <a:pt x="781050" y="844550"/>
                </a:lnTo>
                <a:lnTo>
                  <a:pt x="758825" y="844550"/>
                </a:lnTo>
                <a:lnTo>
                  <a:pt x="758825" y="787400"/>
                </a:lnTo>
                <a:lnTo>
                  <a:pt x="736600" y="787400"/>
                </a:lnTo>
                <a:lnTo>
                  <a:pt x="736600" y="762000"/>
                </a:lnTo>
                <a:lnTo>
                  <a:pt x="701675" y="762000"/>
                </a:lnTo>
                <a:lnTo>
                  <a:pt x="701675" y="727075"/>
                </a:lnTo>
                <a:lnTo>
                  <a:pt x="688975" y="727075"/>
                </a:lnTo>
                <a:lnTo>
                  <a:pt x="688975" y="695325"/>
                </a:lnTo>
                <a:lnTo>
                  <a:pt x="673100" y="695325"/>
                </a:lnTo>
                <a:lnTo>
                  <a:pt x="673100" y="660400"/>
                </a:lnTo>
                <a:lnTo>
                  <a:pt x="638175" y="660400"/>
                </a:lnTo>
                <a:lnTo>
                  <a:pt x="638175" y="615950"/>
                </a:lnTo>
                <a:lnTo>
                  <a:pt x="609600" y="615950"/>
                </a:lnTo>
                <a:lnTo>
                  <a:pt x="609600" y="615950"/>
                </a:lnTo>
                <a:lnTo>
                  <a:pt x="609600" y="596900"/>
                </a:lnTo>
                <a:lnTo>
                  <a:pt x="571500" y="596900"/>
                </a:lnTo>
                <a:lnTo>
                  <a:pt x="571500" y="561975"/>
                </a:lnTo>
                <a:lnTo>
                  <a:pt x="546100" y="561975"/>
                </a:lnTo>
                <a:lnTo>
                  <a:pt x="546100" y="514350"/>
                </a:lnTo>
                <a:lnTo>
                  <a:pt x="530225" y="514350"/>
                </a:lnTo>
                <a:lnTo>
                  <a:pt x="530225" y="485775"/>
                </a:lnTo>
                <a:lnTo>
                  <a:pt x="520700" y="485775"/>
                </a:lnTo>
                <a:lnTo>
                  <a:pt x="520700" y="460375"/>
                </a:lnTo>
                <a:lnTo>
                  <a:pt x="501651" y="460375"/>
                </a:lnTo>
                <a:lnTo>
                  <a:pt x="498475" y="438150"/>
                </a:lnTo>
                <a:lnTo>
                  <a:pt x="473075" y="438150"/>
                </a:lnTo>
                <a:lnTo>
                  <a:pt x="473075" y="396875"/>
                </a:lnTo>
                <a:lnTo>
                  <a:pt x="473075" y="396875"/>
                </a:lnTo>
                <a:lnTo>
                  <a:pt x="466725" y="361950"/>
                </a:lnTo>
                <a:lnTo>
                  <a:pt x="419100" y="365125"/>
                </a:lnTo>
                <a:lnTo>
                  <a:pt x="419100" y="336550"/>
                </a:lnTo>
                <a:lnTo>
                  <a:pt x="384175" y="336550"/>
                </a:lnTo>
                <a:lnTo>
                  <a:pt x="384175" y="311150"/>
                </a:lnTo>
                <a:lnTo>
                  <a:pt x="368300" y="311150"/>
                </a:lnTo>
                <a:lnTo>
                  <a:pt x="368300" y="282575"/>
                </a:lnTo>
                <a:lnTo>
                  <a:pt x="330200" y="282575"/>
                </a:lnTo>
                <a:lnTo>
                  <a:pt x="330200" y="238125"/>
                </a:lnTo>
                <a:lnTo>
                  <a:pt x="308769" y="238125"/>
                </a:lnTo>
                <a:lnTo>
                  <a:pt x="304800" y="212725"/>
                </a:lnTo>
                <a:lnTo>
                  <a:pt x="288925" y="212725"/>
                </a:lnTo>
                <a:lnTo>
                  <a:pt x="288925" y="212725"/>
                </a:lnTo>
                <a:lnTo>
                  <a:pt x="288925" y="187325"/>
                </a:lnTo>
                <a:lnTo>
                  <a:pt x="250825" y="187325"/>
                </a:lnTo>
                <a:lnTo>
                  <a:pt x="250825" y="155575"/>
                </a:lnTo>
                <a:lnTo>
                  <a:pt x="180975" y="155575"/>
                </a:lnTo>
                <a:lnTo>
                  <a:pt x="180975" y="117475"/>
                </a:lnTo>
                <a:lnTo>
                  <a:pt x="168275" y="117475"/>
                </a:lnTo>
                <a:lnTo>
                  <a:pt x="168275" y="85725"/>
                </a:lnTo>
                <a:lnTo>
                  <a:pt x="123825" y="85725"/>
                </a:lnTo>
                <a:lnTo>
                  <a:pt x="123825" y="60325"/>
                </a:lnTo>
                <a:lnTo>
                  <a:pt x="88900" y="60325"/>
                </a:lnTo>
                <a:lnTo>
                  <a:pt x="88900" y="41275"/>
                </a:lnTo>
                <a:lnTo>
                  <a:pt x="50800" y="41275"/>
                </a:lnTo>
                <a:lnTo>
                  <a:pt x="50800" y="12700"/>
                </a:lnTo>
                <a:lnTo>
                  <a:pt x="28575" y="12700"/>
                </a:lnTo>
                <a:lnTo>
                  <a:pt x="2857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8061749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2BD4B-FB08-E725-EAA0-EF4FFC4DB9DD}"/>
              </a:ext>
            </a:extLst>
          </p:cNvPr>
          <p:cNvSpPr>
            <a:spLocks noGrp="1"/>
          </p:cNvSpPr>
          <p:nvPr>
            <p:ph type="title"/>
          </p:nvPr>
        </p:nvSpPr>
        <p:spPr/>
        <p:txBody>
          <a:bodyPr/>
          <a:lstStyle/>
          <a:p>
            <a:r>
              <a:rPr lang="en-US" dirty="0"/>
              <a:t>STELLAR: TTFields With Pemetrexed Plus Cisplatin or Carboplatin in Unresectable MPM</a:t>
            </a:r>
          </a:p>
        </p:txBody>
      </p:sp>
      <p:sp>
        <p:nvSpPr>
          <p:cNvPr id="7" name="Content Placeholder 6">
            <a:extLst>
              <a:ext uri="{FF2B5EF4-FFF2-40B4-BE49-F238E27FC236}">
                <a16:creationId xmlns:a16="http://schemas.microsoft.com/office/drawing/2014/main" id="{61A9A0C7-6259-2019-6667-9A966B87610A}"/>
              </a:ext>
            </a:extLst>
          </p:cNvPr>
          <p:cNvSpPr>
            <a:spLocks noGrp="1"/>
          </p:cNvSpPr>
          <p:nvPr>
            <p:ph idx="1"/>
          </p:nvPr>
        </p:nvSpPr>
        <p:spPr/>
        <p:txBody>
          <a:bodyPr/>
          <a:lstStyle/>
          <a:p>
            <a:r>
              <a:rPr lang="en-US" sz="2200" dirty="0"/>
              <a:t>Prospective, single-arm phase II trial</a:t>
            </a:r>
          </a:p>
          <a:p>
            <a:endParaRPr lang="en-US" sz="2200" dirty="0"/>
          </a:p>
          <a:p>
            <a:endParaRPr lang="en-US" sz="2200" dirty="0"/>
          </a:p>
          <a:p>
            <a:endParaRPr lang="en-US" sz="2200" dirty="0"/>
          </a:p>
          <a:p>
            <a:endParaRPr lang="en-US" sz="2200" dirty="0"/>
          </a:p>
          <a:p>
            <a:pPr marL="0" indent="0">
              <a:buNone/>
            </a:pPr>
            <a:endParaRPr lang="en-US" sz="2200" dirty="0"/>
          </a:p>
          <a:p>
            <a:r>
              <a:rPr lang="en-US" sz="2200" b="1" dirty="0"/>
              <a:t>Primary endpoint: </a:t>
            </a:r>
            <a:r>
              <a:rPr lang="en-US" sz="2200" dirty="0"/>
              <a:t>OS</a:t>
            </a:r>
          </a:p>
          <a:p>
            <a:r>
              <a:rPr lang="en-US" sz="2200" b="1" dirty="0"/>
              <a:t>Secondary endpoints: </a:t>
            </a:r>
            <a:r>
              <a:rPr lang="en-US" sz="2200" dirty="0"/>
              <a:t>PFS, ORR, safety</a:t>
            </a:r>
          </a:p>
        </p:txBody>
      </p:sp>
      <p:sp>
        <p:nvSpPr>
          <p:cNvPr id="6" name="Text Box 11">
            <a:extLst>
              <a:ext uri="{FF2B5EF4-FFF2-40B4-BE49-F238E27FC236}">
                <a16:creationId xmlns:a16="http://schemas.microsoft.com/office/drawing/2014/main" id="{0E90516B-DE8D-49FA-4B42-EDF52D00844C}"/>
              </a:ext>
            </a:extLst>
          </p:cNvPr>
          <p:cNvSpPr txBox="1">
            <a:spLocks noChangeArrowheads="1"/>
          </p:cNvSpPr>
          <p:nvPr/>
        </p:nvSpPr>
        <p:spPr bwMode="auto">
          <a:xfrm>
            <a:off x="44481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Cresoli. Lancet Oncol. 2019;20:1702. NCT02397928.</a:t>
            </a:r>
          </a:p>
        </p:txBody>
      </p:sp>
      <p:sp>
        <p:nvSpPr>
          <p:cNvPr id="3" name="TextBox 2">
            <a:extLst>
              <a:ext uri="{FF2B5EF4-FFF2-40B4-BE49-F238E27FC236}">
                <a16:creationId xmlns:a16="http://schemas.microsoft.com/office/drawing/2014/main" id="{463E5CD1-A86C-10C8-F47C-0834C70DFE66}"/>
              </a:ext>
            </a:extLst>
          </p:cNvPr>
          <p:cNvSpPr txBox="1"/>
          <p:nvPr/>
        </p:nvSpPr>
        <p:spPr bwMode="auto">
          <a:xfrm>
            <a:off x="1199634" y="2546896"/>
            <a:ext cx="218481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dirty="0">
                <a:solidFill>
                  <a:schemeClr val="bg1"/>
                </a:solidFill>
                <a:latin typeface="Calibri" panose="020F0502020204030204" pitchFamily="34" charset="0"/>
              </a:rPr>
              <a:t>Adults</a:t>
            </a:r>
            <a:r>
              <a:rPr lang="en-US" sz="1600" b="0" dirty="0">
                <a:solidFill>
                  <a:schemeClr val="bg1"/>
                </a:solidFill>
                <a:latin typeface="Calibri" panose="020F0502020204030204" pitchFamily="34" charset="0"/>
              </a:rPr>
              <a:t> with unresectable malignant pleural mesothelioma, ECOG PS 0/1</a:t>
            </a:r>
          </a:p>
          <a:p>
            <a:pPr algn="ctr">
              <a:lnSpc>
                <a:spcPct val="100000"/>
              </a:lnSpc>
              <a:spcAft>
                <a:spcPct val="0"/>
              </a:spcAft>
              <a:buClrTx/>
              <a:buFontTx/>
              <a:buNone/>
            </a:pPr>
            <a:r>
              <a:rPr lang="en-US" sz="1600" dirty="0">
                <a:solidFill>
                  <a:schemeClr val="bg1"/>
                </a:solidFill>
                <a:latin typeface="Calibri" panose="020F0502020204030204" pitchFamily="34" charset="0"/>
              </a:rPr>
              <a:t>(N = 80)</a:t>
            </a:r>
            <a:endParaRPr lang="en-US" sz="1600" b="0" dirty="0">
              <a:solidFill>
                <a:schemeClr val="bg1"/>
              </a:solidFill>
              <a:latin typeface="Calibri" panose="020F0502020204030204" pitchFamily="34" charset="0"/>
            </a:endParaRPr>
          </a:p>
        </p:txBody>
      </p:sp>
      <p:sp>
        <p:nvSpPr>
          <p:cNvPr id="4" name="Rectangle 49">
            <a:extLst>
              <a:ext uri="{FF2B5EF4-FFF2-40B4-BE49-F238E27FC236}">
                <a16:creationId xmlns:a16="http://schemas.microsoft.com/office/drawing/2014/main" id="{5EC3C2FF-1887-ADD6-A06D-6FDE0167DAB6}"/>
              </a:ext>
            </a:extLst>
          </p:cNvPr>
          <p:cNvSpPr>
            <a:spLocks noChangeArrowheads="1"/>
          </p:cNvSpPr>
          <p:nvPr/>
        </p:nvSpPr>
        <p:spPr bwMode="auto">
          <a:xfrm>
            <a:off x="3941534" y="2516105"/>
            <a:ext cx="4942580" cy="139834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kHz ≥18 hr/day with NovoTTF-100L device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Pemetrexed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Cisplatin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75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kumimoji="0" lang="en-US" altLang="en-US" sz="1600" i="1"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OR</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Pemetrexed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500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Carboplatin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(AUC 5)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on D1 of a 21-day cycle (max 6 cycles, in absence of PD)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 name="Straight Arrow Connector 11">
            <a:extLst>
              <a:ext uri="{FF2B5EF4-FFF2-40B4-BE49-F238E27FC236}">
                <a16:creationId xmlns:a16="http://schemas.microsoft.com/office/drawing/2014/main" id="{D191221E-03B8-5BD8-4BB6-7D88F47822E9}"/>
              </a:ext>
            </a:extLst>
          </p:cNvPr>
          <p:cNvCxnSpPr/>
          <p:nvPr/>
        </p:nvCxnSpPr>
        <p:spPr bwMode="auto">
          <a:xfrm>
            <a:off x="9038224" y="3208615"/>
            <a:ext cx="457200"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F47713FE-FBE1-17D4-61A7-544F8A7B5ED8}"/>
              </a:ext>
            </a:extLst>
          </p:cNvPr>
          <p:cNvSpPr txBox="1"/>
          <p:nvPr/>
        </p:nvSpPr>
        <p:spPr bwMode="auto">
          <a:xfrm>
            <a:off x="9474685" y="2317612"/>
            <a:ext cx="2112640"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i="1" dirty="0">
                <a:solidFill>
                  <a:schemeClr val="bg1"/>
                </a:solidFill>
                <a:latin typeface="Calibri" panose="020F0502020204030204" pitchFamily="34" charset="0"/>
              </a:rPr>
              <a:t>After CT was completed, TTFields maintenance continued until PD, patient of physician decision, or unacceptable toxicity </a:t>
            </a:r>
            <a:endParaRPr lang="en-US" sz="1600" b="0" i="1" dirty="0">
              <a:solidFill>
                <a:schemeClr val="bg1"/>
              </a:solidFill>
              <a:latin typeface="Calibri" panose="020F0502020204030204" pitchFamily="34" charset="0"/>
            </a:endParaRPr>
          </a:p>
        </p:txBody>
      </p:sp>
      <p:cxnSp>
        <p:nvCxnSpPr>
          <p:cNvPr id="14" name="Straight Arrow Connector 13">
            <a:extLst>
              <a:ext uri="{FF2B5EF4-FFF2-40B4-BE49-F238E27FC236}">
                <a16:creationId xmlns:a16="http://schemas.microsoft.com/office/drawing/2014/main" id="{58969DA9-3CB7-A8C8-3FEB-BF6DF320F57F}"/>
              </a:ext>
            </a:extLst>
          </p:cNvPr>
          <p:cNvCxnSpPr/>
          <p:nvPr/>
        </p:nvCxnSpPr>
        <p:spPr bwMode="auto">
          <a:xfrm>
            <a:off x="3334357" y="3208615"/>
            <a:ext cx="457200"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12225353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29A6E1-2FDF-1C0C-40EB-92AFCA86A24A}"/>
              </a:ext>
            </a:extLst>
          </p:cNvPr>
          <p:cNvSpPr>
            <a:spLocks noGrp="1"/>
          </p:cNvSpPr>
          <p:nvPr>
            <p:ph type="title"/>
          </p:nvPr>
        </p:nvSpPr>
        <p:spPr/>
        <p:txBody>
          <a:bodyPr/>
          <a:lstStyle/>
          <a:p>
            <a:r>
              <a:rPr lang="en-US" dirty="0"/>
              <a:t>STELLAR: Overall Survival and Progressive-Free Survival</a:t>
            </a:r>
          </a:p>
        </p:txBody>
      </p:sp>
      <p:sp>
        <p:nvSpPr>
          <p:cNvPr id="5" name="Text Box 11">
            <a:extLst>
              <a:ext uri="{FF2B5EF4-FFF2-40B4-BE49-F238E27FC236}">
                <a16:creationId xmlns:a16="http://schemas.microsoft.com/office/drawing/2014/main" id="{A18740EA-7396-EF72-27AF-AB9E8FB23587}"/>
              </a:ext>
            </a:extLst>
          </p:cNvPr>
          <p:cNvSpPr txBox="1">
            <a:spLocks noChangeArrowheads="1"/>
          </p:cNvSpPr>
          <p:nvPr/>
        </p:nvSpPr>
        <p:spPr bwMode="auto">
          <a:xfrm>
            <a:off x="44481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Cresoli. Lancet Oncol. 2019;20:1702.</a:t>
            </a:r>
          </a:p>
        </p:txBody>
      </p:sp>
      <p:sp>
        <p:nvSpPr>
          <p:cNvPr id="3" name="TextBox 2">
            <a:extLst>
              <a:ext uri="{FF2B5EF4-FFF2-40B4-BE49-F238E27FC236}">
                <a16:creationId xmlns:a16="http://schemas.microsoft.com/office/drawing/2014/main" id="{D38709A5-ECFD-CE3F-AE16-740231D31E5C}"/>
              </a:ext>
            </a:extLst>
          </p:cNvPr>
          <p:cNvSpPr txBox="1"/>
          <p:nvPr/>
        </p:nvSpPr>
        <p:spPr bwMode="auto">
          <a:xfrm>
            <a:off x="2618519" y="1746577"/>
            <a:ext cx="180267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a:t>
            </a:r>
          </a:p>
        </p:txBody>
      </p:sp>
      <p:sp>
        <p:nvSpPr>
          <p:cNvPr id="4" name="TextBox 3">
            <a:extLst>
              <a:ext uri="{FF2B5EF4-FFF2-40B4-BE49-F238E27FC236}">
                <a16:creationId xmlns:a16="http://schemas.microsoft.com/office/drawing/2014/main" id="{49044B5D-9667-75C9-DD6E-132D13B98EE1}"/>
              </a:ext>
            </a:extLst>
          </p:cNvPr>
          <p:cNvSpPr txBox="1"/>
          <p:nvPr/>
        </p:nvSpPr>
        <p:spPr bwMode="auto">
          <a:xfrm>
            <a:off x="8465071" y="1746577"/>
            <a:ext cx="233878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Progression-Free Survival</a:t>
            </a:r>
          </a:p>
        </p:txBody>
      </p:sp>
      <p:sp>
        <p:nvSpPr>
          <p:cNvPr id="6" name="TextBox 5">
            <a:extLst>
              <a:ext uri="{FF2B5EF4-FFF2-40B4-BE49-F238E27FC236}">
                <a16:creationId xmlns:a16="http://schemas.microsoft.com/office/drawing/2014/main" id="{85178F6D-3821-7B42-6B7C-108B36404BB3}"/>
              </a:ext>
            </a:extLst>
          </p:cNvPr>
          <p:cNvSpPr txBox="1"/>
          <p:nvPr/>
        </p:nvSpPr>
        <p:spPr bwMode="auto">
          <a:xfrm>
            <a:off x="1918701" y="4409624"/>
            <a:ext cx="30925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 18.2 mo (95% CI: 12.1-25.8)</a:t>
            </a:r>
          </a:p>
        </p:txBody>
      </p:sp>
      <p:sp>
        <p:nvSpPr>
          <p:cNvPr id="8" name="TextBox 7">
            <a:extLst>
              <a:ext uri="{FF2B5EF4-FFF2-40B4-BE49-F238E27FC236}">
                <a16:creationId xmlns:a16="http://schemas.microsoft.com/office/drawing/2014/main" id="{E6FE47B8-B56A-259D-2863-CBA1E1D71B32}"/>
              </a:ext>
            </a:extLst>
          </p:cNvPr>
          <p:cNvSpPr txBox="1"/>
          <p:nvPr/>
        </p:nvSpPr>
        <p:spPr bwMode="auto">
          <a:xfrm>
            <a:off x="7772000" y="4409624"/>
            <a:ext cx="2871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PFS: 7.6 mo (95% CI: 6.7-8·6)</a:t>
            </a:r>
          </a:p>
        </p:txBody>
      </p:sp>
      <p:grpSp>
        <p:nvGrpSpPr>
          <p:cNvPr id="111" name="Group 110">
            <a:extLst>
              <a:ext uri="{FF2B5EF4-FFF2-40B4-BE49-F238E27FC236}">
                <a16:creationId xmlns:a16="http://schemas.microsoft.com/office/drawing/2014/main" id="{0AE692EC-DEBD-70B1-9C9E-243451BCF2A7}"/>
              </a:ext>
            </a:extLst>
          </p:cNvPr>
          <p:cNvGrpSpPr/>
          <p:nvPr/>
        </p:nvGrpSpPr>
        <p:grpSpPr>
          <a:xfrm>
            <a:off x="1170866" y="2266459"/>
            <a:ext cx="4721047" cy="3022076"/>
            <a:chOff x="1170866" y="1792900"/>
            <a:chExt cx="4721047" cy="3022076"/>
          </a:xfrm>
        </p:grpSpPr>
        <p:grpSp>
          <p:nvGrpSpPr>
            <p:cNvPr id="42" name="Group 41">
              <a:extLst>
                <a:ext uri="{FF2B5EF4-FFF2-40B4-BE49-F238E27FC236}">
                  <a16:creationId xmlns:a16="http://schemas.microsoft.com/office/drawing/2014/main" id="{5038C507-A374-A5D3-BC56-D63A576471F0}"/>
                </a:ext>
              </a:extLst>
            </p:cNvPr>
            <p:cNvGrpSpPr/>
            <p:nvPr/>
          </p:nvGrpSpPr>
          <p:grpSpPr>
            <a:xfrm>
              <a:off x="1418478" y="1792900"/>
              <a:ext cx="458779" cy="2643472"/>
              <a:chOff x="1418478" y="1792900"/>
              <a:chExt cx="458779" cy="2111168"/>
            </a:xfrm>
          </p:grpSpPr>
          <p:sp>
            <p:nvSpPr>
              <p:cNvPr id="66" name="TextBox 65">
                <a:extLst>
                  <a:ext uri="{FF2B5EF4-FFF2-40B4-BE49-F238E27FC236}">
                    <a16:creationId xmlns:a16="http://schemas.microsoft.com/office/drawing/2014/main" id="{C60F6C6D-2FAF-0C64-D44E-BBA83FD2A39F}"/>
                  </a:ext>
                </a:extLst>
              </p:cNvPr>
              <p:cNvSpPr txBox="1"/>
              <p:nvPr/>
            </p:nvSpPr>
            <p:spPr bwMode="auto">
              <a:xfrm>
                <a:off x="1418478" y="1792900"/>
                <a:ext cx="458779"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67" name="TextBox 66">
                <a:extLst>
                  <a:ext uri="{FF2B5EF4-FFF2-40B4-BE49-F238E27FC236}">
                    <a16:creationId xmlns:a16="http://schemas.microsoft.com/office/drawing/2014/main" id="{AE8FAC51-6766-0B63-0DB0-7501C36AADDA}"/>
                  </a:ext>
                </a:extLst>
              </p:cNvPr>
              <p:cNvSpPr txBox="1"/>
              <p:nvPr/>
            </p:nvSpPr>
            <p:spPr bwMode="auto">
              <a:xfrm>
                <a:off x="1509849" y="2257060"/>
                <a:ext cx="367408"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68" name="TextBox 67">
                <a:extLst>
                  <a:ext uri="{FF2B5EF4-FFF2-40B4-BE49-F238E27FC236}">
                    <a16:creationId xmlns:a16="http://schemas.microsoft.com/office/drawing/2014/main" id="{40DDE64F-0AA7-95B6-95C7-20AFCA196DFA}"/>
                  </a:ext>
                </a:extLst>
              </p:cNvPr>
              <p:cNvSpPr txBox="1"/>
              <p:nvPr/>
            </p:nvSpPr>
            <p:spPr bwMode="auto">
              <a:xfrm>
                <a:off x="1509849" y="2723597"/>
                <a:ext cx="367408"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69" name="TextBox 68">
                <a:extLst>
                  <a:ext uri="{FF2B5EF4-FFF2-40B4-BE49-F238E27FC236}">
                    <a16:creationId xmlns:a16="http://schemas.microsoft.com/office/drawing/2014/main" id="{C3D0B5BD-C4C1-59E8-7516-2F306BB61BAB}"/>
                  </a:ext>
                </a:extLst>
              </p:cNvPr>
              <p:cNvSpPr txBox="1"/>
              <p:nvPr/>
            </p:nvSpPr>
            <p:spPr bwMode="auto">
              <a:xfrm>
                <a:off x="1509849" y="3187757"/>
                <a:ext cx="367408"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70" name="TextBox 69">
                <a:extLst>
                  <a:ext uri="{FF2B5EF4-FFF2-40B4-BE49-F238E27FC236}">
                    <a16:creationId xmlns:a16="http://schemas.microsoft.com/office/drawing/2014/main" id="{B60B9F13-5AF2-4E7D-4200-C0D03065F1D1}"/>
                  </a:ext>
                </a:extLst>
              </p:cNvPr>
              <p:cNvSpPr txBox="1"/>
              <p:nvPr/>
            </p:nvSpPr>
            <p:spPr bwMode="auto">
              <a:xfrm>
                <a:off x="1601220" y="3658267"/>
                <a:ext cx="276037"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2" name="TextBox 11">
              <a:extLst>
                <a:ext uri="{FF2B5EF4-FFF2-40B4-BE49-F238E27FC236}">
                  <a16:creationId xmlns:a16="http://schemas.microsoft.com/office/drawing/2014/main" id="{B39C6F61-7C75-A947-AC28-F3FD67BE9E9C}"/>
                </a:ext>
              </a:extLst>
            </p:cNvPr>
            <p:cNvSpPr txBox="1"/>
            <p:nvPr/>
          </p:nvSpPr>
          <p:spPr bwMode="auto">
            <a:xfrm>
              <a:off x="3597628" y="450719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3" name="Group 12">
              <a:extLst>
                <a:ext uri="{FF2B5EF4-FFF2-40B4-BE49-F238E27FC236}">
                  <a16:creationId xmlns:a16="http://schemas.microsoft.com/office/drawing/2014/main" id="{EC0C3E97-3607-9D50-D169-571E30EFA2C4}"/>
                </a:ext>
              </a:extLst>
            </p:cNvPr>
            <p:cNvGrpSpPr/>
            <p:nvPr/>
          </p:nvGrpSpPr>
          <p:grpSpPr>
            <a:xfrm>
              <a:off x="1759896" y="4293899"/>
              <a:ext cx="4132017" cy="307777"/>
              <a:chOff x="1815015" y="4287549"/>
              <a:chExt cx="2093574" cy="307777"/>
            </a:xfrm>
          </p:grpSpPr>
          <p:sp>
            <p:nvSpPr>
              <p:cNvPr id="29" name="TextBox 28">
                <a:extLst>
                  <a:ext uri="{FF2B5EF4-FFF2-40B4-BE49-F238E27FC236}">
                    <a16:creationId xmlns:a16="http://schemas.microsoft.com/office/drawing/2014/main" id="{E56D1B0D-005E-1949-64F3-C111536F4826}"/>
                  </a:ext>
                </a:extLst>
              </p:cNvPr>
              <p:cNvSpPr txBox="1"/>
              <p:nvPr/>
            </p:nvSpPr>
            <p:spPr bwMode="auto">
              <a:xfrm>
                <a:off x="1815015" y="4287549"/>
                <a:ext cx="1398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0" name="TextBox 29">
                <a:extLst>
                  <a:ext uri="{FF2B5EF4-FFF2-40B4-BE49-F238E27FC236}">
                    <a16:creationId xmlns:a16="http://schemas.microsoft.com/office/drawing/2014/main" id="{7F639997-705D-412B-4D85-BF12B2AF9FA9}"/>
                  </a:ext>
                </a:extLst>
              </p:cNvPr>
              <p:cNvSpPr txBox="1"/>
              <p:nvPr/>
            </p:nvSpPr>
            <p:spPr bwMode="auto">
              <a:xfrm>
                <a:off x="2285653" y="4287549"/>
                <a:ext cx="1398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1" name="TextBox 30">
                <a:extLst>
                  <a:ext uri="{FF2B5EF4-FFF2-40B4-BE49-F238E27FC236}">
                    <a16:creationId xmlns:a16="http://schemas.microsoft.com/office/drawing/2014/main" id="{67144295-543B-0F0C-881B-1E92556999A3}"/>
                  </a:ext>
                </a:extLst>
              </p:cNvPr>
              <p:cNvSpPr txBox="1"/>
              <p:nvPr/>
            </p:nvSpPr>
            <p:spPr bwMode="auto">
              <a:xfrm>
                <a:off x="2755758" y="4287549"/>
                <a:ext cx="186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2" name="TextBox 31">
                <a:extLst>
                  <a:ext uri="{FF2B5EF4-FFF2-40B4-BE49-F238E27FC236}">
                    <a16:creationId xmlns:a16="http://schemas.microsoft.com/office/drawing/2014/main" id="{230408BF-DB3D-392D-3463-290ACC580100}"/>
                  </a:ext>
                </a:extLst>
              </p:cNvPr>
              <p:cNvSpPr txBox="1"/>
              <p:nvPr/>
            </p:nvSpPr>
            <p:spPr bwMode="auto">
              <a:xfrm>
                <a:off x="3245447" y="4287549"/>
                <a:ext cx="186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3" name="TextBox 32">
                <a:extLst>
                  <a:ext uri="{FF2B5EF4-FFF2-40B4-BE49-F238E27FC236}">
                    <a16:creationId xmlns:a16="http://schemas.microsoft.com/office/drawing/2014/main" id="{5B64ED42-036A-F38C-A492-7DA49ED4324D}"/>
                  </a:ext>
                </a:extLst>
              </p:cNvPr>
              <p:cNvSpPr txBox="1"/>
              <p:nvPr/>
            </p:nvSpPr>
            <p:spPr bwMode="auto">
              <a:xfrm>
                <a:off x="3722434" y="4287549"/>
                <a:ext cx="186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grpSp>
        <p:sp>
          <p:nvSpPr>
            <p:cNvPr id="14" name="Freeform: Shape 13">
              <a:extLst>
                <a:ext uri="{FF2B5EF4-FFF2-40B4-BE49-F238E27FC236}">
                  <a16:creationId xmlns:a16="http://schemas.microsoft.com/office/drawing/2014/main" id="{A9058CCD-8512-6B60-F30F-1F3B7E911BBC}"/>
                </a:ext>
              </a:extLst>
            </p:cNvPr>
            <p:cNvSpPr/>
            <p:nvPr/>
          </p:nvSpPr>
          <p:spPr bwMode="auto">
            <a:xfrm>
              <a:off x="1885949" y="1968500"/>
              <a:ext cx="3850481"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 name="Group 14">
              <a:extLst>
                <a:ext uri="{FF2B5EF4-FFF2-40B4-BE49-F238E27FC236}">
                  <a16:creationId xmlns:a16="http://schemas.microsoft.com/office/drawing/2014/main" id="{2E312981-87F0-251E-6CF6-1ACC4B5CB1D9}"/>
                </a:ext>
              </a:extLst>
            </p:cNvPr>
            <p:cNvGrpSpPr/>
            <p:nvPr/>
          </p:nvGrpSpPr>
          <p:grpSpPr>
            <a:xfrm>
              <a:off x="1803400" y="1981200"/>
              <a:ext cx="88904" cy="2336800"/>
              <a:chOff x="1350051" y="1981200"/>
              <a:chExt cx="901240" cy="1859248"/>
            </a:xfrm>
          </p:grpSpPr>
          <p:cxnSp>
            <p:nvCxnSpPr>
              <p:cNvPr id="23" name="Straight Connector 22">
                <a:extLst>
                  <a:ext uri="{FF2B5EF4-FFF2-40B4-BE49-F238E27FC236}">
                    <a16:creationId xmlns:a16="http://schemas.microsoft.com/office/drawing/2014/main" id="{3DC83F7F-0C48-0042-8468-CD0CF839FD28}"/>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8461EC05-3E29-033D-958E-D9F51A03D52C}"/>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3BA2574-1C2B-1D70-6E28-998F61141FB6}"/>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D12FAA5-D4A9-4304-7230-3C202CCA6094}"/>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E9D41CE9-D165-DB7B-1021-78FDA9BFCB37}"/>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 name="Group 15">
              <a:extLst>
                <a:ext uri="{FF2B5EF4-FFF2-40B4-BE49-F238E27FC236}">
                  <a16:creationId xmlns:a16="http://schemas.microsoft.com/office/drawing/2014/main" id="{5B10E9E5-D232-9BB9-B795-26B7032F9C8F}"/>
                </a:ext>
              </a:extLst>
            </p:cNvPr>
            <p:cNvGrpSpPr/>
            <p:nvPr/>
          </p:nvGrpSpPr>
          <p:grpSpPr>
            <a:xfrm rot="5400000">
              <a:off x="3768720" y="2422527"/>
              <a:ext cx="69857" cy="3835401"/>
              <a:chOff x="1350051" y="2446012"/>
              <a:chExt cx="901240" cy="1859250"/>
            </a:xfrm>
          </p:grpSpPr>
          <p:cxnSp>
            <p:nvCxnSpPr>
              <p:cNvPr id="18" name="Straight Connector 17">
                <a:extLst>
                  <a:ext uri="{FF2B5EF4-FFF2-40B4-BE49-F238E27FC236}">
                    <a16:creationId xmlns:a16="http://schemas.microsoft.com/office/drawing/2014/main" id="{A8723072-4FA8-398E-1DD5-318E3203ABC0}"/>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4C20695-790B-9516-155C-14FAF5B96F34}"/>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91DC602-2277-0283-F779-0AFBB5D5A61F}"/>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0637D3FA-65B2-7A5A-8C7C-02430DB1F0FC}"/>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7B8807E2-6313-BC86-E321-63C478AD4837}"/>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sp>
          <p:nvSpPr>
            <p:cNvPr id="103" name="TextBox 102">
              <a:extLst>
                <a:ext uri="{FF2B5EF4-FFF2-40B4-BE49-F238E27FC236}">
                  <a16:creationId xmlns:a16="http://schemas.microsoft.com/office/drawing/2014/main" id="{AC64E029-CEAC-9D74-D038-B8270B138187}"/>
                </a:ext>
              </a:extLst>
            </p:cNvPr>
            <p:cNvSpPr txBox="1"/>
            <p:nvPr/>
          </p:nvSpPr>
          <p:spPr bwMode="auto">
            <a:xfrm rot="16200000">
              <a:off x="987162" y="2978955"/>
              <a:ext cx="6751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a:t>
              </a:r>
            </a:p>
          </p:txBody>
        </p:sp>
      </p:grpSp>
      <p:grpSp>
        <p:nvGrpSpPr>
          <p:cNvPr id="104" name="Group 103">
            <a:extLst>
              <a:ext uri="{FF2B5EF4-FFF2-40B4-BE49-F238E27FC236}">
                <a16:creationId xmlns:a16="http://schemas.microsoft.com/office/drawing/2014/main" id="{34609C10-C3D9-C40C-947C-FC38BD506552}"/>
              </a:ext>
            </a:extLst>
          </p:cNvPr>
          <p:cNvGrpSpPr/>
          <p:nvPr/>
        </p:nvGrpSpPr>
        <p:grpSpPr>
          <a:xfrm>
            <a:off x="1593980" y="5309366"/>
            <a:ext cx="4463839" cy="307777"/>
            <a:chOff x="1730952" y="4287549"/>
            <a:chExt cx="2261701" cy="307777"/>
          </a:xfrm>
        </p:grpSpPr>
        <p:sp>
          <p:nvSpPr>
            <p:cNvPr id="105" name="TextBox 104">
              <a:extLst>
                <a:ext uri="{FF2B5EF4-FFF2-40B4-BE49-F238E27FC236}">
                  <a16:creationId xmlns:a16="http://schemas.microsoft.com/office/drawing/2014/main" id="{C8D5F365-BEE5-9408-DC07-7C1F0F4BA426}"/>
                </a:ext>
              </a:extLst>
            </p:cNvPr>
            <p:cNvSpPr txBox="1"/>
            <p:nvPr/>
          </p:nvSpPr>
          <p:spPr bwMode="auto">
            <a:xfrm>
              <a:off x="1730952" y="4287549"/>
              <a:ext cx="3079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 (0)</a:t>
              </a:r>
            </a:p>
          </p:txBody>
        </p:sp>
        <p:sp>
          <p:nvSpPr>
            <p:cNvPr id="106" name="TextBox 105">
              <a:extLst>
                <a:ext uri="{FF2B5EF4-FFF2-40B4-BE49-F238E27FC236}">
                  <a16:creationId xmlns:a16="http://schemas.microsoft.com/office/drawing/2014/main" id="{AAAB7EF9-DE49-F4DC-DB38-26DFDACA0059}"/>
                </a:ext>
              </a:extLst>
            </p:cNvPr>
            <p:cNvSpPr txBox="1"/>
            <p:nvPr/>
          </p:nvSpPr>
          <p:spPr bwMode="auto">
            <a:xfrm>
              <a:off x="2201590" y="4287549"/>
              <a:ext cx="3079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74 (1)</a:t>
              </a:r>
            </a:p>
          </p:txBody>
        </p:sp>
        <p:sp>
          <p:nvSpPr>
            <p:cNvPr id="107" name="TextBox 106">
              <a:extLst>
                <a:ext uri="{FF2B5EF4-FFF2-40B4-BE49-F238E27FC236}">
                  <a16:creationId xmlns:a16="http://schemas.microsoft.com/office/drawing/2014/main" id="{C36AC56C-F2CD-1B81-5339-662EC9D3E3EF}"/>
                </a:ext>
              </a:extLst>
            </p:cNvPr>
            <p:cNvSpPr txBox="1"/>
            <p:nvPr/>
          </p:nvSpPr>
          <p:spPr bwMode="auto">
            <a:xfrm>
              <a:off x="2694844" y="4287549"/>
              <a:ext cx="3079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 (8)</a:t>
              </a:r>
            </a:p>
          </p:txBody>
        </p:sp>
        <p:sp>
          <p:nvSpPr>
            <p:cNvPr id="108" name="TextBox 107">
              <a:extLst>
                <a:ext uri="{FF2B5EF4-FFF2-40B4-BE49-F238E27FC236}">
                  <a16:creationId xmlns:a16="http://schemas.microsoft.com/office/drawing/2014/main" id="{89FC276A-24EA-A299-CC6D-1098C17C43A9}"/>
                </a:ext>
              </a:extLst>
            </p:cNvPr>
            <p:cNvSpPr txBox="1"/>
            <p:nvPr/>
          </p:nvSpPr>
          <p:spPr bwMode="auto">
            <a:xfrm>
              <a:off x="3161387" y="4287549"/>
              <a:ext cx="354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 (25)</a:t>
              </a:r>
            </a:p>
          </p:txBody>
        </p:sp>
        <p:sp>
          <p:nvSpPr>
            <p:cNvPr id="109" name="TextBox 108">
              <a:extLst>
                <a:ext uri="{FF2B5EF4-FFF2-40B4-BE49-F238E27FC236}">
                  <a16:creationId xmlns:a16="http://schemas.microsoft.com/office/drawing/2014/main" id="{F412A5E0-164C-DDFE-A5F0-42E0E2FDD0CA}"/>
                </a:ext>
              </a:extLst>
            </p:cNvPr>
            <p:cNvSpPr txBox="1"/>
            <p:nvPr/>
          </p:nvSpPr>
          <p:spPr bwMode="auto">
            <a:xfrm>
              <a:off x="3638373" y="4287549"/>
              <a:ext cx="354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 (31)</a:t>
              </a:r>
            </a:p>
          </p:txBody>
        </p:sp>
      </p:grpSp>
      <p:sp>
        <p:nvSpPr>
          <p:cNvPr id="110" name="TextBox 109">
            <a:extLst>
              <a:ext uri="{FF2B5EF4-FFF2-40B4-BE49-F238E27FC236}">
                <a16:creationId xmlns:a16="http://schemas.microsoft.com/office/drawing/2014/main" id="{091BF4E0-6013-882D-09BC-396005869A98}"/>
              </a:ext>
            </a:extLst>
          </p:cNvPr>
          <p:cNvSpPr txBox="1"/>
          <p:nvPr/>
        </p:nvSpPr>
        <p:spPr bwMode="auto">
          <a:xfrm>
            <a:off x="132526" y="5115695"/>
            <a:ext cx="1506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censored)</a:t>
            </a:r>
          </a:p>
        </p:txBody>
      </p:sp>
      <p:grpSp>
        <p:nvGrpSpPr>
          <p:cNvPr id="112" name="Group 111">
            <a:extLst>
              <a:ext uri="{FF2B5EF4-FFF2-40B4-BE49-F238E27FC236}">
                <a16:creationId xmlns:a16="http://schemas.microsoft.com/office/drawing/2014/main" id="{46393DB9-27E1-FC51-7CE9-FCCAF5BCB00A}"/>
              </a:ext>
            </a:extLst>
          </p:cNvPr>
          <p:cNvGrpSpPr/>
          <p:nvPr/>
        </p:nvGrpSpPr>
        <p:grpSpPr>
          <a:xfrm>
            <a:off x="7013891" y="2266459"/>
            <a:ext cx="4721047" cy="3022076"/>
            <a:chOff x="1170866" y="1792900"/>
            <a:chExt cx="4721047" cy="3022076"/>
          </a:xfrm>
        </p:grpSpPr>
        <p:grpSp>
          <p:nvGrpSpPr>
            <p:cNvPr id="113" name="Group 112">
              <a:extLst>
                <a:ext uri="{FF2B5EF4-FFF2-40B4-BE49-F238E27FC236}">
                  <a16:creationId xmlns:a16="http://schemas.microsoft.com/office/drawing/2014/main" id="{A1617D12-A04A-6F7D-7342-77443EC654E7}"/>
                </a:ext>
              </a:extLst>
            </p:cNvPr>
            <p:cNvGrpSpPr/>
            <p:nvPr/>
          </p:nvGrpSpPr>
          <p:grpSpPr>
            <a:xfrm>
              <a:off x="1418478" y="1792900"/>
              <a:ext cx="458779" cy="2643472"/>
              <a:chOff x="1418478" y="1792900"/>
              <a:chExt cx="458779" cy="2111168"/>
            </a:xfrm>
          </p:grpSpPr>
          <p:sp>
            <p:nvSpPr>
              <p:cNvPr id="135" name="TextBox 134">
                <a:extLst>
                  <a:ext uri="{FF2B5EF4-FFF2-40B4-BE49-F238E27FC236}">
                    <a16:creationId xmlns:a16="http://schemas.microsoft.com/office/drawing/2014/main" id="{3CB06EE4-CB99-0BE1-0838-715A175C9FBA}"/>
                  </a:ext>
                </a:extLst>
              </p:cNvPr>
              <p:cNvSpPr txBox="1"/>
              <p:nvPr/>
            </p:nvSpPr>
            <p:spPr bwMode="auto">
              <a:xfrm>
                <a:off x="1418478" y="1792900"/>
                <a:ext cx="458779"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36" name="TextBox 135">
                <a:extLst>
                  <a:ext uri="{FF2B5EF4-FFF2-40B4-BE49-F238E27FC236}">
                    <a16:creationId xmlns:a16="http://schemas.microsoft.com/office/drawing/2014/main" id="{22891522-956A-7892-15DD-BEB44FBE0BDE}"/>
                  </a:ext>
                </a:extLst>
              </p:cNvPr>
              <p:cNvSpPr txBox="1"/>
              <p:nvPr/>
            </p:nvSpPr>
            <p:spPr bwMode="auto">
              <a:xfrm>
                <a:off x="1509849" y="2257060"/>
                <a:ext cx="367408"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137" name="TextBox 136">
                <a:extLst>
                  <a:ext uri="{FF2B5EF4-FFF2-40B4-BE49-F238E27FC236}">
                    <a16:creationId xmlns:a16="http://schemas.microsoft.com/office/drawing/2014/main" id="{DBDD5121-4399-881D-F82D-E5354AE23C8A}"/>
                  </a:ext>
                </a:extLst>
              </p:cNvPr>
              <p:cNvSpPr txBox="1"/>
              <p:nvPr/>
            </p:nvSpPr>
            <p:spPr bwMode="auto">
              <a:xfrm>
                <a:off x="1509849" y="2723597"/>
                <a:ext cx="367408"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138" name="TextBox 137">
                <a:extLst>
                  <a:ext uri="{FF2B5EF4-FFF2-40B4-BE49-F238E27FC236}">
                    <a16:creationId xmlns:a16="http://schemas.microsoft.com/office/drawing/2014/main" id="{2B952975-574B-5689-B651-3E1841FAEA28}"/>
                  </a:ext>
                </a:extLst>
              </p:cNvPr>
              <p:cNvSpPr txBox="1"/>
              <p:nvPr/>
            </p:nvSpPr>
            <p:spPr bwMode="auto">
              <a:xfrm>
                <a:off x="1509849" y="3187757"/>
                <a:ext cx="367408"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39" name="TextBox 138">
                <a:extLst>
                  <a:ext uri="{FF2B5EF4-FFF2-40B4-BE49-F238E27FC236}">
                    <a16:creationId xmlns:a16="http://schemas.microsoft.com/office/drawing/2014/main" id="{0207A3E0-925C-B7BF-535A-A061FED6C531}"/>
                  </a:ext>
                </a:extLst>
              </p:cNvPr>
              <p:cNvSpPr txBox="1"/>
              <p:nvPr/>
            </p:nvSpPr>
            <p:spPr bwMode="auto">
              <a:xfrm>
                <a:off x="1601220" y="3658267"/>
                <a:ext cx="276037" cy="245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14" name="TextBox 113">
              <a:extLst>
                <a:ext uri="{FF2B5EF4-FFF2-40B4-BE49-F238E27FC236}">
                  <a16:creationId xmlns:a16="http://schemas.microsoft.com/office/drawing/2014/main" id="{68433FCF-5A46-72CA-F404-6170A76CC702}"/>
                </a:ext>
              </a:extLst>
            </p:cNvPr>
            <p:cNvSpPr txBox="1"/>
            <p:nvPr/>
          </p:nvSpPr>
          <p:spPr bwMode="auto">
            <a:xfrm>
              <a:off x="3597628" y="450719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15" name="Group 114">
              <a:extLst>
                <a:ext uri="{FF2B5EF4-FFF2-40B4-BE49-F238E27FC236}">
                  <a16:creationId xmlns:a16="http://schemas.microsoft.com/office/drawing/2014/main" id="{2F01FD77-D4A7-1795-3660-7A7909D63382}"/>
                </a:ext>
              </a:extLst>
            </p:cNvPr>
            <p:cNvGrpSpPr/>
            <p:nvPr/>
          </p:nvGrpSpPr>
          <p:grpSpPr>
            <a:xfrm>
              <a:off x="1759895" y="4293899"/>
              <a:ext cx="4132018" cy="307777"/>
              <a:chOff x="1815015" y="4287549"/>
              <a:chExt cx="2093575" cy="307777"/>
            </a:xfrm>
          </p:grpSpPr>
          <p:sp>
            <p:nvSpPr>
              <p:cNvPr id="130" name="TextBox 129">
                <a:extLst>
                  <a:ext uri="{FF2B5EF4-FFF2-40B4-BE49-F238E27FC236}">
                    <a16:creationId xmlns:a16="http://schemas.microsoft.com/office/drawing/2014/main" id="{77F834E0-E6EB-3134-3CBD-14E5295A14D7}"/>
                  </a:ext>
                </a:extLst>
              </p:cNvPr>
              <p:cNvSpPr txBox="1"/>
              <p:nvPr/>
            </p:nvSpPr>
            <p:spPr bwMode="auto">
              <a:xfrm>
                <a:off x="1815015" y="4287549"/>
                <a:ext cx="13986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31" name="TextBox 130">
                <a:extLst>
                  <a:ext uri="{FF2B5EF4-FFF2-40B4-BE49-F238E27FC236}">
                    <a16:creationId xmlns:a16="http://schemas.microsoft.com/office/drawing/2014/main" id="{5727EF2C-A6D2-4308-A007-9AF04B1708E4}"/>
                  </a:ext>
                </a:extLst>
              </p:cNvPr>
              <p:cNvSpPr txBox="1"/>
              <p:nvPr/>
            </p:nvSpPr>
            <p:spPr bwMode="auto">
              <a:xfrm>
                <a:off x="2285652" y="4287549"/>
                <a:ext cx="1398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132" name="TextBox 131">
                <a:extLst>
                  <a:ext uri="{FF2B5EF4-FFF2-40B4-BE49-F238E27FC236}">
                    <a16:creationId xmlns:a16="http://schemas.microsoft.com/office/drawing/2014/main" id="{FA1FC662-7117-F16D-D59C-3C63DBFB308B}"/>
                  </a:ext>
                </a:extLst>
              </p:cNvPr>
              <p:cNvSpPr txBox="1"/>
              <p:nvPr/>
            </p:nvSpPr>
            <p:spPr bwMode="auto">
              <a:xfrm>
                <a:off x="2778905" y="4287549"/>
                <a:ext cx="1398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133" name="TextBox 132">
                <a:extLst>
                  <a:ext uri="{FF2B5EF4-FFF2-40B4-BE49-F238E27FC236}">
                    <a16:creationId xmlns:a16="http://schemas.microsoft.com/office/drawing/2014/main" id="{3F736AF3-EF97-979C-0872-605B05F8A781}"/>
                  </a:ext>
                </a:extLst>
              </p:cNvPr>
              <p:cNvSpPr txBox="1"/>
              <p:nvPr/>
            </p:nvSpPr>
            <p:spPr bwMode="auto">
              <a:xfrm>
                <a:off x="3268594" y="4287549"/>
                <a:ext cx="1398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p:txBody>
          </p:sp>
          <p:sp>
            <p:nvSpPr>
              <p:cNvPr id="134" name="TextBox 133">
                <a:extLst>
                  <a:ext uri="{FF2B5EF4-FFF2-40B4-BE49-F238E27FC236}">
                    <a16:creationId xmlns:a16="http://schemas.microsoft.com/office/drawing/2014/main" id="{C1E03FAC-7B75-C1AE-71A1-AFA94F9D4C3F}"/>
                  </a:ext>
                </a:extLst>
              </p:cNvPr>
              <p:cNvSpPr txBox="1"/>
              <p:nvPr/>
            </p:nvSpPr>
            <p:spPr bwMode="auto">
              <a:xfrm>
                <a:off x="3722435" y="4287549"/>
                <a:ext cx="1861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grpSp>
        <p:sp>
          <p:nvSpPr>
            <p:cNvPr id="116" name="Freeform: Shape 115">
              <a:extLst>
                <a:ext uri="{FF2B5EF4-FFF2-40B4-BE49-F238E27FC236}">
                  <a16:creationId xmlns:a16="http://schemas.microsoft.com/office/drawing/2014/main" id="{230D405E-4792-C7B1-824D-1B69CA92AFA4}"/>
                </a:ext>
              </a:extLst>
            </p:cNvPr>
            <p:cNvSpPr/>
            <p:nvPr/>
          </p:nvSpPr>
          <p:spPr bwMode="auto">
            <a:xfrm>
              <a:off x="1885950" y="1968500"/>
              <a:ext cx="3835400"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17" name="Group 116">
              <a:extLst>
                <a:ext uri="{FF2B5EF4-FFF2-40B4-BE49-F238E27FC236}">
                  <a16:creationId xmlns:a16="http://schemas.microsoft.com/office/drawing/2014/main" id="{A828C0B6-2EDB-BFEF-A77A-A5ED0E3D489F}"/>
                </a:ext>
              </a:extLst>
            </p:cNvPr>
            <p:cNvGrpSpPr/>
            <p:nvPr/>
          </p:nvGrpSpPr>
          <p:grpSpPr>
            <a:xfrm>
              <a:off x="1803400" y="1981200"/>
              <a:ext cx="88904" cy="2336800"/>
              <a:chOff x="1350051" y="1981200"/>
              <a:chExt cx="901240" cy="1859248"/>
            </a:xfrm>
          </p:grpSpPr>
          <p:cxnSp>
            <p:nvCxnSpPr>
              <p:cNvPr id="125" name="Straight Connector 124">
                <a:extLst>
                  <a:ext uri="{FF2B5EF4-FFF2-40B4-BE49-F238E27FC236}">
                    <a16:creationId xmlns:a16="http://schemas.microsoft.com/office/drawing/2014/main" id="{94905350-EC9B-8CE5-B6E9-E7A50B44661A}"/>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E54F5332-248F-E9EA-D815-7F65DFBBA06E}"/>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0F3DFE4F-77DE-2091-83B1-58E387727EE0}"/>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A3A76B0-16C7-CD84-8FF5-53F13A01D9ED}"/>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E4E4734-4F93-7226-DBEE-D61DE0CA8E1E}"/>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9C604240-0186-2D7B-6C81-4A9F98D182D0}"/>
                </a:ext>
              </a:extLst>
            </p:cNvPr>
            <p:cNvGrpSpPr/>
            <p:nvPr/>
          </p:nvGrpSpPr>
          <p:grpSpPr>
            <a:xfrm rot="5400000">
              <a:off x="3768720" y="2422527"/>
              <a:ext cx="69857" cy="3835401"/>
              <a:chOff x="1350051" y="2446012"/>
              <a:chExt cx="901240" cy="1859250"/>
            </a:xfrm>
          </p:grpSpPr>
          <p:cxnSp>
            <p:nvCxnSpPr>
              <p:cNvPr id="120" name="Straight Connector 119">
                <a:extLst>
                  <a:ext uri="{FF2B5EF4-FFF2-40B4-BE49-F238E27FC236}">
                    <a16:creationId xmlns:a16="http://schemas.microsoft.com/office/drawing/2014/main" id="{057576FD-4279-0EF3-2412-E082E484C339}"/>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A2F1F2A-323F-8300-8BA3-F7C856E35EE5}"/>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2F67D11C-5570-ADE1-E73F-23E515CDE8C9}"/>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CC7A8693-7400-0E6A-0925-4C8904AA96EC}"/>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2D759E9-ACF5-99A9-19B3-1162F48966DD}"/>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sp>
          <p:nvSpPr>
            <p:cNvPr id="119" name="TextBox 118">
              <a:extLst>
                <a:ext uri="{FF2B5EF4-FFF2-40B4-BE49-F238E27FC236}">
                  <a16:creationId xmlns:a16="http://schemas.microsoft.com/office/drawing/2014/main" id="{BEF434ED-5445-215D-B35D-73BD32F7B09B}"/>
                </a:ext>
              </a:extLst>
            </p:cNvPr>
            <p:cNvSpPr txBox="1"/>
            <p:nvPr/>
          </p:nvSpPr>
          <p:spPr bwMode="auto">
            <a:xfrm rot="16200000">
              <a:off x="960296" y="2978955"/>
              <a:ext cx="7289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 (%)</a:t>
              </a:r>
            </a:p>
          </p:txBody>
        </p:sp>
      </p:grpSp>
      <p:grpSp>
        <p:nvGrpSpPr>
          <p:cNvPr id="140" name="Group 139">
            <a:extLst>
              <a:ext uri="{FF2B5EF4-FFF2-40B4-BE49-F238E27FC236}">
                <a16:creationId xmlns:a16="http://schemas.microsoft.com/office/drawing/2014/main" id="{0E8AFB4E-8B9C-ACA8-0312-A1CD0D16C954}"/>
              </a:ext>
            </a:extLst>
          </p:cNvPr>
          <p:cNvGrpSpPr/>
          <p:nvPr/>
        </p:nvGrpSpPr>
        <p:grpSpPr>
          <a:xfrm>
            <a:off x="7437005" y="5309366"/>
            <a:ext cx="4463841" cy="307777"/>
            <a:chOff x="1730952" y="4287549"/>
            <a:chExt cx="2261702" cy="307777"/>
          </a:xfrm>
        </p:grpSpPr>
        <p:sp>
          <p:nvSpPr>
            <p:cNvPr id="141" name="TextBox 140">
              <a:extLst>
                <a:ext uri="{FF2B5EF4-FFF2-40B4-BE49-F238E27FC236}">
                  <a16:creationId xmlns:a16="http://schemas.microsoft.com/office/drawing/2014/main" id="{F3FDB53C-E46A-7725-10FF-B750523AD9A3}"/>
                </a:ext>
              </a:extLst>
            </p:cNvPr>
            <p:cNvSpPr txBox="1"/>
            <p:nvPr/>
          </p:nvSpPr>
          <p:spPr bwMode="auto">
            <a:xfrm>
              <a:off x="1730952" y="4287549"/>
              <a:ext cx="3079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 (0)</a:t>
              </a:r>
            </a:p>
          </p:txBody>
        </p:sp>
        <p:sp>
          <p:nvSpPr>
            <p:cNvPr id="142" name="TextBox 141">
              <a:extLst>
                <a:ext uri="{FF2B5EF4-FFF2-40B4-BE49-F238E27FC236}">
                  <a16:creationId xmlns:a16="http://schemas.microsoft.com/office/drawing/2014/main" id="{6E76977A-E9DD-E213-BC98-86103C7ABDB1}"/>
                </a:ext>
              </a:extLst>
            </p:cNvPr>
            <p:cNvSpPr txBox="1"/>
            <p:nvPr/>
          </p:nvSpPr>
          <p:spPr bwMode="auto">
            <a:xfrm>
              <a:off x="2178444" y="4287549"/>
              <a:ext cx="354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68 (10)</a:t>
              </a:r>
            </a:p>
          </p:txBody>
        </p:sp>
        <p:sp>
          <p:nvSpPr>
            <p:cNvPr id="143" name="TextBox 142">
              <a:extLst>
                <a:ext uri="{FF2B5EF4-FFF2-40B4-BE49-F238E27FC236}">
                  <a16:creationId xmlns:a16="http://schemas.microsoft.com/office/drawing/2014/main" id="{6A9B4A43-D962-B430-3DDB-504660586942}"/>
                </a:ext>
              </a:extLst>
            </p:cNvPr>
            <p:cNvSpPr txBox="1"/>
            <p:nvPr/>
          </p:nvSpPr>
          <p:spPr bwMode="auto">
            <a:xfrm>
              <a:off x="2671698" y="4287549"/>
              <a:ext cx="354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 (18)</a:t>
              </a:r>
            </a:p>
          </p:txBody>
        </p:sp>
        <p:sp>
          <p:nvSpPr>
            <p:cNvPr id="144" name="TextBox 143">
              <a:extLst>
                <a:ext uri="{FF2B5EF4-FFF2-40B4-BE49-F238E27FC236}">
                  <a16:creationId xmlns:a16="http://schemas.microsoft.com/office/drawing/2014/main" id="{851CA980-D6E1-B964-AF5D-93C2056C2604}"/>
                </a:ext>
              </a:extLst>
            </p:cNvPr>
            <p:cNvSpPr txBox="1"/>
            <p:nvPr/>
          </p:nvSpPr>
          <p:spPr bwMode="auto">
            <a:xfrm>
              <a:off x="3161386" y="4287549"/>
              <a:ext cx="354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 (19)</a:t>
              </a:r>
            </a:p>
          </p:txBody>
        </p:sp>
        <p:sp>
          <p:nvSpPr>
            <p:cNvPr id="145" name="TextBox 144">
              <a:extLst>
                <a:ext uri="{FF2B5EF4-FFF2-40B4-BE49-F238E27FC236}">
                  <a16:creationId xmlns:a16="http://schemas.microsoft.com/office/drawing/2014/main" id="{4778D7D8-5E8D-C48E-DB9A-AAA2068E66E6}"/>
                </a:ext>
              </a:extLst>
            </p:cNvPr>
            <p:cNvSpPr txBox="1"/>
            <p:nvPr/>
          </p:nvSpPr>
          <p:spPr bwMode="auto">
            <a:xfrm>
              <a:off x="3638374" y="4287549"/>
              <a:ext cx="3542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 (19)</a:t>
              </a:r>
            </a:p>
          </p:txBody>
        </p:sp>
      </p:grpSp>
      <p:sp>
        <p:nvSpPr>
          <p:cNvPr id="153" name="Freeform: Shape 152">
            <a:extLst>
              <a:ext uri="{FF2B5EF4-FFF2-40B4-BE49-F238E27FC236}">
                <a16:creationId xmlns:a16="http://schemas.microsoft.com/office/drawing/2014/main" id="{6AD02F28-08CB-C5A9-144F-E8539B03EC97}"/>
              </a:ext>
            </a:extLst>
          </p:cNvPr>
          <p:cNvSpPr/>
          <p:nvPr/>
        </p:nvSpPr>
        <p:spPr bwMode="auto">
          <a:xfrm>
            <a:off x="1895475" y="2468394"/>
            <a:ext cx="3562350" cy="1355725"/>
          </a:xfrm>
          <a:custGeom>
            <a:avLst/>
            <a:gdLst>
              <a:gd name="connsiteX0" fmla="*/ 3562350 w 3562350"/>
              <a:gd name="connsiteY0" fmla="*/ 1355725 h 1355725"/>
              <a:gd name="connsiteX1" fmla="*/ 3562350 w 3562350"/>
              <a:gd name="connsiteY1" fmla="*/ 1270000 h 1355725"/>
              <a:gd name="connsiteX2" fmla="*/ 3343275 w 3562350"/>
              <a:gd name="connsiteY2" fmla="*/ 1270000 h 1355725"/>
              <a:gd name="connsiteX3" fmla="*/ 3343275 w 3562350"/>
              <a:gd name="connsiteY3" fmla="*/ 1190625 h 1355725"/>
              <a:gd name="connsiteX4" fmla="*/ 2882900 w 3562350"/>
              <a:gd name="connsiteY4" fmla="*/ 1190625 h 1355725"/>
              <a:gd name="connsiteX5" fmla="*/ 2882900 w 3562350"/>
              <a:gd name="connsiteY5" fmla="*/ 1130300 h 1355725"/>
              <a:gd name="connsiteX6" fmla="*/ 2752725 w 3562350"/>
              <a:gd name="connsiteY6" fmla="*/ 1130300 h 1355725"/>
              <a:gd name="connsiteX7" fmla="*/ 2752725 w 3562350"/>
              <a:gd name="connsiteY7" fmla="*/ 1069975 h 1355725"/>
              <a:gd name="connsiteX8" fmla="*/ 2543175 w 3562350"/>
              <a:gd name="connsiteY8" fmla="*/ 1069975 h 1355725"/>
              <a:gd name="connsiteX9" fmla="*/ 2543175 w 3562350"/>
              <a:gd name="connsiteY9" fmla="*/ 1019175 h 1355725"/>
              <a:gd name="connsiteX10" fmla="*/ 2514600 w 3562350"/>
              <a:gd name="connsiteY10" fmla="*/ 1019175 h 1355725"/>
              <a:gd name="connsiteX11" fmla="*/ 2514600 w 3562350"/>
              <a:gd name="connsiteY11" fmla="*/ 987425 h 1355725"/>
              <a:gd name="connsiteX12" fmla="*/ 2209800 w 3562350"/>
              <a:gd name="connsiteY12" fmla="*/ 987425 h 1355725"/>
              <a:gd name="connsiteX13" fmla="*/ 2209800 w 3562350"/>
              <a:gd name="connsiteY13" fmla="*/ 939800 h 1355725"/>
              <a:gd name="connsiteX14" fmla="*/ 2085975 w 3562350"/>
              <a:gd name="connsiteY14" fmla="*/ 939800 h 1355725"/>
              <a:gd name="connsiteX15" fmla="*/ 2085975 w 3562350"/>
              <a:gd name="connsiteY15" fmla="*/ 911225 h 1355725"/>
              <a:gd name="connsiteX16" fmla="*/ 1914525 w 3562350"/>
              <a:gd name="connsiteY16" fmla="*/ 911225 h 1355725"/>
              <a:gd name="connsiteX17" fmla="*/ 1914525 w 3562350"/>
              <a:gd name="connsiteY17" fmla="*/ 879475 h 1355725"/>
              <a:gd name="connsiteX18" fmla="*/ 1822450 w 3562350"/>
              <a:gd name="connsiteY18" fmla="*/ 879475 h 1355725"/>
              <a:gd name="connsiteX19" fmla="*/ 1822450 w 3562350"/>
              <a:gd name="connsiteY19" fmla="*/ 844550 h 1355725"/>
              <a:gd name="connsiteX20" fmla="*/ 1727200 w 3562350"/>
              <a:gd name="connsiteY20" fmla="*/ 844550 h 1355725"/>
              <a:gd name="connsiteX21" fmla="*/ 1727200 w 3562350"/>
              <a:gd name="connsiteY21" fmla="*/ 806450 h 1355725"/>
              <a:gd name="connsiteX22" fmla="*/ 1644650 w 3562350"/>
              <a:gd name="connsiteY22" fmla="*/ 806450 h 1355725"/>
              <a:gd name="connsiteX23" fmla="*/ 1644650 w 3562350"/>
              <a:gd name="connsiteY23" fmla="*/ 777875 h 1355725"/>
              <a:gd name="connsiteX24" fmla="*/ 1635125 w 3562350"/>
              <a:gd name="connsiteY24" fmla="*/ 777875 h 1355725"/>
              <a:gd name="connsiteX25" fmla="*/ 1635125 w 3562350"/>
              <a:gd name="connsiteY25" fmla="*/ 742950 h 1355725"/>
              <a:gd name="connsiteX26" fmla="*/ 1600200 w 3562350"/>
              <a:gd name="connsiteY26" fmla="*/ 742950 h 1355725"/>
              <a:gd name="connsiteX27" fmla="*/ 1600200 w 3562350"/>
              <a:gd name="connsiteY27" fmla="*/ 714375 h 1355725"/>
              <a:gd name="connsiteX28" fmla="*/ 1476375 w 3562350"/>
              <a:gd name="connsiteY28" fmla="*/ 714375 h 1355725"/>
              <a:gd name="connsiteX29" fmla="*/ 1476375 w 3562350"/>
              <a:gd name="connsiteY29" fmla="*/ 688975 h 1355725"/>
              <a:gd name="connsiteX30" fmla="*/ 1460500 w 3562350"/>
              <a:gd name="connsiteY30" fmla="*/ 688975 h 1355725"/>
              <a:gd name="connsiteX31" fmla="*/ 1460500 w 3562350"/>
              <a:gd name="connsiteY31" fmla="*/ 676275 h 1355725"/>
              <a:gd name="connsiteX32" fmla="*/ 1447800 w 3562350"/>
              <a:gd name="connsiteY32" fmla="*/ 676275 h 1355725"/>
              <a:gd name="connsiteX33" fmla="*/ 1447800 w 3562350"/>
              <a:gd name="connsiteY33" fmla="*/ 647700 h 1355725"/>
              <a:gd name="connsiteX34" fmla="*/ 1390650 w 3562350"/>
              <a:gd name="connsiteY34" fmla="*/ 647700 h 1355725"/>
              <a:gd name="connsiteX35" fmla="*/ 1390650 w 3562350"/>
              <a:gd name="connsiteY35" fmla="*/ 587375 h 1355725"/>
              <a:gd name="connsiteX36" fmla="*/ 1311275 w 3562350"/>
              <a:gd name="connsiteY36" fmla="*/ 587375 h 1355725"/>
              <a:gd name="connsiteX37" fmla="*/ 1311275 w 3562350"/>
              <a:gd name="connsiteY37" fmla="*/ 552450 h 1355725"/>
              <a:gd name="connsiteX38" fmla="*/ 1289050 w 3562350"/>
              <a:gd name="connsiteY38" fmla="*/ 552450 h 1355725"/>
              <a:gd name="connsiteX39" fmla="*/ 1289050 w 3562350"/>
              <a:gd name="connsiteY39" fmla="*/ 530225 h 1355725"/>
              <a:gd name="connsiteX40" fmla="*/ 1289050 w 3562350"/>
              <a:gd name="connsiteY40" fmla="*/ 530225 h 1355725"/>
              <a:gd name="connsiteX41" fmla="*/ 1289050 w 3562350"/>
              <a:gd name="connsiteY41" fmla="*/ 492125 h 1355725"/>
              <a:gd name="connsiteX42" fmla="*/ 1266825 w 3562350"/>
              <a:gd name="connsiteY42" fmla="*/ 492125 h 1355725"/>
              <a:gd name="connsiteX43" fmla="*/ 1266825 w 3562350"/>
              <a:gd name="connsiteY43" fmla="*/ 434975 h 1355725"/>
              <a:gd name="connsiteX44" fmla="*/ 1250950 w 3562350"/>
              <a:gd name="connsiteY44" fmla="*/ 434975 h 1355725"/>
              <a:gd name="connsiteX45" fmla="*/ 1250950 w 3562350"/>
              <a:gd name="connsiteY45" fmla="*/ 409575 h 1355725"/>
              <a:gd name="connsiteX46" fmla="*/ 1241425 w 3562350"/>
              <a:gd name="connsiteY46" fmla="*/ 409575 h 1355725"/>
              <a:gd name="connsiteX47" fmla="*/ 1241425 w 3562350"/>
              <a:gd name="connsiteY47" fmla="*/ 381000 h 1355725"/>
              <a:gd name="connsiteX48" fmla="*/ 1162050 w 3562350"/>
              <a:gd name="connsiteY48" fmla="*/ 381000 h 1355725"/>
              <a:gd name="connsiteX49" fmla="*/ 1162050 w 3562350"/>
              <a:gd name="connsiteY49" fmla="*/ 349250 h 1355725"/>
              <a:gd name="connsiteX50" fmla="*/ 1162050 w 3562350"/>
              <a:gd name="connsiteY50" fmla="*/ 349250 h 1355725"/>
              <a:gd name="connsiteX51" fmla="*/ 1162050 w 3562350"/>
              <a:gd name="connsiteY51" fmla="*/ 314325 h 1355725"/>
              <a:gd name="connsiteX52" fmla="*/ 1101725 w 3562350"/>
              <a:gd name="connsiteY52" fmla="*/ 314325 h 1355725"/>
              <a:gd name="connsiteX53" fmla="*/ 1101725 w 3562350"/>
              <a:gd name="connsiteY53" fmla="*/ 257175 h 1355725"/>
              <a:gd name="connsiteX54" fmla="*/ 1035050 w 3562350"/>
              <a:gd name="connsiteY54" fmla="*/ 257175 h 1355725"/>
              <a:gd name="connsiteX55" fmla="*/ 1035050 w 3562350"/>
              <a:gd name="connsiteY55" fmla="*/ 228600 h 1355725"/>
              <a:gd name="connsiteX56" fmla="*/ 996950 w 3562350"/>
              <a:gd name="connsiteY56" fmla="*/ 228600 h 1355725"/>
              <a:gd name="connsiteX57" fmla="*/ 996950 w 3562350"/>
              <a:gd name="connsiteY57" fmla="*/ 228600 h 1355725"/>
              <a:gd name="connsiteX58" fmla="*/ 962025 w 3562350"/>
              <a:gd name="connsiteY58" fmla="*/ 193675 h 1355725"/>
              <a:gd name="connsiteX59" fmla="*/ 962025 w 3562350"/>
              <a:gd name="connsiteY59" fmla="*/ 193675 h 1355725"/>
              <a:gd name="connsiteX60" fmla="*/ 936625 w 3562350"/>
              <a:gd name="connsiteY60" fmla="*/ 168275 h 1355725"/>
              <a:gd name="connsiteX61" fmla="*/ 936625 w 3562350"/>
              <a:gd name="connsiteY61" fmla="*/ 136525 h 1355725"/>
              <a:gd name="connsiteX62" fmla="*/ 920750 w 3562350"/>
              <a:gd name="connsiteY62" fmla="*/ 136525 h 1355725"/>
              <a:gd name="connsiteX63" fmla="*/ 920750 w 3562350"/>
              <a:gd name="connsiteY63" fmla="*/ 111125 h 1355725"/>
              <a:gd name="connsiteX64" fmla="*/ 885825 w 3562350"/>
              <a:gd name="connsiteY64" fmla="*/ 111125 h 1355725"/>
              <a:gd name="connsiteX65" fmla="*/ 885825 w 3562350"/>
              <a:gd name="connsiteY65" fmla="*/ 82550 h 1355725"/>
              <a:gd name="connsiteX66" fmla="*/ 619125 w 3562350"/>
              <a:gd name="connsiteY66" fmla="*/ 82550 h 1355725"/>
              <a:gd name="connsiteX67" fmla="*/ 619125 w 3562350"/>
              <a:gd name="connsiteY67" fmla="*/ 50800 h 1355725"/>
              <a:gd name="connsiteX68" fmla="*/ 520700 w 3562350"/>
              <a:gd name="connsiteY68" fmla="*/ 50800 h 1355725"/>
              <a:gd name="connsiteX69" fmla="*/ 520700 w 3562350"/>
              <a:gd name="connsiteY69" fmla="*/ 22225 h 1355725"/>
              <a:gd name="connsiteX70" fmla="*/ 384175 w 3562350"/>
              <a:gd name="connsiteY70" fmla="*/ 22225 h 1355725"/>
              <a:gd name="connsiteX71" fmla="*/ 384175 w 3562350"/>
              <a:gd name="connsiteY71" fmla="*/ 0 h 1355725"/>
              <a:gd name="connsiteX72" fmla="*/ 0 w 3562350"/>
              <a:gd name="connsiteY72" fmla="*/ 0 h 1355725"/>
              <a:gd name="connsiteX0" fmla="*/ 3562350 w 3562350"/>
              <a:gd name="connsiteY0" fmla="*/ 1355725 h 1355725"/>
              <a:gd name="connsiteX1" fmla="*/ 3562350 w 3562350"/>
              <a:gd name="connsiteY1" fmla="*/ 1270000 h 1355725"/>
              <a:gd name="connsiteX2" fmla="*/ 3343275 w 3562350"/>
              <a:gd name="connsiteY2" fmla="*/ 1270000 h 1355725"/>
              <a:gd name="connsiteX3" fmla="*/ 3343275 w 3562350"/>
              <a:gd name="connsiteY3" fmla="*/ 1190625 h 1355725"/>
              <a:gd name="connsiteX4" fmla="*/ 2882900 w 3562350"/>
              <a:gd name="connsiteY4" fmla="*/ 1190625 h 1355725"/>
              <a:gd name="connsiteX5" fmla="*/ 2882900 w 3562350"/>
              <a:gd name="connsiteY5" fmla="*/ 1130300 h 1355725"/>
              <a:gd name="connsiteX6" fmla="*/ 2752725 w 3562350"/>
              <a:gd name="connsiteY6" fmla="*/ 1130300 h 1355725"/>
              <a:gd name="connsiteX7" fmla="*/ 2752725 w 3562350"/>
              <a:gd name="connsiteY7" fmla="*/ 1069975 h 1355725"/>
              <a:gd name="connsiteX8" fmla="*/ 2543175 w 3562350"/>
              <a:gd name="connsiteY8" fmla="*/ 1069975 h 1355725"/>
              <a:gd name="connsiteX9" fmla="*/ 2543175 w 3562350"/>
              <a:gd name="connsiteY9" fmla="*/ 1019175 h 1355725"/>
              <a:gd name="connsiteX10" fmla="*/ 2514600 w 3562350"/>
              <a:gd name="connsiteY10" fmla="*/ 1019175 h 1355725"/>
              <a:gd name="connsiteX11" fmla="*/ 2514600 w 3562350"/>
              <a:gd name="connsiteY11" fmla="*/ 987425 h 1355725"/>
              <a:gd name="connsiteX12" fmla="*/ 2209800 w 3562350"/>
              <a:gd name="connsiteY12" fmla="*/ 987425 h 1355725"/>
              <a:gd name="connsiteX13" fmla="*/ 2209800 w 3562350"/>
              <a:gd name="connsiteY13" fmla="*/ 939800 h 1355725"/>
              <a:gd name="connsiteX14" fmla="*/ 2085975 w 3562350"/>
              <a:gd name="connsiteY14" fmla="*/ 939800 h 1355725"/>
              <a:gd name="connsiteX15" fmla="*/ 2085975 w 3562350"/>
              <a:gd name="connsiteY15" fmla="*/ 911225 h 1355725"/>
              <a:gd name="connsiteX16" fmla="*/ 1914525 w 3562350"/>
              <a:gd name="connsiteY16" fmla="*/ 911225 h 1355725"/>
              <a:gd name="connsiteX17" fmla="*/ 1914525 w 3562350"/>
              <a:gd name="connsiteY17" fmla="*/ 879475 h 1355725"/>
              <a:gd name="connsiteX18" fmla="*/ 1822450 w 3562350"/>
              <a:gd name="connsiteY18" fmla="*/ 879475 h 1355725"/>
              <a:gd name="connsiteX19" fmla="*/ 1822450 w 3562350"/>
              <a:gd name="connsiteY19" fmla="*/ 844550 h 1355725"/>
              <a:gd name="connsiteX20" fmla="*/ 1727200 w 3562350"/>
              <a:gd name="connsiteY20" fmla="*/ 844550 h 1355725"/>
              <a:gd name="connsiteX21" fmla="*/ 1727200 w 3562350"/>
              <a:gd name="connsiteY21" fmla="*/ 806450 h 1355725"/>
              <a:gd name="connsiteX22" fmla="*/ 1644650 w 3562350"/>
              <a:gd name="connsiteY22" fmla="*/ 806450 h 1355725"/>
              <a:gd name="connsiteX23" fmla="*/ 1644650 w 3562350"/>
              <a:gd name="connsiteY23" fmla="*/ 777875 h 1355725"/>
              <a:gd name="connsiteX24" fmla="*/ 1635125 w 3562350"/>
              <a:gd name="connsiteY24" fmla="*/ 777875 h 1355725"/>
              <a:gd name="connsiteX25" fmla="*/ 1635125 w 3562350"/>
              <a:gd name="connsiteY25" fmla="*/ 742950 h 1355725"/>
              <a:gd name="connsiteX26" fmla="*/ 1600200 w 3562350"/>
              <a:gd name="connsiteY26" fmla="*/ 742950 h 1355725"/>
              <a:gd name="connsiteX27" fmla="*/ 1600200 w 3562350"/>
              <a:gd name="connsiteY27" fmla="*/ 714375 h 1355725"/>
              <a:gd name="connsiteX28" fmla="*/ 1476375 w 3562350"/>
              <a:gd name="connsiteY28" fmla="*/ 714375 h 1355725"/>
              <a:gd name="connsiteX29" fmla="*/ 1476375 w 3562350"/>
              <a:gd name="connsiteY29" fmla="*/ 688975 h 1355725"/>
              <a:gd name="connsiteX30" fmla="*/ 1460500 w 3562350"/>
              <a:gd name="connsiteY30" fmla="*/ 688975 h 1355725"/>
              <a:gd name="connsiteX31" fmla="*/ 1460500 w 3562350"/>
              <a:gd name="connsiteY31" fmla="*/ 676275 h 1355725"/>
              <a:gd name="connsiteX32" fmla="*/ 1447800 w 3562350"/>
              <a:gd name="connsiteY32" fmla="*/ 676275 h 1355725"/>
              <a:gd name="connsiteX33" fmla="*/ 1447800 w 3562350"/>
              <a:gd name="connsiteY33" fmla="*/ 647700 h 1355725"/>
              <a:gd name="connsiteX34" fmla="*/ 1390650 w 3562350"/>
              <a:gd name="connsiteY34" fmla="*/ 647700 h 1355725"/>
              <a:gd name="connsiteX35" fmla="*/ 1390650 w 3562350"/>
              <a:gd name="connsiteY35" fmla="*/ 587375 h 1355725"/>
              <a:gd name="connsiteX36" fmla="*/ 1311275 w 3562350"/>
              <a:gd name="connsiteY36" fmla="*/ 587375 h 1355725"/>
              <a:gd name="connsiteX37" fmla="*/ 1311275 w 3562350"/>
              <a:gd name="connsiteY37" fmla="*/ 552450 h 1355725"/>
              <a:gd name="connsiteX38" fmla="*/ 1289050 w 3562350"/>
              <a:gd name="connsiteY38" fmla="*/ 552450 h 1355725"/>
              <a:gd name="connsiteX39" fmla="*/ 1289050 w 3562350"/>
              <a:gd name="connsiteY39" fmla="*/ 530225 h 1355725"/>
              <a:gd name="connsiteX40" fmla="*/ 1289050 w 3562350"/>
              <a:gd name="connsiteY40" fmla="*/ 530225 h 1355725"/>
              <a:gd name="connsiteX41" fmla="*/ 1289050 w 3562350"/>
              <a:gd name="connsiteY41" fmla="*/ 492125 h 1355725"/>
              <a:gd name="connsiteX42" fmla="*/ 1266825 w 3562350"/>
              <a:gd name="connsiteY42" fmla="*/ 492125 h 1355725"/>
              <a:gd name="connsiteX43" fmla="*/ 1266825 w 3562350"/>
              <a:gd name="connsiteY43" fmla="*/ 434975 h 1355725"/>
              <a:gd name="connsiteX44" fmla="*/ 1250950 w 3562350"/>
              <a:gd name="connsiteY44" fmla="*/ 434975 h 1355725"/>
              <a:gd name="connsiteX45" fmla="*/ 1250950 w 3562350"/>
              <a:gd name="connsiteY45" fmla="*/ 409575 h 1355725"/>
              <a:gd name="connsiteX46" fmla="*/ 1241425 w 3562350"/>
              <a:gd name="connsiteY46" fmla="*/ 409575 h 1355725"/>
              <a:gd name="connsiteX47" fmla="*/ 1241425 w 3562350"/>
              <a:gd name="connsiteY47" fmla="*/ 381000 h 1355725"/>
              <a:gd name="connsiteX48" fmla="*/ 1162050 w 3562350"/>
              <a:gd name="connsiteY48" fmla="*/ 381000 h 1355725"/>
              <a:gd name="connsiteX49" fmla="*/ 1162050 w 3562350"/>
              <a:gd name="connsiteY49" fmla="*/ 349250 h 1355725"/>
              <a:gd name="connsiteX50" fmla="*/ 1162050 w 3562350"/>
              <a:gd name="connsiteY50" fmla="*/ 349250 h 1355725"/>
              <a:gd name="connsiteX51" fmla="*/ 1162050 w 3562350"/>
              <a:gd name="connsiteY51" fmla="*/ 314325 h 1355725"/>
              <a:gd name="connsiteX52" fmla="*/ 1101725 w 3562350"/>
              <a:gd name="connsiteY52" fmla="*/ 314325 h 1355725"/>
              <a:gd name="connsiteX53" fmla="*/ 1101725 w 3562350"/>
              <a:gd name="connsiteY53" fmla="*/ 257175 h 1355725"/>
              <a:gd name="connsiteX54" fmla="*/ 1035050 w 3562350"/>
              <a:gd name="connsiteY54" fmla="*/ 257175 h 1355725"/>
              <a:gd name="connsiteX55" fmla="*/ 1035050 w 3562350"/>
              <a:gd name="connsiteY55" fmla="*/ 228600 h 1355725"/>
              <a:gd name="connsiteX56" fmla="*/ 996950 w 3562350"/>
              <a:gd name="connsiteY56" fmla="*/ 228600 h 1355725"/>
              <a:gd name="connsiteX57" fmla="*/ 996950 w 3562350"/>
              <a:gd name="connsiteY57" fmla="*/ 228600 h 1355725"/>
              <a:gd name="connsiteX58" fmla="*/ 962025 w 3562350"/>
              <a:gd name="connsiteY58" fmla="*/ 193675 h 1355725"/>
              <a:gd name="connsiteX59" fmla="*/ 996950 w 3562350"/>
              <a:gd name="connsiteY59" fmla="*/ 171450 h 1355725"/>
              <a:gd name="connsiteX60" fmla="*/ 936625 w 3562350"/>
              <a:gd name="connsiteY60" fmla="*/ 168275 h 1355725"/>
              <a:gd name="connsiteX61" fmla="*/ 936625 w 3562350"/>
              <a:gd name="connsiteY61" fmla="*/ 136525 h 1355725"/>
              <a:gd name="connsiteX62" fmla="*/ 920750 w 3562350"/>
              <a:gd name="connsiteY62" fmla="*/ 136525 h 1355725"/>
              <a:gd name="connsiteX63" fmla="*/ 920750 w 3562350"/>
              <a:gd name="connsiteY63" fmla="*/ 111125 h 1355725"/>
              <a:gd name="connsiteX64" fmla="*/ 885825 w 3562350"/>
              <a:gd name="connsiteY64" fmla="*/ 111125 h 1355725"/>
              <a:gd name="connsiteX65" fmla="*/ 885825 w 3562350"/>
              <a:gd name="connsiteY65" fmla="*/ 82550 h 1355725"/>
              <a:gd name="connsiteX66" fmla="*/ 619125 w 3562350"/>
              <a:gd name="connsiteY66" fmla="*/ 82550 h 1355725"/>
              <a:gd name="connsiteX67" fmla="*/ 619125 w 3562350"/>
              <a:gd name="connsiteY67" fmla="*/ 50800 h 1355725"/>
              <a:gd name="connsiteX68" fmla="*/ 520700 w 3562350"/>
              <a:gd name="connsiteY68" fmla="*/ 50800 h 1355725"/>
              <a:gd name="connsiteX69" fmla="*/ 520700 w 3562350"/>
              <a:gd name="connsiteY69" fmla="*/ 22225 h 1355725"/>
              <a:gd name="connsiteX70" fmla="*/ 384175 w 3562350"/>
              <a:gd name="connsiteY70" fmla="*/ 22225 h 1355725"/>
              <a:gd name="connsiteX71" fmla="*/ 384175 w 3562350"/>
              <a:gd name="connsiteY71" fmla="*/ 0 h 1355725"/>
              <a:gd name="connsiteX72" fmla="*/ 0 w 3562350"/>
              <a:gd name="connsiteY72" fmla="*/ 0 h 1355725"/>
              <a:gd name="connsiteX0" fmla="*/ 3562350 w 3562350"/>
              <a:gd name="connsiteY0" fmla="*/ 1355725 h 1355725"/>
              <a:gd name="connsiteX1" fmla="*/ 3562350 w 3562350"/>
              <a:gd name="connsiteY1" fmla="*/ 1270000 h 1355725"/>
              <a:gd name="connsiteX2" fmla="*/ 3343275 w 3562350"/>
              <a:gd name="connsiteY2" fmla="*/ 1270000 h 1355725"/>
              <a:gd name="connsiteX3" fmla="*/ 3343275 w 3562350"/>
              <a:gd name="connsiteY3" fmla="*/ 1190625 h 1355725"/>
              <a:gd name="connsiteX4" fmla="*/ 2882900 w 3562350"/>
              <a:gd name="connsiteY4" fmla="*/ 1190625 h 1355725"/>
              <a:gd name="connsiteX5" fmla="*/ 2882900 w 3562350"/>
              <a:gd name="connsiteY5" fmla="*/ 1130300 h 1355725"/>
              <a:gd name="connsiteX6" fmla="*/ 2752725 w 3562350"/>
              <a:gd name="connsiteY6" fmla="*/ 1130300 h 1355725"/>
              <a:gd name="connsiteX7" fmla="*/ 2752725 w 3562350"/>
              <a:gd name="connsiteY7" fmla="*/ 1069975 h 1355725"/>
              <a:gd name="connsiteX8" fmla="*/ 2543175 w 3562350"/>
              <a:gd name="connsiteY8" fmla="*/ 1069975 h 1355725"/>
              <a:gd name="connsiteX9" fmla="*/ 2543175 w 3562350"/>
              <a:gd name="connsiteY9" fmla="*/ 1019175 h 1355725"/>
              <a:gd name="connsiteX10" fmla="*/ 2514600 w 3562350"/>
              <a:gd name="connsiteY10" fmla="*/ 1019175 h 1355725"/>
              <a:gd name="connsiteX11" fmla="*/ 2514600 w 3562350"/>
              <a:gd name="connsiteY11" fmla="*/ 987425 h 1355725"/>
              <a:gd name="connsiteX12" fmla="*/ 2209800 w 3562350"/>
              <a:gd name="connsiteY12" fmla="*/ 987425 h 1355725"/>
              <a:gd name="connsiteX13" fmla="*/ 2209800 w 3562350"/>
              <a:gd name="connsiteY13" fmla="*/ 939800 h 1355725"/>
              <a:gd name="connsiteX14" fmla="*/ 2085975 w 3562350"/>
              <a:gd name="connsiteY14" fmla="*/ 939800 h 1355725"/>
              <a:gd name="connsiteX15" fmla="*/ 2085975 w 3562350"/>
              <a:gd name="connsiteY15" fmla="*/ 911225 h 1355725"/>
              <a:gd name="connsiteX16" fmla="*/ 1914525 w 3562350"/>
              <a:gd name="connsiteY16" fmla="*/ 911225 h 1355725"/>
              <a:gd name="connsiteX17" fmla="*/ 1914525 w 3562350"/>
              <a:gd name="connsiteY17" fmla="*/ 879475 h 1355725"/>
              <a:gd name="connsiteX18" fmla="*/ 1822450 w 3562350"/>
              <a:gd name="connsiteY18" fmla="*/ 879475 h 1355725"/>
              <a:gd name="connsiteX19" fmla="*/ 1822450 w 3562350"/>
              <a:gd name="connsiteY19" fmla="*/ 844550 h 1355725"/>
              <a:gd name="connsiteX20" fmla="*/ 1727200 w 3562350"/>
              <a:gd name="connsiteY20" fmla="*/ 844550 h 1355725"/>
              <a:gd name="connsiteX21" fmla="*/ 1727200 w 3562350"/>
              <a:gd name="connsiteY21" fmla="*/ 806450 h 1355725"/>
              <a:gd name="connsiteX22" fmla="*/ 1644650 w 3562350"/>
              <a:gd name="connsiteY22" fmla="*/ 806450 h 1355725"/>
              <a:gd name="connsiteX23" fmla="*/ 1644650 w 3562350"/>
              <a:gd name="connsiteY23" fmla="*/ 777875 h 1355725"/>
              <a:gd name="connsiteX24" fmla="*/ 1635125 w 3562350"/>
              <a:gd name="connsiteY24" fmla="*/ 777875 h 1355725"/>
              <a:gd name="connsiteX25" fmla="*/ 1635125 w 3562350"/>
              <a:gd name="connsiteY25" fmla="*/ 742950 h 1355725"/>
              <a:gd name="connsiteX26" fmla="*/ 1600200 w 3562350"/>
              <a:gd name="connsiteY26" fmla="*/ 742950 h 1355725"/>
              <a:gd name="connsiteX27" fmla="*/ 1600200 w 3562350"/>
              <a:gd name="connsiteY27" fmla="*/ 714375 h 1355725"/>
              <a:gd name="connsiteX28" fmla="*/ 1476375 w 3562350"/>
              <a:gd name="connsiteY28" fmla="*/ 714375 h 1355725"/>
              <a:gd name="connsiteX29" fmla="*/ 1476375 w 3562350"/>
              <a:gd name="connsiteY29" fmla="*/ 688975 h 1355725"/>
              <a:gd name="connsiteX30" fmla="*/ 1460500 w 3562350"/>
              <a:gd name="connsiteY30" fmla="*/ 688975 h 1355725"/>
              <a:gd name="connsiteX31" fmla="*/ 1460500 w 3562350"/>
              <a:gd name="connsiteY31" fmla="*/ 676275 h 1355725"/>
              <a:gd name="connsiteX32" fmla="*/ 1447800 w 3562350"/>
              <a:gd name="connsiteY32" fmla="*/ 676275 h 1355725"/>
              <a:gd name="connsiteX33" fmla="*/ 1447800 w 3562350"/>
              <a:gd name="connsiteY33" fmla="*/ 647700 h 1355725"/>
              <a:gd name="connsiteX34" fmla="*/ 1390650 w 3562350"/>
              <a:gd name="connsiteY34" fmla="*/ 647700 h 1355725"/>
              <a:gd name="connsiteX35" fmla="*/ 1390650 w 3562350"/>
              <a:gd name="connsiteY35" fmla="*/ 587375 h 1355725"/>
              <a:gd name="connsiteX36" fmla="*/ 1311275 w 3562350"/>
              <a:gd name="connsiteY36" fmla="*/ 587375 h 1355725"/>
              <a:gd name="connsiteX37" fmla="*/ 1311275 w 3562350"/>
              <a:gd name="connsiteY37" fmla="*/ 552450 h 1355725"/>
              <a:gd name="connsiteX38" fmla="*/ 1289050 w 3562350"/>
              <a:gd name="connsiteY38" fmla="*/ 552450 h 1355725"/>
              <a:gd name="connsiteX39" fmla="*/ 1289050 w 3562350"/>
              <a:gd name="connsiteY39" fmla="*/ 530225 h 1355725"/>
              <a:gd name="connsiteX40" fmla="*/ 1289050 w 3562350"/>
              <a:gd name="connsiteY40" fmla="*/ 530225 h 1355725"/>
              <a:gd name="connsiteX41" fmla="*/ 1289050 w 3562350"/>
              <a:gd name="connsiteY41" fmla="*/ 492125 h 1355725"/>
              <a:gd name="connsiteX42" fmla="*/ 1266825 w 3562350"/>
              <a:gd name="connsiteY42" fmla="*/ 492125 h 1355725"/>
              <a:gd name="connsiteX43" fmla="*/ 1266825 w 3562350"/>
              <a:gd name="connsiteY43" fmla="*/ 434975 h 1355725"/>
              <a:gd name="connsiteX44" fmla="*/ 1250950 w 3562350"/>
              <a:gd name="connsiteY44" fmla="*/ 434975 h 1355725"/>
              <a:gd name="connsiteX45" fmla="*/ 1250950 w 3562350"/>
              <a:gd name="connsiteY45" fmla="*/ 409575 h 1355725"/>
              <a:gd name="connsiteX46" fmla="*/ 1241425 w 3562350"/>
              <a:gd name="connsiteY46" fmla="*/ 409575 h 1355725"/>
              <a:gd name="connsiteX47" fmla="*/ 1241425 w 3562350"/>
              <a:gd name="connsiteY47" fmla="*/ 381000 h 1355725"/>
              <a:gd name="connsiteX48" fmla="*/ 1162050 w 3562350"/>
              <a:gd name="connsiteY48" fmla="*/ 381000 h 1355725"/>
              <a:gd name="connsiteX49" fmla="*/ 1162050 w 3562350"/>
              <a:gd name="connsiteY49" fmla="*/ 349250 h 1355725"/>
              <a:gd name="connsiteX50" fmla="*/ 1162050 w 3562350"/>
              <a:gd name="connsiteY50" fmla="*/ 349250 h 1355725"/>
              <a:gd name="connsiteX51" fmla="*/ 1162050 w 3562350"/>
              <a:gd name="connsiteY51" fmla="*/ 314325 h 1355725"/>
              <a:gd name="connsiteX52" fmla="*/ 1101725 w 3562350"/>
              <a:gd name="connsiteY52" fmla="*/ 314325 h 1355725"/>
              <a:gd name="connsiteX53" fmla="*/ 1101725 w 3562350"/>
              <a:gd name="connsiteY53" fmla="*/ 257175 h 1355725"/>
              <a:gd name="connsiteX54" fmla="*/ 1035050 w 3562350"/>
              <a:gd name="connsiteY54" fmla="*/ 257175 h 1355725"/>
              <a:gd name="connsiteX55" fmla="*/ 1035050 w 3562350"/>
              <a:gd name="connsiteY55" fmla="*/ 228600 h 1355725"/>
              <a:gd name="connsiteX56" fmla="*/ 996950 w 3562350"/>
              <a:gd name="connsiteY56" fmla="*/ 228600 h 1355725"/>
              <a:gd name="connsiteX57" fmla="*/ 996950 w 3562350"/>
              <a:gd name="connsiteY57" fmla="*/ 228600 h 1355725"/>
              <a:gd name="connsiteX58" fmla="*/ 962025 w 3562350"/>
              <a:gd name="connsiteY58" fmla="*/ 238125 h 1355725"/>
              <a:gd name="connsiteX59" fmla="*/ 996950 w 3562350"/>
              <a:gd name="connsiteY59" fmla="*/ 171450 h 1355725"/>
              <a:gd name="connsiteX60" fmla="*/ 936625 w 3562350"/>
              <a:gd name="connsiteY60" fmla="*/ 168275 h 1355725"/>
              <a:gd name="connsiteX61" fmla="*/ 936625 w 3562350"/>
              <a:gd name="connsiteY61" fmla="*/ 136525 h 1355725"/>
              <a:gd name="connsiteX62" fmla="*/ 920750 w 3562350"/>
              <a:gd name="connsiteY62" fmla="*/ 136525 h 1355725"/>
              <a:gd name="connsiteX63" fmla="*/ 920750 w 3562350"/>
              <a:gd name="connsiteY63" fmla="*/ 111125 h 1355725"/>
              <a:gd name="connsiteX64" fmla="*/ 885825 w 3562350"/>
              <a:gd name="connsiteY64" fmla="*/ 111125 h 1355725"/>
              <a:gd name="connsiteX65" fmla="*/ 885825 w 3562350"/>
              <a:gd name="connsiteY65" fmla="*/ 82550 h 1355725"/>
              <a:gd name="connsiteX66" fmla="*/ 619125 w 3562350"/>
              <a:gd name="connsiteY66" fmla="*/ 82550 h 1355725"/>
              <a:gd name="connsiteX67" fmla="*/ 619125 w 3562350"/>
              <a:gd name="connsiteY67" fmla="*/ 50800 h 1355725"/>
              <a:gd name="connsiteX68" fmla="*/ 520700 w 3562350"/>
              <a:gd name="connsiteY68" fmla="*/ 50800 h 1355725"/>
              <a:gd name="connsiteX69" fmla="*/ 520700 w 3562350"/>
              <a:gd name="connsiteY69" fmla="*/ 22225 h 1355725"/>
              <a:gd name="connsiteX70" fmla="*/ 384175 w 3562350"/>
              <a:gd name="connsiteY70" fmla="*/ 22225 h 1355725"/>
              <a:gd name="connsiteX71" fmla="*/ 384175 w 3562350"/>
              <a:gd name="connsiteY71" fmla="*/ 0 h 1355725"/>
              <a:gd name="connsiteX72" fmla="*/ 0 w 3562350"/>
              <a:gd name="connsiteY72" fmla="*/ 0 h 1355725"/>
              <a:gd name="connsiteX0" fmla="*/ 3562350 w 3562350"/>
              <a:gd name="connsiteY0" fmla="*/ 1355725 h 1355725"/>
              <a:gd name="connsiteX1" fmla="*/ 3562350 w 3562350"/>
              <a:gd name="connsiteY1" fmla="*/ 1270000 h 1355725"/>
              <a:gd name="connsiteX2" fmla="*/ 3343275 w 3562350"/>
              <a:gd name="connsiteY2" fmla="*/ 1270000 h 1355725"/>
              <a:gd name="connsiteX3" fmla="*/ 3343275 w 3562350"/>
              <a:gd name="connsiteY3" fmla="*/ 1190625 h 1355725"/>
              <a:gd name="connsiteX4" fmla="*/ 2882900 w 3562350"/>
              <a:gd name="connsiteY4" fmla="*/ 1190625 h 1355725"/>
              <a:gd name="connsiteX5" fmla="*/ 2882900 w 3562350"/>
              <a:gd name="connsiteY5" fmla="*/ 1130300 h 1355725"/>
              <a:gd name="connsiteX6" fmla="*/ 2752725 w 3562350"/>
              <a:gd name="connsiteY6" fmla="*/ 1130300 h 1355725"/>
              <a:gd name="connsiteX7" fmla="*/ 2752725 w 3562350"/>
              <a:gd name="connsiteY7" fmla="*/ 1069975 h 1355725"/>
              <a:gd name="connsiteX8" fmla="*/ 2543175 w 3562350"/>
              <a:gd name="connsiteY8" fmla="*/ 1069975 h 1355725"/>
              <a:gd name="connsiteX9" fmla="*/ 2543175 w 3562350"/>
              <a:gd name="connsiteY9" fmla="*/ 1019175 h 1355725"/>
              <a:gd name="connsiteX10" fmla="*/ 2514600 w 3562350"/>
              <a:gd name="connsiteY10" fmla="*/ 1019175 h 1355725"/>
              <a:gd name="connsiteX11" fmla="*/ 2514600 w 3562350"/>
              <a:gd name="connsiteY11" fmla="*/ 987425 h 1355725"/>
              <a:gd name="connsiteX12" fmla="*/ 2209800 w 3562350"/>
              <a:gd name="connsiteY12" fmla="*/ 987425 h 1355725"/>
              <a:gd name="connsiteX13" fmla="*/ 2209800 w 3562350"/>
              <a:gd name="connsiteY13" fmla="*/ 939800 h 1355725"/>
              <a:gd name="connsiteX14" fmla="*/ 2085975 w 3562350"/>
              <a:gd name="connsiteY14" fmla="*/ 939800 h 1355725"/>
              <a:gd name="connsiteX15" fmla="*/ 2085975 w 3562350"/>
              <a:gd name="connsiteY15" fmla="*/ 911225 h 1355725"/>
              <a:gd name="connsiteX16" fmla="*/ 1914525 w 3562350"/>
              <a:gd name="connsiteY16" fmla="*/ 911225 h 1355725"/>
              <a:gd name="connsiteX17" fmla="*/ 1914525 w 3562350"/>
              <a:gd name="connsiteY17" fmla="*/ 879475 h 1355725"/>
              <a:gd name="connsiteX18" fmla="*/ 1822450 w 3562350"/>
              <a:gd name="connsiteY18" fmla="*/ 879475 h 1355725"/>
              <a:gd name="connsiteX19" fmla="*/ 1822450 w 3562350"/>
              <a:gd name="connsiteY19" fmla="*/ 844550 h 1355725"/>
              <a:gd name="connsiteX20" fmla="*/ 1727200 w 3562350"/>
              <a:gd name="connsiteY20" fmla="*/ 844550 h 1355725"/>
              <a:gd name="connsiteX21" fmla="*/ 1727200 w 3562350"/>
              <a:gd name="connsiteY21" fmla="*/ 806450 h 1355725"/>
              <a:gd name="connsiteX22" fmla="*/ 1644650 w 3562350"/>
              <a:gd name="connsiteY22" fmla="*/ 806450 h 1355725"/>
              <a:gd name="connsiteX23" fmla="*/ 1644650 w 3562350"/>
              <a:gd name="connsiteY23" fmla="*/ 777875 h 1355725"/>
              <a:gd name="connsiteX24" fmla="*/ 1635125 w 3562350"/>
              <a:gd name="connsiteY24" fmla="*/ 777875 h 1355725"/>
              <a:gd name="connsiteX25" fmla="*/ 1635125 w 3562350"/>
              <a:gd name="connsiteY25" fmla="*/ 742950 h 1355725"/>
              <a:gd name="connsiteX26" fmla="*/ 1600200 w 3562350"/>
              <a:gd name="connsiteY26" fmla="*/ 742950 h 1355725"/>
              <a:gd name="connsiteX27" fmla="*/ 1600200 w 3562350"/>
              <a:gd name="connsiteY27" fmla="*/ 714375 h 1355725"/>
              <a:gd name="connsiteX28" fmla="*/ 1476375 w 3562350"/>
              <a:gd name="connsiteY28" fmla="*/ 714375 h 1355725"/>
              <a:gd name="connsiteX29" fmla="*/ 1476375 w 3562350"/>
              <a:gd name="connsiteY29" fmla="*/ 688975 h 1355725"/>
              <a:gd name="connsiteX30" fmla="*/ 1460500 w 3562350"/>
              <a:gd name="connsiteY30" fmla="*/ 688975 h 1355725"/>
              <a:gd name="connsiteX31" fmla="*/ 1460500 w 3562350"/>
              <a:gd name="connsiteY31" fmla="*/ 676275 h 1355725"/>
              <a:gd name="connsiteX32" fmla="*/ 1447800 w 3562350"/>
              <a:gd name="connsiteY32" fmla="*/ 676275 h 1355725"/>
              <a:gd name="connsiteX33" fmla="*/ 1447800 w 3562350"/>
              <a:gd name="connsiteY33" fmla="*/ 647700 h 1355725"/>
              <a:gd name="connsiteX34" fmla="*/ 1390650 w 3562350"/>
              <a:gd name="connsiteY34" fmla="*/ 647700 h 1355725"/>
              <a:gd name="connsiteX35" fmla="*/ 1390650 w 3562350"/>
              <a:gd name="connsiteY35" fmla="*/ 587375 h 1355725"/>
              <a:gd name="connsiteX36" fmla="*/ 1311275 w 3562350"/>
              <a:gd name="connsiteY36" fmla="*/ 587375 h 1355725"/>
              <a:gd name="connsiteX37" fmla="*/ 1311275 w 3562350"/>
              <a:gd name="connsiteY37" fmla="*/ 552450 h 1355725"/>
              <a:gd name="connsiteX38" fmla="*/ 1289050 w 3562350"/>
              <a:gd name="connsiteY38" fmla="*/ 552450 h 1355725"/>
              <a:gd name="connsiteX39" fmla="*/ 1289050 w 3562350"/>
              <a:gd name="connsiteY39" fmla="*/ 530225 h 1355725"/>
              <a:gd name="connsiteX40" fmla="*/ 1289050 w 3562350"/>
              <a:gd name="connsiteY40" fmla="*/ 530225 h 1355725"/>
              <a:gd name="connsiteX41" fmla="*/ 1289050 w 3562350"/>
              <a:gd name="connsiteY41" fmla="*/ 492125 h 1355725"/>
              <a:gd name="connsiteX42" fmla="*/ 1266825 w 3562350"/>
              <a:gd name="connsiteY42" fmla="*/ 492125 h 1355725"/>
              <a:gd name="connsiteX43" fmla="*/ 1266825 w 3562350"/>
              <a:gd name="connsiteY43" fmla="*/ 434975 h 1355725"/>
              <a:gd name="connsiteX44" fmla="*/ 1250950 w 3562350"/>
              <a:gd name="connsiteY44" fmla="*/ 434975 h 1355725"/>
              <a:gd name="connsiteX45" fmla="*/ 1250950 w 3562350"/>
              <a:gd name="connsiteY45" fmla="*/ 409575 h 1355725"/>
              <a:gd name="connsiteX46" fmla="*/ 1241425 w 3562350"/>
              <a:gd name="connsiteY46" fmla="*/ 409575 h 1355725"/>
              <a:gd name="connsiteX47" fmla="*/ 1241425 w 3562350"/>
              <a:gd name="connsiteY47" fmla="*/ 381000 h 1355725"/>
              <a:gd name="connsiteX48" fmla="*/ 1162050 w 3562350"/>
              <a:gd name="connsiteY48" fmla="*/ 381000 h 1355725"/>
              <a:gd name="connsiteX49" fmla="*/ 1162050 w 3562350"/>
              <a:gd name="connsiteY49" fmla="*/ 349250 h 1355725"/>
              <a:gd name="connsiteX50" fmla="*/ 1162050 w 3562350"/>
              <a:gd name="connsiteY50" fmla="*/ 349250 h 1355725"/>
              <a:gd name="connsiteX51" fmla="*/ 1162050 w 3562350"/>
              <a:gd name="connsiteY51" fmla="*/ 314325 h 1355725"/>
              <a:gd name="connsiteX52" fmla="*/ 1101725 w 3562350"/>
              <a:gd name="connsiteY52" fmla="*/ 314325 h 1355725"/>
              <a:gd name="connsiteX53" fmla="*/ 1101725 w 3562350"/>
              <a:gd name="connsiteY53" fmla="*/ 257175 h 1355725"/>
              <a:gd name="connsiteX54" fmla="*/ 1035050 w 3562350"/>
              <a:gd name="connsiteY54" fmla="*/ 257175 h 1355725"/>
              <a:gd name="connsiteX55" fmla="*/ 1035050 w 3562350"/>
              <a:gd name="connsiteY55" fmla="*/ 228600 h 1355725"/>
              <a:gd name="connsiteX56" fmla="*/ 996950 w 3562350"/>
              <a:gd name="connsiteY56" fmla="*/ 228600 h 1355725"/>
              <a:gd name="connsiteX57" fmla="*/ 996950 w 3562350"/>
              <a:gd name="connsiteY57" fmla="*/ 228600 h 1355725"/>
              <a:gd name="connsiteX58" fmla="*/ 962025 w 3562350"/>
              <a:gd name="connsiteY58" fmla="*/ 238125 h 1355725"/>
              <a:gd name="connsiteX59" fmla="*/ 962025 w 3562350"/>
              <a:gd name="connsiteY59" fmla="*/ 171450 h 1355725"/>
              <a:gd name="connsiteX60" fmla="*/ 936625 w 3562350"/>
              <a:gd name="connsiteY60" fmla="*/ 168275 h 1355725"/>
              <a:gd name="connsiteX61" fmla="*/ 936625 w 3562350"/>
              <a:gd name="connsiteY61" fmla="*/ 136525 h 1355725"/>
              <a:gd name="connsiteX62" fmla="*/ 920750 w 3562350"/>
              <a:gd name="connsiteY62" fmla="*/ 136525 h 1355725"/>
              <a:gd name="connsiteX63" fmla="*/ 920750 w 3562350"/>
              <a:gd name="connsiteY63" fmla="*/ 111125 h 1355725"/>
              <a:gd name="connsiteX64" fmla="*/ 885825 w 3562350"/>
              <a:gd name="connsiteY64" fmla="*/ 111125 h 1355725"/>
              <a:gd name="connsiteX65" fmla="*/ 885825 w 3562350"/>
              <a:gd name="connsiteY65" fmla="*/ 82550 h 1355725"/>
              <a:gd name="connsiteX66" fmla="*/ 619125 w 3562350"/>
              <a:gd name="connsiteY66" fmla="*/ 82550 h 1355725"/>
              <a:gd name="connsiteX67" fmla="*/ 619125 w 3562350"/>
              <a:gd name="connsiteY67" fmla="*/ 50800 h 1355725"/>
              <a:gd name="connsiteX68" fmla="*/ 520700 w 3562350"/>
              <a:gd name="connsiteY68" fmla="*/ 50800 h 1355725"/>
              <a:gd name="connsiteX69" fmla="*/ 520700 w 3562350"/>
              <a:gd name="connsiteY69" fmla="*/ 22225 h 1355725"/>
              <a:gd name="connsiteX70" fmla="*/ 384175 w 3562350"/>
              <a:gd name="connsiteY70" fmla="*/ 22225 h 1355725"/>
              <a:gd name="connsiteX71" fmla="*/ 384175 w 3562350"/>
              <a:gd name="connsiteY71" fmla="*/ 0 h 1355725"/>
              <a:gd name="connsiteX72" fmla="*/ 0 w 3562350"/>
              <a:gd name="connsiteY72" fmla="*/ 0 h 1355725"/>
              <a:gd name="connsiteX0" fmla="*/ 3562350 w 3562350"/>
              <a:gd name="connsiteY0" fmla="*/ 1355725 h 1355725"/>
              <a:gd name="connsiteX1" fmla="*/ 3562350 w 3562350"/>
              <a:gd name="connsiteY1" fmla="*/ 1270000 h 1355725"/>
              <a:gd name="connsiteX2" fmla="*/ 3343275 w 3562350"/>
              <a:gd name="connsiteY2" fmla="*/ 1270000 h 1355725"/>
              <a:gd name="connsiteX3" fmla="*/ 3343275 w 3562350"/>
              <a:gd name="connsiteY3" fmla="*/ 1190625 h 1355725"/>
              <a:gd name="connsiteX4" fmla="*/ 2882900 w 3562350"/>
              <a:gd name="connsiteY4" fmla="*/ 1190625 h 1355725"/>
              <a:gd name="connsiteX5" fmla="*/ 2882900 w 3562350"/>
              <a:gd name="connsiteY5" fmla="*/ 1130300 h 1355725"/>
              <a:gd name="connsiteX6" fmla="*/ 2752725 w 3562350"/>
              <a:gd name="connsiteY6" fmla="*/ 1130300 h 1355725"/>
              <a:gd name="connsiteX7" fmla="*/ 2752725 w 3562350"/>
              <a:gd name="connsiteY7" fmla="*/ 1069975 h 1355725"/>
              <a:gd name="connsiteX8" fmla="*/ 2543175 w 3562350"/>
              <a:gd name="connsiteY8" fmla="*/ 1069975 h 1355725"/>
              <a:gd name="connsiteX9" fmla="*/ 2543175 w 3562350"/>
              <a:gd name="connsiteY9" fmla="*/ 1019175 h 1355725"/>
              <a:gd name="connsiteX10" fmla="*/ 2514600 w 3562350"/>
              <a:gd name="connsiteY10" fmla="*/ 1019175 h 1355725"/>
              <a:gd name="connsiteX11" fmla="*/ 2514600 w 3562350"/>
              <a:gd name="connsiteY11" fmla="*/ 987425 h 1355725"/>
              <a:gd name="connsiteX12" fmla="*/ 2209800 w 3562350"/>
              <a:gd name="connsiteY12" fmla="*/ 987425 h 1355725"/>
              <a:gd name="connsiteX13" fmla="*/ 2209800 w 3562350"/>
              <a:gd name="connsiteY13" fmla="*/ 939800 h 1355725"/>
              <a:gd name="connsiteX14" fmla="*/ 2085975 w 3562350"/>
              <a:gd name="connsiteY14" fmla="*/ 939800 h 1355725"/>
              <a:gd name="connsiteX15" fmla="*/ 2085975 w 3562350"/>
              <a:gd name="connsiteY15" fmla="*/ 911225 h 1355725"/>
              <a:gd name="connsiteX16" fmla="*/ 1914525 w 3562350"/>
              <a:gd name="connsiteY16" fmla="*/ 911225 h 1355725"/>
              <a:gd name="connsiteX17" fmla="*/ 1914525 w 3562350"/>
              <a:gd name="connsiteY17" fmla="*/ 879475 h 1355725"/>
              <a:gd name="connsiteX18" fmla="*/ 1822450 w 3562350"/>
              <a:gd name="connsiteY18" fmla="*/ 879475 h 1355725"/>
              <a:gd name="connsiteX19" fmla="*/ 1822450 w 3562350"/>
              <a:gd name="connsiteY19" fmla="*/ 844550 h 1355725"/>
              <a:gd name="connsiteX20" fmla="*/ 1727200 w 3562350"/>
              <a:gd name="connsiteY20" fmla="*/ 844550 h 1355725"/>
              <a:gd name="connsiteX21" fmla="*/ 1727200 w 3562350"/>
              <a:gd name="connsiteY21" fmla="*/ 806450 h 1355725"/>
              <a:gd name="connsiteX22" fmla="*/ 1644650 w 3562350"/>
              <a:gd name="connsiteY22" fmla="*/ 806450 h 1355725"/>
              <a:gd name="connsiteX23" fmla="*/ 1644650 w 3562350"/>
              <a:gd name="connsiteY23" fmla="*/ 777875 h 1355725"/>
              <a:gd name="connsiteX24" fmla="*/ 1635125 w 3562350"/>
              <a:gd name="connsiteY24" fmla="*/ 777875 h 1355725"/>
              <a:gd name="connsiteX25" fmla="*/ 1635125 w 3562350"/>
              <a:gd name="connsiteY25" fmla="*/ 742950 h 1355725"/>
              <a:gd name="connsiteX26" fmla="*/ 1600200 w 3562350"/>
              <a:gd name="connsiteY26" fmla="*/ 742950 h 1355725"/>
              <a:gd name="connsiteX27" fmla="*/ 1600200 w 3562350"/>
              <a:gd name="connsiteY27" fmla="*/ 714375 h 1355725"/>
              <a:gd name="connsiteX28" fmla="*/ 1476375 w 3562350"/>
              <a:gd name="connsiteY28" fmla="*/ 714375 h 1355725"/>
              <a:gd name="connsiteX29" fmla="*/ 1476375 w 3562350"/>
              <a:gd name="connsiteY29" fmla="*/ 688975 h 1355725"/>
              <a:gd name="connsiteX30" fmla="*/ 1460500 w 3562350"/>
              <a:gd name="connsiteY30" fmla="*/ 688975 h 1355725"/>
              <a:gd name="connsiteX31" fmla="*/ 1460500 w 3562350"/>
              <a:gd name="connsiteY31" fmla="*/ 676275 h 1355725"/>
              <a:gd name="connsiteX32" fmla="*/ 1447800 w 3562350"/>
              <a:gd name="connsiteY32" fmla="*/ 676275 h 1355725"/>
              <a:gd name="connsiteX33" fmla="*/ 1447800 w 3562350"/>
              <a:gd name="connsiteY33" fmla="*/ 647700 h 1355725"/>
              <a:gd name="connsiteX34" fmla="*/ 1390650 w 3562350"/>
              <a:gd name="connsiteY34" fmla="*/ 647700 h 1355725"/>
              <a:gd name="connsiteX35" fmla="*/ 1390650 w 3562350"/>
              <a:gd name="connsiteY35" fmla="*/ 587375 h 1355725"/>
              <a:gd name="connsiteX36" fmla="*/ 1311275 w 3562350"/>
              <a:gd name="connsiteY36" fmla="*/ 587375 h 1355725"/>
              <a:gd name="connsiteX37" fmla="*/ 1311275 w 3562350"/>
              <a:gd name="connsiteY37" fmla="*/ 552450 h 1355725"/>
              <a:gd name="connsiteX38" fmla="*/ 1289050 w 3562350"/>
              <a:gd name="connsiteY38" fmla="*/ 552450 h 1355725"/>
              <a:gd name="connsiteX39" fmla="*/ 1289050 w 3562350"/>
              <a:gd name="connsiteY39" fmla="*/ 530225 h 1355725"/>
              <a:gd name="connsiteX40" fmla="*/ 1289050 w 3562350"/>
              <a:gd name="connsiteY40" fmla="*/ 530225 h 1355725"/>
              <a:gd name="connsiteX41" fmla="*/ 1289050 w 3562350"/>
              <a:gd name="connsiteY41" fmla="*/ 492125 h 1355725"/>
              <a:gd name="connsiteX42" fmla="*/ 1266825 w 3562350"/>
              <a:gd name="connsiteY42" fmla="*/ 492125 h 1355725"/>
              <a:gd name="connsiteX43" fmla="*/ 1266825 w 3562350"/>
              <a:gd name="connsiteY43" fmla="*/ 434975 h 1355725"/>
              <a:gd name="connsiteX44" fmla="*/ 1250950 w 3562350"/>
              <a:gd name="connsiteY44" fmla="*/ 434975 h 1355725"/>
              <a:gd name="connsiteX45" fmla="*/ 1250950 w 3562350"/>
              <a:gd name="connsiteY45" fmla="*/ 409575 h 1355725"/>
              <a:gd name="connsiteX46" fmla="*/ 1241425 w 3562350"/>
              <a:gd name="connsiteY46" fmla="*/ 409575 h 1355725"/>
              <a:gd name="connsiteX47" fmla="*/ 1241425 w 3562350"/>
              <a:gd name="connsiteY47" fmla="*/ 381000 h 1355725"/>
              <a:gd name="connsiteX48" fmla="*/ 1162050 w 3562350"/>
              <a:gd name="connsiteY48" fmla="*/ 381000 h 1355725"/>
              <a:gd name="connsiteX49" fmla="*/ 1162050 w 3562350"/>
              <a:gd name="connsiteY49" fmla="*/ 349250 h 1355725"/>
              <a:gd name="connsiteX50" fmla="*/ 1162050 w 3562350"/>
              <a:gd name="connsiteY50" fmla="*/ 349250 h 1355725"/>
              <a:gd name="connsiteX51" fmla="*/ 1162050 w 3562350"/>
              <a:gd name="connsiteY51" fmla="*/ 314325 h 1355725"/>
              <a:gd name="connsiteX52" fmla="*/ 1101725 w 3562350"/>
              <a:gd name="connsiteY52" fmla="*/ 314325 h 1355725"/>
              <a:gd name="connsiteX53" fmla="*/ 1101725 w 3562350"/>
              <a:gd name="connsiteY53" fmla="*/ 257175 h 1355725"/>
              <a:gd name="connsiteX54" fmla="*/ 1035050 w 3562350"/>
              <a:gd name="connsiteY54" fmla="*/ 257175 h 1355725"/>
              <a:gd name="connsiteX55" fmla="*/ 1035050 w 3562350"/>
              <a:gd name="connsiteY55" fmla="*/ 228600 h 1355725"/>
              <a:gd name="connsiteX56" fmla="*/ 996950 w 3562350"/>
              <a:gd name="connsiteY56" fmla="*/ 228600 h 1355725"/>
              <a:gd name="connsiteX57" fmla="*/ 996950 w 3562350"/>
              <a:gd name="connsiteY57" fmla="*/ 228600 h 1355725"/>
              <a:gd name="connsiteX58" fmla="*/ 962025 w 3562350"/>
              <a:gd name="connsiteY58" fmla="*/ 203200 h 1355725"/>
              <a:gd name="connsiteX59" fmla="*/ 962025 w 3562350"/>
              <a:gd name="connsiteY59" fmla="*/ 171450 h 1355725"/>
              <a:gd name="connsiteX60" fmla="*/ 936625 w 3562350"/>
              <a:gd name="connsiteY60" fmla="*/ 168275 h 1355725"/>
              <a:gd name="connsiteX61" fmla="*/ 936625 w 3562350"/>
              <a:gd name="connsiteY61" fmla="*/ 136525 h 1355725"/>
              <a:gd name="connsiteX62" fmla="*/ 920750 w 3562350"/>
              <a:gd name="connsiteY62" fmla="*/ 136525 h 1355725"/>
              <a:gd name="connsiteX63" fmla="*/ 920750 w 3562350"/>
              <a:gd name="connsiteY63" fmla="*/ 111125 h 1355725"/>
              <a:gd name="connsiteX64" fmla="*/ 885825 w 3562350"/>
              <a:gd name="connsiteY64" fmla="*/ 111125 h 1355725"/>
              <a:gd name="connsiteX65" fmla="*/ 885825 w 3562350"/>
              <a:gd name="connsiteY65" fmla="*/ 82550 h 1355725"/>
              <a:gd name="connsiteX66" fmla="*/ 619125 w 3562350"/>
              <a:gd name="connsiteY66" fmla="*/ 82550 h 1355725"/>
              <a:gd name="connsiteX67" fmla="*/ 619125 w 3562350"/>
              <a:gd name="connsiteY67" fmla="*/ 50800 h 1355725"/>
              <a:gd name="connsiteX68" fmla="*/ 520700 w 3562350"/>
              <a:gd name="connsiteY68" fmla="*/ 50800 h 1355725"/>
              <a:gd name="connsiteX69" fmla="*/ 520700 w 3562350"/>
              <a:gd name="connsiteY69" fmla="*/ 22225 h 1355725"/>
              <a:gd name="connsiteX70" fmla="*/ 384175 w 3562350"/>
              <a:gd name="connsiteY70" fmla="*/ 22225 h 1355725"/>
              <a:gd name="connsiteX71" fmla="*/ 384175 w 3562350"/>
              <a:gd name="connsiteY71" fmla="*/ 0 h 1355725"/>
              <a:gd name="connsiteX72" fmla="*/ 0 w 3562350"/>
              <a:gd name="connsiteY72" fmla="*/ 0 h 1355725"/>
              <a:gd name="connsiteX0" fmla="*/ 3562350 w 3562350"/>
              <a:gd name="connsiteY0" fmla="*/ 1355725 h 1355725"/>
              <a:gd name="connsiteX1" fmla="*/ 3562350 w 3562350"/>
              <a:gd name="connsiteY1" fmla="*/ 1270000 h 1355725"/>
              <a:gd name="connsiteX2" fmla="*/ 3343275 w 3562350"/>
              <a:gd name="connsiteY2" fmla="*/ 1270000 h 1355725"/>
              <a:gd name="connsiteX3" fmla="*/ 3343275 w 3562350"/>
              <a:gd name="connsiteY3" fmla="*/ 1190625 h 1355725"/>
              <a:gd name="connsiteX4" fmla="*/ 2882900 w 3562350"/>
              <a:gd name="connsiteY4" fmla="*/ 1190625 h 1355725"/>
              <a:gd name="connsiteX5" fmla="*/ 2882900 w 3562350"/>
              <a:gd name="connsiteY5" fmla="*/ 1130300 h 1355725"/>
              <a:gd name="connsiteX6" fmla="*/ 2752725 w 3562350"/>
              <a:gd name="connsiteY6" fmla="*/ 1130300 h 1355725"/>
              <a:gd name="connsiteX7" fmla="*/ 2752725 w 3562350"/>
              <a:gd name="connsiteY7" fmla="*/ 1069975 h 1355725"/>
              <a:gd name="connsiteX8" fmla="*/ 2543175 w 3562350"/>
              <a:gd name="connsiteY8" fmla="*/ 1069975 h 1355725"/>
              <a:gd name="connsiteX9" fmla="*/ 2543175 w 3562350"/>
              <a:gd name="connsiteY9" fmla="*/ 1019175 h 1355725"/>
              <a:gd name="connsiteX10" fmla="*/ 2514600 w 3562350"/>
              <a:gd name="connsiteY10" fmla="*/ 1019175 h 1355725"/>
              <a:gd name="connsiteX11" fmla="*/ 2514600 w 3562350"/>
              <a:gd name="connsiteY11" fmla="*/ 987425 h 1355725"/>
              <a:gd name="connsiteX12" fmla="*/ 2209800 w 3562350"/>
              <a:gd name="connsiteY12" fmla="*/ 987425 h 1355725"/>
              <a:gd name="connsiteX13" fmla="*/ 2209800 w 3562350"/>
              <a:gd name="connsiteY13" fmla="*/ 939800 h 1355725"/>
              <a:gd name="connsiteX14" fmla="*/ 2085975 w 3562350"/>
              <a:gd name="connsiteY14" fmla="*/ 939800 h 1355725"/>
              <a:gd name="connsiteX15" fmla="*/ 2085975 w 3562350"/>
              <a:gd name="connsiteY15" fmla="*/ 911225 h 1355725"/>
              <a:gd name="connsiteX16" fmla="*/ 1914525 w 3562350"/>
              <a:gd name="connsiteY16" fmla="*/ 911225 h 1355725"/>
              <a:gd name="connsiteX17" fmla="*/ 1914525 w 3562350"/>
              <a:gd name="connsiteY17" fmla="*/ 879475 h 1355725"/>
              <a:gd name="connsiteX18" fmla="*/ 1822450 w 3562350"/>
              <a:gd name="connsiteY18" fmla="*/ 879475 h 1355725"/>
              <a:gd name="connsiteX19" fmla="*/ 1822450 w 3562350"/>
              <a:gd name="connsiteY19" fmla="*/ 844550 h 1355725"/>
              <a:gd name="connsiteX20" fmla="*/ 1727200 w 3562350"/>
              <a:gd name="connsiteY20" fmla="*/ 844550 h 1355725"/>
              <a:gd name="connsiteX21" fmla="*/ 1727200 w 3562350"/>
              <a:gd name="connsiteY21" fmla="*/ 806450 h 1355725"/>
              <a:gd name="connsiteX22" fmla="*/ 1644650 w 3562350"/>
              <a:gd name="connsiteY22" fmla="*/ 806450 h 1355725"/>
              <a:gd name="connsiteX23" fmla="*/ 1644650 w 3562350"/>
              <a:gd name="connsiteY23" fmla="*/ 777875 h 1355725"/>
              <a:gd name="connsiteX24" fmla="*/ 1635125 w 3562350"/>
              <a:gd name="connsiteY24" fmla="*/ 777875 h 1355725"/>
              <a:gd name="connsiteX25" fmla="*/ 1635125 w 3562350"/>
              <a:gd name="connsiteY25" fmla="*/ 742950 h 1355725"/>
              <a:gd name="connsiteX26" fmla="*/ 1600200 w 3562350"/>
              <a:gd name="connsiteY26" fmla="*/ 742950 h 1355725"/>
              <a:gd name="connsiteX27" fmla="*/ 1600200 w 3562350"/>
              <a:gd name="connsiteY27" fmla="*/ 714375 h 1355725"/>
              <a:gd name="connsiteX28" fmla="*/ 1476375 w 3562350"/>
              <a:gd name="connsiteY28" fmla="*/ 714375 h 1355725"/>
              <a:gd name="connsiteX29" fmla="*/ 1476375 w 3562350"/>
              <a:gd name="connsiteY29" fmla="*/ 688975 h 1355725"/>
              <a:gd name="connsiteX30" fmla="*/ 1460500 w 3562350"/>
              <a:gd name="connsiteY30" fmla="*/ 688975 h 1355725"/>
              <a:gd name="connsiteX31" fmla="*/ 1460500 w 3562350"/>
              <a:gd name="connsiteY31" fmla="*/ 676275 h 1355725"/>
              <a:gd name="connsiteX32" fmla="*/ 1447800 w 3562350"/>
              <a:gd name="connsiteY32" fmla="*/ 676275 h 1355725"/>
              <a:gd name="connsiteX33" fmla="*/ 1447800 w 3562350"/>
              <a:gd name="connsiteY33" fmla="*/ 647700 h 1355725"/>
              <a:gd name="connsiteX34" fmla="*/ 1390650 w 3562350"/>
              <a:gd name="connsiteY34" fmla="*/ 647700 h 1355725"/>
              <a:gd name="connsiteX35" fmla="*/ 1390650 w 3562350"/>
              <a:gd name="connsiteY35" fmla="*/ 587375 h 1355725"/>
              <a:gd name="connsiteX36" fmla="*/ 1311275 w 3562350"/>
              <a:gd name="connsiteY36" fmla="*/ 587375 h 1355725"/>
              <a:gd name="connsiteX37" fmla="*/ 1311275 w 3562350"/>
              <a:gd name="connsiteY37" fmla="*/ 552450 h 1355725"/>
              <a:gd name="connsiteX38" fmla="*/ 1289050 w 3562350"/>
              <a:gd name="connsiteY38" fmla="*/ 552450 h 1355725"/>
              <a:gd name="connsiteX39" fmla="*/ 1289050 w 3562350"/>
              <a:gd name="connsiteY39" fmla="*/ 530225 h 1355725"/>
              <a:gd name="connsiteX40" fmla="*/ 1289050 w 3562350"/>
              <a:gd name="connsiteY40" fmla="*/ 530225 h 1355725"/>
              <a:gd name="connsiteX41" fmla="*/ 1289050 w 3562350"/>
              <a:gd name="connsiteY41" fmla="*/ 492125 h 1355725"/>
              <a:gd name="connsiteX42" fmla="*/ 1266825 w 3562350"/>
              <a:gd name="connsiteY42" fmla="*/ 492125 h 1355725"/>
              <a:gd name="connsiteX43" fmla="*/ 1266825 w 3562350"/>
              <a:gd name="connsiteY43" fmla="*/ 434975 h 1355725"/>
              <a:gd name="connsiteX44" fmla="*/ 1250950 w 3562350"/>
              <a:gd name="connsiteY44" fmla="*/ 434975 h 1355725"/>
              <a:gd name="connsiteX45" fmla="*/ 1250950 w 3562350"/>
              <a:gd name="connsiteY45" fmla="*/ 409575 h 1355725"/>
              <a:gd name="connsiteX46" fmla="*/ 1241425 w 3562350"/>
              <a:gd name="connsiteY46" fmla="*/ 409575 h 1355725"/>
              <a:gd name="connsiteX47" fmla="*/ 1241425 w 3562350"/>
              <a:gd name="connsiteY47" fmla="*/ 381000 h 1355725"/>
              <a:gd name="connsiteX48" fmla="*/ 1162050 w 3562350"/>
              <a:gd name="connsiteY48" fmla="*/ 381000 h 1355725"/>
              <a:gd name="connsiteX49" fmla="*/ 1162050 w 3562350"/>
              <a:gd name="connsiteY49" fmla="*/ 349250 h 1355725"/>
              <a:gd name="connsiteX50" fmla="*/ 1162050 w 3562350"/>
              <a:gd name="connsiteY50" fmla="*/ 349250 h 1355725"/>
              <a:gd name="connsiteX51" fmla="*/ 1162050 w 3562350"/>
              <a:gd name="connsiteY51" fmla="*/ 314325 h 1355725"/>
              <a:gd name="connsiteX52" fmla="*/ 1101725 w 3562350"/>
              <a:gd name="connsiteY52" fmla="*/ 314325 h 1355725"/>
              <a:gd name="connsiteX53" fmla="*/ 1101725 w 3562350"/>
              <a:gd name="connsiteY53" fmla="*/ 257175 h 1355725"/>
              <a:gd name="connsiteX54" fmla="*/ 1035050 w 3562350"/>
              <a:gd name="connsiteY54" fmla="*/ 257175 h 1355725"/>
              <a:gd name="connsiteX55" fmla="*/ 1035050 w 3562350"/>
              <a:gd name="connsiteY55" fmla="*/ 228600 h 1355725"/>
              <a:gd name="connsiteX56" fmla="*/ 996950 w 3562350"/>
              <a:gd name="connsiteY56" fmla="*/ 228600 h 1355725"/>
              <a:gd name="connsiteX57" fmla="*/ 993775 w 3562350"/>
              <a:gd name="connsiteY57" fmla="*/ 200025 h 1355725"/>
              <a:gd name="connsiteX58" fmla="*/ 962025 w 3562350"/>
              <a:gd name="connsiteY58" fmla="*/ 203200 h 1355725"/>
              <a:gd name="connsiteX59" fmla="*/ 962025 w 3562350"/>
              <a:gd name="connsiteY59" fmla="*/ 171450 h 1355725"/>
              <a:gd name="connsiteX60" fmla="*/ 936625 w 3562350"/>
              <a:gd name="connsiteY60" fmla="*/ 168275 h 1355725"/>
              <a:gd name="connsiteX61" fmla="*/ 936625 w 3562350"/>
              <a:gd name="connsiteY61" fmla="*/ 136525 h 1355725"/>
              <a:gd name="connsiteX62" fmla="*/ 920750 w 3562350"/>
              <a:gd name="connsiteY62" fmla="*/ 136525 h 1355725"/>
              <a:gd name="connsiteX63" fmla="*/ 920750 w 3562350"/>
              <a:gd name="connsiteY63" fmla="*/ 111125 h 1355725"/>
              <a:gd name="connsiteX64" fmla="*/ 885825 w 3562350"/>
              <a:gd name="connsiteY64" fmla="*/ 111125 h 1355725"/>
              <a:gd name="connsiteX65" fmla="*/ 885825 w 3562350"/>
              <a:gd name="connsiteY65" fmla="*/ 82550 h 1355725"/>
              <a:gd name="connsiteX66" fmla="*/ 619125 w 3562350"/>
              <a:gd name="connsiteY66" fmla="*/ 82550 h 1355725"/>
              <a:gd name="connsiteX67" fmla="*/ 619125 w 3562350"/>
              <a:gd name="connsiteY67" fmla="*/ 50800 h 1355725"/>
              <a:gd name="connsiteX68" fmla="*/ 520700 w 3562350"/>
              <a:gd name="connsiteY68" fmla="*/ 50800 h 1355725"/>
              <a:gd name="connsiteX69" fmla="*/ 520700 w 3562350"/>
              <a:gd name="connsiteY69" fmla="*/ 22225 h 1355725"/>
              <a:gd name="connsiteX70" fmla="*/ 384175 w 3562350"/>
              <a:gd name="connsiteY70" fmla="*/ 22225 h 1355725"/>
              <a:gd name="connsiteX71" fmla="*/ 384175 w 3562350"/>
              <a:gd name="connsiteY71" fmla="*/ 0 h 1355725"/>
              <a:gd name="connsiteX72" fmla="*/ 0 w 3562350"/>
              <a:gd name="connsiteY72" fmla="*/ 0 h 1355725"/>
              <a:gd name="connsiteX0" fmla="*/ 3562350 w 3562350"/>
              <a:gd name="connsiteY0" fmla="*/ 1355725 h 1355725"/>
              <a:gd name="connsiteX1" fmla="*/ 3562350 w 3562350"/>
              <a:gd name="connsiteY1" fmla="*/ 1270000 h 1355725"/>
              <a:gd name="connsiteX2" fmla="*/ 3343275 w 3562350"/>
              <a:gd name="connsiteY2" fmla="*/ 1270000 h 1355725"/>
              <a:gd name="connsiteX3" fmla="*/ 3343275 w 3562350"/>
              <a:gd name="connsiteY3" fmla="*/ 1190625 h 1355725"/>
              <a:gd name="connsiteX4" fmla="*/ 2882900 w 3562350"/>
              <a:gd name="connsiteY4" fmla="*/ 1190625 h 1355725"/>
              <a:gd name="connsiteX5" fmla="*/ 2882900 w 3562350"/>
              <a:gd name="connsiteY5" fmla="*/ 1130300 h 1355725"/>
              <a:gd name="connsiteX6" fmla="*/ 2752725 w 3562350"/>
              <a:gd name="connsiteY6" fmla="*/ 1130300 h 1355725"/>
              <a:gd name="connsiteX7" fmla="*/ 2752725 w 3562350"/>
              <a:gd name="connsiteY7" fmla="*/ 1069975 h 1355725"/>
              <a:gd name="connsiteX8" fmla="*/ 2543175 w 3562350"/>
              <a:gd name="connsiteY8" fmla="*/ 1069975 h 1355725"/>
              <a:gd name="connsiteX9" fmla="*/ 2543175 w 3562350"/>
              <a:gd name="connsiteY9" fmla="*/ 1019175 h 1355725"/>
              <a:gd name="connsiteX10" fmla="*/ 2514600 w 3562350"/>
              <a:gd name="connsiteY10" fmla="*/ 1019175 h 1355725"/>
              <a:gd name="connsiteX11" fmla="*/ 2514600 w 3562350"/>
              <a:gd name="connsiteY11" fmla="*/ 987425 h 1355725"/>
              <a:gd name="connsiteX12" fmla="*/ 2209800 w 3562350"/>
              <a:gd name="connsiteY12" fmla="*/ 987425 h 1355725"/>
              <a:gd name="connsiteX13" fmla="*/ 2209800 w 3562350"/>
              <a:gd name="connsiteY13" fmla="*/ 939800 h 1355725"/>
              <a:gd name="connsiteX14" fmla="*/ 2085975 w 3562350"/>
              <a:gd name="connsiteY14" fmla="*/ 939800 h 1355725"/>
              <a:gd name="connsiteX15" fmla="*/ 2085975 w 3562350"/>
              <a:gd name="connsiteY15" fmla="*/ 911225 h 1355725"/>
              <a:gd name="connsiteX16" fmla="*/ 1914525 w 3562350"/>
              <a:gd name="connsiteY16" fmla="*/ 911225 h 1355725"/>
              <a:gd name="connsiteX17" fmla="*/ 1914525 w 3562350"/>
              <a:gd name="connsiteY17" fmla="*/ 879475 h 1355725"/>
              <a:gd name="connsiteX18" fmla="*/ 1822450 w 3562350"/>
              <a:gd name="connsiteY18" fmla="*/ 879475 h 1355725"/>
              <a:gd name="connsiteX19" fmla="*/ 1822450 w 3562350"/>
              <a:gd name="connsiteY19" fmla="*/ 844550 h 1355725"/>
              <a:gd name="connsiteX20" fmla="*/ 1727200 w 3562350"/>
              <a:gd name="connsiteY20" fmla="*/ 844550 h 1355725"/>
              <a:gd name="connsiteX21" fmla="*/ 1727200 w 3562350"/>
              <a:gd name="connsiteY21" fmla="*/ 806450 h 1355725"/>
              <a:gd name="connsiteX22" fmla="*/ 1644650 w 3562350"/>
              <a:gd name="connsiteY22" fmla="*/ 806450 h 1355725"/>
              <a:gd name="connsiteX23" fmla="*/ 1644650 w 3562350"/>
              <a:gd name="connsiteY23" fmla="*/ 777875 h 1355725"/>
              <a:gd name="connsiteX24" fmla="*/ 1635125 w 3562350"/>
              <a:gd name="connsiteY24" fmla="*/ 777875 h 1355725"/>
              <a:gd name="connsiteX25" fmla="*/ 1635125 w 3562350"/>
              <a:gd name="connsiteY25" fmla="*/ 742950 h 1355725"/>
              <a:gd name="connsiteX26" fmla="*/ 1600200 w 3562350"/>
              <a:gd name="connsiteY26" fmla="*/ 742950 h 1355725"/>
              <a:gd name="connsiteX27" fmla="*/ 1600200 w 3562350"/>
              <a:gd name="connsiteY27" fmla="*/ 714375 h 1355725"/>
              <a:gd name="connsiteX28" fmla="*/ 1476375 w 3562350"/>
              <a:gd name="connsiteY28" fmla="*/ 714375 h 1355725"/>
              <a:gd name="connsiteX29" fmla="*/ 1476375 w 3562350"/>
              <a:gd name="connsiteY29" fmla="*/ 688975 h 1355725"/>
              <a:gd name="connsiteX30" fmla="*/ 1460500 w 3562350"/>
              <a:gd name="connsiteY30" fmla="*/ 688975 h 1355725"/>
              <a:gd name="connsiteX31" fmla="*/ 1460500 w 3562350"/>
              <a:gd name="connsiteY31" fmla="*/ 676275 h 1355725"/>
              <a:gd name="connsiteX32" fmla="*/ 1447800 w 3562350"/>
              <a:gd name="connsiteY32" fmla="*/ 676275 h 1355725"/>
              <a:gd name="connsiteX33" fmla="*/ 1447800 w 3562350"/>
              <a:gd name="connsiteY33" fmla="*/ 647700 h 1355725"/>
              <a:gd name="connsiteX34" fmla="*/ 1390650 w 3562350"/>
              <a:gd name="connsiteY34" fmla="*/ 647700 h 1355725"/>
              <a:gd name="connsiteX35" fmla="*/ 1390650 w 3562350"/>
              <a:gd name="connsiteY35" fmla="*/ 587375 h 1355725"/>
              <a:gd name="connsiteX36" fmla="*/ 1311275 w 3562350"/>
              <a:gd name="connsiteY36" fmla="*/ 587375 h 1355725"/>
              <a:gd name="connsiteX37" fmla="*/ 1311275 w 3562350"/>
              <a:gd name="connsiteY37" fmla="*/ 552450 h 1355725"/>
              <a:gd name="connsiteX38" fmla="*/ 1289050 w 3562350"/>
              <a:gd name="connsiteY38" fmla="*/ 552450 h 1355725"/>
              <a:gd name="connsiteX39" fmla="*/ 1289050 w 3562350"/>
              <a:gd name="connsiteY39" fmla="*/ 530225 h 1355725"/>
              <a:gd name="connsiteX40" fmla="*/ 1289050 w 3562350"/>
              <a:gd name="connsiteY40" fmla="*/ 530225 h 1355725"/>
              <a:gd name="connsiteX41" fmla="*/ 1289050 w 3562350"/>
              <a:gd name="connsiteY41" fmla="*/ 492125 h 1355725"/>
              <a:gd name="connsiteX42" fmla="*/ 1266825 w 3562350"/>
              <a:gd name="connsiteY42" fmla="*/ 492125 h 1355725"/>
              <a:gd name="connsiteX43" fmla="*/ 1266825 w 3562350"/>
              <a:gd name="connsiteY43" fmla="*/ 434975 h 1355725"/>
              <a:gd name="connsiteX44" fmla="*/ 1250950 w 3562350"/>
              <a:gd name="connsiteY44" fmla="*/ 434975 h 1355725"/>
              <a:gd name="connsiteX45" fmla="*/ 1250950 w 3562350"/>
              <a:gd name="connsiteY45" fmla="*/ 409575 h 1355725"/>
              <a:gd name="connsiteX46" fmla="*/ 1241425 w 3562350"/>
              <a:gd name="connsiteY46" fmla="*/ 409575 h 1355725"/>
              <a:gd name="connsiteX47" fmla="*/ 1241425 w 3562350"/>
              <a:gd name="connsiteY47" fmla="*/ 381000 h 1355725"/>
              <a:gd name="connsiteX48" fmla="*/ 1162050 w 3562350"/>
              <a:gd name="connsiteY48" fmla="*/ 381000 h 1355725"/>
              <a:gd name="connsiteX49" fmla="*/ 1162050 w 3562350"/>
              <a:gd name="connsiteY49" fmla="*/ 349250 h 1355725"/>
              <a:gd name="connsiteX50" fmla="*/ 1162050 w 3562350"/>
              <a:gd name="connsiteY50" fmla="*/ 349250 h 1355725"/>
              <a:gd name="connsiteX51" fmla="*/ 1162050 w 3562350"/>
              <a:gd name="connsiteY51" fmla="*/ 314325 h 1355725"/>
              <a:gd name="connsiteX52" fmla="*/ 1101725 w 3562350"/>
              <a:gd name="connsiteY52" fmla="*/ 314325 h 1355725"/>
              <a:gd name="connsiteX53" fmla="*/ 1101725 w 3562350"/>
              <a:gd name="connsiteY53" fmla="*/ 257175 h 1355725"/>
              <a:gd name="connsiteX54" fmla="*/ 1035050 w 3562350"/>
              <a:gd name="connsiteY54" fmla="*/ 257175 h 1355725"/>
              <a:gd name="connsiteX55" fmla="*/ 1035050 w 3562350"/>
              <a:gd name="connsiteY55" fmla="*/ 228600 h 1355725"/>
              <a:gd name="connsiteX56" fmla="*/ 996950 w 3562350"/>
              <a:gd name="connsiteY56" fmla="*/ 228600 h 1355725"/>
              <a:gd name="connsiteX57" fmla="*/ 996950 w 3562350"/>
              <a:gd name="connsiteY57" fmla="*/ 206375 h 1355725"/>
              <a:gd name="connsiteX58" fmla="*/ 962025 w 3562350"/>
              <a:gd name="connsiteY58" fmla="*/ 203200 h 1355725"/>
              <a:gd name="connsiteX59" fmla="*/ 962025 w 3562350"/>
              <a:gd name="connsiteY59" fmla="*/ 171450 h 1355725"/>
              <a:gd name="connsiteX60" fmla="*/ 936625 w 3562350"/>
              <a:gd name="connsiteY60" fmla="*/ 168275 h 1355725"/>
              <a:gd name="connsiteX61" fmla="*/ 936625 w 3562350"/>
              <a:gd name="connsiteY61" fmla="*/ 136525 h 1355725"/>
              <a:gd name="connsiteX62" fmla="*/ 920750 w 3562350"/>
              <a:gd name="connsiteY62" fmla="*/ 136525 h 1355725"/>
              <a:gd name="connsiteX63" fmla="*/ 920750 w 3562350"/>
              <a:gd name="connsiteY63" fmla="*/ 111125 h 1355725"/>
              <a:gd name="connsiteX64" fmla="*/ 885825 w 3562350"/>
              <a:gd name="connsiteY64" fmla="*/ 111125 h 1355725"/>
              <a:gd name="connsiteX65" fmla="*/ 885825 w 3562350"/>
              <a:gd name="connsiteY65" fmla="*/ 82550 h 1355725"/>
              <a:gd name="connsiteX66" fmla="*/ 619125 w 3562350"/>
              <a:gd name="connsiteY66" fmla="*/ 82550 h 1355725"/>
              <a:gd name="connsiteX67" fmla="*/ 619125 w 3562350"/>
              <a:gd name="connsiteY67" fmla="*/ 50800 h 1355725"/>
              <a:gd name="connsiteX68" fmla="*/ 520700 w 3562350"/>
              <a:gd name="connsiteY68" fmla="*/ 50800 h 1355725"/>
              <a:gd name="connsiteX69" fmla="*/ 520700 w 3562350"/>
              <a:gd name="connsiteY69" fmla="*/ 22225 h 1355725"/>
              <a:gd name="connsiteX70" fmla="*/ 384175 w 3562350"/>
              <a:gd name="connsiteY70" fmla="*/ 22225 h 1355725"/>
              <a:gd name="connsiteX71" fmla="*/ 384175 w 3562350"/>
              <a:gd name="connsiteY71" fmla="*/ 0 h 1355725"/>
              <a:gd name="connsiteX72" fmla="*/ 0 w 3562350"/>
              <a:gd name="connsiteY72" fmla="*/ 0 h 135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3562350" h="1355725">
                <a:moveTo>
                  <a:pt x="3562350" y="1355725"/>
                </a:moveTo>
                <a:lnTo>
                  <a:pt x="3562350" y="1270000"/>
                </a:lnTo>
                <a:lnTo>
                  <a:pt x="3343275" y="1270000"/>
                </a:lnTo>
                <a:lnTo>
                  <a:pt x="3343275" y="1190625"/>
                </a:lnTo>
                <a:lnTo>
                  <a:pt x="2882900" y="1190625"/>
                </a:lnTo>
                <a:lnTo>
                  <a:pt x="2882900" y="1130300"/>
                </a:lnTo>
                <a:lnTo>
                  <a:pt x="2752725" y="1130300"/>
                </a:lnTo>
                <a:lnTo>
                  <a:pt x="2752725" y="1069975"/>
                </a:lnTo>
                <a:lnTo>
                  <a:pt x="2543175" y="1069975"/>
                </a:lnTo>
                <a:lnTo>
                  <a:pt x="2543175" y="1019175"/>
                </a:lnTo>
                <a:lnTo>
                  <a:pt x="2514600" y="1019175"/>
                </a:lnTo>
                <a:lnTo>
                  <a:pt x="2514600" y="987425"/>
                </a:lnTo>
                <a:lnTo>
                  <a:pt x="2209800" y="987425"/>
                </a:lnTo>
                <a:lnTo>
                  <a:pt x="2209800" y="939800"/>
                </a:lnTo>
                <a:lnTo>
                  <a:pt x="2085975" y="939800"/>
                </a:lnTo>
                <a:lnTo>
                  <a:pt x="2085975" y="911225"/>
                </a:lnTo>
                <a:lnTo>
                  <a:pt x="1914525" y="911225"/>
                </a:lnTo>
                <a:lnTo>
                  <a:pt x="1914525" y="879475"/>
                </a:lnTo>
                <a:lnTo>
                  <a:pt x="1822450" y="879475"/>
                </a:lnTo>
                <a:lnTo>
                  <a:pt x="1822450" y="844550"/>
                </a:lnTo>
                <a:lnTo>
                  <a:pt x="1727200" y="844550"/>
                </a:lnTo>
                <a:lnTo>
                  <a:pt x="1727200" y="806450"/>
                </a:lnTo>
                <a:lnTo>
                  <a:pt x="1644650" y="806450"/>
                </a:lnTo>
                <a:lnTo>
                  <a:pt x="1644650" y="777875"/>
                </a:lnTo>
                <a:lnTo>
                  <a:pt x="1635125" y="777875"/>
                </a:lnTo>
                <a:lnTo>
                  <a:pt x="1635125" y="742950"/>
                </a:lnTo>
                <a:lnTo>
                  <a:pt x="1600200" y="742950"/>
                </a:lnTo>
                <a:lnTo>
                  <a:pt x="1600200" y="714375"/>
                </a:lnTo>
                <a:lnTo>
                  <a:pt x="1476375" y="714375"/>
                </a:lnTo>
                <a:lnTo>
                  <a:pt x="1476375" y="688975"/>
                </a:lnTo>
                <a:lnTo>
                  <a:pt x="1460500" y="688975"/>
                </a:lnTo>
                <a:lnTo>
                  <a:pt x="1460500" y="676275"/>
                </a:lnTo>
                <a:lnTo>
                  <a:pt x="1447800" y="676275"/>
                </a:lnTo>
                <a:lnTo>
                  <a:pt x="1447800" y="647700"/>
                </a:lnTo>
                <a:lnTo>
                  <a:pt x="1390650" y="647700"/>
                </a:lnTo>
                <a:lnTo>
                  <a:pt x="1390650" y="587375"/>
                </a:lnTo>
                <a:lnTo>
                  <a:pt x="1311275" y="587375"/>
                </a:lnTo>
                <a:lnTo>
                  <a:pt x="1311275" y="552450"/>
                </a:lnTo>
                <a:lnTo>
                  <a:pt x="1289050" y="552450"/>
                </a:lnTo>
                <a:lnTo>
                  <a:pt x="1289050" y="530225"/>
                </a:lnTo>
                <a:lnTo>
                  <a:pt x="1289050" y="530225"/>
                </a:lnTo>
                <a:lnTo>
                  <a:pt x="1289050" y="492125"/>
                </a:lnTo>
                <a:lnTo>
                  <a:pt x="1266825" y="492125"/>
                </a:lnTo>
                <a:lnTo>
                  <a:pt x="1266825" y="434975"/>
                </a:lnTo>
                <a:lnTo>
                  <a:pt x="1250950" y="434975"/>
                </a:lnTo>
                <a:lnTo>
                  <a:pt x="1250950" y="409575"/>
                </a:lnTo>
                <a:lnTo>
                  <a:pt x="1241425" y="409575"/>
                </a:lnTo>
                <a:lnTo>
                  <a:pt x="1241425" y="381000"/>
                </a:lnTo>
                <a:lnTo>
                  <a:pt x="1162050" y="381000"/>
                </a:lnTo>
                <a:lnTo>
                  <a:pt x="1162050" y="349250"/>
                </a:lnTo>
                <a:lnTo>
                  <a:pt x="1162050" y="349250"/>
                </a:lnTo>
                <a:lnTo>
                  <a:pt x="1162050" y="314325"/>
                </a:lnTo>
                <a:lnTo>
                  <a:pt x="1101725" y="314325"/>
                </a:lnTo>
                <a:lnTo>
                  <a:pt x="1101725" y="257175"/>
                </a:lnTo>
                <a:lnTo>
                  <a:pt x="1035050" y="257175"/>
                </a:lnTo>
                <a:lnTo>
                  <a:pt x="1035050" y="228600"/>
                </a:lnTo>
                <a:lnTo>
                  <a:pt x="996950" y="228600"/>
                </a:lnTo>
                <a:lnTo>
                  <a:pt x="996950" y="206375"/>
                </a:lnTo>
                <a:lnTo>
                  <a:pt x="962025" y="203200"/>
                </a:lnTo>
                <a:lnTo>
                  <a:pt x="962025" y="171450"/>
                </a:lnTo>
                <a:lnTo>
                  <a:pt x="936625" y="168275"/>
                </a:lnTo>
                <a:lnTo>
                  <a:pt x="936625" y="136525"/>
                </a:lnTo>
                <a:lnTo>
                  <a:pt x="920750" y="136525"/>
                </a:lnTo>
                <a:lnTo>
                  <a:pt x="920750" y="111125"/>
                </a:lnTo>
                <a:lnTo>
                  <a:pt x="885825" y="111125"/>
                </a:lnTo>
                <a:lnTo>
                  <a:pt x="885825" y="82550"/>
                </a:lnTo>
                <a:lnTo>
                  <a:pt x="619125" y="82550"/>
                </a:lnTo>
                <a:lnTo>
                  <a:pt x="619125" y="50800"/>
                </a:lnTo>
                <a:lnTo>
                  <a:pt x="520700" y="50800"/>
                </a:lnTo>
                <a:lnTo>
                  <a:pt x="520700" y="22225"/>
                </a:lnTo>
                <a:lnTo>
                  <a:pt x="384175" y="22225"/>
                </a:lnTo>
                <a:lnTo>
                  <a:pt x="3841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20" name="Group 219">
            <a:extLst>
              <a:ext uri="{FF2B5EF4-FFF2-40B4-BE49-F238E27FC236}">
                <a16:creationId xmlns:a16="http://schemas.microsoft.com/office/drawing/2014/main" id="{D65B0E1A-14A1-E51E-915B-D3C22EA219F4}"/>
              </a:ext>
            </a:extLst>
          </p:cNvPr>
          <p:cNvGrpSpPr/>
          <p:nvPr/>
        </p:nvGrpSpPr>
        <p:grpSpPr>
          <a:xfrm>
            <a:off x="2588255" y="2508659"/>
            <a:ext cx="2872745" cy="1277686"/>
            <a:chOff x="2588255" y="2256415"/>
            <a:chExt cx="2872745" cy="1277686"/>
          </a:xfrm>
        </p:grpSpPr>
        <p:grpSp>
          <p:nvGrpSpPr>
            <p:cNvPr id="154" name="Group 153">
              <a:extLst>
                <a:ext uri="{FF2B5EF4-FFF2-40B4-BE49-F238E27FC236}">
                  <a16:creationId xmlns:a16="http://schemas.microsoft.com/office/drawing/2014/main" id="{4F98F06D-8EB2-3B60-2D1D-03C445583DAF}"/>
                </a:ext>
              </a:extLst>
            </p:cNvPr>
            <p:cNvGrpSpPr/>
            <p:nvPr/>
          </p:nvGrpSpPr>
          <p:grpSpPr>
            <a:xfrm>
              <a:off x="5372751" y="3445852"/>
              <a:ext cx="88249" cy="88249"/>
              <a:chOff x="3189895" y="2876713"/>
              <a:chExt cx="88249" cy="88249"/>
            </a:xfrm>
          </p:grpSpPr>
          <p:cxnSp>
            <p:nvCxnSpPr>
              <p:cNvPr id="155" name="Straight Connector 154">
                <a:extLst>
                  <a:ext uri="{FF2B5EF4-FFF2-40B4-BE49-F238E27FC236}">
                    <a16:creationId xmlns:a16="http://schemas.microsoft.com/office/drawing/2014/main" id="{E0B2111D-3574-67A4-8EDC-40D3117A54DD}"/>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9591CE16-A995-E6E0-6D8F-67A1E418CA25}"/>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57" name="Group 156">
              <a:extLst>
                <a:ext uri="{FF2B5EF4-FFF2-40B4-BE49-F238E27FC236}">
                  <a16:creationId xmlns:a16="http://schemas.microsoft.com/office/drawing/2014/main" id="{A8852771-6CFA-3EC8-EF49-1077413E37EC}"/>
                </a:ext>
              </a:extLst>
            </p:cNvPr>
            <p:cNvGrpSpPr/>
            <p:nvPr/>
          </p:nvGrpSpPr>
          <p:grpSpPr>
            <a:xfrm>
              <a:off x="5135860" y="3370915"/>
              <a:ext cx="88249" cy="88249"/>
              <a:chOff x="3189895" y="2876713"/>
              <a:chExt cx="88249" cy="88249"/>
            </a:xfrm>
          </p:grpSpPr>
          <p:cxnSp>
            <p:nvCxnSpPr>
              <p:cNvPr id="158" name="Straight Connector 157">
                <a:extLst>
                  <a:ext uri="{FF2B5EF4-FFF2-40B4-BE49-F238E27FC236}">
                    <a16:creationId xmlns:a16="http://schemas.microsoft.com/office/drawing/2014/main" id="{4B537273-7590-6A25-819E-14BB07BBC804}"/>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657BFD52-84FD-2690-0016-DFDDD947A9A1}"/>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0" name="Group 159">
              <a:extLst>
                <a:ext uri="{FF2B5EF4-FFF2-40B4-BE49-F238E27FC236}">
                  <a16:creationId xmlns:a16="http://schemas.microsoft.com/office/drawing/2014/main" id="{5BF490B5-FB1F-14E4-5CDE-722A536DD7C1}"/>
                </a:ext>
              </a:extLst>
            </p:cNvPr>
            <p:cNvGrpSpPr/>
            <p:nvPr/>
          </p:nvGrpSpPr>
          <p:grpSpPr>
            <a:xfrm>
              <a:off x="4937783" y="3370915"/>
              <a:ext cx="88249" cy="88249"/>
              <a:chOff x="3189895" y="2876713"/>
              <a:chExt cx="88249" cy="88249"/>
            </a:xfrm>
          </p:grpSpPr>
          <p:cxnSp>
            <p:nvCxnSpPr>
              <p:cNvPr id="161" name="Straight Connector 160">
                <a:extLst>
                  <a:ext uri="{FF2B5EF4-FFF2-40B4-BE49-F238E27FC236}">
                    <a16:creationId xmlns:a16="http://schemas.microsoft.com/office/drawing/2014/main" id="{21DD0D71-EB8E-099F-18E0-114B20BF33AA}"/>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42880429-CF6A-7344-3943-A798D34B3DBF}"/>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3" name="Group 162">
              <a:extLst>
                <a:ext uri="{FF2B5EF4-FFF2-40B4-BE49-F238E27FC236}">
                  <a16:creationId xmlns:a16="http://schemas.microsoft.com/office/drawing/2014/main" id="{3F911DF7-2E18-ACB7-DA43-326A850F3F47}"/>
                </a:ext>
              </a:extLst>
            </p:cNvPr>
            <p:cNvGrpSpPr/>
            <p:nvPr/>
          </p:nvGrpSpPr>
          <p:grpSpPr>
            <a:xfrm>
              <a:off x="4787261" y="3370915"/>
              <a:ext cx="88249" cy="88249"/>
              <a:chOff x="3189895" y="2876713"/>
              <a:chExt cx="88249" cy="88249"/>
            </a:xfrm>
          </p:grpSpPr>
          <p:cxnSp>
            <p:nvCxnSpPr>
              <p:cNvPr id="164" name="Straight Connector 163">
                <a:extLst>
                  <a:ext uri="{FF2B5EF4-FFF2-40B4-BE49-F238E27FC236}">
                    <a16:creationId xmlns:a16="http://schemas.microsoft.com/office/drawing/2014/main" id="{20691C34-CBB4-379F-D5E8-7B35508F8D4D}"/>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77EDE45C-4A29-5A70-FD47-B0BA63BA47B9}"/>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D971E038-9FFF-A256-B793-97B12903DBE7}"/>
                </a:ext>
              </a:extLst>
            </p:cNvPr>
            <p:cNvGrpSpPr/>
            <p:nvPr/>
          </p:nvGrpSpPr>
          <p:grpSpPr>
            <a:xfrm>
              <a:off x="4739707" y="3370915"/>
              <a:ext cx="88249" cy="88249"/>
              <a:chOff x="3189895" y="2876713"/>
              <a:chExt cx="88249" cy="88249"/>
            </a:xfrm>
          </p:grpSpPr>
          <p:cxnSp>
            <p:nvCxnSpPr>
              <p:cNvPr id="167" name="Straight Connector 166">
                <a:extLst>
                  <a:ext uri="{FF2B5EF4-FFF2-40B4-BE49-F238E27FC236}">
                    <a16:creationId xmlns:a16="http://schemas.microsoft.com/office/drawing/2014/main" id="{00C86672-A087-CEBB-16F5-07E0D560C3B4}"/>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1EFD76F0-43DE-5E20-66F4-33F7D783849E}"/>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69" name="Group 168">
              <a:extLst>
                <a:ext uri="{FF2B5EF4-FFF2-40B4-BE49-F238E27FC236}">
                  <a16:creationId xmlns:a16="http://schemas.microsoft.com/office/drawing/2014/main" id="{34DB764B-85F2-FB5D-36EE-AFCC634A3880}"/>
                </a:ext>
              </a:extLst>
            </p:cNvPr>
            <p:cNvGrpSpPr/>
            <p:nvPr/>
          </p:nvGrpSpPr>
          <p:grpSpPr>
            <a:xfrm>
              <a:off x="4521666" y="3237565"/>
              <a:ext cx="88249" cy="88249"/>
              <a:chOff x="3189895" y="2876713"/>
              <a:chExt cx="88249" cy="88249"/>
            </a:xfrm>
          </p:grpSpPr>
          <p:cxnSp>
            <p:nvCxnSpPr>
              <p:cNvPr id="170" name="Straight Connector 169">
                <a:extLst>
                  <a:ext uri="{FF2B5EF4-FFF2-40B4-BE49-F238E27FC236}">
                    <a16:creationId xmlns:a16="http://schemas.microsoft.com/office/drawing/2014/main" id="{F1B4470C-3740-D54A-C817-F556B3454370}"/>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BFCDBC19-BD4D-6188-5D33-B6F39A7781C1}"/>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2" name="Group 171">
              <a:extLst>
                <a:ext uri="{FF2B5EF4-FFF2-40B4-BE49-F238E27FC236}">
                  <a16:creationId xmlns:a16="http://schemas.microsoft.com/office/drawing/2014/main" id="{79CFA1B0-4075-9DC6-CF30-9277259A3572}"/>
                </a:ext>
              </a:extLst>
            </p:cNvPr>
            <p:cNvGrpSpPr/>
            <p:nvPr/>
          </p:nvGrpSpPr>
          <p:grpSpPr>
            <a:xfrm>
              <a:off x="4435780" y="3237565"/>
              <a:ext cx="88249" cy="88249"/>
              <a:chOff x="3189895" y="2876713"/>
              <a:chExt cx="88249" cy="88249"/>
            </a:xfrm>
          </p:grpSpPr>
          <p:cxnSp>
            <p:nvCxnSpPr>
              <p:cNvPr id="173" name="Straight Connector 172">
                <a:extLst>
                  <a:ext uri="{FF2B5EF4-FFF2-40B4-BE49-F238E27FC236}">
                    <a16:creationId xmlns:a16="http://schemas.microsoft.com/office/drawing/2014/main" id="{4B1F3D93-B40A-E091-1739-A9A19456A5FF}"/>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440B6AE6-167A-0761-A1D5-6BCBE183428E}"/>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5" name="Group 174">
              <a:extLst>
                <a:ext uri="{FF2B5EF4-FFF2-40B4-BE49-F238E27FC236}">
                  <a16:creationId xmlns:a16="http://schemas.microsoft.com/office/drawing/2014/main" id="{AAF26DD0-3BFD-E124-AEB6-D79F2455B1D5}"/>
                </a:ext>
              </a:extLst>
            </p:cNvPr>
            <p:cNvGrpSpPr/>
            <p:nvPr/>
          </p:nvGrpSpPr>
          <p:grpSpPr>
            <a:xfrm>
              <a:off x="4407903" y="3237565"/>
              <a:ext cx="88249" cy="88249"/>
              <a:chOff x="3189895" y="2876713"/>
              <a:chExt cx="88249" cy="88249"/>
            </a:xfrm>
          </p:grpSpPr>
          <p:cxnSp>
            <p:nvCxnSpPr>
              <p:cNvPr id="176" name="Straight Connector 175">
                <a:extLst>
                  <a:ext uri="{FF2B5EF4-FFF2-40B4-BE49-F238E27FC236}">
                    <a16:creationId xmlns:a16="http://schemas.microsoft.com/office/drawing/2014/main" id="{9DA42BCE-39E1-164D-4A84-1819A87AF159}"/>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65AE5ABB-73BA-AEC1-DC21-C839080F3761}"/>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78" name="Group 177">
              <a:extLst>
                <a:ext uri="{FF2B5EF4-FFF2-40B4-BE49-F238E27FC236}">
                  <a16:creationId xmlns:a16="http://schemas.microsoft.com/office/drawing/2014/main" id="{42F972E5-A30C-DD93-CC97-E1C7336CA8A4}"/>
                </a:ext>
              </a:extLst>
            </p:cNvPr>
            <p:cNvGrpSpPr/>
            <p:nvPr/>
          </p:nvGrpSpPr>
          <p:grpSpPr>
            <a:xfrm>
              <a:off x="4362434" y="3193440"/>
              <a:ext cx="88249" cy="88249"/>
              <a:chOff x="3189895" y="2876713"/>
              <a:chExt cx="88249" cy="88249"/>
            </a:xfrm>
          </p:grpSpPr>
          <p:cxnSp>
            <p:nvCxnSpPr>
              <p:cNvPr id="179" name="Straight Connector 178">
                <a:extLst>
                  <a:ext uri="{FF2B5EF4-FFF2-40B4-BE49-F238E27FC236}">
                    <a16:creationId xmlns:a16="http://schemas.microsoft.com/office/drawing/2014/main" id="{533C5B71-3399-104C-165A-B72BC8C57629}"/>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0AE38229-D9E4-1138-4F9B-CAE1A1BDE164}"/>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1" name="Group 180">
              <a:extLst>
                <a:ext uri="{FF2B5EF4-FFF2-40B4-BE49-F238E27FC236}">
                  <a16:creationId xmlns:a16="http://schemas.microsoft.com/office/drawing/2014/main" id="{431158DA-7395-75B1-2C72-6EDC44F1423E}"/>
                </a:ext>
              </a:extLst>
            </p:cNvPr>
            <p:cNvGrpSpPr/>
            <p:nvPr/>
          </p:nvGrpSpPr>
          <p:grpSpPr>
            <a:xfrm>
              <a:off x="4296080" y="3165030"/>
              <a:ext cx="88249" cy="88249"/>
              <a:chOff x="3189895" y="2876713"/>
              <a:chExt cx="88249" cy="88249"/>
            </a:xfrm>
          </p:grpSpPr>
          <p:cxnSp>
            <p:nvCxnSpPr>
              <p:cNvPr id="182" name="Straight Connector 181">
                <a:extLst>
                  <a:ext uri="{FF2B5EF4-FFF2-40B4-BE49-F238E27FC236}">
                    <a16:creationId xmlns:a16="http://schemas.microsoft.com/office/drawing/2014/main" id="{D48B409E-936C-3572-E0D7-D0183B1834A4}"/>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D42138C9-7757-0454-C733-DAC93E284DC4}"/>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4" name="Group 183">
              <a:extLst>
                <a:ext uri="{FF2B5EF4-FFF2-40B4-BE49-F238E27FC236}">
                  <a16:creationId xmlns:a16="http://schemas.microsoft.com/office/drawing/2014/main" id="{47B574C7-5A6B-2E18-B063-EE32C4BE4A5B}"/>
                </a:ext>
              </a:extLst>
            </p:cNvPr>
            <p:cNvGrpSpPr/>
            <p:nvPr/>
          </p:nvGrpSpPr>
          <p:grpSpPr>
            <a:xfrm>
              <a:off x="4260248" y="3165030"/>
              <a:ext cx="88249" cy="88249"/>
              <a:chOff x="3189895" y="2876713"/>
              <a:chExt cx="88249" cy="88249"/>
            </a:xfrm>
          </p:grpSpPr>
          <p:cxnSp>
            <p:nvCxnSpPr>
              <p:cNvPr id="185" name="Straight Connector 184">
                <a:extLst>
                  <a:ext uri="{FF2B5EF4-FFF2-40B4-BE49-F238E27FC236}">
                    <a16:creationId xmlns:a16="http://schemas.microsoft.com/office/drawing/2014/main" id="{5A8D6FB2-36D4-68B7-73E1-698D595DFB34}"/>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A259A8AF-9243-89A3-0A4F-2BC0FB0764E1}"/>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87" name="Group 186">
              <a:extLst>
                <a:ext uri="{FF2B5EF4-FFF2-40B4-BE49-F238E27FC236}">
                  <a16:creationId xmlns:a16="http://schemas.microsoft.com/office/drawing/2014/main" id="{DAF6582E-D159-1007-EBF3-75D50D24577B}"/>
                </a:ext>
              </a:extLst>
            </p:cNvPr>
            <p:cNvGrpSpPr/>
            <p:nvPr/>
          </p:nvGrpSpPr>
          <p:grpSpPr>
            <a:xfrm>
              <a:off x="4149769" y="3165030"/>
              <a:ext cx="88249" cy="88249"/>
              <a:chOff x="3189895" y="2876713"/>
              <a:chExt cx="88249" cy="88249"/>
            </a:xfrm>
          </p:grpSpPr>
          <p:cxnSp>
            <p:nvCxnSpPr>
              <p:cNvPr id="188" name="Straight Connector 187">
                <a:extLst>
                  <a:ext uri="{FF2B5EF4-FFF2-40B4-BE49-F238E27FC236}">
                    <a16:creationId xmlns:a16="http://schemas.microsoft.com/office/drawing/2014/main" id="{6F7D6F7E-CC45-DCBA-73EC-872951394409}"/>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91EA5D7-7311-BB71-C214-876B796B8372}"/>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0" name="Group 189">
              <a:extLst>
                <a:ext uri="{FF2B5EF4-FFF2-40B4-BE49-F238E27FC236}">
                  <a16:creationId xmlns:a16="http://schemas.microsoft.com/office/drawing/2014/main" id="{B7797844-4187-2D59-13A9-A4C156990046}"/>
                </a:ext>
              </a:extLst>
            </p:cNvPr>
            <p:cNvGrpSpPr/>
            <p:nvPr/>
          </p:nvGrpSpPr>
          <p:grpSpPr>
            <a:xfrm>
              <a:off x="4108837" y="3165030"/>
              <a:ext cx="88249" cy="88249"/>
              <a:chOff x="3189895" y="2876713"/>
              <a:chExt cx="88249" cy="88249"/>
            </a:xfrm>
          </p:grpSpPr>
          <p:cxnSp>
            <p:nvCxnSpPr>
              <p:cNvPr id="191" name="Straight Connector 190">
                <a:extLst>
                  <a:ext uri="{FF2B5EF4-FFF2-40B4-BE49-F238E27FC236}">
                    <a16:creationId xmlns:a16="http://schemas.microsoft.com/office/drawing/2014/main" id="{A3F231A4-8A31-B4CA-256E-4919A8D13483}"/>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A10ECDD8-0365-848C-55AB-118EADADE9F0}"/>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3" name="Group 192">
              <a:extLst>
                <a:ext uri="{FF2B5EF4-FFF2-40B4-BE49-F238E27FC236}">
                  <a16:creationId xmlns:a16="http://schemas.microsoft.com/office/drawing/2014/main" id="{C9809489-5FA9-A471-6DD0-C799ABAAD77A}"/>
                </a:ext>
              </a:extLst>
            </p:cNvPr>
            <p:cNvGrpSpPr/>
            <p:nvPr/>
          </p:nvGrpSpPr>
          <p:grpSpPr>
            <a:xfrm>
              <a:off x="4056891" y="3165030"/>
              <a:ext cx="88249" cy="88249"/>
              <a:chOff x="3189895" y="2876713"/>
              <a:chExt cx="88249" cy="88249"/>
            </a:xfrm>
          </p:grpSpPr>
          <p:cxnSp>
            <p:nvCxnSpPr>
              <p:cNvPr id="194" name="Straight Connector 193">
                <a:extLst>
                  <a:ext uri="{FF2B5EF4-FFF2-40B4-BE49-F238E27FC236}">
                    <a16:creationId xmlns:a16="http://schemas.microsoft.com/office/drawing/2014/main" id="{2204E4DE-306B-0ED3-D544-2D795892382D}"/>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387DF276-5ADF-C857-8381-9EC4E7CC5F29}"/>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6" name="Group 195">
              <a:extLst>
                <a:ext uri="{FF2B5EF4-FFF2-40B4-BE49-F238E27FC236}">
                  <a16:creationId xmlns:a16="http://schemas.microsoft.com/office/drawing/2014/main" id="{A37476DC-30C6-FC06-9D65-02F386DE4E6A}"/>
                </a:ext>
              </a:extLst>
            </p:cNvPr>
            <p:cNvGrpSpPr/>
            <p:nvPr/>
          </p:nvGrpSpPr>
          <p:grpSpPr>
            <a:xfrm>
              <a:off x="3990537" y="3120135"/>
              <a:ext cx="88249" cy="88249"/>
              <a:chOff x="3189895" y="2876713"/>
              <a:chExt cx="88249" cy="88249"/>
            </a:xfrm>
          </p:grpSpPr>
          <p:cxnSp>
            <p:nvCxnSpPr>
              <p:cNvPr id="197" name="Straight Connector 196">
                <a:extLst>
                  <a:ext uri="{FF2B5EF4-FFF2-40B4-BE49-F238E27FC236}">
                    <a16:creationId xmlns:a16="http://schemas.microsoft.com/office/drawing/2014/main" id="{D78CCEDE-3075-546A-6970-48565B9EB24A}"/>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FDED1F62-F4EE-4FB6-9E00-7FB17AA53F38}"/>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99" name="Group 198">
              <a:extLst>
                <a:ext uri="{FF2B5EF4-FFF2-40B4-BE49-F238E27FC236}">
                  <a16:creationId xmlns:a16="http://schemas.microsoft.com/office/drawing/2014/main" id="{EAFE27E9-FE1F-DBF0-A62C-1A6BCB664B6D}"/>
                </a:ext>
              </a:extLst>
            </p:cNvPr>
            <p:cNvGrpSpPr/>
            <p:nvPr/>
          </p:nvGrpSpPr>
          <p:grpSpPr>
            <a:xfrm>
              <a:off x="3675887" y="3042510"/>
              <a:ext cx="88249" cy="88249"/>
              <a:chOff x="3189895" y="2876713"/>
              <a:chExt cx="88249" cy="88249"/>
            </a:xfrm>
          </p:grpSpPr>
          <p:cxnSp>
            <p:nvCxnSpPr>
              <p:cNvPr id="200" name="Straight Connector 199">
                <a:extLst>
                  <a:ext uri="{FF2B5EF4-FFF2-40B4-BE49-F238E27FC236}">
                    <a16:creationId xmlns:a16="http://schemas.microsoft.com/office/drawing/2014/main" id="{D6567C18-A534-4E3B-9130-6E35A322B5D4}"/>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97A47C1B-E8ED-3E5C-67E5-D9E633AFA237}"/>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2" name="Group 201">
              <a:extLst>
                <a:ext uri="{FF2B5EF4-FFF2-40B4-BE49-F238E27FC236}">
                  <a16:creationId xmlns:a16="http://schemas.microsoft.com/office/drawing/2014/main" id="{8044F801-502C-4644-90F0-A3855A117E50}"/>
                </a:ext>
              </a:extLst>
            </p:cNvPr>
            <p:cNvGrpSpPr/>
            <p:nvPr/>
          </p:nvGrpSpPr>
          <p:grpSpPr>
            <a:xfrm>
              <a:off x="3575580" y="2991324"/>
              <a:ext cx="88249" cy="88249"/>
              <a:chOff x="3189895" y="2876713"/>
              <a:chExt cx="88249" cy="88249"/>
            </a:xfrm>
          </p:grpSpPr>
          <p:cxnSp>
            <p:nvCxnSpPr>
              <p:cNvPr id="203" name="Straight Connector 202">
                <a:extLst>
                  <a:ext uri="{FF2B5EF4-FFF2-40B4-BE49-F238E27FC236}">
                    <a16:creationId xmlns:a16="http://schemas.microsoft.com/office/drawing/2014/main" id="{0CD20CB4-4709-8613-AC4A-8FC91E6FF111}"/>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A8C5C232-C692-4070-A399-088B1855CFDA}"/>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5" name="Group 204">
              <a:extLst>
                <a:ext uri="{FF2B5EF4-FFF2-40B4-BE49-F238E27FC236}">
                  <a16:creationId xmlns:a16="http://schemas.microsoft.com/office/drawing/2014/main" id="{C6B322BB-EDF5-8A84-17D3-4670F09A5236}"/>
                </a:ext>
              </a:extLst>
            </p:cNvPr>
            <p:cNvGrpSpPr/>
            <p:nvPr/>
          </p:nvGrpSpPr>
          <p:grpSpPr>
            <a:xfrm>
              <a:off x="3323947" y="2881312"/>
              <a:ext cx="88249" cy="88249"/>
              <a:chOff x="3189895" y="2876713"/>
              <a:chExt cx="88249" cy="88249"/>
            </a:xfrm>
          </p:grpSpPr>
          <p:cxnSp>
            <p:nvCxnSpPr>
              <p:cNvPr id="206" name="Straight Connector 205">
                <a:extLst>
                  <a:ext uri="{FF2B5EF4-FFF2-40B4-BE49-F238E27FC236}">
                    <a16:creationId xmlns:a16="http://schemas.microsoft.com/office/drawing/2014/main" id="{45690FC3-CF0B-0523-A5CA-F746AAF80A53}"/>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CDDA996A-7DAB-B1C1-C5D0-E20D23DC8580}"/>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08" name="Group 207">
              <a:extLst>
                <a:ext uri="{FF2B5EF4-FFF2-40B4-BE49-F238E27FC236}">
                  <a16:creationId xmlns:a16="http://schemas.microsoft.com/office/drawing/2014/main" id="{5C6D8C78-935E-986D-0E28-14F2AEFE306C}"/>
                </a:ext>
              </a:extLst>
            </p:cNvPr>
            <p:cNvGrpSpPr/>
            <p:nvPr/>
          </p:nvGrpSpPr>
          <p:grpSpPr>
            <a:xfrm>
              <a:off x="3279823" y="2826634"/>
              <a:ext cx="88249" cy="88249"/>
              <a:chOff x="3189895" y="2876713"/>
              <a:chExt cx="88249" cy="88249"/>
            </a:xfrm>
          </p:grpSpPr>
          <p:cxnSp>
            <p:nvCxnSpPr>
              <p:cNvPr id="209" name="Straight Connector 208">
                <a:extLst>
                  <a:ext uri="{FF2B5EF4-FFF2-40B4-BE49-F238E27FC236}">
                    <a16:creationId xmlns:a16="http://schemas.microsoft.com/office/drawing/2014/main" id="{0FF7312E-394E-CDED-1DB2-04DF24CA7F71}"/>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28F3B76D-CC0F-FAD5-4BC5-626CC59FAF16}"/>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1" name="Group 210">
              <a:extLst>
                <a:ext uri="{FF2B5EF4-FFF2-40B4-BE49-F238E27FC236}">
                  <a16:creationId xmlns:a16="http://schemas.microsoft.com/office/drawing/2014/main" id="{AF558C16-A450-ABDF-95F0-EFEF1DEF329A}"/>
                </a:ext>
              </a:extLst>
            </p:cNvPr>
            <p:cNvGrpSpPr/>
            <p:nvPr/>
          </p:nvGrpSpPr>
          <p:grpSpPr>
            <a:xfrm>
              <a:off x="3099159" y="2568167"/>
              <a:ext cx="88249" cy="88249"/>
              <a:chOff x="3189895" y="2876713"/>
              <a:chExt cx="88249" cy="88249"/>
            </a:xfrm>
          </p:grpSpPr>
          <p:cxnSp>
            <p:nvCxnSpPr>
              <p:cNvPr id="212" name="Straight Connector 211">
                <a:extLst>
                  <a:ext uri="{FF2B5EF4-FFF2-40B4-BE49-F238E27FC236}">
                    <a16:creationId xmlns:a16="http://schemas.microsoft.com/office/drawing/2014/main" id="{45CE1BC8-67BD-4B0E-2C02-FEF3CC526D07}"/>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1F0D5CE5-2BB8-AA02-36F0-37B5BE08D69A}"/>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4" name="Group 213">
              <a:extLst>
                <a:ext uri="{FF2B5EF4-FFF2-40B4-BE49-F238E27FC236}">
                  <a16:creationId xmlns:a16="http://schemas.microsoft.com/office/drawing/2014/main" id="{63B9D66D-AC8F-4348-F26D-D9C607C96000}"/>
                </a:ext>
              </a:extLst>
            </p:cNvPr>
            <p:cNvGrpSpPr/>
            <p:nvPr/>
          </p:nvGrpSpPr>
          <p:grpSpPr>
            <a:xfrm>
              <a:off x="3036261" y="2558219"/>
              <a:ext cx="88249" cy="88249"/>
              <a:chOff x="3189895" y="2876713"/>
              <a:chExt cx="88249" cy="88249"/>
            </a:xfrm>
          </p:grpSpPr>
          <p:cxnSp>
            <p:nvCxnSpPr>
              <p:cNvPr id="215" name="Straight Connector 214">
                <a:extLst>
                  <a:ext uri="{FF2B5EF4-FFF2-40B4-BE49-F238E27FC236}">
                    <a16:creationId xmlns:a16="http://schemas.microsoft.com/office/drawing/2014/main" id="{178F85E1-9F33-6FB3-33DB-CECE73982064}"/>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D75F080B-4F01-88D9-D9E0-E48C3D5F5E92}"/>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17" name="Group 216">
              <a:extLst>
                <a:ext uri="{FF2B5EF4-FFF2-40B4-BE49-F238E27FC236}">
                  <a16:creationId xmlns:a16="http://schemas.microsoft.com/office/drawing/2014/main" id="{9C775F28-1C9C-836F-75F0-E3B1A29C02AA}"/>
                </a:ext>
              </a:extLst>
            </p:cNvPr>
            <p:cNvGrpSpPr/>
            <p:nvPr/>
          </p:nvGrpSpPr>
          <p:grpSpPr>
            <a:xfrm>
              <a:off x="2588255" y="2256415"/>
              <a:ext cx="88249" cy="88249"/>
              <a:chOff x="3189895" y="2876713"/>
              <a:chExt cx="88249" cy="88249"/>
            </a:xfrm>
          </p:grpSpPr>
          <p:cxnSp>
            <p:nvCxnSpPr>
              <p:cNvPr id="218" name="Straight Connector 217">
                <a:extLst>
                  <a:ext uri="{FF2B5EF4-FFF2-40B4-BE49-F238E27FC236}">
                    <a16:creationId xmlns:a16="http://schemas.microsoft.com/office/drawing/2014/main" id="{1A44ABBA-8F25-2C73-DFFA-E7B2D0114F3A}"/>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3CBDE551-7A78-1E7C-7028-FCD3F34FA57E}"/>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sp>
        <p:nvSpPr>
          <p:cNvPr id="221" name="Freeform: Shape 220">
            <a:extLst>
              <a:ext uri="{FF2B5EF4-FFF2-40B4-BE49-F238E27FC236}">
                <a16:creationId xmlns:a16="http://schemas.microsoft.com/office/drawing/2014/main" id="{EC051AB0-9251-9D8A-993D-61B114117177}"/>
              </a:ext>
            </a:extLst>
          </p:cNvPr>
          <p:cNvSpPr/>
          <p:nvPr/>
        </p:nvSpPr>
        <p:spPr bwMode="auto">
          <a:xfrm>
            <a:off x="7753563" y="2455694"/>
            <a:ext cx="3994150" cy="1936750"/>
          </a:xfrm>
          <a:custGeom>
            <a:avLst/>
            <a:gdLst>
              <a:gd name="connsiteX0" fmla="*/ 3994150 w 3994150"/>
              <a:gd name="connsiteY0" fmla="*/ 1936750 h 1936750"/>
              <a:gd name="connsiteX1" fmla="*/ 3644900 w 3994150"/>
              <a:gd name="connsiteY1" fmla="*/ 1936750 h 1936750"/>
              <a:gd name="connsiteX2" fmla="*/ 3644900 w 3994150"/>
              <a:gd name="connsiteY2" fmla="*/ 1895475 h 1936750"/>
              <a:gd name="connsiteX3" fmla="*/ 3368675 w 3994150"/>
              <a:gd name="connsiteY3" fmla="*/ 1895475 h 1936750"/>
              <a:gd name="connsiteX4" fmla="*/ 3368675 w 3994150"/>
              <a:gd name="connsiteY4" fmla="*/ 1851025 h 1936750"/>
              <a:gd name="connsiteX5" fmla="*/ 3343275 w 3994150"/>
              <a:gd name="connsiteY5" fmla="*/ 1851025 h 1936750"/>
              <a:gd name="connsiteX6" fmla="*/ 3343275 w 3994150"/>
              <a:gd name="connsiteY6" fmla="*/ 1812925 h 1936750"/>
              <a:gd name="connsiteX7" fmla="*/ 3324225 w 3994150"/>
              <a:gd name="connsiteY7" fmla="*/ 1812925 h 1936750"/>
              <a:gd name="connsiteX8" fmla="*/ 3324225 w 3994150"/>
              <a:gd name="connsiteY8" fmla="*/ 1774825 h 1936750"/>
              <a:gd name="connsiteX9" fmla="*/ 3136900 w 3994150"/>
              <a:gd name="connsiteY9" fmla="*/ 1774825 h 1936750"/>
              <a:gd name="connsiteX10" fmla="*/ 3136900 w 3994150"/>
              <a:gd name="connsiteY10" fmla="*/ 1733550 h 1936750"/>
              <a:gd name="connsiteX11" fmla="*/ 3114675 w 3994150"/>
              <a:gd name="connsiteY11" fmla="*/ 1733550 h 1936750"/>
              <a:gd name="connsiteX12" fmla="*/ 3114675 w 3994150"/>
              <a:gd name="connsiteY12" fmla="*/ 1695450 h 1936750"/>
              <a:gd name="connsiteX13" fmla="*/ 3092450 w 3994150"/>
              <a:gd name="connsiteY13" fmla="*/ 1695450 h 1936750"/>
              <a:gd name="connsiteX14" fmla="*/ 3092450 w 3994150"/>
              <a:gd name="connsiteY14" fmla="*/ 1660525 h 1936750"/>
              <a:gd name="connsiteX15" fmla="*/ 2994025 w 3994150"/>
              <a:gd name="connsiteY15" fmla="*/ 1660525 h 1936750"/>
              <a:gd name="connsiteX16" fmla="*/ 2994025 w 3994150"/>
              <a:gd name="connsiteY16" fmla="*/ 1612900 h 1936750"/>
              <a:gd name="connsiteX17" fmla="*/ 2962275 w 3994150"/>
              <a:gd name="connsiteY17" fmla="*/ 1612900 h 1936750"/>
              <a:gd name="connsiteX18" fmla="*/ 2962275 w 3994150"/>
              <a:gd name="connsiteY18" fmla="*/ 1577975 h 1936750"/>
              <a:gd name="connsiteX19" fmla="*/ 2917825 w 3994150"/>
              <a:gd name="connsiteY19" fmla="*/ 1577975 h 1936750"/>
              <a:gd name="connsiteX20" fmla="*/ 2917825 w 3994150"/>
              <a:gd name="connsiteY20" fmla="*/ 1536700 h 1936750"/>
              <a:gd name="connsiteX21" fmla="*/ 2873375 w 3994150"/>
              <a:gd name="connsiteY21" fmla="*/ 1536700 h 1936750"/>
              <a:gd name="connsiteX22" fmla="*/ 2873375 w 3994150"/>
              <a:gd name="connsiteY22" fmla="*/ 1498600 h 1936750"/>
              <a:gd name="connsiteX23" fmla="*/ 2816225 w 3994150"/>
              <a:gd name="connsiteY23" fmla="*/ 1498600 h 1936750"/>
              <a:gd name="connsiteX24" fmla="*/ 2816225 w 3994150"/>
              <a:gd name="connsiteY24" fmla="*/ 1457325 h 1936750"/>
              <a:gd name="connsiteX25" fmla="*/ 2730500 w 3994150"/>
              <a:gd name="connsiteY25" fmla="*/ 1457325 h 1936750"/>
              <a:gd name="connsiteX26" fmla="*/ 2730500 w 3994150"/>
              <a:gd name="connsiteY26" fmla="*/ 1419225 h 1936750"/>
              <a:gd name="connsiteX27" fmla="*/ 2698750 w 3994150"/>
              <a:gd name="connsiteY27" fmla="*/ 1419225 h 1936750"/>
              <a:gd name="connsiteX28" fmla="*/ 2698750 w 3994150"/>
              <a:gd name="connsiteY28" fmla="*/ 1333500 h 1936750"/>
              <a:gd name="connsiteX29" fmla="*/ 2676525 w 3994150"/>
              <a:gd name="connsiteY29" fmla="*/ 1333500 h 1936750"/>
              <a:gd name="connsiteX30" fmla="*/ 2676525 w 3994150"/>
              <a:gd name="connsiteY30" fmla="*/ 1301750 h 1936750"/>
              <a:gd name="connsiteX31" fmla="*/ 2638425 w 3994150"/>
              <a:gd name="connsiteY31" fmla="*/ 1301750 h 1936750"/>
              <a:gd name="connsiteX32" fmla="*/ 2638425 w 3994150"/>
              <a:gd name="connsiteY32" fmla="*/ 1257300 h 1936750"/>
              <a:gd name="connsiteX33" fmla="*/ 2495550 w 3994150"/>
              <a:gd name="connsiteY33" fmla="*/ 1257300 h 1936750"/>
              <a:gd name="connsiteX34" fmla="*/ 2495550 w 3994150"/>
              <a:gd name="connsiteY34" fmla="*/ 1216025 h 1936750"/>
              <a:gd name="connsiteX35" fmla="*/ 2425700 w 3994150"/>
              <a:gd name="connsiteY35" fmla="*/ 1216025 h 1936750"/>
              <a:gd name="connsiteX36" fmla="*/ 2425700 w 3994150"/>
              <a:gd name="connsiteY36" fmla="*/ 1174750 h 1936750"/>
              <a:gd name="connsiteX37" fmla="*/ 2403475 w 3994150"/>
              <a:gd name="connsiteY37" fmla="*/ 1174750 h 1936750"/>
              <a:gd name="connsiteX38" fmla="*/ 2403475 w 3994150"/>
              <a:gd name="connsiteY38" fmla="*/ 1143000 h 1936750"/>
              <a:gd name="connsiteX39" fmla="*/ 2390775 w 3994150"/>
              <a:gd name="connsiteY39" fmla="*/ 1143000 h 1936750"/>
              <a:gd name="connsiteX40" fmla="*/ 2390775 w 3994150"/>
              <a:gd name="connsiteY40" fmla="*/ 1057275 h 1936750"/>
              <a:gd name="connsiteX41" fmla="*/ 2343150 w 3994150"/>
              <a:gd name="connsiteY41" fmla="*/ 1057275 h 1936750"/>
              <a:gd name="connsiteX42" fmla="*/ 2343150 w 3994150"/>
              <a:gd name="connsiteY42" fmla="*/ 1016000 h 1936750"/>
              <a:gd name="connsiteX43" fmla="*/ 2276475 w 3994150"/>
              <a:gd name="connsiteY43" fmla="*/ 1016000 h 1936750"/>
              <a:gd name="connsiteX44" fmla="*/ 2276475 w 3994150"/>
              <a:gd name="connsiteY44" fmla="*/ 984250 h 1936750"/>
              <a:gd name="connsiteX45" fmla="*/ 2238375 w 3994150"/>
              <a:gd name="connsiteY45" fmla="*/ 984250 h 1936750"/>
              <a:gd name="connsiteX46" fmla="*/ 2238375 w 3994150"/>
              <a:gd name="connsiteY46" fmla="*/ 933450 h 1936750"/>
              <a:gd name="connsiteX47" fmla="*/ 2225675 w 3994150"/>
              <a:gd name="connsiteY47" fmla="*/ 933450 h 1936750"/>
              <a:gd name="connsiteX48" fmla="*/ 2225675 w 3994150"/>
              <a:gd name="connsiteY48" fmla="*/ 901700 h 1936750"/>
              <a:gd name="connsiteX49" fmla="*/ 2203450 w 3994150"/>
              <a:gd name="connsiteY49" fmla="*/ 901700 h 1936750"/>
              <a:gd name="connsiteX50" fmla="*/ 2203450 w 3994150"/>
              <a:gd name="connsiteY50" fmla="*/ 863600 h 1936750"/>
              <a:gd name="connsiteX51" fmla="*/ 2133600 w 3994150"/>
              <a:gd name="connsiteY51" fmla="*/ 863600 h 1936750"/>
              <a:gd name="connsiteX52" fmla="*/ 2133600 w 3994150"/>
              <a:gd name="connsiteY52" fmla="*/ 828675 h 1936750"/>
              <a:gd name="connsiteX53" fmla="*/ 2095500 w 3994150"/>
              <a:gd name="connsiteY53" fmla="*/ 828675 h 1936750"/>
              <a:gd name="connsiteX54" fmla="*/ 2095500 w 3994150"/>
              <a:gd name="connsiteY54" fmla="*/ 787400 h 1936750"/>
              <a:gd name="connsiteX55" fmla="*/ 2082800 w 3994150"/>
              <a:gd name="connsiteY55" fmla="*/ 787400 h 1936750"/>
              <a:gd name="connsiteX56" fmla="*/ 2082800 w 3994150"/>
              <a:gd name="connsiteY56" fmla="*/ 749300 h 1936750"/>
              <a:gd name="connsiteX57" fmla="*/ 2070100 w 3994150"/>
              <a:gd name="connsiteY57" fmla="*/ 749300 h 1936750"/>
              <a:gd name="connsiteX58" fmla="*/ 2070100 w 3994150"/>
              <a:gd name="connsiteY58" fmla="*/ 714375 h 1936750"/>
              <a:gd name="connsiteX59" fmla="*/ 2051050 w 3994150"/>
              <a:gd name="connsiteY59" fmla="*/ 714375 h 1936750"/>
              <a:gd name="connsiteX60" fmla="*/ 2051050 w 3994150"/>
              <a:gd name="connsiteY60" fmla="*/ 673100 h 1936750"/>
              <a:gd name="connsiteX61" fmla="*/ 2006600 w 3994150"/>
              <a:gd name="connsiteY61" fmla="*/ 673100 h 1936750"/>
              <a:gd name="connsiteX62" fmla="*/ 2006600 w 3994150"/>
              <a:gd name="connsiteY62" fmla="*/ 631825 h 1936750"/>
              <a:gd name="connsiteX63" fmla="*/ 1981200 w 3994150"/>
              <a:gd name="connsiteY63" fmla="*/ 631825 h 1936750"/>
              <a:gd name="connsiteX64" fmla="*/ 1981200 w 3994150"/>
              <a:gd name="connsiteY64" fmla="*/ 596900 h 1936750"/>
              <a:gd name="connsiteX65" fmla="*/ 1911350 w 3994150"/>
              <a:gd name="connsiteY65" fmla="*/ 596900 h 1936750"/>
              <a:gd name="connsiteX66" fmla="*/ 1911350 w 3994150"/>
              <a:gd name="connsiteY66" fmla="*/ 552450 h 1936750"/>
              <a:gd name="connsiteX67" fmla="*/ 1905000 w 3994150"/>
              <a:gd name="connsiteY67" fmla="*/ 558800 h 1936750"/>
              <a:gd name="connsiteX68" fmla="*/ 1905000 w 3994150"/>
              <a:gd name="connsiteY68" fmla="*/ 520700 h 1936750"/>
              <a:gd name="connsiteX69" fmla="*/ 1860550 w 3994150"/>
              <a:gd name="connsiteY69" fmla="*/ 520700 h 1936750"/>
              <a:gd name="connsiteX70" fmla="*/ 1860550 w 3994150"/>
              <a:gd name="connsiteY70" fmla="*/ 482600 h 1936750"/>
              <a:gd name="connsiteX71" fmla="*/ 1641475 w 3994150"/>
              <a:gd name="connsiteY71" fmla="*/ 482600 h 1936750"/>
              <a:gd name="connsiteX72" fmla="*/ 1641475 w 3994150"/>
              <a:gd name="connsiteY72" fmla="*/ 434975 h 1936750"/>
              <a:gd name="connsiteX73" fmla="*/ 1603375 w 3994150"/>
              <a:gd name="connsiteY73" fmla="*/ 434975 h 1936750"/>
              <a:gd name="connsiteX74" fmla="*/ 1603375 w 3994150"/>
              <a:gd name="connsiteY74" fmla="*/ 406400 h 1936750"/>
              <a:gd name="connsiteX75" fmla="*/ 1590675 w 3994150"/>
              <a:gd name="connsiteY75" fmla="*/ 406400 h 1936750"/>
              <a:gd name="connsiteX76" fmla="*/ 1590675 w 3994150"/>
              <a:gd name="connsiteY76" fmla="*/ 368300 h 1936750"/>
              <a:gd name="connsiteX77" fmla="*/ 1577975 w 3994150"/>
              <a:gd name="connsiteY77" fmla="*/ 368300 h 1936750"/>
              <a:gd name="connsiteX78" fmla="*/ 1577975 w 3994150"/>
              <a:gd name="connsiteY78" fmla="*/ 333375 h 1936750"/>
              <a:gd name="connsiteX79" fmla="*/ 1527175 w 3994150"/>
              <a:gd name="connsiteY79" fmla="*/ 333375 h 1936750"/>
              <a:gd name="connsiteX80" fmla="*/ 1527175 w 3994150"/>
              <a:gd name="connsiteY80" fmla="*/ 298450 h 1936750"/>
              <a:gd name="connsiteX81" fmla="*/ 1470025 w 3994150"/>
              <a:gd name="connsiteY81" fmla="*/ 298450 h 1936750"/>
              <a:gd name="connsiteX82" fmla="*/ 1470025 w 3994150"/>
              <a:gd name="connsiteY82" fmla="*/ 266700 h 1936750"/>
              <a:gd name="connsiteX83" fmla="*/ 1374775 w 3994150"/>
              <a:gd name="connsiteY83" fmla="*/ 266700 h 1936750"/>
              <a:gd name="connsiteX84" fmla="*/ 1374775 w 3994150"/>
              <a:gd name="connsiteY84" fmla="*/ 231775 h 1936750"/>
              <a:gd name="connsiteX85" fmla="*/ 1266825 w 3994150"/>
              <a:gd name="connsiteY85" fmla="*/ 231775 h 1936750"/>
              <a:gd name="connsiteX86" fmla="*/ 1266825 w 3994150"/>
              <a:gd name="connsiteY86" fmla="*/ 165100 h 1936750"/>
              <a:gd name="connsiteX87" fmla="*/ 1162050 w 3994150"/>
              <a:gd name="connsiteY87" fmla="*/ 165100 h 1936750"/>
              <a:gd name="connsiteX88" fmla="*/ 1162050 w 3994150"/>
              <a:gd name="connsiteY88" fmla="*/ 127000 h 1936750"/>
              <a:gd name="connsiteX89" fmla="*/ 1123950 w 3994150"/>
              <a:gd name="connsiteY89" fmla="*/ 127000 h 1936750"/>
              <a:gd name="connsiteX90" fmla="*/ 1123950 w 3994150"/>
              <a:gd name="connsiteY90" fmla="*/ 82550 h 1936750"/>
              <a:gd name="connsiteX91" fmla="*/ 1069975 w 3994150"/>
              <a:gd name="connsiteY91" fmla="*/ 82550 h 1936750"/>
              <a:gd name="connsiteX92" fmla="*/ 1069975 w 3994150"/>
              <a:gd name="connsiteY92" fmla="*/ 60325 h 1936750"/>
              <a:gd name="connsiteX93" fmla="*/ 771525 w 3994150"/>
              <a:gd name="connsiteY93" fmla="*/ 60325 h 1936750"/>
              <a:gd name="connsiteX94" fmla="*/ 771525 w 3994150"/>
              <a:gd name="connsiteY94" fmla="*/ 28575 h 1936750"/>
              <a:gd name="connsiteX95" fmla="*/ 504825 w 3994150"/>
              <a:gd name="connsiteY95" fmla="*/ 28575 h 1936750"/>
              <a:gd name="connsiteX96" fmla="*/ 504825 w 3994150"/>
              <a:gd name="connsiteY96" fmla="*/ 0 h 1936750"/>
              <a:gd name="connsiteX97" fmla="*/ 0 w 3994150"/>
              <a:gd name="connsiteY97" fmla="*/ 0 h 19367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3994150" h="1936750">
                <a:moveTo>
                  <a:pt x="3994150" y="1936750"/>
                </a:moveTo>
                <a:lnTo>
                  <a:pt x="3644900" y="1936750"/>
                </a:lnTo>
                <a:lnTo>
                  <a:pt x="3644900" y="1895475"/>
                </a:lnTo>
                <a:lnTo>
                  <a:pt x="3368675" y="1895475"/>
                </a:lnTo>
                <a:lnTo>
                  <a:pt x="3368675" y="1851025"/>
                </a:lnTo>
                <a:lnTo>
                  <a:pt x="3343275" y="1851025"/>
                </a:lnTo>
                <a:lnTo>
                  <a:pt x="3343275" y="1812925"/>
                </a:lnTo>
                <a:lnTo>
                  <a:pt x="3324225" y="1812925"/>
                </a:lnTo>
                <a:lnTo>
                  <a:pt x="3324225" y="1774825"/>
                </a:lnTo>
                <a:lnTo>
                  <a:pt x="3136900" y="1774825"/>
                </a:lnTo>
                <a:lnTo>
                  <a:pt x="3136900" y="1733550"/>
                </a:lnTo>
                <a:lnTo>
                  <a:pt x="3114675" y="1733550"/>
                </a:lnTo>
                <a:lnTo>
                  <a:pt x="3114675" y="1695450"/>
                </a:lnTo>
                <a:lnTo>
                  <a:pt x="3092450" y="1695450"/>
                </a:lnTo>
                <a:lnTo>
                  <a:pt x="3092450" y="1660525"/>
                </a:lnTo>
                <a:lnTo>
                  <a:pt x="2994025" y="1660525"/>
                </a:lnTo>
                <a:lnTo>
                  <a:pt x="2994025" y="1612900"/>
                </a:lnTo>
                <a:lnTo>
                  <a:pt x="2962275" y="1612900"/>
                </a:lnTo>
                <a:lnTo>
                  <a:pt x="2962275" y="1577975"/>
                </a:lnTo>
                <a:lnTo>
                  <a:pt x="2917825" y="1577975"/>
                </a:lnTo>
                <a:lnTo>
                  <a:pt x="2917825" y="1536700"/>
                </a:lnTo>
                <a:lnTo>
                  <a:pt x="2873375" y="1536700"/>
                </a:lnTo>
                <a:lnTo>
                  <a:pt x="2873375" y="1498600"/>
                </a:lnTo>
                <a:lnTo>
                  <a:pt x="2816225" y="1498600"/>
                </a:lnTo>
                <a:lnTo>
                  <a:pt x="2816225" y="1457325"/>
                </a:lnTo>
                <a:lnTo>
                  <a:pt x="2730500" y="1457325"/>
                </a:lnTo>
                <a:lnTo>
                  <a:pt x="2730500" y="1419225"/>
                </a:lnTo>
                <a:lnTo>
                  <a:pt x="2698750" y="1419225"/>
                </a:lnTo>
                <a:lnTo>
                  <a:pt x="2698750" y="1333500"/>
                </a:lnTo>
                <a:lnTo>
                  <a:pt x="2676525" y="1333500"/>
                </a:lnTo>
                <a:lnTo>
                  <a:pt x="2676525" y="1301750"/>
                </a:lnTo>
                <a:lnTo>
                  <a:pt x="2638425" y="1301750"/>
                </a:lnTo>
                <a:lnTo>
                  <a:pt x="2638425" y="1257300"/>
                </a:lnTo>
                <a:lnTo>
                  <a:pt x="2495550" y="1257300"/>
                </a:lnTo>
                <a:lnTo>
                  <a:pt x="2495550" y="1216025"/>
                </a:lnTo>
                <a:lnTo>
                  <a:pt x="2425700" y="1216025"/>
                </a:lnTo>
                <a:lnTo>
                  <a:pt x="2425700" y="1174750"/>
                </a:lnTo>
                <a:lnTo>
                  <a:pt x="2403475" y="1174750"/>
                </a:lnTo>
                <a:lnTo>
                  <a:pt x="2403475" y="1143000"/>
                </a:lnTo>
                <a:lnTo>
                  <a:pt x="2390775" y="1143000"/>
                </a:lnTo>
                <a:lnTo>
                  <a:pt x="2390775" y="1057275"/>
                </a:lnTo>
                <a:lnTo>
                  <a:pt x="2343150" y="1057275"/>
                </a:lnTo>
                <a:lnTo>
                  <a:pt x="2343150" y="1016000"/>
                </a:lnTo>
                <a:lnTo>
                  <a:pt x="2276475" y="1016000"/>
                </a:lnTo>
                <a:lnTo>
                  <a:pt x="2276475" y="984250"/>
                </a:lnTo>
                <a:lnTo>
                  <a:pt x="2238375" y="984250"/>
                </a:lnTo>
                <a:lnTo>
                  <a:pt x="2238375" y="933450"/>
                </a:lnTo>
                <a:lnTo>
                  <a:pt x="2225675" y="933450"/>
                </a:lnTo>
                <a:lnTo>
                  <a:pt x="2225675" y="901700"/>
                </a:lnTo>
                <a:lnTo>
                  <a:pt x="2203450" y="901700"/>
                </a:lnTo>
                <a:lnTo>
                  <a:pt x="2203450" y="863600"/>
                </a:lnTo>
                <a:lnTo>
                  <a:pt x="2133600" y="863600"/>
                </a:lnTo>
                <a:lnTo>
                  <a:pt x="2133600" y="828675"/>
                </a:lnTo>
                <a:lnTo>
                  <a:pt x="2095500" y="828675"/>
                </a:lnTo>
                <a:lnTo>
                  <a:pt x="2095500" y="787400"/>
                </a:lnTo>
                <a:lnTo>
                  <a:pt x="2082800" y="787400"/>
                </a:lnTo>
                <a:lnTo>
                  <a:pt x="2082800" y="749300"/>
                </a:lnTo>
                <a:lnTo>
                  <a:pt x="2070100" y="749300"/>
                </a:lnTo>
                <a:lnTo>
                  <a:pt x="2070100" y="714375"/>
                </a:lnTo>
                <a:lnTo>
                  <a:pt x="2051050" y="714375"/>
                </a:lnTo>
                <a:lnTo>
                  <a:pt x="2051050" y="673100"/>
                </a:lnTo>
                <a:lnTo>
                  <a:pt x="2006600" y="673100"/>
                </a:lnTo>
                <a:lnTo>
                  <a:pt x="2006600" y="631825"/>
                </a:lnTo>
                <a:lnTo>
                  <a:pt x="1981200" y="631825"/>
                </a:lnTo>
                <a:lnTo>
                  <a:pt x="1981200" y="596900"/>
                </a:lnTo>
                <a:lnTo>
                  <a:pt x="1911350" y="596900"/>
                </a:lnTo>
                <a:lnTo>
                  <a:pt x="1911350" y="552450"/>
                </a:lnTo>
                <a:lnTo>
                  <a:pt x="1905000" y="558800"/>
                </a:lnTo>
                <a:lnTo>
                  <a:pt x="1905000" y="520700"/>
                </a:lnTo>
                <a:lnTo>
                  <a:pt x="1860550" y="520700"/>
                </a:lnTo>
                <a:lnTo>
                  <a:pt x="1860550" y="482600"/>
                </a:lnTo>
                <a:lnTo>
                  <a:pt x="1641475" y="482600"/>
                </a:lnTo>
                <a:lnTo>
                  <a:pt x="1641475" y="434975"/>
                </a:lnTo>
                <a:lnTo>
                  <a:pt x="1603375" y="434975"/>
                </a:lnTo>
                <a:lnTo>
                  <a:pt x="1603375" y="406400"/>
                </a:lnTo>
                <a:lnTo>
                  <a:pt x="1590675" y="406400"/>
                </a:lnTo>
                <a:lnTo>
                  <a:pt x="1590675" y="368300"/>
                </a:lnTo>
                <a:lnTo>
                  <a:pt x="1577975" y="368300"/>
                </a:lnTo>
                <a:lnTo>
                  <a:pt x="1577975" y="333375"/>
                </a:lnTo>
                <a:lnTo>
                  <a:pt x="1527175" y="333375"/>
                </a:lnTo>
                <a:lnTo>
                  <a:pt x="1527175" y="298450"/>
                </a:lnTo>
                <a:lnTo>
                  <a:pt x="1470025" y="298450"/>
                </a:lnTo>
                <a:lnTo>
                  <a:pt x="1470025" y="266700"/>
                </a:lnTo>
                <a:lnTo>
                  <a:pt x="1374775" y="266700"/>
                </a:lnTo>
                <a:lnTo>
                  <a:pt x="1374775" y="231775"/>
                </a:lnTo>
                <a:lnTo>
                  <a:pt x="1266825" y="231775"/>
                </a:lnTo>
                <a:lnTo>
                  <a:pt x="1266825" y="165100"/>
                </a:lnTo>
                <a:lnTo>
                  <a:pt x="1162050" y="165100"/>
                </a:lnTo>
                <a:lnTo>
                  <a:pt x="1162050" y="127000"/>
                </a:lnTo>
                <a:lnTo>
                  <a:pt x="1123950" y="127000"/>
                </a:lnTo>
                <a:lnTo>
                  <a:pt x="1123950" y="82550"/>
                </a:lnTo>
                <a:lnTo>
                  <a:pt x="1069975" y="82550"/>
                </a:lnTo>
                <a:lnTo>
                  <a:pt x="1069975" y="60325"/>
                </a:lnTo>
                <a:lnTo>
                  <a:pt x="771525" y="60325"/>
                </a:lnTo>
                <a:lnTo>
                  <a:pt x="771525" y="28575"/>
                </a:lnTo>
                <a:lnTo>
                  <a:pt x="504825" y="28575"/>
                </a:lnTo>
                <a:lnTo>
                  <a:pt x="50482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79" name="Group 278">
            <a:extLst>
              <a:ext uri="{FF2B5EF4-FFF2-40B4-BE49-F238E27FC236}">
                <a16:creationId xmlns:a16="http://schemas.microsoft.com/office/drawing/2014/main" id="{9B1A0CAF-D7A3-4284-DF38-B3A8E3F0AABD}"/>
              </a:ext>
            </a:extLst>
          </p:cNvPr>
          <p:cNvGrpSpPr/>
          <p:nvPr/>
        </p:nvGrpSpPr>
        <p:grpSpPr>
          <a:xfrm>
            <a:off x="7704485" y="2405219"/>
            <a:ext cx="2404927" cy="1113086"/>
            <a:chOff x="7126422" y="2152975"/>
            <a:chExt cx="2404927" cy="1113086"/>
          </a:xfrm>
        </p:grpSpPr>
        <p:grpSp>
          <p:nvGrpSpPr>
            <p:cNvPr id="222" name="Group 221">
              <a:extLst>
                <a:ext uri="{FF2B5EF4-FFF2-40B4-BE49-F238E27FC236}">
                  <a16:creationId xmlns:a16="http://schemas.microsoft.com/office/drawing/2014/main" id="{6C24F37A-A958-F21F-93AC-3819FE65E725}"/>
                </a:ext>
              </a:extLst>
            </p:cNvPr>
            <p:cNvGrpSpPr/>
            <p:nvPr/>
          </p:nvGrpSpPr>
          <p:grpSpPr>
            <a:xfrm>
              <a:off x="7126422" y="2152975"/>
              <a:ext cx="88249" cy="88249"/>
              <a:chOff x="3189895" y="2876713"/>
              <a:chExt cx="88249" cy="88249"/>
            </a:xfrm>
          </p:grpSpPr>
          <p:cxnSp>
            <p:nvCxnSpPr>
              <p:cNvPr id="223" name="Straight Connector 222">
                <a:extLst>
                  <a:ext uri="{FF2B5EF4-FFF2-40B4-BE49-F238E27FC236}">
                    <a16:creationId xmlns:a16="http://schemas.microsoft.com/office/drawing/2014/main" id="{F4561278-D33F-977A-0F2A-FD3E39B9C603}"/>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77606B11-33CB-24FA-B6DC-8BE3BA304DCE}"/>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462F4B2D-F8DC-C2EA-A450-7A19124E85A4}"/>
                </a:ext>
              </a:extLst>
            </p:cNvPr>
            <p:cNvGrpSpPr/>
            <p:nvPr/>
          </p:nvGrpSpPr>
          <p:grpSpPr>
            <a:xfrm>
              <a:off x="7208295" y="2155214"/>
              <a:ext cx="88249" cy="88249"/>
              <a:chOff x="3189895" y="2876713"/>
              <a:chExt cx="88249" cy="88249"/>
            </a:xfrm>
          </p:grpSpPr>
          <p:cxnSp>
            <p:nvCxnSpPr>
              <p:cNvPr id="226" name="Straight Connector 225">
                <a:extLst>
                  <a:ext uri="{FF2B5EF4-FFF2-40B4-BE49-F238E27FC236}">
                    <a16:creationId xmlns:a16="http://schemas.microsoft.com/office/drawing/2014/main" id="{7692DA72-ED31-A9D3-4F5D-8500F6A44E83}"/>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A05A1CA-3110-C3C9-71A9-8E0A06104423}"/>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8" name="Group 227">
              <a:extLst>
                <a:ext uri="{FF2B5EF4-FFF2-40B4-BE49-F238E27FC236}">
                  <a16:creationId xmlns:a16="http://schemas.microsoft.com/office/drawing/2014/main" id="{6BCA710C-3909-3C5C-F062-E75F4294C93B}"/>
                </a:ext>
              </a:extLst>
            </p:cNvPr>
            <p:cNvGrpSpPr/>
            <p:nvPr/>
          </p:nvGrpSpPr>
          <p:grpSpPr>
            <a:xfrm>
              <a:off x="7351595" y="2155214"/>
              <a:ext cx="88249" cy="88249"/>
              <a:chOff x="3189895" y="2876713"/>
              <a:chExt cx="88249" cy="88249"/>
            </a:xfrm>
          </p:grpSpPr>
          <p:cxnSp>
            <p:nvCxnSpPr>
              <p:cNvPr id="229" name="Straight Connector 228">
                <a:extLst>
                  <a:ext uri="{FF2B5EF4-FFF2-40B4-BE49-F238E27FC236}">
                    <a16:creationId xmlns:a16="http://schemas.microsoft.com/office/drawing/2014/main" id="{1DDDAF9A-7220-703C-35C7-417797D10F19}"/>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B8C4D7BA-0C64-215E-50FD-293AD3042810}"/>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E574DB97-FC8E-9A11-2B39-659A461F4E86}"/>
                </a:ext>
              </a:extLst>
            </p:cNvPr>
            <p:cNvGrpSpPr/>
            <p:nvPr/>
          </p:nvGrpSpPr>
          <p:grpSpPr>
            <a:xfrm>
              <a:off x="7373764" y="2155214"/>
              <a:ext cx="88249" cy="88249"/>
              <a:chOff x="3189895" y="2876713"/>
              <a:chExt cx="88249" cy="88249"/>
            </a:xfrm>
          </p:grpSpPr>
          <p:cxnSp>
            <p:nvCxnSpPr>
              <p:cNvPr id="232" name="Straight Connector 231">
                <a:extLst>
                  <a:ext uri="{FF2B5EF4-FFF2-40B4-BE49-F238E27FC236}">
                    <a16:creationId xmlns:a16="http://schemas.microsoft.com/office/drawing/2014/main" id="{CD479821-2281-1652-46B4-19361DE2E10C}"/>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4B2599A7-EE02-6641-B481-0CCCBD91518F}"/>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A8ABD591-077B-6289-85AD-17C5FFEBF856}"/>
                </a:ext>
              </a:extLst>
            </p:cNvPr>
            <p:cNvGrpSpPr/>
            <p:nvPr/>
          </p:nvGrpSpPr>
          <p:grpSpPr>
            <a:xfrm>
              <a:off x="7390021" y="2155214"/>
              <a:ext cx="88249" cy="88249"/>
              <a:chOff x="3189895" y="2876713"/>
              <a:chExt cx="88249" cy="88249"/>
            </a:xfrm>
          </p:grpSpPr>
          <p:cxnSp>
            <p:nvCxnSpPr>
              <p:cNvPr id="235" name="Straight Connector 234">
                <a:extLst>
                  <a:ext uri="{FF2B5EF4-FFF2-40B4-BE49-F238E27FC236}">
                    <a16:creationId xmlns:a16="http://schemas.microsoft.com/office/drawing/2014/main" id="{30EEDD3F-C0EF-64CF-BD4B-01830C8C7C12}"/>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1BB1D33B-512C-EA4E-940D-49962BDBA61F}"/>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37" name="Group 236">
              <a:extLst>
                <a:ext uri="{FF2B5EF4-FFF2-40B4-BE49-F238E27FC236}">
                  <a16:creationId xmlns:a16="http://schemas.microsoft.com/office/drawing/2014/main" id="{7EE7C5EB-8E93-7086-1465-7085D4279C7C}"/>
                </a:ext>
              </a:extLst>
            </p:cNvPr>
            <p:cNvGrpSpPr/>
            <p:nvPr/>
          </p:nvGrpSpPr>
          <p:grpSpPr>
            <a:xfrm>
              <a:off x="7517064" y="2155214"/>
              <a:ext cx="88249" cy="88249"/>
              <a:chOff x="3189895" y="2876713"/>
              <a:chExt cx="88249" cy="88249"/>
            </a:xfrm>
          </p:grpSpPr>
          <p:cxnSp>
            <p:nvCxnSpPr>
              <p:cNvPr id="238" name="Straight Connector 237">
                <a:extLst>
                  <a:ext uri="{FF2B5EF4-FFF2-40B4-BE49-F238E27FC236}">
                    <a16:creationId xmlns:a16="http://schemas.microsoft.com/office/drawing/2014/main" id="{EB97A96D-7AF5-37DB-80B4-44DF77B93C7E}"/>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062806D5-BF71-4F8B-5B44-6C577534A4EE}"/>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0" name="Group 239">
              <a:extLst>
                <a:ext uri="{FF2B5EF4-FFF2-40B4-BE49-F238E27FC236}">
                  <a16:creationId xmlns:a16="http://schemas.microsoft.com/office/drawing/2014/main" id="{FBE157A9-4F28-8D85-6A94-2AEE56656D71}"/>
                </a:ext>
              </a:extLst>
            </p:cNvPr>
            <p:cNvGrpSpPr/>
            <p:nvPr/>
          </p:nvGrpSpPr>
          <p:grpSpPr>
            <a:xfrm>
              <a:off x="7733249" y="2189815"/>
              <a:ext cx="88249" cy="88249"/>
              <a:chOff x="3189895" y="2876713"/>
              <a:chExt cx="88249" cy="88249"/>
            </a:xfrm>
          </p:grpSpPr>
          <p:cxnSp>
            <p:nvCxnSpPr>
              <p:cNvPr id="241" name="Straight Connector 240">
                <a:extLst>
                  <a:ext uri="{FF2B5EF4-FFF2-40B4-BE49-F238E27FC236}">
                    <a16:creationId xmlns:a16="http://schemas.microsoft.com/office/drawing/2014/main" id="{A8491685-59D9-7D44-2A76-828ABF49E8CB}"/>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C839E3F4-09B6-BE0E-297D-686928FCBD3B}"/>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3" name="Group 242">
              <a:extLst>
                <a:ext uri="{FF2B5EF4-FFF2-40B4-BE49-F238E27FC236}">
                  <a16:creationId xmlns:a16="http://schemas.microsoft.com/office/drawing/2014/main" id="{7B25F3C6-276B-8770-22A6-FA6CA38C5A3E}"/>
                </a:ext>
              </a:extLst>
            </p:cNvPr>
            <p:cNvGrpSpPr/>
            <p:nvPr/>
          </p:nvGrpSpPr>
          <p:grpSpPr>
            <a:xfrm>
              <a:off x="7969591" y="2215140"/>
              <a:ext cx="88249" cy="88249"/>
              <a:chOff x="3189895" y="2876713"/>
              <a:chExt cx="88249" cy="88249"/>
            </a:xfrm>
          </p:grpSpPr>
          <p:cxnSp>
            <p:nvCxnSpPr>
              <p:cNvPr id="244" name="Straight Connector 243">
                <a:extLst>
                  <a:ext uri="{FF2B5EF4-FFF2-40B4-BE49-F238E27FC236}">
                    <a16:creationId xmlns:a16="http://schemas.microsoft.com/office/drawing/2014/main" id="{278E060A-1ED4-AFCF-3D9B-886088DF97B5}"/>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6E6695E9-27FD-9F94-7443-4B3174C51809}"/>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6" name="Group 245">
              <a:extLst>
                <a:ext uri="{FF2B5EF4-FFF2-40B4-BE49-F238E27FC236}">
                  <a16:creationId xmlns:a16="http://schemas.microsoft.com/office/drawing/2014/main" id="{E9D62321-4CE7-550D-0418-B2A5B036B8F1}"/>
                </a:ext>
              </a:extLst>
            </p:cNvPr>
            <p:cNvGrpSpPr/>
            <p:nvPr/>
          </p:nvGrpSpPr>
          <p:grpSpPr>
            <a:xfrm>
              <a:off x="8000786" y="2215140"/>
              <a:ext cx="88249" cy="88249"/>
              <a:chOff x="3189895" y="2876713"/>
              <a:chExt cx="88249" cy="88249"/>
            </a:xfrm>
          </p:grpSpPr>
          <p:cxnSp>
            <p:nvCxnSpPr>
              <p:cNvPr id="247" name="Straight Connector 246">
                <a:extLst>
                  <a:ext uri="{FF2B5EF4-FFF2-40B4-BE49-F238E27FC236}">
                    <a16:creationId xmlns:a16="http://schemas.microsoft.com/office/drawing/2014/main" id="{9A5F5ACB-5C18-5372-F1C6-89CC2B342BBA}"/>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03101306-AC1F-3045-E0CD-D39AA8002B8E}"/>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49" name="Group 248">
              <a:extLst>
                <a:ext uri="{FF2B5EF4-FFF2-40B4-BE49-F238E27FC236}">
                  <a16:creationId xmlns:a16="http://schemas.microsoft.com/office/drawing/2014/main" id="{E93A0110-1D30-8B64-D2B9-5C6824E6B8D6}"/>
                </a:ext>
              </a:extLst>
            </p:cNvPr>
            <p:cNvGrpSpPr/>
            <p:nvPr/>
          </p:nvGrpSpPr>
          <p:grpSpPr>
            <a:xfrm>
              <a:off x="8039687" y="2215140"/>
              <a:ext cx="88249" cy="88249"/>
              <a:chOff x="3189895" y="2876713"/>
              <a:chExt cx="88249" cy="88249"/>
            </a:xfrm>
          </p:grpSpPr>
          <p:cxnSp>
            <p:nvCxnSpPr>
              <p:cNvPr id="250" name="Straight Connector 249">
                <a:extLst>
                  <a:ext uri="{FF2B5EF4-FFF2-40B4-BE49-F238E27FC236}">
                    <a16:creationId xmlns:a16="http://schemas.microsoft.com/office/drawing/2014/main" id="{648E7D42-77E1-9F10-FAE8-E87ED9BB5FE5}"/>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51" name="Straight Connector 250">
                <a:extLst>
                  <a:ext uri="{FF2B5EF4-FFF2-40B4-BE49-F238E27FC236}">
                    <a16:creationId xmlns:a16="http://schemas.microsoft.com/office/drawing/2014/main" id="{630801F4-4B10-4CDA-D731-E6672D924495}"/>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2" name="Group 251">
              <a:extLst>
                <a:ext uri="{FF2B5EF4-FFF2-40B4-BE49-F238E27FC236}">
                  <a16:creationId xmlns:a16="http://schemas.microsoft.com/office/drawing/2014/main" id="{83F5E106-284A-7796-C5A7-E097D0F2ADD4}"/>
                </a:ext>
              </a:extLst>
            </p:cNvPr>
            <p:cNvGrpSpPr/>
            <p:nvPr/>
          </p:nvGrpSpPr>
          <p:grpSpPr>
            <a:xfrm>
              <a:off x="8248678" y="2240539"/>
              <a:ext cx="88249" cy="88249"/>
              <a:chOff x="3189895" y="2876713"/>
              <a:chExt cx="88249" cy="88249"/>
            </a:xfrm>
          </p:grpSpPr>
          <p:cxnSp>
            <p:nvCxnSpPr>
              <p:cNvPr id="253" name="Straight Connector 252">
                <a:extLst>
                  <a:ext uri="{FF2B5EF4-FFF2-40B4-BE49-F238E27FC236}">
                    <a16:creationId xmlns:a16="http://schemas.microsoft.com/office/drawing/2014/main" id="{3A9AEFDA-3FD1-11A9-4AA7-1F95D60D322D}"/>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B2C69D3A-A318-42BF-A8A8-83FA5E2AF8C7}"/>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5" name="Group 254">
              <a:extLst>
                <a:ext uri="{FF2B5EF4-FFF2-40B4-BE49-F238E27FC236}">
                  <a16:creationId xmlns:a16="http://schemas.microsoft.com/office/drawing/2014/main" id="{3A388332-E4A8-5505-AA52-F97A90C2E5FB}"/>
                </a:ext>
              </a:extLst>
            </p:cNvPr>
            <p:cNvGrpSpPr/>
            <p:nvPr/>
          </p:nvGrpSpPr>
          <p:grpSpPr>
            <a:xfrm>
              <a:off x="8301466" y="2328788"/>
              <a:ext cx="88249" cy="88249"/>
              <a:chOff x="3189895" y="2876713"/>
              <a:chExt cx="88249" cy="88249"/>
            </a:xfrm>
          </p:grpSpPr>
          <p:cxnSp>
            <p:nvCxnSpPr>
              <p:cNvPr id="256" name="Straight Connector 255">
                <a:extLst>
                  <a:ext uri="{FF2B5EF4-FFF2-40B4-BE49-F238E27FC236}">
                    <a16:creationId xmlns:a16="http://schemas.microsoft.com/office/drawing/2014/main" id="{3A0DB5C0-B472-FEED-8B8A-EECD84ADA2CA}"/>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7D54894A-DA72-D76F-1135-60B88D162948}"/>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58" name="Group 257">
              <a:extLst>
                <a:ext uri="{FF2B5EF4-FFF2-40B4-BE49-F238E27FC236}">
                  <a16:creationId xmlns:a16="http://schemas.microsoft.com/office/drawing/2014/main" id="{4878535E-9E19-C246-5129-C696DA26A9E4}"/>
                </a:ext>
              </a:extLst>
            </p:cNvPr>
            <p:cNvGrpSpPr/>
            <p:nvPr/>
          </p:nvGrpSpPr>
          <p:grpSpPr>
            <a:xfrm>
              <a:off x="8399518" y="2356397"/>
              <a:ext cx="88249" cy="88249"/>
              <a:chOff x="3189895" y="2876713"/>
              <a:chExt cx="88249" cy="88249"/>
            </a:xfrm>
          </p:grpSpPr>
          <p:cxnSp>
            <p:nvCxnSpPr>
              <p:cNvPr id="259" name="Straight Connector 258">
                <a:extLst>
                  <a:ext uri="{FF2B5EF4-FFF2-40B4-BE49-F238E27FC236}">
                    <a16:creationId xmlns:a16="http://schemas.microsoft.com/office/drawing/2014/main" id="{BF9A96B4-A63D-A49E-52E3-0C9E1584FB73}"/>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1F1CB1E5-EC0A-5D1B-8007-8987F833606E}"/>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1" name="Group 260">
              <a:extLst>
                <a:ext uri="{FF2B5EF4-FFF2-40B4-BE49-F238E27FC236}">
                  <a16:creationId xmlns:a16="http://schemas.microsoft.com/office/drawing/2014/main" id="{8D3AA6A8-7319-DA14-3F01-660B9C4BAB3B}"/>
                </a:ext>
              </a:extLst>
            </p:cNvPr>
            <p:cNvGrpSpPr/>
            <p:nvPr/>
          </p:nvGrpSpPr>
          <p:grpSpPr>
            <a:xfrm>
              <a:off x="8552731" y="2423019"/>
              <a:ext cx="88249" cy="88249"/>
              <a:chOff x="3189895" y="2876713"/>
              <a:chExt cx="88249" cy="88249"/>
            </a:xfrm>
          </p:grpSpPr>
          <p:cxnSp>
            <p:nvCxnSpPr>
              <p:cNvPr id="262" name="Straight Connector 261">
                <a:extLst>
                  <a:ext uri="{FF2B5EF4-FFF2-40B4-BE49-F238E27FC236}">
                    <a16:creationId xmlns:a16="http://schemas.microsoft.com/office/drawing/2014/main" id="{B9BFDB0B-390D-BCC5-E1AD-BB898AD845CE}"/>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0248FF34-24F0-FEDF-29AD-EA821121C218}"/>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4" name="Group 263">
              <a:extLst>
                <a:ext uri="{FF2B5EF4-FFF2-40B4-BE49-F238E27FC236}">
                  <a16:creationId xmlns:a16="http://schemas.microsoft.com/office/drawing/2014/main" id="{2CB4647C-7841-031A-B19C-A048DAF9F5BE}"/>
                </a:ext>
              </a:extLst>
            </p:cNvPr>
            <p:cNvGrpSpPr/>
            <p:nvPr/>
          </p:nvGrpSpPr>
          <p:grpSpPr>
            <a:xfrm>
              <a:off x="8806828" y="2643137"/>
              <a:ext cx="88249" cy="88249"/>
              <a:chOff x="3189895" y="2876713"/>
              <a:chExt cx="88249" cy="88249"/>
            </a:xfrm>
          </p:grpSpPr>
          <p:cxnSp>
            <p:nvCxnSpPr>
              <p:cNvPr id="265" name="Straight Connector 264">
                <a:extLst>
                  <a:ext uri="{FF2B5EF4-FFF2-40B4-BE49-F238E27FC236}">
                    <a16:creationId xmlns:a16="http://schemas.microsoft.com/office/drawing/2014/main" id="{3316BE5A-06AD-4362-C4CE-902869BDD2A3}"/>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66" name="Straight Connector 265">
                <a:extLst>
                  <a:ext uri="{FF2B5EF4-FFF2-40B4-BE49-F238E27FC236}">
                    <a16:creationId xmlns:a16="http://schemas.microsoft.com/office/drawing/2014/main" id="{E1CF974D-6EA8-5489-047D-FD7B5701B7B8}"/>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67" name="Group 266">
              <a:extLst>
                <a:ext uri="{FF2B5EF4-FFF2-40B4-BE49-F238E27FC236}">
                  <a16:creationId xmlns:a16="http://schemas.microsoft.com/office/drawing/2014/main" id="{B6BEA19A-BB8A-8024-04CA-5B1930957D9A}"/>
                </a:ext>
              </a:extLst>
            </p:cNvPr>
            <p:cNvGrpSpPr/>
            <p:nvPr/>
          </p:nvGrpSpPr>
          <p:grpSpPr>
            <a:xfrm>
              <a:off x="8861804" y="2643137"/>
              <a:ext cx="88249" cy="88249"/>
              <a:chOff x="3189895" y="2876713"/>
              <a:chExt cx="88249" cy="88249"/>
            </a:xfrm>
          </p:grpSpPr>
          <p:cxnSp>
            <p:nvCxnSpPr>
              <p:cNvPr id="268" name="Straight Connector 267">
                <a:extLst>
                  <a:ext uri="{FF2B5EF4-FFF2-40B4-BE49-F238E27FC236}">
                    <a16:creationId xmlns:a16="http://schemas.microsoft.com/office/drawing/2014/main" id="{8FD05506-67E2-5910-7903-E9654C5DA6A5}"/>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69" name="Straight Connector 268">
                <a:extLst>
                  <a:ext uri="{FF2B5EF4-FFF2-40B4-BE49-F238E27FC236}">
                    <a16:creationId xmlns:a16="http://schemas.microsoft.com/office/drawing/2014/main" id="{8A2DCF9D-7DF8-8C6B-1534-07B7934B5920}"/>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0" name="Group 269">
              <a:extLst>
                <a:ext uri="{FF2B5EF4-FFF2-40B4-BE49-F238E27FC236}">
                  <a16:creationId xmlns:a16="http://schemas.microsoft.com/office/drawing/2014/main" id="{B9D5D256-93ED-B252-9EF3-3C9BA81D34CD}"/>
                </a:ext>
              </a:extLst>
            </p:cNvPr>
            <p:cNvGrpSpPr/>
            <p:nvPr/>
          </p:nvGrpSpPr>
          <p:grpSpPr>
            <a:xfrm>
              <a:off x="8954410" y="2643137"/>
              <a:ext cx="88249" cy="88249"/>
              <a:chOff x="3189895" y="2876713"/>
              <a:chExt cx="88249" cy="88249"/>
            </a:xfrm>
          </p:grpSpPr>
          <p:cxnSp>
            <p:nvCxnSpPr>
              <p:cNvPr id="271" name="Straight Connector 270">
                <a:extLst>
                  <a:ext uri="{FF2B5EF4-FFF2-40B4-BE49-F238E27FC236}">
                    <a16:creationId xmlns:a16="http://schemas.microsoft.com/office/drawing/2014/main" id="{CE667E15-155D-2AE4-8E7F-DFD0CD1129CA}"/>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7DD195B-6533-C85A-EC55-0C10E87E478E}"/>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3" name="Group 272">
              <a:extLst>
                <a:ext uri="{FF2B5EF4-FFF2-40B4-BE49-F238E27FC236}">
                  <a16:creationId xmlns:a16="http://schemas.microsoft.com/office/drawing/2014/main" id="{688DBFF5-D417-DD92-7F52-B4480A2F22D2}"/>
                </a:ext>
              </a:extLst>
            </p:cNvPr>
            <p:cNvGrpSpPr/>
            <p:nvPr/>
          </p:nvGrpSpPr>
          <p:grpSpPr>
            <a:xfrm>
              <a:off x="9037435" y="2723073"/>
              <a:ext cx="88249" cy="88249"/>
              <a:chOff x="3189895" y="2876713"/>
              <a:chExt cx="88249" cy="88249"/>
            </a:xfrm>
          </p:grpSpPr>
          <p:cxnSp>
            <p:nvCxnSpPr>
              <p:cNvPr id="274" name="Straight Connector 273">
                <a:extLst>
                  <a:ext uri="{FF2B5EF4-FFF2-40B4-BE49-F238E27FC236}">
                    <a16:creationId xmlns:a16="http://schemas.microsoft.com/office/drawing/2014/main" id="{B1F687CA-AF26-FAF2-6E58-F46FB542E7C0}"/>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84480B4D-2CB3-0ACA-7E38-2B303199F809}"/>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76" name="Group 275">
              <a:extLst>
                <a:ext uri="{FF2B5EF4-FFF2-40B4-BE49-F238E27FC236}">
                  <a16:creationId xmlns:a16="http://schemas.microsoft.com/office/drawing/2014/main" id="{E7F35745-A15B-420D-F0D4-044AFD5BBBCF}"/>
                </a:ext>
              </a:extLst>
            </p:cNvPr>
            <p:cNvGrpSpPr/>
            <p:nvPr/>
          </p:nvGrpSpPr>
          <p:grpSpPr>
            <a:xfrm>
              <a:off x="9443100" y="3177812"/>
              <a:ext cx="88249" cy="88249"/>
              <a:chOff x="3189895" y="2876713"/>
              <a:chExt cx="88249" cy="88249"/>
            </a:xfrm>
          </p:grpSpPr>
          <p:cxnSp>
            <p:nvCxnSpPr>
              <p:cNvPr id="277" name="Straight Connector 276">
                <a:extLst>
                  <a:ext uri="{FF2B5EF4-FFF2-40B4-BE49-F238E27FC236}">
                    <a16:creationId xmlns:a16="http://schemas.microsoft.com/office/drawing/2014/main" id="{5D8CA18B-D2AB-E8AA-2D5A-CA421716C94C}"/>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4D858BDF-E05D-0FEE-6499-5CFD149EAF76}"/>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37" name="Group 36">
            <a:extLst>
              <a:ext uri="{FF2B5EF4-FFF2-40B4-BE49-F238E27FC236}">
                <a16:creationId xmlns:a16="http://schemas.microsoft.com/office/drawing/2014/main" id="{77F4F2EB-EC23-3E69-BD71-F4EF194FF953}"/>
              </a:ext>
            </a:extLst>
          </p:cNvPr>
          <p:cNvGrpSpPr/>
          <p:nvPr/>
        </p:nvGrpSpPr>
        <p:grpSpPr>
          <a:xfrm>
            <a:off x="5443538" y="3769462"/>
            <a:ext cx="476250" cy="142763"/>
            <a:chOff x="5443538" y="3517218"/>
            <a:chExt cx="476250" cy="142763"/>
          </a:xfrm>
        </p:grpSpPr>
        <p:sp>
          <p:nvSpPr>
            <p:cNvPr id="10" name="Freeform: Shape 9">
              <a:extLst>
                <a:ext uri="{FF2B5EF4-FFF2-40B4-BE49-F238E27FC236}">
                  <a16:creationId xmlns:a16="http://schemas.microsoft.com/office/drawing/2014/main" id="{61646767-54C1-4446-B4DB-68AF0E3D06E0}"/>
                </a:ext>
              </a:extLst>
            </p:cNvPr>
            <p:cNvSpPr/>
            <p:nvPr/>
          </p:nvSpPr>
          <p:spPr bwMode="auto">
            <a:xfrm>
              <a:off x="5443538" y="3562350"/>
              <a:ext cx="476250" cy="97631"/>
            </a:xfrm>
            <a:custGeom>
              <a:avLst/>
              <a:gdLst>
                <a:gd name="connsiteX0" fmla="*/ 452438 w 452438"/>
                <a:gd name="connsiteY0" fmla="*/ 97631 h 97631"/>
                <a:gd name="connsiteX1" fmla="*/ 395288 w 452438"/>
                <a:gd name="connsiteY1" fmla="*/ 97631 h 97631"/>
                <a:gd name="connsiteX2" fmla="*/ 395288 w 452438"/>
                <a:gd name="connsiteY2" fmla="*/ 0 h 97631"/>
                <a:gd name="connsiteX3" fmla="*/ 0 w 452438"/>
                <a:gd name="connsiteY3" fmla="*/ 0 h 97631"/>
              </a:gdLst>
              <a:ahLst/>
              <a:cxnLst>
                <a:cxn ang="0">
                  <a:pos x="connsiteX0" y="connsiteY0"/>
                </a:cxn>
                <a:cxn ang="0">
                  <a:pos x="connsiteX1" y="connsiteY1"/>
                </a:cxn>
                <a:cxn ang="0">
                  <a:pos x="connsiteX2" y="connsiteY2"/>
                </a:cxn>
                <a:cxn ang="0">
                  <a:pos x="connsiteX3" y="connsiteY3"/>
                </a:cxn>
              </a:cxnLst>
              <a:rect l="l" t="t" r="r" b="b"/>
              <a:pathLst>
                <a:path w="452438" h="97631">
                  <a:moveTo>
                    <a:pt x="452438" y="97631"/>
                  </a:moveTo>
                  <a:lnTo>
                    <a:pt x="395288" y="97631"/>
                  </a:lnTo>
                  <a:lnTo>
                    <a:pt x="395288"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28" name="Group 27">
              <a:extLst>
                <a:ext uri="{FF2B5EF4-FFF2-40B4-BE49-F238E27FC236}">
                  <a16:creationId xmlns:a16="http://schemas.microsoft.com/office/drawing/2014/main" id="{87172EAF-1BE5-42A6-1948-8983D2FA71FD}"/>
                </a:ext>
              </a:extLst>
            </p:cNvPr>
            <p:cNvGrpSpPr/>
            <p:nvPr/>
          </p:nvGrpSpPr>
          <p:grpSpPr>
            <a:xfrm>
              <a:off x="5655235" y="3517218"/>
              <a:ext cx="88249" cy="88249"/>
              <a:chOff x="5525151" y="3598252"/>
              <a:chExt cx="88249" cy="88249"/>
            </a:xfrm>
          </p:grpSpPr>
          <p:cxnSp>
            <p:nvCxnSpPr>
              <p:cNvPr id="11" name="Straight Connector 10">
                <a:extLst>
                  <a:ext uri="{FF2B5EF4-FFF2-40B4-BE49-F238E27FC236}">
                    <a16:creationId xmlns:a16="http://schemas.microsoft.com/office/drawing/2014/main" id="{CD811514-E219-48DB-BEEB-02F63CFCEA9C}"/>
                  </a:ext>
                </a:extLst>
              </p:cNvPr>
              <p:cNvCxnSpPr>
                <a:cxnSpLocks/>
              </p:cNvCxnSpPr>
              <p:nvPr/>
            </p:nvCxnSpPr>
            <p:spPr bwMode="auto">
              <a:xfrm>
                <a:off x="5569276" y="3598252"/>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43327AEF-1405-FB4F-3BD8-BC4E7A83C576}"/>
                  </a:ext>
                </a:extLst>
              </p:cNvPr>
              <p:cNvCxnSpPr>
                <a:cxnSpLocks/>
              </p:cNvCxnSpPr>
              <p:nvPr/>
            </p:nvCxnSpPr>
            <p:spPr bwMode="auto">
              <a:xfrm rot="16200000">
                <a:off x="5569276" y="3598252"/>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34" name="Group 33">
              <a:extLst>
                <a:ext uri="{FF2B5EF4-FFF2-40B4-BE49-F238E27FC236}">
                  <a16:creationId xmlns:a16="http://schemas.microsoft.com/office/drawing/2014/main" id="{D6699768-4BD4-74C0-2824-FB2E5CEE1C82}"/>
                </a:ext>
              </a:extLst>
            </p:cNvPr>
            <p:cNvGrpSpPr/>
            <p:nvPr/>
          </p:nvGrpSpPr>
          <p:grpSpPr>
            <a:xfrm>
              <a:off x="5729922" y="3517218"/>
              <a:ext cx="88249" cy="88249"/>
              <a:chOff x="5525151" y="3598252"/>
              <a:chExt cx="88249" cy="88249"/>
            </a:xfrm>
          </p:grpSpPr>
          <p:cxnSp>
            <p:nvCxnSpPr>
              <p:cNvPr id="35" name="Straight Connector 34">
                <a:extLst>
                  <a:ext uri="{FF2B5EF4-FFF2-40B4-BE49-F238E27FC236}">
                    <a16:creationId xmlns:a16="http://schemas.microsoft.com/office/drawing/2014/main" id="{8C504FAD-1C69-02BA-289D-C3715ADE4341}"/>
                  </a:ext>
                </a:extLst>
              </p:cNvPr>
              <p:cNvCxnSpPr>
                <a:cxnSpLocks/>
              </p:cNvCxnSpPr>
              <p:nvPr/>
            </p:nvCxnSpPr>
            <p:spPr bwMode="auto">
              <a:xfrm>
                <a:off x="5569276" y="3598252"/>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99F11941-55D3-C1EA-0C27-DEF7C4FFB712}"/>
                  </a:ext>
                </a:extLst>
              </p:cNvPr>
              <p:cNvCxnSpPr>
                <a:cxnSpLocks/>
              </p:cNvCxnSpPr>
              <p:nvPr/>
            </p:nvCxnSpPr>
            <p:spPr bwMode="auto">
              <a:xfrm rot="16200000">
                <a:off x="5569276" y="3598252"/>
                <a:ext cx="0" cy="88249"/>
              </a:xfrm>
              <a:prstGeom prst="line">
                <a:avLst/>
              </a:prstGeom>
              <a:noFill/>
              <a:ln w="28575" cap="flat" cmpd="sng" algn="ctr">
                <a:solidFill>
                  <a:schemeClr val="accent1"/>
                </a:solidFill>
                <a:prstDash val="solid"/>
                <a:round/>
                <a:headEnd type="none" w="med" len="med"/>
                <a:tailEnd type="none" w="med" len="med"/>
              </a:ln>
              <a:effectLst/>
            </p:spPr>
          </p:cxnSp>
        </p:grpSp>
      </p:grpSp>
      <p:sp>
        <p:nvSpPr>
          <p:cNvPr id="7" name="TextBox 6">
            <a:extLst>
              <a:ext uri="{FF2B5EF4-FFF2-40B4-BE49-F238E27FC236}">
                <a16:creationId xmlns:a16="http://schemas.microsoft.com/office/drawing/2014/main" id="{D6369A0A-5988-A22B-799F-C4A45DAA1364}"/>
              </a:ext>
            </a:extLst>
          </p:cNvPr>
          <p:cNvSpPr txBox="1"/>
          <p:nvPr/>
        </p:nvSpPr>
        <p:spPr bwMode="auto">
          <a:xfrm>
            <a:off x="6054249" y="5115695"/>
            <a:ext cx="150663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(no. censored)</a:t>
            </a:r>
          </a:p>
        </p:txBody>
      </p:sp>
    </p:spTree>
    <p:extLst>
      <p:ext uri="{BB962C8B-B14F-4D97-AF65-F5344CB8AC3E}">
        <p14:creationId xmlns:p14="http://schemas.microsoft.com/office/powerpoint/2010/main" val="3524923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565C1-B757-5BB7-35EE-C525199F84CA}"/>
              </a:ext>
            </a:extLst>
          </p:cNvPr>
          <p:cNvSpPr>
            <a:spLocks noGrp="1"/>
          </p:cNvSpPr>
          <p:nvPr>
            <p:ph type="title"/>
          </p:nvPr>
        </p:nvSpPr>
        <p:spPr/>
        <p:txBody>
          <a:bodyPr/>
          <a:lstStyle/>
          <a:p>
            <a:r>
              <a:rPr lang="en-US" dirty="0"/>
              <a:t>HEPANOVA: TTFields Plus Sorafenib in </a:t>
            </a:r>
            <a:br>
              <a:rPr lang="en-US" dirty="0"/>
            </a:br>
            <a:r>
              <a:rPr lang="en-US" dirty="0"/>
              <a:t>Unresectable Advanced HCC</a:t>
            </a:r>
          </a:p>
        </p:txBody>
      </p:sp>
      <p:sp>
        <p:nvSpPr>
          <p:cNvPr id="3" name="Content Placeholder 2">
            <a:extLst>
              <a:ext uri="{FF2B5EF4-FFF2-40B4-BE49-F238E27FC236}">
                <a16:creationId xmlns:a16="http://schemas.microsoft.com/office/drawing/2014/main" id="{75A71E40-37F3-3C38-F64A-6DEA00A23846}"/>
              </a:ext>
            </a:extLst>
          </p:cNvPr>
          <p:cNvSpPr>
            <a:spLocks noGrp="1"/>
          </p:cNvSpPr>
          <p:nvPr>
            <p:ph idx="1"/>
          </p:nvPr>
        </p:nvSpPr>
        <p:spPr/>
        <p:txBody>
          <a:bodyPr/>
          <a:lstStyle/>
          <a:p>
            <a:r>
              <a:rPr lang="en-US" sz="2200" dirty="0"/>
              <a:t>Open-label, single-arm, historically-controlled phase II trial </a:t>
            </a:r>
          </a:p>
          <a:p>
            <a:endParaRPr lang="en-US" sz="2200" dirty="0"/>
          </a:p>
          <a:p>
            <a:endParaRPr lang="en-US" sz="2200" dirty="0"/>
          </a:p>
          <a:p>
            <a:endParaRPr lang="en-US" sz="2200" dirty="0"/>
          </a:p>
          <a:p>
            <a:endParaRPr lang="en-US" sz="2200" dirty="0"/>
          </a:p>
          <a:p>
            <a:endParaRPr lang="en-US" sz="2200" dirty="0"/>
          </a:p>
          <a:p>
            <a:endParaRPr lang="en-US" sz="2200" b="1" dirty="0"/>
          </a:p>
          <a:p>
            <a:r>
              <a:rPr lang="en-US" sz="2200" b="1" dirty="0"/>
              <a:t>Primary endpoint:</a:t>
            </a:r>
            <a:r>
              <a:rPr lang="en-US" sz="2200" dirty="0"/>
              <a:t> ORR (per RECIST v1.0) </a:t>
            </a:r>
          </a:p>
          <a:p>
            <a:r>
              <a:rPr lang="en-US" sz="2200" b="1" dirty="0"/>
              <a:t>Secondary endpoints: </a:t>
            </a:r>
            <a:r>
              <a:rPr lang="en-US" sz="2200" dirty="0"/>
              <a:t>in-field control rate, 12-mo PFS, 1-yr OS, 1-yr DMFS, safety</a:t>
            </a:r>
          </a:p>
        </p:txBody>
      </p:sp>
      <p:sp>
        <p:nvSpPr>
          <p:cNvPr id="4" name="Text Box 11">
            <a:extLst>
              <a:ext uri="{FF2B5EF4-FFF2-40B4-BE49-F238E27FC236}">
                <a16:creationId xmlns:a16="http://schemas.microsoft.com/office/drawing/2014/main" id="{69E015B9-EFC5-F056-D935-69F959C21C57}"/>
              </a:ext>
            </a:extLst>
          </p:cNvPr>
          <p:cNvSpPr txBox="1">
            <a:spLocks noChangeArrowheads="1"/>
          </p:cNvSpPr>
          <p:nvPr/>
        </p:nvSpPr>
        <p:spPr bwMode="auto">
          <a:xfrm>
            <a:off x="44481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lnSpc>
                <a:spcPct val="100000"/>
              </a:lnSpc>
              <a:spcBef>
                <a:spcPct val="0"/>
              </a:spcBef>
              <a:spcAft>
                <a:spcPct val="0"/>
              </a:spcAft>
              <a:buClrTx/>
              <a:buNone/>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Gkika. Cancers (Basel). 2022;14:1568. NCT03606590.</a:t>
            </a:r>
          </a:p>
        </p:txBody>
      </p:sp>
      <p:sp>
        <p:nvSpPr>
          <p:cNvPr id="5" name="Text Box 45">
            <a:extLst>
              <a:ext uri="{FF2B5EF4-FFF2-40B4-BE49-F238E27FC236}">
                <a16:creationId xmlns:a16="http://schemas.microsoft.com/office/drawing/2014/main" id="{4FD55EFF-FA7D-38A2-99E8-2B6881C2AF08}"/>
              </a:ext>
            </a:extLst>
          </p:cNvPr>
          <p:cNvSpPr txBox="1">
            <a:spLocks noChangeArrowheads="1"/>
          </p:cNvSpPr>
          <p:nvPr/>
        </p:nvSpPr>
        <p:spPr bwMode="auto">
          <a:xfrm>
            <a:off x="673718" y="2767280"/>
            <a:ext cx="209835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advanced HCC, BCLC stage 0-C, Child-Turcotte-Pugh score 5-8; 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dirty="0">
                <a:solidFill>
                  <a:srgbClr val="000000"/>
                </a:solidFill>
                <a:latin typeface="Calibri" panose="020F0502020204030204" pitchFamily="34" charset="0"/>
                <a:cs typeface="Arial" panose="020B0604020202020204" pitchFamily="34" charset="0"/>
              </a:rPr>
              <a:t>(N = 27)</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 name="Rectangle 49">
            <a:extLst>
              <a:ext uri="{FF2B5EF4-FFF2-40B4-BE49-F238E27FC236}">
                <a16:creationId xmlns:a16="http://schemas.microsoft.com/office/drawing/2014/main" id="{D8331AD0-6583-79DF-9CC4-18718307E5F0}"/>
              </a:ext>
            </a:extLst>
          </p:cNvPr>
          <p:cNvSpPr>
            <a:spLocks noChangeArrowheads="1"/>
          </p:cNvSpPr>
          <p:nvPr/>
        </p:nvSpPr>
        <p:spPr bwMode="auto">
          <a:xfrm>
            <a:off x="3758654" y="2892400"/>
            <a:ext cx="4942580" cy="1073199"/>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kHz ≥18 hr/day with </a:t>
            </a:r>
            <a:b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NovoTTF-100L(P) device +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1" dirty="0">
                <a:solidFill>
                  <a:srgbClr val="FFFFFF"/>
                </a:solidFill>
                <a:latin typeface="Calibri" panose="020F0502020204030204" pitchFamily="34" charset="0"/>
                <a:cs typeface="Arial" panose="020B0604020202020204" pitchFamily="34" charset="0"/>
              </a:rPr>
              <a:t>Sorafenib </a:t>
            </a:r>
            <a:r>
              <a:rPr lang="en-US" altLang="en-US" sz="1600" dirty="0">
                <a:solidFill>
                  <a:srgbClr val="FFFFFF"/>
                </a:solidFill>
                <a:latin typeface="Calibri" panose="020F0502020204030204" pitchFamily="34" charset="0"/>
                <a:cs typeface="Arial" panose="020B0604020202020204" pitchFamily="34" charset="0"/>
              </a:rPr>
              <a:t>400 mg BID</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1" name="Straight Arrow Connector 10">
            <a:extLst>
              <a:ext uri="{FF2B5EF4-FFF2-40B4-BE49-F238E27FC236}">
                <a16:creationId xmlns:a16="http://schemas.microsoft.com/office/drawing/2014/main" id="{9A0D4279-C46E-A2DB-7572-5CB96FF62FB2}"/>
              </a:ext>
            </a:extLst>
          </p:cNvPr>
          <p:cNvCxnSpPr/>
          <p:nvPr/>
        </p:nvCxnSpPr>
        <p:spPr bwMode="auto">
          <a:xfrm>
            <a:off x="2938938" y="3428999"/>
            <a:ext cx="652853" cy="0"/>
          </a:xfrm>
          <a:prstGeom prst="straightConnector1">
            <a:avLst/>
          </a:prstGeom>
          <a:noFill/>
          <a:ln w="28575" cap="flat" cmpd="sng" algn="ctr">
            <a:solidFill>
              <a:schemeClr val="bg1"/>
            </a:solidFill>
            <a:prstDash val="solid"/>
            <a:round/>
            <a:headEnd type="none" w="med" len="med"/>
            <a:tailEnd type="triangle"/>
          </a:ln>
          <a:effectLst/>
        </p:spPr>
      </p:cxnSp>
      <p:cxnSp>
        <p:nvCxnSpPr>
          <p:cNvPr id="12" name="Straight Arrow Connector 11">
            <a:extLst>
              <a:ext uri="{FF2B5EF4-FFF2-40B4-BE49-F238E27FC236}">
                <a16:creationId xmlns:a16="http://schemas.microsoft.com/office/drawing/2014/main" id="{FC4A15F4-CF89-5752-2D21-E436B020DA57}"/>
              </a:ext>
            </a:extLst>
          </p:cNvPr>
          <p:cNvCxnSpPr/>
          <p:nvPr/>
        </p:nvCxnSpPr>
        <p:spPr bwMode="auto">
          <a:xfrm>
            <a:off x="8868097" y="3428999"/>
            <a:ext cx="652853"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 Box 45">
            <a:extLst>
              <a:ext uri="{FF2B5EF4-FFF2-40B4-BE49-F238E27FC236}">
                <a16:creationId xmlns:a16="http://schemas.microsoft.com/office/drawing/2014/main" id="{08A1AB9D-E9A7-DE73-E9F8-012FF4323D37}"/>
              </a:ext>
            </a:extLst>
          </p:cNvPr>
          <p:cNvSpPr txBox="1">
            <a:spLocks noChangeArrowheads="1"/>
          </p:cNvSpPr>
          <p:nvPr/>
        </p:nvSpPr>
        <p:spPr bwMode="auto">
          <a:xfrm>
            <a:off x="9465742" y="2729579"/>
            <a:ext cx="192673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1600" dirty="0">
                <a:solidFill>
                  <a:srgbClr val="000000"/>
                </a:solidFill>
                <a:latin typeface="Calibri" panose="020F0502020204030204" pitchFamily="34" charset="0"/>
                <a:cs typeface="Arial" panose="020B0604020202020204" pitchFamily="34" charset="0"/>
              </a:rPr>
              <a:t>Until disease progression, unacceptable toxicity, or withdrawal</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1903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202F95-390A-3032-C1F7-12ACC52EBE2E}"/>
              </a:ext>
            </a:extLst>
          </p:cNvPr>
          <p:cNvSpPr>
            <a:spLocks noGrp="1"/>
          </p:cNvSpPr>
          <p:nvPr>
            <p:ph type="title"/>
          </p:nvPr>
        </p:nvSpPr>
        <p:spPr/>
        <p:txBody>
          <a:bodyPr/>
          <a:lstStyle/>
          <a:p>
            <a:r>
              <a:rPr lang="en-US" dirty="0"/>
              <a:t>HEPANOVA: Response</a:t>
            </a:r>
          </a:p>
        </p:txBody>
      </p:sp>
      <p:graphicFrame>
        <p:nvGraphicFramePr>
          <p:cNvPr id="4" name="Group 3">
            <a:extLst>
              <a:ext uri="{FF2B5EF4-FFF2-40B4-BE49-F238E27FC236}">
                <a16:creationId xmlns:a16="http://schemas.microsoft.com/office/drawing/2014/main" id="{85976320-0A28-403D-F3D2-1F5721159886}"/>
              </a:ext>
            </a:extLst>
          </p:cNvPr>
          <p:cNvGraphicFramePr>
            <a:graphicFrameLocks/>
          </p:cNvGraphicFramePr>
          <p:nvPr>
            <p:extLst>
              <p:ext uri="{D42A27DB-BD31-4B8C-83A1-F6EECF244321}">
                <p14:modId xmlns:p14="http://schemas.microsoft.com/office/powerpoint/2010/main" val="1858940531"/>
              </p:ext>
            </p:extLst>
          </p:nvPr>
        </p:nvGraphicFramePr>
        <p:xfrm>
          <a:off x="723900" y="1600200"/>
          <a:ext cx="10782300" cy="4572176"/>
        </p:xfrm>
        <a:graphic>
          <a:graphicData uri="http://schemas.openxmlformats.org/drawingml/2006/table">
            <a:tbl>
              <a:tblPr/>
              <a:tblGrid>
                <a:gridCol w="2750820">
                  <a:extLst>
                    <a:ext uri="{9D8B030D-6E8A-4147-A177-3AD203B41FA5}">
                      <a16:colId xmlns:a16="http://schemas.microsoft.com/office/drawing/2014/main" val="20000"/>
                    </a:ext>
                  </a:extLst>
                </a:gridCol>
                <a:gridCol w="2272937">
                  <a:extLst>
                    <a:ext uri="{9D8B030D-6E8A-4147-A177-3AD203B41FA5}">
                      <a16:colId xmlns:a16="http://schemas.microsoft.com/office/drawing/2014/main" val="20001"/>
                    </a:ext>
                  </a:extLst>
                </a:gridCol>
                <a:gridCol w="2495006">
                  <a:extLst>
                    <a:ext uri="{9D8B030D-6E8A-4147-A177-3AD203B41FA5}">
                      <a16:colId xmlns:a16="http://schemas.microsoft.com/office/drawing/2014/main" val="166360779"/>
                    </a:ext>
                  </a:extLst>
                </a:gridCol>
                <a:gridCol w="1815737">
                  <a:extLst>
                    <a:ext uri="{9D8B030D-6E8A-4147-A177-3AD203B41FA5}">
                      <a16:colId xmlns:a16="http://schemas.microsoft.com/office/drawing/2014/main" val="3672932091"/>
                    </a:ext>
                  </a:extLst>
                </a:gridCol>
                <a:gridCol w="1447800">
                  <a:extLst>
                    <a:ext uri="{9D8B030D-6E8A-4147-A177-3AD203B41FA5}">
                      <a16:colId xmlns:a16="http://schemas.microsoft.com/office/drawing/2014/main" val="807144519"/>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Efficacy 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TTFields + Sorafenib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TTFields ≥12 Wk + Sorafenib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(n =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Historical Controls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391248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87277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772930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428328903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DCR,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95791918"/>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1-yr in-field control rate,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64097724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DMFS,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26 (8-49)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30.5 (5-62)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6749934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1-yr OS,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 (11-52)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64 (30-85)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22194656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12-mo PFS, %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 (7-45)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 (5-58)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74106474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TTP,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 (3.1-NR)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8.9 (5.8-NR)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684095070"/>
                  </a:ext>
                </a:extLst>
              </a:tr>
            </a:tbl>
          </a:graphicData>
        </a:graphic>
      </p:graphicFrame>
      <p:sp>
        <p:nvSpPr>
          <p:cNvPr id="5" name="Text Box 11">
            <a:extLst>
              <a:ext uri="{FF2B5EF4-FFF2-40B4-BE49-F238E27FC236}">
                <a16:creationId xmlns:a16="http://schemas.microsoft.com/office/drawing/2014/main" id="{62075448-DCDE-B01A-2A23-55AA8FF2546F}"/>
              </a:ext>
            </a:extLst>
          </p:cNvPr>
          <p:cNvSpPr txBox="1">
            <a:spLocks noChangeArrowheads="1"/>
          </p:cNvSpPr>
          <p:nvPr/>
        </p:nvSpPr>
        <p:spPr bwMode="auto">
          <a:xfrm>
            <a:off x="45497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Gkika. Cancers (Basel). 2022;14:1568.</a:t>
            </a:r>
          </a:p>
        </p:txBody>
      </p:sp>
    </p:spTree>
    <p:extLst>
      <p:ext uri="{BB962C8B-B14F-4D97-AF65-F5344CB8AC3E}">
        <p14:creationId xmlns:p14="http://schemas.microsoft.com/office/powerpoint/2010/main" val="27285473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TTFields + SoC in Metastatic NSCLC</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5" y="1513047"/>
            <a:ext cx="10877529" cy="523917"/>
          </a:xfrm>
        </p:spPr>
        <p:txBody>
          <a:bodyPr/>
          <a:lstStyle/>
          <a:p>
            <a:r>
              <a:rPr lang="en-US" altLang="en-US" sz="2000" dirty="0"/>
              <a:t>International, randomized, open-label phase III trial (data cutoff: November 26, 2022)</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4481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Leal. ASCO 2023. Abstr LBA9005. NCT02973789.</a:t>
            </a:r>
          </a:p>
        </p:txBody>
      </p:sp>
      <p:sp>
        <p:nvSpPr>
          <p:cNvPr id="2" name="Text Box 45">
            <a:extLst>
              <a:ext uri="{FF2B5EF4-FFF2-40B4-BE49-F238E27FC236}">
                <a16:creationId xmlns:a16="http://schemas.microsoft.com/office/drawing/2014/main" id="{26208336-7C80-BFF2-2755-B971D2AB5295}"/>
              </a:ext>
            </a:extLst>
          </p:cNvPr>
          <p:cNvSpPr txBox="1">
            <a:spLocks noChangeArrowheads="1"/>
          </p:cNvSpPr>
          <p:nvPr/>
        </p:nvSpPr>
        <p:spPr bwMode="auto">
          <a:xfrm>
            <a:off x="673719" y="2416664"/>
            <a:ext cx="24290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≥22 yr with metastatic NSCLC and progression on/after platinum-based therapy;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276)</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Rectangle 46">
            <a:extLst>
              <a:ext uri="{FF2B5EF4-FFF2-40B4-BE49-F238E27FC236}">
                <a16:creationId xmlns:a16="http://schemas.microsoft.com/office/drawing/2014/main" id="{3D159591-1A9D-F80C-A0A4-A0DC529646BD}"/>
              </a:ext>
            </a:extLst>
          </p:cNvPr>
          <p:cNvSpPr>
            <a:spLocks noChangeArrowheads="1"/>
          </p:cNvSpPr>
          <p:nvPr/>
        </p:nvSpPr>
        <p:spPr bwMode="auto">
          <a:xfrm>
            <a:off x="9397414" y="2539774"/>
            <a:ext cx="225878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Q6W until PD;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 postprogression follow-up visits; </a:t>
            </a:r>
            <a:b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follow-up</a:t>
            </a:r>
          </a:p>
        </p:txBody>
      </p:sp>
      <p:sp>
        <p:nvSpPr>
          <p:cNvPr id="5" name="Rectangle 49">
            <a:extLst>
              <a:ext uri="{FF2B5EF4-FFF2-40B4-BE49-F238E27FC236}">
                <a16:creationId xmlns:a16="http://schemas.microsoft.com/office/drawing/2014/main" id="{7FEA1662-E494-F2A7-88DD-CA4EAE4E0E5F}"/>
              </a:ext>
            </a:extLst>
          </p:cNvPr>
          <p:cNvSpPr>
            <a:spLocks noChangeArrowheads="1"/>
          </p:cNvSpPr>
          <p:nvPr/>
        </p:nvSpPr>
        <p:spPr bwMode="auto">
          <a:xfrm>
            <a:off x="3941534" y="2189807"/>
            <a:ext cx="4942580" cy="82296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kHz ≥18 hr/day with NovoTTF-200T device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SoC Therapy*</a:t>
            </a:r>
            <a:endParaRPr kumimoji="0" lang="en-US" altLang="en-US" sz="16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137)</a:t>
            </a:r>
          </a:p>
        </p:txBody>
      </p:sp>
      <p:sp>
        <p:nvSpPr>
          <p:cNvPr id="6" name="Rectangle 50">
            <a:extLst>
              <a:ext uri="{FF2B5EF4-FFF2-40B4-BE49-F238E27FC236}">
                <a16:creationId xmlns:a16="http://schemas.microsoft.com/office/drawing/2014/main" id="{18C4F2E5-0854-85C2-ABB0-DBC93A7172A5}"/>
              </a:ext>
            </a:extLst>
          </p:cNvPr>
          <p:cNvSpPr>
            <a:spLocks noChangeArrowheads="1"/>
          </p:cNvSpPr>
          <p:nvPr/>
        </p:nvSpPr>
        <p:spPr bwMode="auto">
          <a:xfrm>
            <a:off x="3941534" y="3144000"/>
            <a:ext cx="4942580" cy="82296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SoC Therapy*</a:t>
            </a:r>
            <a:endParaRPr kumimoji="0" lang="en-US" altLang="en-US" sz="1600" b="1"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139)</a:t>
            </a:r>
          </a:p>
        </p:txBody>
      </p:sp>
      <p:sp>
        <p:nvSpPr>
          <p:cNvPr id="8" name="Line 52">
            <a:extLst>
              <a:ext uri="{FF2B5EF4-FFF2-40B4-BE49-F238E27FC236}">
                <a16:creationId xmlns:a16="http://schemas.microsoft.com/office/drawing/2014/main" id="{D26574F2-6821-30BF-63C8-97958D2248BF}"/>
              </a:ext>
            </a:extLst>
          </p:cNvPr>
          <p:cNvSpPr>
            <a:spLocks noChangeShapeType="1"/>
          </p:cNvSpPr>
          <p:nvPr/>
        </p:nvSpPr>
        <p:spPr bwMode="auto">
          <a:xfrm>
            <a:off x="8987211" y="3078384"/>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Line 53">
            <a:extLst>
              <a:ext uri="{FF2B5EF4-FFF2-40B4-BE49-F238E27FC236}">
                <a16:creationId xmlns:a16="http://schemas.microsoft.com/office/drawing/2014/main" id="{1AA2E266-FBD0-9CFF-1A6B-C42113A3276C}"/>
              </a:ext>
            </a:extLst>
          </p:cNvPr>
          <p:cNvSpPr>
            <a:spLocks noChangeShapeType="1"/>
          </p:cNvSpPr>
          <p:nvPr/>
        </p:nvSpPr>
        <p:spPr bwMode="auto">
          <a:xfrm>
            <a:off x="3147184" y="3204643"/>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Line 54">
            <a:extLst>
              <a:ext uri="{FF2B5EF4-FFF2-40B4-BE49-F238E27FC236}">
                <a16:creationId xmlns:a16="http://schemas.microsoft.com/office/drawing/2014/main" id="{F49A726B-6554-57B0-A3F4-28E692D8882E}"/>
              </a:ext>
            </a:extLst>
          </p:cNvPr>
          <p:cNvSpPr>
            <a:spLocks noChangeShapeType="1"/>
          </p:cNvSpPr>
          <p:nvPr/>
        </p:nvSpPr>
        <p:spPr bwMode="auto">
          <a:xfrm flipV="1">
            <a:off x="3147184" y="2601287"/>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Rectangle 46">
            <a:extLst>
              <a:ext uri="{FF2B5EF4-FFF2-40B4-BE49-F238E27FC236}">
                <a16:creationId xmlns:a16="http://schemas.microsoft.com/office/drawing/2014/main" id="{CBCB60A9-0133-BD6D-5229-9008980069D5}"/>
              </a:ext>
            </a:extLst>
          </p:cNvPr>
          <p:cNvSpPr>
            <a:spLocks noChangeArrowheads="1"/>
          </p:cNvSpPr>
          <p:nvPr/>
        </p:nvSpPr>
        <p:spPr bwMode="auto">
          <a:xfrm>
            <a:off x="1384307" y="1861728"/>
            <a:ext cx="416604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Stratified by region, SoC therapy, histology</a:t>
            </a:r>
          </a:p>
        </p:txBody>
      </p:sp>
      <p:sp>
        <p:nvSpPr>
          <p:cNvPr id="12" name="Line 52">
            <a:extLst>
              <a:ext uri="{FF2B5EF4-FFF2-40B4-BE49-F238E27FC236}">
                <a16:creationId xmlns:a16="http://schemas.microsoft.com/office/drawing/2014/main" id="{583AAEBB-747D-8045-E467-FEF461D00B8A}"/>
              </a:ext>
            </a:extLst>
          </p:cNvPr>
          <p:cNvSpPr>
            <a:spLocks noChangeShapeType="1"/>
          </p:cNvSpPr>
          <p:nvPr/>
        </p:nvSpPr>
        <p:spPr bwMode="auto">
          <a:xfrm>
            <a:off x="3458334" y="2174008"/>
            <a:ext cx="0" cy="518816"/>
          </a:xfrm>
          <a:prstGeom prst="line">
            <a:avLst/>
          </a:prstGeom>
          <a:noFill/>
          <a:ln w="28575">
            <a:solidFill>
              <a:schemeClr val="bg1"/>
            </a:solidFill>
            <a:prstDash val="sysDot"/>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Content Placeholder 2">
            <a:extLst>
              <a:ext uri="{FF2B5EF4-FFF2-40B4-BE49-F238E27FC236}">
                <a16:creationId xmlns:a16="http://schemas.microsoft.com/office/drawing/2014/main" id="{D08C2215-F3A9-72B5-6C06-B775B825D479}"/>
              </a:ext>
            </a:extLst>
          </p:cNvPr>
          <p:cNvSpPr txBox="1">
            <a:spLocks/>
          </p:cNvSpPr>
          <p:nvPr/>
        </p:nvSpPr>
        <p:spPr bwMode="auto">
          <a:xfrm>
            <a:off x="601819" y="4294306"/>
            <a:ext cx="5868555" cy="20243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a:t>
            </a:r>
          </a:p>
          <a:p>
            <a:pPr marL="742950" marR="0" lvl="1" indent="-285750" algn="l" defTabSz="914400" rtl="0" eaLnBrk="1" fontAlgn="base"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 power to detect HR &lt;0.75 with 2-sided proportional hazards testing (</a:t>
            </a:r>
            <a:r>
              <a:rPr kumimoji="0" lang="el-GR"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α</a:t>
            </a: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 0.05), stratified by SoC therapy and histology</a:t>
            </a:r>
          </a:p>
          <a:p>
            <a:pPr marL="742950" marR="0" lvl="1" indent="-285750" algn="l" defTabSz="914400" rtl="0" eaLnBrk="1" fontAlgn="base" latinLnBrk="0" hangingPunct="1">
              <a:lnSpc>
                <a:spcPct val="90000"/>
              </a:lnSpc>
              <a:spcBef>
                <a:spcPts val="1000"/>
              </a:spcBef>
              <a:spcAft>
                <a:spcPts val="0"/>
              </a:spcAft>
              <a:buClr>
                <a:srgbClr val="000000"/>
              </a:buClr>
              <a:buSzTx/>
              <a:buFont typeface="Arial" panose="020B0604020202020204" pitchFamily="34" charset="0"/>
              <a:buChar char="‒"/>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Per DMC at March 2021 planned IA, reduced accrual (N = 534 to N = 276) and follow-up (18 mo to 12 mo) sufficient to keep statistical power</a:t>
            </a:r>
          </a:p>
        </p:txBody>
      </p:sp>
      <p:sp>
        <p:nvSpPr>
          <p:cNvPr id="17" name="Content Placeholder 3">
            <a:extLst>
              <a:ext uri="{FF2B5EF4-FFF2-40B4-BE49-F238E27FC236}">
                <a16:creationId xmlns:a16="http://schemas.microsoft.com/office/drawing/2014/main" id="{E5A58BAF-3BEA-D9D5-BCBE-44258E4C726E}"/>
              </a:ext>
            </a:extLst>
          </p:cNvPr>
          <p:cNvSpPr txBox="1">
            <a:spLocks/>
          </p:cNvSpPr>
          <p:nvPr/>
        </p:nvSpPr>
        <p:spPr>
          <a:xfrm>
            <a:off x="6617197" y="4294306"/>
            <a:ext cx="5229570" cy="202468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Key 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OS in ICI- and docetaxel-treated subgroups (tested hierarchically if primary endpoint met)</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Other secondary endpoints: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PFS, ORR, PFS/OS by histology, QoL, safety</a:t>
            </a:r>
            <a:endPar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Text Box 30">
            <a:extLst>
              <a:ext uri="{FF2B5EF4-FFF2-40B4-BE49-F238E27FC236}">
                <a16:creationId xmlns:a16="http://schemas.microsoft.com/office/drawing/2014/main" id="{23ABE3DB-AF53-2546-F371-D67E5526BD9D}"/>
              </a:ext>
            </a:extLst>
          </p:cNvPr>
          <p:cNvSpPr txBox="1">
            <a:spLocks noChangeArrowheads="1"/>
          </p:cNvSpPr>
          <p:nvPr/>
        </p:nvSpPr>
        <p:spPr bwMode="auto">
          <a:xfrm>
            <a:off x="3842141" y="3945587"/>
            <a:ext cx="7249927" cy="305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35000"/>
              </a:spcBef>
              <a:spcAft>
                <a:spcPct val="25000"/>
              </a:spcAft>
              <a:buClr>
                <a:srgbClr val="015873"/>
              </a:buClr>
              <a:buSzTx/>
              <a:buFont typeface="Arial" panose="020B0604020202020204" pitchFamily="34" charset="0"/>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*Investigator’s choice of ICI (pembrolizumab, nivolumab, or atezolizumab) or docetaxel.</a:t>
            </a:r>
            <a:endParaRPr kumimoji="0" lang="en-US" alt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7172494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E6CCA6-646B-9585-ADFB-EA83388884F5}"/>
              </a:ext>
            </a:extLst>
          </p:cNvPr>
          <p:cNvSpPr>
            <a:spLocks noGrp="1"/>
          </p:cNvSpPr>
          <p:nvPr>
            <p:ph type="title"/>
          </p:nvPr>
        </p:nvSpPr>
        <p:spPr/>
        <p:txBody>
          <a:bodyPr/>
          <a:lstStyle/>
          <a:p>
            <a:r>
              <a:rPr lang="en-US" dirty="0"/>
              <a:t>LUNAR: Overall Survival in ITT Population</a:t>
            </a:r>
          </a:p>
        </p:txBody>
      </p:sp>
      <p:sp>
        <p:nvSpPr>
          <p:cNvPr id="9" name="Text Box 11">
            <a:extLst>
              <a:ext uri="{FF2B5EF4-FFF2-40B4-BE49-F238E27FC236}">
                <a16:creationId xmlns:a16="http://schemas.microsoft.com/office/drawing/2014/main" id="{99C3F816-0E77-EB31-9C3C-24FC102A4969}"/>
              </a:ext>
            </a:extLst>
          </p:cNvPr>
          <p:cNvSpPr txBox="1">
            <a:spLocks noChangeArrowheads="1"/>
          </p:cNvSpPr>
          <p:nvPr/>
        </p:nvSpPr>
        <p:spPr bwMode="auto">
          <a:xfrm>
            <a:off x="44481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Leal. ASCO 2023. Abstr LBA9005. NCT02973789.</a:t>
            </a:r>
          </a:p>
        </p:txBody>
      </p:sp>
      <p:grpSp>
        <p:nvGrpSpPr>
          <p:cNvPr id="4" name="Group 3">
            <a:extLst>
              <a:ext uri="{FF2B5EF4-FFF2-40B4-BE49-F238E27FC236}">
                <a16:creationId xmlns:a16="http://schemas.microsoft.com/office/drawing/2014/main" id="{3DB18F86-183D-A232-C16C-E6D8B890340A}"/>
              </a:ext>
            </a:extLst>
          </p:cNvPr>
          <p:cNvGrpSpPr/>
          <p:nvPr/>
        </p:nvGrpSpPr>
        <p:grpSpPr>
          <a:xfrm>
            <a:off x="2187730" y="1490341"/>
            <a:ext cx="476413" cy="3781425"/>
            <a:chOff x="1400844" y="1792900"/>
            <a:chExt cx="476413" cy="2698859"/>
          </a:xfrm>
        </p:grpSpPr>
        <p:sp>
          <p:nvSpPr>
            <p:cNvPr id="39" name="TextBox 38">
              <a:extLst>
                <a:ext uri="{FF2B5EF4-FFF2-40B4-BE49-F238E27FC236}">
                  <a16:creationId xmlns:a16="http://schemas.microsoft.com/office/drawing/2014/main" id="{75931A3D-7254-BB1F-88D8-11B0AE56ECFD}"/>
                </a:ext>
              </a:extLst>
            </p:cNvPr>
            <p:cNvSpPr txBox="1"/>
            <p:nvPr/>
          </p:nvSpPr>
          <p:spPr bwMode="auto">
            <a:xfrm>
              <a:off x="1400845" y="1792900"/>
              <a:ext cx="4764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0" name="TextBox 39">
              <a:extLst>
                <a:ext uri="{FF2B5EF4-FFF2-40B4-BE49-F238E27FC236}">
                  <a16:creationId xmlns:a16="http://schemas.microsoft.com/office/drawing/2014/main" id="{80CA51D9-BA25-537B-ED0B-0C58CF4D4ED4}"/>
                </a:ext>
              </a:extLst>
            </p:cNvPr>
            <p:cNvSpPr txBox="1"/>
            <p:nvPr/>
          </p:nvSpPr>
          <p:spPr bwMode="auto">
            <a:xfrm>
              <a:off x="1400844" y="2257060"/>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41" name="TextBox 40">
              <a:extLst>
                <a:ext uri="{FF2B5EF4-FFF2-40B4-BE49-F238E27FC236}">
                  <a16:creationId xmlns:a16="http://schemas.microsoft.com/office/drawing/2014/main" id="{F80B170D-998E-E87B-CEA5-69784C298557}"/>
                </a:ext>
              </a:extLst>
            </p:cNvPr>
            <p:cNvSpPr txBox="1"/>
            <p:nvPr/>
          </p:nvSpPr>
          <p:spPr bwMode="auto">
            <a:xfrm>
              <a:off x="1400844" y="272359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42" name="TextBox 41">
              <a:extLst>
                <a:ext uri="{FF2B5EF4-FFF2-40B4-BE49-F238E27FC236}">
                  <a16:creationId xmlns:a16="http://schemas.microsoft.com/office/drawing/2014/main" id="{506F8FEF-5627-6229-2D8E-9A388469E0C3}"/>
                </a:ext>
              </a:extLst>
            </p:cNvPr>
            <p:cNvSpPr txBox="1"/>
            <p:nvPr/>
          </p:nvSpPr>
          <p:spPr bwMode="auto">
            <a:xfrm>
              <a:off x="1400844" y="318775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43" name="TextBox 42">
              <a:extLst>
                <a:ext uri="{FF2B5EF4-FFF2-40B4-BE49-F238E27FC236}">
                  <a16:creationId xmlns:a16="http://schemas.microsoft.com/office/drawing/2014/main" id="{3E8C25F8-C8F6-ADDA-009B-C8228FF73998}"/>
                </a:ext>
              </a:extLst>
            </p:cNvPr>
            <p:cNvSpPr txBox="1"/>
            <p:nvPr/>
          </p:nvSpPr>
          <p:spPr bwMode="auto">
            <a:xfrm>
              <a:off x="1400844" y="3658267"/>
              <a:ext cx="47641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44" name="TextBox 43">
              <a:extLst>
                <a:ext uri="{FF2B5EF4-FFF2-40B4-BE49-F238E27FC236}">
                  <a16:creationId xmlns:a16="http://schemas.microsoft.com/office/drawing/2014/main" id="{EF3ED56D-3D12-4294-FE8F-497537BB04E8}"/>
                </a:ext>
              </a:extLst>
            </p:cNvPr>
            <p:cNvSpPr txBox="1"/>
            <p:nvPr/>
          </p:nvSpPr>
          <p:spPr bwMode="auto">
            <a:xfrm>
              <a:off x="1575572" y="412242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5" name="TextBox 4">
            <a:extLst>
              <a:ext uri="{FF2B5EF4-FFF2-40B4-BE49-F238E27FC236}">
                <a16:creationId xmlns:a16="http://schemas.microsoft.com/office/drawing/2014/main" id="{8AC5DEFF-C83E-C914-4758-36C4A2FB6C35}"/>
              </a:ext>
            </a:extLst>
          </p:cNvPr>
          <p:cNvSpPr txBox="1"/>
          <p:nvPr/>
        </p:nvSpPr>
        <p:spPr bwMode="auto">
          <a:xfrm>
            <a:off x="5878654" y="5174986"/>
            <a:ext cx="510076" cy="5158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6" name="Group 5">
            <a:extLst>
              <a:ext uri="{FF2B5EF4-FFF2-40B4-BE49-F238E27FC236}">
                <a16:creationId xmlns:a16="http://schemas.microsoft.com/office/drawing/2014/main" id="{1107BEEA-7BFB-FF98-3849-AAF595EFAE45}"/>
              </a:ext>
            </a:extLst>
          </p:cNvPr>
          <p:cNvGrpSpPr/>
          <p:nvPr/>
        </p:nvGrpSpPr>
        <p:grpSpPr>
          <a:xfrm>
            <a:off x="2463801" y="4942446"/>
            <a:ext cx="6775450" cy="515881"/>
            <a:chOff x="1734102" y="4287549"/>
            <a:chExt cx="4786083" cy="369332"/>
          </a:xfrm>
        </p:grpSpPr>
        <p:sp>
          <p:nvSpPr>
            <p:cNvPr id="29" name="TextBox 28">
              <a:extLst>
                <a:ext uri="{FF2B5EF4-FFF2-40B4-BE49-F238E27FC236}">
                  <a16:creationId xmlns:a16="http://schemas.microsoft.com/office/drawing/2014/main" id="{43C9405F-04A2-38B5-A343-9557DA97DF18}"/>
                </a:ext>
              </a:extLst>
            </p:cNvPr>
            <p:cNvSpPr txBox="1"/>
            <p:nvPr/>
          </p:nvSpPr>
          <p:spPr bwMode="auto">
            <a:xfrm>
              <a:off x="1734102" y="428754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0" name="TextBox 29">
              <a:extLst>
                <a:ext uri="{FF2B5EF4-FFF2-40B4-BE49-F238E27FC236}">
                  <a16:creationId xmlns:a16="http://schemas.microsoft.com/office/drawing/2014/main" id="{57462273-73B8-805B-A31C-48911EC5FD73}"/>
                </a:ext>
              </a:extLst>
            </p:cNvPr>
            <p:cNvSpPr txBox="1"/>
            <p:nvPr/>
          </p:nvSpPr>
          <p:spPr bwMode="auto">
            <a:xfrm>
              <a:off x="2204740" y="428754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1" name="TextBox 30">
              <a:extLst>
                <a:ext uri="{FF2B5EF4-FFF2-40B4-BE49-F238E27FC236}">
                  <a16:creationId xmlns:a16="http://schemas.microsoft.com/office/drawing/2014/main" id="{67621CEF-2E1E-1402-5D51-E9B9F7701689}"/>
                </a:ext>
              </a:extLst>
            </p:cNvPr>
            <p:cNvSpPr txBox="1"/>
            <p:nvPr/>
          </p:nvSpPr>
          <p:spPr bwMode="auto">
            <a:xfrm>
              <a:off x="2639484"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2" name="TextBox 31">
              <a:extLst>
                <a:ext uri="{FF2B5EF4-FFF2-40B4-BE49-F238E27FC236}">
                  <a16:creationId xmlns:a16="http://schemas.microsoft.com/office/drawing/2014/main" id="{516E1715-FCCE-F745-7923-939C02634832}"/>
                </a:ext>
              </a:extLst>
            </p:cNvPr>
            <p:cNvSpPr txBox="1"/>
            <p:nvPr/>
          </p:nvSpPr>
          <p:spPr bwMode="auto">
            <a:xfrm>
              <a:off x="3129172"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3" name="TextBox 32">
              <a:extLst>
                <a:ext uri="{FF2B5EF4-FFF2-40B4-BE49-F238E27FC236}">
                  <a16:creationId xmlns:a16="http://schemas.microsoft.com/office/drawing/2014/main" id="{77046842-920D-9C02-AB35-92EB96D9CC34}"/>
                </a:ext>
              </a:extLst>
            </p:cNvPr>
            <p:cNvSpPr txBox="1"/>
            <p:nvPr/>
          </p:nvSpPr>
          <p:spPr bwMode="auto">
            <a:xfrm>
              <a:off x="3606160"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4" name="TextBox 33">
              <a:extLst>
                <a:ext uri="{FF2B5EF4-FFF2-40B4-BE49-F238E27FC236}">
                  <a16:creationId xmlns:a16="http://schemas.microsoft.com/office/drawing/2014/main" id="{EF92CC31-4D5D-FE5D-5D33-93289935B3ED}"/>
                </a:ext>
              </a:extLst>
            </p:cNvPr>
            <p:cNvSpPr txBox="1"/>
            <p:nvPr/>
          </p:nvSpPr>
          <p:spPr bwMode="auto">
            <a:xfrm>
              <a:off x="4099413" y="4287549"/>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5" name="TextBox 34">
              <a:extLst>
                <a:ext uri="{FF2B5EF4-FFF2-40B4-BE49-F238E27FC236}">
                  <a16:creationId xmlns:a16="http://schemas.microsoft.com/office/drawing/2014/main" id="{38CEADB9-19D1-8F3F-2721-6DF35C18A1FC}"/>
                </a:ext>
              </a:extLst>
            </p:cNvPr>
            <p:cNvSpPr txBox="1"/>
            <p:nvPr/>
          </p:nvSpPr>
          <p:spPr bwMode="auto">
            <a:xfrm>
              <a:off x="4566478" y="4287549"/>
              <a:ext cx="497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6" name="TextBox 35">
              <a:extLst>
                <a:ext uri="{FF2B5EF4-FFF2-40B4-BE49-F238E27FC236}">
                  <a16:creationId xmlns:a16="http://schemas.microsoft.com/office/drawing/2014/main" id="{9B30E419-92F6-70A5-E5E7-F59E313609E3}"/>
                </a:ext>
              </a:extLst>
            </p:cNvPr>
            <p:cNvSpPr txBox="1"/>
            <p:nvPr/>
          </p:nvSpPr>
          <p:spPr bwMode="auto">
            <a:xfrm>
              <a:off x="5043466" y="4287549"/>
              <a:ext cx="497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37" name="TextBox 36">
              <a:extLst>
                <a:ext uri="{FF2B5EF4-FFF2-40B4-BE49-F238E27FC236}">
                  <a16:creationId xmlns:a16="http://schemas.microsoft.com/office/drawing/2014/main" id="{4D00C78B-2747-0B1C-6C51-B851A5932ABF}"/>
                </a:ext>
              </a:extLst>
            </p:cNvPr>
            <p:cNvSpPr txBox="1"/>
            <p:nvPr/>
          </p:nvSpPr>
          <p:spPr bwMode="auto">
            <a:xfrm>
              <a:off x="5536719" y="4287549"/>
              <a:ext cx="497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38" name="TextBox 37">
              <a:extLst>
                <a:ext uri="{FF2B5EF4-FFF2-40B4-BE49-F238E27FC236}">
                  <a16:creationId xmlns:a16="http://schemas.microsoft.com/office/drawing/2014/main" id="{1B723F02-4138-369A-F95C-050C1DBE3740}"/>
                </a:ext>
              </a:extLst>
            </p:cNvPr>
            <p:cNvSpPr txBox="1"/>
            <p:nvPr/>
          </p:nvSpPr>
          <p:spPr bwMode="auto">
            <a:xfrm>
              <a:off x="6022702" y="4287549"/>
              <a:ext cx="4974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grpSp>
      <p:sp>
        <p:nvSpPr>
          <p:cNvPr id="7" name="Freeform: Shape 6">
            <a:extLst>
              <a:ext uri="{FF2B5EF4-FFF2-40B4-BE49-F238E27FC236}">
                <a16:creationId xmlns:a16="http://schemas.microsoft.com/office/drawing/2014/main" id="{C151ABEE-24A1-1F4D-08F0-DDA37B45FCCB}"/>
              </a:ext>
            </a:extLst>
          </p:cNvPr>
          <p:cNvSpPr/>
          <p:nvPr/>
        </p:nvSpPr>
        <p:spPr bwMode="auto">
          <a:xfrm>
            <a:off x="2672835" y="1668943"/>
            <a:ext cx="6404489" cy="3264028"/>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0" name="Group 9">
            <a:extLst>
              <a:ext uri="{FF2B5EF4-FFF2-40B4-BE49-F238E27FC236}">
                <a16:creationId xmlns:a16="http://schemas.microsoft.com/office/drawing/2014/main" id="{7E1F9224-AA09-D88E-C9F4-A848E057B9FD}"/>
              </a:ext>
            </a:extLst>
          </p:cNvPr>
          <p:cNvGrpSpPr/>
          <p:nvPr/>
        </p:nvGrpSpPr>
        <p:grpSpPr>
          <a:xfrm>
            <a:off x="2590285" y="1686682"/>
            <a:ext cx="95251" cy="3246235"/>
            <a:chOff x="1350051" y="1981200"/>
            <a:chExt cx="901240" cy="2324062"/>
          </a:xfrm>
        </p:grpSpPr>
        <p:cxnSp>
          <p:nvCxnSpPr>
            <p:cNvPr id="23" name="Straight Connector 22">
              <a:extLst>
                <a:ext uri="{FF2B5EF4-FFF2-40B4-BE49-F238E27FC236}">
                  <a16:creationId xmlns:a16="http://schemas.microsoft.com/office/drawing/2014/main" id="{4606C18A-3FB6-B29F-5DDD-3C9F67CC3163}"/>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EF87CFE-B59D-C717-A1AD-F248DF666802}"/>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0E70142-47EA-62C7-1FB2-7D8418692737}"/>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C3CFDDFF-2596-47A4-0C9F-72D32B8608EE}"/>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1FD71A9C-D1C1-AC88-3634-F858A91AD1B0}"/>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6C794017-FEA1-812F-7D90-6DFBEE7728CB}"/>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 name="Group 10">
            <a:extLst>
              <a:ext uri="{FF2B5EF4-FFF2-40B4-BE49-F238E27FC236}">
                <a16:creationId xmlns:a16="http://schemas.microsoft.com/office/drawing/2014/main" id="{76F53A86-86D8-0ECA-3F45-82341F8A124F}"/>
              </a:ext>
            </a:extLst>
          </p:cNvPr>
          <p:cNvGrpSpPr/>
          <p:nvPr/>
        </p:nvGrpSpPr>
        <p:grpSpPr>
          <a:xfrm rot="5400000">
            <a:off x="5733753" y="1867950"/>
            <a:ext cx="101680" cy="6223514"/>
            <a:chOff x="1350051" y="111842"/>
            <a:chExt cx="901247" cy="4193420"/>
          </a:xfrm>
        </p:grpSpPr>
        <p:cxnSp>
          <p:nvCxnSpPr>
            <p:cNvPr id="13" name="Straight Connector 12">
              <a:extLst>
                <a:ext uri="{FF2B5EF4-FFF2-40B4-BE49-F238E27FC236}">
                  <a16:creationId xmlns:a16="http://schemas.microsoft.com/office/drawing/2014/main" id="{AEF63B46-DDE3-AAFB-C067-2C1DF837559A}"/>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161FC5FD-5F5F-5DD5-6B0E-FCF9627C9A2B}"/>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6818C76-24EB-CE8C-1F38-3D8D12C94E15}"/>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DDC9B8B6-1F6C-3D77-C75A-0EFA0D7E651A}"/>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2578CFA-81D0-45E5-15F7-E0FE828154D3}"/>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40DC99F-8E14-DDCE-4F11-AB5F783AC0CE}"/>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8C7C2662-D60E-7B9F-F45D-DE81A56D4200}"/>
                </a:ext>
              </a:extLst>
            </p:cNvPr>
            <p:cNvCxnSpPr>
              <a:cxnSpLocks/>
            </p:cNvCxnSpPr>
            <p:nvPr/>
          </p:nvCxnSpPr>
          <p:spPr bwMode="auto">
            <a:xfrm>
              <a:off x="1350056" y="111842"/>
              <a:ext cx="90124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0D1D6C99-FECC-A79D-0D51-10B609FD8B90}"/>
                </a:ext>
              </a:extLst>
            </p:cNvPr>
            <p:cNvCxnSpPr>
              <a:cxnSpLocks/>
            </p:cNvCxnSpPr>
            <p:nvPr/>
          </p:nvCxnSpPr>
          <p:spPr bwMode="auto">
            <a:xfrm>
              <a:off x="1350053" y="576654"/>
              <a:ext cx="901243"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B9BFE87F-7843-4D8E-506C-8B1CB239E8F7}"/>
                </a:ext>
              </a:extLst>
            </p:cNvPr>
            <p:cNvCxnSpPr>
              <a:cxnSpLocks/>
            </p:cNvCxnSpPr>
            <p:nvPr/>
          </p:nvCxnSpPr>
          <p:spPr bwMode="auto">
            <a:xfrm>
              <a:off x="1350053" y="1041467"/>
              <a:ext cx="90124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5D6A9F35-D774-353E-B556-0EC00F70B1DD}"/>
                </a:ext>
              </a:extLst>
            </p:cNvPr>
            <p:cNvCxnSpPr>
              <a:cxnSpLocks/>
            </p:cNvCxnSpPr>
            <p:nvPr/>
          </p:nvCxnSpPr>
          <p:spPr bwMode="auto">
            <a:xfrm>
              <a:off x="1350053" y="1506278"/>
              <a:ext cx="901243" cy="0"/>
            </a:xfrm>
            <a:prstGeom prst="line">
              <a:avLst/>
            </a:prstGeom>
            <a:noFill/>
            <a:ln w="28575" cap="flat" cmpd="sng" algn="ctr">
              <a:solidFill>
                <a:schemeClr val="bg1"/>
              </a:solidFill>
              <a:prstDash val="solid"/>
              <a:round/>
              <a:headEnd type="none" w="med" len="med"/>
              <a:tailEnd type="none" w="med" len="med"/>
            </a:ln>
            <a:effectLst/>
          </p:spPr>
        </p:cxnSp>
      </p:grpSp>
      <p:sp>
        <p:nvSpPr>
          <p:cNvPr id="12" name="TextBox 11">
            <a:extLst>
              <a:ext uri="{FF2B5EF4-FFF2-40B4-BE49-F238E27FC236}">
                <a16:creationId xmlns:a16="http://schemas.microsoft.com/office/drawing/2014/main" id="{9FE95873-A0EE-B3E7-F69E-AA2B2F54C890}"/>
              </a:ext>
            </a:extLst>
          </p:cNvPr>
          <p:cNvSpPr txBox="1"/>
          <p:nvPr/>
        </p:nvSpPr>
        <p:spPr bwMode="auto">
          <a:xfrm rot="16200000">
            <a:off x="807880" y="3110626"/>
            <a:ext cx="26075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OS</a:t>
            </a:r>
          </a:p>
        </p:txBody>
      </p:sp>
      <p:grpSp>
        <p:nvGrpSpPr>
          <p:cNvPr id="45" name="Group 44">
            <a:extLst>
              <a:ext uri="{FF2B5EF4-FFF2-40B4-BE49-F238E27FC236}">
                <a16:creationId xmlns:a16="http://schemas.microsoft.com/office/drawing/2014/main" id="{60EE7DB6-FF6D-7514-3772-C5017C1C4122}"/>
              </a:ext>
            </a:extLst>
          </p:cNvPr>
          <p:cNvGrpSpPr/>
          <p:nvPr/>
        </p:nvGrpSpPr>
        <p:grpSpPr>
          <a:xfrm>
            <a:off x="2409483" y="5442157"/>
            <a:ext cx="6628481" cy="646331"/>
            <a:chOff x="1695732" y="4287549"/>
            <a:chExt cx="4682266" cy="462724"/>
          </a:xfrm>
        </p:grpSpPr>
        <p:sp>
          <p:nvSpPr>
            <p:cNvPr id="46" name="TextBox 45">
              <a:extLst>
                <a:ext uri="{FF2B5EF4-FFF2-40B4-BE49-F238E27FC236}">
                  <a16:creationId xmlns:a16="http://schemas.microsoft.com/office/drawing/2014/main" id="{3706F995-7C0E-A055-7AC5-D8532DBDADF3}"/>
                </a:ext>
              </a:extLst>
            </p:cNvPr>
            <p:cNvSpPr txBox="1"/>
            <p:nvPr/>
          </p:nvSpPr>
          <p:spPr bwMode="auto">
            <a:xfrm>
              <a:off x="1695732" y="4287549"/>
              <a:ext cx="37842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139</a:t>
              </a:r>
            </a:p>
          </p:txBody>
        </p:sp>
        <p:sp>
          <p:nvSpPr>
            <p:cNvPr id="47" name="TextBox 46">
              <a:extLst>
                <a:ext uri="{FF2B5EF4-FFF2-40B4-BE49-F238E27FC236}">
                  <a16:creationId xmlns:a16="http://schemas.microsoft.com/office/drawing/2014/main" id="{E776CBDF-F363-411F-FE15-6A0945212726}"/>
                </a:ext>
              </a:extLst>
            </p:cNvPr>
            <p:cNvSpPr txBox="1"/>
            <p:nvPr/>
          </p:nvSpPr>
          <p:spPr bwMode="auto">
            <a:xfrm>
              <a:off x="2166370" y="4287549"/>
              <a:ext cx="37842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48" name="TextBox 47">
              <a:extLst>
                <a:ext uri="{FF2B5EF4-FFF2-40B4-BE49-F238E27FC236}">
                  <a16:creationId xmlns:a16="http://schemas.microsoft.com/office/drawing/2014/main" id="{0F2DB458-26C6-CE1F-9D43-EF61F97BBCCB}"/>
                </a:ext>
              </a:extLst>
            </p:cNvPr>
            <p:cNvSpPr txBox="1"/>
            <p:nvPr/>
          </p:nvSpPr>
          <p:spPr bwMode="auto">
            <a:xfrm>
              <a:off x="2700952" y="4287549"/>
              <a:ext cx="29576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49" name="TextBox 48">
              <a:extLst>
                <a:ext uri="{FF2B5EF4-FFF2-40B4-BE49-F238E27FC236}">
                  <a16:creationId xmlns:a16="http://schemas.microsoft.com/office/drawing/2014/main" id="{C41320B1-CD69-2566-9BE3-59E1395D75B5}"/>
                </a:ext>
              </a:extLst>
            </p:cNvPr>
            <p:cNvSpPr txBox="1"/>
            <p:nvPr/>
          </p:nvSpPr>
          <p:spPr bwMode="auto">
            <a:xfrm>
              <a:off x="3190640" y="4287549"/>
              <a:ext cx="29576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50" name="TextBox 49">
              <a:extLst>
                <a:ext uri="{FF2B5EF4-FFF2-40B4-BE49-F238E27FC236}">
                  <a16:creationId xmlns:a16="http://schemas.microsoft.com/office/drawing/2014/main" id="{601485F1-5D4A-5E1A-CD15-D7A768340429}"/>
                </a:ext>
              </a:extLst>
            </p:cNvPr>
            <p:cNvSpPr txBox="1"/>
            <p:nvPr/>
          </p:nvSpPr>
          <p:spPr bwMode="auto">
            <a:xfrm>
              <a:off x="3667628" y="4287549"/>
              <a:ext cx="29576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51" name="TextBox 50">
              <a:extLst>
                <a:ext uri="{FF2B5EF4-FFF2-40B4-BE49-F238E27FC236}">
                  <a16:creationId xmlns:a16="http://schemas.microsoft.com/office/drawing/2014/main" id="{1A5950F9-19B6-072A-6665-F4219E85EAEF}"/>
                </a:ext>
              </a:extLst>
            </p:cNvPr>
            <p:cNvSpPr txBox="1"/>
            <p:nvPr/>
          </p:nvSpPr>
          <p:spPr bwMode="auto">
            <a:xfrm>
              <a:off x="4160881" y="4287549"/>
              <a:ext cx="29576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52" name="TextBox 51">
              <a:extLst>
                <a:ext uri="{FF2B5EF4-FFF2-40B4-BE49-F238E27FC236}">
                  <a16:creationId xmlns:a16="http://schemas.microsoft.com/office/drawing/2014/main" id="{D1A7305A-9BB3-2F3D-3BB5-15E20F3E0D94}"/>
                </a:ext>
              </a:extLst>
            </p:cNvPr>
            <p:cNvSpPr txBox="1"/>
            <p:nvPr/>
          </p:nvSpPr>
          <p:spPr bwMode="auto">
            <a:xfrm>
              <a:off x="4667337" y="4287549"/>
              <a:ext cx="29576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53" name="TextBox 52">
              <a:extLst>
                <a:ext uri="{FF2B5EF4-FFF2-40B4-BE49-F238E27FC236}">
                  <a16:creationId xmlns:a16="http://schemas.microsoft.com/office/drawing/2014/main" id="{A9A81E3D-DAB9-9EFB-34BD-B7229893E7BC}"/>
                </a:ext>
              </a:extLst>
            </p:cNvPr>
            <p:cNvSpPr txBox="1"/>
            <p:nvPr/>
          </p:nvSpPr>
          <p:spPr bwMode="auto">
            <a:xfrm>
              <a:off x="5185654" y="4287549"/>
              <a:ext cx="21310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4" name="TextBox 53">
              <a:extLst>
                <a:ext uri="{FF2B5EF4-FFF2-40B4-BE49-F238E27FC236}">
                  <a16:creationId xmlns:a16="http://schemas.microsoft.com/office/drawing/2014/main" id="{5F03E5D1-4F2D-2C65-D1F1-1A2C9DE50763}"/>
                </a:ext>
              </a:extLst>
            </p:cNvPr>
            <p:cNvSpPr txBox="1"/>
            <p:nvPr/>
          </p:nvSpPr>
          <p:spPr bwMode="auto">
            <a:xfrm>
              <a:off x="5678908" y="4287549"/>
              <a:ext cx="21310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5" name="TextBox 54">
              <a:extLst>
                <a:ext uri="{FF2B5EF4-FFF2-40B4-BE49-F238E27FC236}">
                  <a16:creationId xmlns:a16="http://schemas.microsoft.com/office/drawing/2014/main" id="{DEAE736C-78F5-0195-6EF3-DFC0538FCE5D}"/>
                </a:ext>
              </a:extLst>
            </p:cNvPr>
            <p:cNvSpPr txBox="1"/>
            <p:nvPr/>
          </p:nvSpPr>
          <p:spPr bwMode="auto">
            <a:xfrm>
              <a:off x="6164891" y="4287549"/>
              <a:ext cx="213107" cy="462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56" name="TextBox 55">
            <a:extLst>
              <a:ext uri="{FF2B5EF4-FFF2-40B4-BE49-F238E27FC236}">
                <a16:creationId xmlns:a16="http://schemas.microsoft.com/office/drawing/2014/main" id="{DE05459B-C3F3-3F46-D5BF-65D59C92B628}"/>
              </a:ext>
            </a:extLst>
          </p:cNvPr>
          <p:cNvSpPr txBox="1"/>
          <p:nvPr/>
        </p:nvSpPr>
        <p:spPr bwMode="auto">
          <a:xfrm>
            <a:off x="632271" y="5172642"/>
            <a:ext cx="188102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lang="en-US" b="1" dirty="0">
                <a:solidFill>
                  <a:srgbClr val="000000"/>
                </a:solidFill>
                <a:latin typeface="Calibri" panose="020F0502020204030204" pitchFamily="34" charset="0"/>
              </a:rPr>
              <a:t>Patients</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80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TTFields + SoC</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80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SoC</a:t>
            </a:r>
          </a:p>
        </p:txBody>
      </p:sp>
      <p:sp>
        <p:nvSpPr>
          <p:cNvPr id="57" name="TextBox 56">
            <a:extLst>
              <a:ext uri="{FF2B5EF4-FFF2-40B4-BE49-F238E27FC236}">
                <a16:creationId xmlns:a16="http://schemas.microsoft.com/office/drawing/2014/main" id="{A06B5D03-A6AD-7C71-6801-40D0948F74E1}"/>
              </a:ext>
            </a:extLst>
          </p:cNvPr>
          <p:cNvSpPr txBox="1"/>
          <p:nvPr/>
        </p:nvSpPr>
        <p:spPr bwMode="auto">
          <a:xfrm>
            <a:off x="7656139" y="3962181"/>
            <a:ext cx="15388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TTFields + SoC</a:t>
            </a:r>
          </a:p>
        </p:txBody>
      </p:sp>
      <p:sp>
        <p:nvSpPr>
          <p:cNvPr id="58" name="TextBox 57">
            <a:extLst>
              <a:ext uri="{FF2B5EF4-FFF2-40B4-BE49-F238E27FC236}">
                <a16:creationId xmlns:a16="http://schemas.microsoft.com/office/drawing/2014/main" id="{6813A085-FB1E-8AA3-1592-9874854B8B7C}"/>
              </a:ext>
            </a:extLst>
          </p:cNvPr>
          <p:cNvSpPr txBox="1"/>
          <p:nvPr/>
        </p:nvSpPr>
        <p:spPr bwMode="auto">
          <a:xfrm>
            <a:off x="7012020" y="4356351"/>
            <a:ext cx="538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SoC</a:t>
            </a:r>
          </a:p>
        </p:txBody>
      </p:sp>
      <p:graphicFrame>
        <p:nvGraphicFramePr>
          <p:cNvPr id="59" name="Table 59">
            <a:extLst>
              <a:ext uri="{FF2B5EF4-FFF2-40B4-BE49-F238E27FC236}">
                <a16:creationId xmlns:a16="http://schemas.microsoft.com/office/drawing/2014/main" id="{0D6539B1-655E-F113-CB6D-10553CAF52F9}"/>
              </a:ext>
            </a:extLst>
          </p:cNvPr>
          <p:cNvGraphicFramePr>
            <a:graphicFrameLocks noGrp="1"/>
          </p:cNvGraphicFramePr>
          <p:nvPr>
            <p:extLst>
              <p:ext uri="{D42A27DB-BD31-4B8C-83A1-F6EECF244321}">
                <p14:modId xmlns:p14="http://schemas.microsoft.com/office/powerpoint/2010/main" val="880594869"/>
              </p:ext>
            </p:extLst>
          </p:nvPr>
        </p:nvGraphicFramePr>
        <p:xfrm>
          <a:off x="4913577" y="1876572"/>
          <a:ext cx="4603385" cy="1609344"/>
        </p:xfrm>
        <a:graphic>
          <a:graphicData uri="http://schemas.openxmlformats.org/drawingml/2006/table">
            <a:tbl>
              <a:tblPr firstRow="1" bandRow="1">
                <a:tableStyleId>{5C22544A-7EE6-4342-B048-85BDC9FD1C3A}</a:tableStyleId>
              </a:tblPr>
              <a:tblGrid>
                <a:gridCol w="1494425">
                  <a:extLst>
                    <a:ext uri="{9D8B030D-6E8A-4147-A177-3AD203B41FA5}">
                      <a16:colId xmlns:a16="http://schemas.microsoft.com/office/drawing/2014/main" val="737152430"/>
                    </a:ext>
                  </a:extLst>
                </a:gridCol>
                <a:gridCol w="1554480">
                  <a:extLst>
                    <a:ext uri="{9D8B030D-6E8A-4147-A177-3AD203B41FA5}">
                      <a16:colId xmlns:a16="http://schemas.microsoft.com/office/drawing/2014/main" val="1153412905"/>
                    </a:ext>
                  </a:extLst>
                </a:gridCol>
                <a:gridCol w="1554480">
                  <a:extLst>
                    <a:ext uri="{9D8B030D-6E8A-4147-A177-3AD203B41FA5}">
                      <a16:colId xmlns:a16="http://schemas.microsoft.com/office/drawing/2014/main" val="2607521441"/>
                    </a:ext>
                  </a:extLst>
                </a:gridCol>
              </a:tblGrid>
              <a:tr h="154934">
                <a:tc>
                  <a:txBody>
                    <a:bodyPr/>
                    <a:lstStyle/>
                    <a:p>
                      <a:pPr>
                        <a:lnSpc>
                          <a:spcPct val="90000"/>
                        </a:lnSpc>
                      </a:pPr>
                      <a:endParaRPr lang="en-US" sz="1400" dirty="0">
                        <a:solidFill>
                          <a:schemeClr val="bg1"/>
                        </a:solidFill>
                        <a:latin typeface="+mn-lt"/>
                      </a:endParaRPr>
                    </a:p>
                  </a:txBody>
                  <a:tcPr>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dirty="0">
                          <a:solidFill>
                            <a:schemeClr val="tx1"/>
                          </a:solidFill>
                          <a:latin typeface="+mn-lt"/>
                        </a:rPr>
                        <a:t>TTFields + SoC</a:t>
                      </a:r>
                    </a:p>
                    <a:p>
                      <a:pPr algn="ctr">
                        <a:lnSpc>
                          <a:spcPct val="90000"/>
                        </a:lnSpc>
                      </a:pPr>
                      <a:r>
                        <a:rPr lang="en-US" sz="1400" dirty="0">
                          <a:solidFill>
                            <a:schemeClr val="tx1"/>
                          </a:solidFill>
                          <a:latin typeface="+mn-lt"/>
                        </a:rPr>
                        <a:t>(n = 137)</a:t>
                      </a:r>
                    </a:p>
                  </a:txBody>
                  <a:tcPr>
                    <a:lnB w="12700" cap="flat" cmpd="sng" algn="ctr">
                      <a:solidFill>
                        <a:schemeClr val="bg1"/>
                      </a:solidFill>
                      <a:prstDash val="solid"/>
                      <a:round/>
                      <a:headEnd type="none" w="med" len="med"/>
                      <a:tailEnd type="none" w="med" len="med"/>
                    </a:lnB>
                  </a:tcPr>
                </a:tc>
                <a:tc>
                  <a:txBody>
                    <a:bodyPr/>
                    <a:lstStyle/>
                    <a:p>
                      <a:pPr algn="ctr">
                        <a:lnSpc>
                          <a:spcPct val="90000"/>
                        </a:lnSpc>
                      </a:pPr>
                      <a:r>
                        <a:rPr lang="en-US" sz="1400" dirty="0">
                          <a:solidFill>
                            <a:schemeClr val="tx1"/>
                          </a:solidFill>
                          <a:latin typeface="+mn-lt"/>
                        </a:rPr>
                        <a:t>SoC</a:t>
                      </a:r>
                      <a:br>
                        <a:rPr lang="en-US" sz="1400" dirty="0">
                          <a:solidFill>
                            <a:schemeClr val="tx1"/>
                          </a:solidFill>
                          <a:latin typeface="+mn-lt"/>
                        </a:rPr>
                      </a:br>
                      <a:r>
                        <a:rPr lang="en-US" sz="1400" dirty="0">
                          <a:solidFill>
                            <a:schemeClr val="tx1"/>
                          </a:solidFill>
                          <a:latin typeface="+mn-lt"/>
                        </a:rPr>
                        <a:t>(n = 139)</a:t>
                      </a:r>
                    </a:p>
                  </a:txBody>
                  <a:tcPr>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460435162"/>
                  </a:ext>
                </a:extLst>
              </a:tr>
              <a:tr h="0">
                <a:tc rowSpan="2">
                  <a:txBody>
                    <a:bodyPr/>
                    <a:lstStyle/>
                    <a:p>
                      <a:pPr>
                        <a:lnSpc>
                          <a:spcPct val="90000"/>
                        </a:lnSpc>
                      </a:pPr>
                      <a:r>
                        <a:rPr lang="en-US" sz="1400" dirty="0">
                          <a:solidFill>
                            <a:schemeClr val="bg1"/>
                          </a:solidFill>
                          <a:latin typeface="+mn-lt"/>
                        </a:rPr>
                        <a:t>Median OS, mo </a:t>
                      </a:r>
                      <a:br>
                        <a:rPr lang="en-US" sz="1400" dirty="0">
                          <a:solidFill>
                            <a:schemeClr val="bg1"/>
                          </a:solidFill>
                          <a:latin typeface="+mn-lt"/>
                        </a:rPr>
                      </a:br>
                      <a:r>
                        <a:rPr lang="en-US" sz="1400" dirty="0">
                          <a:solidFill>
                            <a:schemeClr val="bg1"/>
                          </a:solidFill>
                          <a:latin typeface="+mn-lt"/>
                        </a:rPr>
                        <a:t>(95% CI)</a:t>
                      </a:r>
                    </a:p>
                  </a:txBody>
                  <a:tcPr>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13.2 (10.3-15.5)</a:t>
                      </a:r>
                    </a:p>
                  </a:txBody>
                  <a:tcPr>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9.9 (8.1-11.5)</a:t>
                      </a:r>
                    </a:p>
                  </a:txBody>
                  <a:tcP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56672294"/>
                  </a:ext>
                </a:extLst>
              </a:tr>
              <a:tr h="154934">
                <a:tc vMerge="1">
                  <a:txBody>
                    <a:bodyPr/>
                    <a:lstStyle/>
                    <a:p>
                      <a:pPr>
                        <a:lnSpc>
                          <a:spcPct val="90000"/>
                        </a:lnSpc>
                      </a:pPr>
                      <a:endParaRPr lang="en-US" sz="1200" dirty="0">
                        <a:solidFill>
                          <a:schemeClr val="bg1"/>
                        </a:solidFill>
                        <a:latin typeface="+mn-lt"/>
                      </a:endParaRPr>
                    </a:p>
                  </a:txBody>
                  <a:tcPr/>
                </a:tc>
                <a:tc gridSpan="2">
                  <a:txBody>
                    <a:bodyPr/>
                    <a:lstStyle/>
                    <a:p>
                      <a:pPr algn="ctr">
                        <a:lnSpc>
                          <a:spcPct val="90000"/>
                        </a:lnSpc>
                      </a:pPr>
                      <a:r>
                        <a:rPr lang="en-US" sz="1400" dirty="0">
                          <a:solidFill>
                            <a:schemeClr val="bg1"/>
                          </a:solidFill>
                          <a:latin typeface="+mn-lt"/>
                        </a:rPr>
                        <a:t>HR: 0.74 (95% CI: 0.56-0.98; </a:t>
                      </a:r>
                      <a:r>
                        <a:rPr lang="en-US" sz="1400" i="1" dirty="0">
                          <a:solidFill>
                            <a:schemeClr val="bg1"/>
                          </a:solidFill>
                          <a:latin typeface="+mn-lt"/>
                        </a:rPr>
                        <a:t>P</a:t>
                      </a:r>
                      <a:r>
                        <a:rPr lang="en-US" sz="1400" dirty="0">
                          <a:solidFill>
                            <a:schemeClr val="bg1"/>
                          </a:solidFill>
                          <a:latin typeface="+mn-lt"/>
                        </a:rPr>
                        <a:t> = .035)</a:t>
                      </a:r>
                    </a:p>
                  </a:txBody>
                  <a:tcPr>
                    <a:noFill/>
                  </a:tcPr>
                </a:tc>
                <a:tc hMerge="1">
                  <a:txBody>
                    <a:bodyPr/>
                    <a:lstStyle/>
                    <a:p>
                      <a:pPr algn="ctr">
                        <a:lnSpc>
                          <a:spcPct val="90000"/>
                        </a:lnSpc>
                      </a:pPr>
                      <a:endParaRPr lang="en-US" sz="1200" dirty="0">
                        <a:solidFill>
                          <a:schemeClr val="bg1"/>
                        </a:solidFill>
                        <a:latin typeface="+mn-lt"/>
                      </a:endParaRPr>
                    </a:p>
                  </a:txBody>
                  <a:tcPr/>
                </a:tc>
                <a:extLst>
                  <a:ext uri="{0D108BD9-81ED-4DB2-BD59-A6C34878D82A}">
                    <a16:rowId xmlns:a16="http://schemas.microsoft.com/office/drawing/2014/main" val="2606573202"/>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mn-lt"/>
                        </a:rPr>
                        <a:t>1-yr survival, % </a:t>
                      </a:r>
                    </a:p>
                  </a:txBody>
                  <a:tcPr>
                    <a:noFill/>
                  </a:tcPr>
                </a:tc>
                <a:tc>
                  <a:txBody>
                    <a:bodyPr/>
                    <a:lstStyle/>
                    <a:p>
                      <a:pPr algn="ctr">
                        <a:lnSpc>
                          <a:spcPct val="90000"/>
                        </a:lnSpc>
                      </a:pPr>
                      <a:r>
                        <a:rPr lang="en-US" sz="1400" dirty="0">
                          <a:solidFill>
                            <a:schemeClr val="bg1"/>
                          </a:solidFill>
                          <a:latin typeface="+mn-lt"/>
                        </a:rPr>
                        <a:t>53 (95% CI: 44-61)</a:t>
                      </a:r>
                    </a:p>
                  </a:txBody>
                  <a:tcPr>
                    <a:noFill/>
                  </a:tcPr>
                </a:tc>
                <a:tc>
                  <a:txBody>
                    <a:bodyPr/>
                    <a:lstStyle/>
                    <a:p>
                      <a:pPr algn="ctr">
                        <a:lnSpc>
                          <a:spcPct val="90000"/>
                        </a:lnSpc>
                      </a:pPr>
                      <a:r>
                        <a:rPr lang="en-US" sz="1400" dirty="0">
                          <a:solidFill>
                            <a:schemeClr val="bg1"/>
                          </a:solidFill>
                          <a:latin typeface="+mn-lt"/>
                        </a:rPr>
                        <a:t>42 (95% CI: 34-50)</a:t>
                      </a:r>
                    </a:p>
                  </a:txBody>
                  <a:tcPr>
                    <a:noFill/>
                  </a:tcPr>
                </a:tc>
                <a:extLst>
                  <a:ext uri="{0D108BD9-81ED-4DB2-BD59-A6C34878D82A}">
                    <a16:rowId xmlns:a16="http://schemas.microsoft.com/office/drawing/2014/main" val="134825929"/>
                  </a:ext>
                </a:extLst>
              </a:tr>
              <a:tr h="0">
                <a:tc>
                  <a:txBody>
                    <a:bodyPr/>
                    <a:lstStyle/>
                    <a:p>
                      <a:pPr>
                        <a:lnSpc>
                          <a:spcPct val="90000"/>
                        </a:lnSpc>
                      </a:pPr>
                      <a:r>
                        <a:rPr lang="en-US" sz="1400" dirty="0">
                          <a:solidFill>
                            <a:schemeClr val="bg1"/>
                          </a:solidFill>
                          <a:latin typeface="+mn-lt"/>
                        </a:rPr>
                        <a:t>3-yr survival, %</a:t>
                      </a:r>
                    </a:p>
                  </a:txBody>
                  <a:tcPr>
                    <a:noFill/>
                  </a:tcPr>
                </a:tc>
                <a:tc>
                  <a:txBody>
                    <a:bodyPr/>
                    <a:lstStyle/>
                    <a:p>
                      <a:pPr algn="ctr">
                        <a:lnSpc>
                          <a:spcPct val="90000"/>
                        </a:lnSpc>
                      </a:pPr>
                      <a:r>
                        <a:rPr lang="en-US" sz="1400" dirty="0">
                          <a:solidFill>
                            <a:schemeClr val="bg1"/>
                          </a:solidFill>
                          <a:latin typeface="+mn-lt"/>
                        </a:rPr>
                        <a:t>18 (95% CI: 11-27)</a:t>
                      </a:r>
                    </a:p>
                  </a:txBody>
                  <a:tcPr>
                    <a:noFill/>
                  </a:tcPr>
                </a:tc>
                <a:tc>
                  <a:txBody>
                    <a:bodyPr/>
                    <a:lstStyle/>
                    <a:p>
                      <a:pPr algn="ctr">
                        <a:lnSpc>
                          <a:spcPct val="90000"/>
                        </a:lnSpc>
                      </a:pPr>
                      <a:r>
                        <a:rPr lang="en-US" sz="1400" dirty="0">
                          <a:solidFill>
                            <a:schemeClr val="bg1"/>
                          </a:solidFill>
                          <a:latin typeface="+mn-lt"/>
                        </a:rPr>
                        <a:t>7 (95% CI: 2-15)</a:t>
                      </a:r>
                    </a:p>
                  </a:txBody>
                  <a:tcPr>
                    <a:noFill/>
                  </a:tcPr>
                </a:tc>
                <a:extLst>
                  <a:ext uri="{0D108BD9-81ED-4DB2-BD59-A6C34878D82A}">
                    <a16:rowId xmlns:a16="http://schemas.microsoft.com/office/drawing/2014/main" val="3334095883"/>
                  </a:ext>
                </a:extLst>
              </a:tr>
            </a:tbl>
          </a:graphicData>
        </a:graphic>
      </p:graphicFrame>
      <p:sp>
        <p:nvSpPr>
          <p:cNvPr id="60" name="TextBox 59">
            <a:extLst>
              <a:ext uri="{FF2B5EF4-FFF2-40B4-BE49-F238E27FC236}">
                <a16:creationId xmlns:a16="http://schemas.microsoft.com/office/drawing/2014/main" id="{F932181B-8516-512F-FE2E-38638D5C6861}"/>
              </a:ext>
            </a:extLst>
          </p:cNvPr>
          <p:cNvSpPr txBox="1"/>
          <p:nvPr/>
        </p:nvSpPr>
        <p:spPr bwMode="auto">
          <a:xfrm>
            <a:off x="3609160" y="6097870"/>
            <a:ext cx="471173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f/u at cut-off: 10 mo (range: 0.03-58.70)</a:t>
            </a:r>
          </a:p>
        </p:txBody>
      </p:sp>
      <p:sp>
        <p:nvSpPr>
          <p:cNvPr id="61" name="Freeform: Shape 60">
            <a:extLst>
              <a:ext uri="{FF2B5EF4-FFF2-40B4-BE49-F238E27FC236}">
                <a16:creationId xmlns:a16="http://schemas.microsoft.com/office/drawing/2014/main" id="{FCFDF35E-C311-D549-A280-20A0FE0BAE37}"/>
              </a:ext>
            </a:extLst>
          </p:cNvPr>
          <p:cNvSpPr/>
          <p:nvPr/>
        </p:nvSpPr>
        <p:spPr bwMode="auto">
          <a:xfrm>
            <a:off x="2692971" y="1692836"/>
            <a:ext cx="4784151" cy="3231269"/>
          </a:xfrm>
          <a:custGeom>
            <a:avLst/>
            <a:gdLst>
              <a:gd name="connsiteX0" fmla="*/ 4776788 w 4776788"/>
              <a:gd name="connsiteY0" fmla="*/ 3233738 h 3233738"/>
              <a:gd name="connsiteX1" fmla="*/ 4776788 w 4776788"/>
              <a:gd name="connsiteY1" fmla="*/ 3024188 h 3233738"/>
              <a:gd name="connsiteX2" fmla="*/ 3843338 w 4776788"/>
              <a:gd name="connsiteY2" fmla="*/ 3024188 h 3233738"/>
              <a:gd name="connsiteX3" fmla="*/ 3843338 w 4776788"/>
              <a:gd name="connsiteY3" fmla="*/ 2943225 h 3233738"/>
              <a:gd name="connsiteX4" fmla="*/ 3590926 w 4776788"/>
              <a:gd name="connsiteY4" fmla="*/ 2943225 h 3233738"/>
              <a:gd name="connsiteX5" fmla="*/ 3590926 w 4776788"/>
              <a:gd name="connsiteY5" fmla="*/ 2881313 h 3233738"/>
              <a:gd name="connsiteX6" fmla="*/ 3424238 w 4776788"/>
              <a:gd name="connsiteY6" fmla="*/ 2881313 h 3233738"/>
              <a:gd name="connsiteX7" fmla="*/ 3424238 w 4776788"/>
              <a:gd name="connsiteY7" fmla="*/ 2833688 h 3233738"/>
              <a:gd name="connsiteX8" fmla="*/ 3309938 w 4776788"/>
              <a:gd name="connsiteY8" fmla="*/ 2833688 h 3233738"/>
              <a:gd name="connsiteX9" fmla="*/ 3309938 w 4776788"/>
              <a:gd name="connsiteY9" fmla="*/ 2767013 h 3233738"/>
              <a:gd name="connsiteX10" fmla="*/ 3262313 w 4776788"/>
              <a:gd name="connsiteY10" fmla="*/ 2767013 h 3233738"/>
              <a:gd name="connsiteX11" fmla="*/ 3262313 w 4776788"/>
              <a:gd name="connsiteY11" fmla="*/ 2719388 h 3233738"/>
              <a:gd name="connsiteX12" fmla="*/ 3262313 w 4776788"/>
              <a:gd name="connsiteY12" fmla="*/ 2719388 h 3233738"/>
              <a:gd name="connsiteX13" fmla="*/ 3262313 w 4776788"/>
              <a:gd name="connsiteY13" fmla="*/ 2667000 h 3233738"/>
              <a:gd name="connsiteX14" fmla="*/ 3209926 w 4776788"/>
              <a:gd name="connsiteY14" fmla="*/ 2667000 h 3233738"/>
              <a:gd name="connsiteX15" fmla="*/ 3209926 w 4776788"/>
              <a:gd name="connsiteY15" fmla="*/ 2605088 h 3233738"/>
              <a:gd name="connsiteX16" fmla="*/ 3019426 w 4776788"/>
              <a:gd name="connsiteY16" fmla="*/ 2605088 h 3233738"/>
              <a:gd name="connsiteX17" fmla="*/ 3019426 w 4776788"/>
              <a:gd name="connsiteY17" fmla="*/ 2547938 h 3233738"/>
              <a:gd name="connsiteX18" fmla="*/ 2709863 w 4776788"/>
              <a:gd name="connsiteY18" fmla="*/ 2547938 h 3233738"/>
              <a:gd name="connsiteX19" fmla="*/ 2709863 w 4776788"/>
              <a:gd name="connsiteY19" fmla="*/ 2514600 h 3233738"/>
              <a:gd name="connsiteX20" fmla="*/ 2595563 w 4776788"/>
              <a:gd name="connsiteY20" fmla="*/ 2514600 h 3233738"/>
              <a:gd name="connsiteX21" fmla="*/ 2595563 w 4776788"/>
              <a:gd name="connsiteY21" fmla="*/ 2471738 h 3233738"/>
              <a:gd name="connsiteX22" fmla="*/ 2514601 w 4776788"/>
              <a:gd name="connsiteY22" fmla="*/ 2471738 h 3233738"/>
              <a:gd name="connsiteX23" fmla="*/ 2514601 w 4776788"/>
              <a:gd name="connsiteY23" fmla="*/ 2381250 h 3233738"/>
              <a:gd name="connsiteX24" fmla="*/ 2495551 w 4776788"/>
              <a:gd name="connsiteY24" fmla="*/ 2381250 h 3233738"/>
              <a:gd name="connsiteX25" fmla="*/ 2495551 w 4776788"/>
              <a:gd name="connsiteY25" fmla="*/ 2333625 h 3233738"/>
              <a:gd name="connsiteX26" fmla="*/ 2405063 w 4776788"/>
              <a:gd name="connsiteY26" fmla="*/ 2333625 h 3233738"/>
              <a:gd name="connsiteX27" fmla="*/ 2405063 w 4776788"/>
              <a:gd name="connsiteY27" fmla="*/ 2314575 h 3233738"/>
              <a:gd name="connsiteX28" fmla="*/ 2224088 w 4776788"/>
              <a:gd name="connsiteY28" fmla="*/ 2314575 h 3233738"/>
              <a:gd name="connsiteX29" fmla="*/ 2224088 w 4776788"/>
              <a:gd name="connsiteY29" fmla="*/ 2271713 h 3233738"/>
              <a:gd name="connsiteX30" fmla="*/ 2185988 w 4776788"/>
              <a:gd name="connsiteY30" fmla="*/ 2271713 h 3233738"/>
              <a:gd name="connsiteX31" fmla="*/ 2185988 w 4776788"/>
              <a:gd name="connsiteY31" fmla="*/ 2238375 h 3233738"/>
              <a:gd name="connsiteX32" fmla="*/ 2066926 w 4776788"/>
              <a:gd name="connsiteY32" fmla="*/ 2238375 h 3233738"/>
              <a:gd name="connsiteX33" fmla="*/ 2066926 w 4776788"/>
              <a:gd name="connsiteY33" fmla="*/ 2195513 h 3233738"/>
              <a:gd name="connsiteX34" fmla="*/ 1976438 w 4776788"/>
              <a:gd name="connsiteY34" fmla="*/ 2195513 h 3233738"/>
              <a:gd name="connsiteX35" fmla="*/ 1976438 w 4776788"/>
              <a:gd name="connsiteY35" fmla="*/ 2166938 h 3233738"/>
              <a:gd name="connsiteX36" fmla="*/ 1919288 w 4776788"/>
              <a:gd name="connsiteY36" fmla="*/ 2166938 h 3233738"/>
              <a:gd name="connsiteX37" fmla="*/ 1919288 w 4776788"/>
              <a:gd name="connsiteY37" fmla="*/ 2133600 h 3233738"/>
              <a:gd name="connsiteX38" fmla="*/ 1890713 w 4776788"/>
              <a:gd name="connsiteY38" fmla="*/ 2133600 h 3233738"/>
              <a:gd name="connsiteX39" fmla="*/ 1890713 w 4776788"/>
              <a:gd name="connsiteY39" fmla="*/ 2100263 h 3233738"/>
              <a:gd name="connsiteX40" fmla="*/ 1843088 w 4776788"/>
              <a:gd name="connsiteY40" fmla="*/ 2100263 h 3233738"/>
              <a:gd name="connsiteX41" fmla="*/ 1843088 w 4776788"/>
              <a:gd name="connsiteY41" fmla="*/ 2076450 h 3233738"/>
              <a:gd name="connsiteX42" fmla="*/ 1828801 w 4776788"/>
              <a:gd name="connsiteY42" fmla="*/ 2062163 h 3233738"/>
              <a:gd name="connsiteX43" fmla="*/ 1738313 w 4776788"/>
              <a:gd name="connsiteY43" fmla="*/ 2062163 h 3233738"/>
              <a:gd name="connsiteX44" fmla="*/ 1738313 w 4776788"/>
              <a:gd name="connsiteY44" fmla="*/ 2019300 h 3233738"/>
              <a:gd name="connsiteX45" fmla="*/ 1647826 w 4776788"/>
              <a:gd name="connsiteY45" fmla="*/ 2019300 h 3233738"/>
              <a:gd name="connsiteX46" fmla="*/ 1647826 w 4776788"/>
              <a:gd name="connsiteY46" fmla="*/ 1985963 h 3233738"/>
              <a:gd name="connsiteX47" fmla="*/ 1619251 w 4776788"/>
              <a:gd name="connsiteY47" fmla="*/ 1985963 h 3233738"/>
              <a:gd name="connsiteX48" fmla="*/ 1619251 w 4776788"/>
              <a:gd name="connsiteY48" fmla="*/ 1957388 h 3233738"/>
              <a:gd name="connsiteX49" fmla="*/ 1604963 w 4776788"/>
              <a:gd name="connsiteY49" fmla="*/ 1957388 h 3233738"/>
              <a:gd name="connsiteX50" fmla="*/ 1604963 w 4776788"/>
              <a:gd name="connsiteY50" fmla="*/ 1928813 h 3233738"/>
              <a:gd name="connsiteX51" fmla="*/ 1538288 w 4776788"/>
              <a:gd name="connsiteY51" fmla="*/ 1928813 h 3233738"/>
              <a:gd name="connsiteX52" fmla="*/ 1538288 w 4776788"/>
              <a:gd name="connsiteY52" fmla="*/ 1905000 h 3233738"/>
              <a:gd name="connsiteX53" fmla="*/ 1347788 w 4776788"/>
              <a:gd name="connsiteY53" fmla="*/ 1905000 h 3233738"/>
              <a:gd name="connsiteX54" fmla="*/ 1347788 w 4776788"/>
              <a:gd name="connsiteY54" fmla="*/ 1871663 h 3233738"/>
              <a:gd name="connsiteX55" fmla="*/ 1285876 w 4776788"/>
              <a:gd name="connsiteY55" fmla="*/ 1871663 h 3233738"/>
              <a:gd name="connsiteX56" fmla="*/ 1285876 w 4776788"/>
              <a:gd name="connsiteY56" fmla="*/ 1852613 h 3233738"/>
              <a:gd name="connsiteX57" fmla="*/ 1243013 w 4776788"/>
              <a:gd name="connsiteY57" fmla="*/ 1852613 h 3233738"/>
              <a:gd name="connsiteX58" fmla="*/ 1243013 w 4776788"/>
              <a:gd name="connsiteY58" fmla="*/ 1824038 h 3233738"/>
              <a:gd name="connsiteX59" fmla="*/ 1233488 w 4776788"/>
              <a:gd name="connsiteY59" fmla="*/ 1824038 h 3233738"/>
              <a:gd name="connsiteX60" fmla="*/ 1233488 w 4776788"/>
              <a:gd name="connsiteY60" fmla="*/ 1790700 h 3233738"/>
              <a:gd name="connsiteX61" fmla="*/ 1185863 w 4776788"/>
              <a:gd name="connsiteY61" fmla="*/ 1790700 h 3233738"/>
              <a:gd name="connsiteX62" fmla="*/ 1185863 w 4776788"/>
              <a:gd name="connsiteY62" fmla="*/ 1766888 h 3233738"/>
              <a:gd name="connsiteX63" fmla="*/ 1162051 w 4776788"/>
              <a:gd name="connsiteY63" fmla="*/ 1766888 h 3233738"/>
              <a:gd name="connsiteX64" fmla="*/ 1162051 w 4776788"/>
              <a:gd name="connsiteY64" fmla="*/ 1743075 h 3233738"/>
              <a:gd name="connsiteX65" fmla="*/ 1114426 w 4776788"/>
              <a:gd name="connsiteY65" fmla="*/ 1743075 h 3233738"/>
              <a:gd name="connsiteX66" fmla="*/ 1114426 w 4776788"/>
              <a:gd name="connsiteY66" fmla="*/ 1690688 h 3233738"/>
              <a:gd name="connsiteX67" fmla="*/ 1090613 w 4776788"/>
              <a:gd name="connsiteY67" fmla="*/ 1690688 h 3233738"/>
              <a:gd name="connsiteX68" fmla="*/ 1090613 w 4776788"/>
              <a:gd name="connsiteY68" fmla="*/ 1628775 h 3233738"/>
              <a:gd name="connsiteX69" fmla="*/ 1090613 w 4776788"/>
              <a:gd name="connsiteY69" fmla="*/ 1628775 h 3233738"/>
              <a:gd name="connsiteX70" fmla="*/ 1090613 w 4776788"/>
              <a:gd name="connsiteY70" fmla="*/ 1562100 h 3233738"/>
              <a:gd name="connsiteX71" fmla="*/ 1062038 w 4776788"/>
              <a:gd name="connsiteY71" fmla="*/ 1562100 h 3233738"/>
              <a:gd name="connsiteX72" fmla="*/ 1062038 w 4776788"/>
              <a:gd name="connsiteY72" fmla="*/ 1466850 h 3233738"/>
              <a:gd name="connsiteX73" fmla="*/ 957263 w 4776788"/>
              <a:gd name="connsiteY73" fmla="*/ 1466850 h 3233738"/>
              <a:gd name="connsiteX74" fmla="*/ 976313 w 4776788"/>
              <a:gd name="connsiteY74" fmla="*/ 1447800 h 3233738"/>
              <a:gd name="connsiteX75" fmla="*/ 947738 w 4776788"/>
              <a:gd name="connsiteY75" fmla="*/ 1447800 h 3233738"/>
              <a:gd name="connsiteX76" fmla="*/ 947738 w 4776788"/>
              <a:gd name="connsiteY76" fmla="*/ 1395413 h 3233738"/>
              <a:gd name="connsiteX77" fmla="*/ 909638 w 4776788"/>
              <a:gd name="connsiteY77" fmla="*/ 1395413 h 3233738"/>
              <a:gd name="connsiteX78" fmla="*/ 909638 w 4776788"/>
              <a:gd name="connsiteY78" fmla="*/ 1362075 h 3233738"/>
              <a:gd name="connsiteX79" fmla="*/ 881063 w 4776788"/>
              <a:gd name="connsiteY79" fmla="*/ 1362075 h 3233738"/>
              <a:gd name="connsiteX80" fmla="*/ 881063 w 4776788"/>
              <a:gd name="connsiteY80" fmla="*/ 1285875 h 3233738"/>
              <a:gd name="connsiteX81" fmla="*/ 852488 w 4776788"/>
              <a:gd name="connsiteY81" fmla="*/ 1285875 h 3233738"/>
              <a:gd name="connsiteX82" fmla="*/ 852488 w 4776788"/>
              <a:gd name="connsiteY82" fmla="*/ 1204913 h 3233738"/>
              <a:gd name="connsiteX83" fmla="*/ 785813 w 4776788"/>
              <a:gd name="connsiteY83" fmla="*/ 1204913 h 3233738"/>
              <a:gd name="connsiteX84" fmla="*/ 785813 w 4776788"/>
              <a:gd name="connsiteY84" fmla="*/ 1162050 h 3233738"/>
              <a:gd name="connsiteX85" fmla="*/ 771526 w 4776788"/>
              <a:gd name="connsiteY85" fmla="*/ 1162050 h 3233738"/>
              <a:gd name="connsiteX86" fmla="*/ 771526 w 4776788"/>
              <a:gd name="connsiteY86" fmla="*/ 1123950 h 3233738"/>
              <a:gd name="connsiteX87" fmla="*/ 723901 w 4776788"/>
              <a:gd name="connsiteY87" fmla="*/ 1123950 h 3233738"/>
              <a:gd name="connsiteX88" fmla="*/ 723901 w 4776788"/>
              <a:gd name="connsiteY88" fmla="*/ 1085850 h 3233738"/>
              <a:gd name="connsiteX89" fmla="*/ 690563 w 4776788"/>
              <a:gd name="connsiteY89" fmla="*/ 1085850 h 3233738"/>
              <a:gd name="connsiteX90" fmla="*/ 690563 w 4776788"/>
              <a:gd name="connsiteY90" fmla="*/ 1033463 h 3233738"/>
              <a:gd name="connsiteX91" fmla="*/ 647701 w 4776788"/>
              <a:gd name="connsiteY91" fmla="*/ 1033463 h 3233738"/>
              <a:gd name="connsiteX92" fmla="*/ 647701 w 4776788"/>
              <a:gd name="connsiteY92" fmla="*/ 971550 h 3233738"/>
              <a:gd name="connsiteX93" fmla="*/ 604838 w 4776788"/>
              <a:gd name="connsiteY93" fmla="*/ 971550 h 3233738"/>
              <a:gd name="connsiteX94" fmla="*/ 604838 w 4776788"/>
              <a:gd name="connsiteY94" fmla="*/ 900113 h 3233738"/>
              <a:gd name="connsiteX95" fmla="*/ 552451 w 4776788"/>
              <a:gd name="connsiteY95" fmla="*/ 900113 h 3233738"/>
              <a:gd name="connsiteX96" fmla="*/ 552451 w 4776788"/>
              <a:gd name="connsiteY96" fmla="*/ 852488 h 3233738"/>
              <a:gd name="connsiteX97" fmla="*/ 495301 w 4776788"/>
              <a:gd name="connsiteY97" fmla="*/ 852488 h 3233738"/>
              <a:gd name="connsiteX98" fmla="*/ 495301 w 4776788"/>
              <a:gd name="connsiteY98" fmla="*/ 795338 h 3233738"/>
              <a:gd name="connsiteX99" fmla="*/ 466726 w 4776788"/>
              <a:gd name="connsiteY99" fmla="*/ 795338 h 3233738"/>
              <a:gd name="connsiteX100" fmla="*/ 466726 w 4776788"/>
              <a:gd name="connsiteY100" fmla="*/ 719138 h 3233738"/>
              <a:gd name="connsiteX101" fmla="*/ 419101 w 4776788"/>
              <a:gd name="connsiteY101" fmla="*/ 719138 h 3233738"/>
              <a:gd name="connsiteX102" fmla="*/ 419101 w 4776788"/>
              <a:gd name="connsiteY102" fmla="*/ 666750 h 3233738"/>
              <a:gd name="connsiteX103" fmla="*/ 395288 w 4776788"/>
              <a:gd name="connsiteY103" fmla="*/ 666750 h 3233738"/>
              <a:gd name="connsiteX104" fmla="*/ 395288 w 4776788"/>
              <a:gd name="connsiteY104" fmla="*/ 623888 h 3233738"/>
              <a:gd name="connsiteX105" fmla="*/ 376238 w 4776788"/>
              <a:gd name="connsiteY105" fmla="*/ 623888 h 3233738"/>
              <a:gd name="connsiteX106" fmla="*/ 376238 w 4776788"/>
              <a:gd name="connsiteY106" fmla="*/ 576263 h 3233738"/>
              <a:gd name="connsiteX107" fmla="*/ 338138 w 4776788"/>
              <a:gd name="connsiteY107" fmla="*/ 576263 h 3233738"/>
              <a:gd name="connsiteX108" fmla="*/ 338138 w 4776788"/>
              <a:gd name="connsiteY108" fmla="*/ 528638 h 3233738"/>
              <a:gd name="connsiteX109" fmla="*/ 300038 w 4776788"/>
              <a:gd name="connsiteY109" fmla="*/ 528638 h 3233738"/>
              <a:gd name="connsiteX110" fmla="*/ 300038 w 4776788"/>
              <a:gd name="connsiteY110" fmla="*/ 452438 h 3233738"/>
              <a:gd name="connsiteX111" fmla="*/ 266701 w 4776788"/>
              <a:gd name="connsiteY111" fmla="*/ 452438 h 3233738"/>
              <a:gd name="connsiteX112" fmla="*/ 266701 w 4776788"/>
              <a:gd name="connsiteY112" fmla="*/ 366713 h 3233738"/>
              <a:gd name="connsiteX113" fmla="*/ 233363 w 4776788"/>
              <a:gd name="connsiteY113" fmla="*/ 366713 h 3233738"/>
              <a:gd name="connsiteX114" fmla="*/ 233363 w 4776788"/>
              <a:gd name="connsiteY114" fmla="*/ 300038 h 3233738"/>
              <a:gd name="connsiteX115" fmla="*/ 200026 w 4776788"/>
              <a:gd name="connsiteY115" fmla="*/ 300038 h 3233738"/>
              <a:gd name="connsiteX116" fmla="*/ 200026 w 4776788"/>
              <a:gd name="connsiteY116" fmla="*/ 247650 h 3233738"/>
              <a:gd name="connsiteX117" fmla="*/ 180976 w 4776788"/>
              <a:gd name="connsiteY117" fmla="*/ 247650 h 3233738"/>
              <a:gd name="connsiteX118" fmla="*/ 180976 w 4776788"/>
              <a:gd name="connsiteY118" fmla="*/ 190500 h 3233738"/>
              <a:gd name="connsiteX119" fmla="*/ 138113 w 4776788"/>
              <a:gd name="connsiteY119" fmla="*/ 190500 h 3233738"/>
              <a:gd name="connsiteX120" fmla="*/ 138113 w 4776788"/>
              <a:gd name="connsiteY120" fmla="*/ 138113 h 3233738"/>
              <a:gd name="connsiteX121" fmla="*/ 109538 w 4776788"/>
              <a:gd name="connsiteY121" fmla="*/ 138113 h 3233738"/>
              <a:gd name="connsiteX122" fmla="*/ 109538 w 4776788"/>
              <a:gd name="connsiteY122" fmla="*/ 95250 h 3233738"/>
              <a:gd name="connsiteX123" fmla="*/ 80963 w 4776788"/>
              <a:gd name="connsiteY123" fmla="*/ 95250 h 3233738"/>
              <a:gd name="connsiteX124" fmla="*/ 80963 w 4776788"/>
              <a:gd name="connsiteY124" fmla="*/ 42863 h 3233738"/>
              <a:gd name="connsiteX125" fmla="*/ 42863 w 4776788"/>
              <a:gd name="connsiteY125" fmla="*/ 42863 h 3233738"/>
              <a:gd name="connsiteX126" fmla="*/ 42863 w 4776788"/>
              <a:gd name="connsiteY126" fmla="*/ 42863 h 3233738"/>
              <a:gd name="connsiteX127" fmla="*/ 0 w 4776788"/>
              <a:gd name="connsiteY127" fmla="*/ 0 h 3233738"/>
              <a:gd name="connsiteX0" fmla="*/ 4776788 w 4776788"/>
              <a:gd name="connsiteY0" fmla="*/ 3233738 h 3233738"/>
              <a:gd name="connsiteX1" fmla="*/ 4776788 w 4776788"/>
              <a:gd name="connsiteY1" fmla="*/ 3024188 h 3233738"/>
              <a:gd name="connsiteX2" fmla="*/ 3843338 w 4776788"/>
              <a:gd name="connsiteY2" fmla="*/ 3024188 h 3233738"/>
              <a:gd name="connsiteX3" fmla="*/ 3843338 w 4776788"/>
              <a:gd name="connsiteY3" fmla="*/ 2943225 h 3233738"/>
              <a:gd name="connsiteX4" fmla="*/ 3590926 w 4776788"/>
              <a:gd name="connsiteY4" fmla="*/ 2943225 h 3233738"/>
              <a:gd name="connsiteX5" fmla="*/ 3590926 w 4776788"/>
              <a:gd name="connsiteY5" fmla="*/ 2881313 h 3233738"/>
              <a:gd name="connsiteX6" fmla="*/ 3424238 w 4776788"/>
              <a:gd name="connsiteY6" fmla="*/ 2881313 h 3233738"/>
              <a:gd name="connsiteX7" fmla="*/ 3424238 w 4776788"/>
              <a:gd name="connsiteY7" fmla="*/ 2833688 h 3233738"/>
              <a:gd name="connsiteX8" fmla="*/ 3309938 w 4776788"/>
              <a:gd name="connsiteY8" fmla="*/ 2833688 h 3233738"/>
              <a:gd name="connsiteX9" fmla="*/ 3309938 w 4776788"/>
              <a:gd name="connsiteY9" fmla="*/ 2767013 h 3233738"/>
              <a:gd name="connsiteX10" fmla="*/ 3262313 w 4776788"/>
              <a:gd name="connsiteY10" fmla="*/ 2767013 h 3233738"/>
              <a:gd name="connsiteX11" fmla="*/ 3262313 w 4776788"/>
              <a:gd name="connsiteY11" fmla="*/ 2719388 h 3233738"/>
              <a:gd name="connsiteX12" fmla="*/ 3262313 w 4776788"/>
              <a:gd name="connsiteY12" fmla="*/ 2719388 h 3233738"/>
              <a:gd name="connsiteX13" fmla="*/ 3262313 w 4776788"/>
              <a:gd name="connsiteY13" fmla="*/ 2667000 h 3233738"/>
              <a:gd name="connsiteX14" fmla="*/ 3209926 w 4776788"/>
              <a:gd name="connsiteY14" fmla="*/ 2667000 h 3233738"/>
              <a:gd name="connsiteX15" fmla="*/ 3209926 w 4776788"/>
              <a:gd name="connsiteY15" fmla="*/ 2605088 h 3233738"/>
              <a:gd name="connsiteX16" fmla="*/ 3019426 w 4776788"/>
              <a:gd name="connsiteY16" fmla="*/ 2605088 h 3233738"/>
              <a:gd name="connsiteX17" fmla="*/ 3019426 w 4776788"/>
              <a:gd name="connsiteY17" fmla="*/ 2547938 h 3233738"/>
              <a:gd name="connsiteX18" fmla="*/ 2709863 w 4776788"/>
              <a:gd name="connsiteY18" fmla="*/ 2547938 h 3233738"/>
              <a:gd name="connsiteX19" fmla="*/ 2709863 w 4776788"/>
              <a:gd name="connsiteY19" fmla="*/ 2514600 h 3233738"/>
              <a:gd name="connsiteX20" fmla="*/ 2595563 w 4776788"/>
              <a:gd name="connsiteY20" fmla="*/ 2514600 h 3233738"/>
              <a:gd name="connsiteX21" fmla="*/ 2595563 w 4776788"/>
              <a:gd name="connsiteY21" fmla="*/ 2471738 h 3233738"/>
              <a:gd name="connsiteX22" fmla="*/ 2514601 w 4776788"/>
              <a:gd name="connsiteY22" fmla="*/ 2471738 h 3233738"/>
              <a:gd name="connsiteX23" fmla="*/ 2514601 w 4776788"/>
              <a:gd name="connsiteY23" fmla="*/ 2381250 h 3233738"/>
              <a:gd name="connsiteX24" fmla="*/ 2495551 w 4776788"/>
              <a:gd name="connsiteY24" fmla="*/ 2381250 h 3233738"/>
              <a:gd name="connsiteX25" fmla="*/ 2495551 w 4776788"/>
              <a:gd name="connsiteY25" fmla="*/ 2333625 h 3233738"/>
              <a:gd name="connsiteX26" fmla="*/ 2405063 w 4776788"/>
              <a:gd name="connsiteY26" fmla="*/ 2333625 h 3233738"/>
              <a:gd name="connsiteX27" fmla="*/ 2405063 w 4776788"/>
              <a:gd name="connsiteY27" fmla="*/ 2314575 h 3233738"/>
              <a:gd name="connsiteX28" fmla="*/ 2224088 w 4776788"/>
              <a:gd name="connsiteY28" fmla="*/ 2314575 h 3233738"/>
              <a:gd name="connsiteX29" fmla="*/ 2224088 w 4776788"/>
              <a:gd name="connsiteY29" fmla="*/ 2271713 h 3233738"/>
              <a:gd name="connsiteX30" fmla="*/ 2185988 w 4776788"/>
              <a:gd name="connsiteY30" fmla="*/ 2271713 h 3233738"/>
              <a:gd name="connsiteX31" fmla="*/ 2185988 w 4776788"/>
              <a:gd name="connsiteY31" fmla="*/ 2238375 h 3233738"/>
              <a:gd name="connsiteX32" fmla="*/ 2066926 w 4776788"/>
              <a:gd name="connsiteY32" fmla="*/ 2238375 h 3233738"/>
              <a:gd name="connsiteX33" fmla="*/ 2066926 w 4776788"/>
              <a:gd name="connsiteY33" fmla="*/ 2195513 h 3233738"/>
              <a:gd name="connsiteX34" fmla="*/ 1976438 w 4776788"/>
              <a:gd name="connsiteY34" fmla="*/ 2195513 h 3233738"/>
              <a:gd name="connsiteX35" fmla="*/ 1976438 w 4776788"/>
              <a:gd name="connsiteY35" fmla="*/ 2166938 h 3233738"/>
              <a:gd name="connsiteX36" fmla="*/ 1919288 w 4776788"/>
              <a:gd name="connsiteY36" fmla="*/ 2166938 h 3233738"/>
              <a:gd name="connsiteX37" fmla="*/ 1919288 w 4776788"/>
              <a:gd name="connsiteY37" fmla="*/ 2133600 h 3233738"/>
              <a:gd name="connsiteX38" fmla="*/ 1890713 w 4776788"/>
              <a:gd name="connsiteY38" fmla="*/ 2133600 h 3233738"/>
              <a:gd name="connsiteX39" fmla="*/ 1890713 w 4776788"/>
              <a:gd name="connsiteY39" fmla="*/ 2100263 h 3233738"/>
              <a:gd name="connsiteX40" fmla="*/ 1843088 w 4776788"/>
              <a:gd name="connsiteY40" fmla="*/ 2100263 h 3233738"/>
              <a:gd name="connsiteX41" fmla="*/ 1843088 w 4776788"/>
              <a:gd name="connsiteY41" fmla="*/ 2076450 h 3233738"/>
              <a:gd name="connsiteX42" fmla="*/ 1828801 w 4776788"/>
              <a:gd name="connsiteY42" fmla="*/ 2062163 h 3233738"/>
              <a:gd name="connsiteX43" fmla="*/ 1738313 w 4776788"/>
              <a:gd name="connsiteY43" fmla="*/ 2062163 h 3233738"/>
              <a:gd name="connsiteX44" fmla="*/ 1738313 w 4776788"/>
              <a:gd name="connsiteY44" fmla="*/ 2019300 h 3233738"/>
              <a:gd name="connsiteX45" fmla="*/ 1647826 w 4776788"/>
              <a:gd name="connsiteY45" fmla="*/ 2019300 h 3233738"/>
              <a:gd name="connsiteX46" fmla="*/ 1647826 w 4776788"/>
              <a:gd name="connsiteY46" fmla="*/ 1985963 h 3233738"/>
              <a:gd name="connsiteX47" fmla="*/ 1619251 w 4776788"/>
              <a:gd name="connsiteY47" fmla="*/ 1985963 h 3233738"/>
              <a:gd name="connsiteX48" fmla="*/ 1619251 w 4776788"/>
              <a:gd name="connsiteY48" fmla="*/ 1957388 h 3233738"/>
              <a:gd name="connsiteX49" fmla="*/ 1604963 w 4776788"/>
              <a:gd name="connsiteY49" fmla="*/ 1957388 h 3233738"/>
              <a:gd name="connsiteX50" fmla="*/ 1604963 w 4776788"/>
              <a:gd name="connsiteY50" fmla="*/ 1928813 h 3233738"/>
              <a:gd name="connsiteX51" fmla="*/ 1538288 w 4776788"/>
              <a:gd name="connsiteY51" fmla="*/ 1928813 h 3233738"/>
              <a:gd name="connsiteX52" fmla="*/ 1538288 w 4776788"/>
              <a:gd name="connsiteY52" fmla="*/ 1905000 h 3233738"/>
              <a:gd name="connsiteX53" fmla="*/ 1347788 w 4776788"/>
              <a:gd name="connsiteY53" fmla="*/ 1905000 h 3233738"/>
              <a:gd name="connsiteX54" fmla="*/ 1347788 w 4776788"/>
              <a:gd name="connsiteY54" fmla="*/ 1871663 h 3233738"/>
              <a:gd name="connsiteX55" fmla="*/ 1285876 w 4776788"/>
              <a:gd name="connsiteY55" fmla="*/ 1871663 h 3233738"/>
              <a:gd name="connsiteX56" fmla="*/ 1285876 w 4776788"/>
              <a:gd name="connsiteY56" fmla="*/ 1852613 h 3233738"/>
              <a:gd name="connsiteX57" fmla="*/ 1243013 w 4776788"/>
              <a:gd name="connsiteY57" fmla="*/ 1852613 h 3233738"/>
              <a:gd name="connsiteX58" fmla="*/ 1243013 w 4776788"/>
              <a:gd name="connsiteY58" fmla="*/ 1824038 h 3233738"/>
              <a:gd name="connsiteX59" fmla="*/ 1233488 w 4776788"/>
              <a:gd name="connsiteY59" fmla="*/ 1824038 h 3233738"/>
              <a:gd name="connsiteX60" fmla="*/ 1233488 w 4776788"/>
              <a:gd name="connsiteY60" fmla="*/ 1790700 h 3233738"/>
              <a:gd name="connsiteX61" fmla="*/ 1185863 w 4776788"/>
              <a:gd name="connsiteY61" fmla="*/ 1790700 h 3233738"/>
              <a:gd name="connsiteX62" fmla="*/ 1185863 w 4776788"/>
              <a:gd name="connsiteY62" fmla="*/ 1766888 h 3233738"/>
              <a:gd name="connsiteX63" fmla="*/ 1162051 w 4776788"/>
              <a:gd name="connsiteY63" fmla="*/ 1766888 h 3233738"/>
              <a:gd name="connsiteX64" fmla="*/ 1162051 w 4776788"/>
              <a:gd name="connsiteY64" fmla="*/ 1743075 h 3233738"/>
              <a:gd name="connsiteX65" fmla="*/ 1114426 w 4776788"/>
              <a:gd name="connsiteY65" fmla="*/ 1743075 h 3233738"/>
              <a:gd name="connsiteX66" fmla="*/ 1114426 w 4776788"/>
              <a:gd name="connsiteY66" fmla="*/ 1690688 h 3233738"/>
              <a:gd name="connsiteX67" fmla="*/ 1090613 w 4776788"/>
              <a:gd name="connsiteY67" fmla="*/ 1690688 h 3233738"/>
              <a:gd name="connsiteX68" fmla="*/ 1090613 w 4776788"/>
              <a:gd name="connsiteY68" fmla="*/ 1628775 h 3233738"/>
              <a:gd name="connsiteX69" fmla="*/ 1090613 w 4776788"/>
              <a:gd name="connsiteY69" fmla="*/ 1628775 h 3233738"/>
              <a:gd name="connsiteX70" fmla="*/ 1090613 w 4776788"/>
              <a:gd name="connsiteY70" fmla="*/ 1562100 h 3233738"/>
              <a:gd name="connsiteX71" fmla="*/ 1062038 w 4776788"/>
              <a:gd name="connsiteY71" fmla="*/ 1562100 h 3233738"/>
              <a:gd name="connsiteX72" fmla="*/ 1062038 w 4776788"/>
              <a:gd name="connsiteY72" fmla="*/ 1466850 h 3233738"/>
              <a:gd name="connsiteX73" fmla="*/ 957263 w 4776788"/>
              <a:gd name="connsiteY73" fmla="*/ 1466850 h 3233738"/>
              <a:gd name="connsiteX74" fmla="*/ 976313 w 4776788"/>
              <a:gd name="connsiteY74" fmla="*/ 1447800 h 3233738"/>
              <a:gd name="connsiteX75" fmla="*/ 947738 w 4776788"/>
              <a:gd name="connsiteY75" fmla="*/ 1447800 h 3233738"/>
              <a:gd name="connsiteX76" fmla="*/ 947738 w 4776788"/>
              <a:gd name="connsiteY76" fmla="*/ 1395413 h 3233738"/>
              <a:gd name="connsiteX77" fmla="*/ 909638 w 4776788"/>
              <a:gd name="connsiteY77" fmla="*/ 1395413 h 3233738"/>
              <a:gd name="connsiteX78" fmla="*/ 909638 w 4776788"/>
              <a:gd name="connsiteY78" fmla="*/ 1362075 h 3233738"/>
              <a:gd name="connsiteX79" fmla="*/ 881063 w 4776788"/>
              <a:gd name="connsiteY79" fmla="*/ 1362075 h 3233738"/>
              <a:gd name="connsiteX80" fmla="*/ 881063 w 4776788"/>
              <a:gd name="connsiteY80" fmla="*/ 1285875 h 3233738"/>
              <a:gd name="connsiteX81" fmla="*/ 852488 w 4776788"/>
              <a:gd name="connsiteY81" fmla="*/ 1285875 h 3233738"/>
              <a:gd name="connsiteX82" fmla="*/ 852488 w 4776788"/>
              <a:gd name="connsiteY82" fmla="*/ 1204913 h 3233738"/>
              <a:gd name="connsiteX83" fmla="*/ 785813 w 4776788"/>
              <a:gd name="connsiteY83" fmla="*/ 1204913 h 3233738"/>
              <a:gd name="connsiteX84" fmla="*/ 785813 w 4776788"/>
              <a:gd name="connsiteY84" fmla="*/ 1162050 h 3233738"/>
              <a:gd name="connsiteX85" fmla="*/ 771526 w 4776788"/>
              <a:gd name="connsiteY85" fmla="*/ 1162050 h 3233738"/>
              <a:gd name="connsiteX86" fmla="*/ 771526 w 4776788"/>
              <a:gd name="connsiteY86" fmla="*/ 1123950 h 3233738"/>
              <a:gd name="connsiteX87" fmla="*/ 723901 w 4776788"/>
              <a:gd name="connsiteY87" fmla="*/ 1123950 h 3233738"/>
              <a:gd name="connsiteX88" fmla="*/ 723901 w 4776788"/>
              <a:gd name="connsiteY88" fmla="*/ 1085850 h 3233738"/>
              <a:gd name="connsiteX89" fmla="*/ 690563 w 4776788"/>
              <a:gd name="connsiteY89" fmla="*/ 1085850 h 3233738"/>
              <a:gd name="connsiteX90" fmla="*/ 690563 w 4776788"/>
              <a:gd name="connsiteY90" fmla="*/ 1033463 h 3233738"/>
              <a:gd name="connsiteX91" fmla="*/ 647701 w 4776788"/>
              <a:gd name="connsiteY91" fmla="*/ 1033463 h 3233738"/>
              <a:gd name="connsiteX92" fmla="*/ 647701 w 4776788"/>
              <a:gd name="connsiteY92" fmla="*/ 971550 h 3233738"/>
              <a:gd name="connsiteX93" fmla="*/ 604838 w 4776788"/>
              <a:gd name="connsiteY93" fmla="*/ 971550 h 3233738"/>
              <a:gd name="connsiteX94" fmla="*/ 604838 w 4776788"/>
              <a:gd name="connsiteY94" fmla="*/ 900113 h 3233738"/>
              <a:gd name="connsiteX95" fmla="*/ 552451 w 4776788"/>
              <a:gd name="connsiteY95" fmla="*/ 900113 h 3233738"/>
              <a:gd name="connsiteX96" fmla="*/ 552451 w 4776788"/>
              <a:gd name="connsiteY96" fmla="*/ 852488 h 3233738"/>
              <a:gd name="connsiteX97" fmla="*/ 495301 w 4776788"/>
              <a:gd name="connsiteY97" fmla="*/ 852488 h 3233738"/>
              <a:gd name="connsiteX98" fmla="*/ 495301 w 4776788"/>
              <a:gd name="connsiteY98" fmla="*/ 795338 h 3233738"/>
              <a:gd name="connsiteX99" fmla="*/ 466726 w 4776788"/>
              <a:gd name="connsiteY99" fmla="*/ 795338 h 3233738"/>
              <a:gd name="connsiteX100" fmla="*/ 466726 w 4776788"/>
              <a:gd name="connsiteY100" fmla="*/ 719138 h 3233738"/>
              <a:gd name="connsiteX101" fmla="*/ 419101 w 4776788"/>
              <a:gd name="connsiteY101" fmla="*/ 719138 h 3233738"/>
              <a:gd name="connsiteX102" fmla="*/ 419101 w 4776788"/>
              <a:gd name="connsiteY102" fmla="*/ 666750 h 3233738"/>
              <a:gd name="connsiteX103" fmla="*/ 395288 w 4776788"/>
              <a:gd name="connsiteY103" fmla="*/ 666750 h 3233738"/>
              <a:gd name="connsiteX104" fmla="*/ 395288 w 4776788"/>
              <a:gd name="connsiteY104" fmla="*/ 623888 h 3233738"/>
              <a:gd name="connsiteX105" fmla="*/ 376238 w 4776788"/>
              <a:gd name="connsiteY105" fmla="*/ 623888 h 3233738"/>
              <a:gd name="connsiteX106" fmla="*/ 376238 w 4776788"/>
              <a:gd name="connsiteY106" fmla="*/ 576263 h 3233738"/>
              <a:gd name="connsiteX107" fmla="*/ 338138 w 4776788"/>
              <a:gd name="connsiteY107" fmla="*/ 576263 h 3233738"/>
              <a:gd name="connsiteX108" fmla="*/ 338138 w 4776788"/>
              <a:gd name="connsiteY108" fmla="*/ 528638 h 3233738"/>
              <a:gd name="connsiteX109" fmla="*/ 300038 w 4776788"/>
              <a:gd name="connsiteY109" fmla="*/ 528638 h 3233738"/>
              <a:gd name="connsiteX110" fmla="*/ 300038 w 4776788"/>
              <a:gd name="connsiteY110" fmla="*/ 452438 h 3233738"/>
              <a:gd name="connsiteX111" fmla="*/ 266701 w 4776788"/>
              <a:gd name="connsiteY111" fmla="*/ 452438 h 3233738"/>
              <a:gd name="connsiteX112" fmla="*/ 266701 w 4776788"/>
              <a:gd name="connsiteY112" fmla="*/ 366713 h 3233738"/>
              <a:gd name="connsiteX113" fmla="*/ 233363 w 4776788"/>
              <a:gd name="connsiteY113" fmla="*/ 366713 h 3233738"/>
              <a:gd name="connsiteX114" fmla="*/ 233363 w 4776788"/>
              <a:gd name="connsiteY114" fmla="*/ 300038 h 3233738"/>
              <a:gd name="connsiteX115" fmla="*/ 200026 w 4776788"/>
              <a:gd name="connsiteY115" fmla="*/ 300038 h 3233738"/>
              <a:gd name="connsiteX116" fmla="*/ 200026 w 4776788"/>
              <a:gd name="connsiteY116" fmla="*/ 247650 h 3233738"/>
              <a:gd name="connsiteX117" fmla="*/ 180976 w 4776788"/>
              <a:gd name="connsiteY117" fmla="*/ 247650 h 3233738"/>
              <a:gd name="connsiteX118" fmla="*/ 180976 w 4776788"/>
              <a:gd name="connsiteY118" fmla="*/ 190500 h 3233738"/>
              <a:gd name="connsiteX119" fmla="*/ 138113 w 4776788"/>
              <a:gd name="connsiteY119" fmla="*/ 190500 h 3233738"/>
              <a:gd name="connsiteX120" fmla="*/ 138113 w 4776788"/>
              <a:gd name="connsiteY120" fmla="*/ 138113 h 3233738"/>
              <a:gd name="connsiteX121" fmla="*/ 109538 w 4776788"/>
              <a:gd name="connsiteY121" fmla="*/ 138113 h 3233738"/>
              <a:gd name="connsiteX122" fmla="*/ 109538 w 4776788"/>
              <a:gd name="connsiteY122" fmla="*/ 95250 h 3233738"/>
              <a:gd name="connsiteX123" fmla="*/ 80963 w 4776788"/>
              <a:gd name="connsiteY123" fmla="*/ 95250 h 3233738"/>
              <a:gd name="connsiteX124" fmla="*/ 80963 w 4776788"/>
              <a:gd name="connsiteY124" fmla="*/ 42863 h 3233738"/>
              <a:gd name="connsiteX125" fmla="*/ 42863 w 4776788"/>
              <a:gd name="connsiteY125" fmla="*/ 42863 h 3233738"/>
              <a:gd name="connsiteX126" fmla="*/ 61913 w 4776788"/>
              <a:gd name="connsiteY126" fmla="*/ 9525 h 3233738"/>
              <a:gd name="connsiteX127" fmla="*/ 0 w 4776788"/>
              <a:gd name="connsiteY127" fmla="*/ 0 h 3233738"/>
              <a:gd name="connsiteX0" fmla="*/ 4776788 w 4776788"/>
              <a:gd name="connsiteY0" fmla="*/ 3233738 h 3233738"/>
              <a:gd name="connsiteX1" fmla="*/ 4776788 w 4776788"/>
              <a:gd name="connsiteY1" fmla="*/ 3024188 h 3233738"/>
              <a:gd name="connsiteX2" fmla="*/ 3843338 w 4776788"/>
              <a:gd name="connsiteY2" fmla="*/ 3024188 h 3233738"/>
              <a:gd name="connsiteX3" fmla="*/ 3843338 w 4776788"/>
              <a:gd name="connsiteY3" fmla="*/ 2943225 h 3233738"/>
              <a:gd name="connsiteX4" fmla="*/ 3590926 w 4776788"/>
              <a:gd name="connsiteY4" fmla="*/ 2943225 h 3233738"/>
              <a:gd name="connsiteX5" fmla="*/ 3590926 w 4776788"/>
              <a:gd name="connsiteY5" fmla="*/ 2881313 h 3233738"/>
              <a:gd name="connsiteX6" fmla="*/ 3424238 w 4776788"/>
              <a:gd name="connsiteY6" fmla="*/ 2881313 h 3233738"/>
              <a:gd name="connsiteX7" fmla="*/ 3424238 w 4776788"/>
              <a:gd name="connsiteY7" fmla="*/ 2833688 h 3233738"/>
              <a:gd name="connsiteX8" fmla="*/ 3309938 w 4776788"/>
              <a:gd name="connsiteY8" fmla="*/ 2833688 h 3233738"/>
              <a:gd name="connsiteX9" fmla="*/ 3309938 w 4776788"/>
              <a:gd name="connsiteY9" fmla="*/ 2767013 h 3233738"/>
              <a:gd name="connsiteX10" fmla="*/ 3262313 w 4776788"/>
              <a:gd name="connsiteY10" fmla="*/ 2767013 h 3233738"/>
              <a:gd name="connsiteX11" fmla="*/ 3262313 w 4776788"/>
              <a:gd name="connsiteY11" fmla="*/ 2719388 h 3233738"/>
              <a:gd name="connsiteX12" fmla="*/ 3262313 w 4776788"/>
              <a:gd name="connsiteY12" fmla="*/ 2719388 h 3233738"/>
              <a:gd name="connsiteX13" fmla="*/ 3262313 w 4776788"/>
              <a:gd name="connsiteY13" fmla="*/ 2667000 h 3233738"/>
              <a:gd name="connsiteX14" fmla="*/ 3209926 w 4776788"/>
              <a:gd name="connsiteY14" fmla="*/ 2667000 h 3233738"/>
              <a:gd name="connsiteX15" fmla="*/ 3209926 w 4776788"/>
              <a:gd name="connsiteY15" fmla="*/ 2605088 h 3233738"/>
              <a:gd name="connsiteX16" fmla="*/ 3019426 w 4776788"/>
              <a:gd name="connsiteY16" fmla="*/ 2605088 h 3233738"/>
              <a:gd name="connsiteX17" fmla="*/ 3019426 w 4776788"/>
              <a:gd name="connsiteY17" fmla="*/ 2547938 h 3233738"/>
              <a:gd name="connsiteX18" fmla="*/ 2709863 w 4776788"/>
              <a:gd name="connsiteY18" fmla="*/ 2547938 h 3233738"/>
              <a:gd name="connsiteX19" fmla="*/ 2709863 w 4776788"/>
              <a:gd name="connsiteY19" fmla="*/ 2514600 h 3233738"/>
              <a:gd name="connsiteX20" fmla="*/ 2595563 w 4776788"/>
              <a:gd name="connsiteY20" fmla="*/ 2514600 h 3233738"/>
              <a:gd name="connsiteX21" fmla="*/ 2595563 w 4776788"/>
              <a:gd name="connsiteY21" fmla="*/ 2471738 h 3233738"/>
              <a:gd name="connsiteX22" fmla="*/ 2514601 w 4776788"/>
              <a:gd name="connsiteY22" fmla="*/ 2471738 h 3233738"/>
              <a:gd name="connsiteX23" fmla="*/ 2514601 w 4776788"/>
              <a:gd name="connsiteY23" fmla="*/ 2381250 h 3233738"/>
              <a:gd name="connsiteX24" fmla="*/ 2495551 w 4776788"/>
              <a:gd name="connsiteY24" fmla="*/ 2381250 h 3233738"/>
              <a:gd name="connsiteX25" fmla="*/ 2495551 w 4776788"/>
              <a:gd name="connsiteY25" fmla="*/ 2333625 h 3233738"/>
              <a:gd name="connsiteX26" fmla="*/ 2405063 w 4776788"/>
              <a:gd name="connsiteY26" fmla="*/ 2333625 h 3233738"/>
              <a:gd name="connsiteX27" fmla="*/ 2405063 w 4776788"/>
              <a:gd name="connsiteY27" fmla="*/ 2314575 h 3233738"/>
              <a:gd name="connsiteX28" fmla="*/ 2224088 w 4776788"/>
              <a:gd name="connsiteY28" fmla="*/ 2314575 h 3233738"/>
              <a:gd name="connsiteX29" fmla="*/ 2224088 w 4776788"/>
              <a:gd name="connsiteY29" fmla="*/ 2271713 h 3233738"/>
              <a:gd name="connsiteX30" fmla="*/ 2185988 w 4776788"/>
              <a:gd name="connsiteY30" fmla="*/ 2271713 h 3233738"/>
              <a:gd name="connsiteX31" fmla="*/ 2185988 w 4776788"/>
              <a:gd name="connsiteY31" fmla="*/ 2238375 h 3233738"/>
              <a:gd name="connsiteX32" fmla="*/ 2066926 w 4776788"/>
              <a:gd name="connsiteY32" fmla="*/ 2238375 h 3233738"/>
              <a:gd name="connsiteX33" fmla="*/ 2066926 w 4776788"/>
              <a:gd name="connsiteY33" fmla="*/ 2195513 h 3233738"/>
              <a:gd name="connsiteX34" fmla="*/ 1976438 w 4776788"/>
              <a:gd name="connsiteY34" fmla="*/ 2195513 h 3233738"/>
              <a:gd name="connsiteX35" fmla="*/ 1976438 w 4776788"/>
              <a:gd name="connsiteY35" fmla="*/ 2166938 h 3233738"/>
              <a:gd name="connsiteX36" fmla="*/ 1919288 w 4776788"/>
              <a:gd name="connsiteY36" fmla="*/ 2166938 h 3233738"/>
              <a:gd name="connsiteX37" fmla="*/ 1919288 w 4776788"/>
              <a:gd name="connsiteY37" fmla="*/ 2133600 h 3233738"/>
              <a:gd name="connsiteX38" fmla="*/ 1890713 w 4776788"/>
              <a:gd name="connsiteY38" fmla="*/ 2133600 h 3233738"/>
              <a:gd name="connsiteX39" fmla="*/ 1890713 w 4776788"/>
              <a:gd name="connsiteY39" fmla="*/ 2100263 h 3233738"/>
              <a:gd name="connsiteX40" fmla="*/ 1843088 w 4776788"/>
              <a:gd name="connsiteY40" fmla="*/ 2100263 h 3233738"/>
              <a:gd name="connsiteX41" fmla="*/ 1843088 w 4776788"/>
              <a:gd name="connsiteY41" fmla="*/ 2076450 h 3233738"/>
              <a:gd name="connsiteX42" fmla="*/ 1828801 w 4776788"/>
              <a:gd name="connsiteY42" fmla="*/ 2062163 h 3233738"/>
              <a:gd name="connsiteX43" fmla="*/ 1738313 w 4776788"/>
              <a:gd name="connsiteY43" fmla="*/ 2062163 h 3233738"/>
              <a:gd name="connsiteX44" fmla="*/ 1738313 w 4776788"/>
              <a:gd name="connsiteY44" fmla="*/ 2019300 h 3233738"/>
              <a:gd name="connsiteX45" fmla="*/ 1647826 w 4776788"/>
              <a:gd name="connsiteY45" fmla="*/ 2019300 h 3233738"/>
              <a:gd name="connsiteX46" fmla="*/ 1647826 w 4776788"/>
              <a:gd name="connsiteY46" fmla="*/ 1985963 h 3233738"/>
              <a:gd name="connsiteX47" fmla="*/ 1619251 w 4776788"/>
              <a:gd name="connsiteY47" fmla="*/ 1985963 h 3233738"/>
              <a:gd name="connsiteX48" fmla="*/ 1619251 w 4776788"/>
              <a:gd name="connsiteY48" fmla="*/ 1957388 h 3233738"/>
              <a:gd name="connsiteX49" fmla="*/ 1604963 w 4776788"/>
              <a:gd name="connsiteY49" fmla="*/ 1957388 h 3233738"/>
              <a:gd name="connsiteX50" fmla="*/ 1604963 w 4776788"/>
              <a:gd name="connsiteY50" fmla="*/ 1928813 h 3233738"/>
              <a:gd name="connsiteX51" fmla="*/ 1538288 w 4776788"/>
              <a:gd name="connsiteY51" fmla="*/ 1928813 h 3233738"/>
              <a:gd name="connsiteX52" fmla="*/ 1538288 w 4776788"/>
              <a:gd name="connsiteY52" fmla="*/ 1905000 h 3233738"/>
              <a:gd name="connsiteX53" fmla="*/ 1347788 w 4776788"/>
              <a:gd name="connsiteY53" fmla="*/ 1905000 h 3233738"/>
              <a:gd name="connsiteX54" fmla="*/ 1347788 w 4776788"/>
              <a:gd name="connsiteY54" fmla="*/ 1871663 h 3233738"/>
              <a:gd name="connsiteX55" fmla="*/ 1285876 w 4776788"/>
              <a:gd name="connsiteY55" fmla="*/ 1871663 h 3233738"/>
              <a:gd name="connsiteX56" fmla="*/ 1285876 w 4776788"/>
              <a:gd name="connsiteY56" fmla="*/ 1852613 h 3233738"/>
              <a:gd name="connsiteX57" fmla="*/ 1243013 w 4776788"/>
              <a:gd name="connsiteY57" fmla="*/ 1852613 h 3233738"/>
              <a:gd name="connsiteX58" fmla="*/ 1243013 w 4776788"/>
              <a:gd name="connsiteY58" fmla="*/ 1824038 h 3233738"/>
              <a:gd name="connsiteX59" fmla="*/ 1233488 w 4776788"/>
              <a:gd name="connsiteY59" fmla="*/ 1824038 h 3233738"/>
              <a:gd name="connsiteX60" fmla="*/ 1233488 w 4776788"/>
              <a:gd name="connsiteY60" fmla="*/ 1790700 h 3233738"/>
              <a:gd name="connsiteX61" fmla="*/ 1185863 w 4776788"/>
              <a:gd name="connsiteY61" fmla="*/ 1790700 h 3233738"/>
              <a:gd name="connsiteX62" fmla="*/ 1185863 w 4776788"/>
              <a:gd name="connsiteY62" fmla="*/ 1766888 h 3233738"/>
              <a:gd name="connsiteX63" fmla="*/ 1162051 w 4776788"/>
              <a:gd name="connsiteY63" fmla="*/ 1766888 h 3233738"/>
              <a:gd name="connsiteX64" fmla="*/ 1162051 w 4776788"/>
              <a:gd name="connsiteY64" fmla="*/ 1743075 h 3233738"/>
              <a:gd name="connsiteX65" fmla="*/ 1114426 w 4776788"/>
              <a:gd name="connsiteY65" fmla="*/ 1743075 h 3233738"/>
              <a:gd name="connsiteX66" fmla="*/ 1114426 w 4776788"/>
              <a:gd name="connsiteY66" fmla="*/ 1690688 h 3233738"/>
              <a:gd name="connsiteX67" fmla="*/ 1090613 w 4776788"/>
              <a:gd name="connsiteY67" fmla="*/ 1690688 h 3233738"/>
              <a:gd name="connsiteX68" fmla="*/ 1090613 w 4776788"/>
              <a:gd name="connsiteY68" fmla="*/ 1628775 h 3233738"/>
              <a:gd name="connsiteX69" fmla="*/ 1090613 w 4776788"/>
              <a:gd name="connsiteY69" fmla="*/ 1628775 h 3233738"/>
              <a:gd name="connsiteX70" fmla="*/ 1090613 w 4776788"/>
              <a:gd name="connsiteY70" fmla="*/ 1562100 h 3233738"/>
              <a:gd name="connsiteX71" fmla="*/ 1062038 w 4776788"/>
              <a:gd name="connsiteY71" fmla="*/ 1562100 h 3233738"/>
              <a:gd name="connsiteX72" fmla="*/ 1062038 w 4776788"/>
              <a:gd name="connsiteY72" fmla="*/ 1466850 h 3233738"/>
              <a:gd name="connsiteX73" fmla="*/ 957263 w 4776788"/>
              <a:gd name="connsiteY73" fmla="*/ 1466850 h 3233738"/>
              <a:gd name="connsiteX74" fmla="*/ 976313 w 4776788"/>
              <a:gd name="connsiteY74" fmla="*/ 1447800 h 3233738"/>
              <a:gd name="connsiteX75" fmla="*/ 947738 w 4776788"/>
              <a:gd name="connsiteY75" fmla="*/ 1447800 h 3233738"/>
              <a:gd name="connsiteX76" fmla="*/ 947738 w 4776788"/>
              <a:gd name="connsiteY76" fmla="*/ 1395413 h 3233738"/>
              <a:gd name="connsiteX77" fmla="*/ 909638 w 4776788"/>
              <a:gd name="connsiteY77" fmla="*/ 1395413 h 3233738"/>
              <a:gd name="connsiteX78" fmla="*/ 909638 w 4776788"/>
              <a:gd name="connsiteY78" fmla="*/ 1362075 h 3233738"/>
              <a:gd name="connsiteX79" fmla="*/ 881063 w 4776788"/>
              <a:gd name="connsiteY79" fmla="*/ 1362075 h 3233738"/>
              <a:gd name="connsiteX80" fmla="*/ 881063 w 4776788"/>
              <a:gd name="connsiteY80" fmla="*/ 1285875 h 3233738"/>
              <a:gd name="connsiteX81" fmla="*/ 852488 w 4776788"/>
              <a:gd name="connsiteY81" fmla="*/ 1285875 h 3233738"/>
              <a:gd name="connsiteX82" fmla="*/ 852488 w 4776788"/>
              <a:gd name="connsiteY82" fmla="*/ 1204913 h 3233738"/>
              <a:gd name="connsiteX83" fmla="*/ 785813 w 4776788"/>
              <a:gd name="connsiteY83" fmla="*/ 1204913 h 3233738"/>
              <a:gd name="connsiteX84" fmla="*/ 785813 w 4776788"/>
              <a:gd name="connsiteY84" fmla="*/ 1162050 h 3233738"/>
              <a:gd name="connsiteX85" fmla="*/ 771526 w 4776788"/>
              <a:gd name="connsiteY85" fmla="*/ 1162050 h 3233738"/>
              <a:gd name="connsiteX86" fmla="*/ 771526 w 4776788"/>
              <a:gd name="connsiteY86" fmla="*/ 1123950 h 3233738"/>
              <a:gd name="connsiteX87" fmla="*/ 723901 w 4776788"/>
              <a:gd name="connsiteY87" fmla="*/ 1123950 h 3233738"/>
              <a:gd name="connsiteX88" fmla="*/ 723901 w 4776788"/>
              <a:gd name="connsiteY88" fmla="*/ 1085850 h 3233738"/>
              <a:gd name="connsiteX89" fmla="*/ 690563 w 4776788"/>
              <a:gd name="connsiteY89" fmla="*/ 1085850 h 3233738"/>
              <a:gd name="connsiteX90" fmla="*/ 690563 w 4776788"/>
              <a:gd name="connsiteY90" fmla="*/ 1033463 h 3233738"/>
              <a:gd name="connsiteX91" fmla="*/ 647701 w 4776788"/>
              <a:gd name="connsiteY91" fmla="*/ 1033463 h 3233738"/>
              <a:gd name="connsiteX92" fmla="*/ 647701 w 4776788"/>
              <a:gd name="connsiteY92" fmla="*/ 971550 h 3233738"/>
              <a:gd name="connsiteX93" fmla="*/ 604838 w 4776788"/>
              <a:gd name="connsiteY93" fmla="*/ 971550 h 3233738"/>
              <a:gd name="connsiteX94" fmla="*/ 604838 w 4776788"/>
              <a:gd name="connsiteY94" fmla="*/ 900113 h 3233738"/>
              <a:gd name="connsiteX95" fmla="*/ 552451 w 4776788"/>
              <a:gd name="connsiteY95" fmla="*/ 900113 h 3233738"/>
              <a:gd name="connsiteX96" fmla="*/ 552451 w 4776788"/>
              <a:gd name="connsiteY96" fmla="*/ 852488 h 3233738"/>
              <a:gd name="connsiteX97" fmla="*/ 495301 w 4776788"/>
              <a:gd name="connsiteY97" fmla="*/ 852488 h 3233738"/>
              <a:gd name="connsiteX98" fmla="*/ 495301 w 4776788"/>
              <a:gd name="connsiteY98" fmla="*/ 795338 h 3233738"/>
              <a:gd name="connsiteX99" fmla="*/ 466726 w 4776788"/>
              <a:gd name="connsiteY99" fmla="*/ 795338 h 3233738"/>
              <a:gd name="connsiteX100" fmla="*/ 466726 w 4776788"/>
              <a:gd name="connsiteY100" fmla="*/ 719138 h 3233738"/>
              <a:gd name="connsiteX101" fmla="*/ 419101 w 4776788"/>
              <a:gd name="connsiteY101" fmla="*/ 719138 h 3233738"/>
              <a:gd name="connsiteX102" fmla="*/ 419101 w 4776788"/>
              <a:gd name="connsiteY102" fmla="*/ 666750 h 3233738"/>
              <a:gd name="connsiteX103" fmla="*/ 395288 w 4776788"/>
              <a:gd name="connsiteY103" fmla="*/ 666750 h 3233738"/>
              <a:gd name="connsiteX104" fmla="*/ 395288 w 4776788"/>
              <a:gd name="connsiteY104" fmla="*/ 623888 h 3233738"/>
              <a:gd name="connsiteX105" fmla="*/ 376238 w 4776788"/>
              <a:gd name="connsiteY105" fmla="*/ 623888 h 3233738"/>
              <a:gd name="connsiteX106" fmla="*/ 376238 w 4776788"/>
              <a:gd name="connsiteY106" fmla="*/ 576263 h 3233738"/>
              <a:gd name="connsiteX107" fmla="*/ 338138 w 4776788"/>
              <a:gd name="connsiteY107" fmla="*/ 576263 h 3233738"/>
              <a:gd name="connsiteX108" fmla="*/ 338138 w 4776788"/>
              <a:gd name="connsiteY108" fmla="*/ 528638 h 3233738"/>
              <a:gd name="connsiteX109" fmla="*/ 300038 w 4776788"/>
              <a:gd name="connsiteY109" fmla="*/ 528638 h 3233738"/>
              <a:gd name="connsiteX110" fmla="*/ 300038 w 4776788"/>
              <a:gd name="connsiteY110" fmla="*/ 452438 h 3233738"/>
              <a:gd name="connsiteX111" fmla="*/ 266701 w 4776788"/>
              <a:gd name="connsiteY111" fmla="*/ 452438 h 3233738"/>
              <a:gd name="connsiteX112" fmla="*/ 266701 w 4776788"/>
              <a:gd name="connsiteY112" fmla="*/ 366713 h 3233738"/>
              <a:gd name="connsiteX113" fmla="*/ 233363 w 4776788"/>
              <a:gd name="connsiteY113" fmla="*/ 366713 h 3233738"/>
              <a:gd name="connsiteX114" fmla="*/ 233363 w 4776788"/>
              <a:gd name="connsiteY114" fmla="*/ 300038 h 3233738"/>
              <a:gd name="connsiteX115" fmla="*/ 200026 w 4776788"/>
              <a:gd name="connsiteY115" fmla="*/ 300038 h 3233738"/>
              <a:gd name="connsiteX116" fmla="*/ 200026 w 4776788"/>
              <a:gd name="connsiteY116" fmla="*/ 247650 h 3233738"/>
              <a:gd name="connsiteX117" fmla="*/ 180976 w 4776788"/>
              <a:gd name="connsiteY117" fmla="*/ 247650 h 3233738"/>
              <a:gd name="connsiteX118" fmla="*/ 180976 w 4776788"/>
              <a:gd name="connsiteY118" fmla="*/ 190500 h 3233738"/>
              <a:gd name="connsiteX119" fmla="*/ 138113 w 4776788"/>
              <a:gd name="connsiteY119" fmla="*/ 190500 h 3233738"/>
              <a:gd name="connsiteX120" fmla="*/ 138113 w 4776788"/>
              <a:gd name="connsiteY120" fmla="*/ 138113 h 3233738"/>
              <a:gd name="connsiteX121" fmla="*/ 109538 w 4776788"/>
              <a:gd name="connsiteY121" fmla="*/ 138113 h 3233738"/>
              <a:gd name="connsiteX122" fmla="*/ 109538 w 4776788"/>
              <a:gd name="connsiteY122" fmla="*/ 95250 h 3233738"/>
              <a:gd name="connsiteX123" fmla="*/ 80963 w 4776788"/>
              <a:gd name="connsiteY123" fmla="*/ 95250 h 3233738"/>
              <a:gd name="connsiteX124" fmla="*/ 80963 w 4776788"/>
              <a:gd name="connsiteY124" fmla="*/ 42863 h 3233738"/>
              <a:gd name="connsiteX125" fmla="*/ 42863 w 4776788"/>
              <a:gd name="connsiteY125" fmla="*/ 42863 h 3233738"/>
              <a:gd name="connsiteX126" fmla="*/ 61913 w 4776788"/>
              <a:gd name="connsiteY126" fmla="*/ 9525 h 3233738"/>
              <a:gd name="connsiteX127" fmla="*/ 0 w 4776788"/>
              <a:gd name="connsiteY127" fmla="*/ 0 h 3233738"/>
              <a:gd name="connsiteX0" fmla="*/ 4776788 w 4776788"/>
              <a:gd name="connsiteY0" fmla="*/ 3233738 h 3233738"/>
              <a:gd name="connsiteX1" fmla="*/ 4776788 w 4776788"/>
              <a:gd name="connsiteY1" fmla="*/ 3024188 h 3233738"/>
              <a:gd name="connsiteX2" fmla="*/ 3843338 w 4776788"/>
              <a:gd name="connsiteY2" fmla="*/ 3024188 h 3233738"/>
              <a:gd name="connsiteX3" fmla="*/ 3843338 w 4776788"/>
              <a:gd name="connsiteY3" fmla="*/ 2943225 h 3233738"/>
              <a:gd name="connsiteX4" fmla="*/ 3590926 w 4776788"/>
              <a:gd name="connsiteY4" fmla="*/ 2943225 h 3233738"/>
              <a:gd name="connsiteX5" fmla="*/ 3590926 w 4776788"/>
              <a:gd name="connsiteY5" fmla="*/ 2881313 h 3233738"/>
              <a:gd name="connsiteX6" fmla="*/ 3424238 w 4776788"/>
              <a:gd name="connsiteY6" fmla="*/ 2881313 h 3233738"/>
              <a:gd name="connsiteX7" fmla="*/ 3424238 w 4776788"/>
              <a:gd name="connsiteY7" fmla="*/ 2833688 h 3233738"/>
              <a:gd name="connsiteX8" fmla="*/ 3309938 w 4776788"/>
              <a:gd name="connsiteY8" fmla="*/ 2833688 h 3233738"/>
              <a:gd name="connsiteX9" fmla="*/ 3309938 w 4776788"/>
              <a:gd name="connsiteY9" fmla="*/ 2767013 h 3233738"/>
              <a:gd name="connsiteX10" fmla="*/ 3262313 w 4776788"/>
              <a:gd name="connsiteY10" fmla="*/ 2767013 h 3233738"/>
              <a:gd name="connsiteX11" fmla="*/ 3262313 w 4776788"/>
              <a:gd name="connsiteY11" fmla="*/ 2719388 h 3233738"/>
              <a:gd name="connsiteX12" fmla="*/ 3262313 w 4776788"/>
              <a:gd name="connsiteY12" fmla="*/ 2719388 h 3233738"/>
              <a:gd name="connsiteX13" fmla="*/ 3262313 w 4776788"/>
              <a:gd name="connsiteY13" fmla="*/ 2667000 h 3233738"/>
              <a:gd name="connsiteX14" fmla="*/ 3209926 w 4776788"/>
              <a:gd name="connsiteY14" fmla="*/ 2667000 h 3233738"/>
              <a:gd name="connsiteX15" fmla="*/ 3209926 w 4776788"/>
              <a:gd name="connsiteY15" fmla="*/ 2605088 h 3233738"/>
              <a:gd name="connsiteX16" fmla="*/ 3019426 w 4776788"/>
              <a:gd name="connsiteY16" fmla="*/ 2605088 h 3233738"/>
              <a:gd name="connsiteX17" fmla="*/ 3019426 w 4776788"/>
              <a:gd name="connsiteY17" fmla="*/ 2547938 h 3233738"/>
              <a:gd name="connsiteX18" fmla="*/ 2709863 w 4776788"/>
              <a:gd name="connsiteY18" fmla="*/ 2547938 h 3233738"/>
              <a:gd name="connsiteX19" fmla="*/ 2709863 w 4776788"/>
              <a:gd name="connsiteY19" fmla="*/ 2514600 h 3233738"/>
              <a:gd name="connsiteX20" fmla="*/ 2595563 w 4776788"/>
              <a:gd name="connsiteY20" fmla="*/ 2514600 h 3233738"/>
              <a:gd name="connsiteX21" fmla="*/ 2595563 w 4776788"/>
              <a:gd name="connsiteY21" fmla="*/ 2471738 h 3233738"/>
              <a:gd name="connsiteX22" fmla="*/ 2514601 w 4776788"/>
              <a:gd name="connsiteY22" fmla="*/ 2471738 h 3233738"/>
              <a:gd name="connsiteX23" fmla="*/ 2514601 w 4776788"/>
              <a:gd name="connsiteY23" fmla="*/ 2381250 h 3233738"/>
              <a:gd name="connsiteX24" fmla="*/ 2495551 w 4776788"/>
              <a:gd name="connsiteY24" fmla="*/ 2381250 h 3233738"/>
              <a:gd name="connsiteX25" fmla="*/ 2495551 w 4776788"/>
              <a:gd name="connsiteY25" fmla="*/ 2333625 h 3233738"/>
              <a:gd name="connsiteX26" fmla="*/ 2405063 w 4776788"/>
              <a:gd name="connsiteY26" fmla="*/ 2333625 h 3233738"/>
              <a:gd name="connsiteX27" fmla="*/ 2405063 w 4776788"/>
              <a:gd name="connsiteY27" fmla="*/ 2314575 h 3233738"/>
              <a:gd name="connsiteX28" fmla="*/ 2224088 w 4776788"/>
              <a:gd name="connsiteY28" fmla="*/ 2314575 h 3233738"/>
              <a:gd name="connsiteX29" fmla="*/ 2224088 w 4776788"/>
              <a:gd name="connsiteY29" fmla="*/ 2271713 h 3233738"/>
              <a:gd name="connsiteX30" fmla="*/ 2185988 w 4776788"/>
              <a:gd name="connsiteY30" fmla="*/ 2271713 h 3233738"/>
              <a:gd name="connsiteX31" fmla="*/ 2185988 w 4776788"/>
              <a:gd name="connsiteY31" fmla="*/ 2238375 h 3233738"/>
              <a:gd name="connsiteX32" fmla="*/ 2066926 w 4776788"/>
              <a:gd name="connsiteY32" fmla="*/ 2238375 h 3233738"/>
              <a:gd name="connsiteX33" fmla="*/ 2066926 w 4776788"/>
              <a:gd name="connsiteY33" fmla="*/ 2195513 h 3233738"/>
              <a:gd name="connsiteX34" fmla="*/ 1976438 w 4776788"/>
              <a:gd name="connsiteY34" fmla="*/ 2195513 h 3233738"/>
              <a:gd name="connsiteX35" fmla="*/ 1976438 w 4776788"/>
              <a:gd name="connsiteY35" fmla="*/ 2166938 h 3233738"/>
              <a:gd name="connsiteX36" fmla="*/ 1919288 w 4776788"/>
              <a:gd name="connsiteY36" fmla="*/ 2166938 h 3233738"/>
              <a:gd name="connsiteX37" fmla="*/ 1919288 w 4776788"/>
              <a:gd name="connsiteY37" fmla="*/ 2133600 h 3233738"/>
              <a:gd name="connsiteX38" fmla="*/ 1890713 w 4776788"/>
              <a:gd name="connsiteY38" fmla="*/ 2133600 h 3233738"/>
              <a:gd name="connsiteX39" fmla="*/ 1890713 w 4776788"/>
              <a:gd name="connsiteY39" fmla="*/ 2100263 h 3233738"/>
              <a:gd name="connsiteX40" fmla="*/ 1843088 w 4776788"/>
              <a:gd name="connsiteY40" fmla="*/ 2100263 h 3233738"/>
              <a:gd name="connsiteX41" fmla="*/ 1843088 w 4776788"/>
              <a:gd name="connsiteY41" fmla="*/ 2076450 h 3233738"/>
              <a:gd name="connsiteX42" fmla="*/ 1828801 w 4776788"/>
              <a:gd name="connsiteY42" fmla="*/ 2062163 h 3233738"/>
              <a:gd name="connsiteX43" fmla="*/ 1738313 w 4776788"/>
              <a:gd name="connsiteY43" fmla="*/ 2062163 h 3233738"/>
              <a:gd name="connsiteX44" fmla="*/ 1738313 w 4776788"/>
              <a:gd name="connsiteY44" fmla="*/ 2019300 h 3233738"/>
              <a:gd name="connsiteX45" fmla="*/ 1647826 w 4776788"/>
              <a:gd name="connsiteY45" fmla="*/ 2019300 h 3233738"/>
              <a:gd name="connsiteX46" fmla="*/ 1647826 w 4776788"/>
              <a:gd name="connsiteY46" fmla="*/ 1985963 h 3233738"/>
              <a:gd name="connsiteX47" fmla="*/ 1619251 w 4776788"/>
              <a:gd name="connsiteY47" fmla="*/ 1985963 h 3233738"/>
              <a:gd name="connsiteX48" fmla="*/ 1619251 w 4776788"/>
              <a:gd name="connsiteY48" fmla="*/ 1957388 h 3233738"/>
              <a:gd name="connsiteX49" fmla="*/ 1604963 w 4776788"/>
              <a:gd name="connsiteY49" fmla="*/ 1957388 h 3233738"/>
              <a:gd name="connsiteX50" fmla="*/ 1604963 w 4776788"/>
              <a:gd name="connsiteY50" fmla="*/ 1928813 h 3233738"/>
              <a:gd name="connsiteX51" fmla="*/ 1538288 w 4776788"/>
              <a:gd name="connsiteY51" fmla="*/ 1928813 h 3233738"/>
              <a:gd name="connsiteX52" fmla="*/ 1538288 w 4776788"/>
              <a:gd name="connsiteY52" fmla="*/ 1905000 h 3233738"/>
              <a:gd name="connsiteX53" fmla="*/ 1347788 w 4776788"/>
              <a:gd name="connsiteY53" fmla="*/ 1905000 h 3233738"/>
              <a:gd name="connsiteX54" fmla="*/ 1347788 w 4776788"/>
              <a:gd name="connsiteY54" fmla="*/ 1871663 h 3233738"/>
              <a:gd name="connsiteX55" fmla="*/ 1285876 w 4776788"/>
              <a:gd name="connsiteY55" fmla="*/ 1871663 h 3233738"/>
              <a:gd name="connsiteX56" fmla="*/ 1285876 w 4776788"/>
              <a:gd name="connsiteY56" fmla="*/ 1852613 h 3233738"/>
              <a:gd name="connsiteX57" fmla="*/ 1243013 w 4776788"/>
              <a:gd name="connsiteY57" fmla="*/ 1852613 h 3233738"/>
              <a:gd name="connsiteX58" fmla="*/ 1243013 w 4776788"/>
              <a:gd name="connsiteY58" fmla="*/ 1824038 h 3233738"/>
              <a:gd name="connsiteX59" fmla="*/ 1233488 w 4776788"/>
              <a:gd name="connsiteY59" fmla="*/ 1824038 h 3233738"/>
              <a:gd name="connsiteX60" fmla="*/ 1233488 w 4776788"/>
              <a:gd name="connsiteY60" fmla="*/ 1790700 h 3233738"/>
              <a:gd name="connsiteX61" fmla="*/ 1185863 w 4776788"/>
              <a:gd name="connsiteY61" fmla="*/ 1790700 h 3233738"/>
              <a:gd name="connsiteX62" fmla="*/ 1185863 w 4776788"/>
              <a:gd name="connsiteY62" fmla="*/ 1766888 h 3233738"/>
              <a:gd name="connsiteX63" fmla="*/ 1162051 w 4776788"/>
              <a:gd name="connsiteY63" fmla="*/ 1766888 h 3233738"/>
              <a:gd name="connsiteX64" fmla="*/ 1162051 w 4776788"/>
              <a:gd name="connsiteY64" fmla="*/ 1743075 h 3233738"/>
              <a:gd name="connsiteX65" fmla="*/ 1114426 w 4776788"/>
              <a:gd name="connsiteY65" fmla="*/ 1743075 h 3233738"/>
              <a:gd name="connsiteX66" fmla="*/ 1114426 w 4776788"/>
              <a:gd name="connsiteY66" fmla="*/ 1690688 h 3233738"/>
              <a:gd name="connsiteX67" fmla="*/ 1090613 w 4776788"/>
              <a:gd name="connsiteY67" fmla="*/ 1690688 h 3233738"/>
              <a:gd name="connsiteX68" fmla="*/ 1090613 w 4776788"/>
              <a:gd name="connsiteY68" fmla="*/ 1628775 h 3233738"/>
              <a:gd name="connsiteX69" fmla="*/ 1090613 w 4776788"/>
              <a:gd name="connsiteY69" fmla="*/ 1628775 h 3233738"/>
              <a:gd name="connsiteX70" fmla="*/ 1090613 w 4776788"/>
              <a:gd name="connsiteY70" fmla="*/ 1562100 h 3233738"/>
              <a:gd name="connsiteX71" fmla="*/ 1062038 w 4776788"/>
              <a:gd name="connsiteY71" fmla="*/ 1562100 h 3233738"/>
              <a:gd name="connsiteX72" fmla="*/ 1062038 w 4776788"/>
              <a:gd name="connsiteY72" fmla="*/ 1466850 h 3233738"/>
              <a:gd name="connsiteX73" fmla="*/ 957263 w 4776788"/>
              <a:gd name="connsiteY73" fmla="*/ 1466850 h 3233738"/>
              <a:gd name="connsiteX74" fmla="*/ 976313 w 4776788"/>
              <a:gd name="connsiteY74" fmla="*/ 1447800 h 3233738"/>
              <a:gd name="connsiteX75" fmla="*/ 947738 w 4776788"/>
              <a:gd name="connsiteY75" fmla="*/ 1447800 h 3233738"/>
              <a:gd name="connsiteX76" fmla="*/ 947738 w 4776788"/>
              <a:gd name="connsiteY76" fmla="*/ 1395413 h 3233738"/>
              <a:gd name="connsiteX77" fmla="*/ 909638 w 4776788"/>
              <a:gd name="connsiteY77" fmla="*/ 1395413 h 3233738"/>
              <a:gd name="connsiteX78" fmla="*/ 909638 w 4776788"/>
              <a:gd name="connsiteY78" fmla="*/ 1362075 h 3233738"/>
              <a:gd name="connsiteX79" fmla="*/ 881063 w 4776788"/>
              <a:gd name="connsiteY79" fmla="*/ 1362075 h 3233738"/>
              <a:gd name="connsiteX80" fmla="*/ 881063 w 4776788"/>
              <a:gd name="connsiteY80" fmla="*/ 1285875 h 3233738"/>
              <a:gd name="connsiteX81" fmla="*/ 852488 w 4776788"/>
              <a:gd name="connsiteY81" fmla="*/ 1285875 h 3233738"/>
              <a:gd name="connsiteX82" fmla="*/ 852488 w 4776788"/>
              <a:gd name="connsiteY82" fmla="*/ 1204913 h 3233738"/>
              <a:gd name="connsiteX83" fmla="*/ 785813 w 4776788"/>
              <a:gd name="connsiteY83" fmla="*/ 1204913 h 3233738"/>
              <a:gd name="connsiteX84" fmla="*/ 785813 w 4776788"/>
              <a:gd name="connsiteY84" fmla="*/ 1162050 h 3233738"/>
              <a:gd name="connsiteX85" fmla="*/ 771526 w 4776788"/>
              <a:gd name="connsiteY85" fmla="*/ 1162050 h 3233738"/>
              <a:gd name="connsiteX86" fmla="*/ 771526 w 4776788"/>
              <a:gd name="connsiteY86" fmla="*/ 1123950 h 3233738"/>
              <a:gd name="connsiteX87" fmla="*/ 723901 w 4776788"/>
              <a:gd name="connsiteY87" fmla="*/ 1123950 h 3233738"/>
              <a:gd name="connsiteX88" fmla="*/ 723901 w 4776788"/>
              <a:gd name="connsiteY88" fmla="*/ 1085850 h 3233738"/>
              <a:gd name="connsiteX89" fmla="*/ 690563 w 4776788"/>
              <a:gd name="connsiteY89" fmla="*/ 1085850 h 3233738"/>
              <a:gd name="connsiteX90" fmla="*/ 690563 w 4776788"/>
              <a:gd name="connsiteY90" fmla="*/ 1033463 h 3233738"/>
              <a:gd name="connsiteX91" fmla="*/ 647701 w 4776788"/>
              <a:gd name="connsiteY91" fmla="*/ 1033463 h 3233738"/>
              <a:gd name="connsiteX92" fmla="*/ 647701 w 4776788"/>
              <a:gd name="connsiteY92" fmla="*/ 971550 h 3233738"/>
              <a:gd name="connsiteX93" fmla="*/ 604838 w 4776788"/>
              <a:gd name="connsiteY93" fmla="*/ 971550 h 3233738"/>
              <a:gd name="connsiteX94" fmla="*/ 604838 w 4776788"/>
              <a:gd name="connsiteY94" fmla="*/ 900113 h 3233738"/>
              <a:gd name="connsiteX95" fmla="*/ 552451 w 4776788"/>
              <a:gd name="connsiteY95" fmla="*/ 900113 h 3233738"/>
              <a:gd name="connsiteX96" fmla="*/ 552451 w 4776788"/>
              <a:gd name="connsiteY96" fmla="*/ 852488 h 3233738"/>
              <a:gd name="connsiteX97" fmla="*/ 495301 w 4776788"/>
              <a:gd name="connsiteY97" fmla="*/ 852488 h 3233738"/>
              <a:gd name="connsiteX98" fmla="*/ 495301 w 4776788"/>
              <a:gd name="connsiteY98" fmla="*/ 795338 h 3233738"/>
              <a:gd name="connsiteX99" fmla="*/ 466726 w 4776788"/>
              <a:gd name="connsiteY99" fmla="*/ 795338 h 3233738"/>
              <a:gd name="connsiteX100" fmla="*/ 466726 w 4776788"/>
              <a:gd name="connsiteY100" fmla="*/ 719138 h 3233738"/>
              <a:gd name="connsiteX101" fmla="*/ 419101 w 4776788"/>
              <a:gd name="connsiteY101" fmla="*/ 719138 h 3233738"/>
              <a:gd name="connsiteX102" fmla="*/ 419101 w 4776788"/>
              <a:gd name="connsiteY102" fmla="*/ 666750 h 3233738"/>
              <a:gd name="connsiteX103" fmla="*/ 395288 w 4776788"/>
              <a:gd name="connsiteY103" fmla="*/ 666750 h 3233738"/>
              <a:gd name="connsiteX104" fmla="*/ 395288 w 4776788"/>
              <a:gd name="connsiteY104" fmla="*/ 623888 h 3233738"/>
              <a:gd name="connsiteX105" fmla="*/ 376238 w 4776788"/>
              <a:gd name="connsiteY105" fmla="*/ 623888 h 3233738"/>
              <a:gd name="connsiteX106" fmla="*/ 376238 w 4776788"/>
              <a:gd name="connsiteY106" fmla="*/ 576263 h 3233738"/>
              <a:gd name="connsiteX107" fmla="*/ 338138 w 4776788"/>
              <a:gd name="connsiteY107" fmla="*/ 576263 h 3233738"/>
              <a:gd name="connsiteX108" fmla="*/ 338138 w 4776788"/>
              <a:gd name="connsiteY108" fmla="*/ 528638 h 3233738"/>
              <a:gd name="connsiteX109" fmla="*/ 300038 w 4776788"/>
              <a:gd name="connsiteY109" fmla="*/ 528638 h 3233738"/>
              <a:gd name="connsiteX110" fmla="*/ 300038 w 4776788"/>
              <a:gd name="connsiteY110" fmla="*/ 452438 h 3233738"/>
              <a:gd name="connsiteX111" fmla="*/ 266701 w 4776788"/>
              <a:gd name="connsiteY111" fmla="*/ 452438 h 3233738"/>
              <a:gd name="connsiteX112" fmla="*/ 266701 w 4776788"/>
              <a:gd name="connsiteY112" fmla="*/ 366713 h 3233738"/>
              <a:gd name="connsiteX113" fmla="*/ 233363 w 4776788"/>
              <a:gd name="connsiteY113" fmla="*/ 366713 h 3233738"/>
              <a:gd name="connsiteX114" fmla="*/ 233363 w 4776788"/>
              <a:gd name="connsiteY114" fmla="*/ 300038 h 3233738"/>
              <a:gd name="connsiteX115" fmla="*/ 200026 w 4776788"/>
              <a:gd name="connsiteY115" fmla="*/ 300038 h 3233738"/>
              <a:gd name="connsiteX116" fmla="*/ 200026 w 4776788"/>
              <a:gd name="connsiteY116" fmla="*/ 247650 h 3233738"/>
              <a:gd name="connsiteX117" fmla="*/ 180976 w 4776788"/>
              <a:gd name="connsiteY117" fmla="*/ 247650 h 3233738"/>
              <a:gd name="connsiteX118" fmla="*/ 180976 w 4776788"/>
              <a:gd name="connsiteY118" fmla="*/ 190500 h 3233738"/>
              <a:gd name="connsiteX119" fmla="*/ 138113 w 4776788"/>
              <a:gd name="connsiteY119" fmla="*/ 190500 h 3233738"/>
              <a:gd name="connsiteX120" fmla="*/ 138113 w 4776788"/>
              <a:gd name="connsiteY120" fmla="*/ 138113 h 3233738"/>
              <a:gd name="connsiteX121" fmla="*/ 109538 w 4776788"/>
              <a:gd name="connsiteY121" fmla="*/ 138113 h 3233738"/>
              <a:gd name="connsiteX122" fmla="*/ 109538 w 4776788"/>
              <a:gd name="connsiteY122" fmla="*/ 95250 h 3233738"/>
              <a:gd name="connsiteX123" fmla="*/ 80963 w 4776788"/>
              <a:gd name="connsiteY123" fmla="*/ 95250 h 3233738"/>
              <a:gd name="connsiteX124" fmla="*/ 80963 w 4776788"/>
              <a:gd name="connsiteY124" fmla="*/ 42863 h 3233738"/>
              <a:gd name="connsiteX125" fmla="*/ 42863 w 4776788"/>
              <a:gd name="connsiteY125" fmla="*/ 42863 h 3233738"/>
              <a:gd name="connsiteX126" fmla="*/ 40481 w 4776788"/>
              <a:gd name="connsiteY126" fmla="*/ 2381 h 3233738"/>
              <a:gd name="connsiteX127" fmla="*/ 0 w 4776788"/>
              <a:gd name="connsiteY127" fmla="*/ 0 h 3233738"/>
              <a:gd name="connsiteX0" fmla="*/ 4776788 w 4776788"/>
              <a:gd name="connsiteY0" fmla="*/ 3233738 h 3233738"/>
              <a:gd name="connsiteX1" fmla="*/ 4776788 w 4776788"/>
              <a:gd name="connsiteY1" fmla="*/ 3024188 h 3233738"/>
              <a:gd name="connsiteX2" fmla="*/ 3843338 w 4776788"/>
              <a:gd name="connsiteY2" fmla="*/ 3024188 h 3233738"/>
              <a:gd name="connsiteX3" fmla="*/ 3843338 w 4776788"/>
              <a:gd name="connsiteY3" fmla="*/ 2943225 h 3233738"/>
              <a:gd name="connsiteX4" fmla="*/ 3590926 w 4776788"/>
              <a:gd name="connsiteY4" fmla="*/ 2943225 h 3233738"/>
              <a:gd name="connsiteX5" fmla="*/ 3590926 w 4776788"/>
              <a:gd name="connsiteY5" fmla="*/ 2881313 h 3233738"/>
              <a:gd name="connsiteX6" fmla="*/ 3424238 w 4776788"/>
              <a:gd name="connsiteY6" fmla="*/ 2881313 h 3233738"/>
              <a:gd name="connsiteX7" fmla="*/ 3424238 w 4776788"/>
              <a:gd name="connsiteY7" fmla="*/ 2833688 h 3233738"/>
              <a:gd name="connsiteX8" fmla="*/ 3309938 w 4776788"/>
              <a:gd name="connsiteY8" fmla="*/ 2833688 h 3233738"/>
              <a:gd name="connsiteX9" fmla="*/ 3309938 w 4776788"/>
              <a:gd name="connsiteY9" fmla="*/ 2767013 h 3233738"/>
              <a:gd name="connsiteX10" fmla="*/ 3262313 w 4776788"/>
              <a:gd name="connsiteY10" fmla="*/ 2767013 h 3233738"/>
              <a:gd name="connsiteX11" fmla="*/ 3262313 w 4776788"/>
              <a:gd name="connsiteY11" fmla="*/ 2719388 h 3233738"/>
              <a:gd name="connsiteX12" fmla="*/ 3262313 w 4776788"/>
              <a:gd name="connsiteY12" fmla="*/ 2719388 h 3233738"/>
              <a:gd name="connsiteX13" fmla="*/ 3262313 w 4776788"/>
              <a:gd name="connsiteY13" fmla="*/ 2667000 h 3233738"/>
              <a:gd name="connsiteX14" fmla="*/ 3209926 w 4776788"/>
              <a:gd name="connsiteY14" fmla="*/ 2667000 h 3233738"/>
              <a:gd name="connsiteX15" fmla="*/ 3209926 w 4776788"/>
              <a:gd name="connsiteY15" fmla="*/ 2605088 h 3233738"/>
              <a:gd name="connsiteX16" fmla="*/ 3019426 w 4776788"/>
              <a:gd name="connsiteY16" fmla="*/ 2605088 h 3233738"/>
              <a:gd name="connsiteX17" fmla="*/ 3019426 w 4776788"/>
              <a:gd name="connsiteY17" fmla="*/ 2547938 h 3233738"/>
              <a:gd name="connsiteX18" fmla="*/ 2709863 w 4776788"/>
              <a:gd name="connsiteY18" fmla="*/ 2547938 h 3233738"/>
              <a:gd name="connsiteX19" fmla="*/ 2709863 w 4776788"/>
              <a:gd name="connsiteY19" fmla="*/ 2514600 h 3233738"/>
              <a:gd name="connsiteX20" fmla="*/ 2595563 w 4776788"/>
              <a:gd name="connsiteY20" fmla="*/ 2514600 h 3233738"/>
              <a:gd name="connsiteX21" fmla="*/ 2595563 w 4776788"/>
              <a:gd name="connsiteY21" fmla="*/ 2471738 h 3233738"/>
              <a:gd name="connsiteX22" fmla="*/ 2514601 w 4776788"/>
              <a:gd name="connsiteY22" fmla="*/ 2471738 h 3233738"/>
              <a:gd name="connsiteX23" fmla="*/ 2514601 w 4776788"/>
              <a:gd name="connsiteY23" fmla="*/ 2381250 h 3233738"/>
              <a:gd name="connsiteX24" fmla="*/ 2495551 w 4776788"/>
              <a:gd name="connsiteY24" fmla="*/ 2381250 h 3233738"/>
              <a:gd name="connsiteX25" fmla="*/ 2495551 w 4776788"/>
              <a:gd name="connsiteY25" fmla="*/ 2333625 h 3233738"/>
              <a:gd name="connsiteX26" fmla="*/ 2405063 w 4776788"/>
              <a:gd name="connsiteY26" fmla="*/ 2333625 h 3233738"/>
              <a:gd name="connsiteX27" fmla="*/ 2405063 w 4776788"/>
              <a:gd name="connsiteY27" fmla="*/ 2314575 h 3233738"/>
              <a:gd name="connsiteX28" fmla="*/ 2224088 w 4776788"/>
              <a:gd name="connsiteY28" fmla="*/ 2314575 h 3233738"/>
              <a:gd name="connsiteX29" fmla="*/ 2224088 w 4776788"/>
              <a:gd name="connsiteY29" fmla="*/ 2271713 h 3233738"/>
              <a:gd name="connsiteX30" fmla="*/ 2185988 w 4776788"/>
              <a:gd name="connsiteY30" fmla="*/ 2271713 h 3233738"/>
              <a:gd name="connsiteX31" fmla="*/ 2185988 w 4776788"/>
              <a:gd name="connsiteY31" fmla="*/ 2238375 h 3233738"/>
              <a:gd name="connsiteX32" fmla="*/ 2066926 w 4776788"/>
              <a:gd name="connsiteY32" fmla="*/ 2238375 h 3233738"/>
              <a:gd name="connsiteX33" fmla="*/ 2066926 w 4776788"/>
              <a:gd name="connsiteY33" fmla="*/ 2195513 h 3233738"/>
              <a:gd name="connsiteX34" fmla="*/ 1976438 w 4776788"/>
              <a:gd name="connsiteY34" fmla="*/ 2195513 h 3233738"/>
              <a:gd name="connsiteX35" fmla="*/ 1976438 w 4776788"/>
              <a:gd name="connsiteY35" fmla="*/ 2166938 h 3233738"/>
              <a:gd name="connsiteX36" fmla="*/ 1919288 w 4776788"/>
              <a:gd name="connsiteY36" fmla="*/ 2166938 h 3233738"/>
              <a:gd name="connsiteX37" fmla="*/ 1919288 w 4776788"/>
              <a:gd name="connsiteY37" fmla="*/ 2133600 h 3233738"/>
              <a:gd name="connsiteX38" fmla="*/ 1890713 w 4776788"/>
              <a:gd name="connsiteY38" fmla="*/ 2133600 h 3233738"/>
              <a:gd name="connsiteX39" fmla="*/ 1890713 w 4776788"/>
              <a:gd name="connsiteY39" fmla="*/ 2100263 h 3233738"/>
              <a:gd name="connsiteX40" fmla="*/ 1843088 w 4776788"/>
              <a:gd name="connsiteY40" fmla="*/ 2100263 h 3233738"/>
              <a:gd name="connsiteX41" fmla="*/ 1843088 w 4776788"/>
              <a:gd name="connsiteY41" fmla="*/ 2076450 h 3233738"/>
              <a:gd name="connsiteX42" fmla="*/ 1828801 w 4776788"/>
              <a:gd name="connsiteY42" fmla="*/ 2062163 h 3233738"/>
              <a:gd name="connsiteX43" fmla="*/ 1738313 w 4776788"/>
              <a:gd name="connsiteY43" fmla="*/ 2062163 h 3233738"/>
              <a:gd name="connsiteX44" fmla="*/ 1738313 w 4776788"/>
              <a:gd name="connsiteY44" fmla="*/ 2019300 h 3233738"/>
              <a:gd name="connsiteX45" fmla="*/ 1647826 w 4776788"/>
              <a:gd name="connsiteY45" fmla="*/ 2019300 h 3233738"/>
              <a:gd name="connsiteX46" fmla="*/ 1647826 w 4776788"/>
              <a:gd name="connsiteY46" fmla="*/ 1985963 h 3233738"/>
              <a:gd name="connsiteX47" fmla="*/ 1619251 w 4776788"/>
              <a:gd name="connsiteY47" fmla="*/ 1985963 h 3233738"/>
              <a:gd name="connsiteX48" fmla="*/ 1619251 w 4776788"/>
              <a:gd name="connsiteY48" fmla="*/ 1957388 h 3233738"/>
              <a:gd name="connsiteX49" fmla="*/ 1604963 w 4776788"/>
              <a:gd name="connsiteY49" fmla="*/ 1957388 h 3233738"/>
              <a:gd name="connsiteX50" fmla="*/ 1604963 w 4776788"/>
              <a:gd name="connsiteY50" fmla="*/ 1928813 h 3233738"/>
              <a:gd name="connsiteX51" fmla="*/ 1538288 w 4776788"/>
              <a:gd name="connsiteY51" fmla="*/ 1928813 h 3233738"/>
              <a:gd name="connsiteX52" fmla="*/ 1538288 w 4776788"/>
              <a:gd name="connsiteY52" fmla="*/ 1905000 h 3233738"/>
              <a:gd name="connsiteX53" fmla="*/ 1347788 w 4776788"/>
              <a:gd name="connsiteY53" fmla="*/ 1905000 h 3233738"/>
              <a:gd name="connsiteX54" fmla="*/ 1347788 w 4776788"/>
              <a:gd name="connsiteY54" fmla="*/ 1871663 h 3233738"/>
              <a:gd name="connsiteX55" fmla="*/ 1285876 w 4776788"/>
              <a:gd name="connsiteY55" fmla="*/ 1871663 h 3233738"/>
              <a:gd name="connsiteX56" fmla="*/ 1285876 w 4776788"/>
              <a:gd name="connsiteY56" fmla="*/ 1852613 h 3233738"/>
              <a:gd name="connsiteX57" fmla="*/ 1243013 w 4776788"/>
              <a:gd name="connsiteY57" fmla="*/ 1852613 h 3233738"/>
              <a:gd name="connsiteX58" fmla="*/ 1243013 w 4776788"/>
              <a:gd name="connsiteY58" fmla="*/ 1824038 h 3233738"/>
              <a:gd name="connsiteX59" fmla="*/ 1233488 w 4776788"/>
              <a:gd name="connsiteY59" fmla="*/ 1824038 h 3233738"/>
              <a:gd name="connsiteX60" fmla="*/ 1233488 w 4776788"/>
              <a:gd name="connsiteY60" fmla="*/ 1790700 h 3233738"/>
              <a:gd name="connsiteX61" fmla="*/ 1185863 w 4776788"/>
              <a:gd name="connsiteY61" fmla="*/ 1790700 h 3233738"/>
              <a:gd name="connsiteX62" fmla="*/ 1185863 w 4776788"/>
              <a:gd name="connsiteY62" fmla="*/ 1766888 h 3233738"/>
              <a:gd name="connsiteX63" fmla="*/ 1162051 w 4776788"/>
              <a:gd name="connsiteY63" fmla="*/ 1766888 h 3233738"/>
              <a:gd name="connsiteX64" fmla="*/ 1162051 w 4776788"/>
              <a:gd name="connsiteY64" fmla="*/ 1743075 h 3233738"/>
              <a:gd name="connsiteX65" fmla="*/ 1114426 w 4776788"/>
              <a:gd name="connsiteY65" fmla="*/ 1743075 h 3233738"/>
              <a:gd name="connsiteX66" fmla="*/ 1114426 w 4776788"/>
              <a:gd name="connsiteY66" fmla="*/ 1690688 h 3233738"/>
              <a:gd name="connsiteX67" fmla="*/ 1090613 w 4776788"/>
              <a:gd name="connsiteY67" fmla="*/ 1690688 h 3233738"/>
              <a:gd name="connsiteX68" fmla="*/ 1090613 w 4776788"/>
              <a:gd name="connsiteY68" fmla="*/ 1628775 h 3233738"/>
              <a:gd name="connsiteX69" fmla="*/ 1090613 w 4776788"/>
              <a:gd name="connsiteY69" fmla="*/ 1628775 h 3233738"/>
              <a:gd name="connsiteX70" fmla="*/ 1090613 w 4776788"/>
              <a:gd name="connsiteY70" fmla="*/ 1562100 h 3233738"/>
              <a:gd name="connsiteX71" fmla="*/ 1062038 w 4776788"/>
              <a:gd name="connsiteY71" fmla="*/ 1562100 h 3233738"/>
              <a:gd name="connsiteX72" fmla="*/ 1062038 w 4776788"/>
              <a:gd name="connsiteY72" fmla="*/ 1466850 h 3233738"/>
              <a:gd name="connsiteX73" fmla="*/ 957263 w 4776788"/>
              <a:gd name="connsiteY73" fmla="*/ 1466850 h 3233738"/>
              <a:gd name="connsiteX74" fmla="*/ 976313 w 4776788"/>
              <a:gd name="connsiteY74" fmla="*/ 1447800 h 3233738"/>
              <a:gd name="connsiteX75" fmla="*/ 947738 w 4776788"/>
              <a:gd name="connsiteY75" fmla="*/ 1447800 h 3233738"/>
              <a:gd name="connsiteX76" fmla="*/ 947738 w 4776788"/>
              <a:gd name="connsiteY76" fmla="*/ 1395413 h 3233738"/>
              <a:gd name="connsiteX77" fmla="*/ 909638 w 4776788"/>
              <a:gd name="connsiteY77" fmla="*/ 1395413 h 3233738"/>
              <a:gd name="connsiteX78" fmla="*/ 909638 w 4776788"/>
              <a:gd name="connsiteY78" fmla="*/ 1362075 h 3233738"/>
              <a:gd name="connsiteX79" fmla="*/ 881063 w 4776788"/>
              <a:gd name="connsiteY79" fmla="*/ 1362075 h 3233738"/>
              <a:gd name="connsiteX80" fmla="*/ 881063 w 4776788"/>
              <a:gd name="connsiteY80" fmla="*/ 1285875 h 3233738"/>
              <a:gd name="connsiteX81" fmla="*/ 852488 w 4776788"/>
              <a:gd name="connsiteY81" fmla="*/ 1285875 h 3233738"/>
              <a:gd name="connsiteX82" fmla="*/ 852488 w 4776788"/>
              <a:gd name="connsiteY82" fmla="*/ 1204913 h 3233738"/>
              <a:gd name="connsiteX83" fmla="*/ 785813 w 4776788"/>
              <a:gd name="connsiteY83" fmla="*/ 1204913 h 3233738"/>
              <a:gd name="connsiteX84" fmla="*/ 785813 w 4776788"/>
              <a:gd name="connsiteY84" fmla="*/ 1162050 h 3233738"/>
              <a:gd name="connsiteX85" fmla="*/ 771526 w 4776788"/>
              <a:gd name="connsiteY85" fmla="*/ 1162050 h 3233738"/>
              <a:gd name="connsiteX86" fmla="*/ 771526 w 4776788"/>
              <a:gd name="connsiteY86" fmla="*/ 1123950 h 3233738"/>
              <a:gd name="connsiteX87" fmla="*/ 723901 w 4776788"/>
              <a:gd name="connsiteY87" fmla="*/ 1123950 h 3233738"/>
              <a:gd name="connsiteX88" fmla="*/ 723901 w 4776788"/>
              <a:gd name="connsiteY88" fmla="*/ 1085850 h 3233738"/>
              <a:gd name="connsiteX89" fmla="*/ 690563 w 4776788"/>
              <a:gd name="connsiteY89" fmla="*/ 1085850 h 3233738"/>
              <a:gd name="connsiteX90" fmla="*/ 690563 w 4776788"/>
              <a:gd name="connsiteY90" fmla="*/ 1033463 h 3233738"/>
              <a:gd name="connsiteX91" fmla="*/ 647701 w 4776788"/>
              <a:gd name="connsiteY91" fmla="*/ 1033463 h 3233738"/>
              <a:gd name="connsiteX92" fmla="*/ 647701 w 4776788"/>
              <a:gd name="connsiteY92" fmla="*/ 971550 h 3233738"/>
              <a:gd name="connsiteX93" fmla="*/ 604838 w 4776788"/>
              <a:gd name="connsiteY93" fmla="*/ 971550 h 3233738"/>
              <a:gd name="connsiteX94" fmla="*/ 604838 w 4776788"/>
              <a:gd name="connsiteY94" fmla="*/ 900113 h 3233738"/>
              <a:gd name="connsiteX95" fmla="*/ 552451 w 4776788"/>
              <a:gd name="connsiteY95" fmla="*/ 900113 h 3233738"/>
              <a:gd name="connsiteX96" fmla="*/ 552451 w 4776788"/>
              <a:gd name="connsiteY96" fmla="*/ 852488 h 3233738"/>
              <a:gd name="connsiteX97" fmla="*/ 495301 w 4776788"/>
              <a:gd name="connsiteY97" fmla="*/ 852488 h 3233738"/>
              <a:gd name="connsiteX98" fmla="*/ 495301 w 4776788"/>
              <a:gd name="connsiteY98" fmla="*/ 795338 h 3233738"/>
              <a:gd name="connsiteX99" fmla="*/ 466726 w 4776788"/>
              <a:gd name="connsiteY99" fmla="*/ 795338 h 3233738"/>
              <a:gd name="connsiteX100" fmla="*/ 466726 w 4776788"/>
              <a:gd name="connsiteY100" fmla="*/ 719138 h 3233738"/>
              <a:gd name="connsiteX101" fmla="*/ 419101 w 4776788"/>
              <a:gd name="connsiteY101" fmla="*/ 719138 h 3233738"/>
              <a:gd name="connsiteX102" fmla="*/ 419101 w 4776788"/>
              <a:gd name="connsiteY102" fmla="*/ 666750 h 3233738"/>
              <a:gd name="connsiteX103" fmla="*/ 395288 w 4776788"/>
              <a:gd name="connsiteY103" fmla="*/ 666750 h 3233738"/>
              <a:gd name="connsiteX104" fmla="*/ 395288 w 4776788"/>
              <a:gd name="connsiteY104" fmla="*/ 623888 h 3233738"/>
              <a:gd name="connsiteX105" fmla="*/ 376238 w 4776788"/>
              <a:gd name="connsiteY105" fmla="*/ 623888 h 3233738"/>
              <a:gd name="connsiteX106" fmla="*/ 376238 w 4776788"/>
              <a:gd name="connsiteY106" fmla="*/ 576263 h 3233738"/>
              <a:gd name="connsiteX107" fmla="*/ 338138 w 4776788"/>
              <a:gd name="connsiteY107" fmla="*/ 576263 h 3233738"/>
              <a:gd name="connsiteX108" fmla="*/ 338138 w 4776788"/>
              <a:gd name="connsiteY108" fmla="*/ 528638 h 3233738"/>
              <a:gd name="connsiteX109" fmla="*/ 300038 w 4776788"/>
              <a:gd name="connsiteY109" fmla="*/ 528638 h 3233738"/>
              <a:gd name="connsiteX110" fmla="*/ 300038 w 4776788"/>
              <a:gd name="connsiteY110" fmla="*/ 452438 h 3233738"/>
              <a:gd name="connsiteX111" fmla="*/ 266701 w 4776788"/>
              <a:gd name="connsiteY111" fmla="*/ 452438 h 3233738"/>
              <a:gd name="connsiteX112" fmla="*/ 266701 w 4776788"/>
              <a:gd name="connsiteY112" fmla="*/ 366713 h 3233738"/>
              <a:gd name="connsiteX113" fmla="*/ 233363 w 4776788"/>
              <a:gd name="connsiteY113" fmla="*/ 366713 h 3233738"/>
              <a:gd name="connsiteX114" fmla="*/ 233363 w 4776788"/>
              <a:gd name="connsiteY114" fmla="*/ 300038 h 3233738"/>
              <a:gd name="connsiteX115" fmla="*/ 200026 w 4776788"/>
              <a:gd name="connsiteY115" fmla="*/ 300038 h 3233738"/>
              <a:gd name="connsiteX116" fmla="*/ 200026 w 4776788"/>
              <a:gd name="connsiteY116" fmla="*/ 247650 h 3233738"/>
              <a:gd name="connsiteX117" fmla="*/ 180976 w 4776788"/>
              <a:gd name="connsiteY117" fmla="*/ 247650 h 3233738"/>
              <a:gd name="connsiteX118" fmla="*/ 180976 w 4776788"/>
              <a:gd name="connsiteY118" fmla="*/ 190500 h 3233738"/>
              <a:gd name="connsiteX119" fmla="*/ 138113 w 4776788"/>
              <a:gd name="connsiteY119" fmla="*/ 190500 h 3233738"/>
              <a:gd name="connsiteX120" fmla="*/ 138113 w 4776788"/>
              <a:gd name="connsiteY120" fmla="*/ 138113 h 3233738"/>
              <a:gd name="connsiteX121" fmla="*/ 109538 w 4776788"/>
              <a:gd name="connsiteY121" fmla="*/ 138113 h 3233738"/>
              <a:gd name="connsiteX122" fmla="*/ 109538 w 4776788"/>
              <a:gd name="connsiteY122" fmla="*/ 95250 h 3233738"/>
              <a:gd name="connsiteX123" fmla="*/ 80963 w 4776788"/>
              <a:gd name="connsiteY123" fmla="*/ 95250 h 3233738"/>
              <a:gd name="connsiteX124" fmla="*/ 80963 w 4776788"/>
              <a:gd name="connsiteY124" fmla="*/ 42863 h 3233738"/>
              <a:gd name="connsiteX125" fmla="*/ 42863 w 4776788"/>
              <a:gd name="connsiteY125" fmla="*/ 42863 h 3233738"/>
              <a:gd name="connsiteX126" fmla="*/ 47624 w 4776788"/>
              <a:gd name="connsiteY126" fmla="*/ 2381 h 3233738"/>
              <a:gd name="connsiteX127" fmla="*/ 0 w 4776788"/>
              <a:gd name="connsiteY127" fmla="*/ 0 h 3233738"/>
              <a:gd name="connsiteX0" fmla="*/ 4776788 w 4776788"/>
              <a:gd name="connsiteY0" fmla="*/ 3233738 h 3233738"/>
              <a:gd name="connsiteX1" fmla="*/ 4776788 w 4776788"/>
              <a:gd name="connsiteY1" fmla="*/ 3024188 h 3233738"/>
              <a:gd name="connsiteX2" fmla="*/ 3843338 w 4776788"/>
              <a:gd name="connsiteY2" fmla="*/ 3024188 h 3233738"/>
              <a:gd name="connsiteX3" fmla="*/ 3843338 w 4776788"/>
              <a:gd name="connsiteY3" fmla="*/ 2943225 h 3233738"/>
              <a:gd name="connsiteX4" fmla="*/ 3590926 w 4776788"/>
              <a:gd name="connsiteY4" fmla="*/ 2943225 h 3233738"/>
              <a:gd name="connsiteX5" fmla="*/ 3590926 w 4776788"/>
              <a:gd name="connsiteY5" fmla="*/ 2881313 h 3233738"/>
              <a:gd name="connsiteX6" fmla="*/ 3424238 w 4776788"/>
              <a:gd name="connsiteY6" fmla="*/ 2881313 h 3233738"/>
              <a:gd name="connsiteX7" fmla="*/ 3424238 w 4776788"/>
              <a:gd name="connsiteY7" fmla="*/ 2833688 h 3233738"/>
              <a:gd name="connsiteX8" fmla="*/ 3309938 w 4776788"/>
              <a:gd name="connsiteY8" fmla="*/ 2833688 h 3233738"/>
              <a:gd name="connsiteX9" fmla="*/ 3309938 w 4776788"/>
              <a:gd name="connsiteY9" fmla="*/ 2767013 h 3233738"/>
              <a:gd name="connsiteX10" fmla="*/ 3262313 w 4776788"/>
              <a:gd name="connsiteY10" fmla="*/ 2767013 h 3233738"/>
              <a:gd name="connsiteX11" fmla="*/ 3262313 w 4776788"/>
              <a:gd name="connsiteY11" fmla="*/ 2719388 h 3233738"/>
              <a:gd name="connsiteX12" fmla="*/ 3262313 w 4776788"/>
              <a:gd name="connsiteY12" fmla="*/ 2719388 h 3233738"/>
              <a:gd name="connsiteX13" fmla="*/ 3262313 w 4776788"/>
              <a:gd name="connsiteY13" fmla="*/ 2667000 h 3233738"/>
              <a:gd name="connsiteX14" fmla="*/ 3209926 w 4776788"/>
              <a:gd name="connsiteY14" fmla="*/ 2667000 h 3233738"/>
              <a:gd name="connsiteX15" fmla="*/ 3209926 w 4776788"/>
              <a:gd name="connsiteY15" fmla="*/ 2605088 h 3233738"/>
              <a:gd name="connsiteX16" fmla="*/ 3019426 w 4776788"/>
              <a:gd name="connsiteY16" fmla="*/ 2605088 h 3233738"/>
              <a:gd name="connsiteX17" fmla="*/ 3019426 w 4776788"/>
              <a:gd name="connsiteY17" fmla="*/ 2547938 h 3233738"/>
              <a:gd name="connsiteX18" fmla="*/ 2709863 w 4776788"/>
              <a:gd name="connsiteY18" fmla="*/ 2547938 h 3233738"/>
              <a:gd name="connsiteX19" fmla="*/ 2709863 w 4776788"/>
              <a:gd name="connsiteY19" fmla="*/ 2514600 h 3233738"/>
              <a:gd name="connsiteX20" fmla="*/ 2595563 w 4776788"/>
              <a:gd name="connsiteY20" fmla="*/ 2514600 h 3233738"/>
              <a:gd name="connsiteX21" fmla="*/ 2595563 w 4776788"/>
              <a:gd name="connsiteY21" fmla="*/ 2471738 h 3233738"/>
              <a:gd name="connsiteX22" fmla="*/ 2514601 w 4776788"/>
              <a:gd name="connsiteY22" fmla="*/ 2471738 h 3233738"/>
              <a:gd name="connsiteX23" fmla="*/ 2514601 w 4776788"/>
              <a:gd name="connsiteY23" fmla="*/ 2381250 h 3233738"/>
              <a:gd name="connsiteX24" fmla="*/ 2495551 w 4776788"/>
              <a:gd name="connsiteY24" fmla="*/ 2381250 h 3233738"/>
              <a:gd name="connsiteX25" fmla="*/ 2495551 w 4776788"/>
              <a:gd name="connsiteY25" fmla="*/ 2333625 h 3233738"/>
              <a:gd name="connsiteX26" fmla="*/ 2405063 w 4776788"/>
              <a:gd name="connsiteY26" fmla="*/ 2333625 h 3233738"/>
              <a:gd name="connsiteX27" fmla="*/ 2405063 w 4776788"/>
              <a:gd name="connsiteY27" fmla="*/ 2314575 h 3233738"/>
              <a:gd name="connsiteX28" fmla="*/ 2224088 w 4776788"/>
              <a:gd name="connsiteY28" fmla="*/ 2314575 h 3233738"/>
              <a:gd name="connsiteX29" fmla="*/ 2224088 w 4776788"/>
              <a:gd name="connsiteY29" fmla="*/ 2271713 h 3233738"/>
              <a:gd name="connsiteX30" fmla="*/ 2185988 w 4776788"/>
              <a:gd name="connsiteY30" fmla="*/ 2271713 h 3233738"/>
              <a:gd name="connsiteX31" fmla="*/ 2185988 w 4776788"/>
              <a:gd name="connsiteY31" fmla="*/ 2238375 h 3233738"/>
              <a:gd name="connsiteX32" fmla="*/ 2066926 w 4776788"/>
              <a:gd name="connsiteY32" fmla="*/ 2238375 h 3233738"/>
              <a:gd name="connsiteX33" fmla="*/ 2066926 w 4776788"/>
              <a:gd name="connsiteY33" fmla="*/ 2195513 h 3233738"/>
              <a:gd name="connsiteX34" fmla="*/ 1976438 w 4776788"/>
              <a:gd name="connsiteY34" fmla="*/ 2195513 h 3233738"/>
              <a:gd name="connsiteX35" fmla="*/ 1976438 w 4776788"/>
              <a:gd name="connsiteY35" fmla="*/ 2166938 h 3233738"/>
              <a:gd name="connsiteX36" fmla="*/ 1919288 w 4776788"/>
              <a:gd name="connsiteY36" fmla="*/ 2166938 h 3233738"/>
              <a:gd name="connsiteX37" fmla="*/ 1919288 w 4776788"/>
              <a:gd name="connsiteY37" fmla="*/ 2133600 h 3233738"/>
              <a:gd name="connsiteX38" fmla="*/ 1890713 w 4776788"/>
              <a:gd name="connsiteY38" fmla="*/ 2133600 h 3233738"/>
              <a:gd name="connsiteX39" fmla="*/ 1890713 w 4776788"/>
              <a:gd name="connsiteY39" fmla="*/ 2100263 h 3233738"/>
              <a:gd name="connsiteX40" fmla="*/ 1843088 w 4776788"/>
              <a:gd name="connsiteY40" fmla="*/ 2100263 h 3233738"/>
              <a:gd name="connsiteX41" fmla="*/ 1843088 w 4776788"/>
              <a:gd name="connsiteY41" fmla="*/ 2076450 h 3233738"/>
              <a:gd name="connsiteX42" fmla="*/ 1828801 w 4776788"/>
              <a:gd name="connsiteY42" fmla="*/ 2062163 h 3233738"/>
              <a:gd name="connsiteX43" fmla="*/ 1738313 w 4776788"/>
              <a:gd name="connsiteY43" fmla="*/ 2062163 h 3233738"/>
              <a:gd name="connsiteX44" fmla="*/ 1738313 w 4776788"/>
              <a:gd name="connsiteY44" fmla="*/ 2019300 h 3233738"/>
              <a:gd name="connsiteX45" fmla="*/ 1647826 w 4776788"/>
              <a:gd name="connsiteY45" fmla="*/ 2019300 h 3233738"/>
              <a:gd name="connsiteX46" fmla="*/ 1647826 w 4776788"/>
              <a:gd name="connsiteY46" fmla="*/ 1985963 h 3233738"/>
              <a:gd name="connsiteX47" fmla="*/ 1619251 w 4776788"/>
              <a:gd name="connsiteY47" fmla="*/ 1985963 h 3233738"/>
              <a:gd name="connsiteX48" fmla="*/ 1619251 w 4776788"/>
              <a:gd name="connsiteY48" fmla="*/ 1957388 h 3233738"/>
              <a:gd name="connsiteX49" fmla="*/ 1604963 w 4776788"/>
              <a:gd name="connsiteY49" fmla="*/ 1957388 h 3233738"/>
              <a:gd name="connsiteX50" fmla="*/ 1604963 w 4776788"/>
              <a:gd name="connsiteY50" fmla="*/ 1928813 h 3233738"/>
              <a:gd name="connsiteX51" fmla="*/ 1538288 w 4776788"/>
              <a:gd name="connsiteY51" fmla="*/ 1928813 h 3233738"/>
              <a:gd name="connsiteX52" fmla="*/ 1538288 w 4776788"/>
              <a:gd name="connsiteY52" fmla="*/ 1905000 h 3233738"/>
              <a:gd name="connsiteX53" fmla="*/ 1347788 w 4776788"/>
              <a:gd name="connsiteY53" fmla="*/ 1905000 h 3233738"/>
              <a:gd name="connsiteX54" fmla="*/ 1347788 w 4776788"/>
              <a:gd name="connsiteY54" fmla="*/ 1871663 h 3233738"/>
              <a:gd name="connsiteX55" fmla="*/ 1285876 w 4776788"/>
              <a:gd name="connsiteY55" fmla="*/ 1871663 h 3233738"/>
              <a:gd name="connsiteX56" fmla="*/ 1285876 w 4776788"/>
              <a:gd name="connsiteY56" fmla="*/ 1852613 h 3233738"/>
              <a:gd name="connsiteX57" fmla="*/ 1243013 w 4776788"/>
              <a:gd name="connsiteY57" fmla="*/ 1852613 h 3233738"/>
              <a:gd name="connsiteX58" fmla="*/ 1243013 w 4776788"/>
              <a:gd name="connsiteY58" fmla="*/ 1824038 h 3233738"/>
              <a:gd name="connsiteX59" fmla="*/ 1233488 w 4776788"/>
              <a:gd name="connsiteY59" fmla="*/ 1824038 h 3233738"/>
              <a:gd name="connsiteX60" fmla="*/ 1233488 w 4776788"/>
              <a:gd name="connsiteY60" fmla="*/ 1790700 h 3233738"/>
              <a:gd name="connsiteX61" fmla="*/ 1185863 w 4776788"/>
              <a:gd name="connsiteY61" fmla="*/ 1790700 h 3233738"/>
              <a:gd name="connsiteX62" fmla="*/ 1185863 w 4776788"/>
              <a:gd name="connsiteY62" fmla="*/ 1766888 h 3233738"/>
              <a:gd name="connsiteX63" fmla="*/ 1162051 w 4776788"/>
              <a:gd name="connsiteY63" fmla="*/ 1766888 h 3233738"/>
              <a:gd name="connsiteX64" fmla="*/ 1162051 w 4776788"/>
              <a:gd name="connsiteY64" fmla="*/ 1743075 h 3233738"/>
              <a:gd name="connsiteX65" fmla="*/ 1114426 w 4776788"/>
              <a:gd name="connsiteY65" fmla="*/ 1743075 h 3233738"/>
              <a:gd name="connsiteX66" fmla="*/ 1114426 w 4776788"/>
              <a:gd name="connsiteY66" fmla="*/ 1690688 h 3233738"/>
              <a:gd name="connsiteX67" fmla="*/ 1090613 w 4776788"/>
              <a:gd name="connsiteY67" fmla="*/ 1690688 h 3233738"/>
              <a:gd name="connsiteX68" fmla="*/ 1090613 w 4776788"/>
              <a:gd name="connsiteY68" fmla="*/ 1628775 h 3233738"/>
              <a:gd name="connsiteX69" fmla="*/ 1090613 w 4776788"/>
              <a:gd name="connsiteY69" fmla="*/ 1628775 h 3233738"/>
              <a:gd name="connsiteX70" fmla="*/ 1090613 w 4776788"/>
              <a:gd name="connsiteY70" fmla="*/ 1562100 h 3233738"/>
              <a:gd name="connsiteX71" fmla="*/ 1062038 w 4776788"/>
              <a:gd name="connsiteY71" fmla="*/ 1562100 h 3233738"/>
              <a:gd name="connsiteX72" fmla="*/ 1062038 w 4776788"/>
              <a:gd name="connsiteY72" fmla="*/ 1466850 h 3233738"/>
              <a:gd name="connsiteX73" fmla="*/ 957263 w 4776788"/>
              <a:gd name="connsiteY73" fmla="*/ 1466850 h 3233738"/>
              <a:gd name="connsiteX74" fmla="*/ 976313 w 4776788"/>
              <a:gd name="connsiteY74" fmla="*/ 1447800 h 3233738"/>
              <a:gd name="connsiteX75" fmla="*/ 947738 w 4776788"/>
              <a:gd name="connsiteY75" fmla="*/ 1447800 h 3233738"/>
              <a:gd name="connsiteX76" fmla="*/ 947738 w 4776788"/>
              <a:gd name="connsiteY76" fmla="*/ 1395413 h 3233738"/>
              <a:gd name="connsiteX77" fmla="*/ 909638 w 4776788"/>
              <a:gd name="connsiteY77" fmla="*/ 1395413 h 3233738"/>
              <a:gd name="connsiteX78" fmla="*/ 909638 w 4776788"/>
              <a:gd name="connsiteY78" fmla="*/ 1362075 h 3233738"/>
              <a:gd name="connsiteX79" fmla="*/ 881063 w 4776788"/>
              <a:gd name="connsiteY79" fmla="*/ 1362075 h 3233738"/>
              <a:gd name="connsiteX80" fmla="*/ 881063 w 4776788"/>
              <a:gd name="connsiteY80" fmla="*/ 1285875 h 3233738"/>
              <a:gd name="connsiteX81" fmla="*/ 852488 w 4776788"/>
              <a:gd name="connsiteY81" fmla="*/ 1285875 h 3233738"/>
              <a:gd name="connsiteX82" fmla="*/ 852488 w 4776788"/>
              <a:gd name="connsiteY82" fmla="*/ 1204913 h 3233738"/>
              <a:gd name="connsiteX83" fmla="*/ 785813 w 4776788"/>
              <a:gd name="connsiteY83" fmla="*/ 1204913 h 3233738"/>
              <a:gd name="connsiteX84" fmla="*/ 785813 w 4776788"/>
              <a:gd name="connsiteY84" fmla="*/ 1162050 h 3233738"/>
              <a:gd name="connsiteX85" fmla="*/ 771526 w 4776788"/>
              <a:gd name="connsiteY85" fmla="*/ 1162050 h 3233738"/>
              <a:gd name="connsiteX86" fmla="*/ 771526 w 4776788"/>
              <a:gd name="connsiteY86" fmla="*/ 1123950 h 3233738"/>
              <a:gd name="connsiteX87" fmla="*/ 723901 w 4776788"/>
              <a:gd name="connsiteY87" fmla="*/ 1123950 h 3233738"/>
              <a:gd name="connsiteX88" fmla="*/ 723901 w 4776788"/>
              <a:gd name="connsiteY88" fmla="*/ 1085850 h 3233738"/>
              <a:gd name="connsiteX89" fmla="*/ 690563 w 4776788"/>
              <a:gd name="connsiteY89" fmla="*/ 1085850 h 3233738"/>
              <a:gd name="connsiteX90" fmla="*/ 690563 w 4776788"/>
              <a:gd name="connsiteY90" fmla="*/ 1033463 h 3233738"/>
              <a:gd name="connsiteX91" fmla="*/ 647701 w 4776788"/>
              <a:gd name="connsiteY91" fmla="*/ 1033463 h 3233738"/>
              <a:gd name="connsiteX92" fmla="*/ 647701 w 4776788"/>
              <a:gd name="connsiteY92" fmla="*/ 971550 h 3233738"/>
              <a:gd name="connsiteX93" fmla="*/ 604838 w 4776788"/>
              <a:gd name="connsiteY93" fmla="*/ 971550 h 3233738"/>
              <a:gd name="connsiteX94" fmla="*/ 604838 w 4776788"/>
              <a:gd name="connsiteY94" fmla="*/ 900113 h 3233738"/>
              <a:gd name="connsiteX95" fmla="*/ 552451 w 4776788"/>
              <a:gd name="connsiteY95" fmla="*/ 900113 h 3233738"/>
              <a:gd name="connsiteX96" fmla="*/ 552451 w 4776788"/>
              <a:gd name="connsiteY96" fmla="*/ 852488 h 3233738"/>
              <a:gd name="connsiteX97" fmla="*/ 495301 w 4776788"/>
              <a:gd name="connsiteY97" fmla="*/ 852488 h 3233738"/>
              <a:gd name="connsiteX98" fmla="*/ 495301 w 4776788"/>
              <a:gd name="connsiteY98" fmla="*/ 795338 h 3233738"/>
              <a:gd name="connsiteX99" fmla="*/ 466726 w 4776788"/>
              <a:gd name="connsiteY99" fmla="*/ 795338 h 3233738"/>
              <a:gd name="connsiteX100" fmla="*/ 466726 w 4776788"/>
              <a:gd name="connsiteY100" fmla="*/ 719138 h 3233738"/>
              <a:gd name="connsiteX101" fmla="*/ 419101 w 4776788"/>
              <a:gd name="connsiteY101" fmla="*/ 719138 h 3233738"/>
              <a:gd name="connsiteX102" fmla="*/ 419101 w 4776788"/>
              <a:gd name="connsiteY102" fmla="*/ 666750 h 3233738"/>
              <a:gd name="connsiteX103" fmla="*/ 395288 w 4776788"/>
              <a:gd name="connsiteY103" fmla="*/ 666750 h 3233738"/>
              <a:gd name="connsiteX104" fmla="*/ 395288 w 4776788"/>
              <a:gd name="connsiteY104" fmla="*/ 623888 h 3233738"/>
              <a:gd name="connsiteX105" fmla="*/ 376238 w 4776788"/>
              <a:gd name="connsiteY105" fmla="*/ 623888 h 3233738"/>
              <a:gd name="connsiteX106" fmla="*/ 376238 w 4776788"/>
              <a:gd name="connsiteY106" fmla="*/ 576263 h 3233738"/>
              <a:gd name="connsiteX107" fmla="*/ 338138 w 4776788"/>
              <a:gd name="connsiteY107" fmla="*/ 576263 h 3233738"/>
              <a:gd name="connsiteX108" fmla="*/ 338138 w 4776788"/>
              <a:gd name="connsiteY108" fmla="*/ 528638 h 3233738"/>
              <a:gd name="connsiteX109" fmla="*/ 300038 w 4776788"/>
              <a:gd name="connsiteY109" fmla="*/ 528638 h 3233738"/>
              <a:gd name="connsiteX110" fmla="*/ 300038 w 4776788"/>
              <a:gd name="connsiteY110" fmla="*/ 452438 h 3233738"/>
              <a:gd name="connsiteX111" fmla="*/ 266701 w 4776788"/>
              <a:gd name="connsiteY111" fmla="*/ 452438 h 3233738"/>
              <a:gd name="connsiteX112" fmla="*/ 266701 w 4776788"/>
              <a:gd name="connsiteY112" fmla="*/ 366713 h 3233738"/>
              <a:gd name="connsiteX113" fmla="*/ 233363 w 4776788"/>
              <a:gd name="connsiteY113" fmla="*/ 366713 h 3233738"/>
              <a:gd name="connsiteX114" fmla="*/ 233363 w 4776788"/>
              <a:gd name="connsiteY114" fmla="*/ 300038 h 3233738"/>
              <a:gd name="connsiteX115" fmla="*/ 200026 w 4776788"/>
              <a:gd name="connsiteY115" fmla="*/ 300038 h 3233738"/>
              <a:gd name="connsiteX116" fmla="*/ 200026 w 4776788"/>
              <a:gd name="connsiteY116" fmla="*/ 247650 h 3233738"/>
              <a:gd name="connsiteX117" fmla="*/ 180976 w 4776788"/>
              <a:gd name="connsiteY117" fmla="*/ 247650 h 3233738"/>
              <a:gd name="connsiteX118" fmla="*/ 180976 w 4776788"/>
              <a:gd name="connsiteY118" fmla="*/ 190500 h 3233738"/>
              <a:gd name="connsiteX119" fmla="*/ 138113 w 4776788"/>
              <a:gd name="connsiteY119" fmla="*/ 190500 h 3233738"/>
              <a:gd name="connsiteX120" fmla="*/ 138113 w 4776788"/>
              <a:gd name="connsiteY120" fmla="*/ 138113 h 3233738"/>
              <a:gd name="connsiteX121" fmla="*/ 109538 w 4776788"/>
              <a:gd name="connsiteY121" fmla="*/ 138113 h 3233738"/>
              <a:gd name="connsiteX122" fmla="*/ 109538 w 4776788"/>
              <a:gd name="connsiteY122" fmla="*/ 95250 h 3233738"/>
              <a:gd name="connsiteX123" fmla="*/ 80963 w 4776788"/>
              <a:gd name="connsiteY123" fmla="*/ 95250 h 3233738"/>
              <a:gd name="connsiteX124" fmla="*/ 80963 w 4776788"/>
              <a:gd name="connsiteY124" fmla="*/ 42863 h 3233738"/>
              <a:gd name="connsiteX125" fmla="*/ 42863 w 4776788"/>
              <a:gd name="connsiteY125" fmla="*/ 42863 h 3233738"/>
              <a:gd name="connsiteX126" fmla="*/ 47624 w 4776788"/>
              <a:gd name="connsiteY126" fmla="*/ 2381 h 3233738"/>
              <a:gd name="connsiteX127" fmla="*/ 0 w 4776788"/>
              <a:gd name="connsiteY127" fmla="*/ 0 h 3233738"/>
              <a:gd name="connsiteX0" fmla="*/ 4776788 w 4776788"/>
              <a:gd name="connsiteY0" fmla="*/ 3240106 h 3240106"/>
              <a:gd name="connsiteX1" fmla="*/ 4776788 w 4776788"/>
              <a:gd name="connsiteY1" fmla="*/ 3030556 h 3240106"/>
              <a:gd name="connsiteX2" fmla="*/ 3843338 w 4776788"/>
              <a:gd name="connsiteY2" fmla="*/ 3030556 h 3240106"/>
              <a:gd name="connsiteX3" fmla="*/ 3843338 w 4776788"/>
              <a:gd name="connsiteY3" fmla="*/ 2949593 h 3240106"/>
              <a:gd name="connsiteX4" fmla="*/ 3590926 w 4776788"/>
              <a:gd name="connsiteY4" fmla="*/ 2949593 h 3240106"/>
              <a:gd name="connsiteX5" fmla="*/ 3590926 w 4776788"/>
              <a:gd name="connsiteY5" fmla="*/ 2887681 h 3240106"/>
              <a:gd name="connsiteX6" fmla="*/ 3424238 w 4776788"/>
              <a:gd name="connsiteY6" fmla="*/ 2887681 h 3240106"/>
              <a:gd name="connsiteX7" fmla="*/ 3424238 w 4776788"/>
              <a:gd name="connsiteY7" fmla="*/ 2840056 h 3240106"/>
              <a:gd name="connsiteX8" fmla="*/ 3309938 w 4776788"/>
              <a:gd name="connsiteY8" fmla="*/ 2840056 h 3240106"/>
              <a:gd name="connsiteX9" fmla="*/ 3309938 w 4776788"/>
              <a:gd name="connsiteY9" fmla="*/ 2773381 h 3240106"/>
              <a:gd name="connsiteX10" fmla="*/ 3262313 w 4776788"/>
              <a:gd name="connsiteY10" fmla="*/ 2773381 h 3240106"/>
              <a:gd name="connsiteX11" fmla="*/ 3262313 w 4776788"/>
              <a:gd name="connsiteY11" fmla="*/ 2725756 h 3240106"/>
              <a:gd name="connsiteX12" fmla="*/ 3262313 w 4776788"/>
              <a:gd name="connsiteY12" fmla="*/ 2725756 h 3240106"/>
              <a:gd name="connsiteX13" fmla="*/ 3262313 w 4776788"/>
              <a:gd name="connsiteY13" fmla="*/ 2673368 h 3240106"/>
              <a:gd name="connsiteX14" fmla="*/ 3209926 w 4776788"/>
              <a:gd name="connsiteY14" fmla="*/ 2673368 h 3240106"/>
              <a:gd name="connsiteX15" fmla="*/ 3209926 w 4776788"/>
              <a:gd name="connsiteY15" fmla="*/ 2611456 h 3240106"/>
              <a:gd name="connsiteX16" fmla="*/ 3019426 w 4776788"/>
              <a:gd name="connsiteY16" fmla="*/ 2611456 h 3240106"/>
              <a:gd name="connsiteX17" fmla="*/ 3019426 w 4776788"/>
              <a:gd name="connsiteY17" fmla="*/ 2554306 h 3240106"/>
              <a:gd name="connsiteX18" fmla="*/ 2709863 w 4776788"/>
              <a:gd name="connsiteY18" fmla="*/ 2554306 h 3240106"/>
              <a:gd name="connsiteX19" fmla="*/ 2709863 w 4776788"/>
              <a:gd name="connsiteY19" fmla="*/ 2520968 h 3240106"/>
              <a:gd name="connsiteX20" fmla="*/ 2595563 w 4776788"/>
              <a:gd name="connsiteY20" fmla="*/ 2520968 h 3240106"/>
              <a:gd name="connsiteX21" fmla="*/ 2595563 w 4776788"/>
              <a:gd name="connsiteY21" fmla="*/ 2478106 h 3240106"/>
              <a:gd name="connsiteX22" fmla="*/ 2514601 w 4776788"/>
              <a:gd name="connsiteY22" fmla="*/ 2478106 h 3240106"/>
              <a:gd name="connsiteX23" fmla="*/ 2514601 w 4776788"/>
              <a:gd name="connsiteY23" fmla="*/ 2387618 h 3240106"/>
              <a:gd name="connsiteX24" fmla="*/ 2495551 w 4776788"/>
              <a:gd name="connsiteY24" fmla="*/ 2387618 h 3240106"/>
              <a:gd name="connsiteX25" fmla="*/ 2495551 w 4776788"/>
              <a:gd name="connsiteY25" fmla="*/ 2339993 h 3240106"/>
              <a:gd name="connsiteX26" fmla="*/ 2405063 w 4776788"/>
              <a:gd name="connsiteY26" fmla="*/ 2339993 h 3240106"/>
              <a:gd name="connsiteX27" fmla="*/ 2405063 w 4776788"/>
              <a:gd name="connsiteY27" fmla="*/ 2320943 h 3240106"/>
              <a:gd name="connsiteX28" fmla="*/ 2224088 w 4776788"/>
              <a:gd name="connsiteY28" fmla="*/ 2320943 h 3240106"/>
              <a:gd name="connsiteX29" fmla="*/ 2224088 w 4776788"/>
              <a:gd name="connsiteY29" fmla="*/ 2278081 h 3240106"/>
              <a:gd name="connsiteX30" fmla="*/ 2185988 w 4776788"/>
              <a:gd name="connsiteY30" fmla="*/ 2278081 h 3240106"/>
              <a:gd name="connsiteX31" fmla="*/ 2185988 w 4776788"/>
              <a:gd name="connsiteY31" fmla="*/ 2244743 h 3240106"/>
              <a:gd name="connsiteX32" fmla="*/ 2066926 w 4776788"/>
              <a:gd name="connsiteY32" fmla="*/ 2244743 h 3240106"/>
              <a:gd name="connsiteX33" fmla="*/ 2066926 w 4776788"/>
              <a:gd name="connsiteY33" fmla="*/ 2201881 h 3240106"/>
              <a:gd name="connsiteX34" fmla="*/ 1976438 w 4776788"/>
              <a:gd name="connsiteY34" fmla="*/ 2201881 h 3240106"/>
              <a:gd name="connsiteX35" fmla="*/ 1976438 w 4776788"/>
              <a:gd name="connsiteY35" fmla="*/ 2173306 h 3240106"/>
              <a:gd name="connsiteX36" fmla="*/ 1919288 w 4776788"/>
              <a:gd name="connsiteY36" fmla="*/ 2173306 h 3240106"/>
              <a:gd name="connsiteX37" fmla="*/ 1919288 w 4776788"/>
              <a:gd name="connsiteY37" fmla="*/ 2139968 h 3240106"/>
              <a:gd name="connsiteX38" fmla="*/ 1890713 w 4776788"/>
              <a:gd name="connsiteY38" fmla="*/ 2139968 h 3240106"/>
              <a:gd name="connsiteX39" fmla="*/ 1890713 w 4776788"/>
              <a:gd name="connsiteY39" fmla="*/ 2106631 h 3240106"/>
              <a:gd name="connsiteX40" fmla="*/ 1843088 w 4776788"/>
              <a:gd name="connsiteY40" fmla="*/ 2106631 h 3240106"/>
              <a:gd name="connsiteX41" fmla="*/ 1843088 w 4776788"/>
              <a:gd name="connsiteY41" fmla="*/ 2082818 h 3240106"/>
              <a:gd name="connsiteX42" fmla="*/ 1828801 w 4776788"/>
              <a:gd name="connsiteY42" fmla="*/ 2068531 h 3240106"/>
              <a:gd name="connsiteX43" fmla="*/ 1738313 w 4776788"/>
              <a:gd name="connsiteY43" fmla="*/ 2068531 h 3240106"/>
              <a:gd name="connsiteX44" fmla="*/ 1738313 w 4776788"/>
              <a:gd name="connsiteY44" fmla="*/ 2025668 h 3240106"/>
              <a:gd name="connsiteX45" fmla="*/ 1647826 w 4776788"/>
              <a:gd name="connsiteY45" fmla="*/ 2025668 h 3240106"/>
              <a:gd name="connsiteX46" fmla="*/ 1647826 w 4776788"/>
              <a:gd name="connsiteY46" fmla="*/ 1992331 h 3240106"/>
              <a:gd name="connsiteX47" fmla="*/ 1619251 w 4776788"/>
              <a:gd name="connsiteY47" fmla="*/ 1992331 h 3240106"/>
              <a:gd name="connsiteX48" fmla="*/ 1619251 w 4776788"/>
              <a:gd name="connsiteY48" fmla="*/ 1963756 h 3240106"/>
              <a:gd name="connsiteX49" fmla="*/ 1604963 w 4776788"/>
              <a:gd name="connsiteY49" fmla="*/ 1963756 h 3240106"/>
              <a:gd name="connsiteX50" fmla="*/ 1604963 w 4776788"/>
              <a:gd name="connsiteY50" fmla="*/ 1935181 h 3240106"/>
              <a:gd name="connsiteX51" fmla="*/ 1538288 w 4776788"/>
              <a:gd name="connsiteY51" fmla="*/ 1935181 h 3240106"/>
              <a:gd name="connsiteX52" fmla="*/ 1538288 w 4776788"/>
              <a:gd name="connsiteY52" fmla="*/ 1911368 h 3240106"/>
              <a:gd name="connsiteX53" fmla="*/ 1347788 w 4776788"/>
              <a:gd name="connsiteY53" fmla="*/ 1911368 h 3240106"/>
              <a:gd name="connsiteX54" fmla="*/ 1347788 w 4776788"/>
              <a:gd name="connsiteY54" fmla="*/ 1878031 h 3240106"/>
              <a:gd name="connsiteX55" fmla="*/ 1285876 w 4776788"/>
              <a:gd name="connsiteY55" fmla="*/ 1878031 h 3240106"/>
              <a:gd name="connsiteX56" fmla="*/ 1285876 w 4776788"/>
              <a:gd name="connsiteY56" fmla="*/ 1858981 h 3240106"/>
              <a:gd name="connsiteX57" fmla="*/ 1243013 w 4776788"/>
              <a:gd name="connsiteY57" fmla="*/ 1858981 h 3240106"/>
              <a:gd name="connsiteX58" fmla="*/ 1243013 w 4776788"/>
              <a:gd name="connsiteY58" fmla="*/ 1830406 h 3240106"/>
              <a:gd name="connsiteX59" fmla="*/ 1233488 w 4776788"/>
              <a:gd name="connsiteY59" fmla="*/ 1830406 h 3240106"/>
              <a:gd name="connsiteX60" fmla="*/ 1233488 w 4776788"/>
              <a:gd name="connsiteY60" fmla="*/ 1797068 h 3240106"/>
              <a:gd name="connsiteX61" fmla="*/ 1185863 w 4776788"/>
              <a:gd name="connsiteY61" fmla="*/ 1797068 h 3240106"/>
              <a:gd name="connsiteX62" fmla="*/ 1185863 w 4776788"/>
              <a:gd name="connsiteY62" fmla="*/ 1773256 h 3240106"/>
              <a:gd name="connsiteX63" fmla="*/ 1162051 w 4776788"/>
              <a:gd name="connsiteY63" fmla="*/ 1773256 h 3240106"/>
              <a:gd name="connsiteX64" fmla="*/ 1162051 w 4776788"/>
              <a:gd name="connsiteY64" fmla="*/ 1749443 h 3240106"/>
              <a:gd name="connsiteX65" fmla="*/ 1114426 w 4776788"/>
              <a:gd name="connsiteY65" fmla="*/ 1749443 h 3240106"/>
              <a:gd name="connsiteX66" fmla="*/ 1114426 w 4776788"/>
              <a:gd name="connsiteY66" fmla="*/ 1697056 h 3240106"/>
              <a:gd name="connsiteX67" fmla="*/ 1090613 w 4776788"/>
              <a:gd name="connsiteY67" fmla="*/ 1697056 h 3240106"/>
              <a:gd name="connsiteX68" fmla="*/ 1090613 w 4776788"/>
              <a:gd name="connsiteY68" fmla="*/ 1635143 h 3240106"/>
              <a:gd name="connsiteX69" fmla="*/ 1090613 w 4776788"/>
              <a:gd name="connsiteY69" fmla="*/ 1635143 h 3240106"/>
              <a:gd name="connsiteX70" fmla="*/ 1090613 w 4776788"/>
              <a:gd name="connsiteY70" fmla="*/ 1568468 h 3240106"/>
              <a:gd name="connsiteX71" fmla="*/ 1062038 w 4776788"/>
              <a:gd name="connsiteY71" fmla="*/ 1568468 h 3240106"/>
              <a:gd name="connsiteX72" fmla="*/ 1062038 w 4776788"/>
              <a:gd name="connsiteY72" fmla="*/ 1473218 h 3240106"/>
              <a:gd name="connsiteX73" fmla="*/ 957263 w 4776788"/>
              <a:gd name="connsiteY73" fmla="*/ 1473218 h 3240106"/>
              <a:gd name="connsiteX74" fmla="*/ 976313 w 4776788"/>
              <a:gd name="connsiteY74" fmla="*/ 1454168 h 3240106"/>
              <a:gd name="connsiteX75" fmla="*/ 947738 w 4776788"/>
              <a:gd name="connsiteY75" fmla="*/ 1454168 h 3240106"/>
              <a:gd name="connsiteX76" fmla="*/ 947738 w 4776788"/>
              <a:gd name="connsiteY76" fmla="*/ 1401781 h 3240106"/>
              <a:gd name="connsiteX77" fmla="*/ 909638 w 4776788"/>
              <a:gd name="connsiteY77" fmla="*/ 1401781 h 3240106"/>
              <a:gd name="connsiteX78" fmla="*/ 909638 w 4776788"/>
              <a:gd name="connsiteY78" fmla="*/ 1368443 h 3240106"/>
              <a:gd name="connsiteX79" fmla="*/ 881063 w 4776788"/>
              <a:gd name="connsiteY79" fmla="*/ 1368443 h 3240106"/>
              <a:gd name="connsiteX80" fmla="*/ 881063 w 4776788"/>
              <a:gd name="connsiteY80" fmla="*/ 1292243 h 3240106"/>
              <a:gd name="connsiteX81" fmla="*/ 852488 w 4776788"/>
              <a:gd name="connsiteY81" fmla="*/ 1292243 h 3240106"/>
              <a:gd name="connsiteX82" fmla="*/ 852488 w 4776788"/>
              <a:gd name="connsiteY82" fmla="*/ 1211281 h 3240106"/>
              <a:gd name="connsiteX83" fmla="*/ 785813 w 4776788"/>
              <a:gd name="connsiteY83" fmla="*/ 1211281 h 3240106"/>
              <a:gd name="connsiteX84" fmla="*/ 785813 w 4776788"/>
              <a:gd name="connsiteY84" fmla="*/ 1168418 h 3240106"/>
              <a:gd name="connsiteX85" fmla="*/ 771526 w 4776788"/>
              <a:gd name="connsiteY85" fmla="*/ 1168418 h 3240106"/>
              <a:gd name="connsiteX86" fmla="*/ 771526 w 4776788"/>
              <a:gd name="connsiteY86" fmla="*/ 1130318 h 3240106"/>
              <a:gd name="connsiteX87" fmla="*/ 723901 w 4776788"/>
              <a:gd name="connsiteY87" fmla="*/ 1130318 h 3240106"/>
              <a:gd name="connsiteX88" fmla="*/ 723901 w 4776788"/>
              <a:gd name="connsiteY88" fmla="*/ 1092218 h 3240106"/>
              <a:gd name="connsiteX89" fmla="*/ 690563 w 4776788"/>
              <a:gd name="connsiteY89" fmla="*/ 1092218 h 3240106"/>
              <a:gd name="connsiteX90" fmla="*/ 690563 w 4776788"/>
              <a:gd name="connsiteY90" fmla="*/ 1039831 h 3240106"/>
              <a:gd name="connsiteX91" fmla="*/ 647701 w 4776788"/>
              <a:gd name="connsiteY91" fmla="*/ 1039831 h 3240106"/>
              <a:gd name="connsiteX92" fmla="*/ 647701 w 4776788"/>
              <a:gd name="connsiteY92" fmla="*/ 977918 h 3240106"/>
              <a:gd name="connsiteX93" fmla="*/ 604838 w 4776788"/>
              <a:gd name="connsiteY93" fmla="*/ 977918 h 3240106"/>
              <a:gd name="connsiteX94" fmla="*/ 604838 w 4776788"/>
              <a:gd name="connsiteY94" fmla="*/ 906481 h 3240106"/>
              <a:gd name="connsiteX95" fmla="*/ 552451 w 4776788"/>
              <a:gd name="connsiteY95" fmla="*/ 906481 h 3240106"/>
              <a:gd name="connsiteX96" fmla="*/ 552451 w 4776788"/>
              <a:gd name="connsiteY96" fmla="*/ 858856 h 3240106"/>
              <a:gd name="connsiteX97" fmla="*/ 495301 w 4776788"/>
              <a:gd name="connsiteY97" fmla="*/ 858856 h 3240106"/>
              <a:gd name="connsiteX98" fmla="*/ 495301 w 4776788"/>
              <a:gd name="connsiteY98" fmla="*/ 801706 h 3240106"/>
              <a:gd name="connsiteX99" fmla="*/ 466726 w 4776788"/>
              <a:gd name="connsiteY99" fmla="*/ 801706 h 3240106"/>
              <a:gd name="connsiteX100" fmla="*/ 466726 w 4776788"/>
              <a:gd name="connsiteY100" fmla="*/ 725506 h 3240106"/>
              <a:gd name="connsiteX101" fmla="*/ 419101 w 4776788"/>
              <a:gd name="connsiteY101" fmla="*/ 725506 h 3240106"/>
              <a:gd name="connsiteX102" fmla="*/ 419101 w 4776788"/>
              <a:gd name="connsiteY102" fmla="*/ 673118 h 3240106"/>
              <a:gd name="connsiteX103" fmla="*/ 395288 w 4776788"/>
              <a:gd name="connsiteY103" fmla="*/ 673118 h 3240106"/>
              <a:gd name="connsiteX104" fmla="*/ 395288 w 4776788"/>
              <a:gd name="connsiteY104" fmla="*/ 630256 h 3240106"/>
              <a:gd name="connsiteX105" fmla="*/ 376238 w 4776788"/>
              <a:gd name="connsiteY105" fmla="*/ 630256 h 3240106"/>
              <a:gd name="connsiteX106" fmla="*/ 376238 w 4776788"/>
              <a:gd name="connsiteY106" fmla="*/ 582631 h 3240106"/>
              <a:gd name="connsiteX107" fmla="*/ 338138 w 4776788"/>
              <a:gd name="connsiteY107" fmla="*/ 582631 h 3240106"/>
              <a:gd name="connsiteX108" fmla="*/ 338138 w 4776788"/>
              <a:gd name="connsiteY108" fmla="*/ 535006 h 3240106"/>
              <a:gd name="connsiteX109" fmla="*/ 300038 w 4776788"/>
              <a:gd name="connsiteY109" fmla="*/ 535006 h 3240106"/>
              <a:gd name="connsiteX110" fmla="*/ 300038 w 4776788"/>
              <a:gd name="connsiteY110" fmla="*/ 458806 h 3240106"/>
              <a:gd name="connsiteX111" fmla="*/ 266701 w 4776788"/>
              <a:gd name="connsiteY111" fmla="*/ 458806 h 3240106"/>
              <a:gd name="connsiteX112" fmla="*/ 266701 w 4776788"/>
              <a:gd name="connsiteY112" fmla="*/ 373081 h 3240106"/>
              <a:gd name="connsiteX113" fmla="*/ 233363 w 4776788"/>
              <a:gd name="connsiteY113" fmla="*/ 373081 h 3240106"/>
              <a:gd name="connsiteX114" fmla="*/ 233363 w 4776788"/>
              <a:gd name="connsiteY114" fmla="*/ 306406 h 3240106"/>
              <a:gd name="connsiteX115" fmla="*/ 200026 w 4776788"/>
              <a:gd name="connsiteY115" fmla="*/ 306406 h 3240106"/>
              <a:gd name="connsiteX116" fmla="*/ 200026 w 4776788"/>
              <a:gd name="connsiteY116" fmla="*/ 254018 h 3240106"/>
              <a:gd name="connsiteX117" fmla="*/ 180976 w 4776788"/>
              <a:gd name="connsiteY117" fmla="*/ 254018 h 3240106"/>
              <a:gd name="connsiteX118" fmla="*/ 180976 w 4776788"/>
              <a:gd name="connsiteY118" fmla="*/ 196868 h 3240106"/>
              <a:gd name="connsiteX119" fmla="*/ 138113 w 4776788"/>
              <a:gd name="connsiteY119" fmla="*/ 196868 h 3240106"/>
              <a:gd name="connsiteX120" fmla="*/ 138113 w 4776788"/>
              <a:gd name="connsiteY120" fmla="*/ 144481 h 3240106"/>
              <a:gd name="connsiteX121" fmla="*/ 109538 w 4776788"/>
              <a:gd name="connsiteY121" fmla="*/ 144481 h 3240106"/>
              <a:gd name="connsiteX122" fmla="*/ 109538 w 4776788"/>
              <a:gd name="connsiteY122" fmla="*/ 101618 h 3240106"/>
              <a:gd name="connsiteX123" fmla="*/ 80963 w 4776788"/>
              <a:gd name="connsiteY123" fmla="*/ 101618 h 3240106"/>
              <a:gd name="connsiteX124" fmla="*/ 80963 w 4776788"/>
              <a:gd name="connsiteY124" fmla="*/ 49231 h 3240106"/>
              <a:gd name="connsiteX125" fmla="*/ 42863 w 4776788"/>
              <a:gd name="connsiteY125" fmla="*/ 49231 h 3240106"/>
              <a:gd name="connsiteX126" fmla="*/ 47624 w 4776788"/>
              <a:gd name="connsiteY126" fmla="*/ 8749 h 3240106"/>
              <a:gd name="connsiteX127" fmla="*/ 0 w 4776788"/>
              <a:gd name="connsiteY127" fmla="*/ 6368 h 3240106"/>
              <a:gd name="connsiteX0" fmla="*/ 4788695 w 4788695"/>
              <a:gd name="connsiteY0" fmla="*/ 3233183 h 3233183"/>
              <a:gd name="connsiteX1" fmla="*/ 4788695 w 4788695"/>
              <a:gd name="connsiteY1" fmla="*/ 3023633 h 3233183"/>
              <a:gd name="connsiteX2" fmla="*/ 3855245 w 4788695"/>
              <a:gd name="connsiteY2" fmla="*/ 3023633 h 3233183"/>
              <a:gd name="connsiteX3" fmla="*/ 3855245 w 4788695"/>
              <a:gd name="connsiteY3" fmla="*/ 2942670 h 3233183"/>
              <a:gd name="connsiteX4" fmla="*/ 3602833 w 4788695"/>
              <a:gd name="connsiteY4" fmla="*/ 2942670 h 3233183"/>
              <a:gd name="connsiteX5" fmla="*/ 3602833 w 4788695"/>
              <a:gd name="connsiteY5" fmla="*/ 2880758 h 3233183"/>
              <a:gd name="connsiteX6" fmla="*/ 3436145 w 4788695"/>
              <a:gd name="connsiteY6" fmla="*/ 2880758 h 3233183"/>
              <a:gd name="connsiteX7" fmla="*/ 3436145 w 4788695"/>
              <a:gd name="connsiteY7" fmla="*/ 2833133 h 3233183"/>
              <a:gd name="connsiteX8" fmla="*/ 3321845 w 4788695"/>
              <a:gd name="connsiteY8" fmla="*/ 2833133 h 3233183"/>
              <a:gd name="connsiteX9" fmla="*/ 3321845 w 4788695"/>
              <a:gd name="connsiteY9" fmla="*/ 2766458 h 3233183"/>
              <a:gd name="connsiteX10" fmla="*/ 3274220 w 4788695"/>
              <a:gd name="connsiteY10" fmla="*/ 2766458 h 3233183"/>
              <a:gd name="connsiteX11" fmla="*/ 3274220 w 4788695"/>
              <a:gd name="connsiteY11" fmla="*/ 2718833 h 3233183"/>
              <a:gd name="connsiteX12" fmla="*/ 3274220 w 4788695"/>
              <a:gd name="connsiteY12" fmla="*/ 2718833 h 3233183"/>
              <a:gd name="connsiteX13" fmla="*/ 3274220 w 4788695"/>
              <a:gd name="connsiteY13" fmla="*/ 2666445 h 3233183"/>
              <a:gd name="connsiteX14" fmla="*/ 3221833 w 4788695"/>
              <a:gd name="connsiteY14" fmla="*/ 2666445 h 3233183"/>
              <a:gd name="connsiteX15" fmla="*/ 3221833 w 4788695"/>
              <a:gd name="connsiteY15" fmla="*/ 2604533 h 3233183"/>
              <a:gd name="connsiteX16" fmla="*/ 3031333 w 4788695"/>
              <a:gd name="connsiteY16" fmla="*/ 2604533 h 3233183"/>
              <a:gd name="connsiteX17" fmla="*/ 3031333 w 4788695"/>
              <a:gd name="connsiteY17" fmla="*/ 2547383 h 3233183"/>
              <a:gd name="connsiteX18" fmla="*/ 2721770 w 4788695"/>
              <a:gd name="connsiteY18" fmla="*/ 2547383 h 3233183"/>
              <a:gd name="connsiteX19" fmla="*/ 2721770 w 4788695"/>
              <a:gd name="connsiteY19" fmla="*/ 2514045 h 3233183"/>
              <a:gd name="connsiteX20" fmla="*/ 2607470 w 4788695"/>
              <a:gd name="connsiteY20" fmla="*/ 2514045 h 3233183"/>
              <a:gd name="connsiteX21" fmla="*/ 2607470 w 4788695"/>
              <a:gd name="connsiteY21" fmla="*/ 2471183 h 3233183"/>
              <a:gd name="connsiteX22" fmla="*/ 2526508 w 4788695"/>
              <a:gd name="connsiteY22" fmla="*/ 2471183 h 3233183"/>
              <a:gd name="connsiteX23" fmla="*/ 2526508 w 4788695"/>
              <a:gd name="connsiteY23" fmla="*/ 2380695 h 3233183"/>
              <a:gd name="connsiteX24" fmla="*/ 2507458 w 4788695"/>
              <a:gd name="connsiteY24" fmla="*/ 2380695 h 3233183"/>
              <a:gd name="connsiteX25" fmla="*/ 2507458 w 4788695"/>
              <a:gd name="connsiteY25" fmla="*/ 2333070 h 3233183"/>
              <a:gd name="connsiteX26" fmla="*/ 2416970 w 4788695"/>
              <a:gd name="connsiteY26" fmla="*/ 2333070 h 3233183"/>
              <a:gd name="connsiteX27" fmla="*/ 2416970 w 4788695"/>
              <a:gd name="connsiteY27" fmla="*/ 2314020 h 3233183"/>
              <a:gd name="connsiteX28" fmla="*/ 2235995 w 4788695"/>
              <a:gd name="connsiteY28" fmla="*/ 2314020 h 3233183"/>
              <a:gd name="connsiteX29" fmla="*/ 2235995 w 4788695"/>
              <a:gd name="connsiteY29" fmla="*/ 2271158 h 3233183"/>
              <a:gd name="connsiteX30" fmla="*/ 2197895 w 4788695"/>
              <a:gd name="connsiteY30" fmla="*/ 2271158 h 3233183"/>
              <a:gd name="connsiteX31" fmla="*/ 2197895 w 4788695"/>
              <a:gd name="connsiteY31" fmla="*/ 2237820 h 3233183"/>
              <a:gd name="connsiteX32" fmla="*/ 2078833 w 4788695"/>
              <a:gd name="connsiteY32" fmla="*/ 2237820 h 3233183"/>
              <a:gd name="connsiteX33" fmla="*/ 2078833 w 4788695"/>
              <a:gd name="connsiteY33" fmla="*/ 2194958 h 3233183"/>
              <a:gd name="connsiteX34" fmla="*/ 1988345 w 4788695"/>
              <a:gd name="connsiteY34" fmla="*/ 2194958 h 3233183"/>
              <a:gd name="connsiteX35" fmla="*/ 1988345 w 4788695"/>
              <a:gd name="connsiteY35" fmla="*/ 2166383 h 3233183"/>
              <a:gd name="connsiteX36" fmla="*/ 1931195 w 4788695"/>
              <a:gd name="connsiteY36" fmla="*/ 2166383 h 3233183"/>
              <a:gd name="connsiteX37" fmla="*/ 1931195 w 4788695"/>
              <a:gd name="connsiteY37" fmla="*/ 2133045 h 3233183"/>
              <a:gd name="connsiteX38" fmla="*/ 1902620 w 4788695"/>
              <a:gd name="connsiteY38" fmla="*/ 2133045 h 3233183"/>
              <a:gd name="connsiteX39" fmla="*/ 1902620 w 4788695"/>
              <a:gd name="connsiteY39" fmla="*/ 2099708 h 3233183"/>
              <a:gd name="connsiteX40" fmla="*/ 1854995 w 4788695"/>
              <a:gd name="connsiteY40" fmla="*/ 2099708 h 3233183"/>
              <a:gd name="connsiteX41" fmla="*/ 1854995 w 4788695"/>
              <a:gd name="connsiteY41" fmla="*/ 2075895 h 3233183"/>
              <a:gd name="connsiteX42" fmla="*/ 1840708 w 4788695"/>
              <a:gd name="connsiteY42" fmla="*/ 2061608 h 3233183"/>
              <a:gd name="connsiteX43" fmla="*/ 1750220 w 4788695"/>
              <a:gd name="connsiteY43" fmla="*/ 2061608 h 3233183"/>
              <a:gd name="connsiteX44" fmla="*/ 1750220 w 4788695"/>
              <a:gd name="connsiteY44" fmla="*/ 2018745 h 3233183"/>
              <a:gd name="connsiteX45" fmla="*/ 1659733 w 4788695"/>
              <a:gd name="connsiteY45" fmla="*/ 2018745 h 3233183"/>
              <a:gd name="connsiteX46" fmla="*/ 1659733 w 4788695"/>
              <a:gd name="connsiteY46" fmla="*/ 1985408 h 3233183"/>
              <a:gd name="connsiteX47" fmla="*/ 1631158 w 4788695"/>
              <a:gd name="connsiteY47" fmla="*/ 1985408 h 3233183"/>
              <a:gd name="connsiteX48" fmla="*/ 1631158 w 4788695"/>
              <a:gd name="connsiteY48" fmla="*/ 1956833 h 3233183"/>
              <a:gd name="connsiteX49" fmla="*/ 1616870 w 4788695"/>
              <a:gd name="connsiteY49" fmla="*/ 1956833 h 3233183"/>
              <a:gd name="connsiteX50" fmla="*/ 1616870 w 4788695"/>
              <a:gd name="connsiteY50" fmla="*/ 1928258 h 3233183"/>
              <a:gd name="connsiteX51" fmla="*/ 1550195 w 4788695"/>
              <a:gd name="connsiteY51" fmla="*/ 1928258 h 3233183"/>
              <a:gd name="connsiteX52" fmla="*/ 1550195 w 4788695"/>
              <a:gd name="connsiteY52" fmla="*/ 1904445 h 3233183"/>
              <a:gd name="connsiteX53" fmla="*/ 1359695 w 4788695"/>
              <a:gd name="connsiteY53" fmla="*/ 1904445 h 3233183"/>
              <a:gd name="connsiteX54" fmla="*/ 1359695 w 4788695"/>
              <a:gd name="connsiteY54" fmla="*/ 1871108 h 3233183"/>
              <a:gd name="connsiteX55" fmla="*/ 1297783 w 4788695"/>
              <a:gd name="connsiteY55" fmla="*/ 1871108 h 3233183"/>
              <a:gd name="connsiteX56" fmla="*/ 1297783 w 4788695"/>
              <a:gd name="connsiteY56" fmla="*/ 1852058 h 3233183"/>
              <a:gd name="connsiteX57" fmla="*/ 1254920 w 4788695"/>
              <a:gd name="connsiteY57" fmla="*/ 1852058 h 3233183"/>
              <a:gd name="connsiteX58" fmla="*/ 1254920 w 4788695"/>
              <a:gd name="connsiteY58" fmla="*/ 1823483 h 3233183"/>
              <a:gd name="connsiteX59" fmla="*/ 1245395 w 4788695"/>
              <a:gd name="connsiteY59" fmla="*/ 1823483 h 3233183"/>
              <a:gd name="connsiteX60" fmla="*/ 1245395 w 4788695"/>
              <a:gd name="connsiteY60" fmla="*/ 1790145 h 3233183"/>
              <a:gd name="connsiteX61" fmla="*/ 1197770 w 4788695"/>
              <a:gd name="connsiteY61" fmla="*/ 1790145 h 3233183"/>
              <a:gd name="connsiteX62" fmla="*/ 1197770 w 4788695"/>
              <a:gd name="connsiteY62" fmla="*/ 1766333 h 3233183"/>
              <a:gd name="connsiteX63" fmla="*/ 1173958 w 4788695"/>
              <a:gd name="connsiteY63" fmla="*/ 1766333 h 3233183"/>
              <a:gd name="connsiteX64" fmla="*/ 1173958 w 4788695"/>
              <a:gd name="connsiteY64" fmla="*/ 1742520 h 3233183"/>
              <a:gd name="connsiteX65" fmla="*/ 1126333 w 4788695"/>
              <a:gd name="connsiteY65" fmla="*/ 1742520 h 3233183"/>
              <a:gd name="connsiteX66" fmla="*/ 1126333 w 4788695"/>
              <a:gd name="connsiteY66" fmla="*/ 1690133 h 3233183"/>
              <a:gd name="connsiteX67" fmla="*/ 1102520 w 4788695"/>
              <a:gd name="connsiteY67" fmla="*/ 1690133 h 3233183"/>
              <a:gd name="connsiteX68" fmla="*/ 1102520 w 4788695"/>
              <a:gd name="connsiteY68" fmla="*/ 1628220 h 3233183"/>
              <a:gd name="connsiteX69" fmla="*/ 1102520 w 4788695"/>
              <a:gd name="connsiteY69" fmla="*/ 1628220 h 3233183"/>
              <a:gd name="connsiteX70" fmla="*/ 1102520 w 4788695"/>
              <a:gd name="connsiteY70" fmla="*/ 1561545 h 3233183"/>
              <a:gd name="connsiteX71" fmla="*/ 1073945 w 4788695"/>
              <a:gd name="connsiteY71" fmla="*/ 1561545 h 3233183"/>
              <a:gd name="connsiteX72" fmla="*/ 1073945 w 4788695"/>
              <a:gd name="connsiteY72" fmla="*/ 1466295 h 3233183"/>
              <a:gd name="connsiteX73" fmla="*/ 969170 w 4788695"/>
              <a:gd name="connsiteY73" fmla="*/ 1466295 h 3233183"/>
              <a:gd name="connsiteX74" fmla="*/ 988220 w 4788695"/>
              <a:gd name="connsiteY74" fmla="*/ 1447245 h 3233183"/>
              <a:gd name="connsiteX75" fmla="*/ 959645 w 4788695"/>
              <a:gd name="connsiteY75" fmla="*/ 1447245 h 3233183"/>
              <a:gd name="connsiteX76" fmla="*/ 959645 w 4788695"/>
              <a:gd name="connsiteY76" fmla="*/ 1394858 h 3233183"/>
              <a:gd name="connsiteX77" fmla="*/ 921545 w 4788695"/>
              <a:gd name="connsiteY77" fmla="*/ 1394858 h 3233183"/>
              <a:gd name="connsiteX78" fmla="*/ 921545 w 4788695"/>
              <a:gd name="connsiteY78" fmla="*/ 1361520 h 3233183"/>
              <a:gd name="connsiteX79" fmla="*/ 892970 w 4788695"/>
              <a:gd name="connsiteY79" fmla="*/ 1361520 h 3233183"/>
              <a:gd name="connsiteX80" fmla="*/ 892970 w 4788695"/>
              <a:gd name="connsiteY80" fmla="*/ 1285320 h 3233183"/>
              <a:gd name="connsiteX81" fmla="*/ 864395 w 4788695"/>
              <a:gd name="connsiteY81" fmla="*/ 1285320 h 3233183"/>
              <a:gd name="connsiteX82" fmla="*/ 864395 w 4788695"/>
              <a:gd name="connsiteY82" fmla="*/ 1204358 h 3233183"/>
              <a:gd name="connsiteX83" fmla="*/ 797720 w 4788695"/>
              <a:gd name="connsiteY83" fmla="*/ 1204358 h 3233183"/>
              <a:gd name="connsiteX84" fmla="*/ 797720 w 4788695"/>
              <a:gd name="connsiteY84" fmla="*/ 1161495 h 3233183"/>
              <a:gd name="connsiteX85" fmla="*/ 783433 w 4788695"/>
              <a:gd name="connsiteY85" fmla="*/ 1161495 h 3233183"/>
              <a:gd name="connsiteX86" fmla="*/ 783433 w 4788695"/>
              <a:gd name="connsiteY86" fmla="*/ 1123395 h 3233183"/>
              <a:gd name="connsiteX87" fmla="*/ 735808 w 4788695"/>
              <a:gd name="connsiteY87" fmla="*/ 1123395 h 3233183"/>
              <a:gd name="connsiteX88" fmla="*/ 735808 w 4788695"/>
              <a:gd name="connsiteY88" fmla="*/ 1085295 h 3233183"/>
              <a:gd name="connsiteX89" fmla="*/ 702470 w 4788695"/>
              <a:gd name="connsiteY89" fmla="*/ 1085295 h 3233183"/>
              <a:gd name="connsiteX90" fmla="*/ 702470 w 4788695"/>
              <a:gd name="connsiteY90" fmla="*/ 1032908 h 3233183"/>
              <a:gd name="connsiteX91" fmla="*/ 659608 w 4788695"/>
              <a:gd name="connsiteY91" fmla="*/ 1032908 h 3233183"/>
              <a:gd name="connsiteX92" fmla="*/ 659608 w 4788695"/>
              <a:gd name="connsiteY92" fmla="*/ 970995 h 3233183"/>
              <a:gd name="connsiteX93" fmla="*/ 616745 w 4788695"/>
              <a:gd name="connsiteY93" fmla="*/ 970995 h 3233183"/>
              <a:gd name="connsiteX94" fmla="*/ 616745 w 4788695"/>
              <a:gd name="connsiteY94" fmla="*/ 899558 h 3233183"/>
              <a:gd name="connsiteX95" fmla="*/ 564358 w 4788695"/>
              <a:gd name="connsiteY95" fmla="*/ 899558 h 3233183"/>
              <a:gd name="connsiteX96" fmla="*/ 564358 w 4788695"/>
              <a:gd name="connsiteY96" fmla="*/ 851933 h 3233183"/>
              <a:gd name="connsiteX97" fmla="*/ 507208 w 4788695"/>
              <a:gd name="connsiteY97" fmla="*/ 851933 h 3233183"/>
              <a:gd name="connsiteX98" fmla="*/ 507208 w 4788695"/>
              <a:gd name="connsiteY98" fmla="*/ 794783 h 3233183"/>
              <a:gd name="connsiteX99" fmla="*/ 478633 w 4788695"/>
              <a:gd name="connsiteY99" fmla="*/ 794783 h 3233183"/>
              <a:gd name="connsiteX100" fmla="*/ 478633 w 4788695"/>
              <a:gd name="connsiteY100" fmla="*/ 718583 h 3233183"/>
              <a:gd name="connsiteX101" fmla="*/ 431008 w 4788695"/>
              <a:gd name="connsiteY101" fmla="*/ 718583 h 3233183"/>
              <a:gd name="connsiteX102" fmla="*/ 431008 w 4788695"/>
              <a:gd name="connsiteY102" fmla="*/ 666195 h 3233183"/>
              <a:gd name="connsiteX103" fmla="*/ 407195 w 4788695"/>
              <a:gd name="connsiteY103" fmla="*/ 666195 h 3233183"/>
              <a:gd name="connsiteX104" fmla="*/ 407195 w 4788695"/>
              <a:gd name="connsiteY104" fmla="*/ 623333 h 3233183"/>
              <a:gd name="connsiteX105" fmla="*/ 388145 w 4788695"/>
              <a:gd name="connsiteY105" fmla="*/ 623333 h 3233183"/>
              <a:gd name="connsiteX106" fmla="*/ 388145 w 4788695"/>
              <a:gd name="connsiteY106" fmla="*/ 575708 h 3233183"/>
              <a:gd name="connsiteX107" fmla="*/ 350045 w 4788695"/>
              <a:gd name="connsiteY107" fmla="*/ 575708 h 3233183"/>
              <a:gd name="connsiteX108" fmla="*/ 350045 w 4788695"/>
              <a:gd name="connsiteY108" fmla="*/ 528083 h 3233183"/>
              <a:gd name="connsiteX109" fmla="*/ 311945 w 4788695"/>
              <a:gd name="connsiteY109" fmla="*/ 528083 h 3233183"/>
              <a:gd name="connsiteX110" fmla="*/ 311945 w 4788695"/>
              <a:gd name="connsiteY110" fmla="*/ 451883 h 3233183"/>
              <a:gd name="connsiteX111" fmla="*/ 278608 w 4788695"/>
              <a:gd name="connsiteY111" fmla="*/ 451883 h 3233183"/>
              <a:gd name="connsiteX112" fmla="*/ 278608 w 4788695"/>
              <a:gd name="connsiteY112" fmla="*/ 366158 h 3233183"/>
              <a:gd name="connsiteX113" fmla="*/ 245270 w 4788695"/>
              <a:gd name="connsiteY113" fmla="*/ 366158 h 3233183"/>
              <a:gd name="connsiteX114" fmla="*/ 245270 w 4788695"/>
              <a:gd name="connsiteY114" fmla="*/ 299483 h 3233183"/>
              <a:gd name="connsiteX115" fmla="*/ 211933 w 4788695"/>
              <a:gd name="connsiteY115" fmla="*/ 299483 h 3233183"/>
              <a:gd name="connsiteX116" fmla="*/ 211933 w 4788695"/>
              <a:gd name="connsiteY116" fmla="*/ 247095 h 3233183"/>
              <a:gd name="connsiteX117" fmla="*/ 192883 w 4788695"/>
              <a:gd name="connsiteY117" fmla="*/ 247095 h 3233183"/>
              <a:gd name="connsiteX118" fmla="*/ 192883 w 4788695"/>
              <a:gd name="connsiteY118" fmla="*/ 189945 h 3233183"/>
              <a:gd name="connsiteX119" fmla="*/ 150020 w 4788695"/>
              <a:gd name="connsiteY119" fmla="*/ 189945 h 3233183"/>
              <a:gd name="connsiteX120" fmla="*/ 150020 w 4788695"/>
              <a:gd name="connsiteY120" fmla="*/ 137558 h 3233183"/>
              <a:gd name="connsiteX121" fmla="*/ 121445 w 4788695"/>
              <a:gd name="connsiteY121" fmla="*/ 137558 h 3233183"/>
              <a:gd name="connsiteX122" fmla="*/ 121445 w 4788695"/>
              <a:gd name="connsiteY122" fmla="*/ 94695 h 3233183"/>
              <a:gd name="connsiteX123" fmla="*/ 92870 w 4788695"/>
              <a:gd name="connsiteY123" fmla="*/ 94695 h 3233183"/>
              <a:gd name="connsiteX124" fmla="*/ 92870 w 4788695"/>
              <a:gd name="connsiteY124" fmla="*/ 42308 h 3233183"/>
              <a:gd name="connsiteX125" fmla="*/ 54770 w 4788695"/>
              <a:gd name="connsiteY125" fmla="*/ 42308 h 3233183"/>
              <a:gd name="connsiteX126" fmla="*/ 59531 w 4788695"/>
              <a:gd name="connsiteY126" fmla="*/ 1826 h 3233183"/>
              <a:gd name="connsiteX127" fmla="*/ 0 w 4788695"/>
              <a:gd name="connsiteY127" fmla="*/ 13732 h 3233183"/>
              <a:gd name="connsiteX0" fmla="*/ 4786314 w 4786314"/>
              <a:gd name="connsiteY0" fmla="*/ 3234679 h 3234679"/>
              <a:gd name="connsiteX1" fmla="*/ 4786314 w 4786314"/>
              <a:gd name="connsiteY1" fmla="*/ 3025129 h 3234679"/>
              <a:gd name="connsiteX2" fmla="*/ 3852864 w 4786314"/>
              <a:gd name="connsiteY2" fmla="*/ 3025129 h 3234679"/>
              <a:gd name="connsiteX3" fmla="*/ 3852864 w 4786314"/>
              <a:gd name="connsiteY3" fmla="*/ 2944166 h 3234679"/>
              <a:gd name="connsiteX4" fmla="*/ 3600452 w 4786314"/>
              <a:gd name="connsiteY4" fmla="*/ 2944166 h 3234679"/>
              <a:gd name="connsiteX5" fmla="*/ 3600452 w 4786314"/>
              <a:gd name="connsiteY5" fmla="*/ 2882254 h 3234679"/>
              <a:gd name="connsiteX6" fmla="*/ 3433764 w 4786314"/>
              <a:gd name="connsiteY6" fmla="*/ 2882254 h 3234679"/>
              <a:gd name="connsiteX7" fmla="*/ 3433764 w 4786314"/>
              <a:gd name="connsiteY7" fmla="*/ 2834629 h 3234679"/>
              <a:gd name="connsiteX8" fmla="*/ 3319464 w 4786314"/>
              <a:gd name="connsiteY8" fmla="*/ 2834629 h 3234679"/>
              <a:gd name="connsiteX9" fmla="*/ 3319464 w 4786314"/>
              <a:gd name="connsiteY9" fmla="*/ 2767954 h 3234679"/>
              <a:gd name="connsiteX10" fmla="*/ 3271839 w 4786314"/>
              <a:gd name="connsiteY10" fmla="*/ 2767954 h 3234679"/>
              <a:gd name="connsiteX11" fmla="*/ 3271839 w 4786314"/>
              <a:gd name="connsiteY11" fmla="*/ 2720329 h 3234679"/>
              <a:gd name="connsiteX12" fmla="*/ 3271839 w 4786314"/>
              <a:gd name="connsiteY12" fmla="*/ 2720329 h 3234679"/>
              <a:gd name="connsiteX13" fmla="*/ 3271839 w 4786314"/>
              <a:gd name="connsiteY13" fmla="*/ 2667941 h 3234679"/>
              <a:gd name="connsiteX14" fmla="*/ 3219452 w 4786314"/>
              <a:gd name="connsiteY14" fmla="*/ 2667941 h 3234679"/>
              <a:gd name="connsiteX15" fmla="*/ 3219452 w 4786314"/>
              <a:gd name="connsiteY15" fmla="*/ 2606029 h 3234679"/>
              <a:gd name="connsiteX16" fmla="*/ 3028952 w 4786314"/>
              <a:gd name="connsiteY16" fmla="*/ 2606029 h 3234679"/>
              <a:gd name="connsiteX17" fmla="*/ 3028952 w 4786314"/>
              <a:gd name="connsiteY17" fmla="*/ 2548879 h 3234679"/>
              <a:gd name="connsiteX18" fmla="*/ 2719389 w 4786314"/>
              <a:gd name="connsiteY18" fmla="*/ 2548879 h 3234679"/>
              <a:gd name="connsiteX19" fmla="*/ 2719389 w 4786314"/>
              <a:gd name="connsiteY19" fmla="*/ 2515541 h 3234679"/>
              <a:gd name="connsiteX20" fmla="*/ 2605089 w 4786314"/>
              <a:gd name="connsiteY20" fmla="*/ 2515541 h 3234679"/>
              <a:gd name="connsiteX21" fmla="*/ 2605089 w 4786314"/>
              <a:gd name="connsiteY21" fmla="*/ 2472679 h 3234679"/>
              <a:gd name="connsiteX22" fmla="*/ 2524127 w 4786314"/>
              <a:gd name="connsiteY22" fmla="*/ 2472679 h 3234679"/>
              <a:gd name="connsiteX23" fmla="*/ 2524127 w 4786314"/>
              <a:gd name="connsiteY23" fmla="*/ 2382191 h 3234679"/>
              <a:gd name="connsiteX24" fmla="*/ 2505077 w 4786314"/>
              <a:gd name="connsiteY24" fmla="*/ 2382191 h 3234679"/>
              <a:gd name="connsiteX25" fmla="*/ 2505077 w 4786314"/>
              <a:gd name="connsiteY25" fmla="*/ 2334566 h 3234679"/>
              <a:gd name="connsiteX26" fmla="*/ 2414589 w 4786314"/>
              <a:gd name="connsiteY26" fmla="*/ 2334566 h 3234679"/>
              <a:gd name="connsiteX27" fmla="*/ 2414589 w 4786314"/>
              <a:gd name="connsiteY27" fmla="*/ 2315516 h 3234679"/>
              <a:gd name="connsiteX28" fmla="*/ 2233614 w 4786314"/>
              <a:gd name="connsiteY28" fmla="*/ 2315516 h 3234679"/>
              <a:gd name="connsiteX29" fmla="*/ 2233614 w 4786314"/>
              <a:gd name="connsiteY29" fmla="*/ 2272654 h 3234679"/>
              <a:gd name="connsiteX30" fmla="*/ 2195514 w 4786314"/>
              <a:gd name="connsiteY30" fmla="*/ 2272654 h 3234679"/>
              <a:gd name="connsiteX31" fmla="*/ 2195514 w 4786314"/>
              <a:gd name="connsiteY31" fmla="*/ 2239316 h 3234679"/>
              <a:gd name="connsiteX32" fmla="*/ 2076452 w 4786314"/>
              <a:gd name="connsiteY32" fmla="*/ 2239316 h 3234679"/>
              <a:gd name="connsiteX33" fmla="*/ 2076452 w 4786314"/>
              <a:gd name="connsiteY33" fmla="*/ 2196454 h 3234679"/>
              <a:gd name="connsiteX34" fmla="*/ 1985964 w 4786314"/>
              <a:gd name="connsiteY34" fmla="*/ 2196454 h 3234679"/>
              <a:gd name="connsiteX35" fmla="*/ 1985964 w 4786314"/>
              <a:gd name="connsiteY35" fmla="*/ 2167879 h 3234679"/>
              <a:gd name="connsiteX36" fmla="*/ 1928814 w 4786314"/>
              <a:gd name="connsiteY36" fmla="*/ 2167879 h 3234679"/>
              <a:gd name="connsiteX37" fmla="*/ 1928814 w 4786314"/>
              <a:gd name="connsiteY37" fmla="*/ 2134541 h 3234679"/>
              <a:gd name="connsiteX38" fmla="*/ 1900239 w 4786314"/>
              <a:gd name="connsiteY38" fmla="*/ 2134541 h 3234679"/>
              <a:gd name="connsiteX39" fmla="*/ 1900239 w 4786314"/>
              <a:gd name="connsiteY39" fmla="*/ 2101204 h 3234679"/>
              <a:gd name="connsiteX40" fmla="*/ 1852614 w 4786314"/>
              <a:gd name="connsiteY40" fmla="*/ 2101204 h 3234679"/>
              <a:gd name="connsiteX41" fmla="*/ 1852614 w 4786314"/>
              <a:gd name="connsiteY41" fmla="*/ 2077391 h 3234679"/>
              <a:gd name="connsiteX42" fmla="*/ 1838327 w 4786314"/>
              <a:gd name="connsiteY42" fmla="*/ 2063104 h 3234679"/>
              <a:gd name="connsiteX43" fmla="*/ 1747839 w 4786314"/>
              <a:gd name="connsiteY43" fmla="*/ 2063104 h 3234679"/>
              <a:gd name="connsiteX44" fmla="*/ 1747839 w 4786314"/>
              <a:gd name="connsiteY44" fmla="*/ 2020241 h 3234679"/>
              <a:gd name="connsiteX45" fmla="*/ 1657352 w 4786314"/>
              <a:gd name="connsiteY45" fmla="*/ 2020241 h 3234679"/>
              <a:gd name="connsiteX46" fmla="*/ 1657352 w 4786314"/>
              <a:gd name="connsiteY46" fmla="*/ 1986904 h 3234679"/>
              <a:gd name="connsiteX47" fmla="*/ 1628777 w 4786314"/>
              <a:gd name="connsiteY47" fmla="*/ 1986904 h 3234679"/>
              <a:gd name="connsiteX48" fmla="*/ 1628777 w 4786314"/>
              <a:gd name="connsiteY48" fmla="*/ 1958329 h 3234679"/>
              <a:gd name="connsiteX49" fmla="*/ 1614489 w 4786314"/>
              <a:gd name="connsiteY49" fmla="*/ 1958329 h 3234679"/>
              <a:gd name="connsiteX50" fmla="*/ 1614489 w 4786314"/>
              <a:gd name="connsiteY50" fmla="*/ 1929754 h 3234679"/>
              <a:gd name="connsiteX51" fmla="*/ 1547814 w 4786314"/>
              <a:gd name="connsiteY51" fmla="*/ 1929754 h 3234679"/>
              <a:gd name="connsiteX52" fmla="*/ 1547814 w 4786314"/>
              <a:gd name="connsiteY52" fmla="*/ 1905941 h 3234679"/>
              <a:gd name="connsiteX53" fmla="*/ 1357314 w 4786314"/>
              <a:gd name="connsiteY53" fmla="*/ 1905941 h 3234679"/>
              <a:gd name="connsiteX54" fmla="*/ 1357314 w 4786314"/>
              <a:gd name="connsiteY54" fmla="*/ 1872604 h 3234679"/>
              <a:gd name="connsiteX55" fmla="*/ 1295402 w 4786314"/>
              <a:gd name="connsiteY55" fmla="*/ 1872604 h 3234679"/>
              <a:gd name="connsiteX56" fmla="*/ 1295402 w 4786314"/>
              <a:gd name="connsiteY56" fmla="*/ 1853554 h 3234679"/>
              <a:gd name="connsiteX57" fmla="*/ 1252539 w 4786314"/>
              <a:gd name="connsiteY57" fmla="*/ 1853554 h 3234679"/>
              <a:gd name="connsiteX58" fmla="*/ 1252539 w 4786314"/>
              <a:gd name="connsiteY58" fmla="*/ 1824979 h 3234679"/>
              <a:gd name="connsiteX59" fmla="*/ 1243014 w 4786314"/>
              <a:gd name="connsiteY59" fmla="*/ 1824979 h 3234679"/>
              <a:gd name="connsiteX60" fmla="*/ 1243014 w 4786314"/>
              <a:gd name="connsiteY60" fmla="*/ 1791641 h 3234679"/>
              <a:gd name="connsiteX61" fmla="*/ 1195389 w 4786314"/>
              <a:gd name="connsiteY61" fmla="*/ 1791641 h 3234679"/>
              <a:gd name="connsiteX62" fmla="*/ 1195389 w 4786314"/>
              <a:gd name="connsiteY62" fmla="*/ 1767829 h 3234679"/>
              <a:gd name="connsiteX63" fmla="*/ 1171577 w 4786314"/>
              <a:gd name="connsiteY63" fmla="*/ 1767829 h 3234679"/>
              <a:gd name="connsiteX64" fmla="*/ 1171577 w 4786314"/>
              <a:gd name="connsiteY64" fmla="*/ 1744016 h 3234679"/>
              <a:gd name="connsiteX65" fmla="*/ 1123952 w 4786314"/>
              <a:gd name="connsiteY65" fmla="*/ 1744016 h 3234679"/>
              <a:gd name="connsiteX66" fmla="*/ 1123952 w 4786314"/>
              <a:gd name="connsiteY66" fmla="*/ 1691629 h 3234679"/>
              <a:gd name="connsiteX67" fmla="*/ 1100139 w 4786314"/>
              <a:gd name="connsiteY67" fmla="*/ 1691629 h 3234679"/>
              <a:gd name="connsiteX68" fmla="*/ 1100139 w 4786314"/>
              <a:gd name="connsiteY68" fmla="*/ 1629716 h 3234679"/>
              <a:gd name="connsiteX69" fmla="*/ 1100139 w 4786314"/>
              <a:gd name="connsiteY69" fmla="*/ 1629716 h 3234679"/>
              <a:gd name="connsiteX70" fmla="*/ 1100139 w 4786314"/>
              <a:gd name="connsiteY70" fmla="*/ 1563041 h 3234679"/>
              <a:gd name="connsiteX71" fmla="*/ 1071564 w 4786314"/>
              <a:gd name="connsiteY71" fmla="*/ 1563041 h 3234679"/>
              <a:gd name="connsiteX72" fmla="*/ 1071564 w 4786314"/>
              <a:gd name="connsiteY72" fmla="*/ 1467791 h 3234679"/>
              <a:gd name="connsiteX73" fmla="*/ 966789 w 4786314"/>
              <a:gd name="connsiteY73" fmla="*/ 1467791 h 3234679"/>
              <a:gd name="connsiteX74" fmla="*/ 985839 w 4786314"/>
              <a:gd name="connsiteY74" fmla="*/ 1448741 h 3234679"/>
              <a:gd name="connsiteX75" fmla="*/ 957264 w 4786314"/>
              <a:gd name="connsiteY75" fmla="*/ 1448741 h 3234679"/>
              <a:gd name="connsiteX76" fmla="*/ 957264 w 4786314"/>
              <a:gd name="connsiteY76" fmla="*/ 1396354 h 3234679"/>
              <a:gd name="connsiteX77" fmla="*/ 919164 w 4786314"/>
              <a:gd name="connsiteY77" fmla="*/ 1396354 h 3234679"/>
              <a:gd name="connsiteX78" fmla="*/ 919164 w 4786314"/>
              <a:gd name="connsiteY78" fmla="*/ 1363016 h 3234679"/>
              <a:gd name="connsiteX79" fmla="*/ 890589 w 4786314"/>
              <a:gd name="connsiteY79" fmla="*/ 1363016 h 3234679"/>
              <a:gd name="connsiteX80" fmla="*/ 890589 w 4786314"/>
              <a:gd name="connsiteY80" fmla="*/ 1286816 h 3234679"/>
              <a:gd name="connsiteX81" fmla="*/ 862014 w 4786314"/>
              <a:gd name="connsiteY81" fmla="*/ 1286816 h 3234679"/>
              <a:gd name="connsiteX82" fmla="*/ 862014 w 4786314"/>
              <a:gd name="connsiteY82" fmla="*/ 1205854 h 3234679"/>
              <a:gd name="connsiteX83" fmla="*/ 795339 w 4786314"/>
              <a:gd name="connsiteY83" fmla="*/ 1205854 h 3234679"/>
              <a:gd name="connsiteX84" fmla="*/ 795339 w 4786314"/>
              <a:gd name="connsiteY84" fmla="*/ 1162991 h 3234679"/>
              <a:gd name="connsiteX85" fmla="*/ 781052 w 4786314"/>
              <a:gd name="connsiteY85" fmla="*/ 1162991 h 3234679"/>
              <a:gd name="connsiteX86" fmla="*/ 781052 w 4786314"/>
              <a:gd name="connsiteY86" fmla="*/ 1124891 h 3234679"/>
              <a:gd name="connsiteX87" fmla="*/ 733427 w 4786314"/>
              <a:gd name="connsiteY87" fmla="*/ 1124891 h 3234679"/>
              <a:gd name="connsiteX88" fmla="*/ 733427 w 4786314"/>
              <a:gd name="connsiteY88" fmla="*/ 1086791 h 3234679"/>
              <a:gd name="connsiteX89" fmla="*/ 700089 w 4786314"/>
              <a:gd name="connsiteY89" fmla="*/ 1086791 h 3234679"/>
              <a:gd name="connsiteX90" fmla="*/ 700089 w 4786314"/>
              <a:gd name="connsiteY90" fmla="*/ 1034404 h 3234679"/>
              <a:gd name="connsiteX91" fmla="*/ 657227 w 4786314"/>
              <a:gd name="connsiteY91" fmla="*/ 1034404 h 3234679"/>
              <a:gd name="connsiteX92" fmla="*/ 657227 w 4786314"/>
              <a:gd name="connsiteY92" fmla="*/ 972491 h 3234679"/>
              <a:gd name="connsiteX93" fmla="*/ 614364 w 4786314"/>
              <a:gd name="connsiteY93" fmla="*/ 972491 h 3234679"/>
              <a:gd name="connsiteX94" fmla="*/ 614364 w 4786314"/>
              <a:gd name="connsiteY94" fmla="*/ 901054 h 3234679"/>
              <a:gd name="connsiteX95" fmla="*/ 561977 w 4786314"/>
              <a:gd name="connsiteY95" fmla="*/ 901054 h 3234679"/>
              <a:gd name="connsiteX96" fmla="*/ 561977 w 4786314"/>
              <a:gd name="connsiteY96" fmla="*/ 853429 h 3234679"/>
              <a:gd name="connsiteX97" fmla="*/ 504827 w 4786314"/>
              <a:gd name="connsiteY97" fmla="*/ 853429 h 3234679"/>
              <a:gd name="connsiteX98" fmla="*/ 504827 w 4786314"/>
              <a:gd name="connsiteY98" fmla="*/ 796279 h 3234679"/>
              <a:gd name="connsiteX99" fmla="*/ 476252 w 4786314"/>
              <a:gd name="connsiteY99" fmla="*/ 796279 h 3234679"/>
              <a:gd name="connsiteX100" fmla="*/ 476252 w 4786314"/>
              <a:gd name="connsiteY100" fmla="*/ 720079 h 3234679"/>
              <a:gd name="connsiteX101" fmla="*/ 428627 w 4786314"/>
              <a:gd name="connsiteY101" fmla="*/ 720079 h 3234679"/>
              <a:gd name="connsiteX102" fmla="*/ 428627 w 4786314"/>
              <a:gd name="connsiteY102" fmla="*/ 667691 h 3234679"/>
              <a:gd name="connsiteX103" fmla="*/ 404814 w 4786314"/>
              <a:gd name="connsiteY103" fmla="*/ 667691 h 3234679"/>
              <a:gd name="connsiteX104" fmla="*/ 404814 w 4786314"/>
              <a:gd name="connsiteY104" fmla="*/ 624829 h 3234679"/>
              <a:gd name="connsiteX105" fmla="*/ 385764 w 4786314"/>
              <a:gd name="connsiteY105" fmla="*/ 624829 h 3234679"/>
              <a:gd name="connsiteX106" fmla="*/ 385764 w 4786314"/>
              <a:gd name="connsiteY106" fmla="*/ 577204 h 3234679"/>
              <a:gd name="connsiteX107" fmla="*/ 347664 w 4786314"/>
              <a:gd name="connsiteY107" fmla="*/ 577204 h 3234679"/>
              <a:gd name="connsiteX108" fmla="*/ 347664 w 4786314"/>
              <a:gd name="connsiteY108" fmla="*/ 529579 h 3234679"/>
              <a:gd name="connsiteX109" fmla="*/ 309564 w 4786314"/>
              <a:gd name="connsiteY109" fmla="*/ 529579 h 3234679"/>
              <a:gd name="connsiteX110" fmla="*/ 309564 w 4786314"/>
              <a:gd name="connsiteY110" fmla="*/ 453379 h 3234679"/>
              <a:gd name="connsiteX111" fmla="*/ 276227 w 4786314"/>
              <a:gd name="connsiteY111" fmla="*/ 453379 h 3234679"/>
              <a:gd name="connsiteX112" fmla="*/ 276227 w 4786314"/>
              <a:gd name="connsiteY112" fmla="*/ 367654 h 3234679"/>
              <a:gd name="connsiteX113" fmla="*/ 242889 w 4786314"/>
              <a:gd name="connsiteY113" fmla="*/ 367654 h 3234679"/>
              <a:gd name="connsiteX114" fmla="*/ 242889 w 4786314"/>
              <a:gd name="connsiteY114" fmla="*/ 300979 h 3234679"/>
              <a:gd name="connsiteX115" fmla="*/ 209552 w 4786314"/>
              <a:gd name="connsiteY115" fmla="*/ 300979 h 3234679"/>
              <a:gd name="connsiteX116" fmla="*/ 209552 w 4786314"/>
              <a:gd name="connsiteY116" fmla="*/ 248591 h 3234679"/>
              <a:gd name="connsiteX117" fmla="*/ 190502 w 4786314"/>
              <a:gd name="connsiteY117" fmla="*/ 248591 h 3234679"/>
              <a:gd name="connsiteX118" fmla="*/ 190502 w 4786314"/>
              <a:gd name="connsiteY118" fmla="*/ 191441 h 3234679"/>
              <a:gd name="connsiteX119" fmla="*/ 147639 w 4786314"/>
              <a:gd name="connsiteY119" fmla="*/ 191441 h 3234679"/>
              <a:gd name="connsiteX120" fmla="*/ 147639 w 4786314"/>
              <a:gd name="connsiteY120" fmla="*/ 139054 h 3234679"/>
              <a:gd name="connsiteX121" fmla="*/ 119064 w 4786314"/>
              <a:gd name="connsiteY121" fmla="*/ 139054 h 3234679"/>
              <a:gd name="connsiteX122" fmla="*/ 119064 w 4786314"/>
              <a:gd name="connsiteY122" fmla="*/ 96191 h 3234679"/>
              <a:gd name="connsiteX123" fmla="*/ 90489 w 4786314"/>
              <a:gd name="connsiteY123" fmla="*/ 96191 h 3234679"/>
              <a:gd name="connsiteX124" fmla="*/ 90489 w 4786314"/>
              <a:gd name="connsiteY124" fmla="*/ 43804 h 3234679"/>
              <a:gd name="connsiteX125" fmla="*/ 52389 w 4786314"/>
              <a:gd name="connsiteY125" fmla="*/ 43804 h 3234679"/>
              <a:gd name="connsiteX126" fmla="*/ 57150 w 4786314"/>
              <a:gd name="connsiteY126" fmla="*/ 3322 h 3234679"/>
              <a:gd name="connsiteX127" fmla="*/ 0 w 4786314"/>
              <a:gd name="connsiteY127" fmla="*/ 10465 h 3234679"/>
              <a:gd name="connsiteX0" fmla="*/ 4786314 w 4786314"/>
              <a:gd name="connsiteY0" fmla="*/ 3234679 h 3234679"/>
              <a:gd name="connsiteX1" fmla="*/ 4786314 w 4786314"/>
              <a:gd name="connsiteY1" fmla="*/ 3025129 h 3234679"/>
              <a:gd name="connsiteX2" fmla="*/ 3852864 w 4786314"/>
              <a:gd name="connsiteY2" fmla="*/ 3025129 h 3234679"/>
              <a:gd name="connsiteX3" fmla="*/ 3852864 w 4786314"/>
              <a:gd name="connsiteY3" fmla="*/ 2944166 h 3234679"/>
              <a:gd name="connsiteX4" fmla="*/ 3600452 w 4786314"/>
              <a:gd name="connsiteY4" fmla="*/ 2944166 h 3234679"/>
              <a:gd name="connsiteX5" fmla="*/ 3600452 w 4786314"/>
              <a:gd name="connsiteY5" fmla="*/ 2882254 h 3234679"/>
              <a:gd name="connsiteX6" fmla="*/ 3433764 w 4786314"/>
              <a:gd name="connsiteY6" fmla="*/ 2882254 h 3234679"/>
              <a:gd name="connsiteX7" fmla="*/ 3433764 w 4786314"/>
              <a:gd name="connsiteY7" fmla="*/ 2834629 h 3234679"/>
              <a:gd name="connsiteX8" fmla="*/ 3319464 w 4786314"/>
              <a:gd name="connsiteY8" fmla="*/ 2834629 h 3234679"/>
              <a:gd name="connsiteX9" fmla="*/ 3319464 w 4786314"/>
              <a:gd name="connsiteY9" fmla="*/ 2767954 h 3234679"/>
              <a:gd name="connsiteX10" fmla="*/ 3271839 w 4786314"/>
              <a:gd name="connsiteY10" fmla="*/ 2767954 h 3234679"/>
              <a:gd name="connsiteX11" fmla="*/ 3271839 w 4786314"/>
              <a:gd name="connsiteY11" fmla="*/ 2720329 h 3234679"/>
              <a:gd name="connsiteX12" fmla="*/ 3271839 w 4786314"/>
              <a:gd name="connsiteY12" fmla="*/ 2720329 h 3234679"/>
              <a:gd name="connsiteX13" fmla="*/ 3271839 w 4786314"/>
              <a:gd name="connsiteY13" fmla="*/ 2667941 h 3234679"/>
              <a:gd name="connsiteX14" fmla="*/ 3219452 w 4786314"/>
              <a:gd name="connsiteY14" fmla="*/ 2667941 h 3234679"/>
              <a:gd name="connsiteX15" fmla="*/ 3219452 w 4786314"/>
              <a:gd name="connsiteY15" fmla="*/ 2606029 h 3234679"/>
              <a:gd name="connsiteX16" fmla="*/ 3028952 w 4786314"/>
              <a:gd name="connsiteY16" fmla="*/ 2606029 h 3234679"/>
              <a:gd name="connsiteX17" fmla="*/ 3028952 w 4786314"/>
              <a:gd name="connsiteY17" fmla="*/ 2548879 h 3234679"/>
              <a:gd name="connsiteX18" fmla="*/ 2719389 w 4786314"/>
              <a:gd name="connsiteY18" fmla="*/ 2548879 h 3234679"/>
              <a:gd name="connsiteX19" fmla="*/ 2719389 w 4786314"/>
              <a:gd name="connsiteY19" fmla="*/ 2515541 h 3234679"/>
              <a:gd name="connsiteX20" fmla="*/ 2605089 w 4786314"/>
              <a:gd name="connsiteY20" fmla="*/ 2515541 h 3234679"/>
              <a:gd name="connsiteX21" fmla="*/ 2605089 w 4786314"/>
              <a:gd name="connsiteY21" fmla="*/ 2472679 h 3234679"/>
              <a:gd name="connsiteX22" fmla="*/ 2524127 w 4786314"/>
              <a:gd name="connsiteY22" fmla="*/ 2472679 h 3234679"/>
              <a:gd name="connsiteX23" fmla="*/ 2524127 w 4786314"/>
              <a:gd name="connsiteY23" fmla="*/ 2382191 h 3234679"/>
              <a:gd name="connsiteX24" fmla="*/ 2505077 w 4786314"/>
              <a:gd name="connsiteY24" fmla="*/ 2382191 h 3234679"/>
              <a:gd name="connsiteX25" fmla="*/ 2505077 w 4786314"/>
              <a:gd name="connsiteY25" fmla="*/ 2334566 h 3234679"/>
              <a:gd name="connsiteX26" fmla="*/ 2414589 w 4786314"/>
              <a:gd name="connsiteY26" fmla="*/ 2334566 h 3234679"/>
              <a:gd name="connsiteX27" fmla="*/ 2414589 w 4786314"/>
              <a:gd name="connsiteY27" fmla="*/ 2315516 h 3234679"/>
              <a:gd name="connsiteX28" fmla="*/ 2233614 w 4786314"/>
              <a:gd name="connsiteY28" fmla="*/ 2315516 h 3234679"/>
              <a:gd name="connsiteX29" fmla="*/ 2233614 w 4786314"/>
              <a:gd name="connsiteY29" fmla="*/ 2272654 h 3234679"/>
              <a:gd name="connsiteX30" fmla="*/ 2195514 w 4786314"/>
              <a:gd name="connsiteY30" fmla="*/ 2272654 h 3234679"/>
              <a:gd name="connsiteX31" fmla="*/ 2195514 w 4786314"/>
              <a:gd name="connsiteY31" fmla="*/ 2239316 h 3234679"/>
              <a:gd name="connsiteX32" fmla="*/ 2076452 w 4786314"/>
              <a:gd name="connsiteY32" fmla="*/ 2239316 h 3234679"/>
              <a:gd name="connsiteX33" fmla="*/ 2076452 w 4786314"/>
              <a:gd name="connsiteY33" fmla="*/ 2196454 h 3234679"/>
              <a:gd name="connsiteX34" fmla="*/ 1985964 w 4786314"/>
              <a:gd name="connsiteY34" fmla="*/ 2196454 h 3234679"/>
              <a:gd name="connsiteX35" fmla="*/ 1985964 w 4786314"/>
              <a:gd name="connsiteY35" fmla="*/ 2167879 h 3234679"/>
              <a:gd name="connsiteX36" fmla="*/ 1928814 w 4786314"/>
              <a:gd name="connsiteY36" fmla="*/ 2167879 h 3234679"/>
              <a:gd name="connsiteX37" fmla="*/ 1928814 w 4786314"/>
              <a:gd name="connsiteY37" fmla="*/ 2134541 h 3234679"/>
              <a:gd name="connsiteX38" fmla="*/ 1900239 w 4786314"/>
              <a:gd name="connsiteY38" fmla="*/ 2134541 h 3234679"/>
              <a:gd name="connsiteX39" fmla="*/ 1900239 w 4786314"/>
              <a:gd name="connsiteY39" fmla="*/ 2101204 h 3234679"/>
              <a:gd name="connsiteX40" fmla="*/ 1852614 w 4786314"/>
              <a:gd name="connsiteY40" fmla="*/ 2101204 h 3234679"/>
              <a:gd name="connsiteX41" fmla="*/ 1852614 w 4786314"/>
              <a:gd name="connsiteY41" fmla="*/ 2077391 h 3234679"/>
              <a:gd name="connsiteX42" fmla="*/ 1838327 w 4786314"/>
              <a:gd name="connsiteY42" fmla="*/ 2063104 h 3234679"/>
              <a:gd name="connsiteX43" fmla="*/ 1747839 w 4786314"/>
              <a:gd name="connsiteY43" fmla="*/ 2063104 h 3234679"/>
              <a:gd name="connsiteX44" fmla="*/ 1747839 w 4786314"/>
              <a:gd name="connsiteY44" fmla="*/ 2020241 h 3234679"/>
              <a:gd name="connsiteX45" fmla="*/ 1657352 w 4786314"/>
              <a:gd name="connsiteY45" fmla="*/ 2020241 h 3234679"/>
              <a:gd name="connsiteX46" fmla="*/ 1657352 w 4786314"/>
              <a:gd name="connsiteY46" fmla="*/ 1986904 h 3234679"/>
              <a:gd name="connsiteX47" fmla="*/ 1628777 w 4786314"/>
              <a:gd name="connsiteY47" fmla="*/ 1986904 h 3234679"/>
              <a:gd name="connsiteX48" fmla="*/ 1628777 w 4786314"/>
              <a:gd name="connsiteY48" fmla="*/ 1958329 h 3234679"/>
              <a:gd name="connsiteX49" fmla="*/ 1614489 w 4786314"/>
              <a:gd name="connsiteY49" fmla="*/ 1958329 h 3234679"/>
              <a:gd name="connsiteX50" fmla="*/ 1614489 w 4786314"/>
              <a:gd name="connsiteY50" fmla="*/ 1929754 h 3234679"/>
              <a:gd name="connsiteX51" fmla="*/ 1547814 w 4786314"/>
              <a:gd name="connsiteY51" fmla="*/ 1929754 h 3234679"/>
              <a:gd name="connsiteX52" fmla="*/ 1547814 w 4786314"/>
              <a:gd name="connsiteY52" fmla="*/ 1905941 h 3234679"/>
              <a:gd name="connsiteX53" fmla="*/ 1357314 w 4786314"/>
              <a:gd name="connsiteY53" fmla="*/ 1905941 h 3234679"/>
              <a:gd name="connsiteX54" fmla="*/ 1357314 w 4786314"/>
              <a:gd name="connsiteY54" fmla="*/ 1872604 h 3234679"/>
              <a:gd name="connsiteX55" fmla="*/ 1295402 w 4786314"/>
              <a:gd name="connsiteY55" fmla="*/ 1872604 h 3234679"/>
              <a:gd name="connsiteX56" fmla="*/ 1295402 w 4786314"/>
              <a:gd name="connsiteY56" fmla="*/ 1853554 h 3234679"/>
              <a:gd name="connsiteX57" fmla="*/ 1252539 w 4786314"/>
              <a:gd name="connsiteY57" fmla="*/ 1853554 h 3234679"/>
              <a:gd name="connsiteX58" fmla="*/ 1252539 w 4786314"/>
              <a:gd name="connsiteY58" fmla="*/ 1824979 h 3234679"/>
              <a:gd name="connsiteX59" fmla="*/ 1243014 w 4786314"/>
              <a:gd name="connsiteY59" fmla="*/ 1824979 h 3234679"/>
              <a:gd name="connsiteX60" fmla="*/ 1243014 w 4786314"/>
              <a:gd name="connsiteY60" fmla="*/ 1791641 h 3234679"/>
              <a:gd name="connsiteX61" fmla="*/ 1195389 w 4786314"/>
              <a:gd name="connsiteY61" fmla="*/ 1791641 h 3234679"/>
              <a:gd name="connsiteX62" fmla="*/ 1195389 w 4786314"/>
              <a:gd name="connsiteY62" fmla="*/ 1767829 h 3234679"/>
              <a:gd name="connsiteX63" fmla="*/ 1171577 w 4786314"/>
              <a:gd name="connsiteY63" fmla="*/ 1767829 h 3234679"/>
              <a:gd name="connsiteX64" fmla="*/ 1171577 w 4786314"/>
              <a:gd name="connsiteY64" fmla="*/ 1744016 h 3234679"/>
              <a:gd name="connsiteX65" fmla="*/ 1123952 w 4786314"/>
              <a:gd name="connsiteY65" fmla="*/ 1744016 h 3234679"/>
              <a:gd name="connsiteX66" fmla="*/ 1123952 w 4786314"/>
              <a:gd name="connsiteY66" fmla="*/ 1691629 h 3234679"/>
              <a:gd name="connsiteX67" fmla="*/ 1100139 w 4786314"/>
              <a:gd name="connsiteY67" fmla="*/ 1691629 h 3234679"/>
              <a:gd name="connsiteX68" fmla="*/ 1100139 w 4786314"/>
              <a:gd name="connsiteY68" fmla="*/ 1629716 h 3234679"/>
              <a:gd name="connsiteX69" fmla="*/ 1100139 w 4786314"/>
              <a:gd name="connsiteY69" fmla="*/ 1629716 h 3234679"/>
              <a:gd name="connsiteX70" fmla="*/ 1100139 w 4786314"/>
              <a:gd name="connsiteY70" fmla="*/ 1563041 h 3234679"/>
              <a:gd name="connsiteX71" fmla="*/ 1071564 w 4786314"/>
              <a:gd name="connsiteY71" fmla="*/ 1563041 h 3234679"/>
              <a:gd name="connsiteX72" fmla="*/ 1071564 w 4786314"/>
              <a:gd name="connsiteY72" fmla="*/ 1467791 h 3234679"/>
              <a:gd name="connsiteX73" fmla="*/ 966789 w 4786314"/>
              <a:gd name="connsiteY73" fmla="*/ 1467791 h 3234679"/>
              <a:gd name="connsiteX74" fmla="*/ 985839 w 4786314"/>
              <a:gd name="connsiteY74" fmla="*/ 1448741 h 3234679"/>
              <a:gd name="connsiteX75" fmla="*/ 957264 w 4786314"/>
              <a:gd name="connsiteY75" fmla="*/ 1448741 h 3234679"/>
              <a:gd name="connsiteX76" fmla="*/ 957264 w 4786314"/>
              <a:gd name="connsiteY76" fmla="*/ 1396354 h 3234679"/>
              <a:gd name="connsiteX77" fmla="*/ 919164 w 4786314"/>
              <a:gd name="connsiteY77" fmla="*/ 1396354 h 3234679"/>
              <a:gd name="connsiteX78" fmla="*/ 919164 w 4786314"/>
              <a:gd name="connsiteY78" fmla="*/ 1363016 h 3234679"/>
              <a:gd name="connsiteX79" fmla="*/ 890589 w 4786314"/>
              <a:gd name="connsiteY79" fmla="*/ 1363016 h 3234679"/>
              <a:gd name="connsiteX80" fmla="*/ 890589 w 4786314"/>
              <a:gd name="connsiteY80" fmla="*/ 1286816 h 3234679"/>
              <a:gd name="connsiteX81" fmla="*/ 862014 w 4786314"/>
              <a:gd name="connsiteY81" fmla="*/ 1286816 h 3234679"/>
              <a:gd name="connsiteX82" fmla="*/ 862014 w 4786314"/>
              <a:gd name="connsiteY82" fmla="*/ 1205854 h 3234679"/>
              <a:gd name="connsiteX83" fmla="*/ 795339 w 4786314"/>
              <a:gd name="connsiteY83" fmla="*/ 1205854 h 3234679"/>
              <a:gd name="connsiteX84" fmla="*/ 795339 w 4786314"/>
              <a:gd name="connsiteY84" fmla="*/ 1162991 h 3234679"/>
              <a:gd name="connsiteX85" fmla="*/ 781052 w 4786314"/>
              <a:gd name="connsiteY85" fmla="*/ 1162991 h 3234679"/>
              <a:gd name="connsiteX86" fmla="*/ 781052 w 4786314"/>
              <a:gd name="connsiteY86" fmla="*/ 1124891 h 3234679"/>
              <a:gd name="connsiteX87" fmla="*/ 733427 w 4786314"/>
              <a:gd name="connsiteY87" fmla="*/ 1124891 h 3234679"/>
              <a:gd name="connsiteX88" fmla="*/ 733427 w 4786314"/>
              <a:gd name="connsiteY88" fmla="*/ 1086791 h 3234679"/>
              <a:gd name="connsiteX89" fmla="*/ 700089 w 4786314"/>
              <a:gd name="connsiteY89" fmla="*/ 1086791 h 3234679"/>
              <a:gd name="connsiteX90" fmla="*/ 700089 w 4786314"/>
              <a:gd name="connsiteY90" fmla="*/ 1034404 h 3234679"/>
              <a:gd name="connsiteX91" fmla="*/ 657227 w 4786314"/>
              <a:gd name="connsiteY91" fmla="*/ 1034404 h 3234679"/>
              <a:gd name="connsiteX92" fmla="*/ 657227 w 4786314"/>
              <a:gd name="connsiteY92" fmla="*/ 972491 h 3234679"/>
              <a:gd name="connsiteX93" fmla="*/ 614364 w 4786314"/>
              <a:gd name="connsiteY93" fmla="*/ 972491 h 3234679"/>
              <a:gd name="connsiteX94" fmla="*/ 614364 w 4786314"/>
              <a:gd name="connsiteY94" fmla="*/ 901054 h 3234679"/>
              <a:gd name="connsiteX95" fmla="*/ 561977 w 4786314"/>
              <a:gd name="connsiteY95" fmla="*/ 901054 h 3234679"/>
              <a:gd name="connsiteX96" fmla="*/ 561977 w 4786314"/>
              <a:gd name="connsiteY96" fmla="*/ 853429 h 3234679"/>
              <a:gd name="connsiteX97" fmla="*/ 504827 w 4786314"/>
              <a:gd name="connsiteY97" fmla="*/ 853429 h 3234679"/>
              <a:gd name="connsiteX98" fmla="*/ 504827 w 4786314"/>
              <a:gd name="connsiteY98" fmla="*/ 796279 h 3234679"/>
              <a:gd name="connsiteX99" fmla="*/ 476252 w 4786314"/>
              <a:gd name="connsiteY99" fmla="*/ 796279 h 3234679"/>
              <a:gd name="connsiteX100" fmla="*/ 476252 w 4786314"/>
              <a:gd name="connsiteY100" fmla="*/ 720079 h 3234679"/>
              <a:gd name="connsiteX101" fmla="*/ 428627 w 4786314"/>
              <a:gd name="connsiteY101" fmla="*/ 720079 h 3234679"/>
              <a:gd name="connsiteX102" fmla="*/ 428627 w 4786314"/>
              <a:gd name="connsiteY102" fmla="*/ 667691 h 3234679"/>
              <a:gd name="connsiteX103" fmla="*/ 404814 w 4786314"/>
              <a:gd name="connsiteY103" fmla="*/ 667691 h 3234679"/>
              <a:gd name="connsiteX104" fmla="*/ 404814 w 4786314"/>
              <a:gd name="connsiteY104" fmla="*/ 624829 h 3234679"/>
              <a:gd name="connsiteX105" fmla="*/ 385764 w 4786314"/>
              <a:gd name="connsiteY105" fmla="*/ 624829 h 3234679"/>
              <a:gd name="connsiteX106" fmla="*/ 385764 w 4786314"/>
              <a:gd name="connsiteY106" fmla="*/ 577204 h 3234679"/>
              <a:gd name="connsiteX107" fmla="*/ 347664 w 4786314"/>
              <a:gd name="connsiteY107" fmla="*/ 577204 h 3234679"/>
              <a:gd name="connsiteX108" fmla="*/ 347664 w 4786314"/>
              <a:gd name="connsiteY108" fmla="*/ 529579 h 3234679"/>
              <a:gd name="connsiteX109" fmla="*/ 309564 w 4786314"/>
              <a:gd name="connsiteY109" fmla="*/ 529579 h 3234679"/>
              <a:gd name="connsiteX110" fmla="*/ 309564 w 4786314"/>
              <a:gd name="connsiteY110" fmla="*/ 453379 h 3234679"/>
              <a:gd name="connsiteX111" fmla="*/ 276227 w 4786314"/>
              <a:gd name="connsiteY111" fmla="*/ 453379 h 3234679"/>
              <a:gd name="connsiteX112" fmla="*/ 276227 w 4786314"/>
              <a:gd name="connsiteY112" fmla="*/ 367654 h 3234679"/>
              <a:gd name="connsiteX113" fmla="*/ 242889 w 4786314"/>
              <a:gd name="connsiteY113" fmla="*/ 367654 h 3234679"/>
              <a:gd name="connsiteX114" fmla="*/ 242889 w 4786314"/>
              <a:gd name="connsiteY114" fmla="*/ 300979 h 3234679"/>
              <a:gd name="connsiteX115" fmla="*/ 209552 w 4786314"/>
              <a:gd name="connsiteY115" fmla="*/ 300979 h 3234679"/>
              <a:gd name="connsiteX116" fmla="*/ 209552 w 4786314"/>
              <a:gd name="connsiteY116" fmla="*/ 248591 h 3234679"/>
              <a:gd name="connsiteX117" fmla="*/ 190502 w 4786314"/>
              <a:gd name="connsiteY117" fmla="*/ 248591 h 3234679"/>
              <a:gd name="connsiteX118" fmla="*/ 190502 w 4786314"/>
              <a:gd name="connsiteY118" fmla="*/ 191441 h 3234679"/>
              <a:gd name="connsiteX119" fmla="*/ 147639 w 4786314"/>
              <a:gd name="connsiteY119" fmla="*/ 191441 h 3234679"/>
              <a:gd name="connsiteX120" fmla="*/ 147639 w 4786314"/>
              <a:gd name="connsiteY120" fmla="*/ 139054 h 3234679"/>
              <a:gd name="connsiteX121" fmla="*/ 119064 w 4786314"/>
              <a:gd name="connsiteY121" fmla="*/ 139054 h 3234679"/>
              <a:gd name="connsiteX122" fmla="*/ 119064 w 4786314"/>
              <a:gd name="connsiteY122" fmla="*/ 96191 h 3234679"/>
              <a:gd name="connsiteX123" fmla="*/ 90489 w 4786314"/>
              <a:gd name="connsiteY123" fmla="*/ 96191 h 3234679"/>
              <a:gd name="connsiteX124" fmla="*/ 90489 w 4786314"/>
              <a:gd name="connsiteY124" fmla="*/ 43804 h 3234679"/>
              <a:gd name="connsiteX125" fmla="*/ 52389 w 4786314"/>
              <a:gd name="connsiteY125" fmla="*/ 43804 h 3234679"/>
              <a:gd name="connsiteX126" fmla="*/ 57150 w 4786314"/>
              <a:gd name="connsiteY126" fmla="*/ 3322 h 3234679"/>
              <a:gd name="connsiteX127" fmla="*/ 0 w 4786314"/>
              <a:gd name="connsiteY127" fmla="*/ 10465 h 3234679"/>
              <a:gd name="connsiteX0" fmla="*/ 4769646 w 4769646"/>
              <a:gd name="connsiteY0" fmla="*/ 3233183 h 3233183"/>
              <a:gd name="connsiteX1" fmla="*/ 4769646 w 4769646"/>
              <a:gd name="connsiteY1" fmla="*/ 3023633 h 3233183"/>
              <a:gd name="connsiteX2" fmla="*/ 3836196 w 4769646"/>
              <a:gd name="connsiteY2" fmla="*/ 3023633 h 3233183"/>
              <a:gd name="connsiteX3" fmla="*/ 3836196 w 4769646"/>
              <a:gd name="connsiteY3" fmla="*/ 2942670 h 3233183"/>
              <a:gd name="connsiteX4" fmla="*/ 3583784 w 4769646"/>
              <a:gd name="connsiteY4" fmla="*/ 2942670 h 3233183"/>
              <a:gd name="connsiteX5" fmla="*/ 3583784 w 4769646"/>
              <a:gd name="connsiteY5" fmla="*/ 2880758 h 3233183"/>
              <a:gd name="connsiteX6" fmla="*/ 3417096 w 4769646"/>
              <a:gd name="connsiteY6" fmla="*/ 2880758 h 3233183"/>
              <a:gd name="connsiteX7" fmla="*/ 3417096 w 4769646"/>
              <a:gd name="connsiteY7" fmla="*/ 2833133 h 3233183"/>
              <a:gd name="connsiteX8" fmla="*/ 3302796 w 4769646"/>
              <a:gd name="connsiteY8" fmla="*/ 2833133 h 3233183"/>
              <a:gd name="connsiteX9" fmla="*/ 3302796 w 4769646"/>
              <a:gd name="connsiteY9" fmla="*/ 2766458 h 3233183"/>
              <a:gd name="connsiteX10" fmla="*/ 3255171 w 4769646"/>
              <a:gd name="connsiteY10" fmla="*/ 2766458 h 3233183"/>
              <a:gd name="connsiteX11" fmla="*/ 3255171 w 4769646"/>
              <a:gd name="connsiteY11" fmla="*/ 2718833 h 3233183"/>
              <a:gd name="connsiteX12" fmla="*/ 3255171 w 4769646"/>
              <a:gd name="connsiteY12" fmla="*/ 2718833 h 3233183"/>
              <a:gd name="connsiteX13" fmla="*/ 3255171 w 4769646"/>
              <a:gd name="connsiteY13" fmla="*/ 2666445 h 3233183"/>
              <a:gd name="connsiteX14" fmla="*/ 3202784 w 4769646"/>
              <a:gd name="connsiteY14" fmla="*/ 2666445 h 3233183"/>
              <a:gd name="connsiteX15" fmla="*/ 3202784 w 4769646"/>
              <a:gd name="connsiteY15" fmla="*/ 2604533 h 3233183"/>
              <a:gd name="connsiteX16" fmla="*/ 3012284 w 4769646"/>
              <a:gd name="connsiteY16" fmla="*/ 2604533 h 3233183"/>
              <a:gd name="connsiteX17" fmla="*/ 3012284 w 4769646"/>
              <a:gd name="connsiteY17" fmla="*/ 2547383 h 3233183"/>
              <a:gd name="connsiteX18" fmla="*/ 2702721 w 4769646"/>
              <a:gd name="connsiteY18" fmla="*/ 2547383 h 3233183"/>
              <a:gd name="connsiteX19" fmla="*/ 2702721 w 4769646"/>
              <a:gd name="connsiteY19" fmla="*/ 2514045 h 3233183"/>
              <a:gd name="connsiteX20" fmla="*/ 2588421 w 4769646"/>
              <a:gd name="connsiteY20" fmla="*/ 2514045 h 3233183"/>
              <a:gd name="connsiteX21" fmla="*/ 2588421 w 4769646"/>
              <a:gd name="connsiteY21" fmla="*/ 2471183 h 3233183"/>
              <a:gd name="connsiteX22" fmla="*/ 2507459 w 4769646"/>
              <a:gd name="connsiteY22" fmla="*/ 2471183 h 3233183"/>
              <a:gd name="connsiteX23" fmla="*/ 2507459 w 4769646"/>
              <a:gd name="connsiteY23" fmla="*/ 2380695 h 3233183"/>
              <a:gd name="connsiteX24" fmla="*/ 2488409 w 4769646"/>
              <a:gd name="connsiteY24" fmla="*/ 2380695 h 3233183"/>
              <a:gd name="connsiteX25" fmla="*/ 2488409 w 4769646"/>
              <a:gd name="connsiteY25" fmla="*/ 2333070 h 3233183"/>
              <a:gd name="connsiteX26" fmla="*/ 2397921 w 4769646"/>
              <a:gd name="connsiteY26" fmla="*/ 2333070 h 3233183"/>
              <a:gd name="connsiteX27" fmla="*/ 2397921 w 4769646"/>
              <a:gd name="connsiteY27" fmla="*/ 2314020 h 3233183"/>
              <a:gd name="connsiteX28" fmla="*/ 2216946 w 4769646"/>
              <a:gd name="connsiteY28" fmla="*/ 2314020 h 3233183"/>
              <a:gd name="connsiteX29" fmla="*/ 2216946 w 4769646"/>
              <a:gd name="connsiteY29" fmla="*/ 2271158 h 3233183"/>
              <a:gd name="connsiteX30" fmla="*/ 2178846 w 4769646"/>
              <a:gd name="connsiteY30" fmla="*/ 2271158 h 3233183"/>
              <a:gd name="connsiteX31" fmla="*/ 2178846 w 4769646"/>
              <a:gd name="connsiteY31" fmla="*/ 2237820 h 3233183"/>
              <a:gd name="connsiteX32" fmla="*/ 2059784 w 4769646"/>
              <a:gd name="connsiteY32" fmla="*/ 2237820 h 3233183"/>
              <a:gd name="connsiteX33" fmla="*/ 2059784 w 4769646"/>
              <a:gd name="connsiteY33" fmla="*/ 2194958 h 3233183"/>
              <a:gd name="connsiteX34" fmla="*/ 1969296 w 4769646"/>
              <a:gd name="connsiteY34" fmla="*/ 2194958 h 3233183"/>
              <a:gd name="connsiteX35" fmla="*/ 1969296 w 4769646"/>
              <a:gd name="connsiteY35" fmla="*/ 2166383 h 3233183"/>
              <a:gd name="connsiteX36" fmla="*/ 1912146 w 4769646"/>
              <a:gd name="connsiteY36" fmla="*/ 2166383 h 3233183"/>
              <a:gd name="connsiteX37" fmla="*/ 1912146 w 4769646"/>
              <a:gd name="connsiteY37" fmla="*/ 2133045 h 3233183"/>
              <a:gd name="connsiteX38" fmla="*/ 1883571 w 4769646"/>
              <a:gd name="connsiteY38" fmla="*/ 2133045 h 3233183"/>
              <a:gd name="connsiteX39" fmla="*/ 1883571 w 4769646"/>
              <a:gd name="connsiteY39" fmla="*/ 2099708 h 3233183"/>
              <a:gd name="connsiteX40" fmla="*/ 1835946 w 4769646"/>
              <a:gd name="connsiteY40" fmla="*/ 2099708 h 3233183"/>
              <a:gd name="connsiteX41" fmla="*/ 1835946 w 4769646"/>
              <a:gd name="connsiteY41" fmla="*/ 2075895 h 3233183"/>
              <a:gd name="connsiteX42" fmla="*/ 1821659 w 4769646"/>
              <a:gd name="connsiteY42" fmla="*/ 2061608 h 3233183"/>
              <a:gd name="connsiteX43" fmla="*/ 1731171 w 4769646"/>
              <a:gd name="connsiteY43" fmla="*/ 2061608 h 3233183"/>
              <a:gd name="connsiteX44" fmla="*/ 1731171 w 4769646"/>
              <a:gd name="connsiteY44" fmla="*/ 2018745 h 3233183"/>
              <a:gd name="connsiteX45" fmla="*/ 1640684 w 4769646"/>
              <a:gd name="connsiteY45" fmla="*/ 2018745 h 3233183"/>
              <a:gd name="connsiteX46" fmla="*/ 1640684 w 4769646"/>
              <a:gd name="connsiteY46" fmla="*/ 1985408 h 3233183"/>
              <a:gd name="connsiteX47" fmla="*/ 1612109 w 4769646"/>
              <a:gd name="connsiteY47" fmla="*/ 1985408 h 3233183"/>
              <a:gd name="connsiteX48" fmla="*/ 1612109 w 4769646"/>
              <a:gd name="connsiteY48" fmla="*/ 1956833 h 3233183"/>
              <a:gd name="connsiteX49" fmla="*/ 1597821 w 4769646"/>
              <a:gd name="connsiteY49" fmla="*/ 1956833 h 3233183"/>
              <a:gd name="connsiteX50" fmla="*/ 1597821 w 4769646"/>
              <a:gd name="connsiteY50" fmla="*/ 1928258 h 3233183"/>
              <a:gd name="connsiteX51" fmla="*/ 1531146 w 4769646"/>
              <a:gd name="connsiteY51" fmla="*/ 1928258 h 3233183"/>
              <a:gd name="connsiteX52" fmla="*/ 1531146 w 4769646"/>
              <a:gd name="connsiteY52" fmla="*/ 1904445 h 3233183"/>
              <a:gd name="connsiteX53" fmla="*/ 1340646 w 4769646"/>
              <a:gd name="connsiteY53" fmla="*/ 1904445 h 3233183"/>
              <a:gd name="connsiteX54" fmla="*/ 1340646 w 4769646"/>
              <a:gd name="connsiteY54" fmla="*/ 1871108 h 3233183"/>
              <a:gd name="connsiteX55" fmla="*/ 1278734 w 4769646"/>
              <a:gd name="connsiteY55" fmla="*/ 1871108 h 3233183"/>
              <a:gd name="connsiteX56" fmla="*/ 1278734 w 4769646"/>
              <a:gd name="connsiteY56" fmla="*/ 1852058 h 3233183"/>
              <a:gd name="connsiteX57" fmla="*/ 1235871 w 4769646"/>
              <a:gd name="connsiteY57" fmla="*/ 1852058 h 3233183"/>
              <a:gd name="connsiteX58" fmla="*/ 1235871 w 4769646"/>
              <a:gd name="connsiteY58" fmla="*/ 1823483 h 3233183"/>
              <a:gd name="connsiteX59" fmla="*/ 1226346 w 4769646"/>
              <a:gd name="connsiteY59" fmla="*/ 1823483 h 3233183"/>
              <a:gd name="connsiteX60" fmla="*/ 1226346 w 4769646"/>
              <a:gd name="connsiteY60" fmla="*/ 1790145 h 3233183"/>
              <a:gd name="connsiteX61" fmla="*/ 1178721 w 4769646"/>
              <a:gd name="connsiteY61" fmla="*/ 1790145 h 3233183"/>
              <a:gd name="connsiteX62" fmla="*/ 1178721 w 4769646"/>
              <a:gd name="connsiteY62" fmla="*/ 1766333 h 3233183"/>
              <a:gd name="connsiteX63" fmla="*/ 1154909 w 4769646"/>
              <a:gd name="connsiteY63" fmla="*/ 1766333 h 3233183"/>
              <a:gd name="connsiteX64" fmla="*/ 1154909 w 4769646"/>
              <a:gd name="connsiteY64" fmla="*/ 1742520 h 3233183"/>
              <a:gd name="connsiteX65" fmla="*/ 1107284 w 4769646"/>
              <a:gd name="connsiteY65" fmla="*/ 1742520 h 3233183"/>
              <a:gd name="connsiteX66" fmla="*/ 1107284 w 4769646"/>
              <a:gd name="connsiteY66" fmla="*/ 1690133 h 3233183"/>
              <a:gd name="connsiteX67" fmla="*/ 1083471 w 4769646"/>
              <a:gd name="connsiteY67" fmla="*/ 1690133 h 3233183"/>
              <a:gd name="connsiteX68" fmla="*/ 1083471 w 4769646"/>
              <a:gd name="connsiteY68" fmla="*/ 1628220 h 3233183"/>
              <a:gd name="connsiteX69" fmla="*/ 1083471 w 4769646"/>
              <a:gd name="connsiteY69" fmla="*/ 1628220 h 3233183"/>
              <a:gd name="connsiteX70" fmla="*/ 1083471 w 4769646"/>
              <a:gd name="connsiteY70" fmla="*/ 1561545 h 3233183"/>
              <a:gd name="connsiteX71" fmla="*/ 1054896 w 4769646"/>
              <a:gd name="connsiteY71" fmla="*/ 1561545 h 3233183"/>
              <a:gd name="connsiteX72" fmla="*/ 1054896 w 4769646"/>
              <a:gd name="connsiteY72" fmla="*/ 1466295 h 3233183"/>
              <a:gd name="connsiteX73" fmla="*/ 950121 w 4769646"/>
              <a:gd name="connsiteY73" fmla="*/ 1466295 h 3233183"/>
              <a:gd name="connsiteX74" fmla="*/ 969171 w 4769646"/>
              <a:gd name="connsiteY74" fmla="*/ 1447245 h 3233183"/>
              <a:gd name="connsiteX75" fmla="*/ 940596 w 4769646"/>
              <a:gd name="connsiteY75" fmla="*/ 1447245 h 3233183"/>
              <a:gd name="connsiteX76" fmla="*/ 940596 w 4769646"/>
              <a:gd name="connsiteY76" fmla="*/ 1394858 h 3233183"/>
              <a:gd name="connsiteX77" fmla="*/ 902496 w 4769646"/>
              <a:gd name="connsiteY77" fmla="*/ 1394858 h 3233183"/>
              <a:gd name="connsiteX78" fmla="*/ 902496 w 4769646"/>
              <a:gd name="connsiteY78" fmla="*/ 1361520 h 3233183"/>
              <a:gd name="connsiteX79" fmla="*/ 873921 w 4769646"/>
              <a:gd name="connsiteY79" fmla="*/ 1361520 h 3233183"/>
              <a:gd name="connsiteX80" fmla="*/ 873921 w 4769646"/>
              <a:gd name="connsiteY80" fmla="*/ 1285320 h 3233183"/>
              <a:gd name="connsiteX81" fmla="*/ 845346 w 4769646"/>
              <a:gd name="connsiteY81" fmla="*/ 1285320 h 3233183"/>
              <a:gd name="connsiteX82" fmla="*/ 845346 w 4769646"/>
              <a:gd name="connsiteY82" fmla="*/ 1204358 h 3233183"/>
              <a:gd name="connsiteX83" fmla="*/ 778671 w 4769646"/>
              <a:gd name="connsiteY83" fmla="*/ 1204358 h 3233183"/>
              <a:gd name="connsiteX84" fmla="*/ 778671 w 4769646"/>
              <a:gd name="connsiteY84" fmla="*/ 1161495 h 3233183"/>
              <a:gd name="connsiteX85" fmla="*/ 764384 w 4769646"/>
              <a:gd name="connsiteY85" fmla="*/ 1161495 h 3233183"/>
              <a:gd name="connsiteX86" fmla="*/ 764384 w 4769646"/>
              <a:gd name="connsiteY86" fmla="*/ 1123395 h 3233183"/>
              <a:gd name="connsiteX87" fmla="*/ 716759 w 4769646"/>
              <a:gd name="connsiteY87" fmla="*/ 1123395 h 3233183"/>
              <a:gd name="connsiteX88" fmla="*/ 716759 w 4769646"/>
              <a:gd name="connsiteY88" fmla="*/ 1085295 h 3233183"/>
              <a:gd name="connsiteX89" fmla="*/ 683421 w 4769646"/>
              <a:gd name="connsiteY89" fmla="*/ 1085295 h 3233183"/>
              <a:gd name="connsiteX90" fmla="*/ 683421 w 4769646"/>
              <a:gd name="connsiteY90" fmla="*/ 1032908 h 3233183"/>
              <a:gd name="connsiteX91" fmla="*/ 640559 w 4769646"/>
              <a:gd name="connsiteY91" fmla="*/ 1032908 h 3233183"/>
              <a:gd name="connsiteX92" fmla="*/ 640559 w 4769646"/>
              <a:gd name="connsiteY92" fmla="*/ 970995 h 3233183"/>
              <a:gd name="connsiteX93" fmla="*/ 597696 w 4769646"/>
              <a:gd name="connsiteY93" fmla="*/ 970995 h 3233183"/>
              <a:gd name="connsiteX94" fmla="*/ 597696 w 4769646"/>
              <a:gd name="connsiteY94" fmla="*/ 899558 h 3233183"/>
              <a:gd name="connsiteX95" fmla="*/ 545309 w 4769646"/>
              <a:gd name="connsiteY95" fmla="*/ 899558 h 3233183"/>
              <a:gd name="connsiteX96" fmla="*/ 545309 w 4769646"/>
              <a:gd name="connsiteY96" fmla="*/ 851933 h 3233183"/>
              <a:gd name="connsiteX97" fmla="*/ 488159 w 4769646"/>
              <a:gd name="connsiteY97" fmla="*/ 851933 h 3233183"/>
              <a:gd name="connsiteX98" fmla="*/ 488159 w 4769646"/>
              <a:gd name="connsiteY98" fmla="*/ 794783 h 3233183"/>
              <a:gd name="connsiteX99" fmla="*/ 459584 w 4769646"/>
              <a:gd name="connsiteY99" fmla="*/ 794783 h 3233183"/>
              <a:gd name="connsiteX100" fmla="*/ 459584 w 4769646"/>
              <a:gd name="connsiteY100" fmla="*/ 718583 h 3233183"/>
              <a:gd name="connsiteX101" fmla="*/ 411959 w 4769646"/>
              <a:gd name="connsiteY101" fmla="*/ 718583 h 3233183"/>
              <a:gd name="connsiteX102" fmla="*/ 411959 w 4769646"/>
              <a:gd name="connsiteY102" fmla="*/ 666195 h 3233183"/>
              <a:gd name="connsiteX103" fmla="*/ 388146 w 4769646"/>
              <a:gd name="connsiteY103" fmla="*/ 666195 h 3233183"/>
              <a:gd name="connsiteX104" fmla="*/ 388146 w 4769646"/>
              <a:gd name="connsiteY104" fmla="*/ 623333 h 3233183"/>
              <a:gd name="connsiteX105" fmla="*/ 369096 w 4769646"/>
              <a:gd name="connsiteY105" fmla="*/ 623333 h 3233183"/>
              <a:gd name="connsiteX106" fmla="*/ 369096 w 4769646"/>
              <a:gd name="connsiteY106" fmla="*/ 575708 h 3233183"/>
              <a:gd name="connsiteX107" fmla="*/ 330996 w 4769646"/>
              <a:gd name="connsiteY107" fmla="*/ 575708 h 3233183"/>
              <a:gd name="connsiteX108" fmla="*/ 330996 w 4769646"/>
              <a:gd name="connsiteY108" fmla="*/ 528083 h 3233183"/>
              <a:gd name="connsiteX109" fmla="*/ 292896 w 4769646"/>
              <a:gd name="connsiteY109" fmla="*/ 528083 h 3233183"/>
              <a:gd name="connsiteX110" fmla="*/ 292896 w 4769646"/>
              <a:gd name="connsiteY110" fmla="*/ 451883 h 3233183"/>
              <a:gd name="connsiteX111" fmla="*/ 259559 w 4769646"/>
              <a:gd name="connsiteY111" fmla="*/ 451883 h 3233183"/>
              <a:gd name="connsiteX112" fmla="*/ 259559 w 4769646"/>
              <a:gd name="connsiteY112" fmla="*/ 366158 h 3233183"/>
              <a:gd name="connsiteX113" fmla="*/ 226221 w 4769646"/>
              <a:gd name="connsiteY113" fmla="*/ 366158 h 3233183"/>
              <a:gd name="connsiteX114" fmla="*/ 226221 w 4769646"/>
              <a:gd name="connsiteY114" fmla="*/ 299483 h 3233183"/>
              <a:gd name="connsiteX115" fmla="*/ 192884 w 4769646"/>
              <a:gd name="connsiteY115" fmla="*/ 299483 h 3233183"/>
              <a:gd name="connsiteX116" fmla="*/ 192884 w 4769646"/>
              <a:gd name="connsiteY116" fmla="*/ 247095 h 3233183"/>
              <a:gd name="connsiteX117" fmla="*/ 173834 w 4769646"/>
              <a:gd name="connsiteY117" fmla="*/ 247095 h 3233183"/>
              <a:gd name="connsiteX118" fmla="*/ 173834 w 4769646"/>
              <a:gd name="connsiteY118" fmla="*/ 189945 h 3233183"/>
              <a:gd name="connsiteX119" fmla="*/ 130971 w 4769646"/>
              <a:gd name="connsiteY119" fmla="*/ 189945 h 3233183"/>
              <a:gd name="connsiteX120" fmla="*/ 130971 w 4769646"/>
              <a:gd name="connsiteY120" fmla="*/ 137558 h 3233183"/>
              <a:gd name="connsiteX121" fmla="*/ 102396 w 4769646"/>
              <a:gd name="connsiteY121" fmla="*/ 137558 h 3233183"/>
              <a:gd name="connsiteX122" fmla="*/ 102396 w 4769646"/>
              <a:gd name="connsiteY122" fmla="*/ 94695 h 3233183"/>
              <a:gd name="connsiteX123" fmla="*/ 73821 w 4769646"/>
              <a:gd name="connsiteY123" fmla="*/ 94695 h 3233183"/>
              <a:gd name="connsiteX124" fmla="*/ 73821 w 4769646"/>
              <a:gd name="connsiteY124" fmla="*/ 42308 h 3233183"/>
              <a:gd name="connsiteX125" fmla="*/ 35721 w 4769646"/>
              <a:gd name="connsiteY125" fmla="*/ 42308 h 3233183"/>
              <a:gd name="connsiteX126" fmla="*/ 40482 w 4769646"/>
              <a:gd name="connsiteY126" fmla="*/ 1826 h 3233183"/>
              <a:gd name="connsiteX127" fmla="*/ 0 w 4769646"/>
              <a:gd name="connsiteY127" fmla="*/ 13732 h 3233183"/>
              <a:gd name="connsiteX0" fmla="*/ 4783933 w 4783933"/>
              <a:gd name="connsiteY0" fmla="*/ 3234678 h 3234678"/>
              <a:gd name="connsiteX1" fmla="*/ 4783933 w 4783933"/>
              <a:gd name="connsiteY1" fmla="*/ 3025128 h 3234678"/>
              <a:gd name="connsiteX2" fmla="*/ 3850483 w 4783933"/>
              <a:gd name="connsiteY2" fmla="*/ 3025128 h 3234678"/>
              <a:gd name="connsiteX3" fmla="*/ 3850483 w 4783933"/>
              <a:gd name="connsiteY3" fmla="*/ 2944165 h 3234678"/>
              <a:gd name="connsiteX4" fmla="*/ 3598071 w 4783933"/>
              <a:gd name="connsiteY4" fmla="*/ 2944165 h 3234678"/>
              <a:gd name="connsiteX5" fmla="*/ 3598071 w 4783933"/>
              <a:gd name="connsiteY5" fmla="*/ 2882253 h 3234678"/>
              <a:gd name="connsiteX6" fmla="*/ 3431383 w 4783933"/>
              <a:gd name="connsiteY6" fmla="*/ 2882253 h 3234678"/>
              <a:gd name="connsiteX7" fmla="*/ 3431383 w 4783933"/>
              <a:gd name="connsiteY7" fmla="*/ 2834628 h 3234678"/>
              <a:gd name="connsiteX8" fmla="*/ 3317083 w 4783933"/>
              <a:gd name="connsiteY8" fmla="*/ 2834628 h 3234678"/>
              <a:gd name="connsiteX9" fmla="*/ 3317083 w 4783933"/>
              <a:gd name="connsiteY9" fmla="*/ 2767953 h 3234678"/>
              <a:gd name="connsiteX10" fmla="*/ 3269458 w 4783933"/>
              <a:gd name="connsiteY10" fmla="*/ 2767953 h 3234678"/>
              <a:gd name="connsiteX11" fmla="*/ 3269458 w 4783933"/>
              <a:gd name="connsiteY11" fmla="*/ 2720328 h 3234678"/>
              <a:gd name="connsiteX12" fmla="*/ 3269458 w 4783933"/>
              <a:gd name="connsiteY12" fmla="*/ 2720328 h 3234678"/>
              <a:gd name="connsiteX13" fmla="*/ 3269458 w 4783933"/>
              <a:gd name="connsiteY13" fmla="*/ 2667940 h 3234678"/>
              <a:gd name="connsiteX14" fmla="*/ 3217071 w 4783933"/>
              <a:gd name="connsiteY14" fmla="*/ 2667940 h 3234678"/>
              <a:gd name="connsiteX15" fmla="*/ 3217071 w 4783933"/>
              <a:gd name="connsiteY15" fmla="*/ 2606028 h 3234678"/>
              <a:gd name="connsiteX16" fmla="*/ 3026571 w 4783933"/>
              <a:gd name="connsiteY16" fmla="*/ 2606028 h 3234678"/>
              <a:gd name="connsiteX17" fmla="*/ 3026571 w 4783933"/>
              <a:gd name="connsiteY17" fmla="*/ 2548878 h 3234678"/>
              <a:gd name="connsiteX18" fmla="*/ 2717008 w 4783933"/>
              <a:gd name="connsiteY18" fmla="*/ 2548878 h 3234678"/>
              <a:gd name="connsiteX19" fmla="*/ 2717008 w 4783933"/>
              <a:gd name="connsiteY19" fmla="*/ 2515540 h 3234678"/>
              <a:gd name="connsiteX20" fmla="*/ 2602708 w 4783933"/>
              <a:gd name="connsiteY20" fmla="*/ 2515540 h 3234678"/>
              <a:gd name="connsiteX21" fmla="*/ 2602708 w 4783933"/>
              <a:gd name="connsiteY21" fmla="*/ 2472678 h 3234678"/>
              <a:gd name="connsiteX22" fmla="*/ 2521746 w 4783933"/>
              <a:gd name="connsiteY22" fmla="*/ 2472678 h 3234678"/>
              <a:gd name="connsiteX23" fmla="*/ 2521746 w 4783933"/>
              <a:gd name="connsiteY23" fmla="*/ 2382190 h 3234678"/>
              <a:gd name="connsiteX24" fmla="*/ 2502696 w 4783933"/>
              <a:gd name="connsiteY24" fmla="*/ 2382190 h 3234678"/>
              <a:gd name="connsiteX25" fmla="*/ 2502696 w 4783933"/>
              <a:gd name="connsiteY25" fmla="*/ 2334565 h 3234678"/>
              <a:gd name="connsiteX26" fmla="*/ 2412208 w 4783933"/>
              <a:gd name="connsiteY26" fmla="*/ 2334565 h 3234678"/>
              <a:gd name="connsiteX27" fmla="*/ 2412208 w 4783933"/>
              <a:gd name="connsiteY27" fmla="*/ 2315515 h 3234678"/>
              <a:gd name="connsiteX28" fmla="*/ 2231233 w 4783933"/>
              <a:gd name="connsiteY28" fmla="*/ 2315515 h 3234678"/>
              <a:gd name="connsiteX29" fmla="*/ 2231233 w 4783933"/>
              <a:gd name="connsiteY29" fmla="*/ 2272653 h 3234678"/>
              <a:gd name="connsiteX30" fmla="*/ 2193133 w 4783933"/>
              <a:gd name="connsiteY30" fmla="*/ 2272653 h 3234678"/>
              <a:gd name="connsiteX31" fmla="*/ 2193133 w 4783933"/>
              <a:gd name="connsiteY31" fmla="*/ 2239315 h 3234678"/>
              <a:gd name="connsiteX32" fmla="*/ 2074071 w 4783933"/>
              <a:gd name="connsiteY32" fmla="*/ 2239315 h 3234678"/>
              <a:gd name="connsiteX33" fmla="*/ 2074071 w 4783933"/>
              <a:gd name="connsiteY33" fmla="*/ 2196453 h 3234678"/>
              <a:gd name="connsiteX34" fmla="*/ 1983583 w 4783933"/>
              <a:gd name="connsiteY34" fmla="*/ 2196453 h 3234678"/>
              <a:gd name="connsiteX35" fmla="*/ 1983583 w 4783933"/>
              <a:gd name="connsiteY35" fmla="*/ 2167878 h 3234678"/>
              <a:gd name="connsiteX36" fmla="*/ 1926433 w 4783933"/>
              <a:gd name="connsiteY36" fmla="*/ 2167878 h 3234678"/>
              <a:gd name="connsiteX37" fmla="*/ 1926433 w 4783933"/>
              <a:gd name="connsiteY37" fmla="*/ 2134540 h 3234678"/>
              <a:gd name="connsiteX38" fmla="*/ 1897858 w 4783933"/>
              <a:gd name="connsiteY38" fmla="*/ 2134540 h 3234678"/>
              <a:gd name="connsiteX39" fmla="*/ 1897858 w 4783933"/>
              <a:gd name="connsiteY39" fmla="*/ 2101203 h 3234678"/>
              <a:gd name="connsiteX40" fmla="*/ 1850233 w 4783933"/>
              <a:gd name="connsiteY40" fmla="*/ 2101203 h 3234678"/>
              <a:gd name="connsiteX41" fmla="*/ 1850233 w 4783933"/>
              <a:gd name="connsiteY41" fmla="*/ 2077390 h 3234678"/>
              <a:gd name="connsiteX42" fmla="*/ 1835946 w 4783933"/>
              <a:gd name="connsiteY42" fmla="*/ 2063103 h 3234678"/>
              <a:gd name="connsiteX43" fmla="*/ 1745458 w 4783933"/>
              <a:gd name="connsiteY43" fmla="*/ 2063103 h 3234678"/>
              <a:gd name="connsiteX44" fmla="*/ 1745458 w 4783933"/>
              <a:gd name="connsiteY44" fmla="*/ 2020240 h 3234678"/>
              <a:gd name="connsiteX45" fmla="*/ 1654971 w 4783933"/>
              <a:gd name="connsiteY45" fmla="*/ 2020240 h 3234678"/>
              <a:gd name="connsiteX46" fmla="*/ 1654971 w 4783933"/>
              <a:gd name="connsiteY46" fmla="*/ 1986903 h 3234678"/>
              <a:gd name="connsiteX47" fmla="*/ 1626396 w 4783933"/>
              <a:gd name="connsiteY47" fmla="*/ 1986903 h 3234678"/>
              <a:gd name="connsiteX48" fmla="*/ 1626396 w 4783933"/>
              <a:gd name="connsiteY48" fmla="*/ 1958328 h 3234678"/>
              <a:gd name="connsiteX49" fmla="*/ 1612108 w 4783933"/>
              <a:gd name="connsiteY49" fmla="*/ 1958328 h 3234678"/>
              <a:gd name="connsiteX50" fmla="*/ 1612108 w 4783933"/>
              <a:gd name="connsiteY50" fmla="*/ 1929753 h 3234678"/>
              <a:gd name="connsiteX51" fmla="*/ 1545433 w 4783933"/>
              <a:gd name="connsiteY51" fmla="*/ 1929753 h 3234678"/>
              <a:gd name="connsiteX52" fmla="*/ 1545433 w 4783933"/>
              <a:gd name="connsiteY52" fmla="*/ 1905940 h 3234678"/>
              <a:gd name="connsiteX53" fmla="*/ 1354933 w 4783933"/>
              <a:gd name="connsiteY53" fmla="*/ 1905940 h 3234678"/>
              <a:gd name="connsiteX54" fmla="*/ 1354933 w 4783933"/>
              <a:gd name="connsiteY54" fmla="*/ 1872603 h 3234678"/>
              <a:gd name="connsiteX55" fmla="*/ 1293021 w 4783933"/>
              <a:gd name="connsiteY55" fmla="*/ 1872603 h 3234678"/>
              <a:gd name="connsiteX56" fmla="*/ 1293021 w 4783933"/>
              <a:gd name="connsiteY56" fmla="*/ 1853553 h 3234678"/>
              <a:gd name="connsiteX57" fmla="*/ 1250158 w 4783933"/>
              <a:gd name="connsiteY57" fmla="*/ 1853553 h 3234678"/>
              <a:gd name="connsiteX58" fmla="*/ 1250158 w 4783933"/>
              <a:gd name="connsiteY58" fmla="*/ 1824978 h 3234678"/>
              <a:gd name="connsiteX59" fmla="*/ 1240633 w 4783933"/>
              <a:gd name="connsiteY59" fmla="*/ 1824978 h 3234678"/>
              <a:gd name="connsiteX60" fmla="*/ 1240633 w 4783933"/>
              <a:gd name="connsiteY60" fmla="*/ 1791640 h 3234678"/>
              <a:gd name="connsiteX61" fmla="*/ 1193008 w 4783933"/>
              <a:gd name="connsiteY61" fmla="*/ 1791640 h 3234678"/>
              <a:gd name="connsiteX62" fmla="*/ 1193008 w 4783933"/>
              <a:gd name="connsiteY62" fmla="*/ 1767828 h 3234678"/>
              <a:gd name="connsiteX63" fmla="*/ 1169196 w 4783933"/>
              <a:gd name="connsiteY63" fmla="*/ 1767828 h 3234678"/>
              <a:gd name="connsiteX64" fmla="*/ 1169196 w 4783933"/>
              <a:gd name="connsiteY64" fmla="*/ 1744015 h 3234678"/>
              <a:gd name="connsiteX65" fmla="*/ 1121571 w 4783933"/>
              <a:gd name="connsiteY65" fmla="*/ 1744015 h 3234678"/>
              <a:gd name="connsiteX66" fmla="*/ 1121571 w 4783933"/>
              <a:gd name="connsiteY66" fmla="*/ 1691628 h 3234678"/>
              <a:gd name="connsiteX67" fmla="*/ 1097758 w 4783933"/>
              <a:gd name="connsiteY67" fmla="*/ 1691628 h 3234678"/>
              <a:gd name="connsiteX68" fmla="*/ 1097758 w 4783933"/>
              <a:gd name="connsiteY68" fmla="*/ 1629715 h 3234678"/>
              <a:gd name="connsiteX69" fmla="*/ 1097758 w 4783933"/>
              <a:gd name="connsiteY69" fmla="*/ 1629715 h 3234678"/>
              <a:gd name="connsiteX70" fmla="*/ 1097758 w 4783933"/>
              <a:gd name="connsiteY70" fmla="*/ 1563040 h 3234678"/>
              <a:gd name="connsiteX71" fmla="*/ 1069183 w 4783933"/>
              <a:gd name="connsiteY71" fmla="*/ 1563040 h 3234678"/>
              <a:gd name="connsiteX72" fmla="*/ 1069183 w 4783933"/>
              <a:gd name="connsiteY72" fmla="*/ 1467790 h 3234678"/>
              <a:gd name="connsiteX73" fmla="*/ 964408 w 4783933"/>
              <a:gd name="connsiteY73" fmla="*/ 1467790 h 3234678"/>
              <a:gd name="connsiteX74" fmla="*/ 983458 w 4783933"/>
              <a:gd name="connsiteY74" fmla="*/ 1448740 h 3234678"/>
              <a:gd name="connsiteX75" fmla="*/ 954883 w 4783933"/>
              <a:gd name="connsiteY75" fmla="*/ 1448740 h 3234678"/>
              <a:gd name="connsiteX76" fmla="*/ 954883 w 4783933"/>
              <a:gd name="connsiteY76" fmla="*/ 1396353 h 3234678"/>
              <a:gd name="connsiteX77" fmla="*/ 916783 w 4783933"/>
              <a:gd name="connsiteY77" fmla="*/ 1396353 h 3234678"/>
              <a:gd name="connsiteX78" fmla="*/ 916783 w 4783933"/>
              <a:gd name="connsiteY78" fmla="*/ 1363015 h 3234678"/>
              <a:gd name="connsiteX79" fmla="*/ 888208 w 4783933"/>
              <a:gd name="connsiteY79" fmla="*/ 1363015 h 3234678"/>
              <a:gd name="connsiteX80" fmla="*/ 888208 w 4783933"/>
              <a:gd name="connsiteY80" fmla="*/ 1286815 h 3234678"/>
              <a:gd name="connsiteX81" fmla="*/ 859633 w 4783933"/>
              <a:gd name="connsiteY81" fmla="*/ 1286815 h 3234678"/>
              <a:gd name="connsiteX82" fmla="*/ 859633 w 4783933"/>
              <a:gd name="connsiteY82" fmla="*/ 1205853 h 3234678"/>
              <a:gd name="connsiteX83" fmla="*/ 792958 w 4783933"/>
              <a:gd name="connsiteY83" fmla="*/ 1205853 h 3234678"/>
              <a:gd name="connsiteX84" fmla="*/ 792958 w 4783933"/>
              <a:gd name="connsiteY84" fmla="*/ 1162990 h 3234678"/>
              <a:gd name="connsiteX85" fmla="*/ 778671 w 4783933"/>
              <a:gd name="connsiteY85" fmla="*/ 1162990 h 3234678"/>
              <a:gd name="connsiteX86" fmla="*/ 778671 w 4783933"/>
              <a:gd name="connsiteY86" fmla="*/ 1124890 h 3234678"/>
              <a:gd name="connsiteX87" fmla="*/ 731046 w 4783933"/>
              <a:gd name="connsiteY87" fmla="*/ 1124890 h 3234678"/>
              <a:gd name="connsiteX88" fmla="*/ 731046 w 4783933"/>
              <a:gd name="connsiteY88" fmla="*/ 1086790 h 3234678"/>
              <a:gd name="connsiteX89" fmla="*/ 697708 w 4783933"/>
              <a:gd name="connsiteY89" fmla="*/ 1086790 h 3234678"/>
              <a:gd name="connsiteX90" fmla="*/ 697708 w 4783933"/>
              <a:gd name="connsiteY90" fmla="*/ 1034403 h 3234678"/>
              <a:gd name="connsiteX91" fmla="*/ 654846 w 4783933"/>
              <a:gd name="connsiteY91" fmla="*/ 1034403 h 3234678"/>
              <a:gd name="connsiteX92" fmla="*/ 654846 w 4783933"/>
              <a:gd name="connsiteY92" fmla="*/ 972490 h 3234678"/>
              <a:gd name="connsiteX93" fmla="*/ 611983 w 4783933"/>
              <a:gd name="connsiteY93" fmla="*/ 972490 h 3234678"/>
              <a:gd name="connsiteX94" fmla="*/ 611983 w 4783933"/>
              <a:gd name="connsiteY94" fmla="*/ 901053 h 3234678"/>
              <a:gd name="connsiteX95" fmla="*/ 559596 w 4783933"/>
              <a:gd name="connsiteY95" fmla="*/ 901053 h 3234678"/>
              <a:gd name="connsiteX96" fmla="*/ 559596 w 4783933"/>
              <a:gd name="connsiteY96" fmla="*/ 853428 h 3234678"/>
              <a:gd name="connsiteX97" fmla="*/ 502446 w 4783933"/>
              <a:gd name="connsiteY97" fmla="*/ 853428 h 3234678"/>
              <a:gd name="connsiteX98" fmla="*/ 502446 w 4783933"/>
              <a:gd name="connsiteY98" fmla="*/ 796278 h 3234678"/>
              <a:gd name="connsiteX99" fmla="*/ 473871 w 4783933"/>
              <a:gd name="connsiteY99" fmla="*/ 796278 h 3234678"/>
              <a:gd name="connsiteX100" fmla="*/ 473871 w 4783933"/>
              <a:gd name="connsiteY100" fmla="*/ 720078 h 3234678"/>
              <a:gd name="connsiteX101" fmla="*/ 426246 w 4783933"/>
              <a:gd name="connsiteY101" fmla="*/ 720078 h 3234678"/>
              <a:gd name="connsiteX102" fmla="*/ 426246 w 4783933"/>
              <a:gd name="connsiteY102" fmla="*/ 667690 h 3234678"/>
              <a:gd name="connsiteX103" fmla="*/ 402433 w 4783933"/>
              <a:gd name="connsiteY103" fmla="*/ 667690 h 3234678"/>
              <a:gd name="connsiteX104" fmla="*/ 402433 w 4783933"/>
              <a:gd name="connsiteY104" fmla="*/ 624828 h 3234678"/>
              <a:gd name="connsiteX105" fmla="*/ 383383 w 4783933"/>
              <a:gd name="connsiteY105" fmla="*/ 624828 h 3234678"/>
              <a:gd name="connsiteX106" fmla="*/ 383383 w 4783933"/>
              <a:gd name="connsiteY106" fmla="*/ 577203 h 3234678"/>
              <a:gd name="connsiteX107" fmla="*/ 345283 w 4783933"/>
              <a:gd name="connsiteY107" fmla="*/ 577203 h 3234678"/>
              <a:gd name="connsiteX108" fmla="*/ 345283 w 4783933"/>
              <a:gd name="connsiteY108" fmla="*/ 529578 h 3234678"/>
              <a:gd name="connsiteX109" fmla="*/ 307183 w 4783933"/>
              <a:gd name="connsiteY109" fmla="*/ 529578 h 3234678"/>
              <a:gd name="connsiteX110" fmla="*/ 307183 w 4783933"/>
              <a:gd name="connsiteY110" fmla="*/ 453378 h 3234678"/>
              <a:gd name="connsiteX111" fmla="*/ 273846 w 4783933"/>
              <a:gd name="connsiteY111" fmla="*/ 453378 h 3234678"/>
              <a:gd name="connsiteX112" fmla="*/ 273846 w 4783933"/>
              <a:gd name="connsiteY112" fmla="*/ 367653 h 3234678"/>
              <a:gd name="connsiteX113" fmla="*/ 240508 w 4783933"/>
              <a:gd name="connsiteY113" fmla="*/ 367653 h 3234678"/>
              <a:gd name="connsiteX114" fmla="*/ 240508 w 4783933"/>
              <a:gd name="connsiteY114" fmla="*/ 300978 h 3234678"/>
              <a:gd name="connsiteX115" fmla="*/ 207171 w 4783933"/>
              <a:gd name="connsiteY115" fmla="*/ 300978 h 3234678"/>
              <a:gd name="connsiteX116" fmla="*/ 207171 w 4783933"/>
              <a:gd name="connsiteY116" fmla="*/ 248590 h 3234678"/>
              <a:gd name="connsiteX117" fmla="*/ 188121 w 4783933"/>
              <a:gd name="connsiteY117" fmla="*/ 248590 h 3234678"/>
              <a:gd name="connsiteX118" fmla="*/ 188121 w 4783933"/>
              <a:gd name="connsiteY118" fmla="*/ 191440 h 3234678"/>
              <a:gd name="connsiteX119" fmla="*/ 145258 w 4783933"/>
              <a:gd name="connsiteY119" fmla="*/ 191440 h 3234678"/>
              <a:gd name="connsiteX120" fmla="*/ 145258 w 4783933"/>
              <a:gd name="connsiteY120" fmla="*/ 139053 h 3234678"/>
              <a:gd name="connsiteX121" fmla="*/ 116683 w 4783933"/>
              <a:gd name="connsiteY121" fmla="*/ 139053 h 3234678"/>
              <a:gd name="connsiteX122" fmla="*/ 116683 w 4783933"/>
              <a:gd name="connsiteY122" fmla="*/ 96190 h 3234678"/>
              <a:gd name="connsiteX123" fmla="*/ 88108 w 4783933"/>
              <a:gd name="connsiteY123" fmla="*/ 96190 h 3234678"/>
              <a:gd name="connsiteX124" fmla="*/ 88108 w 4783933"/>
              <a:gd name="connsiteY124" fmla="*/ 43803 h 3234678"/>
              <a:gd name="connsiteX125" fmla="*/ 50008 w 4783933"/>
              <a:gd name="connsiteY125" fmla="*/ 43803 h 3234678"/>
              <a:gd name="connsiteX126" fmla="*/ 54769 w 4783933"/>
              <a:gd name="connsiteY126" fmla="*/ 3321 h 3234678"/>
              <a:gd name="connsiteX127" fmla="*/ 0 w 4783933"/>
              <a:gd name="connsiteY127" fmla="*/ 10465 h 3234678"/>
              <a:gd name="connsiteX0" fmla="*/ 4783933 w 4783933"/>
              <a:gd name="connsiteY0" fmla="*/ 3224213 h 3224213"/>
              <a:gd name="connsiteX1" fmla="*/ 4783933 w 4783933"/>
              <a:gd name="connsiteY1" fmla="*/ 3014663 h 3224213"/>
              <a:gd name="connsiteX2" fmla="*/ 3850483 w 4783933"/>
              <a:gd name="connsiteY2" fmla="*/ 3014663 h 3224213"/>
              <a:gd name="connsiteX3" fmla="*/ 3850483 w 4783933"/>
              <a:gd name="connsiteY3" fmla="*/ 2933700 h 3224213"/>
              <a:gd name="connsiteX4" fmla="*/ 3598071 w 4783933"/>
              <a:gd name="connsiteY4" fmla="*/ 2933700 h 3224213"/>
              <a:gd name="connsiteX5" fmla="*/ 3598071 w 4783933"/>
              <a:gd name="connsiteY5" fmla="*/ 2871788 h 3224213"/>
              <a:gd name="connsiteX6" fmla="*/ 3431383 w 4783933"/>
              <a:gd name="connsiteY6" fmla="*/ 2871788 h 3224213"/>
              <a:gd name="connsiteX7" fmla="*/ 3431383 w 4783933"/>
              <a:gd name="connsiteY7" fmla="*/ 2824163 h 3224213"/>
              <a:gd name="connsiteX8" fmla="*/ 3317083 w 4783933"/>
              <a:gd name="connsiteY8" fmla="*/ 2824163 h 3224213"/>
              <a:gd name="connsiteX9" fmla="*/ 3317083 w 4783933"/>
              <a:gd name="connsiteY9" fmla="*/ 2757488 h 3224213"/>
              <a:gd name="connsiteX10" fmla="*/ 3269458 w 4783933"/>
              <a:gd name="connsiteY10" fmla="*/ 2757488 h 3224213"/>
              <a:gd name="connsiteX11" fmla="*/ 3269458 w 4783933"/>
              <a:gd name="connsiteY11" fmla="*/ 2709863 h 3224213"/>
              <a:gd name="connsiteX12" fmla="*/ 3269458 w 4783933"/>
              <a:gd name="connsiteY12" fmla="*/ 2709863 h 3224213"/>
              <a:gd name="connsiteX13" fmla="*/ 3269458 w 4783933"/>
              <a:gd name="connsiteY13" fmla="*/ 2657475 h 3224213"/>
              <a:gd name="connsiteX14" fmla="*/ 3217071 w 4783933"/>
              <a:gd name="connsiteY14" fmla="*/ 2657475 h 3224213"/>
              <a:gd name="connsiteX15" fmla="*/ 3217071 w 4783933"/>
              <a:gd name="connsiteY15" fmla="*/ 2595563 h 3224213"/>
              <a:gd name="connsiteX16" fmla="*/ 3026571 w 4783933"/>
              <a:gd name="connsiteY16" fmla="*/ 2595563 h 3224213"/>
              <a:gd name="connsiteX17" fmla="*/ 3026571 w 4783933"/>
              <a:gd name="connsiteY17" fmla="*/ 2538413 h 3224213"/>
              <a:gd name="connsiteX18" fmla="*/ 2717008 w 4783933"/>
              <a:gd name="connsiteY18" fmla="*/ 2538413 h 3224213"/>
              <a:gd name="connsiteX19" fmla="*/ 2717008 w 4783933"/>
              <a:gd name="connsiteY19" fmla="*/ 2505075 h 3224213"/>
              <a:gd name="connsiteX20" fmla="*/ 2602708 w 4783933"/>
              <a:gd name="connsiteY20" fmla="*/ 2505075 h 3224213"/>
              <a:gd name="connsiteX21" fmla="*/ 2602708 w 4783933"/>
              <a:gd name="connsiteY21" fmla="*/ 2462213 h 3224213"/>
              <a:gd name="connsiteX22" fmla="*/ 2521746 w 4783933"/>
              <a:gd name="connsiteY22" fmla="*/ 2462213 h 3224213"/>
              <a:gd name="connsiteX23" fmla="*/ 2521746 w 4783933"/>
              <a:gd name="connsiteY23" fmla="*/ 2371725 h 3224213"/>
              <a:gd name="connsiteX24" fmla="*/ 2502696 w 4783933"/>
              <a:gd name="connsiteY24" fmla="*/ 2371725 h 3224213"/>
              <a:gd name="connsiteX25" fmla="*/ 2502696 w 4783933"/>
              <a:gd name="connsiteY25" fmla="*/ 2324100 h 3224213"/>
              <a:gd name="connsiteX26" fmla="*/ 2412208 w 4783933"/>
              <a:gd name="connsiteY26" fmla="*/ 2324100 h 3224213"/>
              <a:gd name="connsiteX27" fmla="*/ 2412208 w 4783933"/>
              <a:gd name="connsiteY27" fmla="*/ 2305050 h 3224213"/>
              <a:gd name="connsiteX28" fmla="*/ 2231233 w 4783933"/>
              <a:gd name="connsiteY28" fmla="*/ 2305050 h 3224213"/>
              <a:gd name="connsiteX29" fmla="*/ 2231233 w 4783933"/>
              <a:gd name="connsiteY29" fmla="*/ 2262188 h 3224213"/>
              <a:gd name="connsiteX30" fmla="*/ 2193133 w 4783933"/>
              <a:gd name="connsiteY30" fmla="*/ 2262188 h 3224213"/>
              <a:gd name="connsiteX31" fmla="*/ 2193133 w 4783933"/>
              <a:gd name="connsiteY31" fmla="*/ 2228850 h 3224213"/>
              <a:gd name="connsiteX32" fmla="*/ 2074071 w 4783933"/>
              <a:gd name="connsiteY32" fmla="*/ 2228850 h 3224213"/>
              <a:gd name="connsiteX33" fmla="*/ 2074071 w 4783933"/>
              <a:gd name="connsiteY33" fmla="*/ 2185988 h 3224213"/>
              <a:gd name="connsiteX34" fmla="*/ 1983583 w 4783933"/>
              <a:gd name="connsiteY34" fmla="*/ 2185988 h 3224213"/>
              <a:gd name="connsiteX35" fmla="*/ 1983583 w 4783933"/>
              <a:gd name="connsiteY35" fmla="*/ 2157413 h 3224213"/>
              <a:gd name="connsiteX36" fmla="*/ 1926433 w 4783933"/>
              <a:gd name="connsiteY36" fmla="*/ 2157413 h 3224213"/>
              <a:gd name="connsiteX37" fmla="*/ 1926433 w 4783933"/>
              <a:gd name="connsiteY37" fmla="*/ 2124075 h 3224213"/>
              <a:gd name="connsiteX38" fmla="*/ 1897858 w 4783933"/>
              <a:gd name="connsiteY38" fmla="*/ 2124075 h 3224213"/>
              <a:gd name="connsiteX39" fmla="*/ 1897858 w 4783933"/>
              <a:gd name="connsiteY39" fmla="*/ 2090738 h 3224213"/>
              <a:gd name="connsiteX40" fmla="*/ 1850233 w 4783933"/>
              <a:gd name="connsiteY40" fmla="*/ 2090738 h 3224213"/>
              <a:gd name="connsiteX41" fmla="*/ 1850233 w 4783933"/>
              <a:gd name="connsiteY41" fmla="*/ 2066925 h 3224213"/>
              <a:gd name="connsiteX42" fmla="*/ 1835946 w 4783933"/>
              <a:gd name="connsiteY42" fmla="*/ 2052638 h 3224213"/>
              <a:gd name="connsiteX43" fmla="*/ 1745458 w 4783933"/>
              <a:gd name="connsiteY43" fmla="*/ 2052638 h 3224213"/>
              <a:gd name="connsiteX44" fmla="*/ 1745458 w 4783933"/>
              <a:gd name="connsiteY44" fmla="*/ 2009775 h 3224213"/>
              <a:gd name="connsiteX45" fmla="*/ 1654971 w 4783933"/>
              <a:gd name="connsiteY45" fmla="*/ 2009775 h 3224213"/>
              <a:gd name="connsiteX46" fmla="*/ 1654971 w 4783933"/>
              <a:gd name="connsiteY46" fmla="*/ 1976438 h 3224213"/>
              <a:gd name="connsiteX47" fmla="*/ 1626396 w 4783933"/>
              <a:gd name="connsiteY47" fmla="*/ 1976438 h 3224213"/>
              <a:gd name="connsiteX48" fmla="*/ 1626396 w 4783933"/>
              <a:gd name="connsiteY48" fmla="*/ 1947863 h 3224213"/>
              <a:gd name="connsiteX49" fmla="*/ 1612108 w 4783933"/>
              <a:gd name="connsiteY49" fmla="*/ 1947863 h 3224213"/>
              <a:gd name="connsiteX50" fmla="*/ 1612108 w 4783933"/>
              <a:gd name="connsiteY50" fmla="*/ 1919288 h 3224213"/>
              <a:gd name="connsiteX51" fmla="*/ 1545433 w 4783933"/>
              <a:gd name="connsiteY51" fmla="*/ 1919288 h 3224213"/>
              <a:gd name="connsiteX52" fmla="*/ 1545433 w 4783933"/>
              <a:gd name="connsiteY52" fmla="*/ 1895475 h 3224213"/>
              <a:gd name="connsiteX53" fmla="*/ 1354933 w 4783933"/>
              <a:gd name="connsiteY53" fmla="*/ 1895475 h 3224213"/>
              <a:gd name="connsiteX54" fmla="*/ 1354933 w 4783933"/>
              <a:gd name="connsiteY54" fmla="*/ 1862138 h 3224213"/>
              <a:gd name="connsiteX55" fmla="*/ 1293021 w 4783933"/>
              <a:gd name="connsiteY55" fmla="*/ 1862138 h 3224213"/>
              <a:gd name="connsiteX56" fmla="*/ 1293021 w 4783933"/>
              <a:gd name="connsiteY56" fmla="*/ 1843088 h 3224213"/>
              <a:gd name="connsiteX57" fmla="*/ 1250158 w 4783933"/>
              <a:gd name="connsiteY57" fmla="*/ 1843088 h 3224213"/>
              <a:gd name="connsiteX58" fmla="*/ 1250158 w 4783933"/>
              <a:gd name="connsiteY58" fmla="*/ 1814513 h 3224213"/>
              <a:gd name="connsiteX59" fmla="*/ 1240633 w 4783933"/>
              <a:gd name="connsiteY59" fmla="*/ 1814513 h 3224213"/>
              <a:gd name="connsiteX60" fmla="*/ 1240633 w 4783933"/>
              <a:gd name="connsiteY60" fmla="*/ 1781175 h 3224213"/>
              <a:gd name="connsiteX61" fmla="*/ 1193008 w 4783933"/>
              <a:gd name="connsiteY61" fmla="*/ 1781175 h 3224213"/>
              <a:gd name="connsiteX62" fmla="*/ 1193008 w 4783933"/>
              <a:gd name="connsiteY62" fmla="*/ 1757363 h 3224213"/>
              <a:gd name="connsiteX63" fmla="*/ 1169196 w 4783933"/>
              <a:gd name="connsiteY63" fmla="*/ 1757363 h 3224213"/>
              <a:gd name="connsiteX64" fmla="*/ 1169196 w 4783933"/>
              <a:gd name="connsiteY64" fmla="*/ 1733550 h 3224213"/>
              <a:gd name="connsiteX65" fmla="*/ 1121571 w 4783933"/>
              <a:gd name="connsiteY65" fmla="*/ 1733550 h 3224213"/>
              <a:gd name="connsiteX66" fmla="*/ 1121571 w 4783933"/>
              <a:gd name="connsiteY66" fmla="*/ 1681163 h 3224213"/>
              <a:gd name="connsiteX67" fmla="*/ 1097758 w 4783933"/>
              <a:gd name="connsiteY67" fmla="*/ 1681163 h 3224213"/>
              <a:gd name="connsiteX68" fmla="*/ 1097758 w 4783933"/>
              <a:gd name="connsiteY68" fmla="*/ 1619250 h 3224213"/>
              <a:gd name="connsiteX69" fmla="*/ 1097758 w 4783933"/>
              <a:gd name="connsiteY69" fmla="*/ 1619250 h 3224213"/>
              <a:gd name="connsiteX70" fmla="*/ 1097758 w 4783933"/>
              <a:gd name="connsiteY70" fmla="*/ 1552575 h 3224213"/>
              <a:gd name="connsiteX71" fmla="*/ 1069183 w 4783933"/>
              <a:gd name="connsiteY71" fmla="*/ 1552575 h 3224213"/>
              <a:gd name="connsiteX72" fmla="*/ 1069183 w 4783933"/>
              <a:gd name="connsiteY72" fmla="*/ 1457325 h 3224213"/>
              <a:gd name="connsiteX73" fmla="*/ 964408 w 4783933"/>
              <a:gd name="connsiteY73" fmla="*/ 1457325 h 3224213"/>
              <a:gd name="connsiteX74" fmla="*/ 983458 w 4783933"/>
              <a:gd name="connsiteY74" fmla="*/ 1438275 h 3224213"/>
              <a:gd name="connsiteX75" fmla="*/ 954883 w 4783933"/>
              <a:gd name="connsiteY75" fmla="*/ 1438275 h 3224213"/>
              <a:gd name="connsiteX76" fmla="*/ 954883 w 4783933"/>
              <a:gd name="connsiteY76" fmla="*/ 1385888 h 3224213"/>
              <a:gd name="connsiteX77" fmla="*/ 916783 w 4783933"/>
              <a:gd name="connsiteY77" fmla="*/ 1385888 h 3224213"/>
              <a:gd name="connsiteX78" fmla="*/ 916783 w 4783933"/>
              <a:gd name="connsiteY78" fmla="*/ 1352550 h 3224213"/>
              <a:gd name="connsiteX79" fmla="*/ 888208 w 4783933"/>
              <a:gd name="connsiteY79" fmla="*/ 1352550 h 3224213"/>
              <a:gd name="connsiteX80" fmla="*/ 888208 w 4783933"/>
              <a:gd name="connsiteY80" fmla="*/ 1276350 h 3224213"/>
              <a:gd name="connsiteX81" fmla="*/ 859633 w 4783933"/>
              <a:gd name="connsiteY81" fmla="*/ 1276350 h 3224213"/>
              <a:gd name="connsiteX82" fmla="*/ 859633 w 4783933"/>
              <a:gd name="connsiteY82" fmla="*/ 1195388 h 3224213"/>
              <a:gd name="connsiteX83" fmla="*/ 792958 w 4783933"/>
              <a:gd name="connsiteY83" fmla="*/ 1195388 h 3224213"/>
              <a:gd name="connsiteX84" fmla="*/ 792958 w 4783933"/>
              <a:gd name="connsiteY84" fmla="*/ 1152525 h 3224213"/>
              <a:gd name="connsiteX85" fmla="*/ 778671 w 4783933"/>
              <a:gd name="connsiteY85" fmla="*/ 1152525 h 3224213"/>
              <a:gd name="connsiteX86" fmla="*/ 778671 w 4783933"/>
              <a:gd name="connsiteY86" fmla="*/ 1114425 h 3224213"/>
              <a:gd name="connsiteX87" fmla="*/ 731046 w 4783933"/>
              <a:gd name="connsiteY87" fmla="*/ 1114425 h 3224213"/>
              <a:gd name="connsiteX88" fmla="*/ 731046 w 4783933"/>
              <a:gd name="connsiteY88" fmla="*/ 1076325 h 3224213"/>
              <a:gd name="connsiteX89" fmla="*/ 697708 w 4783933"/>
              <a:gd name="connsiteY89" fmla="*/ 1076325 h 3224213"/>
              <a:gd name="connsiteX90" fmla="*/ 697708 w 4783933"/>
              <a:gd name="connsiteY90" fmla="*/ 1023938 h 3224213"/>
              <a:gd name="connsiteX91" fmla="*/ 654846 w 4783933"/>
              <a:gd name="connsiteY91" fmla="*/ 1023938 h 3224213"/>
              <a:gd name="connsiteX92" fmla="*/ 654846 w 4783933"/>
              <a:gd name="connsiteY92" fmla="*/ 962025 h 3224213"/>
              <a:gd name="connsiteX93" fmla="*/ 611983 w 4783933"/>
              <a:gd name="connsiteY93" fmla="*/ 962025 h 3224213"/>
              <a:gd name="connsiteX94" fmla="*/ 611983 w 4783933"/>
              <a:gd name="connsiteY94" fmla="*/ 890588 h 3224213"/>
              <a:gd name="connsiteX95" fmla="*/ 559596 w 4783933"/>
              <a:gd name="connsiteY95" fmla="*/ 890588 h 3224213"/>
              <a:gd name="connsiteX96" fmla="*/ 559596 w 4783933"/>
              <a:gd name="connsiteY96" fmla="*/ 842963 h 3224213"/>
              <a:gd name="connsiteX97" fmla="*/ 502446 w 4783933"/>
              <a:gd name="connsiteY97" fmla="*/ 842963 h 3224213"/>
              <a:gd name="connsiteX98" fmla="*/ 502446 w 4783933"/>
              <a:gd name="connsiteY98" fmla="*/ 785813 h 3224213"/>
              <a:gd name="connsiteX99" fmla="*/ 473871 w 4783933"/>
              <a:gd name="connsiteY99" fmla="*/ 785813 h 3224213"/>
              <a:gd name="connsiteX100" fmla="*/ 473871 w 4783933"/>
              <a:gd name="connsiteY100" fmla="*/ 709613 h 3224213"/>
              <a:gd name="connsiteX101" fmla="*/ 426246 w 4783933"/>
              <a:gd name="connsiteY101" fmla="*/ 709613 h 3224213"/>
              <a:gd name="connsiteX102" fmla="*/ 426246 w 4783933"/>
              <a:gd name="connsiteY102" fmla="*/ 657225 h 3224213"/>
              <a:gd name="connsiteX103" fmla="*/ 402433 w 4783933"/>
              <a:gd name="connsiteY103" fmla="*/ 657225 h 3224213"/>
              <a:gd name="connsiteX104" fmla="*/ 402433 w 4783933"/>
              <a:gd name="connsiteY104" fmla="*/ 614363 h 3224213"/>
              <a:gd name="connsiteX105" fmla="*/ 383383 w 4783933"/>
              <a:gd name="connsiteY105" fmla="*/ 614363 h 3224213"/>
              <a:gd name="connsiteX106" fmla="*/ 383383 w 4783933"/>
              <a:gd name="connsiteY106" fmla="*/ 566738 h 3224213"/>
              <a:gd name="connsiteX107" fmla="*/ 345283 w 4783933"/>
              <a:gd name="connsiteY107" fmla="*/ 566738 h 3224213"/>
              <a:gd name="connsiteX108" fmla="*/ 345283 w 4783933"/>
              <a:gd name="connsiteY108" fmla="*/ 519113 h 3224213"/>
              <a:gd name="connsiteX109" fmla="*/ 307183 w 4783933"/>
              <a:gd name="connsiteY109" fmla="*/ 519113 h 3224213"/>
              <a:gd name="connsiteX110" fmla="*/ 307183 w 4783933"/>
              <a:gd name="connsiteY110" fmla="*/ 442913 h 3224213"/>
              <a:gd name="connsiteX111" fmla="*/ 273846 w 4783933"/>
              <a:gd name="connsiteY111" fmla="*/ 442913 h 3224213"/>
              <a:gd name="connsiteX112" fmla="*/ 273846 w 4783933"/>
              <a:gd name="connsiteY112" fmla="*/ 357188 h 3224213"/>
              <a:gd name="connsiteX113" fmla="*/ 240508 w 4783933"/>
              <a:gd name="connsiteY113" fmla="*/ 357188 h 3224213"/>
              <a:gd name="connsiteX114" fmla="*/ 240508 w 4783933"/>
              <a:gd name="connsiteY114" fmla="*/ 290513 h 3224213"/>
              <a:gd name="connsiteX115" fmla="*/ 207171 w 4783933"/>
              <a:gd name="connsiteY115" fmla="*/ 290513 h 3224213"/>
              <a:gd name="connsiteX116" fmla="*/ 207171 w 4783933"/>
              <a:gd name="connsiteY116" fmla="*/ 238125 h 3224213"/>
              <a:gd name="connsiteX117" fmla="*/ 188121 w 4783933"/>
              <a:gd name="connsiteY117" fmla="*/ 238125 h 3224213"/>
              <a:gd name="connsiteX118" fmla="*/ 188121 w 4783933"/>
              <a:gd name="connsiteY118" fmla="*/ 180975 h 3224213"/>
              <a:gd name="connsiteX119" fmla="*/ 145258 w 4783933"/>
              <a:gd name="connsiteY119" fmla="*/ 180975 h 3224213"/>
              <a:gd name="connsiteX120" fmla="*/ 145258 w 4783933"/>
              <a:gd name="connsiteY120" fmla="*/ 128588 h 3224213"/>
              <a:gd name="connsiteX121" fmla="*/ 116683 w 4783933"/>
              <a:gd name="connsiteY121" fmla="*/ 128588 h 3224213"/>
              <a:gd name="connsiteX122" fmla="*/ 116683 w 4783933"/>
              <a:gd name="connsiteY122" fmla="*/ 85725 h 3224213"/>
              <a:gd name="connsiteX123" fmla="*/ 88108 w 4783933"/>
              <a:gd name="connsiteY123" fmla="*/ 85725 h 3224213"/>
              <a:gd name="connsiteX124" fmla="*/ 88108 w 4783933"/>
              <a:gd name="connsiteY124" fmla="*/ 33338 h 3224213"/>
              <a:gd name="connsiteX125" fmla="*/ 50008 w 4783933"/>
              <a:gd name="connsiteY125" fmla="*/ 33338 h 3224213"/>
              <a:gd name="connsiteX126" fmla="*/ 0 w 4783933"/>
              <a:gd name="connsiteY126" fmla="*/ 0 h 3224213"/>
              <a:gd name="connsiteX0" fmla="*/ 4784769 w 4784769"/>
              <a:gd name="connsiteY0" fmla="*/ 3225039 h 3225039"/>
              <a:gd name="connsiteX1" fmla="*/ 4784769 w 4784769"/>
              <a:gd name="connsiteY1" fmla="*/ 3015489 h 3225039"/>
              <a:gd name="connsiteX2" fmla="*/ 3851319 w 4784769"/>
              <a:gd name="connsiteY2" fmla="*/ 3015489 h 3225039"/>
              <a:gd name="connsiteX3" fmla="*/ 3851319 w 4784769"/>
              <a:gd name="connsiteY3" fmla="*/ 2934526 h 3225039"/>
              <a:gd name="connsiteX4" fmla="*/ 3598907 w 4784769"/>
              <a:gd name="connsiteY4" fmla="*/ 2934526 h 3225039"/>
              <a:gd name="connsiteX5" fmla="*/ 3598907 w 4784769"/>
              <a:gd name="connsiteY5" fmla="*/ 2872614 h 3225039"/>
              <a:gd name="connsiteX6" fmla="*/ 3432219 w 4784769"/>
              <a:gd name="connsiteY6" fmla="*/ 2872614 h 3225039"/>
              <a:gd name="connsiteX7" fmla="*/ 3432219 w 4784769"/>
              <a:gd name="connsiteY7" fmla="*/ 2824989 h 3225039"/>
              <a:gd name="connsiteX8" fmla="*/ 3317919 w 4784769"/>
              <a:gd name="connsiteY8" fmla="*/ 2824989 h 3225039"/>
              <a:gd name="connsiteX9" fmla="*/ 3317919 w 4784769"/>
              <a:gd name="connsiteY9" fmla="*/ 2758314 h 3225039"/>
              <a:gd name="connsiteX10" fmla="*/ 3270294 w 4784769"/>
              <a:gd name="connsiteY10" fmla="*/ 2758314 h 3225039"/>
              <a:gd name="connsiteX11" fmla="*/ 3270294 w 4784769"/>
              <a:gd name="connsiteY11" fmla="*/ 2710689 h 3225039"/>
              <a:gd name="connsiteX12" fmla="*/ 3270294 w 4784769"/>
              <a:gd name="connsiteY12" fmla="*/ 2710689 h 3225039"/>
              <a:gd name="connsiteX13" fmla="*/ 3270294 w 4784769"/>
              <a:gd name="connsiteY13" fmla="*/ 2658301 h 3225039"/>
              <a:gd name="connsiteX14" fmla="*/ 3217907 w 4784769"/>
              <a:gd name="connsiteY14" fmla="*/ 2658301 h 3225039"/>
              <a:gd name="connsiteX15" fmla="*/ 3217907 w 4784769"/>
              <a:gd name="connsiteY15" fmla="*/ 2596389 h 3225039"/>
              <a:gd name="connsiteX16" fmla="*/ 3027407 w 4784769"/>
              <a:gd name="connsiteY16" fmla="*/ 2596389 h 3225039"/>
              <a:gd name="connsiteX17" fmla="*/ 3027407 w 4784769"/>
              <a:gd name="connsiteY17" fmla="*/ 2539239 h 3225039"/>
              <a:gd name="connsiteX18" fmla="*/ 2717844 w 4784769"/>
              <a:gd name="connsiteY18" fmla="*/ 2539239 h 3225039"/>
              <a:gd name="connsiteX19" fmla="*/ 2717844 w 4784769"/>
              <a:gd name="connsiteY19" fmla="*/ 2505901 h 3225039"/>
              <a:gd name="connsiteX20" fmla="*/ 2603544 w 4784769"/>
              <a:gd name="connsiteY20" fmla="*/ 2505901 h 3225039"/>
              <a:gd name="connsiteX21" fmla="*/ 2603544 w 4784769"/>
              <a:gd name="connsiteY21" fmla="*/ 2463039 h 3225039"/>
              <a:gd name="connsiteX22" fmla="*/ 2522582 w 4784769"/>
              <a:gd name="connsiteY22" fmla="*/ 2463039 h 3225039"/>
              <a:gd name="connsiteX23" fmla="*/ 2522582 w 4784769"/>
              <a:gd name="connsiteY23" fmla="*/ 2372551 h 3225039"/>
              <a:gd name="connsiteX24" fmla="*/ 2503532 w 4784769"/>
              <a:gd name="connsiteY24" fmla="*/ 2372551 h 3225039"/>
              <a:gd name="connsiteX25" fmla="*/ 2503532 w 4784769"/>
              <a:gd name="connsiteY25" fmla="*/ 2324926 h 3225039"/>
              <a:gd name="connsiteX26" fmla="*/ 2413044 w 4784769"/>
              <a:gd name="connsiteY26" fmla="*/ 2324926 h 3225039"/>
              <a:gd name="connsiteX27" fmla="*/ 2413044 w 4784769"/>
              <a:gd name="connsiteY27" fmla="*/ 2305876 h 3225039"/>
              <a:gd name="connsiteX28" fmla="*/ 2232069 w 4784769"/>
              <a:gd name="connsiteY28" fmla="*/ 2305876 h 3225039"/>
              <a:gd name="connsiteX29" fmla="*/ 2232069 w 4784769"/>
              <a:gd name="connsiteY29" fmla="*/ 2263014 h 3225039"/>
              <a:gd name="connsiteX30" fmla="*/ 2193969 w 4784769"/>
              <a:gd name="connsiteY30" fmla="*/ 2263014 h 3225039"/>
              <a:gd name="connsiteX31" fmla="*/ 2193969 w 4784769"/>
              <a:gd name="connsiteY31" fmla="*/ 2229676 h 3225039"/>
              <a:gd name="connsiteX32" fmla="*/ 2074907 w 4784769"/>
              <a:gd name="connsiteY32" fmla="*/ 2229676 h 3225039"/>
              <a:gd name="connsiteX33" fmla="*/ 2074907 w 4784769"/>
              <a:gd name="connsiteY33" fmla="*/ 2186814 h 3225039"/>
              <a:gd name="connsiteX34" fmla="*/ 1984419 w 4784769"/>
              <a:gd name="connsiteY34" fmla="*/ 2186814 h 3225039"/>
              <a:gd name="connsiteX35" fmla="*/ 1984419 w 4784769"/>
              <a:gd name="connsiteY35" fmla="*/ 2158239 h 3225039"/>
              <a:gd name="connsiteX36" fmla="*/ 1927269 w 4784769"/>
              <a:gd name="connsiteY36" fmla="*/ 2158239 h 3225039"/>
              <a:gd name="connsiteX37" fmla="*/ 1927269 w 4784769"/>
              <a:gd name="connsiteY37" fmla="*/ 2124901 h 3225039"/>
              <a:gd name="connsiteX38" fmla="*/ 1898694 w 4784769"/>
              <a:gd name="connsiteY38" fmla="*/ 2124901 h 3225039"/>
              <a:gd name="connsiteX39" fmla="*/ 1898694 w 4784769"/>
              <a:gd name="connsiteY39" fmla="*/ 2091564 h 3225039"/>
              <a:gd name="connsiteX40" fmla="*/ 1851069 w 4784769"/>
              <a:gd name="connsiteY40" fmla="*/ 2091564 h 3225039"/>
              <a:gd name="connsiteX41" fmla="*/ 1851069 w 4784769"/>
              <a:gd name="connsiteY41" fmla="*/ 2067751 h 3225039"/>
              <a:gd name="connsiteX42" fmla="*/ 1836782 w 4784769"/>
              <a:gd name="connsiteY42" fmla="*/ 2053464 h 3225039"/>
              <a:gd name="connsiteX43" fmla="*/ 1746294 w 4784769"/>
              <a:gd name="connsiteY43" fmla="*/ 2053464 h 3225039"/>
              <a:gd name="connsiteX44" fmla="*/ 1746294 w 4784769"/>
              <a:gd name="connsiteY44" fmla="*/ 2010601 h 3225039"/>
              <a:gd name="connsiteX45" fmla="*/ 1655807 w 4784769"/>
              <a:gd name="connsiteY45" fmla="*/ 2010601 h 3225039"/>
              <a:gd name="connsiteX46" fmla="*/ 1655807 w 4784769"/>
              <a:gd name="connsiteY46" fmla="*/ 1977264 h 3225039"/>
              <a:gd name="connsiteX47" fmla="*/ 1627232 w 4784769"/>
              <a:gd name="connsiteY47" fmla="*/ 1977264 h 3225039"/>
              <a:gd name="connsiteX48" fmla="*/ 1627232 w 4784769"/>
              <a:gd name="connsiteY48" fmla="*/ 1948689 h 3225039"/>
              <a:gd name="connsiteX49" fmla="*/ 1612944 w 4784769"/>
              <a:gd name="connsiteY49" fmla="*/ 1948689 h 3225039"/>
              <a:gd name="connsiteX50" fmla="*/ 1612944 w 4784769"/>
              <a:gd name="connsiteY50" fmla="*/ 1920114 h 3225039"/>
              <a:gd name="connsiteX51" fmla="*/ 1546269 w 4784769"/>
              <a:gd name="connsiteY51" fmla="*/ 1920114 h 3225039"/>
              <a:gd name="connsiteX52" fmla="*/ 1546269 w 4784769"/>
              <a:gd name="connsiteY52" fmla="*/ 1896301 h 3225039"/>
              <a:gd name="connsiteX53" fmla="*/ 1355769 w 4784769"/>
              <a:gd name="connsiteY53" fmla="*/ 1896301 h 3225039"/>
              <a:gd name="connsiteX54" fmla="*/ 1355769 w 4784769"/>
              <a:gd name="connsiteY54" fmla="*/ 1862964 h 3225039"/>
              <a:gd name="connsiteX55" fmla="*/ 1293857 w 4784769"/>
              <a:gd name="connsiteY55" fmla="*/ 1862964 h 3225039"/>
              <a:gd name="connsiteX56" fmla="*/ 1293857 w 4784769"/>
              <a:gd name="connsiteY56" fmla="*/ 1843914 h 3225039"/>
              <a:gd name="connsiteX57" fmla="*/ 1250994 w 4784769"/>
              <a:gd name="connsiteY57" fmla="*/ 1843914 h 3225039"/>
              <a:gd name="connsiteX58" fmla="*/ 1250994 w 4784769"/>
              <a:gd name="connsiteY58" fmla="*/ 1815339 h 3225039"/>
              <a:gd name="connsiteX59" fmla="*/ 1241469 w 4784769"/>
              <a:gd name="connsiteY59" fmla="*/ 1815339 h 3225039"/>
              <a:gd name="connsiteX60" fmla="*/ 1241469 w 4784769"/>
              <a:gd name="connsiteY60" fmla="*/ 1782001 h 3225039"/>
              <a:gd name="connsiteX61" fmla="*/ 1193844 w 4784769"/>
              <a:gd name="connsiteY61" fmla="*/ 1782001 h 3225039"/>
              <a:gd name="connsiteX62" fmla="*/ 1193844 w 4784769"/>
              <a:gd name="connsiteY62" fmla="*/ 1758189 h 3225039"/>
              <a:gd name="connsiteX63" fmla="*/ 1170032 w 4784769"/>
              <a:gd name="connsiteY63" fmla="*/ 1758189 h 3225039"/>
              <a:gd name="connsiteX64" fmla="*/ 1170032 w 4784769"/>
              <a:gd name="connsiteY64" fmla="*/ 1734376 h 3225039"/>
              <a:gd name="connsiteX65" fmla="*/ 1122407 w 4784769"/>
              <a:gd name="connsiteY65" fmla="*/ 1734376 h 3225039"/>
              <a:gd name="connsiteX66" fmla="*/ 1122407 w 4784769"/>
              <a:gd name="connsiteY66" fmla="*/ 1681989 h 3225039"/>
              <a:gd name="connsiteX67" fmla="*/ 1098594 w 4784769"/>
              <a:gd name="connsiteY67" fmla="*/ 1681989 h 3225039"/>
              <a:gd name="connsiteX68" fmla="*/ 1098594 w 4784769"/>
              <a:gd name="connsiteY68" fmla="*/ 1620076 h 3225039"/>
              <a:gd name="connsiteX69" fmla="*/ 1098594 w 4784769"/>
              <a:gd name="connsiteY69" fmla="*/ 1620076 h 3225039"/>
              <a:gd name="connsiteX70" fmla="*/ 1098594 w 4784769"/>
              <a:gd name="connsiteY70" fmla="*/ 1553401 h 3225039"/>
              <a:gd name="connsiteX71" fmla="*/ 1070019 w 4784769"/>
              <a:gd name="connsiteY71" fmla="*/ 1553401 h 3225039"/>
              <a:gd name="connsiteX72" fmla="*/ 1070019 w 4784769"/>
              <a:gd name="connsiteY72" fmla="*/ 1458151 h 3225039"/>
              <a:gd name="connsiteX73" fmla="*/ 965244 w 4784769"/>
              <a:gd name="connsiteY73" fmla="*/ 1458151 h 3225039"/>
              <a:gd name="connsiteX74" fmla="*/ 984294 w 4784769"/>
              <a:gd name="connsiteY74" fmla="*/ 1439101 h 3225039"/>
              <a:gd name="connsiteX75" fmla="*/ 955719 w 4784769"/>
              <a:gd name="connsiteY75" fmla="*/ 1439101 h 3225039"/>
              <a:gd name="connsiteX76" fmla="*/ 955719 w 4784769"/>
              <a:gd name="connsiteY76" fmla="*/ 1386714 h 3225039"/>
              <a:gd name="connsiteX77" fmla="*/ 917619 w 4784769"/>
              <a:gd name="connsiteY77" fmla="*/ 1386714 h 3225039"/>
              <a:gd name="connsiteX78" fmla="*/ 917619 w 4784769"/>
              <a:gd name="connsiteY78" fmla="*/ 1353376 h 3225039"/>
              <a:gd name="connsiteX79" fmla="*/ 889044 w 4784769"/>
              <a:gd name="connsiteY79" fmla="*/ 1353376 h 3225039"/>
              <a:gd name="connsiteX80" fmla="*/ 889044 w 4784769"/>
              <a:gd name="connsiteY80" fmla="*/ 1277176 h 3225039"/>
              <a:gd name="connsiteX81" fmla="*/ 860469 w 4784769"/>
              <a:gd name="connsiteY81" fmla="*/ 1277176 h 3225039"/>
              <a:gd name="connsiteX82" fmla="*/ 860469 w 4784769"/>
              <a:gd name="connsiteY82" fmla="*/ 1196214 h 3225039"/>
              <a:gd name="connsiteX83" fmla="*/ 793794 w 4784769"/>
              <a:gd name="connsiteY83" fmla="*/ 1196214 h 3225039"/>
              <a:gd name="connsiteX84" fmla="*/ 793794 w 4784769"/>
              <a:gd name="connsiteY84" fmla="*/ 1153351 h 3225039"/>
              <a:gd name="connsiteX85" fmla="*/ 779507 w 4784769"/>
              <a:gd name="connsiteY85" fmla="*/ 1153351 h 3225039"/>
              <a:gd name="connsiteX86" fmla="*/ 779507 w 4784769"/>
              <a:gd name="connsiteY86" fmla="*/ 1115251 h 3225039"/>
              <a:gd name="connsiteX87" fmla="*/ 731882 w 4784769"/>
              <a:gd name="connsiteY87" fmla="*/ 1115251 h 3225039"/>
              <a:gd name="connsiteX88" fmla="*/ 731882 w 4784769"/>
              <a:gd name="connsiteY88" fmla="*/ 1077151 h 3225039"/>
              <a:gd name="connsiteX89" fmla="*/ 698544 w 4784769"/>
              <a:gd name="connsiteY89" fmla="*/ 1077151 h 3225039"/>
              <a:gd name="connsiteX90" fmla="*/ 698544 w 4784769"/>
              <a:gd name="connsiteY90" fmla="*/ 1024764 h 3225039"/>
              <a:gd name="connsiteX91" fmla="*/ 655682 w 4784769"/>
              <a:gd name="connsiteY91" fmla="*/ 1024764 h 3225039"/>
              <a:gd name="connsiteX92" fmla="*/ 655682 w 4784769"/>
              <a:gd name="connsiteY92" fmla="*/ 962851 h 3225039"/>
              <a:gd name="connsiteX93" fmla="*/ 612819 w 4784769"/>
              <a:gd name="connsiteY93" fmla="*/ 962851 h 3225039"/>
              <a:gd name="connsiteX94" fmla="*/ 612819 w 4784769"/>
              <a:gd name="connsiteY94" fmla="*/ 891414 h 3225039"/>
              <a:gd name="connsiteX95" fmla="*/ 560432 w 4784769"/>
              <a:gd name="connsiteY95" fmla="*/ 891414 h 3225039"/>
              <a:gd name="connsiteX96" fmla="*/ 560432 w 4784769"/>
              <a:gd name="connsiteY96" fmla="*/ 843789 h 3225039"/>
              <a:gd name="connsiteX97" fmla="*/ 503282 w 4784769"/>
              <a:gd name="connsiteY97" fmla="*/ 843789 h 3225039"/>
              <a:gd name="connsiteX98" fmla="*/ 503282 w 4784769"/>
              <a:gd name="connsiteY98" fmla="*/ 786639 h 3225039"/>
              <a:gd name="connsiteX99" fmla="*/ 474707 w 4784769"/>
              <a:gd name="connsiteY99" fmla="*/ 786639 h 3225039"/>
              <a:gd name="connsiteX100" fmla="*/ 474707 w 4784769"/>
              <a:gd name="connsiteY100" fmla="*/ 710439 h 3225039"/>
              <a:gd name="connsiteX101" fmla="*/ 427082 w 4784769"/>
              <a:gd name="connsiteY101" fmla="*/ 710439 h 3225039"/>
              <a:gd name="connsiteX102" fmla="*/ 427082 w 4784769"/>
              <a:gd name="connsiteY102" fmla="*/ 658051 h 3225039"/>
              <a:gd name="connsiteX103" fmla="*/ 403269 w 4784769"/>
              <a:gd name="connsiteY103" fmla="*/ 658051 h 3225039"/>
              <a:gd name="connsiteX104" fmla="*/ 403269 w 4784769"/>
              <a:gd name="connsiteY104" fmla="*/ 615189 h 3225039"/>
              <a:gd name="connsiteX105" fmla="*/ 384219 w 4784769"/>
              <a:gd name="connsiteY105" fmla="*/ 615189 h 3225039"/>
              <a:gd name="connsiteX106" fmla="*/ 384219 w 4784769"/>
              <a:gd name="connsiteY106" fmla="*/ 567564 h 3225039"/>
              <a:gd name="connsiteX107" fmla="*/ 346119 w 4784769"/>
              <a:gd name="connsiteY107" fmla="*/ 567564 h 3225039"/>
              <a:gd name="connsiteX108" fmla="*/ 346119 w 4784769"/>
              <a:gd name="connsiteY108" fmla="*/ 519939 h 3225039"/>
              <a:gd name="connsiteX109" fmla="*/ 308019 w 4784769"/>
              <a:gd name="connsiteY109" fmla="*/ 519939 h 3225039"/>
              <a:gd name="connsiteX110" fmla="*/ 308019 w 4784769"/>
              <a:gd name="connsiteY110" fmla="*/ 443739 h 3225039"/>
              <a:gd name="connsiteX111" fmla="*/ 274682 w 4784769"/>
              <a:gd name="connsiteY111" fmla="*/ 443739 h 3225039"/>
              <a:gd name="connsiteX112" fmla="*/ 274682 w 4784769"/>
              <a:gd name="connsiteY112" fmla="*/ 358014 h 3225039"/>
              <a:gd name="connsiteX113" fmla="*/ 241344 w 4784769"/>
              <a:gd name="connsiteY113" fmla="*/ 358014 h 3225039"/>
              <a:gd name="connsiteX114" fmla="*/ 241344 w 4784769"/>
              <a:gd name="connsiteY114" fmla="*/ 291339 h 3225039"/>
              <a:gd name="connsiteX115" fmla="*/ 208007 w 4784769"/>
              <a:gd name="connsiteY115" fmla="*/ 291339 h 3225039"/>
              <a:gd name="connsiteX116" fmla="*/ 208007 w 4784769"/>
              <a:gd name="connsiteY116" fmla="*/ 238951 h 3225039"/>
              <a:gd name="connsiteX117" fmla="*/ 188957 w 4784769"/>
              <a:gd name="connsiteY117" fmla="*/ 238951 h 3225039"/>
              <a:gd name="connsiteX118" fmla="*/ 188957 w 4784769"/>
              <a:gd name="connsiteY118" fmla="*/ 181801 h 3225039"/>
              <a:gd name="connsiteX119" fmla="*/ 146094 w 4784769"/>
              <a:gd name="connsiteY119" fmla="*/ 181801 h 3225039"/>
              <a:gd name="connsiteX120" fmla="*/ 146094 w 4784769"/>
              <a:gd name="connsiteY120" fmla="*/ 129414 h 3225039"/>
              <a:gd name="connsiteX121" fmla="*/ 117519 w 4784769"/>
              <a:gd name="connsiteY121" fmla="*/ 129414 h 3225039"/>
              <a:gd name="connsiteX122" fmla="*/ 117519 w 4784769"/>
              <a:gd name="connsiteY122" fmla="*/ 86551 h 3225039"/>
              <a:gd name="connsiteX123" fmla="*/ 88944 w 4784769"/>
              <a:gd name="connsiteY123" fmla="*/ 86551 h 3225039"/>
              <a:gd name="connsiteX124" fmla="*/ 88944 w 4784769"/>
              <a:gd name="connsiteY124" fmla="*/ 34164 h 3225039"/>
              <a:gd name="connsiteX125" fmla="*/ 50844 w 4784769"/>
              <a:gd name="connsiteY125" fmla="*/ 34164 h 3225039"/>
              <a:gd name="connsiteX126" fmla="*/ 836 w 4784769"/>
              <a:gd name="connsiteY126" fmla="*/ 826 h 3225039"/>
              <a:gd name="connsiteX127" fmla="*/ 19889 w 4784769"/>
              <a:gd name="connsiteY127" fmla="*/ 10351 h 3225039"/>
              <a:gd name="connsiteX0" fmla="*/ 4765162 w 4765162"/>
              <a:gd name="connsiteY0" fmla="*/ 3220680 h 3220680"/>
              <a:gd name="connsiteX1" fmla="*/ 4765162 w 4765162"/>
              <a:gd name="connsiteY1" fmla="*/ 3011130 h 3220680"/>
              <a:gd name="connsiteX2" fmla="*/ 3831712 w 4765162"/>
              <a:gd name="connsiteY2" fmla="*/ 3011130 h 3220680"/>
              <a:gd name="connsiteX3" fmla="*/ 3831712 w 4765162"/>
              <a:gd name="connsiteY3" fmla="*/ 2930167 h 3220680"/>
              <a:gd name="connsiteX4" fmla="*/ 3579300 w 4765162"/>
              <a:gd name="connsiteY4" fmla="*/ 2930167 h 3220680"/>
              <a:gd name="connsiteX5" fmla="*/ 3579300 w 4765162"/>
              <a:gd name="connsiteY5" fmla="*/ 2868255 h 3220680"/>
              <a:gd name="connsiteX6" fmla="*/ 3412612 w 4765162"/>
              <a:gd name="connsiteY6" fmla="*/ 2868255 h 3220680"/>
              <a:gd name="connsiteX7" fmla="*/ 3412612 w 4765162"/>
              <a:gd name="connsiteY7" fmla="*/ 2820630 h 3220680"/>
              <a:gd name="connsiteX8" fmla="*/ 3298312 w 4765162"/>
              <a:gd name="connsiteY8" fmla="*/ 2820630 h 3220680"/>
              <a:gd name="connsiteX9" fmla="*/ 3298312 w 4765162"/>
              <a:gd name="connsiteY9" fmla="*/ 2753955 h 3220680"/>
              <a:gd name="connsiteX10" fmla="*/ 3250687 w 4765162"/>
              <a:gd name="connsiteY10" fmla="*/ 2753955 h 3220680"/>
              <a:gd name="connsiteX11" fmla="*/ 3250687 w 4765162"/>
              <a:gd name="connsiteY11" fmla="*/ 2706330 h 3220680"/>
              <a:gd name="connsiteX12" fmla="*/ 3250687 w 4765162"/>
              <a:gd name="connsiteY12" fmla="*/ 2706330 h 3220680"/>
              <a:gd name="connsiteX13" fmla="*/ 3250687 w 4765162"/>
              <a:gd name="connsiteY13" fmla="*/ 2653942 h 3220680"/>
              <a:gd name="connsiteX14" fmla="*/ 3198300 w 4765162"/>
              <a:gd name="connsiteY14" fmla="*/ 2653942 h 3220680"/>
              <a:gd name="connsiteX15" fmla="*/ 3198300 w 4765162"/>
              <a:gd name="connsiteY15" fmla="*/ 2592030 h 3220680"/>
              <a:gd name="connsiteX16" fmla="*/ 3007800 w 4765162"/>
              <a:gd name="connsiteY16" fmla="*/ 2592030 h 3220680"/>
              <a:gd name="connsiteX17" fmla="*/ 3007800 w 4765162"/>
              <a:gd name="connsiteY17" fmla="*/ 2534880 h 3220680"/>
              <a:gd name="connsiteX18" fmla="*/ 2698237 w 4765162"/>
              <a:gd name="connsiteY18" fmla="*/ 2534880 h 3220680"/>
              <a:gd name="connsiteX19" fmla="*/ 2698237 w 4765162"/>
              <a:gd name="connsiteY19" fmla="*/ 2501542 h 3220680"/>
              <a:gd name="connsiteX20" fmla="*/ 2583937 w 4765162"/>
              <a:gd name="connsiteY20" fmla="*/ 2501542 h 3220680"/>
              <a:gd name="connsiteX21" fmla="*/ 2583937 w 4765162"/>
              <a:gd name="connsiteY21" fmla="*/ 2458680 h 3220680"/>
              <a:gd name="connsiteX22" fmla="*/ 2502975 w 4765162"/>
              <a:gd name="connsiteY22" fmla="*/ 2458680 h 3220680"/>
              <a:gd name="connsiteX23" fmla="*/ 2502975 w 4765162"/>
              <a:gd name="connsiteY23" fmla="*/ 2368192 h 3220680"/>
              <a:gd name="connsiteX24" fmla="*/ 2483925 w 4765162"/>
              <a:gd name="connsiteY24" fmla="*/ 2368192 h 3220680"/>
              <a:gd name="connsiteX25" fmla="*/ 2483925 w 4765162"/>
              <a:gd name="connsiteY25" fmla="*/ 2320567 h 3220680"/>
              <a:gd name="connsiteX26" fmla="*/ 2393437 w 4765162"/>
              <a:gd name="connsiteY26" fmla="*/ 2320567 h 3220680"/>
              <a:gd name="connsiteX27" fmla="*/ 2393437 w 4765162"/>
              <a:gd name="connsiteY27" fmla="*/ 2301517 h 3220680"/>
              <a:gd name="connsiteX28" fmla="*/ 2212462 w 4765162"/>
              <a:gd name="connsiteY28" fmla="*/ 2301517 h 3220680"/>
              <a:gd name="connsiteX29" fmla="*/ 2212462 w 4765162"/>
              <a:gd name="connsiteY29" fmla="*/ 2258655 h 3220680"/>
              <a:gd name="connsiteX30" fmla="*/ 2174362 w 4765162"/>
              <a:gd name="connsiteY30" fmla="*/ 2258655 h 3220680"/>
              <a:gd name="connsiteX31" fmla="*/ 2174362 w 4765162"/>
              <a:gd name="connsiteY31" fmla="*/ 2225317 h 3220680"/>
              <a:gd name="connsiteX32" fmla="*/ 2055300 w 4765162"/>
              <a:gd name="connsiteY32" fmla="*/ 2225317 h 3220680"/>
              <a:gd name="connsiteX33" fmla="*/ 2055300 w 4765162"/>
              <a:gd name="connsiteY33" fmla="*/ 2182455 h 3220680"/>
              <a:gd name="connsiteX34" fmla="*/ 1964812 w 4765162"/>
              <a:gd name="connsiteY34" fmla="*/ 2182455 h 3220680"/>
              <a:gd name="connsiteX35" fmla="*/ 1964812 w 4765162"/>
              <a:gd name="connsiteY35" fmla="*/ 2153880 h 3220680"/>
              <a:gd name="connsiteX36" fmla="*/ 1907662 w 4765162"/>
              <a:gd name="connsiteY36" fmla="*/ 2153880 h 3220680"/>
              <a:gd name="connsiteX37" fmla="*/ 1907662 w 4765162"/>
              <a:gd name="connsiteY37" fmla="*/ 2120542 h 3220680"/>
              <a:gd name="connsiteX38" fmla="*/ 1879087 w 4765162"/>
              <a:gd name="connsiteY38" fmla="*/ 2120542 h 3220680"/>
              <a:gd name="connsiteX39" fmla="*/ 1879087 w 4765162"/>
              <a:gd name="connsiteY39" fmla="*/ 2087205 h 3220680"/>
              <a:gd name="connsiteX40" fmla="*/ 1831462 w 4765162"/>
              <a:gd name="connsiteY40" fmla="*/ 2087205 h 3220680"/>
              <a:gd name="connsiteX41" fmla="*/ 1831462 w 4765162"/>
              <a:gd name="connsiteY41" fmla="*/ 2063392 h 3220680"/>
              <a:gd name="connsiteX42" fmla="*/ 1817175 w 4765162"/>
              <a:gd name="connsiteY42" fmla="*/ 2049105 h 3220680"/>
              <a:gd name="connsiteX43" fmla="*/ 1726687 w 4765162"/>
              <a:gd name="connsiteY43" fmla="*/ 2049105 h 3220680"/>
              <a:gd name="connsiteX44" fmla="*/ 1726687 w 4765162"/>
              <a:gd name="connsiteY44" fmla="*/ 2006242 h 3220680"/>
              <a:gd name="connsiteX45" fmla="*/ 1636200 w 4765162"/>
              <a:gd name="connsiteY45" fmla="*/ 2006242 h 3220680"/>
              <a:gd name="connsiteX46" fmla="*/ 1636200 w 4765162"/>
              <a:gd name="connsiteY46" fmla="*/ 1972905 h 3220680"/>
              <a:gd name="connsiteX47" fmla="*/ 1607625 w 4765162"/>
              <a:gd name="connsiteY47" fmla="*/ 1972905 h 3220680"/>
              <a:gd name="connsiteX48" fmla="*/ 1607625 w 4765162"/>
              <a:gd name="connsiteY48" fmla="*/ 1944330 h 3220680"/>
              <a:gd name="connsiteX49" fmla="*/ 1593337 w 4765162"/>
              <a:gd name="connsiteY49" fmla="*/ 1944330 h 3220680"/>
              <a:gd name="connsiteX50" fmla="*/ 1593337 w 4765162"/>
              <a:gd name="connsiteY50" fmla="*/ 1915755 h 3220680"/>
              <a:gd name="connsiteX51" fmla="*/ 1526662 w 4765162"/>
              <a:gd name="connsiteY51" fmla="*/ 1915755 h 3220680"/>
              <a:gd name="connsiteX52" fmla="*/ 1526662 w 4765162"/>
              <a:gd name="connsiteY52" fmla="*/ 1891942 h 3220680"/>
              <a:gd name="connsiteX53" fmla="*/ 1336162 w 4765162"/>
              <a:gd name="connsiteY53" fmla="*/ 1891942 h 3220680"/>
              <a:gd name="connsiteX54" fmla="*/ 1336162 w 4765162"/>
              <a:gd name="connsiteY54" fmla="*/ 1858605 h 3220680"/>
              <a:gd name="connsiteX55" fmla="*/ 1274250 w 4765162"/>
              <a:gd name="connsiteY55" fmla="*/ 1858605 h 3220680"/>
              <a:gd name="connsiteX56" fmla="*/ 1274250 w 4765162"/>
              <a:gd name="connsiteY56" fmla="*/ 1839555 h 3220680"/>
              <a:gd name="connsiteX57" fmla="*/ 1231387 w 4765162"/>
              <a:gd name="connsiteY57" fmla="*/ 1839555 h 3220680"/>
              <a:gd name="connsiteX58" fmla="*/ 1231387 w 4765162"/>
              <a:gd name="connsiteY58" fmla="*/ 1810980 h 3220680"/>
              <a:gd name="connsiteX59" fmla="*/ 1221862 w 4765162"/>
              <a:gd name="connsiteY59" fmla="*/ 1810980 h 3220680"/>
              <a:gd name="connsiteX60" fmla="*/ 1221862 w 4765162"/>
              <a:gd name="connsiteY60" fmla="*/ 1777642 h 3220680"/>
              <a:gd name="connsiteX61" fmla="*/ 1174237 w 4765162"/>
              <a:gd name="connsiteY61" fmla="*/ 1777642 h 3220680"/>
              <a:gd name="connsiteX62" fmla="*/ 1174237 w 4765162"/>
              <a:gd name="connsiteY62" fmla="*/ 1753830 h 3220680"/>
              <a:gd name="connsiteX63" fmla="*/ 1150425 w 4765162"/>
              <a:gd name="connsiteY63" fmla="*/ 1753830 h 3220680"/>
              <a:gd name="connsiteX64" fmla="*/ 1150425 w 4765162"/>
              <a:gd name="connsiteY64" fmla="*/ 1730017 h 3220680"/>
              <a:gd name="connsiteX65" fmla="*/ 1102800 w 4765162"/>
              <a:gd name="connsiteY65" fmla="*/ 1730017 h 3220680"/>
              <a:gd name="connsiteX66" fmla="*/ 1102800 w 4765162"/>
              <a:gd name="connsiteY66" fmla="*/ 1677630 h 3220680"/>
              <a:gd name="connsiteX67" fmla="*/ 1078987 w 4765162"/>
              <a:gd name="connsiteY67" fmla="*/ 1677630 h 3220680"/>
              <a:gd name="connsiteX68" fmla="*/ 1078987 w 4765162"/>
              <a:gd name="connsiteY68" fmla="*/ 1615717 h 3220680"/>
              <a:gd name="connsiteX69" fmla="*/ 1078987 w 4765162"/>
              <a:gd name="connsiteY69" fmla="*/ 1615717 h 3220680"/>
              <a:gd name="connsiteX70" fmla="*/ 1078987 w 4765162"/>
              <a:gd name="connsiteY70" fmla="*/ 1549042 h 3220680"/>
              <a:gd name="connsiteX71" fmla="*/ 1050412 w 4765162"/>
              <a:gd name="connsiteY71" fmla="*/ 1549042 h 3220680"/>
              <a:gd name="connsiteX72" fmla="*/ 1050412 w 4765162"/>
              <a:gd name="connsiteY72" fmla="*/ 1453792 h 3220680"/>
              <a:gd name="connsiteX73" fmla="*/ 945637 w 4765162"/>
              <a:gd name="connsiteY73" fmla="*/ 1453792 h 3220680"/>
              <a:gd name="connsiteX74" fmla="*/ 964687 w 4765162"/>
              <a:gd name="connsiteY74" fmla="*/ 1434742 h 3220680"/>
              <a:gd name="connsiteX75" fmla="*/ 936112 w 4765162"/>
              <a:gd name="connsiteY75" fmla="*/ 1434742 h 3220680"/>
              <a:gd name="connsiteX76" fmla="*/ 936112 w 4765162"/>
              <a:gd name="connsiteY76" fmla="*/ 1382355 h 3220680"/>
              <a:gd name="connsiteX77" fmla="*/ 898012 w 4765162"/>
              <a:gd name="connsiteY77" fmla="*/ 1382355 h 3220680"/>
              <a:gd name="connsiteX78" fmla="*/ 898012 w 4765162"/>
              <a:gd name="connsiteY78" fmla="*/ 1349017 h 3220680"/>
              <a:gd name="connsiteX79" fmla="*/ 869437 w 4765162"/>
              <a:gd name="connsiteY79" fmla="*/ 1349017 h 3220680"/>
              <a:gd name="connsiteX80" fmla="*/ 869437 w 4765162"/>
              <a:gd name="connsiteY80" fmla="*/ 1272817 h 3220680"/>
              <a:gd name="connsiteX81" fmla="*/ 840862 w 4765162"/>
              <a:gd name="connsiteY81" fmla="*/ 1272817 h 3220680"/>
              <a:gd name="connsiteX82" fmla="*/ 840862 w 4765162"/>
              <a:gd name="connsiteY82" fmla="*/ 1191855 h 3220680"/>
              <a:gd name="connsiteX83" fmla="*/ 774187 w 4765162"/>
              <a:gd name="connsiteY83" fmla="*/ 1191855 h 3220680"/>
              <a:gd name="connsiteX84" fmla="*/ 774187 w 4765162"/>
              <a:gd name="connsiteY84" fmla="*/ 1148992 h 3220680"/>
              <a:gd name="connsiteX85" fmla="*/ 759900 w 4765162"/>
              <a:gd name="connsiteY85" fmla="*/ 1148992 h 3220680"/>
              <a:gd name="connsiteX86" fmla="*/ 759900 w 4765162"/>
              <a:gd name="connsiteY86" fmla="*/ 1110892 h 3220680"/>
              <a:gd name="connsiteX87" fmla="*/ 712275 w 4765162"/>
              <a:gd name="connsiteY87" fmla="*/ 1110892 h 3220680"/>
              <a:gd name="connsiteX88" fmla="*/ 712275 w 4765162"/>
              <a:gd name="connsiteY88" fmla="*/ 1072792 h 3220680"/>
              <a:gd name="connsiteX89" fmla="*/ 678937 w 4765162"/>
              <a:gd name="connsiteY89" fmla="*/ 1072792 h 3220680"/>
              <a:gd name="connsiteX90" fmla="*/ 678937 w 4765162"/>
              <a:gd name="connsiteY90" fmla="*/ 1020405 h 3220680"/>
              <a:gd name="connsiteX91" fmla="*/ 636075 w 4765162"/>
              <a:gd name="connsiteY91" fmla="*/ 1020405 h 3220680"/>
              <a:gd name="connsiteX92" fmla="*/ 636075 w 4765162"/>
              <a:gd name="connsiteY92" fmla="*/ 958492 h 3220680"/>
              <a:gd name="connsiteX93" fmla="*/ 593212 w 4765162"/>
              <a:gd name="connsiteY93" fmla="*/ 958492 h 3220680"/>
              <a:gd name="connsiteX94" fmla="*/ 593212 w 4765162"/>
              <a:gd name="connsiteY94" fmla="*/ 887055 h 3220680"/>
              <a:gd name="connsiteX95" fmla="*/ 540825 w 4765162"/>
              <a:gd name="connsiteY95" fmla="*/ 887055 h 3220680"/>
              <a:gd name="connsiteX96" fmla="*/ 540825 w 4765162"/>
              <a:gd name="connsiteY96" fmla="*/ 839430 h 3220680"/>
              <a:gd name="connsiteX97" fmla="*/ 483675 w 4765162"/>
              <a:gd name="connsiteY97" fmla="*/ 839430 h 3220680"/>
              <a:gd name="connsiteX98" fmla="*/ 483675 w 4765162"/>
              <a:gd name="connsiteY98" fmla="*/ 782280 h 3220680"/>
              <a:gd name="connsiteX99" fmla="*/ 455100 w 4765162"/>
              <a:gd name="connsiteY99" fmla="*/ 782280 h 3220680"/>
              <a:gd name="connsiteX100" fmla="*/ 455100 w 4765162"/>
              <a:gd name="connsiteY100" fmla="*/ 706080 h 3220680"/>
              <a:gd name="connsiteX101" fmla="*/ 407475 w 4765162"/>
              <a:gd name="connsiteY101" fmla="*/ 706080 h 3220680"/>
              <a:gd name="connsiteX102" fmla="*/ 407475 w 4765162"/>
              <a:gd name="connsiteY102" fmla="*/ 653692 h 3220680"/>
              <a:gd name="connsiteX103" fmla="*/ 383662 w 4765162"/>
              <a:gd name="connsiteY103" fmla="*/ 653692 h 3220680"/>
              <a:gd name="connsiteX104" fmla="*/ 383662 w 4765162"/>
              <a:gd name="connsiteY104" fmla="*/ 610830 h 3220680"/>
              <a:gd name="connsiteX105" fmla="*/ 364612 w 4765162"/>
              <a:gd name="connsiteY105" fmla="*/ 610830 h 3220680"/>
              <a:gd name="connsiteX106" fmla="*/ 364612 w 4765162"/>
              <a:gd name="connsiteY106" fmla="*/ 563205 h 3220680"/>
              <a:gd name="connsiteX107" fmla="*/ 326512 w 4765162"/>
              <a:gd name="connsiteY107" fmla="*/ 563205 h 3220680"/>
              <a:gd name="connsiteX108" fmla="*/ 326512 w 4765162"/>
              <a:gd name="connsiteY108" fmla="*/ 515580 h 3220680"/>
              <a:gd name="connsiteX109" fmla="*/ 288412 w 4765162"/>
              <a:gd name="connsiteY109" fmla="*/ 515580 h 3220680"/>
              <a:gd name="connsiteX110" fmla="*/ 288412 w 4765162"/>
              <a:gd name="connsiteY110" fmla="*/ 439380 h 3220680"/>
              <a:gd name="connsiteX111" fmla="*/ 255075 w 4765162"/>
              <a:gd name="connsiteY111" fmla="*/ 439380 h 3220680"/>
              <a:gd name="connsiteX112" fmla="*/ 255075 w 4765162"/>
              <a:gd name="connsiteY112" fmla="*/ 353655 h 3220680"/>
              <a:gd name="connsiteX113" fmla="*/ 221737 w 4765162"/>
              <a:gd name="connsiteY113" fmla="*/ 353655 h 3220680"/>
              <a:gd name="connsiteX114" fmla="*/ 221737 w 4765162"/>
              <a:gd name="connsiteY114" fmla="*/ 286980 h 3220680"/>
              <a:gd name="connsiteX115" fmla="*/ 188400 w 4765162"/>
              <a:gd name="connsiteY115" fmla="*/ 286980 h 3220680"/>
              <a:gd name="connsiteX116" fmla="*/ 188400 w 4765162"/>
              <a:gd name="connsiteY116" fmla="*/ 234592 h 3220680"/>
              <a:gd name="connsiteX117" fmla="*/ 169350 w 4765162"/>
              <a:gd name="connsiteY117" fmla="*/ 234592 h 3220680"/>
              <a:gd name="connsiteX118" fmla="*/ 169350 w 4765162"/>
              <a:gd name="connsiteY118" fmla="*/ 177442 h 3220680"/>
              <a:gd name="connsiteX119" fmla="*/ 126487 w 4765162"/>
              <a:gd name="connsiteY119" fmla="*/ 177442 h 3220680"/>
              <a:gd name="connsiteX120" fmla="*/ 126487 w 4765162"/>
              <a:gd name="connsiteY120" fmla="*/ 125055 h 3220680"/>
              <a:gd name="connsiteX121" fmla="*/ 97912 w 4765162"/>
              <a:gd name="connsiteY121" fmla="*/ 125055 h 3220680"/>
              <a:gd name="connsiteX122" fmla="*/ 97912 w 4765162"/>
              <a:gd name="connsiteY122" fmla="*/ 82192 h 3220680"/>
              <a:gd name="connsiteX123" fmla="*/ 69337 w 4765162"/>
              <a:gd name="connsiteY123" fmla="*/ 82192 h 3220680"/>
              <a:gd name="connsiteX124" fmla="*/ 69337 w 4765162"/>
              <a:gd name="connsiteY124" fmla="*/ 29805 h 3220680"/>
              <a:gd name="connsiteX125" fmla="*/ 31237 w 4765162"/>
              <a:gd name="connsiteY125" fmla="*/ 29805 h 3220680"/>
              <a:gd name="connsiteX126" fmla="*/ 40760 w 4765162"/>
              <a:gd name="connsiteY126" fmla="*/ 1229 h 3220680"/>
              <a:gd name="connsiteX127" fmla="*/ 282 w 4765162"/>
              <a:gd name="connsiteY127" fmla="*/ 5992 h 3220680"/>
              <a:gd name="connsiteX0" fmla="*/ 4779377 w 4779377"/>
              <a:gd name="connsiteY0" fmla="*/ 3222997 h 3222997"/>
              <a:gd name="connsiteX1" fmla="*/ 4779377 w 4779377"/>
              <a:gd name="connsiteY1" fmla="*/ 3013447 h 3222997"/>
              <a:gd name="connsiteX2" fmla="*/ 3845927 w 4779377"/>
              <a:gd name="connsiteY2" fmla="*/ 3013447 h 3222997"/>
              <a:gd name="connsiteX3" fmla="*/ 3845927 w 4779377"/>
              <a:gd name="connsiteY3" fmla="*/ 2932484 h 3222997"/>
              <a:gd name="connsiteX4" fmla="*/ 3593515 w 4779377"/>
              <a:gd name="connsiteY4" fmla="*/ 2932484 h 3222997"/>
              <a:gd name="connsiteX5" fmla="*/ 3593515 w 4779377"/>
              <a:gd name="connsiteY5" fmla="*/ 2870572 h 3222997"/>
              <a:gd name="connsiteX6" fmla="*/ 3426827 w 4779377"/>
              <a:gd name="connsiteY6" fmla="*/ 2870572 h 3222997"/>
              <a:gd name="connsiteX7" fmla="*/ 3426827 w 4779377"/>
              <a:gd name="connsiteY7" fmla="*/ 2822947 h 3222997"/>
              <a:gd name="connsiteX8" fmla="*/ 3312527 w 4779377"/>
              <a:gd name="connsiteY8" fmla="*/ 2822947 h 3222997"/>
              <a:gd name="connsiteX9" fmla="*/ 3312527 w 4779377"/>
              <a:gd name="connsiteY9" fmla="*/ 2756272 h 3222997"/>
              <a:gd name="connsiteX10" fmla="*/ 3264902 w 4779377"/>
              <a:gd name="connsiteY10" fmla="*/ 2756272 h 3222997"/>
              <a:gd name="connsiteX11" fmla="*/ 3264902 w 4779377"/>
              <a:gd name="connsiteY11" fmla="*/ 2708647 h 3222997"/>
              <a:gd name="connsiteX12" fmla="*/ 3264902 w 4779377"/>
              <a:gd name="connsiteY12" fmla="*/ 2708647 h 3222997"/>
              <a:gd name="connsiteX13" fmla="*/ 3264902 w 4779377"/>
              <a:gd name="connsiteY13" fmla="*/ 2656259 h 3222997"/>
              <a:gd name="connsiteX14" fmla="*/ 3212515 w 4779377"/>
              <a:gd name="connsiteY14" fmla="*/ 2656259 h 3222997"/>
              <a:gd name="connsiteX15" fmla="*/ 3212515 w 4779377"/>
              <a:gd name="connsiteY15" fmla="*/ 2594347 h 3222997"/>
              <a:gd name="connsiteX16" fmla="*/ 3022015 w 4779377"/>
              <a:gd name="connsiteY16" fmla="*/ 2594347 h 3222997"/>
              <a:gd name="connsiteX17" fmla="*/ 3022015 w 4779377"/>
              <a:gd name="connsiteY17" fmla="*/ 2537197 h 3222997"/>
              <a:gd name="connsiteX18" fmla="*/ 2712452 w 4779377"/>
              <a:gd name="connsiteY18" fmla="*/ 2537197 h 3222997"/>
              <a:gd name="connsiteX19" fmla="*/ 2712452 w 4779377"/>
              <a:gd name="connsiteY19" fmla="*/ 2503859 h 3222997"/>
              <a:gd name="connsiteX20" fmla="*/ 2598152 w 4779377"/>
              <a:gd name="connsiteY20" fmla="*/ 2503859 h 3222997"/>
              <a:gd name="connsiteX21" fmla="*/ 2598152 w 4779377"/>
              <a:gd name="connsiteY21" fmla="*/ 2460997 h 3222997"/>
              <a:gd name="connsiteX22" fmla="*/ 2517190 w 4779377"/>
              <a:gd name="connsiteY22" fmla="*/ 2460997 h 3222997"/>
              <a:gd name="connsiteX23" fmla="*/ 2517190 w 4779377"/>
              <a:gd name="connsiteY23" fmla="*/ 2370509 h 3222997"/>
              <a:gd name="connsiteX24" fmla="*/ 2498140 w 4779377"/>
              <a:gd name="connsiteY24" fmla="*/ 2370509 h 3222997"/>
              <a:gd name="connsiteX25" fmla="*/ 2498140 w 4779377"/>
              <a:gd name="connsiteY25" fmla="*/ 2322884 h 3222997"/>
              <a:gd name="connsiteX26" fmla="*/ 2407652 w 4779377"/>
              <a:gd name="connsiteY26" fmla="*/ 2322884 h 3222997"/>
              <a:gd name="connsiteX27" fmla="*/ 2407652 w 4779377"/>
              <a:gd name="connsiteY27" fmla="*/ 2303834 h 3222997"/>
              <a:gd name="connsiteX28" fmla="*/ 2226677 w 4779377"/>
              <a:gd name="connsiteY28" fmla="*/ 2303834 h 3222997"/>
              <a:gd name="connsiteX29" fmla="*/ 2226677 w 4779377"/>
              <a:gd name="connsiteY29" fmla="*/ 2260972 h 3222997"/>
              <a:gd name="connsiteX30" fmla="*/ 2188577 w 4779377"/>
              <a:gd name="connsiteY30" fmla="*/ 2260972 h 3222997"/>
              <a:gd name="connsiteX31" fmla="*/ 2188577 w 4779377"/>
              <a:gd name="connsiteY31" fmla="*/ 2227634 h 3222997"/>
              <a:gd name="connsiteX32" fmla="*/ 2069515 w 4779377"/>
              <a:gd name="connsiteY32" fmla="*/ 2227634 h 3222997"/>
              <a:gd name="connsiteX33" fmla="*/ 2069515 w 4779377"/>
              <a:gd name="connsiteY33" fmla="*/ 2184772 h 3222997"/>
              <a:gd name="connsiteX34" fmla="*/ 1979027 w 4779377"/>
              <a:gd name="connsiteY34" fmla="*/ 2184772 h 3222997"/>
              <a:gd name="connsiteX35" fmla="*/ 1979027 w 4779377"/>
              <a:gd name="connsiteY35" fmla="*/ 2156197 h 3222997"/>
              <a:gd name="connsiteX36" fmla="*/ 1921877 w 4779377"/>
              <a:gd name="connsiteY36" fmla="*/ 2156197 h 3222997"/>
              <a:gd name="connsiteX37" fmla="*/ 1921877 w 4779377"/>
              <a:gd name="connsiteY37" fmla="*/ 2122859 h 3222997"/>
              <a:gd name="connsiteX38" fmla="*/ 1893302 w 4779377"/>
              <a:gd name="connsiteY38" fmla="*/ 2122859 h 3222997"/>
              <a:gd name="connsiteX39" fmla="*/ 1893302 w 4779377"/>
              <a:gd name="connsiteY39" fmla="*/ 2089522 h 3222997"/>
              <a:gd name="connsiteX40" fmla="*/ 1845677 w 4779377"/>
              <a:gd name="connsiteY40" fmla="*/ 2089522 h 3222997"/>
              <a:gd name="connsiteX41" fmla="*/ 1845677 w 4779377"/>
              <a:gd name="connsiteY41" fmla="*/ 2065709 h 3222997"/>
              <a:gd name="connsiteX42" fmla="*/ 1831390 w 4779377"/>
              <a:gd name="connsiteY42" fmla="*/ 2051422 h 3222997"/>
              <a:gd name="connsiteX43" fmla="*/ 1740902 w 4779377"/>
              <a:gd name="connsiteY43" fmla="*/ 2051422 h 3222997"/>
              <a:gd name="connsiteX44" fmla="*/ 1740902 w 4779377"/>
              <a:gd name="connsiteY44" fmla="*/ 2008559 h 3222997"/>
              <a:gd name="connsiteX45" fmla="*/ 1650415 w 4779377"/>
              <a:gd name="connsiteY45" fmla="*/ 2008559 h 3222997"/>
              <a:gd name="connsiteX46" fmla="*/ 1650415 w 4779377"/>
              <a:gd name="connsiteY46" fmla="*/ 1975222 h 3222997"/>
              <a:gd name="connsiteX47" fmla="*/ 1621840 w 4779377"/>
              <a:gd name="connsiteY47" fmla="*/ 1975222 h 3222997"/>
              <a:gd name="connsiteX48" fmla="*/ 1621840 w 4779377"/>
              <a:gd name="connsiteY48" fmla="*/ 1946647 h 3222997"/>
              <a:gd name="connsiteX49" fmla="*/ 1607552 w 4779377"/>
              <a:gd name="connsiteY49" fmla="*/ 1946647 h 3222997"/>
              <a:gd name="connsiteX50" fmla="*/ 1607552 w 4779377"/>
              <a:gd name="connsiteY50" fmla="*/ 1918072 h 3222997"/>
              <a:gd name="connsiteX51" fmla="*/ 1540877 w 4779377"/>
              <a:gd name="connsiteY51" fmla="*/ 1918072 h 3222997"/>
              <a:gd name="connsiteX52" fmla="*/ 1540877 w 4779377"/>
              <a:gd name="connsiteY52" fmla="*/ 1894259 h 3222997"/>
              <a:gd name="connsiteX53" fmla="*/ 1350377 w 4779377"/>
              <a:gd name="connsiteY53" fmla="*/ 1894259 h 3222997"/>
              <a:gd name="connsiteX54" fmla="*/ 1350377 w 4779377"/>
              <a:gd name="connsiteY54" fmla="*/ 1860922 h 3222997"/>
              <a:gd name="connsiteX55" fmla="*/ 1288465 w 4779377"/>
              <a:gd name="connsiteY55" fmla="*/ 1860922 h 3222997"/>
              <a:gd name="connsiteX56" fmla="*/ 1288465 w 4779377"/>
              <a:gd name="connsiteY56" fmla="*/ 1841872 h 3222997"/>
              <a:gd name="connsiteX57" fmla="*/ 1245602 w 4779377"/>
              <a:gd name="connsiteY57" fmla="*/ 1841872 h 3222997"/>
              <a:gd name="connsiteX58" fmla="*/ 1245602 w 4779377"/>
              <a:gd name="connsiteY58" fmla="*/ 1813297 h 3222997"/>
              <a:gd name="connsiteX59" fmla="*/ 1236077 w 4779377"/>
              <a:gd name="connsiteY59" fmla="*/ 1813297 h 3222997"/>
              <a:gd name="connsiteX60" fmla="*/ 1236077 w 4779377"/>
              <a:gd name="connsiteY60" fmla="*/ 1779959 h 3222997"/>
              <a:gd name="connsiteX61" fmla="*/ 1188452 w 4779377"/>
              <a:gd name="connsiteY61" fmla="*/ 1779959 h 3222997"/>
              <a:gd name="connsiteX62" fmla="*/ 1188452 w 4779377"/>
              <a:gd name="connsiteY62" fmla="*/ 1756147 h 3222997"/>
              <a:gd name="connsiteX63" fmla="*/ 1164640 w 4779377"/>
              <a:gd name="connsiteY63" fmla="*/ 1756147 h 3222997"/>
              <a:gd name="connsiteX64" fmla="*/ 1164640 w 4779377"/>
              <a:gd name="connsiteY64" fmla="*/ 1732334 h 3222997"/>
              <a:gd name="connsiteX65" fmla="*/ 1117015 w 4779377"/>
              <a:gd name="connsiteY65" fmla="*/ 1732334 h 3222997"/>
              <a:gd name="connsiteX66" fmla="*/ 1117015 w 4779377"/>
              <a:gd name="connsiteY66" fmla="*/ 1679947 h 3222997"/>
              <a:gd name="connsiteX67" fmla="*/ 1093202 w 4779377"/>
              <a:gd name="connsiteY67" fmla="*/ 1679947 h 3222997"/>
              <a:gd name="connsiteX68" fmla="*/ 1093202 w 4779377"/>
              <a:gd name="connsiteY68" fmla="*/ 1618034 h 3222997"/>
              <a:gd name="connsiteX69" fmla="*/ 1093202 w 4779377"/>
              <a:gd name="connsiteY69" fmla="*/ 1618034 h 3222997"/>
              <a:gd name="connsiteX70" fmla="*/ 1093202 w 4779377"/>
              <a:gd name="connsiteY70" fmla="*/ 1551359 h 3222997"/>
              <a:gd name="connsiteX71" fmla="*/ 1064627 w 4779377"/>
              <a:gd name="connsiteY71" fmla="*/ 1551359 h 3222997"/>
              <a:gd name="connsiteX72" fmla="*/ 1064627 w 4779377"/>
              <a:gd name="connsiteY72" fmla="*/ 1456109 h 3222997"/>
              <a:gd name="connsiteX73" fmla="*/ 959852 w 4779377"/>
              <a:gd name="connsiteY73" fmla="*/ 1456109 h 3222997"/>
              <a:gd name="connsiteX74" fmla="*/ 978902 w 4779377"/>
              <a:gd name="connsiteY74" fmla="*/ 1437059 h 3222997"/>
              <a:gd name="connsiteX75" fmla="*/ 950327 w 4779377"/>
              <a:gd name="connsiteY75" fmla="*/ 1437059 h 3222997"/>
              <a:gd name="connsiteX76" fmla="*/ 950327 w 4779377"/>
              <a:gd name="connsiteY76" fmla="*/ 1384672 h 3222997"/>
              <a:gd name="connsiteX77" fmla="*/ 912227 w 4779377"/>
              <a:gd name="connsiteY77" fmla="*/ 1384672 h 3222997"/>
              <a:gd name="connsiteX78" fmla="*/ 912227 w 4779377"/>
              <a:gd name="connsiteY78" fmla="*/ 1351334 h 3222997"/>
              <a:gd name="connsiteX79" fmla="*/ 883652 w 4779377"/>
              <a:gd name="connsiteY79" fmla="*/ 1351334 h 3222997"/>
              <a:gd name="connsiteX80" fmla="*/ 883652 w 4779377"/>
              <a:gd name="connsiteY80" fmla="*/ 1275134 h 3222997"/>
              <a:gd name="connsiteX81" fmla="*/ 855077 w 4779377"/>
              <a:gd name="connsiteY81" fmla="*/ 1275134 h 3222997"/>
              <a:gd name="connsiteX82" fmla="*/ 855077 w 4779377"/>
              <a:gd name="connsiteY82" fmla="*/ 1194172 h 3222997"/>
              <a:gd name="connsiteX83" fmla="*/ 788402 w 4779377"/>
              <a:gd name="connsiteY83" fmla="*/ 1194172 h 3222997"/>
              <a:gd name="connsiteX84" fmla="*/ 788402 w 4779377"/>
              <a:gd name="connsiteY84" fmla="*/ 1151309 h 3222997"/>
              <a:gd name="connsiteX85" fmla="*/ 774115 w 4779377"/>
              <a:gd name="connsiteY85" fmla="*/ 1151309 h 3222997"/>
              <a:gd name="connsiteX86" fmla="*/ 774115 w 4779377"/>
              <a:gd name="connsiteY86" fmla="*/ 1113209 h 3222997"/>
              <a:gd name="connsiteX87" fmla="*/ 726490 w 4779377"/>
              <a:gd name="connsiteY87" fmla="*/ 1113209 h 3222997"/>
              <a:gd name="connsiteX88" fmla="*/ 726490 w 4779377"/>
              <a:gd name="connsiteY88" fmla="*/ 1075109 h 3222997"/>
              <a:gd name="connsiteX89" fmla="*/ 693152 w 4779377"/>
              <a:gd name="connsiteY89" fmla="*/ 1075109 h 3222997"/>
              <a:gd name="connsiteX90" fmla="*/ 693152 w 4779377"/>
              <a:gd name="connsiteY90" fmla="*/ 1022722 h 3222997"/>
              <a:gd name="connsiteX91" fmla="*/ 650290 w 4779377"/>
              <a:gd name="connsiteY91" fmla="*/ 1022722 h 3222997"/>
              <a:gd name="connsiteX92" fmla="*/ 650290 w 4779377"/>
              <a:gd name="connsiteY92" fmla="*/ 960809 h 3222997"/>
              <a:gd name="connsiteX93" fmla="*/ 607427 w 4779377"/>
              <a:gd name="connsiteY93" fmla="*/ 960809 h 3222997"/>
              <a:gd name="connsiteX94" fmla="*/ 607427 w 4779377"/>
              <a:gd name="connsiteY94" fmla="*/ 889372 h 3222997"/>
              <a:gd name="connsiteX95" fmla="*/ 555040 w 4779377"/>
              <a:gd name="connsiteY95" fmla="*/ 889372 h 3222997"/>
              <a:gd name="connsiteX96" fmla="*/ 555040 w 4779377"/>
              <a:gd name="connsiteY96" fmla="*/ 841747 h 3222997"/>
              <a:gd name="connsiteX97" fmla="*/ 497890 w 4779377"/>
              <a:gd name="connsiteY97" fmla="*/ 841747 h 3222997"/>
              <a:gd name="connsiteX98" fmla="*/ 497890 w 4779377"/>
              <a:gd name="connsiteY98" fmla="*/ 784597 h 3222997"/>
              <a:gd name="connsiteX99" fmla="*/ 469315 w 4779377"/>
              <a:gd name="connsiteY99" fmla="*/ 784597 h 3222997"/>
              <a:gd name="connsiteX100" fmla="*/ 469315 w 4779377"/>
              <a:gd name="connsiteY100" fmla="*/ 708397 h 3222997"/>
              <a:gd name="connsiteX101" fmla="*/ 421690 w 4779377"/>
              <a:gd name="connsiteY101" fmla="*/ 708397 h 3222997"/>
              <a:gd name="connsiteX102" fmla="*/ 421690 w 4779377"/>
              <a:gd name="connsiteY102" fmla="*/ 656009 h 3222997"/>
              <a:gd name="connsiteX103" fmla="*/ 397877 w 4779377"/>
              <a:gd name="connsiteY103" fmla="*/ 656009 h 3222997"/>
              <a:gd name="connsiteX104" fmla="*/ 397877 w 4779377"/>
              <a:gd name="connsiteY104" fmla="*/ 613147 h 3222997"/>
              <a:gd name="connsiteX105" fmla="*/ 378827 w 4779377"/>
              <a:gd name="connsiteY105" fmla="*/ 613147 h 3222997"/>
              <a:gd name="connsiteX106" fmla="*/ 378827 w 4779377"/>
              <a:gd name="connsiteY106" fmla="*/ 565522 h 3222997"/>
              <a:gd name="connsiteX107" fmla="*/ 340727 w 4779377"/>
              <a:gd name="connsiteY107" fmla="*/ 565522 h 3222997"/>
              <a:gd name="connsiteX108" fmla="*/ 340727 w 4779377"/>
              <a:gd name="connsiteY108" fmla="*/ 517897 h 3222997"/>
              <a:gd name="connsiteX109" fmla="*/ 302627 w 4779377"/>
              <a:gd name="connsiteY109" fmla="*/ 517897 h 3222997"/>
              <a:gd name="connsiteX110" fmla="*/ 302627 w 4779377"/>
              <a:gd name="connsiteY110" fmla="*/ 441697 h 3222997"/>
              <a:gd name="connsiteX111" fmla="*/ 269290 w 4779377"/>
              <a:gd name="connsiteY111" fmla="*/ 441697 h 3222997"/>
              <a:gd name="connsiteX112" fmla="*/ 269290 w 4779377"/>
              <a:gd name="connsiteY112" fmla="*/ 355972 h 3222997"/>
              <a:gd name="connsiteX113" fmla="*/ 235952 w 4779377"/>
              <a:gd name="connsiteY113" fmla="*/ 355972 h 3222997"/>
              <a:gd name="connsiteX114" fmla="*/ 235952 w 4779377"/>
              <a:gd name="connsiteY114" fmla="*/ 289297 h 3222997"/>
              <a:gd name="connsiteX115" fmla="*/ 202615 w 4779377"/>
              <a:gd name="connsiteY115" fmla="*/ 289297 h 3222997"/>
              <a:gd name="connsiteX116" fmla="*/ 202615 w 4779377"/>
              <a:gd name="connsiteY116" fmla="*/ 236909 h 3222997"/>
              <a:gd name="connsiteX117" fmla="*/ 183565 w 4779377"/>
              <a:gd name="connsiteY117" fmla="*/ 236909 h 3222997"/>
              <a:gd name="connsiteX118" fmla="*/ 183565 w 4779377"/>
              <a:gd name="connsiteY118" fmla="*/ 179759 h 3222997"/>
              <a:gd name="connsiteX119" fmla="*/ 140702 w 4779377"/>
              <a:gd name="connsiteY119" fmla="*/ 179759 h 3222997"/>
              <a:gd name="connsiteX120" fmla="*/ 140702 w 4779377"/>
              <a:gd name="connsiteY120" fmla="*/ 127372 h 3222997"/>
              <a:gd name="connsiteX121" fmla="*/ 112127 w 4779377"/>
              <a:gd name="connsiteY121" fmla="*/ 127372 h 3222997"/>
              <a:gd name="connsiteX122" fmla="*/ 112127 w 4779377"/>
              <a:gd name="connsiteY122" fmla="*/ 84509 h 3222997"/>
              <a:gd name="connsiteX123" fmla="*/ 83552 w 4779377"/>
              <a:gd name="connsiteY123" fmla="*/ 84509 h 3222997"/>
              <a:gd name="connsiteX124" fmla="*/ 83552 w 4779377"/>
              <a:gd name="connsiteY124" fmla="*/ 32122 h 3222997"/>
              <a:gd name="connsiteX125" fmla="*/ 45452 w 4779377"/>
              <a:gd name="connsiteY125" fmla="*/ 32122 h 3222997"/>
              <a:gd name="connsiteX126" fmla="*/ 54975 w 4779377"/>
              <a:gd name="connsiteY126" fmla="*/ 3546 h 3222997"/>
              <a:gd name="connsiteX127" fmla="*/ 209 w 4779377"/>
              <a:gd name="connsiteY127" fmla="*/ 1165 h 3222997"/>
              <a:gd name="connsiteX0" fmla="*/ 4779420 w 4779420"/>
              <a:gd name="connsiteY0" fmla="*/ 3224123 h 3224123"/>
              <a:gd name="connsiteX1" fmla="*/ 4779420 w 4779420"/>
              <a:gd name="connsiteY1" fmla="*/ 3014573 h 3224123"/>
              <a:gd name="connsiteX2" fmla="*/ 3845970 w 4779420"/>
              <a:gd name="connsiteY2" fmla="*/ 3014573 h 3224123"/>
              <a:gd name="connsiteX3" fmla="*/ 3845970 w 4779420"/>
              <a:gd name="connsiteY3" fmla="*/ 2933610 h 3224123"/>
              <a:gd name="connsiteX4" fmla="*/ 3593558 w 4779420"/>
              <a:gd name="connsiteY4" fmla="*/ 2933610 h 3224123"/>
              <a:gd name="connsiteX5" fmla="*/ 3593558 w 4779420"/>
              <a:gd name="connsiteY5" fmla="*/ 2871698 h 3224123"/>
              <a:gd name="connsiteX6" fmla="*/ 3426870 w 4779420"/>
              <a:gd name="connsiteY6" fmla="*/ 2871698 h 3224123"/>
              <a:gd name="connsiteX7" fmla="*/ 3426870 w 4779420"/>
              <a:gd name="connsiteY7" fmla="*/ 2824073 h 3224123"/>
              <a:gd name="connsiteX8" fmla="*/ 3312570 w 4779420"/>
              <a:gd name="connsiteY8" fmla="*/ 2824073 h 3224123"/>
              <a:gd name="connsiteX9" fmla="*/ 3312570 w 4779420"/>
              <a:gd name="connsiteY9" fmla="*/ 2757398 h 3224123"/>
              <a:gd name="connsiteX10" fmla="*/ 3264945 w 4779420"/>
              <a:gd name="connsiteY10" fmla="*/ 2757398 h 3224123"/>
              <a:gd name="connsiteX11" fmla="*/ 3264945 w 4779420"/>
              <a:gd name="connsiteY11" fmla="*/ 2709773 h 3224123"/>
              <a:gd name="connsiteX12" fmla="*/ 3264945 w 4779420"/>
              <a:gd name="connsiteY12" fmla="*/ 2709773 h 3224123"/>
              <a:gd name="connsiteX13" fmla="*/ 3264945 w 4779420"/>
              <a:gd name="connsiteY13" fmla="*/ 2657385 h 3224123"/>
              <a:gd name="connsiteX14" fmla="*/ 3212558 w 4779420"/>
              <a:gd name="connsiteY14" fmla="*/ 2657385 h 3224123"/>
              <a:gd name="connsiteX15" fmla="*/ 3212558 w 4779420"/>
              <a:gd name="connsiteY15" fmla="*/ 2595473 h 3224123"/>
              <a:gd name="connsiteX16" fmla="*/ 3022058 w 4779420"/>
              <a:gd name="connsiteY16" fmla="*/ 2595473 h 3224123"/>
              <a:gd name="connsiteX17" fmla="*/ 3022058 w 4779420"/>
              <a:gd name="connsiteY17" fmla="*/ 2538323 h 3224123"/>
              <a:gd name="connsiteX18" fmla="*/ 2712495 w 4779420"/>
              <a:gd name="connsiteY18" fmla="*/ 2538323 h 3224123"/>
              <a:gd name="connsiteX19" fmla="*/ 2712495 w 4779420"/>
              <a:gd name="connsiteY19" fmla="*/ 2504985 h 3224123"/>
              <a:gd name="connsiteX20" fmla="*/ 2598195 w 4779420"/>
              <a:gd name="connsiteY20" fmla="*/ 2504985 h 3224123"/>
              <a:gd name="connsiteX21" fmla="*/ 2598195 w 4779420"/>
              <a:gd name="connsiteY21" fmla="*/ 2462123 h 3224123"/>
              <a:gd name="connsiteX22" fmla="*/ 2517233 w 4779420"/>
              <a:gd name="connsiteY22" fmla="*/ 2462123 h 3224123"/>
              <a:gd name="connsiteX23" fmla="*/ 2517233 w 4779420"/>
              <a:gd name="connsiteY23" fmla="*/ 2371635 h 3224123"/>
              <a:gd name="connsiteX24" fmla="*/ 2498183 w 4779420"/>
              <a:gd name="connsiteY24" fmla="*/ 2371635 h 3224123"/>
              <a:gd name="connsiteX25" fmla="*/ 2498183 w 4779420"/>
              <a:gd name="connsiteY25" fmla="*/ 2324010 h 3224123"/>
              <a:gd name="connsiteX26" fmla="*/ 2407695 w 4779420"/>
              <a:gd name="connsiteY26" fmla="*/ 2324010 h 3224123"/>
              <a:gd name="connsiteX27" fmla="*/ 2407695 w 4779420"/>
              <a:gd name="connsiteY27" fmla="*/ 2304960 h 3224123"/>
              <a:gd name="connsiteX28" fmla="*/ 2226720 w 4779420"/>
              <a:gd name="connsiteY28" fmla="*/ 2304960 h 3224123"/>
              <a:gd name="connsiteX29" fmla="*/ 2226720 w 4779420"/>
              <a:gd name="connsiteY29" fmla="*/ 2262098 h 3224123"/>
              <a:gd name="connsiteX30" fmla="*/ 2188620 w 4779420"/>
              <a:gd name="connsiteY30" fmla="*/ 2262098 h 3224123"/>
              <a:gd name="connsiteX31" fmla="*/ 2188620 w 4779420"/>
              <a:gd name="connsiteY31" fmla="*/ 2228760 h 3224123"/>
              <a:gd name="connsiteX32" fmla="*/ 2069558 w 4779420"/>
              <a:gd name="connsiteY32" fmla="*/ 2228760 h 3224123"/>
              <a:gd name="connsiteX33" fmla="*/ 2069558 w 4779420"/>
              <a:gd name="connsiteY33" fmla="*/ 2185898 h 3224123"/>
              <a:gd name="connsiteX34" fmla="*/ 1979070 w 4779420"/>
              <a:gd name="connsiteY34" fmla="*/ 2185898 h 3224123"/>
              <a:gd name="connsiteX35" fmla="*/ 1979070 w 4779420"/>
              <a:gd name="connsiteY35" fmla="*/ 2157323 h 3224123"/>
              <a:gd name="connsiteX36" fmla="*/ 1921920 w 4779420"/>
              <a:gd name="connsiteY36" fmla="*/ 2157323 h 3224123"/>
              <a:gd name="connsiteX37" fmla="*/ 1921920 w 4779420"/>
              <a:gd name="connsiteY37" fmla="*/ 2123985 h 3224123"/>
              <a:gd name="connsiteX38" fmla="*/ 1893345 w 4779420"/>
              <a:gd name="connsiteY38" fmla="*/ 2123985 h 3224123"/>
              <a:gd name="connsiteX39" fmla="*/ 1893345 w 4779420"/>
              <a:gd name="connsiteY39" fmla="*/ 2090648 h 3224123"/>
              <a:gd name="connsiteX40" fmla="*/ 1845720 w 4779420"/>
              <a:gd name="connsiteY40" fmla="*/ 2090648 h 3224123"/>
              <a:gd name="connsiteX41" fmla="*/ 1845720 w 4779420"/>
              <a:gd name="connsiteY41" fmla="*/ 2066835 h 3224123"/>
              <a:gd name="connsiteX42" fmla="*/ 1831433 w 4779420"/>
              <a:gd name="connsiteY42" fmla="*/ 2052548 h 3224123"/>
              <a:gd name="connsiteX43" fmla="*/ 1740945 w 4779420"/>
              <a:gd name="connsiteY43" fmla="*/ 2052548 h 3224123"/>
              <a:gd name="connsiteX44" fmla="*/ 1740945 w 4779420"/>
              <a:gd name="connsiteY44" fmla="*/ 2009685 h 3224123"/>
              <a:gd name="connsiteX45" fmla="*/ 1650458 w 4779420"/>
              <a:gd name="connsiteY45" fmla="*/ 2009685 h 3224123"/>
              <a:gd name="connsiteX46" fmla="*/ 1650458 w 4779420"/>
              <a:gd name="connsiteY46" fmla="*/ 1976348 h 3224123"/>
              <a:gd name="connsiteX47" fmla="*/ 1621883 w 4779420"/>
              <a:gd name="connsiteY47" fmla="*/ 1976348 h 3224123"/>
              <a:gd name="connsiteX48" fmla="*/ 1621883 w 4779420"/>
              <a:gd name="connsiteY48" fmla="*/ 1947773 h 3224123"/>
              <a:gd name="connsiteX49" fmla="*/ 1607595 w 4779420"/>
              <a:gd name="connsiteY49" fmla="*/ 1947773 h 3224123"/>
              <a:gd name="connsiteX50" fmla="*/ 1607595 w 4779420"/>
              <a:gd name="connsiteY50" fmla="*/ 1919198 h 3224123"/>
              <a:gd name="connsiteX51" fmla="*/ 1540920 w 4779420"/>
              <a:gd name="connsiteY51" fmla="*/ 1919198 h 3224123"/>
              <a:gd name="connsiteX52" fmla="*/ 1540920 w 4779420"/>
              <a:gd name="connsiteY52" fmla="*/ 1895385 h 3224123"/>
              <a:gd name="connsiteX53" fmla="*/ 1350420 w 4779420"/>
              <a:gd name="connsiteY53" fmla="*/ 1895385 h 3224123"/>
              <a:gd name="connsiteX54" fmla="*/ 1350420 w 4779420"/>
              <a:gd name="connsiteY54" fmla="*/ 1862048 h 3224123"/>
              <a:gd name="connsiteX55" fmla="*/ 1288508 w 4779420"/>
              <a:gd name="connsiteY55" fmla="*/ 1862048 h 3224123"/>
              <a:gd name="connsiteX56" fmla="*/ 1288508 w 4779420"/>
              <a:gd name="connsiteY56" fmla="*/ 1842998 h 3224123"/>
              <a:gd name="connsiteX57" fmla="*/ 1245645 w 4779420"/>
              <a:gd name="connsiteY57" fmla="*/ 1842998 h 3224123"/>
              <a:gd name="connsiteX58" fmla="*/ 1245645 w 4779420"/>
              <a:gd name="connsiteY58" fmla="*/ 1814423 h 3224123"/>
              <a:gd name="connsiteX59" fmla="*/ 1236120 w 4779420"/>
              <a:gd name="connsiteY59" fmla="*/ 1814423 h 3224123"/>
              <a:gd name="connsiteX60" fmla="*/ 1236120 w 4779420"/>
              <a:gd name="connsiteY60" fmla="*/ 1781085 h 3224123"/>
              <a:gd name="connsiteX61" fmla="*/ 1188495 w 4779420"/>
              <a:gd name="connsiteY61" fmla="*/ 1781085 h 3224123"/>
              <a:gd name="connsiteX62" fmla="*/ 1188495 w 4779420"/>
              <a:gd name="connsiteY62" fmla="*/ 1757273 h 3224123"/>
              <a:gd name="connsiteX63" fmla="*/ 1164683 w 4779420"/>
              <a:gd name="connsiteY63" fmla="*/ 1757273 h 3224123"/>
              <a:gd name="connsiteX64" fmla="*/ 1164683 w 4779420"/>
              <a:gd name="connsiteY64" fmla="*/ 1733460 h 3224123"/>
              <a:gd name="connsiteX65" fmla="*/ 1117058 w 4779420"/>
              <a:gd name="connsiteY65" fmla="*/ 1733460 h 3224123"/>
              <a:gd name="connsiteX66" fmla="*/ 1117058 w 4779420"/>
              <a:gd name="connsiteY66" fmla="*/ 1681073 h 3224123"/>
              <a:gd name="connsiteX67" fmla="*/ 1093245 w 4779420"/>
              <a:gd name="connsiteY67" fmla="*/ 1681073 h 3224123"/>
              <a:gd name="connsiteX68" fmla="*/ 1093245 w 4779420"/>
              <a:gd name="connsiteY68" fmla="*/ 1619160 h 3224123"/>
              <a:gd name="connsiteX69" fmla="*/ 1093245 w 4779420"/>
              <a:gd name="connsiteY69" fmla="*/ 1619160 h 3224123"/>
              <a:gd name="connsiteX70" fmla="*/ 1093245 w 4779420"/>
              <a:gd name="connsiteY70" fmla="*/ 1552485 h 3224123"/>
              <a:gd name="connsiteX71" fmla="*/ 1064670 w 4779420"/>
              <a:gd name="connsiteY71" fmla="*/ 1552485 h 3224123"/>
              <a:gd name="connsiteX72" fmla="*/ 1064670 w 4779420"/>
              <a:gd name="connsiteY72" fmla="*/ 1457235 h 3224123"/>
              <a:gd name="connsiteX73" fmla="*/ 959895 w 4779420"/>
              <a:gd name="connsiteY73" fmla="*/ 1457235 h 3224123"/>
              <a:gd name="connsiteX74" fmla="*/ 978945 w 4779420"/>
              <a:gd name="connsiteY74" fmla="*/ 1438185 h 3224123"/>
              <a:gd name="connsiteX75" fmla="*/ 950370 w 4779420"/>
              <a:gd name="connsiteY75" fmla="*/ 1438185 h 3224123"/>
              <a:gd name="connsiteX76" fmla="*/ 950370 w 4779420"/>
              <a:gd name="connsiteY76" fmla="*/ 1385798 h 3224123"/>
              <a:gd name="connsiteX77" fmla="*/ 912270 w 4779420"/>
              <a:gd name="connsiteY77" fmla="*/ 1385798 h 3224123"/>
              <a:gd name="connsiteX78" fmla="*/ 912270 w 4779420"/>
              <a:gd name="connsiteY78" fmla="*/ 1352460 h 3224123"/>
              <a:gd name="connsiteX79" fmla="*/ 883695 w 4779420"/>
              <a:gd name="connsiteY79" fmla="*/ 1352460 h 3224123"/>
              <a:gd name="connsiteX80" fmla="*/ 883695 w 4779420"/>
              <a:gd name="connsiteY80" fmla="*/ 1276260 h 3224123"/>
              <a:gd name="connsiteX81" fmla="*/ 855120 w 4779420"/>
              <a:gd name="connsiteY81" fmla="*/ 1276260 h 3224123"/>
              <a:gd name="connsiteX82" fmla="*/ 855120 w 4779420"/>
              <a:gd name="connsiteY82" fmla="*/ 1195298 h 3224123"/>
              <a:gd name="connsiteX83" fmla="*/ 788445 w 4779420"/>
              <a:gd name="connsiteY83" fmla="*/ 1195298 h 3224123"/>
              <a:gd name="connsiteX84" fmla="*/ 788445 w 4779420"/>
              <a:gd name="connsiteY84" fmla="*/ 1152435 h 3224123"/>
              <a:gd name="connsiteX85" fmla="*/ 774158 w 4779420"/>
              <a:gd name="connsiteY85" fmla="*/ 1152435 h 3224123"/>
              <a:gd name="connsiteX86" fmla="*/ 774158 w 4779420"/>
              <a:gd name="connsiteY86" fmla="*/ 1114335 h 3224123"/>
              <a:gd name="connsiteX87" fmla="*/ 726533 w 4779420"/>
              <a:gd name="connsiteY87" fmla="*/ 1114335 h 3224123"/>
              <a:gd name="connsiteX88" fmla="*/ 726533 w 4779420"/>
              <a:gd name="connsiteY88" fmla="*/ 1076235 h 3224123"/>
              <a:gd name="connsiteX89" fmla="*/ 693195 w 4779420"/>
              <a:gd name="connsiteY89" fmla="*/ 1076235 h 3224123"/>
              <a:gd name="connsiteX90" fmla="*/ 693195 w 4779420"/>
              <a:gd name="connsiteY90" fmla="*/ 1023848 h 3224123"/>
              <a:gd name="connsiteX91" fmla="*/ 650333 w 4779420"/>
              <a:gd name="connsiteY91" fmla="*/ 1023848 h 3224123"/>
              <a:gd name="connsiteX92" fmla="*/ 650333 w 4779420"/>
              <a:gd name="connsiteY92" fmla="*/ 961935 h 3224123"/>
              <a:gd name="connsiteX93" fmla="*/ 607470 w 4779420"/>
              <a:gd name="connsiteY93" fmla="*/ 961935 h 3224123"/>
              <a:gd name="connsiteX94" fmla="*/ 607470 w 4779420"/>
              <a:gd name="connsiteY94" fmla="*/ 890498 h 3224123"/>
              <a:gd name="connsiteX95" fmla="*/ 555083 w 4779420"/>
              <a:gd name="connsiteY95" fmla="*/ 890498 h 3224123"/>
              <a:gd name="connsiteX96" fmla="*/ 555083 w 4779420"/>
              <a:gd name="connsiteY96" fmla="*/ 842873 h 3224123"/>
              <a:gd name="connsiteX97" fmla="*/ 497933 w 4779420"/>
              <a:gd name="connsiteY97" fmla="*/ 842873 h 3224123"/>
              <a:gd name="connsiteX98" fmla="*/ 497933 w 4779420"/>
              <a:gd name="connsiteY98" fmla="*/ 785723 h 3224123"/>
              <a:gd name="connsiteX99" fmla="*/ 469358 w 4779420"/>
              <a:gd name="connsiteY99" fmla="*/ 785723 h 3224123"/>
              <a:gd name="connsiteX100" fmla="*/ 469358 w 4779420"/>
              <a:gd name="connsiteY100" fmla="*/ 709523 h 3224123"/>
              <a:gd name="connsiteX101" fmla="*/ 421733 w 4779420"/>
              <a:gd name="connsiteY101" fmla="*/ 709523 h 3224123"/>
              <a:gd name="connsiteX102" fmla="*/ 421733 w 4779420"/>
              <a:gd name="connsiteY102" fmla="*/ 657135 h 3224123"/>
              <a:gd name="connsiteX103" fmla="*/ 397920 w 4779420"/>
              <a:gd name="connsiteY103" fmla="*/ 657135 h 3224123"/>
              <a:gd name="connsiteX104" fmla="*/ 397920 w 4779420"/>
              <a:gd name="connsiteY104" fmla="*/ 614273 h 3224123"/>
              <a:gd name="connsiteX105" fmla="*/ 378870 w 4779420"/>
              <a:gd name="connsiteY105" fmla="*/ 614273 h 3224123"/>
              <a:gd name="connsiteX106" fmla="*/ 378870 w 4779420"/>
              <a:gd name="connsiteY106" fmla="*/ 566648 h 3224123"/>
              <a:gd name="connsiteX107" fmla="*/ 340770 w 4779420"/>
              <a:gd name="connsiteY107" fmla="*/ 566648 h 3224123"/>
              <a:gd name="connsiteX108" fmla="*/ 340770 w 4779420"/>
              <a:gd name="connsiteY108" fmla="*/ 519023 h 3224123"/>
              <a:gd name="connsiteX109" fmla="*/ 302670 w 4779420"/>
              <a:gd name="connsiteY109" fmla="*/ 519023 h 3224123"/>
              <a:gd name="connsiteX110" fmla="*/ 302670 w 4779420"/>
              <a:gd name="connsiteY110" fmla="*/ 442823 h 3224123"/>
              <a:gd name="connsiteX111" fmla="*/ 269333 w 4779420"/>
              <a:gd name="connsiteY111" fmla="*/ 442823 h 3224123"/>
              <a:gd name="connsiteX112" fmla="*/ 269333 w 4779420"/>
              <a:gd name="connsiteY112" fmla="*/ 357098 h 3224123"/>
              <a:gd name="connsiteX113" fmla="*/ 235995 w 4779420"/>
              <a:gd name="connsiteY113" fmla="*/ 357098 h 3224123"/>
              <a:gd name="connsiteX114" fmla="*/ 235995 w 4779420"/>
              <a:gd name="connsiteY114" fmla="*/ 290423 h 3224123"/>
              <a:gd name="connsiteX115" fmla="*/ 202658 w 4779420"/>
              <a:gd name="connsiteY115" fmla="*/ 290423 h 3224123"/>
              <a:gd name="connsiteX116" fmla="*/ 202658 w 4779420"/>
              <a:gd name="connsiteY116" fmla="*/ 238035 h 3224123"/>
              <a:gd name="connsiteX117" fmla="*/ 183608 w 4779420"/>
              <a:gd name="connsiteY117" fmla="*/ 238035 h 3224123"/>
              <a:gd name="connsiteX118" fmla="*/ 183608 w 4779420"/>
              <a:gd name="connsiteY118" fmla="*/ 180885 h 3224123"/>
              <a:gd name="connsiteX119" fmla="*/ 140745 w 4779420"/>
              <a:gd name="connsiteY119" fmla="*/ 180885 h 3224123"/>
              <a:gd name="connsiteX120" fmla="*/ 140745 w 4779420"/>
              <a:gd name="connsiteY120" fmla="*/ 128498 h 3224123"/>
              <a:gd name="connsiteX121" fmla="*/ 112170 w 4779420"/>
              <a:gd name="connsiteY121" fmla="*/ 128498 h 3224123"/>
              <a:gd name="connsiteX122" fmla="*/ 112170 w 4779420"/>
              <a:gd name="connsiteY122" fmla="*/ 85635 h 3224123"/>
              <a:gd name="connsiteX123" fmla="*/ 83595 w 4779420"/>
              <a:gd name="connsiteY123" fmla="*/ 85635 h 3224123"/>
              <a:gd name="connsiteX124" fmla="*/ 83595 w 4779420"/>
              <a:gd name="connsiteY124" fmla="*/ 33248 h 3224123"/>
              <a:gd name="connsiteX125" fmla="*/ 45495 w 4779420"/>
              <a:gd name="connsiteY125" fmla="*/ 33248 h 3224123"/>
              <a:gd name="connsiteX126" fmla="*/ 45493 w 4779420"/>
              <a:gd name="connsiteY126" fmla="*/ 2290 h 3224123"/>
              <a:gd name="connsiteX127" fmla="*/ 252 w 4779420"/>
              <a:gd name="connsiteY127" fmla="*/ 2291 h 3224123"/>
              <a:gd name="connsiteX0" fmla="*/ 4779465 w 4779465"/>
              <a:gd name="connsiteY0" fmla="*/ 3224123 h 3224123"/>
              <a:gd name="connsiteX1" fmla="*/ 4779465 w 4779465"/>
              <a:gd name="connsiteY1" fmla="*/ 3014573 h 3224123"/>
              <a:gd name="connsiteX2" fmla="*/ 3846015 w 4779465"/>
              <a:gd name="connsiteY2" fmla="*/ 3014573 h 3224123"/>
              <a:gd name="connsiteX3" fmla="*/ 3846015 w 4779465"/>
              <a:gd name="connsiteY3" fmla="*/ 2933610 h 3224123"/>
              <a:gd name="connsiteX4" fmla="*/ 3593603 w 4779465"/>
              <a:gd name="connsiteY4" fmla="*/ 2933610 h 3224123"/>
              <a:gd name="connsiteX5" fmla="*/ 3593603 w 4779465"/>
              <a:gd name="connsiteY5" fmla="*/ 2871698 h 3224123"/>
              <a:gd name="connsiteX6" fmla="*/ 3426915 w 4779465"/>
              <a:gd name="connsiteY6" fmla="*/ 2871698 h 3224123"/>
              <a:gd name="connsiteX7" fmla="*/ 3426915 w 4779465"/>
              <a:gd name="connsiteY7" fmla="*/ 2824073 h 3224123"/>
              <a:gd name="connsiteX8" fmla="*/ 3312615 w 4779465"/>
              <a:gd name="connsiteY8" fmla="*/ 2824073 h 3224123"/>
              <a:gd name="connsiteX9" fmla="*/ 3312615 w 4779465"/>
              <a:gd name="connsiteY9" fmla="*/ 2757398 h 3224123"/>
              <a:gd name="connsiteX10" fmla="*/ 3264990 w 4779465"/>
              <a:gd name="connsiteY10" fmla="*/ 2757398 h 3224123"/>
              <a:gd name="connsiteX11" fmla="*/ 3264990 w 4779465"/>
              <a:gd name="connsiteY11" fmla="*/ 2709773 h 3224123"/>
              <a:gd name="connsiteX12" fmla="*/ 3264990 w 4779465"/>
              <a:gd name="connsiteY12" fmla="*/ 2709773 h 3224123"/>
              <a:gd name="connsiteX13" fmla="*/ 3264990 w 4779465"/>
              <a:gd name="connsiteY13" fmla="*/ 2657385 h 3224123"/>
              <a:gd name="connsiteX14" fmla="*/ 3212603 w 4779465"/>
              <a:gd name="connsiteY14" fmla="*/ 2657385 h 3224123"/>
              <a:gd name="connsiteX15" fmla="*/ 3212603 w 4779465"/>
              <a:gd name="connsiteY15" fmla="*/ 2595473 h 3224123"/>
              <a:gd name="connsiteX16" fmla="*/ 3022103 w 4779465"/>
              <a:gd name="connsiteY16" fmla="*/ 2595473 h 3224123"/>
              <a:gd name="connsiteX17" fmla="*/ 3022103 w 4779465"/>
              <a:gd name="connsiteY17" fmla="*/ 2538323 h 3224123"/>
              <a:gd name="connsiteX18" fmla="*/ 2712540 w 4779465"/>
              <a:gd name="connsiteY18" fmla="*/ 2538323 h 3224123"/>
              <a:gd name="connsiteX19" fmla="*/ 2712540 w 4779465"/>
              <a:gd name="connsiteY19" fmla="*/ 2504985 h 3224123"/>
              <a:gd name="connsiteX20" fmla="*/ 2598240 w 4779465"/>
              <a:gd name="connsiteY20" fmla="*/ 2504985 h 3224123"/>
              <a:gd name="connsiteX21" fmla="*/ 2598240 w 4779465"/>
              <a:gd name="connsiteY21" fmla="*/ 2462123 h 3224123"/>
              <a:gd name="connsiteX22" fmla="*/ 2517278 w 4779465"/>
              <a:gd name="connsiteY22" fmla="*/ 2462123 h 3224123"/>
              <a:gd name="connsiteX23" fmla="*/ 2517278 w 4779465"/>
              <a:gd name="connsiteY23" fmla="*/ 2371635 h 3224123"/>
              <a:gd name="connsiteX24" fmla="*/ 2498228 w 4779465"/>
              <a:gd name="connsiteY24" fmla="*/ 2371635 h 3224123"/>
              <a:gd name="connsiteX25" fmla="*/ 2498228 w 4779465"/>
              <a:gd name="connsiteY25" fmla="*/ 2324010 h 3224123"/>
              <a:gd name="connsiteX26" fmla="*/ 2407740 w 4779465"/>
              <a:gd name="connsiteY26" fmla="*/ 2324010 h 3224123"/>
              <a:gd name="connsiteX27" fmla="*/ 2407740 w 4779465"/>
              <a:gd name="connsiteY27" fmla="*/ 2304960 h 3224123"/>
              <a:gd name="connsiteX28" fmla="*/ 2226765 w 4779465"/>
              <a:gd name="connsiteY28" fmla="*/ 2304960 h 3224123"/>
              <a:gd name="connsiteX29" fmla="*/ 2226765 w 4779465"/>
              <a:gd name="connsiteY29" fmla="*/ 2262098 h 3224123"/>
              <a:gd name="connsiteX30" fmla="*/ 2188665 w 4779465"/>
              <a:gd name="connsiteY30" fmla="*/ 2262098 h 3224123"/>
              <a:gd name="connsiteX31" fmla="*/ 2188665 w 4779465"/>
              <a:gd name="connsiteY31" fmla="*/ 2228760 h 3224123"/>
              <a:gd name="connsiteX32" fmla="*/ 2069603 w 4779465"/>
              <a:gd name="connsiteY32" fmla="*/ 2228760 h 3224123"/>
              <a:gd name="connsiteX33" fmla="*/ 2069603 w 4779465"/>
              <a:gd name="connsiteY33" fmla="*/ 2185898 h 3224123"/>
              <a:gd name="connsiteX34" fmla="*/ 1979115 w 4779465"/>
              <a:gd name="connsiteY34" fmla="*/ 2185898 h 3224123"/>
              <a:gd name="connsiteX35" fmla="*/ 1979115 w 4779465"/>
              <a:gd name="connsiteY35" fmla="*/ 2157323 h 3224123"/>
              <a:gd name="connsiteX36" fmla="*/ 1921965 w 4779465"/>
              <a:gd name="connsiteY36" fmla="*/ 2157323 h 3224123"/>
              <a:gd name="connsiteX37" fmla="*/ 1921965 w 4779465"/>
              <a:gd name="connsiteY37" fmla="*/ 2123985 h 3224123"/>
              <a:gd name="connsiteX38" fmla="*/ 1893390 w 4779465"/>
              <a:gd name="connsiteY38" fmla="*/ 2123985 h 3224123"/>
              <a:gd name="connsiteX39" fmla="*/ 1893390 w 4779465"/>
              <a:gd name="connsiteY39" fmla="*/ 2090648 h 3224123"/>
              <a:gd name="connsiteX40" fmla="*/ 1845765 w 4779465"/>
              <a:gd name="connsiteY40" fmla="*/ 2090648 h 3224123"/>
              <a:gd name="connsiteX41" fmla="*/ 1845765 w 4779465"/>
              <a:gd name="connsiteY41" fmla="*/ 2066835 h 3224123"/>
              <a:gd name="connsiteX42" fmla="*/ 1831478 w 4779465"/>
              <a:gd name="connsiteY42" fmla="*/ 2052548 h 3224123"/>
              <a:gd name="connsiteX43" fmla="*/ 1740990 w 4779465"/>
              <a:gd name="connsiteY43" fmla="*/ 2052548 h 3224123"/>
              <a:gd name="connsiteX44" fmla="*/ 1740990 w 4779465"/>
              <a:gd name="connsiteY44" fmla="*/ 2009685 h 3224123"/>
              <a:gd name="connsiteX45" fmla="*/ 1650503 w 4779465"/>
              <a:gd name="connsiteY45" fmla="*/ 2009685 h 3224123"/>
              <a:gd name="connsiteX46" fmla="*/ 1650503 w 4779465"/>
              <a:gd name="connsiteY46" fmla="*/ 1976348 h 3224123"/>
              <a:gd name="connsiteX47" fmla="*/ 1621928 w 4779465"/>
              <a:gd name="connsiteY47" fmla="*/ 1976348 h 3224123"/>
              <a:gd name="connsiteX48" fmla="*/ 1621928 w 4779465"/>
              <a:gd name="connsiteY48" fmla="*/ 1947773 h 3224123"/>
              <a:gd name="connsiteX49" fmla="*/ 1607640 w 4779465"/>
              <a:gd name="connsiteY49" fmla="*/ 1947773 h 3224123"/>
              <a:gd name="connsiteX50" fmla="*/ 1607640 w 4779465"/>
              <a:gd name="connsiteY50" fmla="*/ 1919198 h 3224123"/>
              <a:gd name="connsiteX51" fmla="*/ 1540965 w 4779465"/>
              <a:gd name="connsiteY51" fmla="*/ 1919198 h 3224123"/>
              <a:gd name="connsiteX52" fmla="*/ 1540965 w 4779465"/>
              <a:gd name="connsiteY52" fmla="*/ 1895385 h 3224123"/>
              <a:gd name="connsiteX53" fmla="*/ 1350465 w 4779465"/>
              <a:gd name="connsiteY53" fmla="*/ 1895385 h 3224123"/>
              <a:gd name="connsiteX54" fmla="*/ 1350465 w 4779465"/>
              <a:gd name="connsiteY54" fmla="*/ 1862048 h 3224123"/>
              <a:gd name="connsiteX55" fmla="*/ 1288553 w 4779465"/>
              <a:gd name="connsiteY55" fmla="*/ 1862048 h 3224123"/>
              <a:gd name="connsiteX56" fmla="*/ 1288553 w 4779465"/>
              <a:gd name="connsiteY56" fmla="*/ 1842998 h 3224123"/>
              <a:gd name="connsiteX57" fmla="*/ 1245690 w 4779465"/>
              <a:gd name="connsiteY57" fmla="*/ 1842998 h 3224123"/>
              <a:gd name="connsiteX58" fmla="*/ 1245690 w 4779465"/>
              <a:gd name="connsiteY58" fmla="*/ 1814423 h 3224123"/>
              <a:gd name="connsiteX59" fmla="*/ 1236165 w 4779465"/>
              <a:gd name="connsiteY59" fmla="*/ 1814423 h 3224123"/>
              <a:gd name="connsiteX60" fmla="*/ 1236165 w 4779465"/>
              <a:gd name="connsiteY60" fmla="*/ 1781085 h 3224123"/>
              <a:gd name="connsiteX61" fmla="*/ 1188540 w 4779465"/>
              <a:gd name="connsiteY61" fmla="*/ 1781085 h 3224123"/>
              <a:gd name="connsiteX62" fmla="*/ 1188540 w 4779465"/>
              <a:gd name="connsiteY62" fmla="*/ 1757273 h 3224123"/>
              <a:gd name="connsiteX63" fmla="*/ 1164728 w 4779465"/>
              <a:gd name="connsiteY63" fmla="*/ 1757273 h 3224123"/>
              <a:gd name="connsiteX64" fmla="*/ 1164728 w 4779465"/>
              <a:gd name="connsiteY64" fmla="*/ 1733460 h 3224123"/>
              <a:gd name="connsiteX65" fmla="*/ 1117103 w 4779465"/>
              <a:gd name="connsiteY65" fmla="*/ 1733460 h 3224123"/>
              <a:gd name="connsiteX66" fmla="*/ 1117103 w 4779465"/>
              <a:gd name="connsiteY66" fmla="*/ 1681073 h 3224123"/>
              <a:gd name="connsiteX67" fmla="*/ 1093290 w 4779465"/>
              <a:gd name="connsiteY67" fmla="*/ 1681073 h 3224123"/>
              <a:gd name="connsiteX68" fmla="*/ 1093290 w 4779465"/>
              <a:gd name="connsiteY68" fmla="*/ 1619160 h 3224123"/>
              <a:gd name="connsiteX69" fmla="*/ 1093290 w 4779465"/>
              <a:gd name="connsiteY69" fmla="*/ 1619160 h 3224123"/>
              <a:gd name="connsiteX70" fmla="*/ 1093290 w 4779465"/>
              <a:gd name="connsiteY70" fmla="*/ 1552485 h 3224123"/>
              <a:gd name="connsiteX71" fmla="*/ 1064715 w 4779465"/>
              <a:gd name="connsiteY71" fmla="*/ 1552485 h 3224123"/>
              <a:gd name="connsiteX72" fmla="*/ 1064715 w 4779465"/>
              <a:gd name="connsiteY72" fmla="*/ 1457235 h 3224123"/>
              <a:gd name="connsiteX73" fmla="*/ 959940 w 4779465"/>
              <a:gd name="connsiteY73" fmla="*/ 1457235 h 3224123"/>
              <a:gd name="connsiteX74" fmla="*/ 978990 w 4779465"/>
              <a:gd name="connsiteY74" fmla="*/ 1438185 h 3224123"/>
              <a:gd name="connsiteX75" fmla="*/ 950415 w 4779465"/>
              <a:gd name="connsiteY75" fmla="*/ 1438185 h 3224123"/>
              <a:gd name="connsiteX76" fmla="*/ 950415 w 4779465"/>
              <a:gd name="connsiteY76" fmla="*/ 1385798 h 3224123"/>
              <a:gd name="connsiteX77" fmla="*/ 912315 w 4779465"/>
              <a:gd name="connsiteY77" fmla="*/ 1385798 h 3224123"/>
              <a:gd name="connsiteX78" fmla="*/ 912315 w 4779465"/>
              <a:gd name="connsiteY78" fmla="*/ 1352460 h 3224123"/>
              <a:gd name="connsiteX79" fmla="*/ 883740 w 4779465"/>
              <a:gd name="connsiteY79" fmla="*/ 1352460 h 3224123"/>
              <a:gd name="connsiteX80" fmla="*/ 883740 w 4779465"/>
              <a:gd name="connsiteY80" fmla="*/ 1276260 h 3224123"/>
              <a:gd name="connsiteX81" fmla="*/ 855165 w 4779465"/>
              <a:gd name="connsiteY81" fmla="*/ 1276260 h 3224123"/>
              <a:gd name="connsiteX82" fmla="*/ 855165 w 4779465"/>
              <a:gd name="connsiteY82" fmla="*/ 1195298 h 3224123"/>
              <a:gd name="connsiteX83" fmla="*/ 788490 w 4779465"/>
              <a:gd name="connsiteY83" fmla="*/ 1195298 h 3224123"/>
              <a:gd name="connsiteX84" fmla="*/ 788490 w 4779465"/>
              <a:gd name="connsiteY84" fmla="*/ 1152435 h 3224123"/>
              <a:gd name="connsiteX85" fmla="*/ 774203 w 4779465"/>
              <a:gd name="connsiteY85" fmla="*/ 1152435 h 3224123"/>
              <a:gd name="connsiteX86" fmla="*/ 774203 w 4779465"/>
              <a:gd name="connsiteY86" fmla="*/ 1114335 h 3224123"/>
              <a:gd name="connsiteX87" fmla="*/ 726578 w 4779465"/>
              <a:gd name="connsiteY87" fmla="*/ 1114335 h 3224123"/>
              <a:gd name="connsiteX88" fmla="*/ 726578 w 4779465"/>
              <a:gd name="connsiteY88" fmla="*/ 1076235 h 3224123"/>
              <a:gd name="connsiteX89" fmla="*/ 693240 w 4779465"/>
              <a:gd name="connsiteY89" fmla="*/ 1076235 h 3224123"/>
              <a:gd name="connsiteX90" fmla="*/ 693240 w 4779465"/>
              <a:gd name="connsiteY90" fmla="*/ 1023848 h 3224123"/>
              <a:gd name="connsiteX91" fmla="*/ 650378 w 4779465"/>
              <a:gd name="connsiteY91" fmla="*/ 1023848 h 3224123"/>
              <a:gd name="connsiteX92" fmla="*/ 650378 w 4779465"/>
              <a:gd name="connsiteY92" fmla="*/ 961935 h 3224123"/>
              <a:gd name="connsiteX93" fmla="*/ 607515 w 4779465"/>
              <a:gd name="connsiteY93" fmla="*/ 961935 h 3224123"/>
              <a:gd name="connsiteX94" fmla="*/ 607515 w 4779465"/>
              <a:gd name="connsiteY94" fmla="*/ 890498 h 3224123"/>
              <a:gd name="connsiteX95" fmla="*/ 555128 w 4779465"/>
              <a:gd name="connsiteY95" fmla="*/ 890498 h 3224123"/>
              <a:gd name="connsiteX96" fmla="*/ 555128 w 4779465"/>
              <a:gd name="connsiteY96" fmla="*/ 842873 h 3224123"/>
              <a:gd name="connsiteX97" fmla="*/ 497978 w 4779465"/>
              <a:gd name="connsiteY97" fmla="*/ 842873 h 3224123"/>
              <a:gd name="connsiteX98" fmla="*/ 497978 w 4779465"/>
              <a:gd name="connsiteY98" fmla="*/ 785723 h 3224123"/>
              <a:gd name="connsiteX99" fmla="*/ 469403 w 4779465"/>
              <a:gd name="connsiteY99" fmla="*/ 785723 h 3224123"/>
              <a:gd name="connsiteX100" fmla="*/ 469403 w 4779465"/>
              <a:gd name="connsiteY100" fmla="*/ 709523 h 3224123"/>
              <a:gd name="connsiteX101" fmla="*/ 421778 w 4779465"/>
              <a:gd name="connsiteY101" fmla="*/ 709523 h 3224123"/>
              <a:gd name="connsiteX102" fmla="*/ 421778 w 4779465"/>
              <a:gd name="connsiteY102" fmla="*/ 657135 h 3224123"/>
              <a:gd name="connsiteX103" fmla="*/ 397965 w 4779465"/>
              <a:gd name="connsiteY103" fmla="*/ 657135 h 3224123"/>
              <a:gd name="connsiteX104" fmla="*/ 397965 w 4779465"/>
              <a:gd name="connsiteY104" fmla="*/ 614273 h 3224123"/>
              <a:gd name="connsiteX105" fmla="*/ 378915 w 4779465"/>
              <a:gd name="connsiteY105" fmla="*/ 614273 h 3224123"/>
              <a:gd name="connsiteX106" fmla="*/ 378915 w 4779465"/>
              <a:gd name="connsiteY106" fmla="*/ 566648 h 3224123"/>
              <a:gd name="connsiteX107" fmla="*/ 340815 w 4779465"/>
              <a:gd name="connsiteY107" fmla="*/ 566648 h 3224123"/>
              <a:gd name="connsiteX108" fmla="*/ 340815 w 4779465"/>
              <a:gd name="connsiteY108" fmla="*/ 519023 h 3224123"/>
              <a:gd name="connsiteX109" fmla="*/ 302715 w 4779465"/>
              <a:gd name="connsiteY109" fmla="*/ 519023 h 3224123"/>
              <a:gd name="connsiteX110" fmla="*/ 302715 w 4779465"/>
              <a:gd name="connsiteY110" fmla="*/ 442823 h 3224123"/>
              <a:gd name="connsiteX111" fmla="*/ 269378 w 4779465"/>
              <a:gd name="connsiteY111" fmla="*/ 442823 h 3224123"/>
              <a:gd name="connsiteX112" fmla="*/ 269378 w 4779465"/>
              <a:gd name="connsiteY112" fmla="*/ 357098 h 3224123"/>
              <a:gd name="connsiteX113" fmla="*/ 236040 w 4779465"/>
              <a:gd name="connsiteY113" fmla="*/ 357098 h 3224123"/>
              <a:gd name="connsiteX114" fmla="*/ 236040 w 4779465"/>
              <a:gd name="connsiteY114" fmla="*/ 290423 h 3224123"/>
              <a:gd name="connsiteX115" fmla="*/ 202703 w 4779465"/>
              <a:gd name="connsiteY115" fmla="*/ 290423 h 3224123"/>
              <a:gd name="connsiteX116" fmla="*/ 202703 w 4779465"/>
              <a:gd name="connsiteY116" fmla="*/ 238035 h 3224123"/>
              <a:gd name="connsiteX117" fmla="*/ 183653 w 4779465"/>
              <a:gd name="connsiteY117" fmla="*/ 238035 h 3224123"/>
              <a:gd name="connsiteX118" fmla="*/ 183653 w 4779465"/>
              <a:gd name="connsiteY118" fmla="*/ 180885 h 3224123"/>
              <a:gd name="connsiteX119" fmla="*/ 140790 w 4779465"/>
              <a:gd name="connsiteY119" fmla="*/ 180885 h 3224123"/>
              <a:gd name="connsiteX120" fmla="*/ 140790 w 4779465"/>
              <a:gd name="connsiteY120" fmla="*/ 128498 h 3224123"/>
              <a:gd name="connsiteX121" fmla="*/ 112215 w 4779465"/>
              <a:gd name="connsiteY121" fmla="*/ 128498 h 3224123"/>
              <a:gd name="connsiteX122" fmla="*/ 112215 w 4779465"/>
              <a:gd name="connsiteY122" fmla="*/ 85635 h 3224123"/>
              <a:gd name="connsiteX123" fmla="*/ 83640 w 4779465"/>
              <a:gd name="connsiteY123" fmla="*/ 85635 h 3224123"/>
              <a:gd name="connsiteX124" fmla="*/ 83640 w 4779465"/>
              <a:gd name="connsiteY124" fmla="*/ 33248 h 3224123"/>
              <a:gd name="connsiteX125" fmla="*/ 45540 w 4779465"/>
              <a:gd name="connsiteY125" fmla="*/ 33248 h 3224123"/>
              <a:gd name="connsiteX126" fmla="*/ 38394 w 4779465"/>
              <a:gd name="connsiteY126" fmla="*/ 2290 h 3224123"/>
              <a:gd name="connsiteX127" fmla="*/ 297 w 4779465"/>
              <a:gd name="connsiteY127" fmla="*/ 2291 h 3224123"/>
              <a:gd name="connsiteX0" fmla="*/ 4779355 w 4779355"/>
              <a:gd name="connsiteY0" fmla="*/ 3234448 h 3234448"/>
              <a:gd name="connsiteX1" fmla="*/ 4779355 w 4779355"/>
              <a:gd name="connsiteY1" fmla="*/ 3024898 h 3234448"/>
              <a:gd name="connsiteX2" fmla="*/ 3845905 w 4779355"/>
              <a:gd name="connsiteY2" fmla="*/ 3024898 h 3234448"/>
              <a:gd name="connsiteX3" fmla="*/ 3845905 w 4779355"/>
              <a:gd name="connsiteY3" fmla="*/ 2943935 h 3234448"/>
              <a:gd name="connsiteX4" fmla="*/ 3593493 w 4779355"/>
              <a:gd name="connsiteY4" fmla="*/ 2943935 h 3234448"/>
              <a:gd name="connsiteX5" fmla="*/ 3593493 w 4779355"/>
              <a:gd name="connsiteY5" fmla="*/ 2882023 h 3234448"/>
              <a:gd name="connsiteX6" fmla="*/ 3426805 w 4779355"/>
              <a:gd name="connsiteY6" fmla="*/ 2882023 h 3234448"/>
              <a:gd name="connsiteX7" fmla="*/ 3426805 w 4779355"/>
              <a:gd name="connsiteY7" fmla="*/ 2834398 h 3234448"/>
              <a:gd name="connsiteX8" fmla="*/ 3312505 w 4779355"/>
              <a:gd name="connsiteY8" fmla="*/ 2834398 h 3234448"/>
              <a:gd name="connsiteX9" fmla="*/ 3312505 w 4779355"/>
              <a:gd name="connsiteY9" fmla="*/ 2767723 h 3234448"/>
              <a:gd name="connsiteX10" fmla="*/ 3264880 w 4779355"/>
              <a:gd name="connsiteY10" fmla="*/ 2767723 h 3234448"/>
              <a:gd name="connsiteX11" fmla="*/ 3264880 w 4779355"/>
              <a:gd name="connsiteY11" fmla="*/ 2720098 h 3234448"/>
              <a:gd name="connsiteX12" fmla="*/ 3264880 w 4779355"/>
              <a:gd name="connsiteY12" fmla="*/ 2720098 h 3234448"/>
              <a:gd name="connsiteX13" fmla="*/ 3264880 w 4779355"/>
              <a:gd name="connsiteY13" fmla="*/ 2667710 h 3234448"/>
              <a:gd name="connsiteX14" fmla="*/ 3212493 w 4779355"/>
              <a:gd name="connsiteY14" fmla="*/ 2667710 h 3234448"/>
              <a:gd name="connsiteX15" fmla="*/ 3212493 w 4779355"/>
              <a:gd name="connsiteY15" fmla="*/ 2605798 h 3234448"/>
              <a:gd name="connsiteX16" fmla="*/ 3021993 w 4779355"/>
              <a:gd name="connsiteY16" fmla="*/ 2605798 h 3234448"/>
              <a:gd name="connsiteX17" fmla="*/ 3021993 w 4779355"/>
              <a:gd name="connsiteY17" fmla="*/ 2548648 h 3234448"/>
              <a:gd name="connsiteX18" fmla="*/ 2712430 w 4779355"/>
              <a:gd name="connsiteY18" fmla="*/ 2548648 h 3234448"/>
              <a:gd name="connsiteX19" fmla="*/ 2712430 w 4779355"/>
              <a:gd name="connsiteY19" fmla="*/ 2515310 h 3234448"/>
              <a:gd name="connsiteX20" fmla="*/ 2598130 w 4779355"/>
              <a:gd name="connsiteY20" fmla="*/ 2515310 h 3234448"/>
              <a:gd name="connsiteX21" fmla="*/ 2598130 w 4779355"/>
              <a:gd name="connsiteY21" fmla="*/ 2472448 h 3234448"/>
              <a:gd name="connsiteX22" fmla="*/ 2517168 w 4779355"/>
              <a:gd name="connsiteY22" fmla="*/ 2472448 h 3234448"/>
              <a:gd name="connsiteX23" fmla="*/ 2517168 w 4779355"/>
              <a:gd name="connsiteY23" fmla="*/ 2381960 h 3234448"/>
              <a:gd name="connsiteX24" fmla="*/ 2498118 w 4779355"/>
              <a:gd name="connsiteY24" fmla="*/ 2381960 h 3234448"/>
              <a:gd name="connsiteX25" fmla="*/ 2498118 w 4779355"/>
              <a:gd name="connsiteY25" fmla="*/ 2334335 h 3234448"/>
              <a:gd name="connsiteX26" fmla="*/ 2407630 w 4779355"/>
              <a:gd name="connsiteY26" fmla="*/ 2334335 h 3234448"/>
              <a:gd name="connsiteX27" fmla="*/ 2407630 w 4779355"/>
              <a:gd name="connsiteY27" fmla="*/ 2315285 h 3234448"/>
              <a:gd name="connsiteX28" fmla="*/ 2226655 w 4779355"/>
              <a:gd name="connsiteY28" fmla="*/ 2315285 h 3234448"/>
              <a:gd name="connsiteX29" fmla="*/ 2226655 w 4779355"/>
              <a:gd name="connsiteY29" fmla="*/ 2272423 h 3234448"/>
              <a:gd name="connsiteX30" fmla="*/ 2188555 w 4779355"/>
              <a:gd name="connsiteY30" fmla="*/ 2272423 h 3234448"/>
              <a:gd name="connsiteX31" fmla="*/ 2188555 w 4779355"/>
              <a:gd name="connsiteY31" fmla="*/ 2239085 h 3234448"/>
              <a:gd name="connsiteX32" fmla="*/ 2069493 w 4779355"/>
              <a:gd name="connsiteY32" fmla="*/ 2239085 h 3234448"/>
              <a:gd name="connsiteX33" fmla="*/ 2069493 w 4779355"/>
              <a:gd name="connsiteY33" fmla="*/ 2196223 h 3234448"/>
              <a:gd name="connsiteX34" fmla="*/ 1979005 w 4779355"/>
              <a:gd name="connsiteY34" fmla="*/ 2196223 h 3234448"/>
              <a:gd name="connsiteX35" fmla="*/ 1979005 w 4779355"/>
              <a:gd name="connsiteY35" fmla="*/ 2167648 h 3234448"/>
              <a:gd name="connsiteX36" fmla="*/ 1921855 w 4779355"/>
              <a:gd name="connsiteY36" fmla="*/ 2167648 h 3234448"/>
              <a:gd name="connsiteX37" fmla="*/ 1921855 w 4779355"/>
              <a:gd name="connsiteY37" fmla="*/ 2134310 h 3234448"/>
              <a:gd name="connsiteX38" fmla="*/ 1893280 w 4779355"/>
              <a:gd name="connsiteY38" fmla="*/ 2134310 h 3234448"/>
              <a:gd name="connsiteX39" fmla="*/ 1893280 w 4779355"/>
              <a:gd name="connsiteY39" fmla="*/ 2100973 h 3234448"/>
              <a:gd name="connsiteX40" fmla="*/ 1845655 w 4779355"/>
              <a:gd name="connsiteY40" fmla="*/ 2100973 h 3234448"/>
              <a:gd name="connsiteX41" fmla="*/ 1845655 w 4779355"/>
              <a:gd name="connsiteY41" fmla="*/ 2077160 h 3234448"/>
              <a:gd name="connsiteX42" fmla="*/ 1831368 w 4779355"/>
              <a:gd name="connsiteY42" fmla="*/ 2062873 h 3234448"/>
              <a:gd name="connsiteX43" fmla="*/ 1740880 w 4779355"/>
              <a:gd name="connsiteY43" fmla="*/ 2062873 h 3234448"/>
              <a:gd name="connsiteX44" fmla="*/ 1740880 w 4779355"/>
              <a:gd name="connsiteY44" fmla="*/ 2020010 h 3234448"/>
              <a:gd name="connsiteX45" fmla="*/ 1650393 w 4779355"/>
              <a:gd name="connsiteY45" fmla="*/ 2020010 h 3234448"/>
              <a:gd name="connsiteX46" fmla="*/ 1650393 w 4779355"/>
              <a:gd name="connsiteY46" fmla="*/ 1986673 h 3234448"/>
              <a:gd name="connsiteX47" fmla="*/ 1621818 w 4779355"/>
              <a:gd name="connsiteY47" fmla="*/ 1986673 h 3234448"/>
              <a:gd name="connsiteX48" fmla="*/ 1621818 w 4779355"/>
              <a:gd name="connsiteY48" fmla="*/ 1958098 h 3234448"/>
              <a:gd name="connsiteX49" fmla="*/ 1607530 w 4779355"/>
              <a:gd name="connsiteY49" fmla="*/ 1958098 h 3234448"/>
              <a:gd name="connsiteX50" fmla="*/ 1607530 w 4779355"/>
              <a:gd name="connsiteY50" fmla="*/ 1929523 h 3234448"/>
              <a:gd name="connsiteX51" fmla="*/ 1540855 w 4779355"/>
              <a:gd name="connsiteY51" fmla="*/ 1929523 h 3234448"/>
              <a:gd name="connsiteX52" fmla="*/ 1540855 w 4779355"/>
              <a:gd name="connsiteY52" fmla="*/ 1905710 h 3234448"/>
              <a:gd name="connsiteX53" fmla="*/ 1350355 w 4779355"/>
              <a:gd name="connsiteY53" fmla="*/ 1905710 h 3234448"/>
              <a:gd name="connsiteX54" fmla="*/ 1350355 w 4779355"/>
              <a:gd name="connsiteY54" fmla="*/ 1872373 h 3234448"/>
              <a:gd name="connsiteX55" fmla="*/ 1288443 w 4779355"/>
              <a:gd name="connsiteY55" fmla="*/ 1872373 h 3234448"/>
              <a:gd name="connsiteX56" fmla="*/ 1288443 w 4779355"/>
              <a:gd name="connsiteY56" fmla="*/ 1853323 h 3234448"/>
              <a:gd name="connsiteX57" fmla="*/ 1245580 w 4779355"/>
              <a:gd name="connsiteY57" fmla="*/ 1853323 h 3234448"/>
              <a:gd name="connsiteX58" fmla="*/ 1245580 w 4779355"/>
              <a:gd name="connsiteY58" fmla="*/ 1824748 h 3234448"/>
              <a:gd name="connsiteX59" fmla="*/ 1236055 w 4779355"/>
              <a:gd name="connsiteY59" fmla="*/ 1824748 h 3234448"/>
              <a:gd name="connsiteX60" fmla="*/ 1236055 w 4779355"/>
              <a:gd name="connsiteY60" fmla="*/ 1791410 h 3234448"/>
              <a:gd name="connsiteX61" fmla="*/ 1188430 w 4779355"/>
              <a:gd name="connsiteY61" fmla="*/ 1791410 h 3234448"/>
              <a:gd name="connsiteX62" fmla="*/ 1188430 w 4779355"/>
              <a:gd name="connsiteY62" fmla="*/ 1767598 h 3234448"/>
              <a:gd name="connsiteX63" fmla="*/ 1164618 w 4779355"/>
              <a:gd name="connsiteY63" fmla="*/ 1767598 h 3234448"/>
              <a:gd name="connsiteX64" fmla="*/ 1164618 w 4779355"/>
              <a:gd name="connsiteY64" fmla="*/ 1743785 h 3234448"/>
              <a:gd name="connsiteX65" fmla="*/ 1116993 w 4779355"/>
              <a:gd name="connsiteY65" fmla="*/ 1743785 h 3234448"/>
              <a:gd name="connsiteX66" fmla="*/ 1116993 w 4779355"/>
              <a:gd name="connsiteY66" fmla="*/ 1691398 h 3234448"/>
              <a:gd name="connsiteX67" fmla="*/ 1093180 w 4779355"/>
              <a:gd name="connsiteY67" fmla="*/ 1691398 h 3234448"/>
              <a:gd name="connsiteX68" fmla="*/ 1093180 w 4779355"/>
              <a:gd name="connsiteY68" fmla="*/ 1629485 h 3234448"/>
              <a:gd name="connsiteX69" fmla="*/ 1093180 w 4779355"/>
              <a:gd name="connsiteY69" fmla="*/ 1629485 h 3234448"/>
              <a:gd name="connsiteX70" fmla="*/ 1093180 w 4779355"/>
              <a:gd name="connsiteY70" fmla="*/ 1562810 h 3234448"/>
              <a:gd name="connsiteX71" fmla="*/ 1064605 w 4779355"/>
              <a:gd name="connsiteY71" fmla="*/ 1562810 h 3234448"/>
              <a:gd name="connsiteX72" fmla="*/ 1064605 w 4779355"/>
              <a:gd name="connsiteY72" fmla="*/ 1467560 h 3234448"/>
              <a:gd name="connsiteX73" fmla="*/ 959830 w 4779355"/>
              <a:gd name="connsiteY73" fmla="*/ 1467560 h 3234448"/>
              <a:gd name="connsiteX74" fmla="*/ 978880 w 4779355"/>
              <a:gd name="connsiteY74" fmla="*/ 1448510 h 3234448"/>
              <a:gd name="connsiteX75" fmla="*/ 950305 w 4779355"/>
              <a:gd name="connsiteY75" fmla="*/ 1448510 h 3234448"/>
              <a:gd name="connsiteX76" fmla="*/ 950305 w 4779355"/>
              <a:gd name="connsiteY76" fmla="*/ 1396123 h 3234448"/>
              <a:gd name="connsiteX77" fmla="*/ 912205 w 4779355"/>
              <a:gd name="connsiteY77" fmla="*/ 1396123 h 3234448"/>
              <a:gd name="connsiteX78" fmla="*/ 912205 w 4779355"/>
              <a:gd name="connsiteY78" fmla="*/ 1362785 h 3234448"/>
              <a:gd name="connsiteX79" fmla="*/ 883630 w 4779355"/>
              <a:gd name="connsiteY79" fmla="*/ 1362785 h 3234448"/>
              <a:gd name="connsiteX80" fmla="*/ 883630 w 4779355"/>
              <a:gd name="connsiteY80" fmla="*/ 1286585 h 3234448"/>
              <a:gd name="connsiteX81" fmla="*/ 855055 w 4779355"/>
              <a:gd name="connsiteY81" fmla="*/ 1286585 h 3234448"/>
              <a:gd name="connsiteX82" fmla="*/ 855055 w 4779355"/>
              <a:gd name="connsiteY82" fmla="*/ 1205623 h 3234448"/>
              <a:gd name="connsiteX83" fmla="*/ 788380 w 4779355"/>
              <a:gd name="connsiteY83" fmla="*/ 1205623 h 3234448"/>
              <a:gd name="connsiteX84" fmla="*/ 788380 w 4779355"/>
              <a:gd name="connsiteY84" fmla="*/ 1162760 h 3234448"/>
              <a:gd name="connsiteX85" fmla="*/ 774093 w 4779355"/>
              <a:gd name="connsiteY85" fmla="*/ 1162760 h 3234448"/>
              <a:gd name="connsiteX86" fmla="*/ 774093 w 4779355"/>
              <a:gd name="connsiteY86" fmla="*/ 1124660 h 3234448"/>
              <a:gd name="connsiteX87" fmla="*/ 726468 w 4779355"/>
              <a:gd name="connsiteY87" fmla="*/ 1124660 h 3234448"/>
              <a:gd name="connsiteX88" fmla="*/ 726468 w 4779355"/>
              <a:gd name="connsiteY88" fmla="*/ 1086560 h 3234448"/>
              <a:gd name="connsiteX89" fmla="*/ 693130 w 4779355"/>
              <a:gd name="connsiteY89" fmla="*/ 1086560 h 3234448"/>
              <a:gd name="connsiteX90" fmla="*/ 693130 w 4779355"/>
              <a:gd name="connsiteY90" fmla="*/ 1034173 h 3234448"/>
              <a:gd name="connsiteX91" fmla="*/ 650268 w 4779355"/>
              <a:gd name="connsiteY91" fmla="*/ 1034173 h 3234448"/>
              <a:gd name="connsiteX92" fmla="*/ 650268 w 4779355"/>
              <a:gd name="connsiteY92" fmla="*/ 972260 h 3234448"/>
              <a:gd name="connsiteX93" fmla="*/ 607405 w 4779355"/>
              <a:gd name="connsiteY93" fmla="*/ 972260 h 3234448"/>
              <a:gd name="connsiteX94" fmla="*/ 607405 w 4779355"/>
              <a:gd name="connsiteY94" fmla="*/ 900823 h 3234448"/>
              <a:gd name="connsiteX95" fmla="*/ 555018 w 4779355"/>
              <a:gd name="connsiteY95" fmla="*/ 900823 h 3234448"/>
              <a:gd name="connsiteX96" fmla="*/ 555018 w 4779355"/>
              <a:gd name="connsiteY96" fmla="*/ 853198 h 3234448"/>
              <a:gd name="connsiteX97" fmla="*/ 497868 w 4779355"/>
              <a:gd name="connsiteY97" fmla="*/ 853198 h 3234448"/>
              <a:gd name="connsiteX98" fmla="*/ 497868 w 4779355"/>
              <a:gd name="connsiteY98" fmla="*/ 796048 h 3234448"/>
              <a:gd name="connsiteX99" fmla="*/ 469293 w 4779355"/>
              <a:gd name="connsiteY99" fmla="*/ 796048 h 3234448"/>
              <a:gd name="connsiteX100" fmla="*/ 469293 w 4779355"/>
              <a:gd name="connsiteY100" fmla="*/ 719848 h 3234448"/>
              <a:gd name="connsiteX101" fmla="*/ 421668 w 4779355"/>
              <a:gd name="connsiteY101" fmla="*/ 719848 h 3234448"/>
              <a:gd name="connsiteX102" fmla="*/ 421668 w 4779355"/>
              <a:gd name="connsiteY102" fmla="*/ 667460 h 3234448"/>
              <a:gd name="connsiteX103" fmla="*/ 397855 w 4779355"/>
              <a:gd name="connsiteY103" fmla="*/ 667460 h 3234448"/>
              <a:gd name="connsiteX104" fmla="*/ 397855 w 4779355"/>
              <a:gd name="connsiteY104" fmla="*/ 624598 h 3234448"/>
              <a:gd name="connsiteX105" fmla="*/ 378805 w 4779355"/>
              <a:gd name="connsiteY105" fmla="*/ 624598 h 3234448"/>
              <a:gd name="connsiteX106" fmla="*/ 378805 w 4779355"/>
              <a:gd name="connsiteY106" fmla="*/ 576973 h 3234448"/>
              <a:gd name="connsiteX107" fmla="*/ 340705 w 4779355"/>
              <a:gd name="connsiteY107" fmla="*/ 576973 h 3234448"/>
              <a:gd name="connsiteX108" fmla="*/ 340705 w 4779355"/>
              <a:gd name="connsiteY108" fmla="*/ 529348 h 3234448"/>
              <a:gd name="connsiteX109" fmla="*/ 302605 w 4779355"/>
              <a:gd name="connsiteY109" fmla="*/ 529348 h 3234448"/>
              <a:gd name="connsiteX110" fmla="*/ 302605 w 4779355"/>
              <a:gd name="connsiteY110" fmla="*/ 453148 h 3234448"/>
              <a:gd name="connsiteX111" fmla="*/ 269268 w 4779355"/>
              <a:gd name="connsiteY111" fmla="*/ 453148 h 3234448"/>
              <a:gd name="connsiteX112" fmla="*/ 269268 w 4779355"/>
              <a:gd name="connsiteY112" fmla="*/ 367423 h 3234448"/>
              <a:gd name="connsiteX113" fmla="*/ 235930 w 4779355"/>
              <a:gd name="connsiteY113" fmla="*/ 367423 h 3234448"/>
              <a:gd name="connsiteX114" fmla="*/ 235930 w 4779355"/>
              <a:gd name="connsiteY114" fmla="*/ 300748 h 3234448"/>
              <a:gd name="connsiteX115" fmla="*/ 202593 w 4779355"/>
              <a:gd name="connsiteY115" fmla="*/ 300748 h 3234448"/>
              <a:gd name="connsiteX116" fmla="*/ 202593 w 4779355"/>
              <a:gd name="connsiteY116" fmla="*/ 248360 h 3234448"/>
              <a:gd name="connsiteX117" fmla="*/ 183543 w 4779355"/>
              <a:gd name="connsiteY117" fmla="*/ 248360 h 3234448"/>
              <a:gd name="connsiteX118" fmla="*/ 183543 w 4779355"/>
              <a:gd name="connsiteY118" fmla="*/ 191210 h 3234448"/>
              <a:gd name="connsiteX119" fmla="*/ 140680 w 4779355"/>
              <a:gd name="connsiteY119" fmla="*/ 191210 h 3234448"/>
              <a:gd name="connsiteX120" fmla="*/ 140680 w 4779355"/>
              <a:gd name="connsiteY120" fmla="*/ 138823 h 3234448"/>
              <a:gd name="connsiteX121" fmla="*/ 112105 w 4779355"/>
              <a:gd name="connsiteY121" fmla="*/ 138823 h 3234448"/>
              <a:gd name="connsiteX122" fmla="*/ 112105 w 4779355"/>
              <a:gd name="connsiteY122" fmla="*/ 95960 h 3234448"/>
              <a:gd name="connsiteX123" fmla="*/ 83530 w 4779355"/>
              <a:gd name="connsiteY123" fmla="*/ 95960 h 3234448"/>
              <a:gd name="connsiteX124" fmla="*/ 83530 w 4779355"/>
              <a:gd name="connsiteY124" fmla="*/ 43573 h 3234448"/>
              <a:gd name="connsiteX125" fmla="*/ 45430 w 4779355"/>
              <a:gd name="connsiteY125" fmla="*/ 43573 h 3234448"/>
              <a:gd name="connsiteX126" fmla="*/ 62097 w 4779355"/>
              <a:gd name="connsiteY126" fmla="*/ 709 h 3234448"/>
              <a:gd name="connsiteX127" fmla="*/ 187 w 4779355"/>
              <a:gd name="connsiteY127" fmla="*/ 12616 h 3234448"/>
              <a:gd name="connsiteX0" fmla="*/ 4784104 w 4784104"/>
              <a:gd name="connsiteY0" fmla="*/ 3234967 h 3234967"/>
              <a:gd name="connsiteX1" fmla="*/ 4784104 w 4784104"/>
              <a:gd name="connsiteY1" fmla="*/ 3025417 h 3234967"/>
              <a:gd name="connsiteX2" fmla="*/ 3850654 w 4784104"/>
              <a:gd name="connsiteY2" fmla="*/ 3025417 h 3234967"/>
              <a:gd name="connsiteX3" fmla="*/ 3850654 w 4784104"/>
              <a:gd name="connsiteY3" fmla="*/ 2944454 h 3234967"/>
              <a:gd name="connsiteX4" fmla="*/ 3598242 w 4784104"/>
              <a:gd name="connsiteY4" fmla="*/ 2944454 h 3234967"/>
              <a:gd name="connsiteX5" fmla="*/ 3598242 w 4784104"/>
              <a:gd name="connsiteY5" fmla="*/ 2882542 h 3234967"/>
              <a:gd name="connsiteX6" fmla="*/ 3431554 w 4784104"/>
              <a:gd name="connsiteY6" fmla="*/ 2882542 h 3234967"/>
              <a:gd name="connsiteX7" fmla="*/ 3431554 w 4784104"/>
              <a:gd name="connsiteY7" fmla="*/ 2834917 h 3234967"/>
              <a:gd name="connsiteX8" fmla="*/ 3317254 w 4784104"/>
              <a:gd name="connsiteY8" fmla="*/ 2834917 h 3234967"/>
              <a:gd name="connsiteX9" fmla="*/ 3317254 w 4784104"/>
              <a:gd name="connsiteY9" fmla="*/ 2768242 h 3234967"/>
              <a:gd name="connsiteX10" fmla="*/ 3269629 w 4784104"/>
              <a:gd name="connsiteY10" fmla="*/ 2768242 h 3234967"/>
              <a:gd name="connsiteX11" fmla="*/ 3269629 w 4784104"/>
              <a:gd name="connsiteY11" fmla="*/ 2720617 h 3234967"/>
              <a:gd name="connsiteX12" fmla="*/ 3269629 w 4784104"/>
              <a:gd name="connsiteY12" fmla="*/ 2720617 h 3234967"/>
              <a:gd name="connsiteX13" fmla="*/ 3269629 w 4784104"/>
              <a:gd name="connsiteY13" fmla="*/ 2668229 h 3234967"/>
              <a:gd name="connsiteX14" fmla="*/ 3217242 w 4784104"/>
              <a:gd name="connsiteY14" fmla="*/ 2668229 h 3234967"/>
              <a:gd name="connsiteX15" fmla="*/ 3217242 w 4784104"/>
              <a:gd name="connsiteY15" fmla="*/ 2606317 h 3234967"/>
              <a:gd name="connsiteX16" fmla="*/ 3026742 w 4784104"/>
              <a:gd name="connsiteY16" fmla="*/ 2606317 h 3234967"/>
              <a:gd name="connsiteX17" fmla="*/ 3026742 w 4784104"/>
              <a:gd name="connsiteY17" fmla="*/ 2549167 h 3234967"/>
              <a:gd name="connsiteX18" fmla="*/ 2717179 w 4784104"/>
              <a:gd name="connsiteY18" fmla="*/ 2549167 h 3234967"/>
              <a:gd name="connsiteX19" fmla="*/ 2717179 w 4784104"/>
              <a:gd name="connsiteY19" fmla="*/ 2515829 h 3234967"/>
              <a:gd name="connsiteX20" fmla="*/ 2602879 w 4784104"/>
              <a:gd name="connsiteY20" fmla="*/ 2515829 h 3234967"/>
              <a:gd name="connsiteX21" fmla="*/ 2602879 w 4784104"/>
              <a:gd name="connsiteY21" fmla="*/ 2472967 h 3234967"/>
              <a:gd name="connsiteX22" fmla="*/ 2521917 w 4784104"/>
              <a:gd name="connsiteY22" fmla="*/ 2472967 h 3234967"/>
              <a:gd name="connsiteX23" fmla="*/ 2521917 w 4784104"/>
              <a:gd name="connsiteY23" fmla="*/ 2382479 h 3234967"/>
              <a:gd name="connsiteX24" fmla="*/ 2502867 w 4784104"/>
              <a:gd name="connsiteY24" fmla="*/ 2382479 h 3234967"/>
              <a:gd name="connsiteX25" fmla="*/ 2502867 w 4784104"/>
              <a:gd name="connsiteY25" fmla="*/ 2334854 h 3234967"/>
              <a:gd name="connsiteX26" fmla="*/ 2412379 w 4784104"/>
              <a:gd name="connsiteY26" fmla="*/ 2334854 h 3234967"/>
              <a:gd name="connsiteX27" fmla="*/ 2412379 w 4784104"/>
              <a:gd name="connsiteY27" fmla="*/ 2315804 h 3234967"/>
              <a:gd name="connsiteX28" fmla="*/ 2231404 w 4784104"/>
              <a:gd name="connsiteY28" fmla="*/ 2315804 h 3234967"/>
              <a:gd name="connsiteX29" fmla="*/ 2231404 w 4784104"/>
              <a:gd name="connsiteY29" fmla="*/ 2272942 h 3234967"/>
              <a:gd name="connsiteX30" fmla="*/ 2193304 w 4784104"/>
              <a:gd name="connsiteY30" fmla="*/ 2272942 h 3234967"/>
              <a:gd name="connsiteX31" fmla="*/ 2193304 w 4784104"/>
              <a:gd name="connsiteY31" fmla="*/ 2239604 h 3234967"/>
              <a:gd name="connsiteX32" fmla="*/ 2074242 w 4784104"/>
              <a:gd name="connsiteY32" fmla="*/ 2239604 h 3234967"/>
              <a:gd name="connsiteX33" fmla="*/ 2074242 w 4784104"/>
              <a:gd name="connsiteY33" fmla="*/ 2196742 h 3234967"/>
              <a:gd name="connsiteX34" fmla="*/ 1983754 w 4784104"/>
              <a:gd name="connsiteY34" fmla="*/ 2196742 h 3234967"/>
              <a:gd name="connsiteX35" fmla="*/ 1983754 w 4784104"/>
              <a:gd name="connsiteY35" fmla="*/ 2168167 h 3234967"/>
              <a:gd name="connsiteX36" fmla="*/ 1926604 w 4784104"/>
              <a:gd name="connsiteY36" fmla="*/ 2168167 h 3234967"/>
              <a:gd name="connsiteX37" fmla="*/ 1926604 w 4784104"/>
              <a:gd name="connsiteY37" fmla="*/ 2134829 h 3234967"/>
              <a:gd name="connsiteX38" fmla="*/ 1898029 w 4784104"/>
              <a:gd name="connsiteY38" fmla="*/ 2134829 h 3234967"/>
              <a:gd name="connsiteX39" fmla="*/ 1898029 w 4784104"/>
              <a:gd name="connsiteY39" fmla="*/ 2101492 h 3234967"/>
              <a:gd name="connsiteX40" fmla="*/ 1850404 w 4784104"/>
              <a:gd name="connsiteY40" fmla="*/ 2101492 h 3234967"/>
              <a:gd name="connsiteX41" fmla="*/ 1850404 w 4784104"/>
              <a:gd name="connsiteY41" fmla="*/ 2077679 h 3234967"/>
              <a:gd name="connsiteX42" fmla="*/ 1836117 w 4784104"/>
              <a:gd name="connsiteY42" fmla="*/ 2063392 h 3234967"/>
              <a:gd name="connsiteX43" fmla="*/ 1745629 w 4784104"/>
              <a:gd name="connsiteY43" fmla="*/ 2063392 h 3234967"/>
              <a:gd name="connsiteX44" fmla="*/ 1745629 w 4784104"/>
              <a:gd name="connsiteY44" fmla="*/ 2020529 h 3234967"/>
              <a:gd name="connsiteX45" fmla="*/ 1655142 w 4784104"/>
              <a:gd name="connsiteY45" fmla="*/ 2020529 h 3234967"/>
              <a:gd name="connsiteX46" fmla="*/ 1655142 w 4784104"/>
              <a:gd name="connsiteY46" fmla="*/ 1987192 h 3234967"/>
              <a:gd name="connsiteX47" fmla="*/ 1626567 w 4784104"/>
              <a:gd name="connsiteY47" fmla="*/ 1987192 h 3234967"/>
              <a:gd name="connsiteX48" fmla="*/ 1626567 w 4784104"/>
              <a:gd name="connsiteY48" fmla="*/ 1958617 h 3234967"/>
              <a:gd name="connsiteX49" fmla="*/ 1612279 w 4784104"/>
              <a:gd name="connsiteY49" fmla="*/ 1958617 h 3234967"/>
              <a:gd name="connsiteX50" fmla="*/ 1612279 w 4784104"/>
              <a:gd name="connsiteY50" fmla="*/ 1930042 h 3234967"/>
              <a:gd name="connsiteX51" fmla="*/ 1545604 w 4784104"/>
              <a:gd name="connsiteY51" fmla="*/ 1930042 h 3234967"/>
              <a:gd name="connsiteX52" fmla="*/ 1545604 w 4784104"/>
              <a:gd name="connsiteY52" fmla="*/ 1906229 h 3234967"/>
              <a:gd name="connsiteX53" fmla="*/ 1355104 w 4784104"/>
              <a:gd name="connsiteY53" fmla="*/ 1906229 h 3234967"/>
              <a:gd name="connsiteX54" fmla="*/ 1355104 w 4784104"/>
              <a:gd name="connsiteY54" fmla="*/ 1872892 h 3234967"/>
              <a:gd name="connsiteX55" fmla="*/ 1293192 w 4784104"/>
              <a:gd name="connsiteY55" fmla="*/ 1872892 h 3234967"/>
              <a:gd name="connsiteX56" fmla="*/ 1293192 w 4784104"/>
              <a:gd name="connsiteY56" fmla="*/ 1853842 h 3234967"/>
              <a:gd name="connsiteX57" fmla="*/ 1250329 w 4784104"/>
              <a:gd name="connsiteY57" fmla="*/ 1853842 h 3234967"/>
              <a:gd name="connsiteX58" fmla="*/ 1250329 w 4784104"/>
              <a:gd name="connsiteY58" fmla="*/ 1825267 h 3234967"/>
              <a:gd name="connsiteX59" fmla="*/ 1240804 w 4784104"/>
              <a:gd name="connsiteY59" fmla="*/ 1825267 h 3234967"/>
              <a:gd name="connsiteX60" fmla="*/ 1240804 w 4784104"/>
              <a:gd name="connsiteY60" fmla="*/ 1791929 h 3234967"/>
              <a:gd name="connsiteX61" fmla="*/ 1193179 w 4784104"/>
              <a:gd name="connsiteY61" fmla="*/ 1791929 h 3234967"/>
              <a:gd name="connsiteX62" fmla="*/ 1193179 w 4784104"/>
              <a:gd name="connsiteY62" fmla="*/ 1768117 h 3234967"/>
              <a:gd name="connsiteX63" fmla="*/ 1169367 w 4784104"/>
              <a:gd name="connsiteY63" fmla="*/ 1768117 h 3234967"/>
              <a:gd name="connsiteX64" fmla="*/ 1169367 w 4784104"/>
              <a:gd name="connsiteY64" fmla="*/ 1744304 h 3234967"/>
              <a:gd name="connsiteX65" fmla="*/ 1121742 w 4784104"/>
              <a:gd name="connsiteY65" fmla="*/ 1744304 h 3234967"/>
              <a:gd name="connsiteX66" fmla="*/ 1121742 w 4784104"/>
              <a:gd name="connsiteY66" fmla="*/ 1691917 h 3234967"/>
              <a:gd name="connsiteX67" fmla="*/ 1097929 w 4784104"/>
              <a:gd name="connsiteY67" fmla="*/ 1691917 h 3234967"/>
              <a:gd name="connsiteX68" fmla="*/ 1097929 w 4784104"/>
              <a:gd name="connsiteY68" fmla="*/ 1630004 h 3234967"/>
              <a:gd name="connsiteX69" fmla="*/ 1097929 w 4784104"/>
              <a:gd name="connsiteY69" fmla="*/ 1630004 h 3234967"/>
              <a:gd name="connsiteX70" fmla="*/ 1097929 w 4784104"/>
              <a:gd name="connsiteY70" fmla="*/ 1563329 h 3234967"/>
              <a:gd name="connsiteX71" fmla="*/ 1069354 w 4784104"/>
              <a:gd name="connsiteY71" fmla="*/ 1563329 h 3234967"/>
              <a:gd name="connsiteX72" fmla="*/ 1069354 w 4784104"/>
              <a:gd name="connsiteY72" fmla="*/ 1468079 h 3234967"/>
              <a:gd name="connsiteX73" fmla="*/ 964579 w 4784104"/>
              <a:gd name="connsiteY73" fmla="*/ 1468079 h 3234967"/>
              <a:gd name="connsiteX74" fmla="*/ 983629 w 4784104"/>
              <a:gd name="connsiteY74" fmla="*/ 1449029 h 3234967"/>
              <a:gd name="connsiteX75" fmla="*/ 955054 w 4784104"/>
              <a:gd name="connsiteY75" fmla="*/ 1449029 h 3234967"/>
              <a:gd name="connsiteX76" fmla="*/ 955054 w 4784104"/>
              <a:gd name="connsiteY76" fmla="*/ 1396642 h 3234967"/>
              <a:gd name="connsiteX77" fmla="*/ 916954 w 4784104"/>
              <a:gd name="connsiteY77" fmla="*/ 1396642 h 3234967"/>
              <a:gd name="connsiteX78" fmla="*/ 916954 w 4784104"/>
              <a:gd name="connsiteY78" fmla="*/ 1363304 h 3234967"/>
              <a:gd name="connsiteX79" fmla="*/ 888379 w 4784104"/>
              <a:gd name="connsiteY79" fmla="*/ 1363304 h 3234967"/>
              <a:gd name="connsiteX80" fmla="*/ 888379 w 4784104"/>
              <a:gd name="connsiteY80" fmla="*/ 1287104 h 3234967"/>
              <a:gd name="connsiteX81" fmla="*/ 859804 w 4784104"/>
              <a:gd name="connsiteY81" fmla="*/ 1287104 h 3234967"/>
              <a:gd name="connsiteX82" fmla="*/ 859804 w 4784104"/>
              <a:gd name="connsiteY82" fmla="*/ 1206142 h 3234967"/>
              <a:gd name="connsiteX83" fmla="*/ 793129 w 4784104"/>
              <a:gd name="connsiteY83" fmla="*/ 1206142 h 3234967"/>
              <a:gd name="connsiteX84" fmla="*/ 793129 w 4784104"/>
              <a:gd name="connsiteY84" fmla="*/ 1163279 h 3234967"/>
              <a:gd name="connsiteX85" fmla="*/ 778842 w 4784104"/>
              <a:gd name="connsiteY85" fmla="*/ 1163279 h 3234967"/>
              <a:gd name="connsiteX86" fmla="*/ 778842 w 4784104"/>
              <a:gd name="connsiteY86" fmla="*/ 1125179 h 3234967"/>
              <a:gd name="connsiteX87" fmla="*/ 731217 w 4784104"/>
              <a:gd name="connsiteY87" fmla="*/ 1125179 h 3234967"/>
              <a:gd name="connsiteX88" fmla="*/ 731217 w 4784104"/>
              <a:gd name="connsiteY88" fmla="*/ 1087079 h 3234967"/>
              <a:gd name="connsiteX89" fmla="*/ 697879 w 4784104"/>
              <a:gd name="connsiteY89" fmla="*/ 1087079 h 3234967"/>
              <a:gd name="connsiteX90" fmla="*/ 697879 w 4784104"/>
              <a:gd name="connsiteY90" fmla="*/ 1034692 h 3234967"/>
              <a:gd name="connsiteX91" fmla="*/ 655017 w 4784104"/>
              <a:gd name="connsiteY91" fmla="*/ 1034692 h 3234967"/>
              <a:gd name="connsiteX92" fmla="*/ 655017 w 4784104"/>
              <a:gd name="connsiteY92" fmla="*/ 972779 h 3234967"/>
              <a:gd name="connsiteX93" fmla="*/ 612154 w 4784104"/>
              <a:gd name="connsiteY93" fmla="*/ 972779 h 3234967"/>
              <a:gd name="connsiteX94" fmla="*/ 612154 w 4784104"/>
              <a:gd name="connsiteY94" fmla="*/ 901342 h 3234967"/>
              <a:gd name="connsiteX95" fmla="*/ 559767 w 4784104"/>
              <a:gd name="connsiteY95" fmla="*/ 901342 h 3234967"/>
              <a:gd name="connsiteX96" fmla="*/ 559767 w 4784104"/>
              <a:gd name="connsiteY96" fmla="*/ 853717 h 3234967"/>
              <a:gd name="connsiteX97" fmla="*/ 502617 w 4784104"/>
              <a:gd name="connsiteY97" fmla="*/ 853717 h 3234967"/>
              <a:gd name="connsiteX98" fmla="*/ 502617 w 4784104"/>
              <a:gd name="connsiteY98" fmla="*/ 796567 h 3234967"/>
              <a:gd name="connsiteX99" fmla="*/ 474042 w 4784104"/>
              <a:gd name="connsiteY99" fmla="*/ 796567 h 3234967"/>
              <a:gd name="connsiteX100" fmla="*/ 474042 w 4784104"/>
              <a:gd name="connsiteY100" fmla="*/ 720367 h 3234967"/>
              <a:gd name="connsiteX101" fmla="*/ 426417 w 4784104"/>
              <a:gd name="connsiteY101" fmla="*/ 720367 h 3234967"/>
              <a:gd name="connsiteX102" fmla="*/ 426417 w 4784104"/>
              <a:gd name="connsiteY102" fmla="*/ 667979 h 3234967"/>
              <a:gd name="connsiteX103" fmla="*/ 402604 w 4784104"/>
              <a:gd name="connsiteY103" fmla="*/ 667979 h 3234967"/>
              <a:gd name="connsiteX104" fmla="*/ 402604 w 4784104"/>
              <a:gd name="connsiteY104" fmla="*/ 625117 h 3234967"/>
              <a:gd name="connsiteX105" fmla="*/ 383554 w 4784104"/>
              <a:gd name="connsiteY105" fmla="*/ 625117 h 3234967"/>
              <a:gd name="connsiteX106" fmla="*/ 383554 w 4784104"/>
              <a:gd name="connsiteY106" fmla="*/ 577492 h 3234967"/>
              <a:gd name="connsiteX107" fmla="*/ 345454 w 4784104"/>
              <a:gd name="connsiteY107" fmla="*/ 577492 h 3234967"/>
              <a:gd name="connsiteX108" fmla="*/ 345454 w 4784104"/>
              <a:gd name="connsiteY108" fmla="*/ 529867 h 3234967"/>
              <a:gd name="connsiteX109" fmla="*/ 307354 w 4784104"/>
              <a:gd name="connsiteY109" fmla="*/ 529867 h 3234967"/>
              <a:gd name="connsiteX110" fmla="*/ 307354 w 4784104"/>
              <a:gd name="connsiteY110" fmla="*/ 453667 h 3234967"/>
              <a:gd name="connsiteX111" fmla="*/ 274017 w 4784104"/>
              <a:gd name="connsiteY111" fmla="*/ 453667 h 3234967"/>
              <a:gd name="connsiteX112" fmla="*/ 274017 w 4784104"/>
              <a:gd name="connsiteY112" fmla="*/ 367942 h 3234967"/>
              <a:gd name="connsiteX113" fmla="*/ 240679 w 4784104"/>
              <a:gd name="connsiteY113" fmla="*/ 367942 h 3234967"/>
              <a:gd name="connsiteX114" fmla="*/ 240679 w 4784104"/>
              <a:gd name="connsiteY114" fmla="*/ 301267 h 3234967"/>
              <a:gd name="connsiteX115" fmla="*/ 207342 w 4784104"/>
              <a:gd name="connsiteY115" fmla="*/ 301267 h 3234967"/>
              <a:gd name="connsiteX116" fmla="*/ 207342 w 4784104"/>
              <a:gd name="connsiteY116" fmla="*/ 248879 h 3234967"/>
              <a:gd name="connsiteX117" fmla="*/ 188292 w 4784104"/>
              <a:gd name="connsiteY117" fmla="*/ 248879 h 3234967"/>
              <a:gd name="connsiteX118" fmla="*/ 188292 w 4784104"/>
              <a:gd name="connsiteY118" fmla="*/ 191729 h 3234967"/>
              <a:gd name="connsiteX119" fmla="*/ 145429 w 4784104"/>
              <a:gd name="connsiteY119" fmla="*/ 191729 h 3234967"/>
              <a:gd name="connsiteX120" fmla="*/ 145429 w 4784104"/>
              <a:gd name="connsiteY120" fmla="*/ 139342 h 3234967"/>
              <a:gd name="connsiteX121" fmla="*/ 116854 w 4784104"/>
              <a:gd name="connsiteY121" fmla="*/ 139342 h 3234967"/>
              <a:gd name="connsiteX122" fmla="*/ 116854 w 4784104"/>
              <a:gd name="connsiteY122" fmla="*/ 96479 h 3234967"/>
              <a:gd name="connsiteX123" fmla="*/ 88279 w 4784104"/>
              <a:gd name="connsiteY123" fmla="*/ 96479 h 3234967"/>
              <a:gd name="connsiteX124" fmla="*/ 88279 w 4784104"/>
              <a:gd name="connsiteY124" fmla="*/ 44092 h 3234967"/>
              <a:gd name="connsiteX125" fmla="*/ 50179 w 4784104"/>
              <a:gd name="connsiteY125" fmla="*/ 44092 h 3234967"/>
              <a:gd name="connsiteX126" fmla="*/ 66846 w 4784104"/>
              <a:gd name="connsiteY126" fmla="*/ 1228 h 3234967"/>
              <a:gd name="connsiteX127" fmla="*/ 173 w 4784104"/>
              <a:gd name="connsiteY127" fmla="*/ 5991 h 3234967"/>
              <a:gd name="connsiteX0" fmla="*/ 4784117 w 4784117"/>
              <a:gd name="connsiteY0" fmla="*/ 3231268 h 3231268"/>
              <a:gd name="connsiteX1" fmla="*/ 4784117 w 4784117"/>
              <a:gd name="connsiteY1" fmla="*/ 3021718 h 3231268"/>
              <a:gd name="connsiteX2" fmla="*/ 3850667 w 4784117"/>
              <a:gd name="connsiteY2" fmla="*/ 3021718 h 3231268"/>
              <a:gd name="connsiteX3" fmla="*/ 3850667 w 4784117"/>
              <a:gd name="connsiteY3" fmla="*/ 2940755 h 3231268"/>
              <a:gd name="connsiteX4" fmla="*/ 3598255 w 4784117"/>
              <a:gd name="connsiteY4" fmla="*/ 2940755 h 3231268"/>
              <a:gd name="connsiteX5" fmla="*/ 3598255 w 4784117"/>
              <a:gd name="connsiteY5" fmla="*/ 2878843 h 3231268"/>
              <a:gd name="connsiteX6" fmla="*/ 3431567 w 4784117"/>
              <a:gd name="connsiteY6" fmla="*/ 2878843 h 3231268"/>
              <a:gd name="connsiteX7" fmla="*/ 3431567 w 4784117"/>
              <a:gd name="connsiteY7" fmla="*/ 2831218 h 3231268"/>
              <a:gd name="connsiteX8" fmla="*/ 3317267 w 4784117"/>
              <a:gd name="connsiteY8" fmla="*/ 2831218 h 3231268"/>
              <a:gd name="connsiteX9" fmla="*/ 3317267 w 4784117"/>
              <a:gd name="connsiteY9" fmla="*/ 2764543 h 3231268"/>
              <a:gd name="connsiteX10" fmla="*/ 3269642 w 4784117"/>
              <a:gd name="connsiteY10" fmla="*/ 2764543 h 3231268"/>
              <a:gd name="connsiteX11" fmla="*/ 3269642 w 4784117"/>
              <a:gd name="connsiteY11" fmla="*/ 2716918 h 3231268"/>
              <a:gd name="connsiteX12" fmla="*/ 3269642 w 4784117"/>
              <a:gd name="connsiteY12" fmla="*/ 2716918 h 3231268"/>
              <a:gd name="connsiteX13" fmla="*/ 3269642 w 4784117"/>
              <a:gd name="connsiteY13" fmla="*/ 2664530 h 3231268"/>
              <a:gd name="connsiteX14" fmla="*/ 3217255 w 4784117"/>
              <a:gd name="connsiteY14" fmla="*/ 2664530 h 3231268"/>
              <a:gd name="connsiteX15" fmla="*/ 3217255 w 4784117"/>
              <a:gd name="connsiteY15" fmla="*/ 2602618 h 3231268"/>
              <a:gd name="connsiteX16" fmla="*/ 3026755 w 4784117"/>
              <a:gd name="connsiteY16" fmla="*/ 2602618 h 3231268"/>
              <a:gd name="connsiteX17" fmla="*/ 3026755 w 4784117"/>
              <a:gd name="connsiteY17" fmla="*/ 2545468 h 3231268"/>
              <a:gd name="connsiteX18" fmla="*/ 2717192 w 4784117"/>
              <a:gd name="connsiteY18" fmla="*/ 2545468 h 3231268"/>
              <a:gd name="connsiteX19" fmla="*/ 2717192 w 4784117"/>
              <a:gd name="connsiteY19" fmla="*/ 2512130 h 3231268"/>
              <a:gd name="connsiteX20" fmla="*/ 2602892 w 4784117"/>
              <a:gd name="connsiteY20" fmla="*/ 2512130 h 3231268"/>
              <a:gd name="connsiteX21" fmla="*/ 2602892 w 4784117"/>
              <a:gd name="connsiteY21" fmla="*/ 2469268 h 3231268"/>
              <a:gd name="connsiteX22" fmla="*/ 2521930 w 4784117"/>
              <a:gd name="connsiteY22" fmla="*/ 2469268 h 3231268"/>
              <a:gd name="connsiteX23" fmla="*/ 2521930 w 4784117"/>
              <a:gd name="connsiteY23" fmla="*/ 2378780 h 3231268"/>
              <a:gd name="connsiteX24" fmla="*/ 2502880 w 4784117"/>
              <a:gd name="connsiteY24" fmla="*/ 2378780 h 3231268"/>
              <a:gd name="connsiteX25" fmla="*/ 2502880 w 4784117"/>
              <a:gd name="connsiteY25" fmla="*/ 2331155 h 3231268"/>
              <a:gd name="connsiteX26" fmla="*/ 2412392 w 4784117"/>
              <a:gd name="connsiteY26" fmla="*/ 2331155 h 3231268"/>
              <a:gd name="connsiteX27" fmla="*/ 2412392 w 4784117"/>
              <a:gd name="connsiteY27" fmla="*/ 2312105 h 3231268"/>
              <a:gd name="connsiteX28" fmla="*/ 2231417 w 4784117"/>
              <a:gd name="connsiteY28" fmla="*/ 2312105 h 3231268"/>
              <a:gd name="connsiteX29" fmla="*/ 2231417 w 4784117"/>
              <a:gd name="connsiteY29" fmla="*/ 2269243 h 3231268"/>
              <a:gd name="connsiteX30" fmla="*/ 2193317 w 4784117"/>
              <a:gd name="connsiteY30" fmla="*/ 2269243 h 3231268"/>
              <a:gd name="connsiteX31" fmla="*/ 2193317 w 4784117"/>
              <a:gd name="connsiteY31" fmla="*/ 2235905 h 3231268"/>
              <a:gd name="connsiteX32" fmla="*/ 2074255 w 4784117"/>
              <a:gd name="connsiteY32" fmla="*/ 2235905 h 3231268"/>
              <a:gd name="connsiteX33" fmla="*/ 2074255 w 4784117"/>
              <a:gd name="connsiteY33" fmla="*/ 2193043 h 3231268"/>
              <a:gd name="connsiteX34" fmla="*/ 1983767 w 4784117"/>
              <a:gd name="connsiteY34" fmla="*/ 2193043 h 3231268"/>
              <a:gd name="connsiteX35" fmla="*/ 1983767 w 4784117"/>
              <a:gd name="connsiteY35" fmla="*/ 2164468 h 3231268"/>
              <a:gd name="connsiteX36" fmla="*/ 1926617 w 4784117"/>
              <a:gd name="connsiteY36" fmla="*/ 2164468 h 3231268"/>
              <a:gd name="connsiteX37" fmla="*/ 1926617 w 4784117"/>
              <a:gd name="connsiteY37" fmla="*/ 2131130 h 3231268"/>
              <a:gd name="connsiteX38" fmla="*/ 1898042 w 4784117"/>
              <a:gd name="connsiteY38" fmla="*/ 2131130 h 3231268"/>
              <a:gd name="connsiteX39" fmla="*/ 1898042 w 4784117"/>
              <a:gd name="connsiteY39" fmla="*/ 2097793 h 3231268"/>
              <a:gd name="connsiteX40" fmla="*/ 1850417 w 4784117"/>
              <a:gd name="connsiteY40" fmla="*/ 2097793 h 3231268"/>
              <a:gd name="connsiteX41" fmla="*/ 1850417 w 4784117"/>
              <a:gd name="connsiteY41" fmla="*/ 2073980 h 3231268"/>
              <a:gd name="connsiteX42" fmla="*/ 1836130 w 4784117"/>
              <a:gd name="connsiteY42" fmla="*/ 2059693 h 3231268"/>
              <a:gd name="connsiteX43" fmla="*/ 1745642 w 4784117"/>
              <a:gd name="connsiteY43" fmla="*/ 2059693 h 3231268"/>
              <a:gd name="connsiteX44" fmla="*/ 1745642 w 4784117"/>
              <a:gd name="connsiteY44" fmla="*/ 2016830 h 3231268"/>
              <a:gd name="connsiteX45" fmla="*/ 1655155 w 4784117"/>
              <a:gd name="connsiteY45" fmla="*/ 2016830 h 3231268"/>
              <a:gd name="connsiteX46" fmla="*/ 1655155 w 4784117"/>
              <a:gd name="connsiteY46" fmla="*/ 1983493 h 3231268"/>
              <a:gd name="connsiteX47" fmla="*/ 1626580 w 4784117"/>
              <a:gd name="connsiteY47" fmla="*/ 1983493 h 3231268"/>
              <a:gd name="connsiteX48" fmla="*/ 1626580 w 4784117"/>
              <a:gd name="connsiteY48" fmla="*/ 1954918 h 3231268"/>
              <a:gd name="connsiteX49" fmla="*/ 1612292 w 4784117"/>
              <a:gd name="connsiteY49" fmla="*/ 1954918 h 3231268"/>
              <a:gd name="connsiteX50" fmla="*/ 1612292 w 4784117"/>
              <a:gd name="connsiteY50" fmla="*/ 1926343 h 3231268"/>
              <a:gd name="connsiteX51" fmla="*/ 1545617 w 4784117"/>
              <a:gd name="connsiteY51" fmla="*/ 1926343 h 3231268"/>
              <a:gd name="connsiteX52" fmla="*/ 1545617 w 4784117"/>
              <a:gd name="connsiteY52" fmla="*/ 1902530 h 3231268"/>
              <a:gd name="connsiteX53" fmla="*/ 1355117 w 4784117"/>
              <a:gd name="connsiteY53" fmla="*/ 1902530 h 3231268"/>
              <a:gd name="connsiteX54" fmla="*/ 1355117 w 4784117"/>
              <a:gd name="connsiteY54" fmla="*/ 1869193 h 3231268"/>
              <a:gd name="connsiteX55" fmla="*/ 1293205 w 4784117"/>
              <a:gd name="connsiteY55" fmla="*/ 1869193 h 3231268"/>
              <a:gd name="connsiteX56" fmla="*/ 1293205 w 4784117"/>
              <a:gd name="connsiteY56" fmla="*/ 1850143 h 3231268"/>
              <a:gd name="connsiteX57" fmla="*/ 1250342 w 4784117"/>
              <a:gd name="connsiteY57" fmla="*/ 1850143 h 3231268"/>
              <a:gd name="connsiteX58" fmla="*/ 1250342 w 4784117"/>
              <a:gd name="connsiteY58" fmla="*/ 1821568 h 3231268"/>
              <a:gd name="connsiteX59" fmla="*/ 1240817 w 4784117"/>
              <a:gd name="connsiteY59" fmla="*/ 1821568 h 3231268"/>
              <a:gd name="connsiteX60" fmla="*/ 1240817 w 4784117"/>
              <a:gd name="connsiteY60" fmla="*/ 1788230 h 3231268"/>
              <a:gd name="connsiteX61" fmla="*/ 1193192 w 4784117"/>
              <a:gd name="connsiteY61" fmla="*/ 1788230 h 3231268"/>
              <a:gd name="connsiteX62" fmla="*/ 1193192 w 4784117"/>
              <a:gd name="connsiteY62" fmla="*/ 1764418 h 3231268"/>
              <a:gd name="connsiteX63" fmla="*/ 1169380 w 4784117"/>
              <a:gd name="connsiteY63" fmla="*/ 1764418 h 3231268"/>
              <a:gd name="connsiteX64" fmla="*/ 1169380 w 4784117"/>
              <a:gd name="connsiteY64" fmla="*/ 1740605 h 3231268"/>
              <a:gd name="connsiteX65" fmla="*/ 1121755 w 4784117"/>
              <a:gd name="connsiteY65" fmla="*/ 1740605 h 3231268"/>
              <a:gd name="connsiteX66" fmla="*/ 1121755 w 4784117"/>
              <a:gd name="connsiteY66" fmla="*/ 1688218 h 3231268"/>
              <a:gd name="connsiteX67" fmla="*/ 1097942 w 4784117"/>
              <a:gd name="connsiteY67" fmla="*/ 1688218 h 3231268"/>
              <a:gd name="connsiteX68" fmla="*/ 1097942 w 4784117"/>
              <a:gd name="connsiteY68" fmla="*/ 1626305 h 3231268"/>
              <a:gd name="connsiteX69" fmla="*/ 1097942 w 4784117"/>
              <a:gd name="connsiteY69" fmla="*/ 1626305 h 3231268"/>
              <a:gd name="connsiteX70" fmla="*/ 1097942 w 4784117"/>
              <a:gd name="connsiteY70" fmla="*/ 1559630 h 3231268"/>
              <a:gd name="connsiteX71" fmla="*/ 1069367 w 4784117"/>
              <a:gd name="connsiteY71" fmla="*/ 1559630 h 3231268"/>
              <a:gd name="connsiteX72" fmla="*/ 1069367 w 4784117"/>
              <a:gd name="connsiteY72" fmla="*/ 1464380 h 3231268"/>
              <a:gd name="connsiteX73" fmla="*/ 964592 w 4784117"/>
              <a:gd name="connsiteY73" fmla="*/ 1464380 h 3231268"/>
              <a:gd name="connsiteX74" fmla="*/ 983642 w 4784117"/>
              <a:gd name="connsiteY74" fmla="*/ 1445330 h 3231268"/>
              <a:gd name="connsiteX75" fmla="*/ 955067 w 4784117"/>
              <a:gd name="connsiteY75" fmla="*/ 1445330 h 3231268"/>
              <a:gd name="connsiteX76" fmla="*/ 955067 w 4784117"/>
              <a:gd name="connsiteY76" fmla="*/ 1392943 h 3231268"/>
              <a:gd name="connsiteX77" fmla="*/ 916967 w 4784117"/>
              <a:gd name="connsiteY77" fmla="*/ 1392943 h 3231268"/>
              <a:gd name="connsiteX78" fmla="*/ 916967 w 4784117"/>
              <a:gd name="connsiteY78" fmla="*/ 1359605 h 3231268"/>
              <a:gd name="connsiteX79" fmla="*/ 888392 w 4784117"/>
              <a:gd name="connsiteY79" fmla="*/ 1359605 h 3231268"/>
              <a:gd name="connsiteX80" fmla="*/ 888392 w 4784117"/>
              <a:gd name="connsiteY80" fmla="*/ 1283405 h 3231268"/>
              <a:gd name="connsiteX81" fmla="*/ 859817 w 4784117"/>
              <a:gd name="connsiteY81" fmla="*/ 1283405 h 3231268"/>
              <a:gd name="connsiteX82" fmla="*/ 859817 w 4784117"/>
              <a:gd name="connsiteY82" fmla="*/ 1202443 h 3231268"/>
              <a:gd name="connsiteX83" fmla="*/ 793142 w 4784117"/>
              <a:gd name="connsiteY83" fmla="*/ 1202443 h 3231268"/>
              <a:gd name="connsiteX84" fmla="*/ 793142 w 4784117"/>
              <a:gd name="connsiteY84" fmla="*/ 1159580 h 3231268"/>
              <a:gd name="connsiteX85" fmla="*/ 778855 w 4784117"/>
              <a:gd name="connsiteY85" fmla="*/ 1159580 h 3231268"/>
              <a:gd name="connsiteX86" fmla="*/ 778855 w 4784117"/>
              <a:gd name="connsiteY86" fmla="*/ 1121480 h 3231268"/>
              <a:gd name="connsiteX87" fmla="*/ 731230 w 4784117"/>
              <a:gd name="connsiteY87" fmla="*/ 1121480 h 3231268"/>
              <a:gd name="connsiteX88" fmla="*/ 731230 w 4784117"/>
              <a:gd name="connsiteY88" fmla="*/ 1083380 h 3231268"/>
              <a:gd name="connsiteX89" fmla="*/ 697892 w 4784117"/>
              <a:gd name="connsiteY89" fmla="*/ 1083380 h 3231268"/>
              <a:gd name="connsiteX90" fmla="*/ 697892 w 4784117"/>
              <a:gd name="connsiteY90" fmla="*/ 1030993 h 3231268"/>
              <a:gd name="connsiteX91" fmla="*/ 655030 w 4784117"/>
              <a:gd name="connsiteY91" fmla="*/ 1030993 h 3231268"/>
              <a:gd name="connsiteX92" fmla="*/ 655030 w 4784117"/>
              <a:gd name="connsiteY92" fmla="*/ 969080 h 3231268"/>
              <a:gd name="connsiteX93" fmla="*/ 612167 w 4784117"/>
              <a:gd name="connsiteY93" fmla="*/ 969080 h 3231268"/>
              <a:gd name="connsiteX94" fmla="*/ 612167 w 4784117"/>
              <a:gd name="connsiteY94" fmla="*/ 897643 h 3231268"/>
              <a:gd name="connsiteX95" fmla="*/ 559780 w 4784117"/>
              <a:gd name="connsiteY95" fmla="*/ 897643 h 3231268"/>
              <a:gd name="connsiteX96" fmla="*/ 559780 w 4784117"/>
              <a:gd name="connsiteY96" fmla="*/ 850018 h 3231268"/>
              <a:gd name="connsiteX97" fmla="*/ 502630 w 4784117"/>
              <a:gd name="connsiteY97" fmla="*/ 850018 h 3231268"/>
              <a:gd name="connsiteX98" fmla="*/ 502630 w 4784117"/>
              <a:gd name="connsiteY98" fmla="*/ 792868 h 3231268"/>
              <a:gd name="connsiteX99" fmla="*/ 474055 w 4784117"/>
              <a:gd name="connsiteY99" fmla="*/ 792868 h 3231268"/>
              <a:gd name="connsiteX100" fmla="*/ 474055 w 4784117"/>
              <a:gd name="connsiteY100" fmla="*/ 716668 h 3231268"/>
              <a:gd name="connsiteX101" fmla="*/ 426430 w 4784117"/>
              <a:gd name="connsiteY101" fmla="*/ 716668 h 3231268"/>
              <a:gd name="connsiteX102" fmla="*/ 426430 w 4784117"/>
              <a:gd name="connsiteY102" fmla="*/ 664280 h 3231268"/>
              <a:gd name="connsiteX103" fmla="*/ 402617 w 4784117"/>
              <a:gd name="connsiteY103" fmla="*/ 664280 h 3231268"/>
              <a:gd name="connsiteX104" fmla="*/ 402617 w 4784117"/>
              <a:gd name="connsiteY104" fmla="*/ 621418 h 3231268"/>
              <a:gd name="connsiteX105" fmla="*/ 383567 w 4784117"/>
              <a:gd name="connsiteY105" fmla="*/ 621418 h 3231268"/>
              <a:gd name="connsiteX106" fmla="*/ 383567 w 4784117"/>
              <a:gd name="connsiteY106" fmla="*/ 573793 h 3231268"/>
              <a:gd name="connsiteX107" fmla="*/ 345467 w 4784117"/>
              <a:gd name="connsiteY107" fmla="*/ 573793 h 3231268"/>
              <a:gd name="connsiteX108" fmla="*/ 345467 w 4784117"/>
              <a:gd name="connsiteY108" fmla="*/ 526168 h 3231268"/>
              <a:gd name="connsiteX109" fmla="*/ 307367 w 4784117"/>
              <a:gd name="connsiteY109" fmla="*/ 526168 h 3231268"/>
              <a:gd name="connsiteX110" fmla="*/ 307367 w 4784117"/>
              <a:gd name="connsiteY110" fmla="*/ 449968 h 3231268"/>
              <a:gd name="connsiteX111" fmla="*/ 274030 w 4784117"/>
              <a:gd name="connsiteY111" fmla="*/ 449968 h 3231268"/>
              <a:gd name="connsiteX112" fmla="*/ 274030 w 4784117"/>
              <a:gd name="connsiteY112" fmla="*/ 364243 h 3231268"/>
              <a:gd name="connsiteX113" fmla="*/ 240692 w 4784117"/>
              <a:gd name="connsiteY113" fmla="*/ 364243 h 3231268"/>
              <a:gd name="connsiteX114" fmla="*/ 240692 w 4784117"/>
              <a:gd name="connsiteY114" fmla="*/ 297568 h 3231268"/>
              <a:gd name="connsiteX115" fmla="*/ 207355 w 4784117"/>
              <a:gd name="connsiteY115" fmla="*/ 297568 h 3231268"/>
              <a:gd name="connsiteX116" fmla="*/ 207355 w 4784117"/>
              <a:gd name="connsiteY116" fmla="*/ 245180 h 3231268"/>
              <a:gd name="connsiteX117" fmla="*/ 188305 w 4784117"/>
              <a:gd name="connsiteY117" fmla="*/ 245180 h 3231268"/>
              <a:gd name="connsiteX118" fmla="*/ 188305 w 4784117"/>
              <a:gd name="connsiteY118" fmla="*/ 188030 h 3231268"/>
              <a:gd name="connsiteX119" fmla="*/ 145442 w 4784117"/>
              <a:gd name="connsiteY119" fmla="*/ 188030 h 3231268"/>
              <a:gd name="connsiteX120" fmla="*/ 145442 w 4784117"/>
              <a:gd name="connsiteY120" fmla="*/ 135643 h 3231268"/>
              <a:gd name="connsiteX121" fmla="*/ 116867 w 4784117"/>
              <a:gd name="connsiteY121" fmla="*/ 135643 h 3231268"/>
              <a:gd name="connsiteX122" fmla="*/ 116867 w 4784117"/>
              <a:gd name="connsiteY122" fmla="*/ 92780 h 3231268"/>
              <a:gd name="connsiteX123" fmla="*/ 88292 w 4784117"/>
              <a:gd name="connsiteY123" fmla="*/ 92780 h 3231268"/>
              <a:gd name="connsiteX124" fmla="*/ 88292 w 4784117"/>
              <a:gd name="connsiteY124" fmla="*/ 40393 h 3231268"/>
              <a:gd name="connsiteX125" fmla="*/ 50192 w 4784117"/>
              <a:gd name="connsiteY125" fmla="*/ 40393 h 3231268"/>
              <a:gd name="connsiteX126" fmla="*/ 62096 w 4784117"/>
              <a:gd name="connsiteY126" fmla="*/ 2291 h 3231268"/>
              <a:gd name="connsiteX127" fmla="*/ 186 w 4784117"/>
              <a:gd name="connsiteY127" fmla="*/ 2292 h 3231268"/>
              <a:gd name="connsiteX0" fmla="*/ 4784117 w 4784117"/>
              <a:gd name="connsiteY0" fmla="*/ 3231268 h 3231268"/>
              <a:gd name="connsiteX1" fmla="*/ 4784117 w 4784117"/>
              <a:gd name="connsiteY1" fmla="*/ 3021718 h 3231268"/>
              <a:gd name="connsiteX2" fmla="*/ 3850667 w 4784117"/>
              <a:gd name="connsiteY2" fmla="*/ 3021718 h 3231268"/>
              <a:gd name="connsiteX3" fmla="*/ 3850667 w 4784117"/>
              <a:gd name="connsiteY3" fmla="*/ 2940755 h 3231268"/>
              <a:gd name="connsiteX4" fmla="*/ 3598255 w 4784117"/>
              <a:gd name="connsiteY4" fmla="*/ 2940755 h 3231268"/>
              <a:gd name="connsiteX5" fmla="*/ 3598255 w 4784117"/>
              <a:gd name="connsiteY5" fmla="*/ 2878843 h 3231268"/>
              <a:gd name="connsiteX6" fmla="*/ 3431567 w 4784117"/>
              <a:gd name="connsiteY6" fmla="*/ 2878843 h 3231268"/>
              <a:gd name="connsiteX7" fmla="*/ 3431567 w 4784117"/>
              <a:gd name="connsiteY7" fmla="*/ 2831218 h 3231268"/>
              <a:gd name="connsiteX8" fmla="*/ 3317267 w 4784117"/>
              <a:gd name="connsiteY8" fmla="*/ 2831218 h 3231268"/>
              <a:gd name="connsiteX9" fmla="*/ 3317267 w 4784117"/>
              <a:gd name="connsiteY9" fmla="*/ 2764543 h 3231268"/>
              <a:gd name="connsiteX10" fmla="*/ 3269642 w 4784117"/>
              <a:gd name="connsiteY10" fmla="*/ 2764543 h 3231268"/>
              <a:gd name="connsiteX11" fmla="*/ 3269642 w 4784117"/>
              <a:gd name="connsiteY11" fmla="*/ 2716918 h 3231268"/>
              <a:gd name="connsiteX12" fmla="*/ 3269642 w 4784117"/>
              <a:gd name="connsiteY12" fmla="*/ 2716918 h 3231268"/>
              <a:gd name="connsiteX13" fmla="*/ 3269642 w 4784117"/>
              <a:gd name="connsiteY13" fmla="*/ 2664530 h 3231268"/>
              <a:gd name="connsiteX14" fmla="*/ 3217255 w 4784117"/>
              <a:gd name="connsiteY14" fmla="*/ 2664530 h 3231268"/>
              <a:gd name="connsiteX15" fmla="*/ 3217255 w 4784117"/>
              <a:gd name="connsiteY15" fmla="*/ 2602618 h 3231268"/>
              <a:gd name="connsiteX16" fmla="*/ 3026755 w 4784117"/>
              <a:gd name="connsiteY16" fmla="*/ 2602618 h 3231268"/>
              <a:gd name="connsiteX17" fmla="*/ 3026755 w 4784117"/>
              <a:gd name="connsiteY17" fmla="*/ 2545468 h 3231268"/>
              <a:gd name="connsiteX18" fmla="*/ 2717192 w 4784117"/>
              <a:gd name="connsiteY18" fmla="*/ 2545468 h 3231268"/>
              <a:gd name="connsiteX19" fmla="*/ 2717192 w 4784117"/>
              <a:gd name="connsiteY19" fmla="*/ 2512130 h 3231268"/>
              <a:gd name="connsiteX20" fmla="*/ 2602892 w 4784117"/>
              <a:gd name="connsiteY20" fmla="*/ 2512130 h 3231268"/>
              <a:gd name="connsiteX21" fmla="*/ 2602892 w 4784117"/>
              <a:gd name="connsiteY21" fmla="*/ 2469268 h 3231268"/>
              <a:gd name="connsiteX22" fmla="*/ 2521930 w 4784117"/>
              <a:gd name="connsiteY22" fmla="*/ 2469268 h 3231268"/>
              <a:gd name="connsiteX23" fmla="*/ 2521930 w 4784117"/>
              <a:gd name="connsiteY23" fmla="*/ 2378780 h 3231268"/>
              <a:gd name="connsiteX24" fmla="*/ 2502880 w 4784117"/>
              <a:gd name="connsiteY24" fmla="*/ 2378780 h 3231268"/>
              <a:gd name="connsiteX25" fmla="*/ 2502880 w 4784117"/>
              <a:gd name="connsiteY25" fmla="*/ 2331155 h 3231268"/>
              <a:gd name="connsiteX26" fmla="*/ 2412392 w 4784117"/>
              <a:gd name="connsiteY26" fmla="*/ 2331155 h 3231268"/>
              <a:gd name="connsiteX27" fmla="*/ 2412392 w 4784117"/>
              <a:gd name="connsiteY27" fmla="*/ 2312105 h 3231268"/>
              <a:gd name="connsiteX28" fmla="*/ 2231417 w 4784117"/>
              <a:gd name="connsiteY28" fmla="*/ 2312105 h 3231268"/>
              <a:gd name="connsiteX29" fmla="*/ 2231417 w 4784117"/>
              <a:gd name="connsiteY29" fmla="*/ 2269243 h 3231268"/>
              <a:gd name="connsiteX30" fmla="*/ 2193317 w 4784117"/>
              <a:gd name="connsiteY30" fmla="*/ 2269243 h 3231268"/>
              <a:gd name="connsiteX31" fmla="*/ 2193317 w 4784117"/>
              <a:gd name="connsiteY31" fmla="*/ 2235905 h 3231268"/>
              <a:gd name="connsiteX32" fmla="*/ 2074255 w 4784117"/>
              <a:gd name="connsiteY32" fmla="*/ 2235905 h 3231268"/>
              <a:gd name="connsiteX33" fmla="*/ 2074255 w 4784117"/>
              <a:gd name="connsiteY33" fmla="*/ 2193043 h 3231268"/>
              <a:gd name="connsiteX34" fmla="*/ 1983767 w 4784117"/>
              <a:gd name="connsiteY34" fmla="*/ 2193043 h 3231268"/>
              <a:gd name="connsiteX35" fmla="*/ 1983767 w 4784117"/>
              <a:gd name="connsiteY35" fmla="*/ 2164468 h 3231268"/>
              <a:gd name="connsiteX36" fmla="*/ 1926617 w 4784117"/>
              <a:gd name="connsiteY36" fmla="*/ 2164468 h 3231268"/>
              <a:gd name="connsiteX37" fmla="*/ 1926617 w 4784117"/>
              <a:gd name="connsiteY37" fmla="*/ 2131130 h 3231268"/>
              <a:gd name="connsiteX38" fmla="*/ 1898042 w 4784117"/>
              <a:gd name="connsiteY38" fmla="*/ 2131130 h 3231268"/>
              <a:gd name="connsiteX39" fmla="*/ 1898042 w 4784117"/>
              <a:gd name="connsiteY39" fmla="*/ 2097793 h 3231268"/>
              <a:gd name="connsiteX40" fmla="*/ 1850417 w 4784117"/>
              <a:gd name="connsiteY40" fmla="*/ 2097793 h 3231268"/>
              <a:gd name="connsiteX41" fmla="*/ 1850417 w 4784117"/>
              <a:gd name="connsiteY41" fmla="*/ 2073980 h 3231268"/>
              <a:gd name="connsiteX42" fmla="*/ 1836130 w 4784117"/>
              <a:gd name="connsiteY42" fmla="*/ 2059693 h 3231268"/>
              <a:gd name="connsiteX43" fmla="*/ 1745642 w 4784117"/>
              <a:gd name="connsiteY43" fmla="*/ 2059693 h 3231268"/>
              <a:gd name="connsiteX44" fmla="*/ 1745642 w 4784117"/>
              <a:gd name="connsiteY44" fmla="*/ 2016830 h 3231268"/>
              <a:gd name="connsiteX45" fmla="*/ 1655155 w 4784117"/>
              <a:gd name="connsiteY45" fmla="*/ 2016830 h 3231268"/>
              <a:gd name="connsiteX46" fmla="*/ 1655155 w 4784117"/>
              <a:gd name="connsiteY46" fmla="*/ 1983493 h 3231268"/>
              <a:gd name="connsiteX47" fmla="*/ 1626580 w 4784117"/>
              <a:gd name="connsiteY47" fmla="*/ 1983493 h 3231268"/>
              <a:gd name="connsiteX48" fmla="*/ 1626580 w 4784117"/>
              <a:gd name="connsiteY48" fmla="*/ 1954918 h 3231268"/>
              <a:gd name="connsiteX49" fmla="*/ 1612292 w 4784117"/>
              <a:gd name="connsiteY49" fmla="*/ 1954918 h 3231268"/>
              <a:gd name="connsiteX50" fmla="*/ 1612292 w 4784117"/>
              <a:gd name="connsiteY50" fmla="*/ 1926343 h 3231268"/>
              <a:gd name="connsiteX51" fmla="*/ 1545617 w 4784117"/>
              <a:gd name="connsiteY51" fmla="*/ 1926343 h 3231268"/>
              <a:gd name="connsiteX52" fmla="*/ 1545617 w 4784117"/>
              <a:gd name="connsiteY52" fmla="*/ 1902530 h 3231268"/>
              <a:gd name="connsiteX53" fmla="*/ 1355117 w 4784117"/>
              <a:gd name="connsiteY53" fmla="*/ 1902530 h 3231268"/>
              <a:gd name="connsiteX54" fmla="*/ 1355117 w 4784117"/>
              <a:gd name="connsiteY54" fmla="*/ 1869193 h 3231268"/>
              <a:gd name="connsiteX55" fmla="*/ 1293205 w 4784117"/>
              <a:gd name="connsiteY55" fmla="*/ 1869193 h 3231268"/>
              <a:gd name="connsiteX56" fmla="*/ 1293205 w 4784117"/>
              <a:gd name="connsiteY56" fmla="*/ 1850143 h 3231268"/>
              <a:gd name="connsiteX57" fmla="*/ 1250342 w 4784117"/>
              <a:gd name="connsiteY57" fmla="*/ 1850143 h 3231268"/>
              <a:gd name="connsiteX58" fmla="*/ 1250342 w 4784117"/>
              <a:gd name="connsiteY58" fmla="*/ 1821568 h 3231268"/>
              <a:gd name="connsiteX59" fmla="*/ 1240817 w 4784117"/>
              <a:gd name="connsiteY59" fmla="*/ 1821568 h 3231268"/>
              <a:gd name="connsiteX60" fmla="*/ 1240817 w 4784117"/>
              <a:gd name="connsiteY60" fmla="*/ 1788230 h 3231268"/>
              <a:gd name="connsiteX61" fmla="*/ 1193192 w 4784117"/>
              <a:gd name="connsiteY61" fmla="*/ 1788230 h 3231268"/>
              <a:gd name="connsiteX62" fmla="*/ 1193192 w 4784117"/>
              <a:gd name="connsiteY62" fmla="*/ 1764418 h 3231268"/>
              <a:gd name="connsiteX63" fmla="*/ 1169380 w 4784117"/>
              <a:gd name="connsiteY63" fmla="*/ 1764418 h 3231268"/>
              <a:gd name="connsiteX64" fmla="*/ 1169380 w 4784117"/>
              <a:gd name="connsiteY64" fmla="*/ 1740605 h 3231268"/>
              <a:gd name="connsiteX65" fmla="*/ 1121755 w 4784117"/>
              <a:gd name="connsiteY65" fmla="*/ 1740605 h 3231268"/>
              <a:gd name="connsiteX66" fmla="*/ 1121755 w 4784117"/>
              <a:gd name="connsiteY66" fmla="*/ 1688218 h 3231268"/>
              <a:gd name="connsiteX67" fmla="*/ 1097942 w 4784117"/>
              <a:gd name="connsiteY67" fmla="*/ 1688218 h 3231268"/>
              <a:gd name="connsiteX68" fmla="*/ 1097942 w 4784117"/>
              <a:gd name="connsiteY68" fmla="*/ 1626305 h 3231268"/>
              <a:gd name="connsiteX69" fmla="*/ 1097942 w 4784117"/>
              <a:gd name="connsiteY69" fmla="*/ 1626305 h 3231268"/>
              <a:gd name="connsiteX70" fmla="*/ 1097942 w 4784117"/>
              <a:gd name="connsiteY70" fmla="*/ 1559630 h 3231268"/>
              <a:gd name="connsiteX71" fmla="*/ 1069367 w 4784117"/>
              <a:gd name="connsiteY71" fmla="*/ 1559630 h 3231268"/>
              <a:gd name="connsiteX72" fmla="*/ 1069367 w 4784117"/>
              <a:gd name="connsiteY72" fmla="*/ 1464380 h 3231268"/>
              <a:gd name="connsiteX73" fmla="*/ 964592 w 4784117"/>
              <a:gd name="connsiteY73" fmla="*/ 1464380 h 3231268"/>
              <a:gd name="connsiteX74" fmla="*/ 983642 w 4784117"/>
              <a:gd name="connsiteY74" fmla="*/ 1445330 h 3231268"/>
              <a:gd name="connsiteX75" fmla="*/ 955067 w 4784117"/>
              <a:gd name="connsiteY75" fmla="*/ 1445330 h 3231268"/>
              <a:gd name="connsiteX76" fmla="*/ 955067 w 4784117"/>
              <a:gd name="connsiteY76" fmla="*/ 1392943 h 3231268"/>
              <a:gd name="connsiteX77" fmla="*/ 916967 w 4784117"/>
              <a:gd name="connsiteY77" fmla="*/ 1392943 h 3231268"/>
              <a:gd name="connsiteX78" fmla="*/ 916967 w 4784117"/>
              <a:gd name="connsiteY78" fmla="*/ 1359605 h 3231268"/>
              <a:gd name="connsiteX79" fmla="*/ 888392 w 4784117"/>
              <a:gd name="connsiteY79" fmla="*/ 1359605 h 3231268"/>
              <a:gd name="connsiteX80" fmla="*/ 888392 w 4784117"/>
              <a:gd name="connsiteY80" fmla="*/ 1283405 h 3231268"/>
              <a:gd name="connsiteX81" fmla="*/ 859817 w 4784117"/>
              <a:gd name="connsiteY81" fmla="*/ 1283405 h 3231268"/>
              <a:gd name="connsiteX82" fmla="*/ 859817 w 4784117"/>
              <a:gd name="connsiteY82" fmla="*/ 1202443 h 3231268"/>
              <a:gd name="connsiteX83" fmla="*/ 793142 w 4784117"/>
              <a:gd name="connsiteY83" fmla="*/ 1202443 h 3231268"/>
              <a:gd name="connsiteX84" fmla="*/ 793142 w 4784117"/>
              <a:gd name="connsiteY84" fmla="*/ 1159580 h 3231268"/>
              <a:gd name="connsiteX85" fmla="*/ 778855 w 4784117"/>
              <a:gd name="connsiteY85" fmla="*/ 1159580 h 3231268"/>
              <a:gd name="connsiteX86" fmla="*/ 778855 w 4784117"/>
              <a:gd name="connsiteY86" fmla="*/ 1121480 h 3231268"/>
              <a:gd name="connsiteX87" fmla="*/ 731230 w 4784117"/>
              <a:gd name="connsiteY87" fmla="*/ 1121480 h 3231268"/>
              <a:gd name="connsiteX88" fmla="*/ 731230 w 4784117"/>
              <a:gd name="connsiteY88" fmla="*/ 1083380 h 3231268"/>
              <a:gd name="connsiteX89" fmla="*/ 697892 w 4784117"/>
              <a:gd name="connsiteY89" fmla="*/ 1083380 h 3231268"/>
              <a:gd name="connsiteX90" fmla="*/ 697892 w 4784117"/>
              <a:gd name="connsiteY90" fmla="*/ 1030993 h 3231268"/>
              <a:gd name="connsiteX91" fmla="*/ 655030 w 4784117"/>
              <a:gd name="connsiteY91" fmla="*/ 1030993 h 3231268"/>
              <a:gd name="connsiteX92" fmla="*/ 655030 w 4784117"/>
              <a:gd name="connsiteY92" fmla="*/ 969080 h 3231268"/>
              <a:gd name="connsiteX93" fmla="*/ 612167 w 4784117"/>
              <a:gd name="connsiteY93" fmla="*/ 969080 h 3231268"/>
              <a:gd name="connsiteX94" fmla="*/ 612167 w 4784117"/>
              <a:gd name="connsiteY94" fmla="*/ 897643 h 3231268"/>
              <a:gd name="connsiteX95" fmla="*/ 559780 w 4784117"/>
              <a:gd name="connsiteY95" fmla="*/ 897643 h 3231268"/>
              <a:gd name="connsiteX96" fmla="*/ 559780 w 4784117"/>
              <a:gd name="connsiteY96" fmla="*/ 850018 h 3231268"/>
              <a:gd name="connsiteX97" fmla="*/ 502630 w 4784117"/>
              <a:gd name="connsiteY97" fmla="*/ 850018 h 3231268"/>
              <a:gd name="connsiteX98" fmla="*/ 502630 w 4784117"/>
              <a:gd name="connsiteY98" fmla="*/ 792868 h 3231268"/>
              <a:gd name="connsiteX99" fmla="*/ 474055 w 4784117"/>
              <a:gd name="connsiteY99" fmla="*/ 792868 h 3231268"/>
              <a:gd name="connsiteX100" fmla="*/ 474055 w 4784117"/>
              <a:gd name="connsiteY100" fmla="*/ 716668 h 3231268"/>
              <a:gd name="connsiteX101" fmla="*/ 426430 w 4784117"/>
              <a:gd name="connsiteY101" fmla="*/ 716668 h 3231268"/>
              <a:gd name="connsiteX102" fmla="*/ 426430 w 4784117"/>
              <a:gd name="connsiteY102" fmla="*/ 664280 h 3231268"/>
              <a:gd name="connsiteX103" fmla="*/ 402617 w 4784117"/>
              <a:gd name="connsiteY103" fmla="*/ 664280 h 3231268"/>
              <a:gd name="connsiteX104" fmla="*/ 402617 w 4784117"/>
              <a:gd name="connsiteY104" fmla="*/ 621418 h 3231268"/>
              <a:gd name="connsiteX105" fmla="*/ 383567 w 4784117"/>
              <a:gd name="connsiteY105" fmla="*/ 621418 h 3231268"/>
              <a:gd name="connsiteX106" fmla="*/ 383567 w 4784117"/>
              <a:gd name="connsiteY106" fmla="*/ 573793 h 3231268"/>
              <a:gd name="connsiteX107" fmla="*/ 345467 w 4784117"/>
              <a:gd name="connsiteY107" fmla="*/ 573793 h 3231268"/>
              <a:gd name="connsiteX108" fmla="*/ 345467 w 4784117"/>
              <a:gd name="connsiteY108" fmla="*/ 526168 h 3231268"/>
              <a:gd name="connsiteX109" fmla="*/ 307367 w 4784117"/>
              <a:gd name="connsiteY109" fmla="*/ 526168 h 3231268"/>
              <a:gd name="connsiteX110" fmla="*/ 307367 w 4784117"/>
              <a:gd name="connsiteY110" fmla="*/ 449968 h 3231268"/>
              <a:gd name="connsiteX111" fmla="*/ 274030 w 4784117"/>
              <a:gd name="connsiteY111" fmla="*/ 449968 h 3231268"/>
              <a:gd name="connsiteX112" fmla="*/ 274030 w 4784117"/>
              <a:gd name="connsiteY112" fmla="*/ 364243 h 3231268"/>
              <a:gd name="connsiteX113" fmla="*/ 240692 w 4784117"/>
              <a:gd name="connsiteY113" fmla="*/ 364243 h 3231268"/>
              <a:gd name="connsiteX114" fmla="*/ 240692 w 4784117"/>
              <a:gd name="connsiteY114" fmla="*/ 297568 h 3231268"/>
              <a:gd name="connsiteX115" fmla="*/ 207355 w 4784117"/>
              <a:gd name="connsiteY115" fmla="*/ 297568 h 3231268"/>
              <a:gd name="connsiteX116" fmla="*/ 207355 w 4784117"/>
              <a:gd name="connsiteY116" fmla="*/ 245180 h 3231268"/>
              <a:gd name="connsiteX117" fmla="*/ 188305 w 4784117"/>
              <a:gd name="connsiteY117" fmla="*/ 245180 h 3231268"/>
              <a:gd name="connsiteX118" fmla="*/ 188305 w 4784117"/>
              <a:gd name="connsiteY118" fmla="*/ 188030 h 3231268"/>
              <a:gd name="connsiteX119" fmla="*/ 145442 w 4784117"/>
              <a:gd name="connsiteY119" fmla="*/ 188030 h 3231268"/>
              <a:gd name="connsiteX120" fmla="*/ 145442 w 4784117"/>
              <a:gd name="connsiteY120" fmla="*/ 135643 h 3231268"/>
              <a:gd name="connsiteX121" fmla="*/ 116867 w 4784117"/>
              <a:gd name="connsiteY121" fmla="*/ 135643 h 3231268"/>
              <a:gd name="connsiteX122" fmla="*/ 116867 w 4784117"/>
              <a:gd name="connsiteY122" fmla="*/ 92780 h 3231268"/>
              <a:gd name="connsiteX123" fmla="*/ 88292 w 4784117"/>
              <a:gd name="connsiteY123" fmla="*/ 92780 h 3231268"/>
              <a:gd name="connsiteX124" fmla="*/ 88292 w 4784117"/>
              <a:gd name="connsiteY124" fmla="*/ 40393 h 3231268"/>
              <a:gd name="connsiteX125" fmla="*/ 62098 w 4784117"/>
              <a:gd name="connsiteY125" fmla="*/ 40393 h 3231268"/>
              <a:gd name="connsiteX126" fmla="*/ 62096 w 4784117"/>
              <a:gd name="connsiteY126" fmla="*/ 2291 h 3231268"/>
              <a:gd name="connsiteX127" fmla="*/ 186 w 4784117"/>
              <a:gd name="connsiteY127" fmla="*/ 2292 h 3231268"/>
              <a:gd name="connsiteX0" fmla="*/ 4784160 w 4784160"/>
              <a:gd name="connsiteY0" fmla="*/ 3234968 h 3234968"/>
              <a:gd name="connsiteX1" fmla="*/ 4784160 w 4784160"/>
              <a:gd name="connsiteY1" fmla="*/ 3025418 h 3234968"/>
              <a:gd name="connsiteX2" fmla="*/ 3850710 w 4784160"/>
              <a:gd name="connsiteY2" fmla="*/ 3025418 h 3234968"/>
              <a:gd name="connsiteX3" fmla="*/ 3850710 w 4784160"/>
              <a:gd name="connsiteY3" fmla="*/ 2944455 h 3234968"/>
              <a:gd name="connsiteX4" fmla="*/ 3598298 w 4784160"/>
              <a:gd name="connsiteY4" fmla="*/ 2944455 h 3234968"/>
              <a:gd name="connsiteX5" fmla="*/ 3598298 w 4784160"/>
              <a:gd name="connsiteY5" fmla="*/ 2882543 h 3234968"/>
              <a:gd name="connsiteX6" fmla="*/ 3431610 w 4784160"/>
              <a:gd name="connsiteY6" fmla="*/ 2882543 h 3234968"/>
              <a:gd name="connsiteX7" fmla="*/ 3431610 w 4784160"/>
              <a:gd name="connsiteY7" fmla="*/ 2834918 h 3234968"/>
              <a:gd name="connsiteX8" fmla="*/ 3317310 w 4784160"/>
              <a:gd name="connsiteY8" fmla="*/ 2834918 h 3234968"/>
              <a:gd name="connsiteX9" fmla="*/ 3317310 w 4784160"/>
              <a:gd name="connsiteY9" fmla="*/ 2768243 h 3234968"/>
              <a:gd name="connsiteX10" fmla="*/ 3269685 w 4784160"/>
              <a:gd name="connsiteY10" fmla="*/ 2768243 h 3234968"/>
              <a:gd name="connsiteX11" fmla="*/ 3269685 w 4784160"/>
              <a:gd name="connsiteY11" fmla="*/ 2720618 h 3234968"/>
              <a:gd name="connsiteX12" fmla="*/ 3269685 w 4784160"/>
              <a:gd name="connsiteY12" fmla="*/ 2720618 h 3234968"/>
              <a:gd name="connsiteX13" fmla="*/ 3269685 w 4784160"/>
              <a:gd name="connsiteY13" fmla="*/ 2668230 h 3234968"/>
              <a:gd name="connsiteX14" fmla="*/ 3217298 w 4784160"/>
              <a:gd name="connsiteY14" fmla="*/ 2668230 h 3234968"/>
              <a:gd name="connsiteX15" fmla="*/ 3217298 w 4784160"/>
              <a:gd name="connsiteY15" fmla="*/ 2606318 h 3234968"/>
              <a:gd name="connsiteX16" fmla="*/ 3026798 w 4784160"/>
              <a:gd name="connsiteY16" fmla="*/ 2606318 h 3234968"/>
              <a:gd name="connsiteX17" fmla="*/ 3026798 w 4784160"/>
              <a:gd name="connsiteY17" fmla="*/ 2549168 h 3234968"/>
              <a:gd name="connsiteX18" fmla="*/ 2717235 w 4784160"/>
              <a:gd name="connsiteY18" fmla="*/ 2549168 h 3234968"/>
              <a:gd name="connsiteX19" fmla="*/ 2717235 w 4784160"/>
              <a:gd name="connsiteY19" fmla="*/ 2515830 h 3234968"/>
              <a:gd name="connsiteX20" fmla="*/ 2602935 w 4784160"/>
              <a:gd name="connsiteY20" fmla="*/ 2515830 h 3234968"/>
              <a:gd name="connsiteX21" fmla="*/ 2602935 w 4784160"/>
              <a:gd name="connsiteY21" fmla="*/ 2472968 h 3234968"/>
              <a:gd name="connsiteX22" fmla="*/ 2521973 w 4784160"/>
              <a:gd name="connsiteY22" fmla="*/ 2472968 h 3234968"/>
              <a:gd name="connsiteX23" fmla="*/ 2521973 w 4784160"/>
              <a:gd name="connsiteY23" fmla="*/ 2382480 h 3234968"/>
              <a:gd name="connsiteX24" fmla="*/ 2502923 w 4784160"/>
              <a:gd name="connsiteY24" fmla="*/ 2382480 h 3234968"/>
              <a:gd name="connsiteX25" fmla="*/ 2502923 w 4784160"/>
              <a:gd name="connsiteY25" fmla="*/ 2334855 h 3234968"/>
              <a:gd name="connsiteX26" fmla="*/ 2412435 w 4784160"/>
              <a:gd name="connsiteY26" fmla="*/ 2334855 h 3234968"/>
              <a:gd name="connsiteX27" fmla="*/ 2412435 w 4784160"/>
              <a:gd name="connsiteY27" fmla="*/ 2315805 h 3234968"/>
              <a:gd name="connsiteX28" fmla="*/ 2231460 w 4784160"/>
              <a:gd name="connsiteY28" fmla="*/ 2315805 h 3234968"/>
              <a:gd name="connsiteX29" fmla="*/ 2231460 w 4784160"/>
              <a:gd name="connsiteY29" fmla="*/ 2272943 h 3234968"/>
              <a:gd name="connsiteX30" fmla="*/ 2193360 w 4784160"/>
              <a:gd name="connsiteY30" fmla="*/ 2272943 h 3234968"/>
              <a:gd name="connsiteX31" fmla="*/ 2193360 w 4784160"/>
              <a:gd name="connsiteY31" fmla="*/ 2239605 h 3234968"/>
              <a:gd name="connsiteX32" fmla="*/ 2074298 w 4784160"/>
              <a:gd name="connsiteY32" fmla="*/ 2239605 h 3234968"/>
              <a:gd name="connsiteX33" fmla="*/ 2074298 w 4784160"/>
              <a:gd name="connsiteY33" fmla="*/ 2196743 h 3234968"/>
              <a:gd name="connsiteX34" fmla="*/ 1983810 w 4784160"/>
              <a:gd name="connsiteY34" fmla="*/ 2196743 h 3234968"/>
              <a:gd name="connsiteX35" fmla="*/ 1983810 w 4784160"/>
              <a:gd name="connsiteY35" fmla="*/ 2168168 h 3234968"/>
              <a:gd name="connsiteX36" fmla="*/ 1926660 w 4784160"/>
              <a:gd name="connsiteY36" fmla="*/ 2168168 h 3234968"/>
              <a:gd name="connsiteX37" fmla="*/ 1926660 w 4784160"/>
              <a:gd name="connsiteY37" fmla="*/ 2134830 h 3234968"/>
              <a:gd name="connsiteX38" fmla="*/ 1898085 w 4784160"/>
              <a:gd name="connsiteY38" fmla="*/ 2134830 h 3234968"/>
              <a:gd name="connsiteX39" fmla="*/ 1898085 w 4784160"/>
              <a:gd name="connsiteY39" fmla="*/ 2101493 h 3234968"/>
              <a:gd name="connsiteX40" fmla="*/ 1850460 w 4784160"/>
              <a:gd name="connsiteY40" fmla="*/ 2101493 h 3234968"/>
              <a:gd name="connsiteX41" fmla="*/ 1850460 w 4784160"/>
              <a:gd name="connsiteY41" fmla="*/ 2077680 h 3234968"/>
              <a:gd name="connsiteX42" fmla="*/ 1836173 w 4784160"/>
              <a:gd name="connsiteY42" fmla="*/ 2063393 h 3234968"/>
              <a:gd name="connsiteX43" fmla="*/ 1745685 w 4784160"/>
              <a:gd name="connsiteY43" fmla="*/ 2063393 h 3234968"/>
              <a:gd name="connsiteX44" fmla="*/ 1745685 w 4784160"/>
              <a:gd name="connsiteY44" fmla="*/ 2020530 h 3234968"/>
              <a:gd name="connsiteX45" fmla="*/ 1655198 w 4784160"/>
              <a:gd name="connsiteY45" fmla="*/ 2020530 h 3234968"/>
              <a:gd name="connsiteX46" fmla="*/ 1655198 w 4784160"/>
              <a:gd name="connsiteY46" fmla="*/ 1987193 h 3234968"/>
              <a:gd name="connsiteX47" fmla="*/ 1626623 w 4784160"/>
              <a:gd name="connsiteY47" fmla="*/ 1987193 h 3234968"/>
              <a:gd name="connsiteX48" fmla="*/ 1626623 w 4784160"/>
              <a:gd name="connsiteY48" fmla="*/ 1958618 h 3234968"/>
              <a:gd name="connsiteX49" fmla="*/ 1612335 w 4784160"/>
              <a:gd name="connsiteY49" fmla="*/ 1958618 h 3234968"/>
              <a:gd name="connsiteX50" fmla="*/ 1612335 w 4784160"/>
              <a:gd name="connsiteY50" fmla="*/ 1930043 h 3234968"/>
              <a:gd name="connsiteX51" fmla="*/ 1545660 w 4784160"/>
              <a:gd name="connsiteY51" fmla="*/ 1930043 h 3234968"/>
              <a:gd name="connsiteX52" fmla="*/ 1545660 w 4784160"/>
              <a:gd name="connsiteY52" fmla="*/ 1906230 h 3234968"/>
              <a:gd name="connsiteX53" fmla="*/ 1355160 w 4784160"/>
              <a:gd name="connsiteY53" fmla="*/ 1906230 h 3234968"/>
              <a:gd name="connsiteX54" fmla="*/ 1355160 w 4784160"/>
              <a:gd name="connsiteY54" fmla="*/ 1872893 h 3234968"/>
              <a:gd name="connsiteX55" fmla="*/ 1293248 w 4784160"/>
              <a:gd name="connsiteY55" fmla="*/ 1872893 h 3234968"/>
              <a:gd name="connsiteX56" fmla="*/ 1293248 w 4784160"/>
              <a:gd name="connsiteY56" fmla="*/ 1853843 h 3234968"/>
              <a:gd name="connsiteX57" fmla="*/ 1250385 w 4784160"/>
              <a:gd name="connsiteY57" fmla="*/ 1853843 h 3234968"/>
              <a:gd name="connsiteX58" fmla="*/ 1250385 w 4784160"/>
              <a:gd name="connsiteY58" fmla="*/ 1825268 h 3234968"/>
              <a:gd name="connsiteX59" fmla="*/ 1240860 w 4784160"/>
              <a:gd name="connsiteY59" fmla="*/ 1825268 h 3234968"/>
              <a:gd name="connsiteX60" fmla="*/ 1240860 w 4784160"/>
              <a:gd name="connsiteY60" fmla="*/ 1791930 h 3234968"/>
              <a:gd name="connsiteX61" fmla="*/ 1193235 w 4784160"/>
              <a:gd name="connsiteY61" fmla="*/ 1791930 h 3234968"/>
              <a:gd name="connsiteX62" fmla="*/ 1193235 w 4784160"/>
              <a:gd name="connsiteY62" fmla="*/ 1768118 h 3234968"/>
              <a:gd name="connsiteX63" fmla="*/ 1169423 w 4784160"/>
              <a:gd name="connsiteY63" fmla="*/ 1768118 h 3234968"/>
              <a:gd name="connsiteX64" fmla="*/ 1169423 w 4784160"/>
              <a:gd name="connsiteY64" fmla="*/ 1744305 h 3234968"/>
              <a:gd name="connsiteX65" fmla="*/ 1121798 w 4784160"/>
              <a:gd name="connsiteY65" fmla="*/ 1744305 h 3234968"/>
              <a:gd name="connsiteX66" fmla="*/ 1121798 w 4784160"/>
              <a:gd name="connsiteY66" fmla="*/ 1691918 h 3234968"/>
              <a:gd name="connsiteX67" fmla="*/ 1097985 w 4784160"/>
              <a:gd name="connsiteY67" fmla="*/ 1691918 h 3234968"/>
              <a:gd name="connsiteX68" fmla="*/ 1097985 w 4784160"/>
              <a:gd name="connsiteY68" fmla="*/ 1630005 h 3234968"/>
              <a:gd name="connsiteX69" fmla="*/ 1097985 w 4784160"/>
              <a:gd name="connsiteY69" fmla="*/ 1630005 h 3234968"/>
              <a:gd name="connsiteX70" fmla="*/ 1097985 w 4784160"/>
              <a:gd name="connsiteY70" fmla="*/ 1563330 h 3234968"/>
              <a:gd name="connsiteX71" fmla="*/ 1069410 w 4784160"/>
              <a:gd name="connsiteY71" fmla="*/ 1563330 h 3234968"/>
              <a:gd name="connsiteX72" fmla="*/ 1069410 w 4784160"/>
              <a:gd name="connsiteY72" fmla="*/ 1468080 h 3234968"/>
              <a:gd name="connsiteX73" fmla="*/ 964635 w 4784160"/>
              <a:gd name="connsiteY73" fmla="*/ 1468080 h 3234968"/>
              <a:gd name="connsiteX74" fmla="*/ 983685 w 4784160"/>
              <a:gd name="connsiteY74" fmla="*/ 1449030 h 3234968"/>
              <a:gd name="connsiteX75" fmla="*/ 955110 w 4784160"/>
              <a:gd name="connsiteY75" fmla="*/ 1449030 h 3234968"/>
              <a:gd name="connsiteX76" fmla="*/ 955110 w 4784160"/>
              <a:gd name="connsiteY76" fmla="*/ 1396643 h 3234968"/>
              <a:gd name="connsiteX77" fmla="*/ 917010 w 4784160"/>
              <a:gd name="connsiteY77" fmla="*/ 1396643 h 3234968"/>
              <a:gd name="connsiteX78" fmla="*/ 917010 w 4784160"/>
              <a:gd name="connsiteY78" fmla="*/ 1363305 h 3234968"/>
              <a:gd name="connsiteX79" fmla="*/ 888435 w 4784160"/>
              <a:gd name="connsiteY79" fmla="*/ 1363305 h 3234968"/>
              <a:gd name="connsiteX80" fmla="*/ 888435 w 4784160"/>
              <a:gd name="connsiteY80" fmla="*/ 1287105 h 3234968"/>
              <a:gd name="connsiteX81" fmla="*/ 859860 w 4784160"/>
              <a:gd name="connsiteY81" fmla="*/ 1287105 h 3234968"/>
              <a:gd name="connsiteX82" fmla="*/ 859860 w 4784160"/>
              <a:gd name="connsiteY82" fmla="*/ 1206143 h 3234968"/>
              <a:gd name="connsiteX83" fmla="*/ 793185 w 4784160"/>
              <a:gd name="connsiteY83" fmla="*/ 1206143 h 3234968"/>
              <a:gd name="connsiteX84" fmla="*/ 793185 w 4784160"/>
              <a:gd name="connsiteY84" fmla="*/ 1163280 h 3234968"/>
              <a:gd name="connsiteX85" fmla="*/ 778898 w 4784160"/>
              <a:gd name="connsiteY85" fmla="*/ 1163280 h 3234968"/>
              <a:gd name="connsiteX86" fmla="*/ 778898 w 4784160"/>
              <a:gd name="connsiteY86" fmla="*/ 1125180 h 3234968"/>
              <a:gd name="connsiteX87" fmla="*/ 731273 w 4784160"/>
              <a:gd name="connsiteY87" fmla="*/ 1125180 h 3234968"/>
              <a:gd name="connsiteX88" fmla="*/ 731273 w 4784160"/>
              <a:gd name="connsiteY88" fmla="*/ 1087080 h 3234968"/>
              <a:gd name="connsiteX89" fmla="*/ 697935 w 4784160"/>
              <a:gd name="connsiteY89" fmla="*/ 1087080 h 3234968"/>
              <a:gd name="connsiteX90" fmla="*/ 697935 w 4784160"/>
              <a:gd name="connsiteY90" fmla="*/ 1034693 h 3234968"/>
              <a:gd name="connsiteX91" fmla="*/ 655073 w 4784160"/>
              <a:gd name="connsiteY91" fmla="*/ 1034693 h 3234968"/>
              <a:gd name="connsiteX92" fmla="*/ 655073 w 4784160"/>
              <a:gd name="connsiteY92" fmla="*/ 972780 h 3234968"/>
              <a:gd name="connsiteX93" fmla="*/ 612210 w 4784160"/>
              <a:gd name="connsiteY93" fmla="*/ 972780 h 3234968"/>
              <a:gd name="connsiteX94" fmla="*/ 612210 w 4784160"/>
              <a:gd name="connsiteY94" fmla="*/ 901343 h 3234968"/>
              <a:gd name="connsiteX95" fmla="*/ 559823 w 4784160"/>
              <a:gd name="connsiteY95" fmla="*/ 901343 h 3234968"/>
              <a:gd name="connsiteX96" fmla="*/ 559823 w 4784160"/>
              <a:gd name="connsiteY96" fmla="*/ 853718 h 3234968"/>
              <a:gd name="connsiteX97" fmla="*/ 502673 w 4784160"/>
              <a:gd name="connsiteY97" fmla="*/ 853718 h 3234968"/>
              <a:gd name="connsiteX98" fmla="*/ 502673 w 4784160"/>
              <a:gd name="connsiteY98" fmla="*/ 796568 h 3234968"/>
              <a:gd name="connsiteX99" fmla="*/ 474098 w 4784160"/>
              <a:gd name="connsiteY99" fmla="*/ 796568 h 3234968"/>
              <a:gd name="connsiteX100" fmla="*/ 474098 w 4784160"/>
              <a:gd name="connsiteY100" fmla="*/ 720368 h 3234968"/>
              <a:gd name="connsiteX101" fmla="*/ 426473 w 4784160"/>
              <a:gd name="connsiteY101" fmla="*/ 720368 h 3234968"/>
              <a:gd name="connsiteX102" fmla="*/ 426473 w 4784160"/>
              <a:gd name="connsiteY102" fmla="*/ 667980 h 3234968"/>
              <a:gd name="connsiteX103" fmla="*/ 402660 w 4784160"/>
              <a:gd name="connsiteY103" fmla="*/ 667980 h 3234968"/>
              <a:gd name="connsiteX104" fmla="*/ 402660 w 4784160"/>
              <a:gd name="connsiteY104" fmla="*/ 625118 h 3234968"/>
              <a:gd name="connsiteX105" fmla="*/ 383610 w 4784160"/>
              <a:gd name="connsiteY105" fmla="*/ 625118 h 3234968"/>
              <a:gd name="connsiteX106" fmla="*/ 383610 w 4784160"/>
              <a:gd name="connsiteY106" fmla="*/ 577493 h 3234968"/>
              <a:gd name="connsiteX107" fmla="*/ 345510 w 4784160"/>
              <a:gd name="connsiteY107" fmla="*/ 577493 h 3234968"/>
              <a:gd name="connsiteX108" fmla="*/ 345510 w 4784160"/>
              <a:gd name="connsiteY108" fmla="*/ 529868 h 3234968"/>
              <a:gd name="connsiteX109" fmla="*/ 307410 w 4784160"/>
              <a:gd name="connsiteY109" fmla="*/ 529868 h 3234968"/>
              <a:gd name="connsiteX110" fmla="*/ 307410 w 4784160"/>
              <a:gd name="connsiteY110" fmla="*/ 453668 h 3234968"/>
              <a:gd name="connsiteX111" fmla="*/ 274073 w 4784160"/>
              <a:gd name="connsiteY111" fmla="*/ 453668 h 3234968"/>
              <a:gd name="connsiteX112" fmla="*/ 274073 w 4784160"/>
              <a:gd name="connsiteY112" fmla="*/ 367943 h 3234968"/>
              <a:gd name="connsiteX113" fmla="*/ 240735 w 4784160"/>
              <a:gd name="connsiteY113" fmla="*/ 367943 h 3234968"/>
              <a:gd name="connsiteX114" fmla="*/ 240735 w 4784160"/>
              <a:gd name="connsiteY114" fmla="*/ 301268 h 3234968"/>
              <a:gd name="connsiteX115" fmla="*/ 207398 w 4784160"/>
              <a:gd name="connsiteY115" fmla="*/ 301268 h 3234968"/>
              <a:gd name="connsiteX116" fmla="*/ 207398 w 4784160"/>
              <a:gd name="connsiteY116" fmla="*/ 248880 h 3234968"/>
              <a:gd name="connsiteX117" fmla="*/ 188348 w 4784160"/>
              <a:gd name="connsiteY117" fmla="*/ 248880 h 3234968"/>
              <a:gd name="connsiteX118" fmla="*/ 188348 w 4784160"/>
              <a:gd name="connsiteY118" fmla="*/ 191730 h 3234968"/>
              <a:gd name="connsiteX119" fmla="*/ 145485 w 4784160"/>
              <a:gd name="connsiteY119" fmla="*/ 191730 h 3234968"/>
              <a:gd name="connsiteX120" fmla="*/ 145485 w 4784160"/>
              <a:gd name="connsiteY120" fmla="*/ 139343 h 3234968"/>
              <a:gd name="connsiteX121" fmla="*/ 116910 w 4784160"/>
              <a:gd name="connsiteY121" fmla="*/ 139343 h 3234968"/>
              <a:gd name="connsiteX122" fmla="*/ 116910 w 4784160"/>
              <a:gd name="connsiteY122" fmla="*/ 96480 h 3234968"/>
              <a:gd name="connsiteX123" fmla="*/ 88335 w 4784160"/>
              <a:gd name="connsiteY123" fmla="*/ 96480 h 3234968"/>
              <a:gd name="connsiteX124" fmla="*/ 88335 w 4784160"/>
              <a:gd name="connsiteY124" fmla="*/ 44093 h 3234968"/>
              <a:gd name="connsiteX125" fmla="*/ 62141 w 4784160"/>
              <a:gd name="connsiteY125" fmla="*/ 44093 h 3234968"/>
              <a:gd name="connsiteX126" fmla="*/ 50233 w 4784160"/>
              <a:gd name="connsiteY126" fmla="*/ 1228 h 3234968"/>
              <a:gd name="connsiteX127" fmla="*/ 229 w 4784160"/>
              <a:gd name="connsiteY127" fmla="*/ 5992 h 3234968"/>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9814 w 4784151"/>
              <a:gd name="connsiteY96" fmla="*/ 850019 h 3231269"/>
              <a:gd name="connsiteX97" fmla="*/ 502664 w 4784151"/>
              <a:gd name="connsiteY97" fmla="*/ 85001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07389 w 4784151"/>
              <a:gd name="connsiteY116" fmla="*/ 245181 h 3231269"/>
              <a:gd name="connsiteX117" fmla="*/ 188339 w 4784151"/>
              <a:gd name="connsiteY117" fmla="*/ 245181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9814 w 4784151"/>
              <a:gd name="connsiteY96" fmla="*/ 850019 h 3231269"/>
              <a:gd name="connsiteX97" fmla="*/ 502664 w 4784151"/>
              <a:gd name="connsiteY97" fmla="*/ 85001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07389 w 4784151"/>
              <a:gd name="connsiteY116" fmla="*/ 245181 h 3231269"/>
              <a:gd name="connsiteX117" fmla="*/ 188339 w 4784151"/>
              <a:gd name="connsiteY117" fmla="*/ 252325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9814 w 4784151"/>
              <a:gd name="connsiteY96" fmla="*/ 850019 h 3231269"/>
              <a:gd name="connsiteX97" fmla="*/ 502664 w 4784151"/>
              <a:gd name="connsiteY97" fmla="*/ 85001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14532 w 4784151"/>
              <a:gd name="connsiteY116" fmla="*/ 257088 h 3231269"/>
              <a:gd name="connsiteX117" fmla="*/ 188339 w 4784151"/>
              <a:gd name="connsiteY117" fmla="*/ 252325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9814 w 4784151"/>
              <a:gd name="connsiteY96" fmla="*/ 850019 h 3231269"/>
              <a:gd name="connsiteX97" fmla="*/ 502664 w 4784151"/>
              <a:gd name="connsiteY97" fmla="*/ 85001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14532 w 4784151"/>
              <a:gd name="connsiteY116" fmla="*/ 257088 h 3231269"/>
              <a:gd name="connsiteX117" fmla="*/ 193101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9814 w 4784151"/>
              <a:gd name="connsiteY96" fmla="*/ 850019 h 3231269"/>
              <a:gd name="connsiteX97" fmla="*/ 502664 w 4784151"/>
              <a:gd name="connsiteY97" fmla="*/ 85001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14532 w 4784151"/>
              <a:gd name="connsiteY116" fmla="*/ 257088 h 3231269"/>
              <a:gd name="connsiteX117" fmla="*/ 185957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9814 w 4784151"/>
              <a:gd name="connsiteY96" fmla="*/ 850019 h 3231269"/>
              <a:gd name="connsiteX97" fmla="*/ 502664 w 4784151"/>
              <a:gd name="connsiteY97" fmla="*/ 85001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14532 w 4784151"/>
              <a:gd name="connsiteY116" fmla="*/ 257088 h 3231269"/>
              <a:gd name="connsiteX117" fmla="*/ 188339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9814 w 4784151"/>
              <a:gd name="connsiteY96" fmla="*/ 850019 h 3231269"/>
              <a:gd name="connsiteX97" fmla="*/ 502664 w 4784151"/>
              <a:gd name="connsiteY97" fmla="*/ 85001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07388 w 4784151"/>
              <a:gd name="connsiteY116" fmla="*/ 257088 h 3231269"/>
              <a:gd name="connsiteX117" fmla="*/ 188339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9814 w 4784151"/>
              <a:gd name="connsiteY96" fmla="*/ 850019 h 3231269"/>
              <a:gd name="connsiteX97" fmla="*/ 502664 w 4784151"/>
              <a:gd name="connsiteY97" fmla="*/ 85001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07388 w 4784151"/>
              <a:gd name="connsiteY116" fmla="*/ 257088 h 3231269"/>
              <a:gd name="connsiteX117" fmla="*/ 188339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9814 w 4784151"/>
              <a:gd name="connsiteY96" fmla="*/ 850019 h 3231269"/>
              <a:gd name="connsiteX97" fmla="*/ 505045 w 4784151"/>
              <a:gd name="connsiteY97" fmla="*/ 83096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07388 w 4784151"/>
              <a:gd name="connsiteY116" fmla="*/ 257088 h 3231269"/>
              <a:gd name="connsiteX117" fmla="*/ 188339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9814 w 4784151"/>
              <a:gd name="connsiteY95" fmla="*/ 897644 h 3231269"/>
              <a:gd name="connsiteX96" fmla="*/ 550289 w 4784151"/>
              <a:gd name="connsiteY96" fmla="*/ 828587 h 3231269"/>
              <a:gd name="connsiteX97" fmla="*/ 505045 w 4784151"/>
              <a:gd name="connsiteY97" fmla="*/ 83096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07388 w 4784151"/>
              <a:gd name="connsiteY116" fmla="*/ 257088 h 3231269"/>
              <a:gd name="connsiteX117" fmla="*/ 188339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2201 w 4784151"/>
              <a:gd name="connsiteY94" fmla="*/ 897644 h 3231269"/>
              <a:gd name="connsiteX95" fmla="*/ 555052 w 4784151"/>
              <a:gd name="connsiteY95" fmla="*/ 897644 h 3231269"/>
              <a:gd name="connsiteX96" fmla="*/ 550289 w 4784151"/>
              <a:gd name="connsiteY96" fmla="*/ 828587 h 3231269"/>
              <a:gd name="connsiteX97" fmla="*/ 505045 w 4784151"/>
              <a:gd name="connsiteY97" fmla="*/ 83096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07388 w 4784151"/>
              <a:gd name="connsiteY116" fmla="*/ 257088 h 3231269"/>
              <a:gd name="connsiteX117" fmla="*/ 188339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595532 w 4784151"/>
              <a:gd name="connsiteY94" fmla="*/ 880975 h 3231269"/>
              <a:gd name="connsiteX95" fmla="*/ 555052 w 4784151"/>
              <a:gd name="connsiteY95" fmla="*/ 897644 h 3231269"/>
              <a:gd name="connsiteX96" fmla="*/ 550289 w 4784151"/>
              <a:gd name="connsiteY96" fmla="*/ 828587 h 3231269"/>
              <a:gd name="connsiteX97" fmla="*/ 505045 w 4784151"/>
              <a:gd name="connsiteY97" fmla="*/ 83096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07388 w 4784151"/>
              <a:gd name="connsiteY116" fmla="*/ 257088 h 3231269"/>
              <a:gd name="connsiteX117" fmla="*/ 188339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595532 w 4784151"/>
              <a:gd name="connsiteY94" fmla="*/ 880975 h 3231269"/>
              <a:gd name="connsiteX95" fmla="*/ 550290 w 4784151"/>
              <a:gd name="connsiteY95" fmla="*/ 883356 h 3231269"/>
              <a:gd name="connsiteX96" fmla="*/ 550289 w 4784151"/>
              <a:gd name="connsiteY96" fmla="*/ 828587 h 3231269"/>
              <a:gd name="connsiteX97" fmla="*/ 505045 w 4784151"/>
              <a:gd name="connsiteY97" fmla="*/ 830969 h 3231269"/>
              <a:gd name="connsiteX98" fmla="*/ 502664 w 4784151"/>
              <a:gd name="connsiteY98" fmla="*/ 792869 h 3231269"/>
              <a:gd name="connsiteX99" fmla="*/ 474089 w 4784151"/>
              <a:gd name="connsiteY99" fmla="*/ 792869 h 3231269"/>
              <a:gd name="connsiteX100" fmla="*/ 474089 w 4784151"/>
              <a:gd name="connsiteY100" fmla="*/ 716669 h 3231269"/>
              <a:gd name="connsiteX101" fmla="*/ 426464 w 4784151"/>
              <a:gd name="connsiteY101" fmla="*/ 716669 h 3231269"/>
              <a:gd name="connsiteX102" fmla="*/ 426464 w 4784151"/>
              <a:gd name="connsiteY102" fmla="*/ 664281 h 3231269"/>
              <a:gd name="connsiteX103" fmla="*/ 402651 w 4784151"/>
              <a:gd name="connsiteY103" fmla="*/ 664281 h 3231269"/>
              <a:gd name="connsiteX104" fmla="*/ 402651 w 4784151"/>
              <a:gd name="connsiteY104" fmla="*/ 621419 h 3231269"/>
              <a:gd name="connsiteX105" fmla="*/ 383601 w 4784151"/>
              <a:gd name="connsiteY105" fmla="*/ 621419 h 3231269"/>
              <a:gd name="connsiteX106" fmla="*/ 383601 w 4784151"/>
              <a:gd name="connsiteY106" fmla="*/ 573794 h 3231269"/>
              <a:gd name="connsiteX107" fmla="*/ 345501 w 4784151"/>
              <a:gd name="connsiteY107" fmla="*/ 573794 h 3231269"/>
              <a:gd name="connsiteX108" fmla="*/ 345501 w 4784151"/>
              <a:gd name="connsiteY108" fmla="*/ 526169 h 3231269"/>
              <a:gd name="connsiteX109" fmla="*/ 307401 w 4784151"/>
              <a:gd name="connsiteY109" fmla="*/ 526169 h 3231269"/>
              <a:gd name="connsiteX110" fmla="*/ 307401 w 4784151"/>
              <a:gd name="connsiteY110" fmla="*/ 449969 h 3231269"/>
              <a:gd name="connsiteX111" fmla="*/ 274064 w 4784151"/>
              <a:gd name="connsiteY111" fmla="*/ 449969 h 3231269"/>
              <a:gd name="connsiteX112" fmla="*/ 274064 w 4784151"/>
              <a:gd name="connsiteY112" fmla="*/ 364244 h 3231269"/>
              <a:gd name="connsiteX113" fmla="*/ 240726 w 4784151"/>
              <a:gd name="connsiteY113" fmla="*/ 364244 h 3231269"/>
              <a:gd name="connsiteX114" fmla="*/ 240726 w 4784151"/>
              <a:gd name="connsiteY114" fmla="*/ 297569 h 3231269"/>
              <a:gd name="connsiteX115" fmla="*/ 207389 w 4784151"/>
              <a:gd name="connsiteY115" fmla="*/ 297569 h 3231269"/>
              <a:gd name="connsiteX116" fmla="*/ 207388 w 4784151"/>
              <a:gd name="connsiteY116" fmla="*/ 257088 h 3231269"/>
              <a:gd name="connsiteX117" fmla="*/ 188339 w 4784151"/>
              <a:gd name="connsiteY117" fmla="*/ 257087 h 3231269"/>
              <a:gd name="connsiteX118" fmla="*/ 188339 w 4784151"/>
              <a:gd name="connsiteY118" fmla="*/ 188031 h 3231269"/>
              <a:gd name="connsiteX119" fmla="*/ 145476 w 4784151"/>
              <a:gd name="connsiteY119" fmla="*/ 188031 h 3231269"/>
              <a:gd name="connsiteX120" fmla="*/ 145476 w 4784151"/>
              <a:gd name="connsiteY120" fmla="*/ 135644 h 3231269"/>
              <a:gd name="connsiteX121" fmla="*/ 116901 w 4784151"/>
              <a:gd name="connsiteY121" fmla="*/ 135644 h 3231269"/>
              <a:gd name="connsiteX122" fmla="*/ 116901 w 4784151"/>
              <a:gd name="connsiteY122" fmla="*/ 92781 h 3231269"/>
              <a:gd name="connsiteX123" fmla="*/ 88326 w 4784151"/>
              <a:gd name="connsiteY123" fmla="*/ 92781 h 3231269"/>
              <a:gd name="connsiteX124" fmla="*/ 88326 w 4784151"/>
              <a:gd name="connsiteY124" fmla="*/ 40394 h 3231269"/>
              <a:gd name="connsiteX125" fmla="*/ 62132 w 4784151"/>
              <a:gd name="connsiteY125" fmla="*/ 40394 h 3231269"/>
              <a:gd name="connsiteX126" fmla="*/ 52606 w 4784151"/>
              <a:gd name="connsiteY126" fmla="*/ 2291 h 3231269"/>
              <a:gd name="connsiteX127" fmla="*/ 220 w 4784151"/>
              <a:gd name="connsiteY127"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02679 w 4784151"/>
              <a:gd name="connsiteY94" fmla="*/ 914312 h 3231269"/>
              <a:gd name="connsiteX95" fmla="*/ 595532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581247 w 4784151"/>
              <a:gd name="connsiteY94" fmla="*/ 914312 h 3231269"/>
              <a:gd name="connsiteX95" fmla="*/ 595532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581247 w 4784151"/>
              <a:gd name="connsiteY94" fmla="*/ 914312 h 3231269"/>
              <a:gd name="connsiteX95" fmla="*/ 581244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595535 w 4784151"/>
              <a:gd name="connsiteY94" fmla="*/ 935744 h 3231269"/>
              <a:gd name="connsiteX95" fmla="*/ 581247 w 4784151"/>
              <a:gd name="connsiteY95" fmla="*/ 914312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14312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9792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9792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74114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31264 w 4784151"/>
              <a:gd name="connsiteY88" fmla="*/ 1083381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31264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24120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78889 w 4784151"/>
              <a:gd name="connsiteY86" fmla="*/ 1121481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78889 w 4784151"/>
              <a:gd name="connsiteY85" fmla="*/ 1159581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66982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69363 w 4784151"/>
              <a:gd name="connsiteY85" fmla="*/ 1164344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9581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47674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64626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88439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76533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7976 w 4784151"/>
              <a:gd name="connsiteY70" fmla="*/ 1559631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0833 w 4784151"/>
              <a:gd name="connsiteY70" fmla="*/ 1554869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97976 w 4784151"/>
              <a:gd name="connsiteY69" fmla="*/ 1626306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6070 w 4784151"/>
              <a:gd name="connsiteY69" fmla="*/ 1628687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59694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8452 w 4784151"/>
              <a:gd name="connsiteY69" fmla="*/ 1623924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6164 w 4784151"/>
              <a:gd name="connsiteY42" fmla="*/ 2059694 h 3231269"/>
              <a:gd name="connsiteX43" fmla="*/ 1745676 w 4784151"/>
              <a:gd name="connsiteY43" fmla="*/ 2045406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8452 w 4784151"/>
              <a:gd name="connsiteY69" fmla="*/ 1623924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50451 w 4784151"/>
              <a:gd name="connsiteY41" fmla="*/ 2073981 h 3231269"/>
              <a:gd name="connsiteX42" fmla="*/ 1833783 w 4784151"/>
              <a:gd name="connsiteY42" fmla="*/ 2043025 h 3231269"/>
              <a:gd name="connsiteX43" fmla="*/ 1745676 w 4784151"/>
              <a:gd name="connsiteY43" fmla="*/ 2045406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8452 w 4784151"/>
              <a:gd name="connsiteY69" fmla="*/ 1623924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29020 w 4784151"/>
              <a:gd name="connsiteY41" fmla="*/ 2071600 h 3231269"/>
              <a:gd name="connsiteX42" fmla="*/ 1833783 w 4784151"/>
              <a:gd name="connsiteY42" fmla="*/ 2043025 h 3231269"/>
              <a:gd name="connsiteX43" fmla="*/ 1745676 w 4784151"/>
              <a:gd name="connsiteY43" fmla="*/ 2045406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8452 w 4784151"/>
              <a:gd name="connsiteY69" fmla="*/ 1623924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0451 w 4784151"/>
              <a:gd name="connsiteY40" fmla="*/ 2097794 h 3231269"/>
              <a:gd name="connsiteX41" fmla="*/ 1829020 w 4784151"/>
              <a:gd name="connsiteY41" fmla="*/ 2071600 h 3231269"/>
              <a:gd name="connsiteX42" fmla="*/ 1826640 w 4784151"/>
              <a:gd name="connsiteY42" fmla="*/ 2043025 h 3231269"/>
              <a:gd name="connsiteX43" fmla="*/ 1745676 w 4784151"/>
              <a:gd name="connsiteY43" fmla="*/ 2045406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8452 w 4784151"/>
              <a:gd name="connsiteY69" fmla="*/ 1623924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52833 w 4784151"/>
              <a:gd name="connsiteY40" fmla="*/ 2076363 h 3231269"/>
              <a:gd name="connsiteX41" fmla="*/ 1829020 w 4784151"/>
              <a:gd name="connsiteY41" fmla="*/ 2071600 h 3231269"/>
              <a:gd name="connsiteX42" fmla="*/ 1826640 w 4784151"/>
              <a:gd name="connsiteY42" fmla="*/ 2043025 h 3231269"/>
              <a:gd name="connsiteX43" fmla="*/ 1745676 w 4784151"/>
              <a:gd name="connsiteY43" fmla="*/ 2045406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8452 w 4784151"/>
              <a:gd name="connsiteY69" fmla="*/ 1623924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29020 w 4784151"/>
              <a:gd name="connsiteY41" fmla="*/ 2071600 h 3231269"/>
              <a:gd name="connsiteX42" fmla="*/ 1826640 w 4784151"/>
              <a:gd name="connsiteY42" fmla="*/ 2043025 h 3231269"/>
              <a:gd name="connsiteX43" fmla="*/ 1745676 w 4784151"/>
              <a:gd name="connsiteY43" fmla="*/ 2045406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8452 w 4784151"/>
              <a:gd name="connsiteY69" fmla="*/ 1623924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45689 w 4784151"/>
              <a:gd name="connsiteY41" fmla="*/ 2066837 h 3231269"/>
              <a:gd name="connsiteX42" fmla="*/ 1826640 w 4784151"/>
              <a:gd name="connsiteY42" fmla="*/ 2043025 h 3231269"/>
              <a:gd name="connsiteX43" fmla="*/ 1745676 w 4784151"/>
              <a:gd name="connsiteY43" fmla="*/ 2045406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8452 w 4784151"/>
              <a:gd name="connsiteY69" fmla="*/ 1623924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31402 w 4784151"/>
              <a:gd name="connsiteY41" fmla="*/ 2071600 h 3231269"/>
              <a:gd name="connsiteX42" fmla="*/ 1826640 w 4784151"/>
              <a:gd name="connsiteY42" fmla="*/ 2043025 h 3231269"/>
              <a:gd name="connsiteX43" fmla="*/ 1745676 w 4784151"/>
              <a:gd name="connsiteY43" fmla="*/ 2045406 h 3231269"/>
              <a:gd name="connsiteX44" fmla="*/ 1745676 w 4784151"/>
              <a:gd name="connsiteY44" fmla="*/ 2016831 h 3231269"/>
              <a:gd name="connsiteX45" fmla="*/ 1655189 w 4784151"/>
              <a:gd name="connsiteY45" fmla="*/ 2016831 h 3231269"/>
              <a:gd name="connsiteX46" fmla="*/ 1655189 w 4784151"/>
              <a:gd name="connsiteY46" fmla="*/ 1983494 h 3231269"/>
              <a:gd name="connsiteX47" fmla="*/ 1626614 w 4784151"/>
              <a:gd name="connsiteY47" fmla="*/ 1983494 h 3231269"/>
              <a:gd name="connsiteX48" fmla="*/ 1626614 w 4784151"/>
              <a:gd name="connsiteY48" fmla="*/ 1954919 h 3231269"/>
              <a:gd name="connsiteX49" fmla="*/ 1612326 w 4784151"/>
              <a:gd name="connsiteY49" fmla="*/ 1954919 h 3231269"/>
              <a:gd name="connsiteX50" fmla="*/ 1612326 w 4784151"/>
              <a:gd name="connsiteY50" fmla="*/ 1926344 h 3231269"/>
              <a:gd name="connsiteX51" fmla="*/ 1545651 w 4784151"/>
              <a:gd name="connsiteY51" fmla="*/ 1926344 h 3231269"/>
              <a:gd name="connsiteX52" fmla="*/ 1545651 w 4784151"/>
              <a:gd name="connsiteY52" fmla="*/ 1902531 h 3231269"/>
              <a:gd name="connsiteX53" fmla="*/ 1355151 w 4784151"/>
              <a:gd name="connsiteY53" fmla="*/ 1902531 h 3231269"/>
              <a:gd name="connsiteX54" fmla="*/ 1355151 w 4784151"/>
              <a:gd name="connsiteY54" fmla="*/ 1869194 h 3231269"/>
              <a:gd name="connsiteX55" fmla="*/ 1293239 w 4784151"/>
              <a:gd name="connsiteY55" fmla="*/ 1869194 h 3231269"/>
              <a:gd name="connsiteX56" fmla="*/ 1293239 w 4784151"/>
              <a:gd name="connsiteY56" fmla="*/ 1850144 h 3231269"/>
              <a:gd name="connsiteX57" fmla="*/ 1250376 w 4784151"/>
              <a:gd name="connsiteY57" fmla="*/ 1850144 h 3231269"/>
              <a:gd name="connsiteX58" fmla="*/ 1250376 w 4784151"/>
              <a:gd name="connsiteY58" fmla="*/ 1821569 h 3231269"/>
              <a:gd name="connsiteX59" fmla="*/ 1240851 w 4784151"/>
              <a:gd name="connsiteY59" fmla="*/ 1821569 h 3231269"/>
              <a:gd name="connsiteX60" fmla="*/ 1240851 w 4784151"/>
              <a:gd name="connsiteY60" fmla="*/ 1788231 h 3231269"/>
              <a:gd name="connsiteX61" fmla="*/ 1193226 w 4784151"/>
              <a:gd name="connsiteY61" fmla="*/ 1788231 h 3231269"/>
              <a:gd name="connsiteX62" fmla="*/ 1193226 w 4784151"/>
              <a:gd name="connsiteY62" fmla="*/ 1764419 h 3231269"/>
              <a:gd name="connsiteX63" fmla="*/ 1169414 w 4784151"/>
              <a:gd name="connsiteY63" fmla="*/ 1764419 h 3231269"/>
              <a:gd name="connsiteX64" fmla="*/ 1169414 w 4784151"/>
              <a:gd name="connsiteY64" fmla="*/ 1740606 h 3231269"/>
              <a:gd name="connsiteX65" fmla="*/ 1121789 w 4784151"/>
              <a:gd name="connsiteY65" fmla="*/ 1740606 h 3231269"/>
              <a:gd name="connsiteX66" fmla="*/ 1121789 w 4784151"/>
              <a:gd name="connsiteY66" fmla="*/ 1688219 h 3231269"/>
              <a:gd name="connsiteX67" fmla="*/ 1097976 w 4784151"/>
              <a:gd name="connsiteY67" fmla="*/ 1688219 h 3231269"/>
              <a:gd name="connsiteX68" fmla="*/ 1097976 w 4784151"/>
              <a:gd name="connsiteY68" fmla="*/ 1626306 h 3231269"/>
              <a:gd name="connsiteX69" fmla="*/ 1088452 w 4784151"/>
              <a:gd name="connsiteY69" fmla="*/ 1623924 h 3231269"/>
              <a:gd name="connsiteX70" fmla="*/ 1090833 w 4784151"/>
              <a:gd name="connsiteY70" fmla="*/ 1562013 h 3231269"/>
              <a:gd name="connsiteX71" fmla="*/ 1069401 w 4784151"/>
              <a:gd name="connsiteY71" fmla="*/ 1559631 h 3231269"/>
              <a:gd name="connsiteX72" fmla="*/ 1069401 w 4784151"/>
              <a:gd name="connsiteY72" fmla="*/ 1464381 h 3231269"/>
              <a:gd name="connsiteX73" fmla="*/ 986058 w 4784151"/>
              <a:gd name="connsiteY73" fmla="*/ 1464381 h 3231269"/>
              <a:gd name="connsiteX74" fmla="*/ 983676 w 4784151"/>
              <a:gd name="connsiteY74" fmla="*/ 1445331 h 3231269"/>
              <a:gd name="connsiteX75" fmla="*/ 955101 w 4784151"/>
              <a:gd name="connsiteY75" fmla="*/ 1445331 h 3231269"/>
              <a:gd name="connsiteX76" fmla="*/ 955101 w 4784151"/>
              <a:gd name="connsiteY76" fmla="*/ 1392944 h 3231269"/>
              <a:gd name="connsiteX77" fmla="*/ 917001 w 4784151"/>
              <a:gd name="connsiteY77" fmla="*/ 1392944 h 3231269"/>
              <a:gd name="connsiteX78" fmla="*/ 917001 w 4784151"/>
              <a:gd name="connsiteY78" fmla="*/ 1359606 h 3231269"/>
              <a:gd name="connsiteX79" fmla="*/ 888426 w 4784151"/>
              <a:gd name="connsiteY79" fmla="*/ 1359606 h 3231269"/>
              <a:gd name="connsiteX80" fmla="*/ 888426 w 4784151"/>
              <a:gd name="connsiteY80" fmla="*/ 1283406 h 3231269"/>
              <a:gd name="connsiteX81" fmla="*/ 859851 w 4784151"/>
              <a:gd name="connsiteY81" fmla="*/ 1283406 h 3231269"/>
              <a:gd name="connsiteX82" fmla="*/ 859851 w 4784151"/>
              <a:gd name="connsiteY82" fmla="*/ 1202444 h 3231269"/>
              <a:gd name="connsiteX83" fmla="*/ 793176 w 4784151"/>
              <a:gd name="connsiteY83" fmla="*/ 1202444 h 3231269"/>
              <a:gd name="connsiteX84" fmla="*/ 793176 w 4784151"/>
              <a:gd name="connsiteY84" fmla="*/ 1154818 h 3231269"/>
              <a:gd name="connsiteX85" fmla="*/ 769363 w 4784151"/>
              <a:gd name="connsiteY85" fmla="*/ 1154819 h 3231269"/>
              <a:gd name="connsiteX86" fmla="*/ 762221 w 4784151"/>
              <a:gd name="connsiteY86" fmla="*/ 1119099 h 3231269"/>
              <a:gd name="connsiteX87" fmla="*/ 721739 w 4784151"/>
              <a:gd name="connsiteY87" fmla="*/ 1121481 h 3231269"/>
              <a:gd name="connsiteX88" fmla="*/ 721739 w 4784151"/>
              <a:gd name="connsiteY88" fmla="*/ 1085762 h 3231269"/>
              <a:gd name="connsiteX89" fmla="*/ 678876 w 4784151"/>
              <a:gd name="connsiteY89" fmla="*/ 1083381 h 3231269"/>
              <a:gd name="connsiteX90" fmla="*/ 678876 w 4784151"/>
              <a:gd name="connsiteY90" fmla="*/ 1030994 h 3231269"/>
              <a:gd name="connsiteX91" fmla="*/ 655064 w 4784151"/>
              <a:gd name="connsiteY91" fmla="*/ 1030994 h 3231269"/>
              <a:gd name="connsiteX92" fmla="*/ 655064 w 4784151"/>
              <a:gd name="connsiteY92" fmla="*/ 969081 h 3231269"/>
              <a:gd name="connsiteX93" fmla="*/ 612201 w 4784151"/>
              <a:gd name="connsiteY93" fmla="*/ 969081 h 3231269"/>
              <a:gd name="connsiteX94" fmla="*/ 614585 w 4784151"/>
              <a:gd name="connsiteY94" fmla="*/ 907169 h 3231269"/>
              <a:gd name="connsiteX95" fmla="*/ 581247 w 4784151"/>
              <a:gd name="connsiteY95" fmla="*/ 909550 h 3231269"/>
              <a:gd name="connsiteX96" fmla="*/ 581244 w 4784151"/>
              <a:gd name="connsiteY96" fmla="*/ 880975 h 3231269"/>
              <a:gd name="connsiteX97" fmla="*/ 550290 w 4784151"/>
              <a:gd name="connsiteY97" fmla="*/ 883356 h 3231269"/>
              <a:gd name="connsiteX98" fmla="*/ 550289 w 4784151"/>
              <a:gd name="connsiteY98" fmla="*/ 828587 h 3231269"/>
              <a:gd name="connsiteX99" fmla="*/ 505045 w 4784151"/>
              <a:gd name="connsiteY99" fmla="*/ 830969 h 3231269"/>
              <a:gd name="connsiteX100" fmla="*/ 502664 w 4784151"/>
              <a:gd name="connsiteY100" fmla="*/ 792869 h 3231269"/>
              <a:gd name="connsiteX101" fmla="*/ 474089 w 4784151"/>
              <a:gd name="connsiteY101" fmla="*/ 792869 h 3231269"/>
              <a:gd name="connsiteX102" fmla="*/ 474089 w 4784151"/>
              <a:gd name="connsiteY102" fmla="*/ 716669 h 3231269"/>
              <a:gd name="connsiteX103" fmla="*/ 426464 w 4784151"/>
              <a:gd name="connsiteY103" fmla="*/ 716669 h 3231269"/>
              <a:gd name="connsiteX104" fmla="*/ 426464 w 4784151"/>
              <a:gd name="connsiteY104" fmla="*/ 664281 h 3231269"/>
              <a:gd name="connsiteX105" fmla="*/ 402651 w 4784151"/>
              <a:gd name="connsiteY105" fmla="*/ 664281 h 3231269"/>
              <a:gd name="connsiteX106" fmla="*/ 402651 w 4784151"/>
              <a:gd name="connsiteY106" fmla="*/ 621419 h 3231269"/>
              <a:gd name="connsiteX107" fmla="*/ 383601 w 4784151"/>
              <a:gd name="connsiteY107" fmla="*/ 621419 h 3231269"/>
              <a:gd name="connsiteX108" fmla="*/ 383601 w 4784151"/>
              <a:gd name="connsiteY108" fmla="*/ 573794 h 3231269"/>
              <a:gd name="connsiteX109" fmla="*/ 345501 w 4784151"/>
              <a:gd name="connsiteY109" fmla="*/ 573794 h 3231269"/>
              <a:gd name="connsiteX110" fmla="*/ 345501 w 4784151"/>
              <a:gd name="connsiteY110" fmla="*/ 526169 h 3231269"/>
              <a:gd name="connsiteX111" fmla="*/ 307401 w 4784151"/>
              <a:gd name="connsiteY111" fmla="*/ 526169 h 3231269"/>
              <a:gd name="connsiteX112" fmla="*/ 307401 w 4784151"/>
              <a:gd name="connsiteY112" fmla="*/ 449969 h 3231269"/>
              <a:gd name="connsiteX113" fmla="*/ 274064 w 4784151"/>
              <a:gd name="connsiteY113" fmla="*/ 449969 h 3231269"/>
              <a:gd name="connsiteX114" fmla="*/ 274064 w 4784151"/>
              <a:gd name="connsiteY114" fmla="*/ 364244 h 3231269"/>
              <a:gd name="connsiteX115" fmla="*/ 240726 w 4784151"/>
              <a:gd name="connsiteY115" fmla="*/ 364244 h 3231269"/>
              <a:gd name="connsiteX116" fmla="*/ 240726 w 4784151"/>
              <a:gd name="connsiteY116" fmla="*/ 297569 h 3231269"/>
              <a:gd name="connsiteX117" fmla="*/ 207389 w 4784151"/>
              <a:gd name="connsiteY117" fmla="*/ 297569 h 3231269"/>
              <a:gd name="connsiteX118" fmla="*/ 207388 w 4784151"/>
              <a:gd name="connsiteY118" fmla="*/ 257088 h 3231269"/>
              <a:gd name="connsiteX119" fmla="*/ 188339 w 4784151"/>
              <a:gd name="connsiteY119" fmla="*/ 257087 h 3231269"/>
              <a:gd name="connsiteX120" fmla="*/ 188339 w 4784151"/>
              <a:gd name="connsiteY120" fmla="*/ 188031 h 3231269"/>
              <a:gd name="connsiteX121" fmla="*/ 145476 w 4784151"/>
              <a:gd name="connsiteY121" fmla="*/ 188031 h 3231269"/>
              <a:gd name="connsiteX122" fmla="*/ 145476 w 4784151"/>
              <a:gd name="connsiteY122" fmla="*/ 135644 h 3231269"/>
              <a:gd name="connsiteX123" fmla="*/ 116901 w 4784151"/>
              <a:gd name="connsiteY123" fmla="*/ 135644 h 3231269"/>
              <a:gd name="connsiteX124" fmla="*/ 116901 w 4784151"/>
              <a:gd name="connsiteY124" fmla="*/ 92781 h 3231269"/>
              <a:gd name="connsiteX125" fmla="*/ 88326 w 4784151"/>
              <a:gd name="connsiteY125" fmla="*/ 92781 h 3231269"/>
              <a:gd name="connsiteX126" fmla="*/ 88326 w 4784151"/>
              <a:gd name="connsiteY126" fmla="*/ 40394 h 3231269"/>
              <a:gd name="connsiteX127" fmla="*/ 62132 w 4784151"/>
              <a:gd name="connsiteY127" fmla="*/ 40394 h 3231269"/>
              <a:gd name="connsiteX128" fmla="*/ 52606 w 4784151"/>
              <a:gd name="connsiteY128" fmla="*/ 2291 h 3231269"/>
              <a:gd name="connsiteX129" fmla="*/ 220 w 4784151"/>
              <a:gd name="connsiteY129"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26640 w 4784151"/>
              <a:gd name="connsiteY41" fmla="*/ 2043025 h 3231269"/>
              <a:gd name="connsiteX42" fmla="*/ 1745676 w 4784151"/>
              <a:gd name="connsiteY42" fmla="*/ 2045406 h 3231269"/>
              <a:gd name="connsiteX43" fmla="*/ 1745676 w 4784151"/>
              <a:gd name="connsiteY43" fmla="*/ 2016831 h 3231269"/>
              <a:gd name="connsiteX44" fmla="*/ 1655189 w 4784151"/>
              <a:gd name="connsiteY44" fmla="*/ 2016831 h 3231269"/>
              <a:gd name="connsiteX45" fmla="*/ 1655189 w 4784151"/>
              <a:gd name="connsiteY45" fmla="*/ 1983494 h 3231269"/>
              <a:gd name="connsiteX46" fmla="*/ 1626614 w 4784151"/>
              <a:gd name="connsiteY46" fmla="*/ 1983494 h 3231269"/>
              <a:gd name="connsiteX47" fmla="*/ 1626614 w 4784151"/>
              <a:gd name="connsiteY47" fmla="*/ 1954919 h 3231269"/>
              <a:gd name="connsiteX48" fmla="*/ 1612326 w 4784151"/>
              <a:gd name="connsiteY48" fmla="*/ 1954919 h 3231269"/>
              <a:gd name="connsiteX49" fmla="*/ 1612326 w 4784151"/>
              <a:gd name="connsiteY49" fmla="*/ 1926344 h 3231269"/>
              <a:gd name="connsiteX50" fmla="*/ 1545651 w 4784151"/>
              <a:gd name="connsiteY50" fmla="*/ 1926344 h 3231269"/>
              <a:gd name="connsiteX51" fmla="*/ 1545651 w 4784151"/>
              <a:gd name="connsiteY51" fmla="*/ 1902531 h 3231269"/>
              <a:gd name="connsiteX52" fmla="*/ 1355151 w 4784151"/>
              <a:gd name="connsiteY52" fmla="*/ 1902531 h 3231269"/>
              <a:gd name="connsiteX53" fmla="*/ 1355151 w 4784151"/>
              <a:gd name="connsiteY53" fmla="*/ 1869194 h 3231269"/>
              <a:gd name="connsiteX54" fmla="*/ 1293239 w 4784151"/>
              <a:gd name="connsiteY54" fmla="*/ 1869194 h 3231269"/>
              <a:gd name="connsiteX55" fmla="*/ 1293239 w 4784151"/>
              <a:gd name="connsiteY55" fmla="*/ 1850144 h 3231269"/>
              <a:gd name="connsiteX56" fmla="*/ 1250376 w 4784151"/>
              <a:gd name="connsiteY56" fmla="*/ 1850144 h 3231269"/>
              <a:gd name="connsiteX57" fmla="*/ 1250376 w 4784151"/>
              <a:gd name="connsiteY57" fmla="*/ 1821569 h 3231269"/>
              <a:gd name="connsiteX58" fmla="*/ 1240851 w 4784151"/>
              <a:gd name="connsiteY58" fmla="*/ 1821569 h 3231269"/>
              <a:gd name="connsiteX59" fmla="*/ 1240851 w 4784151"/>
              <a:gd name="connsiteY59" fmla="*/ 1788231 h 3231269"/>
              <a:gd name="connsiteX60" fmla="*/ 1193226 w 4784151"/>
              <a:gd name="connsiteY60" fmla="*/ 1788231 h 3231269"/>
              <a:gd name="connsiteX61" fmla="*/ 1193226 w 4784151"/>
              <a:gd name="connsiteY61" fmla="*/ 1764419 h 3231269"/>
              <a:gd name="connsiteX62" fmla="*/ 1169414 w 4784151"/>
              <a:gd name="connsiteY62" fmla="*/ 1764419 h 3231269"/>
              <a:gd name="connsiteX63" fmla="*/ 1169414 w 4784151"/>
              <a:gd name="connsiteY63" fmla="*/ 1740606 h 3231269"/>
              <a:gd name="connsiteX64" fmla="*/ 1121789 w 4784151"/>
              <a:gd name="connsiteY64" fmla="*/ 1740606 h 3231269"/>
              <a:gd name="connsiteX65" fmla="*/ 1121789 w 4784151"/>
              <a:gd name="connsiteY65" fmla="*/ 1688219 h 3231269"/>
              <a:gd name="connsiteX66" fmla="*/ 1097976 w 4784151"/>
              <a:gd name="connsiteY66" fmla="*/ 1688219 h 3231269"/>
              <a:gd name="connsiteX67" fmla="*/ 1097976 w 4784151"/>
              <a:gd name="connsiteY67" fmla="*/ 1626306 h 3231269"/>
              <a:gd name="connsiteX68" fmla="*/ 1088452 w 4784151"/>
              <a:gd name="connsiteY68" fmla="*/ 1623924 h 3231269"/>
              <a:gd name="connsiteX69" fmla="*/ 1090833 w 4784151"/>
              <a:gd name="connsiteY69" fmla="*/ 1562013 h 3231269"/>
              <a:gd name="connsiteX70" fmla="*/ 1069401 w 4784151"/>
              <a:gd name="connsiteY70" fmla="*/ 1559631 h 3231269"/>
              <a:gd name="connsiteX71" fmla="*/ 1069401 w 4784151"/>
              <a:gd name="connsiteY71" fmla="*/ 1464381 h 3231269"/>
              <a:gd name="connsiteX72" fmla="*/ 986058 w 4784151"/>
              <a:gd name="connsiteY72" fmla="*/ 1464381 h 3231269"/>
              <a:gd name="connsiteX73" fmla="*/ 983676 w 4784151"/>
              <a:gd name="connsiteY73" fmla="*/ 1445331 h 3231269"/>
              <a:gd name="connsiteX74" fmla="*/ 955101 w 4784151"/>
              <a:gd name="connsiteY74" fmla="*/ 1445331 h 3231269"/>
              <a:gd name="connsiteX75" fmla="*/ 955101 w 4784151"/>
              <a:gd name="connsiteY75" fmla="*/ 1392944 h 3231269"/>
              <a:gd name="connsiteX76" fmla="*/ 917001 w 4784151"/>
              <a:gd name="connsiteY76" fmla="*/ 1392944 h 3231269"/>
              <a:gd name="connsiteX77" fmla="*/ 917001 w 4784151"/>
              <a:gd name="connsiteY77" fmla="*/ 1359606 h 3231269"/>
              <a:gd name="connsiteX78" fmla="*/ 888426 w 4784151"/>
              <a:gd name="connsiteY78" fmla="*/ 1359606 h 3231269"/>
              <a:gd name="connsiteX79" fmla="*/ 888426 w 4784151"/>
              <a:gd name="connsiteY79" fmla="*/ 1283406 h 3231269"/>
              <a:gd name="connsiteX80" fmla="*/ 859851 w 4784151"/>
              <a:gd name="connsiteY80" fmla="*/ 1283406 h 3231269"/>
              <a:gd name="connsiteX81" fmla="*/ 859851 w 4784151"/>
              <a:gd name="connsiteY81" fmla="*/ 1202444 h 3231269"/>
              <a:gd name="connsiteX82" fmla="*/ 793176 w 4784151"/>
              <a:gd name="connsiteY82" fmla="*/ 1202444 h 3231269"/>
              <a:gd name="connsiteX83" fmla="*/ 793176 w 4784151"/>
              <a:gd name="connsiteY83" fmla="*/ 1154818 h 3231269"/>
              <a:gd name="connsiteX84" fmla="*/ 769363 w 4784151"/>
              <a:gd name="connsiteY84" fmla="*/ 1154819 h 3231269"/>
              <a:gd name="connsiteX85" fmla="*/ 762221 w 4784151"/>
              <a:gd name="connsiteY85" fmla="*/ 1119099 h 3231269"/>
              <a:gd name="connsiteX86" fmla="*/ 721739 w 4784151"/>
              <a:gd name="connsiteY86" fmla="*/ 1121481 h 3231269"/>
              <a:gd name="connsiteX87" fmla="*/ 721739 w 4784151"/>
              <a:gd name="connsiteY87" fmla="*/ 1085762 h 3231269"/>
              <a:gd name="connsiteX88" fmla="*/ 678876 w 4784151"/>
              <a:gd name="connsiteY88" fmla="*/ 1083381 h 3231269"/>
              <a:gd name="connsiteX89" fmla="*/ 678876 w 4784151"/>
              <a:gd name="connsiteY89" fmla="*/ 1030994 h 3231269"/>
              <a:gd name="connsiteX90" fmla="*/ 655064 w 4784151"/>
              <a:gd name="connsiteY90" fmla="*/ 1030994 h 3231269"/>
              <a:gd name="connsiteX91" fmla="*/ 655064 w 4784151"/>
              <a:gd name="connsiteY91" fmla="*/ 969081 h 3231269"/>
              <a:gd name="connsiteX92" fmla="*/ 612201 w 4784151"/>
              <a:gd name="connsiteY92" fmla="*/ 969081 h 3231269"/>
              <a:gd name="connsiteX93" fmla="*/ 614585 w 4784151"/>
              <a:gd name="connsiteY93" fmla="*/ 907169 h 3231269"/>
              <a:gd name="connsiteX94" fmla="*/ 581247 w 4784151"/>
              <a:gd name="connsiteY94" fmla="*/ 909550 h 3231269"/>
              <a:gd name="connsiteX95" fmla="*/ 581244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69676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33784 w 4784151"/>
              <a:gd name="connsiteY41" fmla="*/ 2043025 h 3231269"/>
              <a:gd name="connsiteX42" fmla="*/ 1745676 w 4784151"/>
              <a:gd name="connsiteY42" fmla="*/ 2045406 h 3231269"/>
              <a:gd name="connsiteX43" fmla="*/ 1745676 w 4784151"/>
              <a:gd name="connsiteY43" fmla="*/ 2016831 h 3231269"/>
              <a:gd name="connsiteX44" fmla="*/ 1655189 w 4784151"/>
              <a:gd name="connsiteY44" fmla="*/ 2016831 h 3231269"/>
              <a:gd name="connsiteX45" fmla="*/ 1655189 w 4784151"/>
              <a:gd name="connsiteY45" fmla="*/ 1983494 h 3231269"/>
              <a:gd name="connsiteX46" fmla="*/ 1626614 w 4784151"/>
              <a:gd name="connsiteY46" fmla="*/ 1983494 h 3231269"/>
              <a:gd name="connsiteX47" fmla="*/ 1626614 w 4784151"/>
              <a:gd name="connsiteY47" fmla="*/ 1954919 h 3231269"/>
              <a:gd name="connsiteX48" fmla="*/ 1612326 w 4784151"/>
              <a:gd name="connsiteY48" fmla="*/ 1954919 h 3231269"/>
              <a:gd name="connsiteX49" fmla="*/ 1612326 w 4784151"/>
              <a:gd name="connsiteY49" fmla="*/ 1926344 h 3231269"/>
              <a:gd name="connsiteX50" fmla="*/ 1545651 w 4784151"/>
              <a:gd name="connsiteY50" fmla="*/ 1926344 h 3231269"/>
              <a:gd name="connsiteX51" fmla="*/ 1545651 w 4784151"/>
              <a:gd name="connsiteY51" fmla="*/ 1902531 h 3231269"/>
              <a:gd name="connsiteX52" fmla="*/ 1355151 w 4784151"/>
              <a:gd name="connsiteY52" fmla="*/ 1902531 h 3231269"/>
              <a:gd name="connsiteX53" fmla="*/ 1355151 w 4784151"/>
              <a:gd name="connsiteY53" fmla="*/ 1869194 h 3231269"/>
              <a:gd name="connsiteX54" fmla="*/ 1293239 w 4784151"/>
              <a:gd name="connsiteY54" fmla="*/ 1869194 h 3231269"/>
              <a:gd name="connsiteX55" fmla="*/ 1293239 w 4784151"/>
              <a:gd name="connsiteY55" fmla="*/ 1850144 h 3231269"/>
              <a:gd name="connsiteX56" fmla="*/ 1250376 w 4784151"/>
              <a:gd name="connsiteY56" fmla="*/ 1850144 h 3231269"/>
              <a:gd name="connsiteX57" fmla="*/ 1250376 w 4784151"/>
              <a:gd name="connsiteY57" fmla="*/ 1821569 h 3231269"/>
              <a:gd name="connsiteX58" fmla="*/ 1240851 w 4784151"/>
              <a:gd name="connsiteY58" fmla="*/ 1821569 h 3231269"/>
              <a:gd name="connsiteX59" fmla="*/ 1240851 w 4784151"/>
              <a:gd name="connsiteY59" fmla="*/ 1788231 h 3231269"/>
              <a:gd name="connsiteX60" fmla="*/ 1193226 w 4784151"/>
              <a:gd name="connsiteY60" fmla="*/ 1788231 h 3231269"/>
              <a:gd name="connsiteX61" fmla="*/ 1193226 w 4784151"/>
              <a:gd name="connsiteY61" fmla="*/ 1764419 h 3231269"/>
              <a:gd name="connsiteX62" fmla="*/ 1169414 w 4784151"/>
              <a:gd name="connsiteY62" fmla="*/ 1764419 h 3231269"/>
              <a:gd name="connsiteX63" fmla="*/ 1169414 w 4784151"/>
              <a:gd name="connsiteY63" fmla="*/ 1740606 h 3231269"/>
              <a:gd name="connsiteX64" fmla="*/ 1121789 w 4784151"/>
              <a:gd name="connsiteY64" fmla="*/ 1740606 h 3231269"/>
              <a:gd name="connsiteX65" fmla="*/ 1121789 w 4784151"/>
              <a:gd name="connsiteY65" fmla="*/ 1688219 h 3231269"/>
              <a:gd name="connsiteX66" fmla="*/ 1097976 w 4784151"/>
              <a:gd name="connsiteY66" fmla="*/ 1688219 h 3231269"/>
              <a:gd name="connsiteX67" fmla="*/ 1097976 w 4784151"/>
              <a:gd name="connsiteY67" fmla="*/ 1626306 h 3231269"/>
              <a:gd name="connsiteX68" fmla="*/ 1088452 w 4784151"/>
              <a:gd name="connsiteY68" fmla="*/ 1623924 h 3231269"/>
              <a:gd name="connsiteX69" fmla="*/ 1090833 w 4784151"/>
              <a:gd name="connsiteY69" fmla="*/ 1562013 h 3231269"/>
              <a:gd name="connsiteX70" fmla="*/ 1069401 w 4784151"/>
              <a:gd name="connsiteY70" fmla="*/ 1559631 h 3231269"/>
              <a:gd name="connsiteX71" fmla="*/ 1069401 w 4784151"/>
              <a:gd name="connsiteY71" fmla="*/ 1464381 h 3231269"/>
              <a:gd name="connsiteX72" fmla="*/ 986058 w 4784151"/>
              <a:gd name="connsiteY72" fmla="*/ 1464381 h 3231269"/>
              <a:gd name="connsiteX73" fmla="*/ 983676 w 4784151"/>
              <a:gd name="connsiteY73" fmla="*/ 1445331 h 3231269"/>
              <a:gd name="connsiteX74" fmla="*/ 955101 w 4784151"/>
              <a:gd name="connsiteY74" fmla="*/ 1445331 h 3231269"/>
              <a:gd name="connsiteX75" fmla="*/ 955101 w 4784151"/>
              <a:gd name="connsiteY75" fmla="*/ 1392944 h 3231269"/>
              <a:gd name="connsiteX76" fmla="*/ 917001 w 4784151"/>
              <a:gd name="connsiteY76" fmla="*/ 1392944 h 3231269"/>
              <a:gd name="connsiteX77" fmla="*/ 917001 w 4784151"/>
              <a:gd name="connsiteY77" fmla="*/ 1359606 h 3231269"/>
              <a:gd name="connsiteX78" fmla="*/ 888426 w 4784151"/>
              <a:gd name="connsiteY78" fmla="*/ 1359606 h 3231269"/>
              <a:gd name="connsiteX79" fmla="*/ 888426 w 4784151"/>
              <a:gd name="connsiteY79" fmla="*/ 1283406 h 3231269"/>
              <a:gd name="connsiteX80" fmla="*/ 859851 w 4784151"/>
              <a:gd name="connsiteY80" fmla="*/ 1283406 h 3231269"/>
              <a:gd name="connsiteX81" fmla="*/ 859851 w 4784151"/>
              <a:gd name="connsiteY81" fmla="*/ 1202444 h 3231269"/>
              <a:gd name="connsiteX82" fmla="*/ 793176 w 4784151"/>
              <a:gd name="connsiteY82" fmla="*/ 1202444 h 3231269"/>
              <a:gd name="connsiteX83" fmla="*/ 793176 w 4784151"/>
              <a:gd name="connsiteY83" fmla="*/ 1154818 h 3231269"/>
              <a:gd name="connsiteX84" fmla="*/ 769363 w 4784151"/>
              <a:gd name="connsiteY84" fmla="*/ 1154819 h 3231269"/>
              <a:gd name="connsiteX85" fmla="*/ 762221 w 4784151"/>
              <a:gd name="connsiteY85" fmla="*/ 1119099 h 3231269"/>
              <a:gd name="connsiteX86" fmla="*/ 721739 w 4784151"/>
              <a:gd name="connsiteY86" fmla="*/ 1121481 h 3231269"/>
              <a:gd name="connsiteX87" fmla="*/ 721739 w 4784151"/>
              <a:gd name="connsiteY87" fmla="*/ 1085762 h 3231269"/>
              <a:gd name="connsiteX88" fmla="*/ 678876 w 4784151"/>
              <a:gd name="connsiteY88" fmla="*/ 1083381 h 3231269"/>
              <a:gd name="connsiteX89" fmla="*/ 678876 w 4784151"/>
              <a:gd name="connsiteY89" fmla="*/ 1030994 h 3231269"/>
              <a:gd name="connsiteX90" fmla="*/ 655064 w 4784151"/>
              <a:gd name="connsiteY90" fmla="*/ 1030994 h 3231269"/>
              <a:gd name="connsiteX91" fmla="*/ 655064 w 4784151"/>
              <a:gd name="connsiteY91" fmla="*/ 969081 h 3231269"/>
              <a:gd name="connsiteX92" fmla="*/ 612201 w 4784151"/>
              <a:gd name="connsiteY92" fmla="*/ 969081 h 3231269"/>
              <a:gd name="connsiteX93" fmla="*/ 614585 w 4784151"/>
              <a:gd name="connsiteY93" fmla="*/ 907169 h 3231269"/>
              <a:gd name="connsiteX94" fmla="*/ 581247 w 4784151"/>
              <a:gd name="connsiteY94" fmla="*/ 909550 h 3231269"/>
              <a:gd name="connsiteX95" fmla="*/ 581244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69676 w 4784151"/>
              <a:gd name="connsiteY12" fmla="*/ 2716919 h 3231269"/>
              <a:gd name="connsiteX13" fmla="*/ 3248245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33784 w 4784151"/>
              <a:gd name="connsiteY41" fmla="*/ 2043025 h 3231269"/>
              <a:gd name="connsiteX42" fmla="*/ 1745676 w 4784151"/>
              <a:gd name="connsiteY42" fmla="*/ 2045406 h 3231269"/>
              <a:gd name="connsiteX43" fmla="*/ 1745676 w 4784151"/>
              <a:gd name="connsiteY43" fmla="*/ 2016831 h 3231269"/>
              <a:gd name="connsiteX44" fmla="*/ 1655189 w 4784151"/>
              <a:gd name="connsiteY44" fmla="*/ 2016831 h 3231269"/>
              <a:gd name="connsiteX45" fmla="*/ 1655189 w 4784151"/>
              <a:gd name="connsiteY45" fmla="*/ 1983494 h 3231269"/>
              <a:gd name="connsiteX46" fmla="*/ 1626614 w 4784151"/>
              <a:gd name="connsiteY46" fmla="*/ 1983494 h 3231269"/>
              <a:gd name="connsiteX47" fmla="*/ 1626614 w 4784151"/>
              <a:gd name="connsiteY47" fmla="*/ 1954919 h 3231269"/>
              <a:gd name="connsiteX48" fmla="*/ 1612326 w 4784151"/>
              <a:gd name="connsiteY48" fmla="*/ 1954919 h 3231269"/>
              <a:gd name="connsiteX49" fmla="*/ 1612326 w 4784151"/>
              <a:gd name="connsiteY49" fmla="*/ 1926344 h 3231269"/>
              <a:gd name="connsiteX50" fmla="*/ 1545651 w 4784151"/>
              <a:gd name="connsiteY50" fmla="*/ 1926344 h 3231269"/>
              <a:gd name="connsiteX51" fmla="*/ 1545651 w 4784151"/>
              <a:gd name="connsiteY51" fmla="*/ 1902531 h 3231269"/>
              <a:gd name="connsiteX52" fmla="*/ 1355151 w 4784151"/>
              <a:gd name="connsiteY52" fmla="*/ 1902531 h 3231269"/>
              <a:gd name="connsiteX53" fmla="*/ 1355151 w 4784151"/>
              <a:gd name="connsiteY53" fmla="*/ 1869194 h 3231269"/>
              <a:gd name="connsiteX54" fmla="*/ 1293239 w 4784151"/>
              <a:gd name="connsiteY54" fmla="*/ 1869194 h 3231269"/>
              <a:gd name="connsiteX55" fmla="*/ 1293239 w 4784151"/>
              <a:gd name="connsiteY55" fmla="*/ 1850144 h 3231269"/>
              <a:gd name="connsiteX56" fmla="*/ 1250376 w 4784151"/>
              <a:gd name="connsiteY56" fmla="*/ 1850144 h 3231269"/>
              <a:gd name="connsiteX57" fmla="*/ 1250376 w 4784151"/>
              <a:gd name="connsiteY57" fmla="*/ 1821569 h 3231269"/>
              <a:gd name="connsiteX58" fmla="*/ 1240851 w 4784151"/>
              <a:gd name="connsiteY58" fmla="*/ 1821569 h 3231269"/>
              <a:gd name="connsiteX59" fmla="*/ 1240851 w 4784151"/>
              <a:gd name="connsiteY59" fmla="*/ 1788231 h 3231269"/>
              <a:gd name="connsiteX60" fmla="*/ 1193226 w 4784151"/>
              <a:gd name="connsiteY60" fmla="*/ 1788231 h 3231269"/>
              <a:gd name="connsiteX61" fmla="*/ 1193226 w 4784151"/>
              <a:gd name="connsiteY61" fmla="*/ 1764419 h 3231269"/>
              <a:gd name="connsiteX62" fmla="*/ 1169414 w 4784151"/>
              <a:gd name="connsiteY62" fmla="*/ 1764419 h 3231269"/>
              <a:gd name="connsiteX63" fmla="*/ 1169414 w 4784151"/>
              <a:gd name="connsiteY63" fmla="*/ 1740606 h 3231269"/>
              <a:gd name="connsiteX64" fmla="*/ 1121789 w 4784151"/>
              <a:gd name="connsiteY64" fmla="*/ 1740606 h 3231269"/>
              <a:gd name="connsiteX65" fmla="*/ 1121789 w 4784151"/>
              <a:gd name="connsiteY65" fmla="*/ 1688219 h 3231269"/>
              <a:gd name="connsiteX66" fmla="*/ 1097976 w 4784151"/>
              <a:gd name="connsiteY66" fmla="*/ 1688219 h 3231269"/>
              <a:gd name="connsiteX67" fmla="*/ 1097976 w 4784151"/>
              <a:gd name="connsiteY67" fmla="*/ 1626306 h 3231269"/>
              <a:gd name="connsiteX68" fmla="*/ 1088452 w 4784151"/>
              <a:gd name="connsiteY68" fmla="*/ 1623924 h 3231269"/>
              <a:gd name="connsiteX69" fmla="*/ 1090833 w 4784151"/>
              <a:gd name="connsiteY69" fmla="*/ 1562013 h 3231269"/>
              <a:gd name="connsiteX70" fmla="*/ 1069401 w 4784151"/>
              <a:gd name="connsiteY70" fmla="*/ 1559631 h 3231269"/>
              <a:gd name="connsiteX71" fmla="*/ 1069401 w 4784151"/>
              <a:gd name="connsiteY71" fmla="*/ 1464381 h 3231269"/>
              <a:gd name="connsiteX72" fmla="*/ 986058 w 4784151"/>
              <a:gd name="connsiteY72" fmla="*/ 1464381 h 3231269"/>
              <a:gd name="connsiteX73" fmla="*/ 983676 w 4784151"/>
              <a:gd name="connsiteY73" fmla="*/ 1445331 h 3231269"/>
              <a:gd name="connsiteX74" fmla="*/ 955101 w 4784151"/>
              <a:gd name="connsiteY74" fmla="*/ 1445331 h 3231269"/>
              <a:gd name="connsiteX75" fmla="*/ 955101 w 4784151"/>
              <a:gd name="connsiteY75" fmla="*/ 1392944 h 3231269"/>
              <a:gd name="connsiteX76" fmla="*/ 917001 w 4784151"/>
              <a:gd name="connsiteY76" fmla="*/ 1392944 h 3231269"/>
              <a:gd name="connsiteX77" fmla="*/ 917001 w 4784151"/>
              <a:gd name="connsiteY77" fmla="*/ 1359606 h 3231269"/>
              <a:gd name="connsiteX78" fmla="*/ 888426 w 4784151"/>
              <a:gd name="connsiteY78" fmla="*/ 1359606 h 3231269"/>
              <a:gd name="connsiteX79" fmla="*/ 888426 w 4784151"/>
              <a:gd name="connsiteY79" fmla="*/ 1283406 h 3231269"/>
              <a:gd name="connsiteX80" fmla="*/ 859851 w 4784151"/>
              <a:gd name="connsiteY80" fmla="*/ 1283406 h 3231269"/>
              <a:gd name="connsiteX81" fmla="*/ 859851 w 4784151"/>
              <a:gd name="connsiteY81" fmla="*/ 1202444 h 3231269"/>
              <a:gd name="connsiteX82" fmla="*/ 793176 w 4784151"/>
              <a:gd name="connsiteY82" fmla="*/ 1202444 h 3231269"/>
              <a:gd name="connsiteX83" fmla="*/ 793176 w 4784151"/>
              <a:gd name="connsiteY83" fmla="*/ 1154818 h 3231269"/>
              <a:gd name="connsiteX84" fmla="*/ 769363 w 4784151"/>
              <a:gd name="connsiteY84" fmla="*/ 1154819 h 3231269"/>
              <a:gd name="connsiteX85" fmla="*/ 762221 w 4784151"/>
              <a:gd name="connsiteY85" fmla="*/ 1119099 h 3231269"/>
              <a:gd name="connsiteX86" fmla="*/ 721739 w 4784151"/>
              <a:gd name="connsiteY86" fmla="*/ 1121481 h 3231269"/>
              <a:gd name="connsiteX87" fmla="*/ 721739 w 4784151"/>
              <a:gd name="connsiteY87" fmla="*/ 1085762 h 3231269"/>
              <a:gd name="connsiteX88" fmla="*/ 678876 w 4784151"/>
              <a:gd name="connsiteY88" fmla="*/ 1083381 h 3231269"/>
              <a:gd name="connsiteX89" fmla="*/ 678876 w 4784151"/>
              <a:gd name="connsiteY89" fmla="*/ 1030994 h 3231269"/>
              <a:gd name="connsiteX90" fmla="*/ 655064 w 4784151"/>
              <a:gd name="connsiteY90" fmla="*/ 1030994 h 3231269"/>
              <a:gd name="connsiteX91" fmla="*/ 655064 w 4784151"/>
              <a:gd name="connsiteY91" fmla="*/ 969081 h 3231269"/>
              <a:gd name="connsiteX92" fmla="*/ 612201 w 4784151"/>
              <a:gd name="connsiteY92" fmla="*/ 969081 h 3231269"/>
              <a:gd name="connsiteX93" fmla="*/ 614585 w 4784151"/>
              <a:gd name="connsiteY93" fmla="*/ 907169 h 3231269"/>
              <a:gd name="connsiteX94" fmla="*/ 581247 w 4784151"/>
              <a:gd name="connsiteY94" fmla="*/ 909550 h 3231269"/>
              <a:gd name="connsiteX95" fmla="*/ 581244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41101 w 4784151"/>
              <a:gd name="connsiteY12" fmla="*/ 2714537 h 3231269"/>
              <a:gd name="connsiteX13" fmla="*/ 3248245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33784 w 4784151"/>
              <a:gd name="connsiteY41" fmla="*/ 2043025 h 3231269"/>
              <a:gd name="connsiteX42" fmla="*/ 1745676 w 4784151"/>
              <a:gd name="connsiteY42" fmla="*/ 2045406 h 3231269"/>
              <a:gd name="connsiteX43" fmla="*/ 1745676 w 4784151"/>
              <a:gd name="connsiteY43" fmla="*/ 2016831 h 3231269"/>
              <a:gd name="connsiteX44" fmla="*/ 1655189 w 4784151"/>
              <a:gd name="connsiteY44" fmla="*/ 2016831 h 3231269"/>
              <a:gd name="connsiteX45" fmla="*/ 1655189 w 4784151"/>
              <a:gd name="connsiteY45" fmla="*/ 1983494 h 3231269"/>
              <a:gd name="connsiteX46" fmla="*/ 1626614 w 4784151"/>
              <a:gd name="connsiteY46" fmla="*/ 1983494 h 3231269"/>
              <a:gd name="connsiteX47" fmla="*/ 1626614 w 4784151"/>
              <a:gd name="connsiteY47" fmla="*/ 1954919 h 3231269"/>
              <a:gd name="connsiteX48" fmla="*/ 1612326 w 4784151"/>
              <a:gd name="connsiteY48" fmla="*/ 1954919 h 3231269"/>
              <a:gd name="connsiteX49" fmla="*/ 1612326 w 4784151"/>
              <a:gd name="connsiteY49" fmla="*/ 1926344 h 3231269"/>
              <a:gd name="connsiteX50" fmla="*/ 1545651 w 4784151"/>
              <a:gd name="connsiteY50" fmla="*/ 1926344 h 3231269"/>
              <a:gd name="connsiteX51" fmla="*/ 1545651 w 4784151"/>
              <a:gd name="connsiteY51" fmla="*/ 1902531 h 3231269"/>
              <a:gd name="connsiteX52" fmla="*/ 1355151 w 4784151"/>
              <a:gd name="connsiteY52" fmla="*/ 1902531 h 3231269"/>
              <a:gd name="connsiteX53" fmla="*/ 1355151 w 4784151"/>
              <a:gd name="connsiteY53" fmla="*/ 1869194 h 3231269"/>
              <a:gd name="connsiteX54" fmla="*/ 1293239 w 4784151"/>
              <a:gd name="connsiteY54" fmla="*/ 1869194 h 3231269"/>
              <a:gd name="connsiteX55" fmla="*/ 1293239 w 4784151"/>
              <a:gd name="connsiteY55" fmla="*/ 1850144 h 3231269"/>
              <a:gd name="connsiteX56" fmla="*/ 1250376 w 4784151"/>
              <a:gd name="connsiteY56" fmla="*/ 1850144 h 3231269"/>
              <a:gd name="connsiteX57" fmla="*/ 1250376 w 4784151"/>
              <a:gd name="connsiteY57" fmla="*/ 1821569 h 3231269"/>
              <a:gd name="connsiteX58" fmla="*/ 1240851 w 4784151"/>
              <a:gd name="connsiteY58" fmla="*/ 1821569 h 3231269"/>
              <a:gd name="connsiteX59" fmla="*/ 1240851 w 4784151"/>
              <a:gd name="connsiteY59" fmla="*/ 1788231 h 3231269"/>
              <a:gd name="connsiteX60" fmla="*/ 1193226 w 4784151"/>
              <a:gd name="connsiteY60" fmla="*/ 1788231 h 3231269"/>
              <a:gd name="connsiteX61" fmla="*/ 1193226 w 4784151"/>
              <a:gd name="connsiteY61" fmla="*/ 1764419 h 3231269"/>
              <a:gd name="connsiteX62" fmla="*/ 1169414 w 4784151"/>
              <a:gd name="connsiteY62" fmla="*/ 1764419 h 3231269"/>
              <a:gd name="connsiteX63" fmla="*/ 1169414 w 4784151"/>
              <a:gd name="connsiteY63" fmla="*/ 1740606 h 3231269"/>
              <a:gd name="connsiteX64" fmla="*/ 1121789 w 4784151"/>
              <a:gd name="connsiteY64" fmla="*/ 1740606 h 3231269"/>
              <a:gd name="connsiteX65" fmla="*/ 1121789 w 4784151"/>
              <a:gd name="connsiteY65" fmla="*/ 1688219 h 3231269"/>
              <a:gd name="connsiteX66" fmla="*/ 1097976 w 4784151"/>
              <a:gd name="connsiteY66" fmla="*/ 1688219 h 3231269"/>
              <a:gd name="connsiteX67" fmla="*/ 1097976 w 4784151"/>
              <a:gd name="connsiteY67" fmla="*/ 1626306 h 3231269"/>
              <a:gd name="connsiteX68" fmla="*/ 1088452 w 4784151"/>
              <a:gd name="connsiteY68" fmla="*/ 1623924 h 3231269"/>
              <a:gd name="connsiteX69" fmla="*/ 1090833 w 4784151"/>
              <a:gd name="connsiteY69" fmla="*/ 1562013 h 3231269"/>
              <a:gd name="connsiteX70" fmla="*/ 1069401 w 4784151"/>
              <a:gd name="connsiteY70" fmla="*/ 1559631 h 3231269"/>
              <a:gd name="connsiteX71" fmla="*/ 1069401 w 4784151"/>
              <a:gd name="connsiteY71" fmla="*/ 1464381 h 3231269"/>
              <a:gd name="connsiteX72" fmla="*/ 986058 w 4784151"/>
              <a:gd name="connsiteY72" fmla="*/ 1464381 h 3231269"/>
              <a:gd name="connsiteX73" fmla="*/ 983676 w 4784151"/>
              <a:gd name="connsiteY73" fmla="*/ 1445331 h 3231269"/>
              <a:gd name="connsiteX74" fmla="*/ 955101 w 4784151"/>
              <a:gd name="connsiteY74" fmla="*/ 1445331 h 3231269"/>
              <a:gd name="connsiteX75" fmla="*/ 955101 w 4784151"/>
              <a:gd name="connsiteY75" fmla="*/ 1392944 h 3231269"/>
              <a:gd name="connsiteX76" fmla="*/ 917001 w 4784151"/>
              <a:gd name="connsiteY76" fmla="*/ 1392944 h 3231269"/>
              <a:gd name="connsiteX77" fmla="*/ 917001 w 4784151"/>
              <a:gd name="connsiteY77" fmla="*/ 1359606 h 3231269"/>
              <a:gd name="connsiteX78" fmla="*/ 888426 w 4784151"/>
              <a:gd name="connsiteY78" fmla="*/ 1359606 h 3231269"/>
              <a:gd name="connsiteX79" fmla="*/ 888426 w 4784151"/>
              <a:gd name="connsiteY79" fmla="*/ 1283406 h 3231269"/>
              <a:gd name="connsiteX80" fmla="*/ 859851 w 4784151"/>
              <a:gd name="connsiteY80" fmla="*/ 1283406 h 3231269"/>
              <a:gd name="connsiteX81" fmla="*/ 859851 w 4784151"/>
              <a:gd name="connsiteY81" fmla="*/ 1202444 h 3231269"/>
              <a:gd name="connsiteX82" fmla="*/ 793176 w 4784151"/>
              <a:gd name="connsiteY82" fmla="*/ 1202444 h 3231269"/>
              <a:gd name="connsiteX83" fmla="*/ 793176 w 4784151"/>
              <a:gd name="connsiteY83" fmla="*/ 1154818 h 3231269"/>
              <a:gd name="connsiteX84" fmla="*/ 769363 w 4784151"/>
              <a:gd name="connsiteY84" fmla="*/ 1154819 h 3231269"/>
              <a:gd name="connsiteX85" fmla="*/ 762221 w 4784151"/>
              <a:gd name="connsiteY85" fmla="*/ 1119099 h 3231269"/>
              <a:gd name="connsiteX86" fmla="*/ 721739 w 4784151"/>
              <a:gd name="connsiteY86" fmla="*/ 1121481 h 3231269"/>
              <a:gd name="connsiteX87" fmla="*/ 721739 w 4784151"/>
              <a:gd name="connsiteY87" fmla="*/ 1085762 h 3231269"/>
              <a:gd name="connsiteX88" fmla="*/ 678876 w 4784151"/>
              <a:gd name="connsiteY88" fmla="*/ 1083381 h 3231269"/>
              <a:gd name="connsiteX89" fmla="*/ 678876 w 4784151"/>
              <a:gd name="connsiteY89" fmla="*/ 1030994 h 3231269"/>
              <a:gd name="connsiteX90" fmla="*/ 655064 w 4784151"/>
              <a:gd name="connsiteY90" fmla="*/ 1030994 h 3231269"/>
              <a:gd name="connsiteX91" fmla="*/ 655064 w 4784151"/>
              <a:gd name="connsiteY91" fmla="*/ 969081 h 3231269"/>
              <a:gd name="connsiteX92" fmla="*/ 612201 w 4784151"/>
              <a:gd name="connsiteY92" fmla="*/ 969081 h 3231269"/>
              <a:gd name="connsiteX93" fmla="*/ 614585 w 4784151"/>
              <a:gd name="connsiteY93" fmla="*/ 907169 h 3231269"/>
              <a:gd name="connsiteX94" fmla="*/ 581247 w 4784151"/>
              <a:gd name="connsiteY94" fmla="*/ 909550 h 3231269"/>
              <a:gd name="connsiteX95" fmla="*/ 581244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50626 w 4784151"/>
              <a:gd name="connsiteY12" fmla="*/ 2714537 h 3231269"/>
              <a:gd name="connsiteX13" fmla="*/ 3248245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33784 w 4784151"/>
              <a:gd name="connsiteY41" fmla="*/ 2043025 h 3231269"/>
              <a:gd name="connsiteX42" fmla="*/ 1745676 w 4784151"/>
              <a:gd name="connsiteY42" fmla="*/ 2045406 h 3231269"/>
              <a:gd name="connsiteX43" fmla="*/ 1745676 w 4784151"/>
              <a:gd name="connsiteY43" fmla="*/ 2016831 h 3231269"/>
              <a:gd name="connsiteX44" fmla="*/ 1655189 w 4784151"/>
              <a:gd name="connsiteY44" fmla="*/ 2016831 h 3231269"/>
              <a:gd name="connsiteX45" fmla="*/ 1655189 w 4784151"/>
              <a:gd name="connsiteY45" fmla="*/ 1983494 h 3231269"/>
              <a:gd name="connsiteX46" fmla="*/ 1626614 w 4784151"/>
              <a:gd name="connsiteY46" fmla="*/ 1983494 h 3231269"/>
              <a:gd name="connsiteX47" fmla="*/ 1626614 w 4784151"/>
              <a:gd name="connsiteY47" fmla="*/ 1954919 h 3231269"/>
              <a:gd name="connsiteX48" fmla="*/ 1612326 w 4784151"/>
              <a:gd name="connsiteY48" fmla="*/ 1954919 h 3231269"/>
              <a:gd name="connsiteX49" fmla="*/ 1612326 w 4784151"/>
              <a:gd name="connsiteY49" fmla="*/ 1926344 h 3231269"/>
              <a:gd name="connsiteX50" fmla="*/ 1545651 w 4784151"/>
              <a:gd name="connsiteY50" fmla="*/ 1926344 h 3231269"/>
              <a:gd name="connsiteX51" fmla="*/ 1545651 w 4784151"/>
              <a:gd name="connsiteY51" fmla="*/ 1902531 h 3231269"/>
              <a:gd name="connsiteX52" fmla="*/ 1355151 w 4784151"/>
              <a:gd name="connsiteY52" fmla="*/ 1902531 h 3231269"/>
              <a:gd name="connsiteX53" fmla="*/ 1355151 w 4784151"/>
              <a:gd name="connsiteY53" fmla="*/ 1869194 h 3231269"/>
              <a:gd name="connsiteX54" fmla="*/ 1293239 w 4784151"/>
              <a:gd name="connsiteY54" fmla="*/ 1869194 h 3231269"/>
              <a:gd name="connsiteX55" fmla="*/ 1293239 w 4784151"/>
              <a:gd name="connsiteY55" fmla="*/ 1850144 h 3231269"/>
              <a:gd name="connsiteX56" fmla="*/ 1250376 w 4784151"/>
              <a:gd name="connsiteY56" fmla="*/ 1850144 h 3231269"/>
              <a:gd name="connsiteX57" fmla="*/ 1250376 w 4784151"/>
              <a:gd name="connsiteY57" fmla="*/ 1821569 h 3231269"/>
              <a:gd name="connsiteX58" fmla="*/ 1240851 w 4784151"/>
              <a:gd name="connsiteY58" fmla="*/ 1821569 h 3231269"/>
              <a:gd name="connsiteX59" fmla="*/ 1240851 w 4784151"/>
              <a:gd name="connsiteY59" fmla="*/ 1788231 h 3231269"/>
              <a:gd name="connsiteX60" fmla="*/ 1193226 w 4784151"/>
              <a:gd name="connsiteY60" fmla="*/ 1788231 h 3231269"/>
              <a:gd name="connsiteX61" fmla="*/ 1193226 w 4784151"/>
              <a:gd name="connsiteY61" fmla="*/ 1764419 h 3231269"/>
              <a:gd name="connsiteX62" fmla="*/ 1169414 w 4784151"/>
              <a:gd name="connsiteY62" fmla="*/ 1764419 h 3231269"/>
              <a:gd name="connsiteX63" fmla="*/ 1169414 w 4784151"/>
              <a:gd name="connsiteY63" fmla="*/ 1740606 h 3231269"/>
              <a:gd name="connsiteX64" fmla="*/ 1121789 w 4784151"/>
              <a:gd name="connsiteY64" fmla="*/ 1740606 h 3231269"/>
              <a:gd name="connsiteX65" fmla="*/ 1121789 w 4784151"/>
              <a:gd name="connsiteY65" fmla="*/ 1688219 h 3231269"/>
              <a:gd name="connsiteX66" fmla="*/ 1097976 w 4784151"/>
              <a:gd name="connsiteY66" fmla="*/ 1688219 h 3231269"/>
              <a:gd name="connsiteX67" fmla="*/ 1097976 w 4784151"/>
              <a:gd name="connsiteY67" fmla="*/ 1626306 h 3231269"/>
              <a:gd name="connsiteX68" fmla="*/ 1088452 w 4784151"/>
              <a:gd name="connsiteY68" fmla="*/ 1623924 h 3231269"/>
              <a:gd name="connsiteX69" fmla="*/ 1090833 w 4784151"/>
              <a:gd name="connsiteY69" fmla="*/ 1562013 h 3231269"/>
              <a:gd name="connsiteX70" fmla="*/ 1069401 w 4784151"/>
              <a:gd name="connsiteY70" fmla="*/ 1559631 h 3231269"/>
              <a:gd name="connsiteX71" fmla="*/ 1069401 w 4784151"/>
              <a:gd name="connsiteY71" fmla="*/ 1464381 h 3231269"/>
              <a:gd name="connsiteX72" fmla="*/ 986058 w 4784151"/>
              <a:gd name="connsiteY72" fmla="*/ 1464381 h 3231269"/>
              <a:gd name="connsiteX73" fmla="*/ 983676 w 4784151"/>
              <a:gd name="connsiteY73" fmla="*/ 1445331 h 3231269"/>
              <a:gd name="connsiteX74" fmla="*/ 955101 w 4784151"/>
              <a:gd name="connsiteY74" fmla="*/ 1445331 h 3231269"/>
              <a:gd name="connsiteX75" fmla="*/ 955101 w 4784151"/>
              <a:gd name="connsiteY75" fmla="*/ 1392944 h 3231269"/>
              <a:gd name="connsiteX76" fmla="*/ 917001 w 4784151"/>
              <a:gd name="connsiteY76" fmla="*/ 1392944 h 3231269"/>
              <a:gd name="connsiteX77" fmla="*/ 917001 w 4784151"/>
              <a:gd name="connsiteY77" fmla="*/ 1359606 h 3231269"/>
              <a:gd name="connsiteX78" fmla="*/ 888426 w 4784151"/>
              <a:gd name="connsiteY78" fmla="*/ 1359606 h 3231269"/>
              <a:gd name="connsiteX79" fmla="*/ 888426 w 4784151"/>
              <a:gd name="connsiteY79" fmla="*/ 1283406 h 3231269"/>
              <a:gd name="connsiteX80" fmla="*/ 859851 w 4784151"/>
              <a:gd name="connsiteY80" fmla="*/ 1283406 h 3231269"/>
              <a:gd name="connsiteX81" fmla="*/ 859851 w 4784151"/>
              <a:gd name="connsiteY81" fmla="*/ 1202444 h 3231269"/>
              <a:gd name="connsiteX82" fmla="*/ 793176 w 4784151"/>
              <a:gd name="connsiteY82" fmla="*/ 1202444 h 3231269"/>
              <a:gd name="connsiteX83" fmla="*/ 793176 w 4784151"/>
              <a:gd name="connsiteY83" fmla="*/ 1154818 h 3231269"/>
              <a:gd name="connsiteX84" fmla="*/ 769363 w 4784151"/>
              <a:gd name="connsiteY84" fmla="*/ 1154819 h 3231269"/>
              <a:gd name="connsiteX85" fmla="*/ 762221 w 4784151"/>
              <a:gd name="connsiteY85" fmla="*/ 1119099 h 3231269"/>
              <a:gd name="connsiteX86" fmla="*/ 721739 w 4784151"/>
              <a:gd name="connsiteY86" fmla="*/ 1121481 h 3231269"/>
              <a:gd name="connsiteX87" fmla="*/ 721739 w 4784151"/>
              <a:gd name="connsiteY87" fmla="*/ 1085762 h 3231269"/>
              <a:gd name="connsiteX88" fmla="*/ 678876 w 4784151"/>
              <a:gd name="connsiteY88" fmla="*/ 1083381 h 3231269"/>
              <a:gd name="connsiteX89" fmla="*/ 678876 w 4784151"/>
              <a:gd name="connsiteY89" fmla="*/ 1030994 h 3231269"/>
              <a:gd name="connsiteX90" fmla="*/ 655064 w 4784151"/>
              <a:gd name="connsiteY90" fmla="*/ 1030994 h 3231269"/>
              <a:gd name="connsiteX91" fmla="*/ 655064 w 4784151"/>
              <a:gd name="connsiteY91" fmla="*/ 969081 h 3231269"/>
              <a:gd name="connsiteX92" fmla="*/ 612201 w 4784151"/>
              <a:gd name="connsiteY92" fmla="*/ 969081 h 3231269"/>
              <a:gd name="connsiteX93" fmla="*/ 614585 w 4784151"/>
              <a:gd name="connsiteY93" fmla="*/ 907169 h 3231269"/>
              <a:gd name="connsiteX94" fmla="*/ 581247 w 4784151"/>
              <a:gd name="connsiteY94" fmla="*/ 909550 h 3231269"/>
              <a:gd name="connsiteX95" fmla="*/ 581244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41101 w 4784151"/>
              <a:gd name="connsiteY12" fmla="*/ 2714537 h 3231269"/>
              <a:gd name="connsiteX13" fmla="*/ 3248245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33784 w 4784151"/>
              <a:gd name="connsiteY41" fmla="*/ 2043025 h 3231269"/>
              <a:gd name="connsiteX42" fmla="*/ 1745676 w 4784151"/>
              <a:gd name="connsiteY42" fmla="*/ 2045406 h 3231269"/>
              <a:gd name="connsiteX43" fmla="*/ 1745676 w 4784151"/>
              <a:gd name="connsiteY43" fmla="*/ 2016831 h 3231269"/>
              <a:gd name="connsiteX44" fmla="*/ 1655189 w 4784151"/>
              <a:gd name="connsiteY44" fmla="*/ 2016831 h 3231269"/>
              <a:gd name="connsiteX45" fmla="*/ 1655189 w 4784151"/>
              <a:gd name="connsiteY45" fmla="*/ 1983494 h 3231269"/>
              <a:gd name="connsiteX46" fmla="*/ 1626614 w 4784151"/>
              <a:gd name="connsiteY46" fmla="*/ 1983494 h 3231269"/>
              <a:gd name="connsiteX47" fmla="*/ 1626614 w 4784151"/>
              <a:gd name="connsiteY47" fmla="*/ 1954919 h 3231269"/>
              <a:gd name="connsiteX48" fmla="*/ 1612326 w 4784151"/>
              <a:gd name="connsiteY48" fmla="*/ 1954919 h 3231269"/>
              <a:gd name="connsiteX49" fmla="*/ 1612326 w 4784151"/>
              <a:gd name="connsiteY49" fmla="*/ 1926344 h 3231269"/>
              <a:gd name="connsiteX50" fmla="*/ 1545651 w 4784151"/>
              <a:gd name="connsiteY50" fmla="*/ 1926344 h 3231269"/>
              <a:gd name="connsiteX51" fmla="*/ 1545651 w 4784151"/>
              <a:gd name="connsiteY51" fmla="*/ 1902531 h 3231269"/>
              <a:gd name="connsiteX52" fmla="*/ 1355151 w 4784151"/>
              <a:gd name="connsiteY52" fmla="*/ 1902531 h 3231269"/>
              <a:gd name="connsiteX53" fmla="*/ 1355151 w 4784151"/>
              <a:gd name="connsiteY53" fmla="*/ 1869194 h 3231269"/>
              <a:gd name="connsiteX54" fmla="*/ 1293239 w 4784151"/>
              <a:gd name="connsiteY54" fmla="*/ 1869194 h 3231269"/>
              <a:gd name="connsiteX55" fmla="*/ 1293239 w 4784151"/>
              <a:gd name="connsiteY55" fmla="*/ 1850144 h 3231269"/>
              <a:gd name="connsiteX56" fmla="*/ 1250376 w 4784151"/>
              <a:gd name="connsiteY56" fmla="*/ 1850144 h 3231269"/>
              <a:gd name="connsiteX57" fmla="*/ 1250376 w 4784151"/>
              <a:gd name="connsiteY57" fmla="*/ 1821569 h 3231269"/>
              <a:gd name="connsiteX58" fmla="*/ 1240851 w 4784151"/>
              <a:gd name="connsiteY58" fmla="*/ 1821569 h 3231269"/>
              <a:gd name="connsiteX59" fmla="*/ 1240851 w 4784151"/>
              <a:gd name="connsiteY59" fmla="*/ 1788231 h 3231269"/>
              <a:gd name="connsiteX60" fmla="*/ 1193226 w 4784151"/>
              <a:gd name="connsiteY60" fmla="*/ 1788231 h 3231269"/>
              <a:gd name="connsiteX61" fmla="*/ 1193226 w 4784151"/>
              <a:gd name="connsiteY61" fmla="*/ 1764419 h 3231269"/>
              <a:gd name="connsiteX62" fmla="*/ 1169414 w 4784151"/>
              <a:gd name="connsiteY62" fmla="*/ 1764419 h 3231269"/>
              <a:gd name="connsiteX63" fmla="*/ 1169414 w 4784151"/>
              <a:gd name="connsiteY63" fmla="*/ 1740606 h 3231269"/>
              <a:gd name="connsiteX64" fmla="*/ 1121789 w 4784151"/>
              <a:gd name="connsiteY64" fmla="*/ 1740606 h 3231269"/>
              <a:gd name="connsiteX65" fmla="*/ 1121789 w 4784151"/>
              <a:gd name="connsiteY65" fmla="*/ 1688219 h 3231269"/>
              <a:gd name="connsiteX66" fmla="*/ 1097976 w 4784151"/>
              <a:gd name="connsiteY66" fmla="*/ 1688219 h 3231269"/>
              <a:gd name="connsiteX67" fmla="*/ 1097976 w 4784151"/>
              <a:gd name="connsiteY67" fmla="*/ 1626306 h 3231269"/>
              <a:gd name="connsiteX68" fmla="*/ 1088452 w 4784151"/>
              <a:gd name="connsiteY68" fmla="*/ 1623924 h 3231269"/>
              <a:gd name="connsiteX69" fmla="*/ 1090833 w 4784151"/>
              <a:gd name="connsiteY69" fmla="*/ 1562013 h 3231269"/>
              <a:gd name="connsiteX70" fmla="*/ 1069401 w 4784151"/>
              <a:gd name="connsiteY70" fmla="*/ 1559631 h 3231269"/>
              <a:gd name="connsiteX71" fmla="*/ 1069401 w 4784151"/>
              <a:gd name="connsiteY71" fmla="*/ 1464381 h 3231269"/>
              <a:gd name="connsiteX72" fmla="*/ 986058 w 4784151"/>
              <a:gd name="connsiteY72" fmla="*/ 1464381 h 3231269"/>
              <a:gd name="connsiteX73" fmla="*/ 983676 w 4784151"/>
              <a:gd name="connsiteY73" fmla="*/ 1445331 h 3231269"/>
              <a:gd name="connsiteX74" fmla="*/ 955101 w 4784151"/>
              <a:gd name="connsiteY74" fmla="*/ 1445331 h 3231269"/>
              <a:gd name="connsiteX75" fmla="*/ 955101 w 4784151"/>
              <a:gd name="connsiteY75" fmla="*/ 1392944 h 3231269"/>
              <a:gd name="connsiteX76" fmla="*/ 917001 w 4784151"/>
              <a:gd name="connsiteY76" fmla="*/ 1392944 h 3231269"/>
              <a:gd name="connsiteX77" fmla="*/ 917001 w 4784151"/>
              <a:gd name="connsiteY77" fmla="*/ 1359606 h 3231269"/>
              <a:gd name="connsiteX78" fmla="*/ 888426 w 4784151"/>
              <a:gd name="connsiteY78" fmla="*/ 1359606 h 3231269"/>
              <a:gd name="connsiteX79" fmla="*/ 888426 w 4784151"/>
              <a:gd name="connsiteY79" fmla="*/ 1283406 h 3231269"/>
              <a:gd name="connsiteX80" fmla="*/ 859851 w 4784151"/>
              <a:gd name="connsiteY80" fmla="*/ 1283406 h 3231269"/>
              <a:gd name="connsiteX81" fmla="*/ 859851 w 4784151"/>
              <a:gd name="connsiteY81" fmla="*/ 1202444 h 3231269"/>
              <a:gd name="connsiteX82" fmla="*/ 793176 w 4784151"/>
              <a:gd name="connsiteY82" fmla="*/ 1202444 h 3231269"/>
              <a:gd name="connsiteX83" fmla="*/ 793176 w 4784151"/>
              <a:gd name="connsiteY83" fmla="*/ 1154818 h 3231269"/>
              <a:gd name="connsiteX84" fmla="*/ 769363 w 4784151"/>
              <a:gd name="connsiteY84" fmla="*/ 1154819 h 3231269"/>
              <a:gd name="connsiteX85" fmla="*/ 762221 w 4784151"/>
              <a:gd name="connsiteY85" fmla="*/ 1119099 h 3231269"/>
              <a:gd name="connsiteX86" fmla="*/ 721739 w 4784151"/>
              <a:gd name="connsiteY86" fmla="*/ 1121481 h 3231269"/>
              <a:gd name="connsiteX87" fmla="*/ 721739 w 4784151"/>
              <a:gd name="connsiteY87" fmla="*/ 1085762 h 3231269"/>
              <a:gd name="connsiteX88" fmla="*/ 678876 w 4784151"/>
              <a:gd name="connsiteY88" fmla="*/ 1083381 h 3231269"/>
              <a:gd name="connsiteX89" fmla="*/ 678876 w 4784151"/>
              <a:gd name="connsiteY89" fmla="*/ 1030994 h 3231269"/>
              <a:gd name="connsiteX90" fmla="*/ 655064 w 4784151"/>
              <a:gd name="connsiteY90" fmla="*/ 1030994 h 3231269"/>
              <a:gd name="connsiteX91" fmla="*/ 655064 w 4784151"/>
              <a:gd name="connsiteY91" fmla="*/ 969081 h 3231269"/>
              <a:gd name="connsiteX92" fmla="*/ 612201 w 4784151"/>
              <a:gd name="connsiteY92" fmla="*/ 969081 h 3231269"/>
              <a:gd name="connsiteX93" fmla="*/ 614585 w 4784151"/>
              <a:gd name="connsiteY93" fmla="*/ 907169 h 3231269"/>
              <a:gd name="connsiteX94" fmla="*/ 581247 w 4784151"/>
              <a:gd name="connsiteY94" fmla="*/ 909550 h 3231269"/>
              <a:gd name="connsiteX95" fmla="*/ 581244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 name="connsiteX0" fmla="*/ 4784151 w 4784151"/>
              <a:gd name="connsiteY0" fmla="*/ 3231269 h 3231269"/>
              <a:gd name="connsiteX1" fmla="*/ 4784151 w 4784151"/>
              <a:gd name="connsiteY1" fmla="*/ 3021719 h 3231269"/>
              <a:gd name="connsiteX2" fmla="*/ 3850701 w 4784151"/>
              <a:gd name="connsiteY2" fmla="*/ 3021719 h 3231269"/>
              <a:gd name="connsiteX3" fmla="*/ 3850701 w 4784151"/>
              <a:gd name="connsiteY3" fmla="*/ 2940756 h 3231269"/>
              <a:gd name="connsiteX4" fmla="*/ 3598289 w 4784151"/>
              <a:gd name="connsiteY4" fmla="*/ 2940756 h 3231269"/>
              <a:gd name="connsiteX5" fmla="*/ 3598289 w 4784151"/>
              <a:gd name="connsiteY5" fmla="*/ 2878844 h 3231269"/>
              <a:gd name="connsiteX6" fmla="*/ 3431601 w 4784151"/>
              <a:gd name="connsiteY6" fmla="*/ 2878844 h 3231269"/>
              <a:gd name="connsiteX7" fmla="*/ 3431601 w 4784151"/>
              <a:gd name="connsiteY7" fmla="*/ 2831219 h 3231269"/>
              <a:gd name="connsiteX8" fmla="*/ 3317301 w 4784151"/>
              <a:gd name="connsiteY8" fmla="*/ 2831219 h 3231269"/>
              <a:gd name="connsiteX9" fmla="*/ 3317301 w 4784151"/>
              <a:gd name="connsiteY9" fmla="*/ 2764544 h 3231269"/>
              <a:gd name="connsiteX10" fmla="*/ 3269676 w 4784151"/>
              <a:gd name="connsiteY10" fmla="*/ 2764544 h 3231269"/>
              <a:gd name="connsiteX11" fmla="*/ 3269676 w 4784151"/>
              <a:gd name="connsiteY11" fmla="*/ 2716919 h 3231269"/>
              <a:gd name="connsiteX12" fmla="*/ 3248245 w 4784151"/>
              <a:gd name="connsiteY12" fmla="*/ 2712156 h 3231269"/>
              <a:gd name="connsiteX13" fmla="*/ 3248245 w 4784151"/>
              <a:gd name="connsiteY13" fmla="*/ 2664531 h 3231269"/>
              <a:gd name="connsiteX14" fmla="*/ 3217289 w 4784151"/>
              <a:gd name="connsiteY14" fmla="*/ 2664531 h 3231269"/>
              <a:gd name="connsiteX15" fmla="*/ 3217289 w 4784151"/>
              <a:gd name="connsiteY15" fmla="*/ 2602619 h 3231269"/>
              <a:gd name="connsiteX16" fmla="*/ 3026789 w 4784151"/>
              <a:gd name="connsiteY16" fmla="*/ 2602619 h 3231269"/>
              <a:gd name="connsiteX17" fmla="*/ 3026789 w 4784151"/>
              <a:gd name="connsiteY17" fmla="*/ 2545469 h 3231269"/>
              <a:gd name="connsiteX18" fmla="*/ 2717226 w 4784151"/>
              <a:gd name="connsiteY18" fmla="*/ 2545469 h 3231269"/>
              <a:gd name="connsiteX19" fmla="*/ 2717226 w 4784151"/>
              <a:gd name="connsiteY19" fmla="*/ 2512131 h 3231269"/>
              <a:gd name="connsiteX20" fmla="*/ 2602926 w 4784151"/>
              <a:gd name="connsiteY20" fmla="*/ 2512131 h 3231269"/>
              <a:gd name="connsiteX21" fmla="*/ 2602926 w 4784151"/>
              <a:gd name="connsiteY21" fmla="*/ 2469269 h 3231269"/>
              <a:gd name="connsiteX22" fmla="*/ 2521964 w 4784151"/>
              <a:gd name="connsiteY22" fmla="*/ 2469269 h 3231269"/>
              <a:gd name="connsiteX23" fmla="*/ 2521964 w 4784151"/>
              <a:gd name="connsiteY23" fmla="*/ 2378781 h 3231269"/>
              <a:gd name="connsiteX24" fmla="*/ 2502914 w 4784151"/>
              <a:gd name="connsiteY24" fmla="*/ 2378781 h 3231269"/>
              <a:gd name="connsiteX25" fmla="*/ 2502914 w 4784151"/>
              <a:gd name="connsiteY25" fmla="*/ 2331156 h 3231269"/>
              <a:gd name="connsiteX26" fmla="*/ 2412426 w 4784151"/>
              <a:gd name="connsiteY26" fmla="*/ 2331156 h 3231269"/>
              <a:gd name="connsiteX27" fmla="*/ 2412426 w 4784151"/>
              <a:gd name="connsiteY27" fmla="*/ 2312106 h 3231269"/>
              <a:gd name="connsiteX28" fmla="*/ 2231451 w 4784151"/>
              <a:gd name="connsiteY28" fmla="*/ 2312106 h 3231269"/>
              <a:gd name="connsiteX29" fmla="*/ 2231451 w 4784151"/>
              <a:gd name="connsiteY29" fmla="*/ 2269244 h 3231269"/>
              <a:gd name="connsiteX30" fmla="*/ 2193351 w 4784151"/>
              <a:gd name="connsiteY30" fmla="*/ 2269244 h 3231269"/>
              <a:gd name="connsiteX31" fmla="*/ 2193351 w 4784151"/>
              <a:gd name="connsiteY31" fmla="*/ 2235906 h 3231269"/>
              <a:gd name="connsiteX32" fmla="*/ 2074289 w 4784151"/>
              <a:gd name="connsiteY32" fmla="*/ 2235906 h 3231269"/>
              <a:gd name="connsiteX33" fmla="*/ 2074289 w 4784151"/>
              <a:gd name="connsiteY33" fmla="*/ 2193044 h 3231269"/>
              <a:gd name="connsiteX34" fmla="*/ 1983801 w 4784151"/>
              <a:gd name="connsiteY34" fmla="*/ 2193044 h 3231269"/>
              <a:gd name="connsiteX35" fmla="*/ 1983801 w 4784151"/>
              <a:gd name="connsiteY35" fmla="*/ 2164469 h 3231269"/>
              <a:gd name="connsiteX36" fmla="*/ 1926651 w 4784151"/>
              <a:gd name="connsiteY36" fmla="*/ 2164469 h 3231269"/>
              <a:gd name="connsiteX37" fmla="*/ 1926651 w 4784151"/>
              <a:gd name="connsiteY37" fmla="*/ 2131131 h 3231269"/>
              <a:gd name="connsiteX38" fmla="*/ 1898076 w 4784151"/>
              <a:gd name="connsiteY38" fmla="*/ 2131131 h 3231269"/>
              <a:gd name="connsiteX39" fmla="*/ 1898076 w 4784151"/>
              <a:gd name="connsiteY39" fmla="*/ 2097794 h 3231269"/>
              <a:gd name="connsiteX40" fmla="*/ 1840927 w 4784151"/>
              <a:gd name="connsiteY40" fmla="*/ 2100175 h 3231269"/>
              <a:gd name="connsiteX41" fmla="*/ 1833784 w 4784151"/>
              <a:gd name="connsiteY41" fmla="*/ 2043025 h 3231269"/>
              <a:gd name="connsiteX42" fmla="*/ 1745676 w 4784151"/>
              <a:gd name="connsiteY42" fmla="*/ 2045406 h 3231269"/>
              <a:gd name="connsiteX43" fmla="*/ 1745676 w 4784151"/>
              <a:gd name="connsiteY43" fmla="*/ 2016831 h 3231269"/>
              <a:gd name="connsiteX44" fmla="*/ 1655189 w 4784151"/>
              <a:gd name="connsiteY44" fmla="*/ 2016831 h 3231269"/>
              <a:gd name="connsiteX45" fmla="*/ 1655189 w 4784151"/>
              <a:gd name="connsiteY45" fmla="*/ 1983494 h 3231269"/>
              <a:gd name="connsiteX46" fmla="*/ 1626614 w 4784151"/>
              <a:gd name="connsiteY46" fmla="*/ 1983494 h 3231269"/>
              <a:gd name="connsiteX47" fmla="*/ 1626614 w 4784151"/>
              <a:gd name="connsiteY47" fmla="*/ 1954919 h 3231269"/>
              <a:gd name="connsiteX48" fmla="*/ 1612326 w 4784151"/>
              <a:gd name="connsiteY48" fmla="*/ 1954919 h 3231269"/>
              <a:gd name="connsiteX49" fmla="*/ 1612326 w 4784151"/>
              <a:gd name="connsiteY49" fmla="*/ 1926344 h 3231269"/>
              <a:gd name="connsiteX50" fmla="*/ 1545651 w 4784151"/>
              <a:gd name="connsiteY50" fmla="*/ 1926344 h 3231269"/>
              <a:gd name="connsiteX51" fmla="*/ 1545651 w 4784151"/>
              <a:gd name="connsiteY51" fmla="*/ 1902531 h 3231269"/>
              <a:gd name="connsiteX52" fmla="*/ 1355151 w 4784151"/>
              <a:gd name="connsiteY52" fmla="*/ 1902531 h 3231269"/>
              <a:gd name="connsiteX53" fmla="*/ 1355151 w 4784151"/>
              <a:gd name="connsiteY53" fmla="*/ 1869194 h 3231269"/>
              <a:gd name="connsiteX54" fmla="*/ 1293239 w 4784151"/>
              <a:gd name="connsiteY54" fmla="*/ 1869194 h 3231269"/>
              <a:gd name="connsiteX55" fmla="*/ 1293239 w 4784151"/>
              <a:gd name="connsiteY55" fmla="*/ 1850144 h 3231269"/>
              <a:gd name="connsiteX56" fmla="*/ 1250376 w 4784151"/>
              <a:gd name="connsiteY56" fmla="*/ 1850144 h 3231269"/>
              <a:gd name="connsiteX57" fmla="*/ 1250376 w 4784151"/>
              <a:gd name="connsiteY57" fmla="*/ 1821569 h 3231269"/>
              <a:gd name="connsiteX58" fmla="*/ 1240851 w 4784151"/>
              <a:gd name="connsiteY58" fmla="*/ 1821569 h 3231269"/>
              <a:gd name="connsiteX59" fmla="*/ 1240851 w 4784151"/>
              <a:gd name="connsiteY59" fmla="*/ 1788231 h 3231269"/>
              <a:gd name="connsiteX60" fmla="*/ 1193226 w 4784151"/>
              <a:gd name="connsiteY60" fmla="*/ 1788231 h 3231269"/>
              <a:gd name="connsiteX61" fmla="*/ 1193226 w 4784151"/>
              <a:gd name="connsiteY61" fmla="*/ 1764419 h 3231269"/>
              <a:gd name="connsiteX62" fmla="*/ 1169414 w 4784151"/>
              <a:gd name="connsiteY62" fmla="*/ 1764419 h 3231269"/>
              <a:gd name="connsiteX63" fmla="*/ 1169414 w 4784151"/>
              <a:gd name="connsiteY63" fmla="*/ 1740606 h 3231269"/>
              <a:gd name="connsiteX64" fmla="*/ 1121789 w 4784151"/>
              <a:gd name="connsiteY64" fmla="*/ 1740606 h 3231269"/>
              <a:gd name="connsiteX65" fmla="*/ 1121789 w 4784151"/>
              <a:gd name="connsiteY65" fmla="*/ 1688219 h 3231269"/>
              <a:gd name="connsiteX66" fmla="*/ 1097976 w 4784151"/>
              <a:gd name="connsiteY66" fmla="*/ 1688219 h 3231269"/>
              <a:gd name="connsiteX67" fmla="*/ 1097976 w 4784151"/>
              <a:gd name="connsiteY67" fmla="*/ 1626306 h 3231269"/>
              <a:gd name="connsiteX68" fmla="*/ 1088452 w 4784151"/>
              <a:gd name="connsiteY68" fmla="*/ 1623924 h 3231269"/>
              <a:gd name="connsiteX69" fmla="*/ 1090833 w 4784151"/>
              <a:gd name="connsiteY69" fmla="*/ 1562013 h 3231269"/>
              <a:gd name="connsiteX70" fmla="*/ 1069401 w 4784151"/>
              <a:gd name="connsiteY70" fmla="*/ 1559631 h 3231269"/>
              <a:gd name="connsiteX71" fmla="*/ 1069401 w 4784151"/>
              <a:gd name="connsiteY71" fmla="*/ 1464381 h 3231269"/>
              <a:gd name="connsiteX72" fmla="*/ 986058 w 4784151"/>
              <a:gd name="connsiteY72" fmla="*/ 1464381 h 3231269"/>
              <a:gd name="connsiteX73" fmla="*/ 983676 w 4784151"/>
              <a:gd name="connsiteY73" fmla="*/ 1445331 h 3231269"/>
              <a:gd name="connsiteX74" fmla="*/ 955101 w 4784151"/>
              <a:gd name="connsiteY74" fmla="*/ 1445331 h 3231269"/>
              <a:gd name="connsiteX75" fmla="*/ 955101 w 4784151"/>
              <a:gd name="connsiteY75" fmla="*/ 1392944 h 3231269"/>
              <a:gd name="connsiteX76" fmla="*/ 917001 w 4784151"/>
              <a:gd name="connsiteY76" fmla="*/ 1392944 h 3231269"/>
              <a:gd name="connsiteX77" fmla="*/ 917001 w 4784151"/>
              <a:gd name="connsiteY77" fmla="*/ 1359606 h 3231269"/>
              <a:gd name="connsiteX78" fmla="*/ 888426 w 4784151"/>
              <a:gd name="connsiteY78" fmla="*/ 1359606 h 3231269"/>
              <a:gd name="connsiteX79" fmla="*/ 888426 w 4784151"/>
              <a:gd name="connsiteY79" fmla="*/ 1283406 h 3231269"/>
              <a:gd name="connsiteX80" fmla="*/ 859851 w 4784151"/>
              <a:gd name="connsiteY80" fmla="*/ 1283406 h 3231269"/>
              <a:gd name="connsiteX81" fmla="*/ 859851 w 4784151"/>
              <a:gd name="connsiteY81" fmla="*/ 1202444 h 3231269"/>
              <a:gd name="connsiteX82" fmla="*/ 793176 w 4784151"/>
              <a:gd name="connsiteY82" fmla="*/ 1202444 h 3231269"/>
              <a:gd name="connsiteX83" fmla="*/ 793176 w 4784151"/>
              <a:gd name="connsiteY83" fmla="*/ 1154818 h 3231269"/>
              <a:gd name="connsiteX84" fmla="*/ 769363 w 4784151"/>
              <a:gd name="connsiteY84" fmla="*/ 1154819 h 3231269"/>
              <a:gd name="connsiteX85" fmla="*/ 762221 w 4784151"/>
              <a:gd name="connsiteY85" fmla="*/ 1119099 h 3231269"/>
              <a:gd name="connsiteX86" fmla="*/ 721739 w 4784151"/>
              <a:gd name="connsiteY86" fmla="*/ 1121481 h 3231269"/>
              <a:gd name="connsiteX87" fmla="*/ 721739 w 4784151"/>
              <a:gd name="connsiteY87" fmla="*/ 1085762 h 3231269"/>
              <a:gd name="connsiteX88" fmla="*/ 678876 w 4784151"/>
              <a:gd name="connsiteY88" fmla="*/ 1083381 h 3231269"/>
              <a:gd name="connsiteX89" fmla="*/ 678876 w 4784151"/>
              <a:gd name="connsiteY89" fmla="*/ 1030994 h 3231269"/>
              <a:gd name="connsiteX90" fmla="*/ 655064 w 4784151"/>
              <a:gd name="connsiteY90" fmla="*/ 1030994 h 3231269"/>
              <a:gd name="connsiteX91" fmla="*/ 655064 w 4784151"/>
              <a:gd name="connsiteY91" fmla="*/ 969081 h 3231269"/>
              <a:gd name="connsiteX92" fmla="*/ 612201 w 4784151"/>
              <a:gd name="connsiteY92" fmla="*/ 969081 h 3231269"/>
              <a:gd name="connsiteX93" fmla="*/ 614585 w 4784151"/>
              <a:gd name="connsiteY93" fmla="*/ 907169 h 3231269"/>
              <a:gd name="connsiteX94" fmla="*/ 581247 w 4784151"/>
              <a:gd name="connsiteY94" fmla="*/ 909550 h 3231269"/>
              <a:gd name="connsiteX95" fmla="*/ 581244 w 4784151"/>
              <a:gd name="connsiteY95" fmla="*/ 880975 h 3231269"/>
              <a:gd name="connsiteX96" fmla="*/ 550290 w 4784151"/>
              <a:gd name="connsiteY96" fmla="*/ 883356 h 3231269"/>
              <a:gd name="connsiteX97" fmla="*/ 550289 w 4784151"/>
              <a:gd name="connsiteY97" fmla="*/ 828587 h 3231269"/>
              <a:gd name="connsiteX98" fmla="*/ 505045 w 4784151"/>
              <a:gd name="connsiteY98" fmla="*/ 830969 h 3231269"/>
              <a:gd name="connsiteX99" fmla="*/ 502664 w 4784151"/>
              <a:gd name="connsiteY99" fmla="*/ 792869 h 3231269"/>
              <a:gd name="connsiteX100" fmla="*/ 474089 w 4784151"/>
              <a:gd name="connsiteY100" fmla="*/ 792869 h 3231269"/>
              <a:gd name="connsiteX101" fmla="*/ 474089 w 4784151"/>
              <a:gd name="connsiteY101" fmla="*/ 716669 h 3231269"/>
              <a:gd name="connsiteX102" fmla="*/ 426464 w 4784151"/>
              <a:gd name="connsiteY102" fmla="*/ 716669 h 3231269"/>
              <a:gd name="connsiteX103" fmla="*/ 426464 w 4784151"/>
              <a:gd name="connsiteY103" fmla="*/ 664281 h 3231269"/>
              <a:gd name="connsiteX104" fmla="*/ 402651 w 4784151"/>
              <a:gd name="connsiteY104" fmla="*/ 664281 h 3231269"/>
              <a:gd name="connsiteX105" fmla="*/ 402651 w 4784151"/>
              <a:gd name="connsiteY105" fmla="*/ 621419 h 3231269"/>
              <a:gd name="connsiteX106" fmla="*/ 383601 w 4784151"/>
              <a:gd name="connsiteY106" fmla="*/ 621419 h 3231269"/>
              <a:gd name="connsiteX107" fmla="*/ 383601 w 4784151"/>
              <a:gd name="connsiteY107" fmla="*/ 573794 h 3231269"/>
              <a:gd name="connsiteX108" fmla="*/ 345501 w 4784151"/>
              <a:gd name="connsiteY108" fmla="*/ 573794 h 3231269"/>
              <a:gd name="connsiteX109" fmla="*/ 345501 w 4784151"/>
              <a:gd name="connsiteY109" fmla="*/ 526169 h 3231269"/>
              <a:gd name="connsiteX110" fmla="*/ 307401 w 4784151"/>
              <a:gd name="connsiteY110" fmla="*/ 526169 h 3231269"/>
              <a:gd name="connsiteX111" fmla="*/ 307401 w 4784151"/>
              <a:gd name="connsiteY111" fmla="*/ 449969 h 3231269"/>
              <a:gd name="connsiteX112" fmla="*/ 274064 w 4784151"/>
              <a:gd name="connsiteY112" fmla="*/ 449969 h 3231269"/>
              <a:gd name="connsiteX113" fmla="*/ 274064 w 4784151"/>
              <a:gd name="connsiteY113" fmla="*/ 364244 h 3231269"/>
              <a:gd name="connsiteX114" fmla="*/ 240726 w 4784151"/>
              <a:gd name="connsiteY114" fmla="*/ 364244 h 3231269"/>
              <a:gd name="connsiteX115" fmla="*/ 240726 w 4784151"/>
              <a:gd name="connsiteY115" fmla="*/ 297569 h 3231269"/>
              <a:gd name="connsiteX116" fmla="*/ 207389 w 4784151"/>
              <a:gd name="connsiteY116" fmla="*/ 297569 h 3231269"/>
              <a:gd name="connsiteX117" fmla="*/ 207388 w 4784151"/>
              <a:gd name="connsiteY117" fmla="*/ 257088 h 3231269"/>
              <a:gd name="connsiteX118" fmla="*/ 188339 w 4784151"/>
              <a:gd name="connsiteY118" fmla="*/ 257087 h 3231269"/>
              <a:gd name="connsiteX119" fmla="*/ 188339 w 4784151"/>
              <a:gd name="connsiteY119" fmla="*/ 188031 h 3231269"/>
              <a:gd name="connsiteX120" fmla="*/ 145476 w 4784151"/>
              <a:gd name="connsiteY120" fmla="*/ 188031 h 3231269"/>
              <a:gd name="connsiteX121" fmla="*/ 145476 w 4784151"/>
              <a:gd name="connsiteY121" fmla="*/ 135644 h 3231269"/>
              <a:gd name="connsiteX122" fmla="*/ 116901 w 4784151"/>
              <a:gd name="connsiteY122" fmla="*/ 135644 h 3231269"/>
              <a:gd name="connsiteX123" fmla="*/ 116901 w 4784151"/>
              <a:gd name="connsiteY123" fmla="*/ 92781 h 3231269"/>
              <a:gd name="connsiteX124" fmla="*/ 88326 w 4784151"/>
              <a:gd name="connsiteY124" fmla="*/ 92781 h 3231269"/>
              <a:gd name="connsiteX125" fmla="*/ 88326 w 4784151"/>
              <a:gd name="connsiteY125" fmla="*/ 40394 h 3231269"/>
              <a:gd name="connsiteX126" fmla="*/ 62132 w 4784151"/>
              <a:gd name="connsiteY126" fmla="*/ 40394 h 3231269"/>
              <a:gd name="connsiteX127" fmla="*/ 52606 w 4784151"/>
              <a:gd name="connsiteY127" fmla="*/ 2291 h 3231269"/>
              <a:gd name="connsiteX128" fmla="*/ 220 w 4784151"/>
              <a:gd name="connsiteY128" fmla="*/ 2293 h 32312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Lst>
            <a:rect l="l" t="t" r="r" b="b"/>
            <a:pathLst>
              <a:path w="4784151" h="3231269">
                <a:moveTo>
                  <a:pt x="4784151" y="3231269"/>
                </a:moveTo>
                <a:lnTo>
                  <a:pt x="4784151" y="3021719"/>
                </a:lnTo>
                <a:lnTo>
                  <a:pt x="3850701" y="3021719"/>
                </a:lnTo>
                <a:lnTo>
                  <a:pt x="3850701" y="2940756"/>
                </a:lnTo>
                <a:lnTo>
                  <a:pt x="3598289" y="2940756"/>
                </a:lnTo>
                <a:lnTo>
                  <a:pt x="3598289" y="2878844"/>
                </a:lnTo>
                <a:lnTo>
                  <a:pt x="3431601" y="2878844"/>
                </a:lnTo>
                <a:lnTo>
                  <a:pt x="3431601" y="2831219"/>
                </a:lnTo>
                <a:lnTo>
                  <a:pt x="3317301" y="2831219"/>
                </a:lnTo>
                <a:lnTo>
                  <a:pt x="3317301" y="2764544"/>
                </a:lnTo>
                <a:lnTo>
                  <a:pt x="3269676" y="2764544"/>
                </a:lnTo>
                <a:lnTo>
                  <a:pt x="3269676" y="2716919"/>
                </a:lnTo>
                <a:lnTo>
                  <a:pt x="3248245" y="2712156"/>
                </a:lnTo>
                <a:lnTo>
                  <a:pt x="3248245" y="2664531"/>
                </a:lnTo>
                <a:lnTo>
                  <a:pt x="3217289" y="2664531"/>
                </a:lnTo>
                <a:lnTo>
                  <a:pt x="3217289" y="2602619"/>
                </a:lnTo>
                <a:lnTo>
                  <a:pt x="3026789" y="2602619"/>
                </a:lnTo>
                <a:lnTo>
                  <a:pt x="3026789" y="2545469"/>
                </a:lnTo>
                <a:lnTo>
                  <a:pt x="2717226" y="2545469"/>
                </a:lnTo>
                <a:lnTo>
                  <a:pt x="2717226" y="2512131"/>
                </a:lnTo>
                <a:lnTo>
                  <a:pt x="2602926" y="2512131"/>
                </a:lnTo>
                <a:lnTo>
                  <a:pt x="2602926" y="2469269"/>
                </a:lnTo>
                <a:lnTo>
                  <a:pt x="2521964" y="2469269"/>
                </a:lnTo>
                <a:lnTo>
                  <a:pt x="2521964" y="2378781"/>
                </a:lnTo>
                <a:lnTo>
                  <a:pt x="2502914" y="2378781"/>
                </a:lnTo>
                <a:lnTo>
                  <a:pt x="2502914" y="2331156"/>
                </a:lnTo>
                <a:lnTo>
                  <a:pt x="2412426" y="2331156"/>
                </a:lnTo>
                <a:lnTo>
                  <a:pt x="2412426" y="2312106"/>
                </a:lnTo>
                <a:lnTo>
                  <a:pt x="2231451" y="2312106"/>
                </a:lnTo>
                <a:lnTo>
                  <a:pt x="2231451" y="2269244"/>
                </a:lnTo>
                <a:lnTo>
                  <a:pt x="2193351" y="2269244"/>
                </a:lnTo>
                <a:lnTo>
                  <a:pt x="2193351" y="2235906"/>
                </a:lnTo>
                <a:lnTo>
                  <a:pt x="2074289" y="2235906"/>
                </a:lnTo>
                <a:lnTo>
                  <a:pt x="2074289" y="2193044"/>
                </a:lnTo>
                <a:lnTo>
                  <a:pt x="1983801" y="2193044"/>
                </a:lnTo>
                <a:lnTo>
                  <a:pt x="1983801" y="2164469"/>
                </a:lnTo>
                <a:lnTo>
                  <a:pt x="1926651" y="2164469"/>
                </a:lnTo>
                <a:lnTo>
                  <a:pt x="1926651" y="2131131"/>
                </a:lnTo>
                <a:lnTo>
                  <a:pt x="1898076" y="2131131"/>
                </a:lnTo>
                <a:lnTo>
                  <a:pt x="1898076" y="2097794"/>
                </a:lnTo>
                <a:lnTo>
                  <a:pt x="1840927" y="2100175"/>
                </a:lnTo>
                <a:lnTo>
                  <a:pt x="1833784" y="2043025"/>
                </a:lnTo>
                <a:lnTo>
                  <a:pt x="1745676" y="2045406"/>
                </a:lnTo>
                <a:lnTo>
                  <a:pt x="1745676" y="2016831"/>
                </a:lnTo>
                <a:lnTo>
                  <a:pt x="1655189" y="2016831"/>
                </a:lnTo>
                <a:lnTo>
                  <a:pt x="1655189" y="1983494"/>
                </a:lnTo>
                <a:lnTo>
                  <a:pt x="1626614" y="1983494"/>
                </a:lnTo>
                <a:lnTo>
                  <a:pt x="1626614" y="1954919"/>
                </a:lnTo>
                <a:lnTo>
                  <a:pt x="1612326" y="1954919"/>
                </a:lnTo>
                <a:lnTo>
                  <a:pt x="1612326" y="1926344"/>
                </a:lnTo>
                <a:lnTo>
                  <a:pt x="1545651" y="1926344"/>
                </a:lnTo>
                <a:lnTo>
                  <a:pt x="1545651" y="1902531"/>
                </a:lnTo>
                <a:lnTo>
                  <a:pt x="1355151" y="1902531"/>
                </a:lnTo>
                <a:lnTo>
                  <a:pt x="1355151" y="1869194"/>
                </a:lnTo>
                <a:lnTo>
                  <a:pt x="1293239" y="1869194"/>
                </a:lnTo>
                <a:lnTo>
                  <a:pt x="1293239" y="1850144"/>
                </a:lnTo>
                <a:lnTo>
                  <a:pt x="1250376" y="1850144"/>
                </a:lnTo>
                <a:lnTo>
                  <a:pt x="1250376" y="1821569"/>
                </a:lnTo>
                <a:lnTo>
                  <a:pt x="1240851" y="1821569"/>
                </a:lnTo>
                <a:lnTo>
                  <a:pt x="1240851" y="1788231"/>
                </a:lnTo>
                <a:lnTo>
                  <a:pt x="1193226" y="1788231"/>
                </a:lnTo>
                <a:lnTo>
                  <a:pt x="1193226" y="1764419"/>
                </a:lnTo>
                <a:lnTo>
                  <a:pt x="1169414" y="1764419"/>
                </a:lnTo>
                <a:lnTo>
                  <a:pt x="1169414" y="1740606"/>
                </a:lnTo>
                <a:lnTo>
                  <a:pt x="1121789" y="1740606"/>
                </a:lnTo>
                <a:lnTo>
                  <a:pt x="1121789" y="1688219"/>
                </a:lnTo>
                <a:lnTo>
                  <a:pt x="1097976" y="1688219"/>
                </a:lnTo>
                <a:lnTo>
                  <a:pt x="1097976" y="1626306"/>
                </a:lnTo>
                <a:lnTo>
                  <a:pt x="1088452" y="1623924"/>
                </a:lnTo>
                <a:cubicBezTo>
                  <a:pt x="1089246" y="1603287"/>
                  <a:pt x="1090039" y="1582650"/>
                  <a:pt x="1090833" y="1562013"/>
                </a:cubicBezTo>
                <a:lnTo>
                  <a:pt x="1069401" y="1559631"/>
                </a:lnTo>
                <a:lnTo>
                  <a:pt x="1069401" y="1464381"/>
                </a:lnTo>
                <a:lnTo>
                  <a:pt x="986058" y="1464381"/>
                </a:lnTo>
                <a:lnTo>
                  <a:pt x="983676" y="1445331"/>
                </a:lnTo>
                <a:lnTo>
                  <a:pt x="955101" y="1445331"/>
                </a:lnTo>
                <a:lnTo>
                  <a:pt x="955101" y="1392944"/>
                </a:lnTo>
                <a:lnTo>
                  <a:pt x="917001" y="1392944"/>
                </a:lnTo>
                <a:lnTo>
                  <a:pt x="917001" y="1359606"/>
                </a:lnTo>
                <a:lnTo>
                  <a:pt x="888426" y="1359606"/>
                </a:lnTo>
                <a:lnTo>
                  <a:pt x="888426" y="1283406"/>
                </a:lnTo>
                <a:lnTo>
                  <a:pt x="859851" y="1283406"/>
                </a:lnTo>
                <a:lnTo>
                  <a:pt x="859851" y="1202444"/>
                </a:lnTo>
                <a:lnTo>
                  <a:pt x="793176" y="1202444"/>
                </a:lnTo>
                <a:lnTo>
                  <a:pt x="793176" y="1154818"/>
                </a:lnTo>
                <a:lnTo>
                  <a:pt x="769363" y="1154819"/>
                </a:lnTo>
                <a:lnTo>
                  <a:pt x="762221" y="1119099"/>
                </a:lnTo>
                <a:lnTo>
                  <a:pt x="721739" y="1121481"/>
                </a:lnTo>
                <a:lnTo>
                  <a:pt x="721739" y="1085762"/>
                </a:lnTo>
                <a:lnTo>
                  <a:pt x="678876" y="1083381"/>
                </a:lnTo>
                <a:lnTo>
                  <a:pt x="678876" y="1030994"/>
                </a:lnTo>
                <a:lnTo>
                  <a:pt x="655064" y="1030994"/>
                </a:lnTo>
                <a:lnTo>
                  <a:pt x="655064" y="969081"/>
                </a:lnTo>
                <a:lnTo>
                  <a:pt x="612201" y="969081"/>
                </a:lnTo>
                <a:cubicBezTo>
                  <a:pt x="612996" y="948444"/>
                  <a:pt x="613790" y="927806"/>
                  <a:pt x="614585" y="907169"/>
                </a:cubicBezTo>
                <a:lnTo>
                  <a:pt x="581247" y="909550"/>
                </a:lnTo>
                <a:cubicBezTo>
                  <a:pt x="581246" y="898438"/>
                  <a:pt x="581245" y="892087"/>
                  <a:pt x="581244" y="880975"/>
                </a:cubicBezTo>
                <a:lnTo>
                  <a:pt x="550290" y="883356"/>
                </a:lnTo>
                <a:cubicBezTo>
                  <a:pt x="550290" y="865100"/>
                  <a:pt x="550289" y="846843"/>
                  <a:pt x="550289" y="828587"/>
                </a:cubicBezTo>
                <a:lnTo>
                  <a:pt x="505045" y="830969"/>
                </a:lnTo>
                <a:lnTo>
                  <a:pt x="502664" y="792869"/>
                </a:lnTo>
                <a:lnTo>
                  <a:pt x="474089" y="792869"/>
                </a:lnTo>
                <a:lnTo>
                  <a:pt x="474089" y="716669"/>
                </a:lnTo>
                <a:lnTo>
                  <a:pt x="426464" y="716669"/>
                </a:lnTo>
                <a:lnTo>
                  <a:pt x="426464" y="664281"/>
                </a:lnTo>
                <a:lnTo>
                  <a:pt x="402651" y="664281"/>
                </a:lnTo>
                <a:lnTo>
                  <a:pt x="402651" y="621419"/>
                </a:lnTo>
                <a:lnTo>
                  <a:pt x="383601" y="621419"/>
                </a:lnTo>
                <a:lnTo>
                  <a:pt x="383601" y="573794"/>
                </a:lnTo>
                <a:lnTo>
                  <a:pt x="345501" y="573794"/>
                </a:lnTo>
                <a:lnTo>
                  <a:pt x="345501" y="526169"/>
                </a:lnTo>
                <a:lnTo>
                  <a:pt x="307401" y="526169"/>
                </a:lnTo>
                <a:lnTo>
                  <a:pt x="307401" y="449969"/>
                </a:lnTo>
                <a:lnTo>
                  <a:pt x="274064" y="449969"/>
                </a:lnTo>
                <a:lnTo>
                  <a:pt x="274064" y="364244"/>
                </a:lnTo>
                <a:lnTo>
                  <a:pt x="240726" y="364244"/>
                </a:lnTo>
                <a:lnTo>
                  <a:pt x="240726" y="297569"/>
                </a:lnTo>
                <a:lnTo>
                  <a:pt x="207389" y="297569"/>
                </a:lnTo>
                <a:cubicBezTo>
                  <a:pt x="207389" y="284075"/>
                  <a:pt x="207388" y="270582"/>
                  <a:pt x="207388" y="257088"/>
                </a:cubicBezTo>
                <a:lnTo>
                  <a:pt x="188339" y="257087"/>
                </a:lnTo>
                <a:lnTo>
                  <a:pt x="188339" y="188031"/>
                </a:lnTo>
                <a:lnTo>
                  <a:pt x="145476" y="188031"/>
                </a:lnTo>
                <a:lnTo>
                  <a:pt x="145476" y="135644"/>
                </a:lnTo>
                <a:lnTo>
                  <a:pt x="116901" y="135644"/>
                </a:lnTo>
                <a:lnTo>
                  <a:pt x="116901" y="92781"/>
                </a:lnTo>
                <a:lnTo>
                  <a:pt x="88326" y="92781"/>
                </a:lnTo>
                <a:lnTo>
                  <a:pt x="88326" y="40394"/>
                </a:lnTo>
                <a:lnTo>
                  <a:pt x="62132" y="40394"/>
                </a:lnTo>
                <a:cubicBezTo>
                  <a:pt x="47447" y="34838"/>
                  <a:pt x="63024" y="9236"/>
                  <a:pt x="52606" y="2291"/>
                </a:cubicBezTo>
                <a:cubicBezTo>
                  <a:pt x="47447" y="-1678"/>
                  <a:pt x="-3749" y="309"/>
                  <a:pt x="220" y="2293"/>
                </a:cubicBez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63" name="Freeform: Shape 62">
            <a:extLst>
              <a:ext uri="{FF2B5EF4-FFF2-40B4-BE49-F238E27FC236}">
                <a16:creationId xmlns:a16="http://schemas.microsoft.com/office/drawing/2014/main" id="{847FD3DB-758E-C8E1-671E-784C8BF817A4}"/>
              </a:ext>
            </a:extLst>
          </p:cNvPr>
          <p:cNvSpPr/>
          <p:nvPr/>
        </p:nvSpPr>
        <p:spPr bwMode="auto">
          <a:xfrm>
            <a:off x="2690813" y="1714181"/>
            <a:ext cx="6405562" cy="2609850"/>
          </a:xfrm>
          <a:custGeom>
            <a:avLst/>
            <a:gdLst>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709862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85925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62100 w 6396037"/>
              <a:gd name="connsiteY46" fmla="*/ 1709737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66700 w 6396037"/>
              <a:gd name="connsiteY110" fmla="*/ 309562 h 2619375"/>
              <a:gd name="connsiteX111" fmla="*/ 247650 w 6396037"/>
              <a:gd name="connsiteY111" fmla="*/ 309562 h 2619375"/>
              <a:gd name="connsiteX112" fmla="*/ 247650 w 6396037"/>
              <a:gd name="connsiteY112" fmla="*/ 219075 h 2619375"/>
              <a:gd name="connsiteX113" fmla="*/ 195262 w 6396037"/>
              <a:gd name="connsiteY113" fmla="*/ 219075 h 2619375"/>
              <a:gd name="connsiteX114" fmla="*/ 195262 w 6396037"/>
              <a:gd name="connsiteY114" fmla="*/ 190500 h 2619375"/>
              <a:gd name="connsiteX115" fmla="*/ 161925 w 6396037"/>
              <a:gd name="connsiteY115" fmla="*/ 190500 h 2619375"/>
              <a:gd name="connsiteX116" fmla="*/ 161925 w 6396037"/>
              <a:gd name="connsiteY116" fmla="*/ 142875 h 2619375"/>
              <a:gd name="connsiteX117" fmla="*/ 142875 w 6396037"/>
              <a:gd name="connsiteY117" fmla="*/ 142875 h 2619375"/>
              <a:gd name="connsiteX118" fmla="*/ 166687 w 6396037"/>
              <a:gd name="connsiteY118" fmla="*/ 119063 h 2619375"/>
              <a:gd name="connsiteX119" fmla="*/ 123825 w 6396037"/>
              <a:gd name="connsiteY119" fmla="*/ 119063 h 2619375"/>
              <a:gd name="connsiteX120" fmla="*/ 123825 w 6396037"/>
              <a:gd name="connsiteY120" fmla="*/ 80962 h 2619375"/>
              <a:gd name="connsiteX121" fmla="*/ 95250 w 6396037"/>
              <a:gd name="connsiteY121" fmla="*/ 80962 h 2619375"/>
              <a:gd name="connsiteX122" fmla="*/ 95250 w 6396037"/>
              <a:gd name="connsiteY122" fmla="*/ 33337 h 2619375"/>
              <a:gd name="connsiteX123" fmla="*/ 38100 w 6396037"/>
              <a:gd name="connsiteY123" fmla="*/ 33337 h 2619375"/>
              <a:gd name="connsiteX124" fmla="*/ 38100 w 6396037"/>
              <a:gd name="connsiteY124" fmla="*/ 0 h 2619375"/>
              <a:gd name="connsiteX125" fmla="*/ 0 w 6396037"/>
              <a:gd name="connsiteY125"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3194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85925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62100 w 6396037"/>
              <a:gd name="connsiteY46" fmla="*/ 1709737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66700 w 6396037"/>
              <a:gd name="connsiteY110" fmla="*/ 309562 h 2619375"/>
              <a:gd name="connsiteX111" fmla="*/ 247650 w 6396037"/>
              <a:gd name="connsiteY111" fmla="*/ 309562 h 2619375"/>
              <a:gd name="connsiteX112" fmla="*/ 247650 w 6396037"/>
              <a:gd name="connsiteY112" fmla="*/ 219075 h 2619375"/>
              <a:gd name="connsiteX113" fmla="*/ 195262 w 6396037"/>
              <a:gd name="connsiteY113" fmla="*/ 219075 h 2619375"/>
              <a:gd name="connsiteX114" fmla="*/ 195262 w 6396037"/>
              <a:gd name="connsiteY114" fmla="*/ 190500 h 2619375"/>
              <a:gd name="connsiteX115" fmla="*/ 161925 w 6396037"/>
              <a:gd name="connsiteY115" fmla="*/ 190500 h 2619375"/>
              <a:gd name="connsiteX116" fmla="*/ 161925 w 6396037"/>
              <a:gd name="connsiteY116" fmla="*/ 142875 h 2619375"/>
              <a:gd name="connsiteX117" fmla="*/ 142875 w 6396037"/>
              <a:gd name="connsiteY117" fmla="*/ 142875 h 2619375"/>
              <a:gd name="connsiteX118" fmla="*/ 166687 w 6396037"/>
              <a:gd name="connsiteY118" fmla="*/ 119063 h 2619375"/>
              <a:gd name="connsiteX119" fmla="*/ 123825 w 6396037"/>
              <a:gd name="connsiteY119" fmla="*/ 119063 h 2619375"/>
              <a:gd name="connsiteX120" fmla="*/ 123825 w 6396037"/>
              <a:gd name="connsiteY120" fmla="*/ 80962 h 2619375"/>
              <a:gd name="connsiteX121" fmla="*/ 95250 w 6396037"/>
              <a:gd name="connsiteY121" fmla="*/ 80962 h 2619375"/>
              <a:gd name="connsiteX122" fmla="*/ 95250 w 6396037"/>
              <a:gd name="connsiteY122" fmla="*/ 33337 h 2619375"/>
              <a:gd name="connsiteX123" fmla="*/ 38100 w 6396037"/>
              <a:gd name="connsiteY123" fmla="*/ 33337 h 2619375"/>
              <a:gd name="connsiteX124" fmla="*/ 38100 w 6396037"/>
              <a:gd name="connsiteY124" fmla="*/ 0 h 2619375"/>
              <a:gd name="connsiteX125" fmla="*/ 0 w 6396037"/>
              <a:gd name="connsiteY125"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702719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85925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62100 w 6396037"/>
              <a:gd name="connsiteY46" fmla="*/ 1709737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66700 w 6396037"/>
              <a:gd name="connsiteY110" fmla="*/ 309562 h 2619375"/>
              <a:gd name="connsiteX111" fmla="*/ 247650 w 6396037"/>
              <a:gd name="connsiteY111" fmla="*/ 309562 h 2619375"/>
              <a:gd name="connsiteX112" fmla="*/ 247650 w 6396037"/>
              <a:gd name="connsiteY112" fmla="*/ 219075 h 2619375"/>
              <a:gd name="connsiteX113" fmla="*/ 195262 w 6396037"/>
              <a:gd name="connsiteY113" fmla="*/ 219075 h 2619375"/>
              <a:gd name="connsiteX114" fmla="*/ 195262 w 6396037"/>
              <a:gd name="connsiteY114" fmla="*/ 190500 h 2619375"/>
              <a:gd name="connsiteX115" fmla="*/ 161925 w 6396037"/>
              <a:gd name="connsiteY115" fmla="*/ 190500 h 2619375"/>
              <a:gd name="connsiteX116" fmla="*/ 161925 w 6396037"/>
              <a:gd name="connsiteY116" fmla="*/ 142875 h 2619375"/>
              <a:gd name="connsiteX117" fmla="*/ 142875 w 6396037"/>
              <a:gd name="connsiteY117" fmla="*/ 142875 h 2619375"/>
              <a:gd name="connsiteX118" fmla="*/ 166687 w 6396037"/>
              <a:gd name="connsiteY118" fmla="*/ 119063 h 2619375"/>
              <a:gd name="connsiteX119" fmla="*/ 123825 w 6396037"/>
              <a:gd name="connsiteY119" fmla="*/ 119063 h 2619375"/>
              <a:gd name="connsiteX120" fmla="*/ 123825 w 6396037"/>
              <a:gd name="connsiteY120" fmla="*/ 80962 h 2619375"/>
              <a:gd name="connsiteX121" fmla="*/ 95250 w 6396037"/>
              <a:gd name="connsiteY121" fmla="*/ 80962 h 2619375"/>
              <a:gd name="connsiteX122" fmla="*/ 95250 w 6396037"/>
              <a:gd name="connsiteY122" fmla="*/ 33337 h 2619375"/>
              <a:gd name="connsiteX123" fmla="*/ 38100 w 6396037"/>
              <a:gd name="connsiteY123" fmla="*/ 33337 h 2619375"/>
              <a:gd name="connsiteX124" fmla="*/ 38100 w 6396037"/>
              <a:gd name="connsiteY124" fmla="*/ 0 h 2619375"/>
              <a:gd name="connsiteX125" fmla="*/ 0 w 6396037"/>
              <a:gd name="connsiteY125"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85925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62100 w 6396037"/>
              <a:gd name="connsiteY46" fmla="*/ 1709737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66700 w 6396037"/>
              <a:gd name="connsiteY110" fmla="*/ 309562 h 2619375"/>
              <a:gd name="connsiteX111" fmla="*/ 247650 w 6396037"/>
              <a:gd name="connsiteY111" fmla="*/ 309562 h 2619375"/>
              <a:gd name="connsiteX112" fmla="*/ 247650 w 6396037"/>
              <a:gd name="connsiteY112" fmla="*/ 219075 h 2619375"/>
              <a:gd name="connsiteX113" fmla="*/ 195262 w 6396037"/>
              <a:gd name="connsiteY113" fmla="*/ 219075 h 2619375"/>
              <a:gd name="connsiteX114" fmla="*/ 195262 w 6396037"/>
              <a:gd name="connsiteY114" fmla="*/ 190500 h 2619375"/>
              <a:gd name="connsiteX115" fmla="*/ 161925 w 6396037"/>
              <a:gd name="connsiteY115" fmla="*/ 190500 h 2619375"/>
              <a:gd name="connsiteX116" fmla="*/ 161925 w 6396037"/>
              <a:gd name="connsiteY116" fmla="*/ 142875 h 2619375"/>
              <a:gd name="connsiteX117" fmla="*/ 142875 w 6396037"/>
              <a:gd name="connsiteY117" fmla="*/ 142875 h 2619375"/>
              <a:gd name="connsiteX118" fmla="*/ 166687 w 6396037"/>
              <a:gd name="connsiteY118" fmla="*/ 119063 h 2619375"/>
              <a:gd name="connsiteX119" fmla="*/ 123825 w 6396037"/>
              <a:gd name="connsiteY119" fmla="*/ 119063 h 2619375"/>
              <a:gd name="connsiteX120" fmla="*/ 123825 w 6396037"/>
              <a:gd name="connsiteY120" fmla="*/ 80962 h 2619375"/>
              <a:gd name="connsiteX121" fmla="*/ 95250 w 6396037"/>
              <a:gd name="connsiteY121" fmla="*/ 80962 h 2619375"/>
              <a:gd name="connsiteX122" fmla="*/ 95250 w 6396037"/>
              <a:gd name="connsiteY122" fmla="*/ 33337 h 2619375"/>
              <a:gd name="connsiteX123" fmla="*/ 38100 w 6396037"/>
              <a:gd name="connsiteY123" fmla="*/ 33337 h 2619375"/>
              <a:gd name="connsiteX124" fmla="*/ 38100 w 6396037"/>
              <a:gd name="connsiteY124" fmla="*/ 0 h 2619375"/>
              <a:gd name="connsiteX125" fmla="*/ 0 w 6396037"/>
              <a:gd name="connsiteY125"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62100 w 6396037"/>
              <a:gd name="connsiteY46" fmla="*/ 1709737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66700 w 6396037"/>
              <a:gd name="connsiteY110" fmla="*/ 309562 h 2619375"/>
              <a:gd name="connsiteX111" fmla="*/ 247650 w 6396037"/>
              <a:gd name="connsiteY111" fmla="*/ 309562 h 2619375"/>
              <a:gd name="connsiteX112" fmla="*/ 247650 w 6396037"/>
              <a:gd name="connsiteY112" fmla="*/ 219075 h 2619375"/>
              <a:gd name="connsiteX113" fmla="*/ 195262 w 6396037"/>
              <a:gd name="connsiteY113" fmla="*/ 219075 h 2619375"/>
              <a:gd name="connsiteX114" fmla="*/ 195262 w 6396037"/>
              <a:gd name="connsiteY114" fmla="*/ 190500 h 2619375"/>
              <a:gd name="connsiteX115" fmla="*/ 161925 w 6396037"/>
              <a:gd name="connsiteY115" fmla="*/ 190500 h 2619375"/>
              <a:gd name="connsiteX116" fmla="*/ 161925 w 6396037"/>
              <a:gd name="connsiteY116" fmla="*/ 142875 h 2619375"/>
              <a:gd name="connsiteX117" fmla="*/ 142875 w 6396037"/>
              <a:gd name="connsiteY117" fmla="*/ 142875 h 2619375"/>
              <a:gd name="connsiteX118" fmla="*/ 166687 w 6396037"/>
              <a:gd name="connsiteY118" fmla="*/ 119063 h 2619375"/>
              <a:gd name="connsiteX119" fmla="*/ 123825 w 6396037"/>
              <a:gd name="connsiteY119" fmla="*/ 119063 h 2619375"/>
              <a:gd name="connsiteX120" fmla="*/ 123825 w 6396037"/>
              <a:gd name="connsiteY120" fmla="*/ 80962 h 2619375"/>
              <a:gd name="connsiteX121" fmla="*/ 95250 w 6396037"/>
              <a:gd name="connsiteY121" fmla="*/ 80962 h 2619375"/>
              <a:gd name="connsiteX122" fmla="*/ 95250 w 6396037"/>
              <a:gd name="connsiteY122" fmla="*/ 33337 h 2619375"/>
              <a:gd name="connsiteX123" fmla="*/ 38100 w 6396037"/>
              <a:gd name="connsiteY123" fmla="*/ 33337 h 2619375"/>
              <a:gd name="connsiteX124" fmla="*/ 38100 w 6396037"/>
              <a:gd name="connsiteY124" fmla="*/ 0 h 2619375"/>
              <a:gd name="connsiteX125" fmla="*/ 0 w 6396037"/>
              <a:gd name="connsiteY125"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66700 w 6396037"/>
              <a:gd name="connsiteY110" fmla="*/ 309562 h 2619375"/>
              <a:gd name="connsiteX111" fmla="*/ 247650 w 6396037"/>
              <a:gd name="connsiteY111" fmla="*/ 309562 h 2619375"/>
              <a:gd name="connsiteX112" fmla="*/ 247650 w 6396037"/>
              <a:gd name="connsiteY112" fmla="*/ 219075 h 2619375"/>
              <a:gd name="connsiteX113" fmla="*/ 195262 w 6396037"/>
              <a:gd name="connsiteY113" fmla="*/ 219075 h 2619375"/>
              <a:gd name="connsiteX114" fmla="*/ 195262 w 6396037"/>
              <a:gd name="connsiteY114" fmla="*/ 190500 h 2619375"/>
              <a:gd name="connsiteX115" fmla="*/ 161925 w 6396037"/>
              <a:gd name="connsiteY115" fmla="*/ 190500 h 2619375"/>
              <a:gd name="connsiteX116" fmla="*/ 161925 w 6396037"/>
              <a:gd name="connsiteY116" fmla="*/ 142875 h 2619375"/>
              <a:gd name="connsiteX117" fmla="*/ 142875 w 6396037"/>
              <a:gd name="connsiteY117" fmla="*/ 142875 h 2619375"/>
              <a:gd name="connsiteX118" fmla="*/ 166687 w 6396037"/>
              <a:gd name="connsiteY118" fmla="*/ 119063 h 2619375"/>
              <a:gd name="connsiteX119" fmla="*/ 123825 w 6396037"/>
              <a:gd name="connsiteY119" fmla="*/ 119063 h 2619375"/>
              <a:gd name="connsiteX120" fmla="*/ 123825 w 6396037"/>
              <a:gd name="connsiteY120" fmla="*/ 80962 h 2619375"/>
              <a:gd name="connsiteX121" fmla="*/ 95250 w 6396037"/>
              <a:gd name="connsiteY121" fmla="*/ 80962 h 2619375"/>
              <a:gd name="connsiteX122" fmla="*/ 95250 w 6396037"/>
              <a:gd name="connsiteY122" fmla="*/ 33337 h 2619375"/>
              <a:gd name="connsiteX123" fmla="*/ 38100 w 6396037"/>
              <a:gd name="connsiteY123" fmla="*/ 33337 h 2619375"/>
              <a:gd name="connsiteX124" fmla="*/ 38100 w 6396037"/>
              <a:gd name="connsiteY124" fmla="*/ 0 h 2619375"/>
              <a:gd name="connsiteX125" fmla="*/ 0 w 6396037"/>
              <a:gd name="connsiteY125"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66700 w 6396037"/>
              <a:gd name="connsiteY110" fmla="*/ 309562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9556 w 6396037"/>
              <a:gd name="connsiteY110" fmla="*/ 288130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45269 w 6396037"/>
              <a:gd name="connsiteY110" fmla="*/ 288130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45269 w 6396037"/>
              <a:gd name="connsiteY110" fmla="*/ 288130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47650 w 6396037"/>
              <a:gd name="connsiteY110" fmla="*/ 295274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66762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66762 w 6396037"/>
              <a:gd name="connsiteY84" fmla="*/ 871537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54856 w 6396037"/>
              <a:gd name="connsiteY84" fmla="*/ 866774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90575 w 6396037"/>
              <a:gd name="connsiteY83" fmla="*/ 871537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78669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90575 w 6396037"/>
              <a:gd name="connsiteY82" fmla="*/ 914400 h 2619375"/>
              <a:gd name="connsiteX83" fmla="*/ 778669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78669 w 6396037"/>
              <a:gd name="connsiteY82" fmla="*/ 909638 h 2619375"/>
              <a:gd name="connsiteX83" fmla="*/ 778669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9625 w 6396037"/>
              <a:gd name="connsiteY81" fmla="*/ 914400 h 2619375"/>
              <a:gd name="connsiteX82" fmla="*/ 778669 w 6396037"/>
              <a:gd name="connsiteY82" fmla="*/ 909638 h 2619375"/>
              <a:gd name="connsiteX83" fmla="*/ 783432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7244 w 6396037"/>
              <a:gd name="connsiteY81" fmla="*/ 909638 h 2619375"/>
              <a:gd name="connsiteX82" fmla="*/ 778669 w 6396037"/>
              <a:gd name="connsiteY82" fmla="*/ 909638 h 2619375"/>
              <a:gd name="connsiteX83" fmla="*/ 783432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7244 w 6396037"/>
              <a:gd name="connsiteY81" fmla="*/ 909638 h 2619375"/>
              <a:gd name="connsiteX82" fmla="*/ 778669 w 6396037"/>
              <a:gd name="connsiteY82" fmla="*/ 909638 h 2619375"/>
              <a:gd name="connsiteX83" fmla="*/ 778670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66687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7244 w 6396037"/>
              <a:gd name="connsiteY81" fmla="*/ 909638 h 2619375"/>
              <a:gd name="connsiteX82" fmla="*/ 778669 w 6396037"/>
              <a:gd name="connsiteY82" fmla="*/ 909638 h 2619375"/>
              <a:gd name="connsiteX83" fmla="*/ 778670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52400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7244 w 6396037"/>
              <a:gd name="connsiteY81" fmla="*/ 909638 h 2619375"/>
              <a:gd name="connsiteX82" fmla="*/ 778669 w 6396037"/>
              <a:gd name="connsiteY82" fmla="*/ 909638 h 2619375"/>
              <a:gd name="connsiteX83" fmla="*/ 778670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52400 w 6396037"/>
              <a:gd name="connsiteY117" fmla="*/ 119063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7244 w 6396037"/>
              <a:gd name="connsiteY81" fmla="*/ 909638 h 2619375"/>
              <a:gd name="connsiteX82" fmla="*/ 778669 w 6396037"/>
              <a:gd name="connsiteY82" fmla="*/ 909638 h 2619375"/>
              <a:gd name="connsiteX83" fmla="*/ 778670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47637 w 6396037"/>
              <a:gd name="connsiteY117" fmla="*/ 114300 h 2619375"/>
              <a:gd name="connsiteX118" fmla="*/ 123825 w 6396037"/>
              <a:gd name="connsiteY118" fmla="*/ 119063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7244 w 6396037"/>
              <a:gd name="connsiteY81" fmla="*/ 909638 h 2619375"/>
              <a:gd name="connsiteX82" fmla="*/ 778669 w 6396037"/>
              <a:gd name="connsiteY82" fmla="*/ 909638 h 2619375"/>
              <a:gd name="connsiteX83" fmla="*/ 778670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47637 w 6396037"/>
              <a:gd name="connsiteY117" fmla="*/ 114300 h 2619375"/>
              <a:gd name="connsiteX118" fmla="*/ 123825 w 6396037"/>
              <a:gd name="connsiteY118" fmla="*/ 114300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7244 w 6396037"/>
              <a:gd name="connsiteY81" fmla="*/ 909638 h 2619375"/>
              <a:gd name="connsiteX82" fmla="*/ 778669 w 6396037"/>
              <a:gd name="connsiteY82" fmla="*/ 909638 h 2619375"/>
              <a:gd name="connsiteX83" fmla="*/ 778670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47637 w 6396037"/>
              <a:gd name="connsiteY117" fmla="*/ 114300 h 2619375"/>
              <a:gd name="connsiteX118" fmla="*/ 123825 w 6396037"/>
              <a:gd name="connsiteY118" fmla="*/ 114300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396037 w 6396037"/>
              <a:gd name="connsiteY0" fmla="*/ 2619375 h 2619375"/>
              <a:gd name="connsiteX1" fmla="*/ 4067175 w 6396037"/>
              <a:gd name="connsiteY1" fmla="*/ 2619375 h 2619375"/>
              <a:gd name="connsiteX2" fmla="*/ 4067175 w 6396037"/>
              <a:gd name="connsiteY2" fmla="*/ 2562225 h 2619375"/>
              <a:gd name="connsiteX3" fmla="*/ 3552825 w 6396037"/>
              <a:gd name="connsiteY3" fmla="*/ 2562225 h 2619375"/>
              <a:gd name="connsiteX4" fmla="*/ 3552825 w 6396037"/>
              <a:gd name="connsiteY4" fmla="*/ 2509837 h 2619375"/>
              <a:gd name="connsiteX5" fmla="*/ 3467100 w 6396037"/>
              <a:gd name="connsiteY5" fmla="*/ 2509837 h 2619375"/>
              <a:gd name="connsiteX6" fmla="*/ 3467100 w 6396037"/>
              <a:gd name="connsiteY6" fmla="*/ 2457450 h 2619375"/>
              <a:gd name="connsiteX7" fmla="*/ 3438525 w 6396037"/>
              <a:gd name="connsiteY7" fmla="*/ 2457450 h 2619375"/>
              <a:gd name="connsiteX8" fmla="*/ 3438525 w 6396037"/>
              <a:gd name="connsiteY8" fmla="*/ 2419350 h 2619375"/>
              <a:gd name="connsiteX9" fmla="*/ 3219450 w 6396037"/>
              <a:gd name="connsiteY9" fmla="*/ 2419350 h 2619375"/>
              <a:gd name="connsiteX10" fmla="*/ 3219450 w 6396037"/>
              <a:gd name="connsiteY10" fmla="*/ 2371725 h 2619375"/>
              <a:gd name="connsiteX11" fmla="*/ 3176587 w 6396037"/>
              <a:gd name="connsiteY11" fmla="*/ 2371725 h 2619375"/>
              <a:gd name="connsiteX12" fmla="*/ 3176587 w 6396037"/>
              <a:gd name="connsiteY12" fmla="*/ 2328862 h 2619375"/>
              <a:gd name="connsiteX13" fmla="*/ 2724150 w 6396037"/>
              <a:gd name="connsiteY13" fmla="*/ 2328862 h 2619375"/>
              <a:gd name="connsiteX14" fmla="*/ 2724150 w 6396037"/>
              <a:gd name="connsiteY14" fmla="*/ 2262187 h 2619375"/>
              <a:gd name="connsiteX15" fmla="*/ 2695575 w 6396037"/>
              <a:gd name="connsiteY15" fmla="*/ 2262187 h 2619375"/>
              <a:gd name="connsiteX16" fmla="*/ 2697957 w 6396037"/>
              <a:gd name="connsiteY16" fmla="*/ 2247900 h 2619375"/>
              <a:gd name="connsiteX17" fmla="*/ 2671762 w 6396037"/>
              <a:gd name="connsiteY17" fmla="*/ 2247900 h 2619375"/>
              <a:gd name="connsiteX18" fmla="*/ 2671762 w 6396037"/>
              <a:gd name="connsiteY18" fmla="*/ 2205037 h 2619375"/>
              <a:gd name="connsiteX19" fmla="*/ 2647950 w 6396037"/>
              <a:gd name="connsiteY19" fmla="*/ 2205037 h 2619375"/>
              <a:gd name="connsiteX20" fmla="*/ 2647950 w 6396037"/>
              <a:gd name="connsiteY20" fmla="*/ 2176462 h 2619375"/>
              <a:gd name="connsiteX21" fmla="*/ 2352675 w 6396037"/>
              <a:gd name="connsiteY21" fmla="*/ 2176462 h 2619375"/>
              <a:gd name="connsiteX22" fmla="*/ 2352675 w 6396037"/>
              <a:gd name="connsiteY22" fmla="*/ 2133600 h 2619375"/>
              <a:gd name="connsiteX23" fmla="*/ 2314575 w 6396037"/>
              <a:gd name="connsiteY23" fmla="*/ 2133600 h 2619375"/>
              <a:gd name="connsiteX24" fmla="*/ 2314575 w 6396037"/>
              <a:gd name="connsiteY24" fmla="*/ 2100262 h 2619375"/>
              <a:gd name="connsiteX25" fmla="*/ 2262187 w 6396037"/>
              <a:gd name="connsiteY25" fmla="*/ 2100262 h 2619375"/>
              <a:gd name="connsiteX26" fmla="*/ 2262187 w 6396037"/>
              <a:gd name="connsiteY26" fmla="*/ 2057400 h 2619375"/>
              <a:gd name="connsiteX27" fmla="*/ 2233612 w 6396037"/>
              <a:gd name="connsiteY27" fmla="*/ 2057400 h 2619375"/>
              <a:gd name="connsiteX28" fmla="*/ 2233612 w 6396037"/>
              <a:gd name="connsiteY28" fmla="*/ 2028825 h 2619375"/>
              <a:gd name="connsiteX29" fmla="*/ 2152650 w 6396037"/>
              <a:gd name="connsiteY29" fmla="*/ 2028825 h 2619375"/>
              <a:gd name="connsiteX30" fmla="*/ 2152650 w 6396037"/>
              <a:gd name="connsiteY30" fmla="*/ 1990725 h 2619375"/>
              <a:gd name="connsiteX31" fmla="*/ 2105025 w 6396037"/>
              <a:gd name="connsiteY31" fmla="*/ 1990725 h 2619375"/>
              <a:gd name="connsiteX32" fmla="*/ 2105025 w 6396037"/>
              <a:gd name="connsiteY32" fmla="*/ 1952625 h 2619375"/>
              <a:gd name="connsiteX33" fmla="*/ 1919287 w 6396037"/>
              <a:gd name="connsiteY33" fmla="*/ 1952625 h 2619375"/>
              <a:gd name="connsiteX34" fmla="*/ 1919287 w 6396037"/>
              <a:gd name="connsiteY34" fmla="*/ 1933575 h 2619375"/>
              <a:gd name="connsiteX35" fmla="*/ 1824037 w 6396037"/>
              <a:gd name="connsiteY35" fmla="*/ 1933575 h 2619375"/>
              <a:gd name="connsiteX36" fmla="*/ 1824037 w 6396037"/>
              <a:gd name="connsiteY36" fmla="*/ 1900237 h 2619375"/>
              <a:gd name="connsiteX37" fmla="*/ 1747837 w 6396037"/>
              <a:gd name="connsiteY37" fmla="*/ 1900237 h 2619375"/>
              <a:gd name="connsiteX38" fmla="*/ 1747837 w 6396037"/>
              <a:gd name="connsiteY38" fmla="*/ 1852612 h 2619375"/>
              <a:gd name="connsiteX39" fmla="*/ 1747837 w 6396037"/>
              <a:gd name="connsiteY39" fmla="*/ 1833562 h 2619375"/>
              <a:gd name="connsiteX40" fmla="*/ 1662112 w 6396037"/>
              <a:gd name="connsiteY40" fmla="*/ 1833562 h 2619375"/>
              <a:gd name="connsiteX41" fmla="*/ 1659731 w 6396037"/>
              <a:gd name="connsiteY41" fmla="*/ 1809749 h 2619375"/>
              <a:gd name="connsiteX42" fmla="*/ 1643062 w 6396037"/>
              <a:gd name="connsiteY42" fmla="*/ 1809749 h 2619375"/>
              <a:gd name="connsiteX43" fmla="*/ 1643062 w 6396037"/>
              <a:gd name="connsiteY43" fmla="*/ 1738312 h 2619375"/>
              <a:gd name="connsiteX44" fmla="*/ 1576387 w 6396037"/>
              <a:gd name="connsiteY44" fmla="*/ 1738312 h 2619375"/>
              <a:gd name="connsiteX45" fmla="*/ 1576387 w 6396037"/>
              <a:gd name="connsiteY45" fmla="*/ 1695450 h 2619375"/>
              <a:gd name="connsiteX46" fmla="*/ 1559718 w 6396037"/>
              <a:gd name="connsiteY46" fmla="*/ 1695449 h 2619375"/>
              <a:gd name="connsiteX47" fmla="*/ 1562100 w 6396037"/>
              <a:gd name="connsiteY47" fmla="*/ 1652587 h 2619375"/>
              <a:gd name="connsiteX48" fmla="*/ 1519237 w 6396037"/>
              <a:gd name="connsiteY48" fmla="*/ 1652587 h 2619375"/>
              <a:gd name="connsiteX49" fmla="*/ 1519237 w 6396037"/>
              <a:gd name="connsiteY49" fmla="*/ 1619250 h 2619375"/>
              <a:gd name="connsiteX50" fmla="*/ 1485900 w 6396037"/>
              <a:gd name="connsiteY50" fmla="*/ 1619250 h 2619375"/>
              <a:gd name="connsiteX51" fmla="*/ 1485900 w 6396037"/>
              <a:gd name="connsiteY51" fmla="*/ 1571625 h 2619375"/>
              <a:gd name="connsiteX52" fmla="*/ 1419225 w 6396037"/>
              <a:gd name="connsiteY52" fmla="*/ 1571625 h 2619375"/>
              <a:gd name="connsiteX53" fmla="*/ 1419225 w 6396037"/>
              <a:gd name="connsiteY53" fmla="*/ 1504950 h 2619375"/>
              <a:gd name="connsiteX54" fmla="*/ 1314450 w 6396037"/>
              <a:gd name="connsiteY54" fmla="*/ 1504950 h 2619375"/>
              <a:gd name="connsiteX55" fmla="*/ 1314450 w 6396037"/>
              <a:gd name="connsiteY55" fmla="*/ 1476375 h 2619375"/>
              <a:gd name="connsiteX56" fmla="*/ 1281112 w 6396037"/>
              <a:gd name="connsiteY56" fmla="*/ 1476375 h 2619375"/>
              <a:gd name="connsiteX57" fmla="*/ 1281112 w 6396037"/>
              <a:gd name="connsiteY57" fmla="*/ 1447800 h 2619375"/>
              <a:gd name="connsiteX58" fmla="*/ 1223962 w 6396037"/>
              <a:gd name="connsiteY58" fmla="*/ 1447800 h 2619375"/>
              <a:gd name="connsiteX59" fmla="*/ 1223962 w 6396037"/>
              <a:gd name="connsiteY59" fmla="*/ 1423987 h 2619375"/>
              <a:gd name="connsiteX60" fmla="*/ 1181100 w 6396037"/>
              <a:gd name="connsiteY60" fmla="*/ 1423987 h 2619375"/>
              <a:gd name="connsiteX61" fmla="*/ 1181100 w 6396037"/>
              <a:gd name="connsiteY61" fmla="*/ 1352550 h 2619375"/>
              <a:gd name="connsiteX62" fmla="*/ 1157287 w 6396037"/>
              <a:gd name="connsiteY62" fmla="*/ 1352550 h 2619375"/>
              <a:gd name="connsiteX63" fmla="*/ 1157287 w 6396037"/>
              <a:gd name="connsiteY63" fmla="*/ 1304925 h 2619375"/>
              <a:gd name="connsiteX64" fmla="*/ 1100137 w 6396037"/>
              <a:gd name="connsiteY64" fmla="*/ 1304925 h 2619375"/>
              <a:gd name="connsiteX65" fmla="*/ 1100137 w 6396037"/>
              <a:gd name="connsiteY65" fmla="*/ 1214437 h 2619375"/>
              <a:gd name="connsiteX66" fmla="*/ 1076325 w 6396037"/>
              <a:gd name="connsiteY66" fmla="*/ 1214437 h 2619375"/>
              <a:gd name="connsiteX67" fmla="*/ 1076325 w 6396037"/>
              <a:gd name="connsiteY67" fmla="*/ 1147762 h 2619375"/>
              <a:gd name="connsiteX68" fmla="*/ 1052512 w 6396037"/>
              <a:gd name="connsiteY68" fmla="*/ 1147762 h 2619375"/>
              <a:gd name="connsiteX69" fmla="*/ 1052512 w 6396037"/>
              <a:gd name="connsiteY69" fmla="*/ 1109662 h 2619375"/>
              <a:gd name="connsiteX70" fmla="*/ 976312 w 6396037"/>
              <a:gd name="connsiteY70" fmla="*/ 1109662 h 2619375"/>
              <a:gd name="connsiteX71" fmla="*/ 976312 w 6396037"/>
              <a:gd name="connsiteY71" fmla="*/ 1081087 h 2619375"/>
              <a:gd name="connsiteX72" fmla="*/ 923925 w 6396037"/>
              <a:gd name="connsiteY72" fmla="*/ 1081087 h 2619375"/>
              <a:gd name="connsiteX73" fmla="*/ 923925 w 6396037"/>
              <a:gd name="connsiteY73" fmla="*/ 1052512 h 2619375"/>
              <a:gd name="connsiteX74" fmla="*/ 890587 w 6396037"/>
              <a:gd name="connsiteY74" fmla="*/ 1052512 h 2619375"/>
              <a:gd name="connsiteX75" fmla="*/ 890587 w 6396037"/>
              <a:gd name="connsiteY75" fmla="*/ 1000125 h 2619375"/>
              <a:gd name="connsiteX76" fmla="*/ 890587 w 6396037"/>
              <a:gd name="connsiteY76" fmla="*/ 1000125 h 2619375"/>
              <a:gd name="connsiteX77" fmla="*/ 890587 w 6396037"/>
              <a:gd name="connsiteY77" fmla="*/ 1000125 h 2619375"/>
              <a:gd name="connsiteX78" fmla="*/ 862012 w 6396037"/>
              <a:gd name="connsiteY78" fmla="*/ 1000125 h 2619375"/>
              <a:gd name="connsiteX79" fmla="*/ 862012 w 6396037"/>
              <a:gd name="connsiteY79" fmla="*/ 962025 h 2619375"/>
              <a:gd name="connsiteX80" fmla="*/ 809625 w 6396037"/>
              <a:gd name="connsiteY80" fmla="*/ 962025 h 2619375"/>
              <a:gd name="connsiteX81" fmla="*/ 807244 w 6396037"/>
              <a:gd name="connsiteY81" fmla="*/ 909638 h 2619375"/>
              <a:gd name="connsiteX82" fmla="*/ 778669 w 6396037"/>
              <a:gd name="connsiteY82" fmla="*/ 909638 h 2619375"/>
              <a:gd name="connsiteX83" fmla="*/ 778670 w 6396037"/>
              <a:gd name="connsiteY83" fmla="*/ 866774 h 2619375"/>
              <a:gd name="connsiteX84" fmla="*/ 750093 w 6396037"/>
              <a:gd name="connsiteY84" fmla="*/ 864392 h 2619375"/>
              <a:gd name="connsiteX85" fmla="*/ 752475 w 6396037"/>
              <a:gd name="connsiteY85" fmla="*/ 804862 h 2619375"/>
              <a:gd name="connsiteX86" fmla="*/ 700087 w 6396037"/>
              <a:gd name="connsiteY86" fmla="*/ 804862 h 2619375"/>
              <a:gd name="connsiteX87" fmla="*/ 700087 w 6396037"/>
              <a:gd name="connsiteY87" fmla="*/ 714375 h 2619375"/>
              <a:gd name="connsiteX88" fmla="*/ 661987 w 6396037"/>
              <a:gd name="connsiteY88" fmla="*/ 714375 h 2619375"/>
              <a:gd name="connsiteX89" fmla="*/ 661987 w 6396037"/>
              <a:gd name="connsiteY89" fmla="*/ 681037 h 2619375"/>
              <a:gd name="connsiteX90" fmla="*/ 623887 w 6396037"/>
              <a:gd name="connsiteY90" fmla="*/ 681037 h 2619375"/>
              <a:gd name="connsiteX91" fmla="*/ 623887 w 6396037"/>
              <a:gd name="connsiteY91" fmla="*/ 642937 h 2619375"/>
              <a:gd name="connsiteX92" fmla="*/ 581025 w 6396037"/>
              <a:gd name="connsiteY92" fmla="*/ 642937 h 2619375"/>
              <a:gd name="connsiteX93" fmla="*/ 581025 w 6396037"/>
              <a:gd name="connsiteY93" fmla="*/ 590550 h 2619375"/>
              <a:gd name="connsiteX94" fmla="*/ 552450 w 6396037"/>
              <a:gd name="connsiteY94" fmla="*/ 590550 h 2619375"/>
              <a:gd name="connsiteX95" fmla="*/ 552450 w 6396037"/>
              <a:gd name="connsiteY95" fmla="*/ 547687 h 2619375"/>
              <a:gd name="connsiteX96" fmla="*/ 519112 w 6396037"/>
              <a:gd name="connsiteY96" fmla="*/ 547687 h 2619375"/>
              <a:gd name="connsiteX97" fmla="*/ 519112 w 6396037"/>
              <a:gd name="connsiteY97" fmla="*/ 504825 h 2619375"/>
              <a:gd name="connsiteX98" fmla="*/ 500062 w 6396037"/>
              <a:gd name="connsiteY98" fmla="*/ 504825 h 2619375"/>
              <a:gd name="connsiteX99" fmla="*/ 500062 w 6396037"/>
              <a:gd name="connsiteY99" fmla="*/ 461962 h 2619375"/>
              <a:gd name="connsiteX100" fmla="*/ 442912 w 6396037"/>
              <a:gd name="connsiteY100" fmla="*/ 461962 h 2619375"/>
              <a:gd name="connsiteX101" fmla="*/ 442912 w 6396037"/>
              <a:gd name="connsiteY101" fmla="*/ 428625 h 2619375"/>
              <a:gd name="connsiteX102" fmla="*/ 400050 w 6396037"/>
              <a:gd name="connsiteY102" fmla="*/ 428625 h 2619375"/>
              <a:gd name="connsiteX103" fmla="*/ 400050 w 6396037"/>
              <a:gd name="connsiteY103" fmla="*/ 395287 h 2619375"/>
              <a:gd name="connsiteX104" fmla="*/ 376237 w 6396037"/>
              <a:gd name="connsiteY104" fmla="*/ 395287 h 2619375"/>
              <a:gd name="connsiteX105" fmla="*/ 376237 w 6396037"/>
              <a:gd name="connsiteY105" fmla="*/ 371475 h 2619375"/>
              <a:gd name="connsiteX106" fmla="*/ 323850 w 6396037"/>
              <a:gd name="connsiteY106" fmla="*/ 371475 h 2619375"/>
              <a:gd name="connsiteX107" fmla="*/ 323850 w 6396037"/>
              <a:gd name="connsiteY107" fmla="*/ 338137 h 2619375"/>
              <a:gd name="connsiteX108" fmla="*/ 285750 w 6396037"/>
              <a:gd name="connsiteY108" fmla="*/ 338137 h 2619375"/>
              <a:gd name="connsiteX109" fmla="*/ 285750 w 6396037"/>
              <a:gd name="connsiteY109" fmla="*/ 290512 h 2619375"/>
              <a:gd name="connsiteX110" fmla="*/ 250032 w 6396037"/>
              <a:gd name="connsiteY110" fmla="*/ 292893 h 2619375"/>
              <a:gd name="connsiteX111" fmla="*/ 247650 w 6396037"/>
              <a:gd name="connsiteY111" fmla="*/ 219075 h 2619375"/>
              <a:gd name="connsiteX112" fmla="*/ 195262 w 6396037"/>
              <a:gd name="connsiteY112" fmla="*/ 219075 h 2619375"/>
              <a:gd name="connsiteX113" fmla="*/ 195262 w 6396037"/>
              <a:gd name="connsiteY113" fmla="*/ 190500 h 2619375"/>
              <a:gd name="connsiteX114" fmla="*/ 161925 w 6396037"/>
              <a:gd name="connsiteY114" fmla="*/ 190500 h 2619375"/>
              <a:gd name="connsiteX115" fmla="*/ 161925 w 6396037"/>
              <a:gd name="connsiteY115" fmla="*/ 142875 h 2619375"/>
              <a:gd name="connsiteX116" fmla="*/ 142875 w 6396037"/>
              <a:gd name="connsiteY116" fmla="*/ 142875 h 2619375"/>
              <a:gd name="connsiteX117" fmla="*/ 147637 w 6396037"/>
              <a:gd name="connsiteY117" fmla="*/ 114300 h 2619375"/>
              <a:gd name="connsiteX118" fmla="*/ 123825 w 6396037"/>
              <a:gd name="connsiteY118" fmla="*/ 114300 h 2619375"/>
              <a:gd name="connsiteX119" fmla="*/ 123825 w 6396037"/>
              <a:gd name="connsiteY119" fmla="*/ 80962 h 2619375"/>
              <a:gd name="connsiteX120" fmla="*/ 95250 w 6396037"/>
              <a:gd name="connsiteY120" fmla="*/ 80962 h 2619375"/>
              <a:gd name="connsiteX121" fmla="*/ 95250 w 6396037"/>
              <a:gd name="connsiteY121" fmla="*/ 33337 h 2619375"/>
              <a:gd name="connsiteX122" fmla="*/ 38100 w 6396037"/>
              <a:gd name="connsiteY122" fmla="*/ 33337 h 2619375"/>
              <a:gd name="connsiteX123" fmla="*/ 38100 w 6396037"/>
              <a:gd name="connsiteY123" fmla="*/ 0 h 2619375"/>
              <a:gd name="connsiteX124" fmla="*/ 0 w 6396037"/>
              <a:gd name="connsiteY124" fmla="*/ 0 h 2619375"/>
              <a:gd name="connsiteX0" fmla="*/ 6405562 w 6405562"/>
              <a:gd name="connsiteY0" fmla="*/ 2619375 h 2619375"/>
              <a:gd name="connsiteX1" fmla="*/ 4076700 w 6405562"/>
              <a:gd name="connsiteY1" fmla="*/ 2619375 h 2619375"/>
              <a:gd name="connsiteX2" fmla="*/ 4076700 w 6405562"/>
              <a:gd name="connsiteY2" fmla="*/ 2562225 h 2619375"/>
              <a:gd name="connsiteX3" fmla="*/ 3562350 w 6405562"/>
              <a:gd name="connsiteY3" fmla="*/ 2562225 h 2619375"/>
              <a:gd name="connsiteX4" fmla="*/ 3562350 w 6405562"/>
              <a:gd name="connsiteY4" fmla="*/ 2509837 h 2619375"/>
              <a:gd name="connsiteX5" fmla="*/ 3476625 w 6405562"/>
              <a:gd name="connsiteY5" fmla="*/ 2509837 h 2619375"/>
              <a:gd name="connsiteX6" fmla="*/ 3476625 w 6405562"/>
              <a:gd name="connsiteY6" fmla="*/ 2457450 h 2619375"/>
              <a:gd name="connsiteX7" fmla="*/ 3448050 w 6405562"/>
              <a:gd name="connsiteY7" fmla="*/ 2457450 h 2619375"/>
              <a:gd name="connsiteX8" fmla="*/ 3448050 w 6405562"/>
              <a:gd name="connsiteY8" fmla="*/ 2419350 h 2619375"/>
              <a:gd name="connsiteX9" fmla="*/ 3228975 w 6405562"/>
              <a:gd name="connsiteY9" fmla="*/ 2419350 h 2619375"/>
              <a:gd name="connsiteX10" fmla="*/ 3228975 w 6405562"/>
              <a:gd name="connsiteY10" fmla="*/ 2371725 h 2619375"/>
              <a:gd name="connsiteX11" fmla="*/ 3186112 w 6405562"/>
              <a:gd name="connsiteY11" fmla="*/ 2371725 h 2619375"/>
              <a:gd name="connsiteX12" fmla="*/ 3186112 w 6405562"/>
              <a:gd name="connsiteY12" fmla="*/ 2328862 h 2619375"/>
              <a:gd name="connsiteX13" fmla="*/ 2733675 w 6405562"/>
              <a:gd name="connsiteY13" fmla="*/ 2328862 h 2619375"/>
              <a:gd name="connsiteX14" fmla="*/ 2733675 w 6405562"/>
              <a:gd name="connsiteY14" fmla="*/ 2262187 h 2619375"/>
              <a:gd name="connsiteX15" fmla="*/ 2705100 w 6405562"/>
              <a:gd name="connsiteY15" fmla="*/ 2262187 h 2619375"/>
              <a:gd name="connsiteX16" fmla="*/ 2707482 w 6405562"/>
              <a:gd name="connsiteY16" fmla="*/ 2247900 h 2619375"/>
              <a:gd name="connsiteX17" fmla="*/ 2681287 w 6405562"/>
              <a:gd name="connsiteY17" fmla="*/ 2247900 h 2619375"/>
              <a:gd name="connsiteX18" fmla="*/ 2681287 w 6405562"/>
              <a:gd name="connsiteY18" fmla="*/ 2205037 h 2619375"/>
              <a:gd name="connsiteX19" fmla="*/ 2657475 w 6405562"/>
              <a:gd name="connsiteY19" fmla="*/ 2205037 h 2619375"/>
              <a:gd name="connsiteX20" fmla="*/ 2657475 w 6405562"/>
              <a:gd name="connsiteY20" fmla="*/ 2176462 h 2619375"/>
              <a:gd name="connsiteX21" fmla="*/ 2362200 w 6405562"/>
              <a:gd name="connsiteY21" fmla="*/ 2176462 h 2619375"/>
              <a:gd name="connsiteX22" fmla="*/ 2362200 w 6405562"/>
              <a:gd name="connsiteY22" fmla="*/ 2133600 h 2619375"/>
              <a:gd name="connsiteX23" fmla="*/ 2324100 w 6405562"/>
              <a:gd name="connsiteY23" fmla="*/ 2133600 h 2619375"/>
              <a:gd name="connsiteX24" fmla="*/ 2324100 w 6405562"/>
              <a:gd name="connsiteY24" fmla="*/ 2100262 h 2619375"/>
              <a:gd name="connsiteX25" fmla="*/ 2271712 w 6405562"/>
              <a:gd name="connsiteY25" fmla="*/ 2100262 h 2619375"/>
              <a:gd name="connsiteX26" fmla="*/ 2271712 w 6405562"/>
              <a:gd name="connsiteY26" fmla="*/ 2057400 h 2619375"/>
              <a:gd name="connsiteX27" fmla="*/ 2243137 w 6405562"/>
              <a:gd name="connsiteY27" fmla="*/ 2057400 h 2619375"/>
              <a:gd name="connsiteX28" fmla="*/ 2243137 w 6405562"/>
              <a:gd name="connsiteY28" fmla="*/ 2028825 h 2619375"/>
              <a:gd name="connsiteX29" fmla="*/ 2162175 w 6405562"/>
              <a:gd name="connsiteY29" fmla="*/ 2028825 h 2619375"/>
              <a:gd name="connsiteX30" fmla="*/ 2162175 w 6405562"/>
              <a:gd name="connsiteY30" fmla="*/ 1990725 h 2619375"/>
              <a:gd name="connsiteX31" fmla="*/ 2114550 w 6405562"/>
              <a:gd name="connsiteY31" fmla="*/ 1990725 h 2619375"/>
              <a:gd name="connsiteX32" fmla="*/ 2114550 w 6405562"/>
              <a:gd name="connsiteY32" fmla="*/ 1952625 h 2619375"/>
              <a:gd name="connsiteX33" fmla="*/ 1928812 w 6405562"/>
              <a:gd name="connsiteY33" fmla="*/ 1952625 h 2619375"/>
              <a:gd name="connsiteX34" fmla="*/ 1928812 w 6405562"/>
              <a:gd name="connsiteY34" fmla="*/ 1933575 h 2619375"/>
              <a:gd name="connsiteX35" fmla="*/ 1833562 w 6405562"/>
              <a:gd name="connsiteY35" fmla="*/ 1933575 h 2619375"/>
              <a:gd name="connsiteX36" fmla="*/ 1833562 w 6405562"/>
              <a:gd name="connsiteY36" fmla="*/ 1900237 h 2619375"/>
              <a:gd name="connsiteX37" fmla="*/ 1757362 w 6405562"/>
              <a:gd name="connsiteY37" fmla="*/ 1900237 h 2619375"/>
              <a:gd name="connsiteX38" fmla="*/ 1757362 w 6405562"/>
              <a:gd name="connsiteY38" fmla="*/ 1852612 h 2619375"/>
              <a:gd name="connsiteX39" fmla="*/ 1757362 w 6405562"/>
              <a:gd name="connsiteY39" fmla="*/ 1833562 h 2619375"/>
              <a:gd name="connsiteX40" fmla="*/ 1671637 w 6405562"/>
              <a:gd name="connsiteY40" fmla="*/ 1833562 h 2619375"/>
              <a:gd name="connsiteX41" fmla="*/ 1669256 w 6405562"/>
              <a:gd name="connsiteY41" fmla="*/ 1809749 h 2619375"/>
              <a:gd name="connsiteX42" fmla="*/ 1652587 w 6405562"/>
              <a:gd name="connsiteY42" fmla="*/ 1809749 h 2619375"/>
              <a:gd name="connsiteX43" fmla="*/ 1652587 w 6405562"/>
              <a:gd name="connsiteY43" fmla="*/ 1738312 h 2619375"/>
              <a:gd name="connsiteX44" fmla="*/ 1585912 w 6405562"/>
              <a:gd name="connsiteY44" fmla="*/ 1738312 h 2619375"/>
              <a:gd name="connsiteX45" fmla="*/ 1585912 w 6405562"/>
              <a:gd name="connsiteY45" fmla="*/ 1695450 h 2619375"/>
              <a:gd name="connsiteX46" fmla="*/ 1569243 w 6405562"/>
              <a:gd name="connsiteY46" fmla="*/ 1695449 h 2619375"/>
              <a:gd name="connsiteX47" fmla="*/ 1571625 w 6405562"/>
              <a:gd name="connsiteY47" fmla="*/ 1652587 h 2619375"/>
              <a:gd name="connsiteX48" fmla="*/ 1528762 w 6405562"/>
              <a:gd name="connsiteY48" fmla="*/ 1652587 h 2619375"/>
              <a:gd name="connsiteX49" fmla="*/ 1528762 w 6405562"/>
              <a:gd name="connsiteY49" fmla="*/ 1619250 h 2619375"/>
              <a:gd name="connsiteX50" fmla="*/ 1495425 w 6405562"/>
              <a:gd name="connsiteY50" fmla="*/ 1619250 h 2619375"/>
              <a:gd name="connsiteX51" fmla="*/ 1495425 w 6405562"/>
              <a:gd name="connsiteY51" fmla="*/ 1571625 h 2619375"/>
              <a:gd name="connsiteX52" fmla="*/ 1428750 w 6405562"/>
              <a:gd name="connsiteY52" fmla="*/ 1571625 h 2619375"/>
              <a:gd name="connsiteX53" fmla="*/ 1428750 w 6405562"/>
              <a:gd name="connsiteY53" fmla="*/ 1504950 h 2619375"/>
              <a:gd name="connsiteX54" fmla="*/ 1323975 w 6405562"/>
              <a:gd name="connsiteY54" fmla="*/ 1504950 h 2619375"/>
              <a:gd name="connsiteX55" fmla="*/ 1323975 w 6405562"/>
              <a:gd name="connsiteY55" fmla="*/ 1476375 h 2619375"/>
              <a:gd name="connsiteX56" fmla="*/ 1290637 w 6405562"/>
              <a:gd name="connsiteY56" fmla="*/ 1476375 h 2619375"/>
              <a:gd name="connsiteX57" fmla="*/ 1290637 w 6405562"/>
              <a:gd name="connsiteY57" fmla="*/ 1447800 h 2619375"/>
              <a:gd name="connsiteX58" fmla="*/ 1233487 w 6405562"/>
              <a:gd name="connsiteY58" fmla="*/ 1447800 h 2619375"/>
              <a:gd name="connsiteX59" fmla="*/ 1233487 w 6405562"/>
              <a:gd name="connsiteY59" fmla="*/ 1423987 h 2619375"/>
              <a:gd name="connsiteX60" fmla="*/ 1190625 w 6405562"/>
              <a:gd name="connsiteY60" fmla="*/ 1423987 h 2619375"/>
              <a:gd name="connsiteX61" fmla="*/ 1190625 w 6405562"/>
              <a:gd name="connsiteY61" fmla="*/ 1352550 h 2619375"/>
              <a:gd name="connsiteX62" fmla="*/ 1166812 w 6405562"/>
              <a:gd name="connsiteY62" fmla="*/ 1352550 h 2619375"/>
              <a:gd name="connsiteX63" fmla="*/ 1166812 w 6405562"/>
              <a:gd name="connsiteY63" fmla="*/ 1304925 h 2619375"/>
              <a:gd name="connsiteX64" fmla="*/ 1109662 w 6405562"/>
              <a:gd name="connsiteY64" fmla="*/ 1304925 h 2619375"/>
              <a:gd name="connsiteX65" fmla="*/ 1109662 w 6405562"/>
              <a:gd name="connsiteY65" fmla="*/ 1214437 h 2619375"/>
              <a:gd name="connsiteX66" fmla="*/ 1085850 w 6405562"/>
              <a:gd name="connsiteY66" fmla="*/ 1214437 h 2619375"/>
              <a:gd name="connsiteX67" fmla="*/ 1085850 w 6405562"/>
              <a:gd name="connsiteY67" fmla="*/ 1147762 h 2619375"/>
              <a:gd name="connsiteX68" fmla="*/ 1062037 w 6405562"/>
              <a:gd name="connsiteY68" fmla="*/ 1147762 h 2619375"/>
              <a:gd name="connsiteX69" fmla="*/ 1062037 w 6405562"/>
              <a:gd name="connsiteY69" fmla="*/ 1109662 h 2619375"/>
              <a:gd name="connsiteX70" fmla="*/ 985837 w 6405562"/>
              <a:gd name="connsiteY70" fmla="*/ 1109662 h 2619375"/>
              <a:gd name="connsiteX71" fmla="*/ 985837 w 6405562"/>
              <a:gd name="connsiteY71" fmla="*/ 1081087 h 2619375"/>
              <a:gd name="connsiteX72" fmla="*/ 933450 w 6405562"/>
              <a:gd name="connsiteY72" fmla="*/ 1081087 h 2619375"/>
              <a:gd name="connsiteX73" fmla="*/ 933450 w 6405562"/>
              <a:gd name="connsiteY73" fmla="*/ 1052512 h 2619375"/>
              <a:gd name="connsiteX74" fmla="*/ 900112 w 6405562"/>
              <a:gd name="connsiteY74" fmla="*/ 1052512 h 2619375"/>
              <a:gd name="connsiteX75" fmla="*/ 900112 w 6405562"/>
              <a:gd name="connsiteY75" fmla="*/ 1000125 h 2619375"/>
              <a:gd name="connsiteX76" fmla="*/ 900112 w 6405562"/>
              <a:gd name="connsiteY76" fmla="*/ 1000125 h 2619375"/>
              <a:gd name="connsiteX77" fmla="*/ 900112 w 6405562"/>
              <a:gd name="connsiteY77" fmla="*/ 1000125 h 2619375"/>
              <a:gd name="connsiteX78" fmla="*/ 871537 w 6405562"/>
              <a:gd name="connsiteY78" fmla="*/ 1000125 h 2619375"/>
              <a:gd name="connsiteX79" fmla="*/ 871537 w 6405562"/>
              <a:gd name="connsiteY79" fmla="*/ 962025 h 2619375"/>
              <a:gd name="connsiteX80" fmla="*/ 819150 w 6405562"/>
              <a:gd name="connsiteY80" fmla="*/ 962025 h 2619375"/>
              <a:gd name="connsiteX81" fmla="*/ 816769 w 6405562"/>
              <a:gd name="connsiteY81" fmla="*/ 909638 h 2619375"/>
              <a:gd name="connsiteX82" fmla="*/ 788194 w 6405562"/>
              <a:gd name="connsiteY82" fmla="*/ 909638 h 2619375"/>
              <a:gd name="connsiteX83" fmla="*/ 788195 w 6405562"/>
              <a:gd name="connsiteY83" fmla="*/ 866774 h 2619375"/>
              <a:gd name="connsiteX84" fmla="*/ 759618 w 6405562"/>
              <a:gd name="connsiteY84" fmla="*/ 864392 h 2619375"/>
              <a:gd name="connsiteX85" fmla="*/ 762000 w 6405562"/>
              <a:gd name="connsiteY85" fmla="*/ 804862 h 2619375"/>
              <a:gd name="connsiteX86" fmla="*/ 709612 w 6405562"/>
              <a:gd name="connsiteY86" fmla="*/ 804862 h 2619375"/>
              <a:gd name="connsiteX87" fmla="*/ 709612 w 6405562"/>
              <a:gd name="connsiteY87" fmla="*/ 714375 h 2619375"/>
              <a:gd name="connsiteX88" fmla="*/ 671512 w 6405562"/>
              <a:gd name="connsiteY88" fmla="*/ 714375 h 2619375"/>
              <a:gd name="connsiteX89" fmla="*/ 671512 w 6405562"/>
              <a:gd name="connsiteY89" fmla="*/ 681037 h 2619375"/>
              <a:gd name="connsiteX90" fmla="*/ 633412 w 6405562"/>
              <a:gd name="connsiteY90" fmla="*/ 681037 h 2619375"/>
              <a:gd name="connsiteX91" fmla="*/ 633412 w 6405562"/>
              <a:gd name="connsiteY91" fmla="*/ 642937 h 2619375"/>
              <a:gd name="connsiteX92" fmla="*/ 590550 w 6405562"/>
              <a:gd name="connsiteY92" fmla="*/ 642937 h 2619375"/>
              <a:gd name="connsiteX93" fmla="*/ 590550 w 6405562"/>
              <a:gd name="connsiteY93" fmla="*/ 590550 h 2619375"/>
              <a:gd name="connsiteX94" fmla="*/ 561975 w 6405562"/>
              <a:gd name="connsiteY94" fmla="*/ 590550 h 2619375"/>
              <a:gd name="connsiteX95" fmla="*/ 561975 w 6405562"/>
              <a:gd name="connsiteY95" fmla="*/ 547687 h 2619375"/>
              <a:gd name="connsiteX96" fmla="*/ 528637 w 6405562"/>
              <a:gd name="connsiteY96" fmla="*/ 547687 h 2619375"/>
              <a:gd name="connsiteX97" fmla="*/ 528637 w 6405562"/>
              <a:gd name="connsiteY97" fmla="*/ 504825 h 2619375"/>
              <a:gd name="connsiteX98" fmla="*/ 509587 w 6405562"/>
              <a:gd name="connsiteY98" fmla="*/ 504825 h 2619375"/>
              <a:gd name="connsiteX99" fmla="*/ 509587 w 6405562"/>
              <a:gd name="connsiteY99" fmla="*/ 461962 h 2619375"/>
              <a:gd name="connsiteX100" fmla="*/ 452437 w 6405562"/>
              <a:gd name="connsiteY100" fmla="*/ 461962 h 2619375"/>
              <a:gd name="connsiteX101" fmla="*/ 452437 w 6405562"/>
              <a:gd name="connsiteY101" fmla="*/ 428625 h 2619375"/>
              <a:gd name="connsiteX102" fmla="*/ 409575 w 6405562"/>
              <a:gd name="connsiteY102" fmla="*/ 428625 h 2619375"/>
              <a:gd name="connsiteX103" fmla="*/ 409575 w 6405562"/>
              <a:gd name="connsiteY103" fmla="*/ 395287 h 2619375"/>
              <a:gd name="connsiteX104" fmla="*/ 385762 w 6405562"/>
              <a:gd name="connsiteY104" fmla="*/ 395287 h 2619375"/>
              <a:gd name="connsiteX105" fmla="*/ 385762 w 6405562"/>
              <a:gd name="connsiteY105" fmla="*/ 371475 h 2619375"/>
              <a:gd name="connsiteX106" fmla="*/ 333375 w 6405562"/>
              <a:gd name="connsiteY106" fmla="*/ 371475 h 2619375"/>
              <a:gd name="connsiteX107" fmla="*/ 333375 w 6405562"/>
              <a:gd name="connsiteY107" fmla="*/ 338137 h 2619375"/>
              <a:gd name="connsiteX108" fmla="*/ 295275 w 6405562"/>
              <a:gd name="connsiteY108" fmla="*/ 338137 h 2619375"/>
              <a:gd name="connsiteX109" fmla="*/ 295275 w 6405562"/>
              <a:gd name="connsiteY109" fmla="*/ 290512 h 2619375"/>
              <a:gd name="connsiteX110" fmla="*/ 259557 w 6405562"/>
              <a:gd name="connsiteY110" fmla="*/ 292893 h 2619375"/>
              <a:gd name="connsiteX111" fmla="*/ 257175 w 6405562"/>
              <a:gd name="connsiteY111" fmla="*/ 219075 h 2619375"/>
              <a:gd name="connsiteX112" fmla="*/ 204787 w 6405562"/>
              <a:gd name="connsiteY112" fmla="*/ 219075 h 2619375"/>
              <a:gd name="connsiteX113" fmla="*/ 204787 w 6405562"/>
              <a:gd name="connsiteY113" fmla="*/ 190500 h 2619375"/>
              <a:gd name="connsiteX114" fmla="*/ 171450 w 6405562"/>
              <a:gd name="connsiteY114" fmla="*/ 190500 h 2619375"/>
              <a:gd name="connsiteX115" fmla="*/ 171450 w 6405562"/>
              <a:gd name="connsiteY115" fmla="*/ 142875 h 2619375"/>
              <a:gd name="connsiteX116" fmla="*/ 152400 w 6405562"/>
              <a:gd name="connsiteY116" fmla="*/ 142875 h 2619375"/>
              <a:gd name="connsiteX117" fmla="*/ 157162 w 6405562"/>
              <a:gd name="connsiteY117" fmla="*/ 114300 h 2619375"/>
              <a:gd name="connsiteX118" fmla="*/ 133350 w 6405562"/>
              <a:gd name="connsiteY118" fmla="*/ 114300 h 2619375"/>
              <a:gd name="connsiteX119" fmla="*/ 133350 w 6405562"/>
              <a:gd name="connsiteY119" fmla="*/ 80962 h 2619375"/>
              <a:gd name="connsiteX120" fmla="*/ 104775 w 6405562"/>
              <a:gd name="connsiteY120" fmla="*/ 80962 h 2619375"/>
              <a:gd name="connsiteX121" fmla="*/ 104775 w 6405562"/>
              <a:gd name="connsiteY121" fmla="*/ 33337 h 2619375"/>
              <a:gd name="connsiteX122" fmla="*/ 47625 w 6405562"/>
              <a:gd name="connsiteY122" fmla="*/ 33337 h 2619375"/>
              <a:gd name="connsiteX123" fmla="*/ 47625 w 6405562"/>
              <a:gd name="connsiteY123" fmla="*/ 0 h 2619375"/>
              <a:gd name="connsiteX124" fmla="*/ 0 w 6405562"/>
              <a:gd name="connsiteY124" fmla="*/ 11907 h 2619375"/>
              <a:gd name="connsiteX0" fmla="*/ 6405562 w 6405562"/>
              <a:gd name="connsiteY0" fmla="*/ 2609850 h 2609850"/>
              <a:gd name="connsiteX1" fmla="*/ 4076700 w 6405562"/>
              <a:gd name="connsiteY1" fmla="*/ 2609850 h 2609850"/>
              <a:gd name="connsiteX2" fmla="*/ 4076700 w 6405562"/>
              <a:gd name="connsiteY2" fmla="*/ 2552700 h 2609850"/>
              <a:gd name="connsiteX3" fmla="*/ 3562350 w 6405562"/>
              <a:gd name="connsiteY3" fmla="*/ 2552700 h 2609850"/>
              <a:gd name="connsiteX4" fmla="*/ 3562350 w 6405562"/>
              <a:gd name="connsiteY4" fmla="*/ 2500312 h 2609850"/>
              <a:gd name="connsiteX5" fmla="*/ 3476625 w 6405562"/>
              <a:gd name="connsiteY5" fmla="*/ 2500312 h 2609850"/>
              <a:gd name="connsiteX6" fmla="*/ 3476625 w 6405562"/>
              <a:gd name="connsiteY6" fmla="*/ 2447925 h 2609850"/>
              <a:gd name="connsiteX7" fmla="*/ 3448050 w 6405562"/>
              <a:gd name="connsiteY7" fmla="*/ 2447925 h 2609850"/>
              <a:gd name="connsiteX8" fmla="*/ 3448050 w 6405562"/>
              <a:gd name="connsiteY8" fmla="*/ 2409825 h 2609850"/>
              <a:gd name="connsiteX9" fmla="*/ 3228975 w 6405562"/>
              <a:gd name="connsiteY9" fmla="*/ 2409825 h 2609850"/>
              <a:gd name="connsiteX10" fmla="*/ 3228975 w 6405562"/>
              <a:gd name="connsiteY10" fmla="*/ 2362200 h 2609850"/>
              <a:gd name="connsiteX11" fmla="*/ 3186112 w 6405562"/>
              <a:gd name="connsiteY11" fmla="*/ 2362200 h 2609850"/>
              <a:gd name="connsiteX12" fmla="*/ 3186112 w 6405562"/>
              <a:gd name="connsiteY12" fmla="*/ 2319337 h 2609850"/>
              <a:gd name="connsiteX13" fmla="*/ 2733675 w 6405562"/>
              <a:gd name="connsiteY13" fmla="*/ 2319337 h 2609850"/>
              <a:gd name="connsiteX14" fmla="*/ 2733675 w 6405562"/>
              <a:gd name="connsiteY14" fmla="*/ 2252662 h 2609850"/>
              <a:gd name="connsiteX15" fmla="*/ 2705100 w 6405562"/>
              <a:gd name="connsiteY15" fmla="*/ 2252662 h 2609850"/>
              <a:gd name="connsiteX16" fmla="*/ 2707482 w 6405562"/>
              <a:gd name="connsiteY16" fmla="*/ 2238375 h 2609850"/>
              <a:gd name="connsiteX17" fmla="*/ 2681287 w 6405562"/>
              <a:gd name="connsiteY17" fmla="*/ 2238375 h 2609850"/>
              <a:gd name="connsiteX18" fmla="*/ 2681287 w 6405562"/>
              <a:gd name="connsiteY18" fmla="*/ 2195512 h 2609850"/>
              <a:gd name="connsiteX19" fmla="*/ 2657475 w 6405562"/>
              <a:gd name="connsiteY19" fmla="*/ 2195512 h 2609850"/>
              <a:gd name="connsiteX20" fmla="*/ 2657475 w 6405562"/>
              <a:gd name="connsiteY20" fmla="*/ 2166937 h 2609850"/>
              <a:gd name="connsiteX21" fmla="*/ 2362200 w 6405562"/>
              <a:gd name="connsiteY21" fmla="*/ 2166937 h 2609850"/>
              <a:gd name="connsiteX22" fmla="*/ 2362200 w 6405562"/>
              <a:gd name="connsiteY22" fmla="*/ 2124075 h 2609850"/>
              <a:gd name="connsiteX23" fmla="*/ 2324100 w 6405562"/>
              <a:gd name="connsiteY23" fmla="*/ 2124075 h 2609850"/>
              <a:gd name="connsiteX24" fmla="*/ 2324100 w 6405562"/>
              <a:gd name="connsiteY24" fmla="*/ 2090737 h 2609850"/>
              <a:gd name="connsiteX25" fmla="*/ 2271712 w 6405562"/>
              <a:gd name="connsiteY25" fmla="*/ 2090737 h 2609850"/>
              <a:gd name="connsiteX26" fmla="*/ 2271712 w 6405562"/>
              <a:gd name="connsiteY26" fmla="*/ 2047875 h 2609850"/>
              <a:gd name="connsiteX27" fmla="*/ 2243137 w 6405562"/>
              <a:gd name="connsiteY27" fmla="*/ 2047875 h 2609850"/>
              <a:gd name="connsiteX28" fmla="*/ 2243137 w 6405562"/>
              <a:gd name="connsiteY28" fmla="*/ 2019300 h 2609850"/>
              <a:gd name="connsiteX29" fmla="*/ 2162175 w 6405562"/>
              <a:gd name="connsiteY29" fmla="*/ 2019300 h 2609850"/>
              <a:gd name="connsiteX30" fmla="*/ 2162175 w 6405562"/>
              <a:gd name="connsiteY30" fmla="*/ 1981200 h 2609850"/>
              <a:gd name="connsiteX31" fmla="*/ 2114550 w 6405562"/>
              <a:gd name="connsiteY31" fmla="*/ 1981200 h 2609850"/>
              <a:gd name="connsiteX32" fmla="*/ 2114550 w 6405562"/>
              <a:gd name="connsiteY32" fmla="*/ 1943100 h 2609850"/>
              <a:gd name="connsiteX33" fmla="*/ 1928812 w 6405562"/>
              <a:gd name="connsiteY33" fmla="*/ 1943100 h 2609850"/>
              <a:gd name="connsiteX34" fmla="*/ 1928812 w 6405562"/>
              <a:gd name="connsiteY34" fmla="*/ 1924050 h 2609850"/>
              <a:gd name="connsiteX35" fmla="*/ 1833562 w 6405562"/>
              <a:gd name="connsiteY35" fmla="*/ 1924050 h 2609850"/>
              <a:gd name="connsiteX36" fmla="*/ 1833562 w 6405562"/>
              <a:gd name="connsiteY36" fmla="*/ 1890712 h 2609850"/>
              <a:gd name="connsiteX37" fmla="*/ 1757362 w 6405562"/>
              <a:gd name="connsiteY37" fmla="*/ 1890712 h 2609850"/>
              <a:gd name="connsiteX38" fmla="*/ 1757362 w 6405562"/>
              <a:gd name="connsiteY38" fmla="*/ 1843087 h 2609850"/>
              <a:gd name="connsiteX39" fmla="*/ 1757362 w 6405562"/>
              <a:gd name="connsiteY39" fmla="*/ 1824037 h 2609850"/>
              <a:gd name="connsiteX40" fmla="*/ 1671637 w 6405562"/>
              <a:gd name="connsiteY40" fmla="*/ 1824037 h 2609850"/>
              <a:gd name="connsiteX41" fmla="*/ 1669256 w 6405562"/>
              <a:gd name="connsiteY41" fmla="*/ 1800224 h 2609850"/>
              <a:gd name="connsiteX42" fmla="*/ 1652587 w 6405562"/>
              <a:gd name="connsiteY42" fmla="*/ 1800224 h 2609850"/>
              <a:gd name="connsiteX43" fmla="*/ 1652587 w 6405562"/>
              <a:gd name="connsiteY43" fmla="*/ 1728787 h 2609850"/>
              <a:gd name="connsiteX44" fmla="*/ 1585912 w 6405562"/>
              <a:gd name="connsiteY44" fmla="*/ 1728787 h 2609850"/>
              <a:gd name="connsiteX45" fmla="*/ 1585912 w 6405562"/>
              <a:gd name="connsiteY45" fmla="*/ 1685925 h 2609850"/>
              <a:gd name="connsiteX46" fmla="*/ 1569243 w 6405562"/>
              <a:gd name="connsiteY46" fmla="*/ 1685924 h 2609850"/>
              <a:gd name="connsiteX47" fmla="*/ 1571625 w 6405562"/>
              <a:gd name="connsiteY47" fmla="*/ 1643062 h 2609850"/>
              <a:gd name="connsiteX48" fmla="*/ 1528762 w 6405562"/>
              <a:gd name="connsiteY48" fmla="*/ 1643062 h 2609850"/>
              <a:gd name="connsiteX49" fmla="*/ 1528762 w 6405562"/>
              <a:gd name="connsiteY49" fmla="*/ 1609725 h 2609850"/>
              <a:gd name="connsiteX50" fmla="*/ 1495425 w 6405562"/>
              <a:gd name="connsiteY50" fmla="*/ 1609725 h 2609850"/>
              <a:gd name="connsiteX51" fmla="*/ 1495425 w 6405562"/>
              <a:gd name="connsiteY51" fmla="*/ 1562100 h 2609850"/>
              <a:gd name="connsiteX52" fmla="*/ 1428750 w 6405562"/>
              <a:gd name="connsiteY52" fmla="*/ 1562100 h 2609850"/>
              <a:gd name="connsiteX53" fmla="*/ 1428750 w 6405562"/>
              <a:gd name="connsiteY53" fmla="*/ 1495425 h 2609850"/>
              <a:gd name="connsiteX54" fmla="*/ 1323975 w 6405562"/>
              <a:gd name="connsiteY54" fmla="*/ 1495425 h 2609850"/>
              <a:gd name="connsiteX55" fmla="*/ 1323975 w 6405562"/>
              <a:gd name="connsiteY55" fmla="*/ 1466850 h 2609850"/>
              <a:gd name="connsiteX56" fmla="*/ 1290637 w 6405562"/>
              <a:gd name="connsiteY56" fmla="*/ 1466850 h 2609850"/>
              <a:gd name="connsiteX57" fmla="*/ 1290637 w 6405562"/>
              <a:gd name="connsiteY57" fmla="*/ 1438275 h 2609850"/>
              <a:gd name="connsiteX58" fmla="*/ 1233487 w 6405562"/>
              <a:gd name="connsiteY58" fmla="*/ 1438275 h 2609850"/>
              <a:gd name="connsiteX59" fmla="*/ 1233487 w 6405562"/>
              <a:gd name="connsiteY59" fmla="*/ 1414462 h 2609850"/>
              <a:gd name="connsiteX60" fmla="*/ 1190625 w 6405562"/>
              <a:gd name="connsiteY60" fmla="*/ 1414462 h 2609850"/>
              <a:gd name="connsiteX61" fmla="*/ 1190625 w 6405562"/>
              <a:gd name="connsiteY61" fmla="*/ 1343025 h 2609850"/>
              <a:gd name="connsiteX62" fmla="*/ 1166812 w 6405562"/>
              <a:gd name="connsiteY62" fmla="*/ 1343025 h 2609850"/>
              <a:gd name="connsiteX63" fmla="*/ 1166812 w 6405562"/>
              <a:gd name="connsiteY63" fmla="*/ 1295400 h 2609850"/>
              <a:gd name="connsiteX64" fmla="*/ 1109662 w 6405562"/>
              <a:gd name="connsiteY64" fmla="*/ 1295400 h 2609850"/>
              <a:gd name="connsiteX65" fmla="*/ 1109662 w 6405562"/>
              <a:gd name="connsiteY65" fmla="*/ 1204912 h 2609850"/>
              <a:gd name="connsiteX66" fmla="*/ 1085850 w 6405562"/>
              <a:gd name="connsiteY66" fmla="*/ 1204912 h 2609850"/>
              <a:gd name="connsiteX67" fmla="*/ 1085850 w 6405562"/>
              <a:gd name="connsiteY67" fmla="*/ 1138237 h 2609850"/>
              <a:gd name="connsiteX68" fmla="*/ 1062037 w 6405562"/>
              <a:gd name="connsiteY68" fmla="*/ 1138237 h 2609850"/>
              <a:gd name="connsiteX69" fmla="*/ 1062037 w 6405562"/>
              <a:gd name="connsiteY69" fmla="*/ 1100137 h 2609850"/>
              <a:gd name="connsiteX70" fmla="*/ 985837 w 6405562"/>
              <a:gd name="connsiteY70" fmla="*/ 1100137 h 2609850"/>
              <a:gd name="connsiteX71" fmla="*/ 985837 w 6405562"/>
              <a:gd name="connsiteY71" fmla="*/ 1071562 h 2609850"/>
              <a:gd name="connsiteX72" fmla="*/ 933450 w 6405562"/>
              <a:gd name="connsiteY72" fmla="*/ 1071562 h 2609850"/>
              <a:gd name="connsiteX73" fmla="*/ 933450 w 6405562"/>
              <a:gd name="connsiteY73" fmla="*/ 1042987 h 2609850"/>
              <a:gd name="connsiteX74" fmla="*/ 900112 w 6405562"/>
              <a:gd name="connsiteY74" fmla="*/ 1042987 h 2609850"/>
              <a:gd name="connsiteX75" fmla="*/ 900112 w 6405562"/>
              <a:gd name="connsiteY75" fmla="*/ 990600 h 2609850"/>
              <a:gd name="connsiteX76" fmla="*/ 900112 w 6405562"/>
              <a:gd name="connsiteY76" fmla="*/ 990600 h 2609850"/>
              <a:gd name="connsiteX77" fmla="*/ 900112 w 6405562"/>
              <a:gd name="connsiteY77" fmla="*/ 990600 h 2609850"/>
              <a:gd name="connsiteX78" fmla="*/ 871537 w 6405562"/>
              <a:gd name="connsiteY78" fmla="*/ 990600 h 2609850"/>
              <a:gd name="connsiteX79" fmla="*/ 871537 w 6405562"/>
              <a:gd name="connsiteY79" fmla="*/ 952500 h 2609850"/>
              <a:gd name="connsiteX80" fmla="*/ 819150 w 6405562"/>
              <a:gd name="connsiteY80" fmla="*/ 952500 h 2609850"/>
              <a:gd name="connsiteX81" fmla="*/ 816769 w 6405562"/>
              <a:gd name="connsiteY81" fmla="*/ 900113 h 2609850"/>
              <a:gd name="connsiteX82" fmla="*/ 788194 w 6405562"/>
              <a:gd name="connsiteY82" fmla="*/ 900113 h 2609850"/>
              <a:gd name="connsiteX83" fmla="*/ 788195 w 6405562"/>
              <a:gd name="connsiteY83" fmla="*/ 857249 h 2609850"/>
              <a:gd name="connsiteX84" fmla="*/ 759618 w 6405562"/>
              <a:gd name="connsiteY84" fmla="*/ 854867 h 2609850"/>
              <a:gd name="connsiteX85" fmla="*/ 762000 w 6405562"/>
              <a:gd name="connsiteY85" fmla="*/ 795337 h 2609850"/>
              <a:gd name="connsiteX86" fmla="*/ 709612 w 6405562"/>
              <a:gd name="connsiteY86" fmla="*/ 795337 h 2609850"/>
              <a:gd name="connsiteX87" fmla="*/ 709612 w 6405562"/>
              <a:gd name="connsiteY87" fmla="*/ 704850 h 2609850"/>
              <a:gd name="connsiteX88" fmla="*/ 671512 w 6405562"/>
              <a:gd name="connsiteY88" fmla="*/ 704850 h 2609850"/>
              <a:gd name="connsiteX89" fmla="*/ 671512 w 6405562"/>
              <a:gd name="connsiteY89" fmla="*/ 671512 h 2609850"/>
              <a:gd name="connsiteX90" fmla="*/ 633412 w 6405562"/>
              <a:gd name="connsiteY90" fmla="*/ 671512 h 2609850"/>
              <a:gd name="connsiteX91" fmla="*/ 633412 w 6405562"/>
              <a:gd name="connsiteY91" fmla="*/ 633412 h 2609850"/>
              <a:gd name="connsiteX92" fmla="*/ 590550 w 6405562"/>
              <a:gd name="connsiteY92" fmla="*/ 633412 h 2609850"/>
              <a:gd name="connsiteX93" fmla="*/ 590550 w 6405562"/>
              <a:gd name="connsiteY93" fmla="*/ 581025 h 2609850"/>
              <a:gd name="connsiteX94" fmla="*/ 561975 w 6405562"/>
              <a:gd name="connsiteY94" fmla="*/ 581025 h 2609850"/>
              <a:gd name="connsiteX95" fmla="*/ 561975 w 6405562"/>
              <a:gd name="connsiteY95" fmla="*/ 538162 h 2609850"/>
              <a:gd name="connsiteX96" fmla="*/ 528637 w 6405562"/>
              <a:gd name="connsiteY96" fmla="*/ 538162 h 2609850"/>
              <a:gd name="connsiteX97" fmla="*/ 528637 w 6405562"/>
              <a:gd name="connsiteY97" fmla="*/ 495300 h 2609850"/>
              <a:gd name="connsiteX98" fmla="*/ 509587 w 6405562"/>
              <a:gd name="connsiteY98" fmla="*/ 495300 h 2609850"/>
              <a:gd name="connsiteX99" fmla="*/ 509587 w 6405562"/>
              <a:gd name="connsiteY99" fmla="*/ 452437 h 2609850"/>
              <a:gd name="connsiteX100" fmla="*/ 452437 w 6405562"/>
              <a:gd name="connsiteY100" fmla="*/ 452437 h 2609850"/>
              <a:gd name="connsiteX101" fmla="*/ 452437 w 6405562"/>
              <a:gd name="connsiteY101" fmla="*/ 419100 h 2609850"/>
              <a:gd name="connsiteX102" fmla="*/ 409575 w 6405562"/>
              <a:gd name="connsiteY102" fmla="*/ 419100 h 2609850"/>
              <a:gd name="connsiteX103" fmla="*/ 409575 w 6405562"/>
              <a:gd name="connsiteY103" fmla="*/ 385762 h 2609850"/>
              <a:gd name="connsiteX104" fmla="*/ 385762 w 6405562"/>
              <a:gd name="connsiteY104" fmla="*/ 385762 h 2609850"/>
              <a:gd name="connsiteX105" fmla="*/ 385762 w 6405562"/>
              <a:gd name="connsiteY105" fmla="*/ 361950 h 2609850"/>
              <a:gd name="connsiteX106" fmla="*/ 333375 w 6405562"/>
              <a:gd name="connsiteY106" fmla="*/ 361950 h 2609850"/>
              <a:gd name="connsiteX107" fmla="*/ 333375 w 6405562"/>
              <a:gd name="connsiteY107" fmla="*/ 328612 h 2609850"/>
              <a:gd name="connsiteX108" fmla="*/ 295275 w 6405562"/>
              <a:gd name="connsiteY108" fmla="*/ 328612 h 2609850"/>
              <a:gd name="connsiteX109" fmla="*/ 295275 w 6405562"/>
              <a:gd name="connsiteY109" fmla="*/ 280987 h 2609850"/>
              <a:gd name="connsiteX110" fmla="*/ 259557 w 6405562"/>
              <a:gd name="connsiteY110" fmla="*/ 283368 h 2609850"/>
              <a:gd name="connsiteX111" fmla="*/ 257175 w 6405562"/>
              <a:gd name="connsiteY111" fmla="*/ 209550 h 2609850"/>
              <a:gd name="connsiteX112" fmla="*/ 204787 w 6405562"/>
              <a:gd name="connsiteY112" fmla="*/ 209550 h 2609850"/>
              <a:gd name="connsiteX113" fmla="*/ 204787 w 6405562"/>
              <a:gd name="connsiteY113" fmla="*/ 180975 h 2609850"/>
              <a:gd name="connsiteX114" fmla="*/ 171450 w 6405562"/>
              <a:gd name="connsiteY114" fmla="*/ 180975 h 2609850"/>
              <a:gd name="connsiteX115" fmla="*/ 171450 w 6405562"/>
              <a:gd name="connsiteY115" fmla="*/ 133350 h 2609850"/>
              <a:gd name="connsiteX116" fmla="*/ 152400 w 6405562"/>
              <a:gd name="connsiteY116" fmla="*/ 133350 h 2609850"/>
              <a:gd name="connsiteX117" fmla="*/ 157162 w 6405562"/>
              <a:gd name="connsiteY117" fmla="*/ 104775 h 2609850"/>
              <a:gd name="connsiteX118" fmla="*/ 133350 w 6405562"/>
              <a:gd name="connsiteY118" fmla="*/ 104775 h 2609850"/>
              <a:gd name="connsiteX119" fmla="*/ 133350 w 6405562"/>
              <a:gd name="connsiteY119" fmla="*/ 71437 h 2609850"/>
              <a:gd name="connsiteX120" fmla="*/ 104775 w 6405562"/>
              <a:gd name="connsiteY120" fmla="*/ 71437 h 2609850"/>
              <a:gd name="connsiteX121" fmla="*/ 104775 w 6405562"/>
              <a:gd name="connsiteY121" fmla="*/ 23812 h 2609850"/>
              <a:gd name="connsiteX122" fmla="*/ 47625 w 6405562"/>
              <a:gd name="connsiteY122" fmla="*/ 23812 h 2609850"/>
              <a:gd name="connsiteX123" fmla="*/ 50006 w 6405562"/>
              <a:gd name="connsiteY123" fmla="*/ 0 h 2609850"/>
              <a:gd name="connsiteX124" fmla="*/ 0 w 6405562"/>
              <a:gd name="connsiteY124" fmla="*/ 2382 h 2609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Lst>
            <a:rect l="l" t="t" r="r" b="b"/>
            <a:pathLst>
              <a:path w="6405562" h="2609850">
                <a:moveTo>
                  <a:pt x="6405562" y="2609850"/>
                </a:moveTo>
                <a:lnTo>
                  <a:pt x="4076700" y="2609850"/>
                </a:lnTo>
                <a:lnTo>
                  <a:pt x="4076700" y="2552700"/>
                </a:lnTo>
                <a:lnTo>
                  <a:pt x="3562350" y="2552700"/>
                </a:lnTo>
                <a:lnTo>
                  <a:pt x="3562350" y="2500312"/>
                </a:lnTo>
                <a:lnTo>
                  <a:pt x="3476625" y="2500312"/>
                </a:lnTo>
                <a:lnTo>
                  <a:pt x="3476625" y="2447925"/>
                </a:lnTo>
                <a:lnTo>
                  <a:pt x="3448050" y="2447925"/>
                </a:lnTo>
                <a:lnTo>
                  <a:pt x="3448050" y="2409825"/>
                </a:lnTo>
                <a:lnTo>
                  <a:pt x="3228975" y="2409825"/>
                </a:lnTo>
                <a:lnTo>
                  <a:pt x="3228975" y="2362200"/>
                </a:lnTo>
                <a:lnTo>
                  <a:pt x="3186112" y="2362200"/>
                </a:lnTo>
                <a:lnTo>
                  <a:pt x="3186112" y="2319337"/>
                </a:lnTo>
                <a:lnTo>
                  <a:pt x="2733675" y="2319337"/>
                </a:lnTo>
                <a:lnTo>
                  <a:pt x="2733675" y="2252662"/>
                </a:lnTo>
                <a:lnTo>
                  <a:pt x="2705100" y="2252662"/>
                </a:lnTo>
                <a:lnTo>
                  <a:pt x="2707482" y="2238375"/>
                </a:lnTo>
                <a:lnTo>
                  <a:pt x="2681287" y="2238375"/>
                </a:lnTo>
                <a:lnTo>
                  <a:pt x="2681287" y="2195512"/>
                </a:lnTo>
                <a:lnTo>
                  <a:pt x="2657475" y="2195512"/>
                </a:lnTo>
                <a:lnTo>
                  <a:pt x="2657475" y="2166937"/>
                </a:lnTo>
                <a:lnTo>
                  <a:pt x="2362200" y="2166937"/>
                </a:lnTo>
                <a:lnTo>
                  <a:pt x="2362200" y="2124075"/>
                </a:lnTo>
                <a:lnTo>
                  <a:pt x="2324100" y="2124075"/>
                </a:lnTo>
                <a:lnTo>
                  <a:pt x="2324100" y="2090737"/>
                </a:lnTo>
                <a:lnTo>
                  <a:pt x="2271712" y="2090737"/>
                </a:lnTo>
                <a:lnTo>
                  <a:pt x="2271712" y="2047875"/>
                </a:lnTo>
                <a:lnTo>
                  <a:pt x="2243137" y="2047875"/>
                </a:lnTo>
                <a:lnTo>
                  <a:pt x="2243137" y="2019300"/>
                </a:lnTo>
                <a:lnTo>
                  <a:pt x="2162175" y="2019300"/>
                </a:lnTo>
                <a:lnTo>
                  <a:pt x="2162175" y="1981200"/>
                </a:lnTo>
                <a:lnTo>
                  <a:pt x="2114550" y="1981200"/>
                </a:lnTo>
                <a:lnTo>
                  <a:pt x="2114550" y="1943100"/>
                </a:lnTo>
                <a:lnTo>
                  <a:pt x="1928812" y="1943100"/>
                </a:lnTo>
                <a:lnTo>
                  <a:pt x="1928812" y="1924050"/>
                </a:lnTo>
                <a:lnTo>
                  <a:pt x="1833562" y="1924050"/>
                </a:lnTo>
                <a:lnTo>
                  <a:pt x="1833562" y="1890712"/>
                </a:lnTo>
                <a:lnTo>
                  <a:pt x="1757362" y="1890712"/>
                </a:lnTo>
                <a:lnTo>
                  <a:pt x="1757362" y="1843087"/>
                </a:lnTo>
                <a:lnTo>
                  <a:pt x="1757362" y="1824037"/>
                </a:lnTo>
                <a:lnTo>
                  <a:pt x="1671637" y="1824037"/>
                </a:lnTo>
                <a:lnTo>
                  <a:pt x="1669256" y="1800224"/>
                </a:lnTo>
                <a:lnTo>
                  <a:pt x="1652587" y="1800224"/>
                </a:lnTo>
                <a:lnTo>
                  <a:pt x="1652587" y="1728787"/>
                </a:lnTo>
                <a:lnTo>
                  <a:pt x="1585912" y="1728787"/>
                </a:lnTo>
                <a:lnTo>
                  <a:pt x="1585912" y="1685925"/>
                </a:lnTo>
                <a:lnTo>
                  <a:pt x="1569243" y="1685924"/>
                </a:lnTo>
                <a:lnTo>
                  <a:pt x="1571625" y="1643062"/>
                </a:lnTo>
                <a:lnTo>
                  <a:pt x="1528762" y="1643062"/>
                </a:lnTo>
                <a:lnTo>
                  <a:pt x="1528762" y="1609725"/>
                </a:lnTo>
                <a:lnTo>
                  <a:pt x="1495425" y="1609725"/>
                </a:lnTo>
                <a:lnTo>
                  <a:pt x="1495425" y="1562100"/>
                </a:lnTo>
                <a:lnTo>
                  <a:pt x="1428750" y="1562100"/>
                </a:lnTo>
                <a:lnTo>
                  <a:pt x="1428750" y="1495425"/>
                </a:lnTo>
                <a:lnTo>
                  <a:pt x="1323975" y="1495425"/>
                </a:lnTo>
                <a:lnTo>
                  <a:pt x="1323975" y="1466850"/>
                </a:lnTo>
                <a:lnTo>
                  <a:pt x="1290637" y="1466850"/>
                </a:lnTo>
                <a:lnTo>
                  <a:pt x="1290637" y="1438275"/>
                </a:lnTo>
                <a:lnTo>
                  <a:pt x="1233487" y="1438275"/>
                </a:lnTo>
                <a:lnTo>
                  <a:pt x="1233487" y="1414462"/>
                </a:lnTo>
                <a:lnTo>
                  <a:pt x="1190625" y="1414462"/>
                </a:lnTo>
                <a:lnTo>
                  <a:pt x="1190625" y="1343025"/>
                </a:lnTo>
                <a:lnTo>
                  <a:pt x="1166812" y="1343025"/>
                </a:lnTo>
                <a:lnTo>
                  <a:pt x="1166812" y="1295400"/>
                </a:lnTo>
                <a:lnTo>
                  <a:pt x="1109662" y="1295400"/>
                </a:lnTo>
                <a:lnTo>
                  <a:pt x="1109662" y="1204912"/>
                </a:lnTo>
                <a:lnTo>
                  <a:pt x="1085850" y="1204912"/>
                </a:lnTo>
                <a:lnTo>
                  <a:pt x="1085850" y="1138237"/>
                </a:lnTo>
                <a:lnTo>
                  <a:pt x="1062037" y="1138237"/>
                </a:lnTo>
                <a:lnTo>
                  <a:pt x="1062037" y="1100137"/>
                </a:lnTo>
                <a:lnTo>
                  <a:pt x="985837" y="1100137"/>
                </a:lnTo>
                <a:lnTo>
                  <a:pt x="985837" y="1071562"/>
                </a:lnTo>
                <a:lnTo>
                  <a:pt x="933450" y="1071562"/>
                </a:lnTo>
                <a:lnTo>
                  <a:pt x="933450" y="1042987"/>
                </a:lnTo>
                <a:lnTo>
                  <a:pt x="900112" y="1042987"/>
                </a:lnTo>
                <a:lnTo>
                  <a:pt x="900112" y="990600"/>
                </a:lnTo>
                <a:lnTo>
                  <a:pt x="900112" y="990600"/>
                </a:lnTo>
                <a:lnTo>
                  <a:pt x="900112" y="990600"/>
                </a:lnTo>
                <a:lnTo>
                  <a:pt x="871537" y="990600"/>
                </a:lnTo>
                <a:lnTo>
                  <a:pt x="871537" y="952500"/>
                </a:lnTo>
                <a:lnTo>
                  <a:pt x="819150" y="952500"/>
                </a:lnTo>
                <a:lnTo>
                  <a:pt x="816769" y="900113"/>
                </a:lnTo>
                <a:lnTo>
                  <a:pt x="788194" y="900113"/>
                </a:lnTo>
                <a:cubicBezTo>
                  <a:pt x="788194" y="885825"/>
                  <a:pt x="788195" y="871537"/>
                  <a:pt x="788195" y="857249"/>
                </a:cubicBezTo>
                <a:lnTo>
                  <a:pt x="759618" y="854867"/>
                </a:lnTo>
                <a:cubicBezTo>
                  <a:pt x="758824" y="834230"/>
                  <a:pt x="762794" y="815974"/>
                  <a:pt x="762000" y="795337"/>
                </a:cubicBezTo>
                <a:lnTo>
                  <a:pt x="709612" y="795337"/>
                </a:lnTo>
                <a:lnTo>
                  <a:pt x="709612" y="704850"/>
                </a:lnTo>
                <a:lnTo>
                  <a:pt x="671512" y="704850"/>
                </a:lnTo>
                <a:lnTo>
                  <a:pt x="671512" y="671512"/>
                </a:lnTo>
                <a:lnTo>
                  <a:pt x="633412" y="671512"/>
                </a:lnTo>
                <a:lnTo>
                  <a:pt x="633412" y="633412"/>
                </a:lnTo>
                <a:lnTo>
                  <a:pt x="590550" y="633412"/>
                </a:lnTo>
                <a:lnTo>
                  <a:pt x="590550" y="581025"/>
                </a:lnTo>
                <a:lnTo>
                  <a:pt x="561975" y="581025"/>
                </a:lnTo>
                <a:lnTo>
                  <a:pt x="561975" y="538162"/>
                </a:lnTo>
                <a:lnTo>
                  <a:pt x="528637" y="538162"/>
                </a:lnTo>
                <a:lnTo>
                  <a:pt x="528637" y="495300"/>
                </a:lnTo>
                <a:lnTo>
                  <a:pt x="509587" y="495300"/>
                </a:lnTo>
                <a:lnTo>
                  <a:pt x="509587" y="452437"/>
                </a:lnTo>
                <a:lnTo>
                  <a:pt x="452437" y="452437"/>
                </a:lnTo>
                <a:lnTo>
                  <a:pt x="452437" y="419100"/>
                </a:lnTo>
                <a:lnTo>
                  <a:pt x="409575" y="419100"/>
                </a:lnTo>
                <a:lnTo>
                  <a:pt x="409575" y="385762"/>
                </a:lnTo>
                <a:lnTo>
                  <a:pt x="385762" y="385762"/>
                </a:lnTo>
                <a:lnTo>
                  <a:pt x="385762" y="361950"/>
                </a:lnTo>
                <a:lnTo>
                  <a:pt x="333375" y="361950"/>
                </a:lnTo>
                <a:lnTo>
                  <a:pt x="333375" y="328612"/>
                </a:lnTo>
                <a:lnTo>
                  <a:pt x="295275" y="328612"/>
                </a:lnTo>
                <a:lnTo>
                  <a:pt x="295275" y="280987"/>
                </a:lnTo>
                <a:lnTo>
                  <a:pt x="259557" y="283368"/>
                </a:lnTo>
                <a:cubicBezTo>
                  <a:pt x="260351" y="260350"/>
                  <a:pt x="256381" y="232568"/>
                  <a:pt x="257175" y="209550"/>
                </a:cubicBezTo>
                <a:lnTo>
                  <a:pt x="204787" y="209550"/>
                </a:lnTo>
                <a:lnTo>
                  <a:pt x="204787" y="180975"/>
                </a:lnTo>
                <a:lnTo>
                  <a:pt x="171450" y="180975"/>
                </a:lnTo>
                <a:lnTo>
                  <a:pt x="171450" y="133350"/>
                </a:lnTo>
                <a:lnTo>
                  <a:pt x="152400" y="133350"/>
                </a:lnTo>
                <a:lnTo>
                  <a:pt x="157162" y="104775"/>
                </a:lnTo>
                <a:lnTo>
                  <a:pt x="133350" y="104775"/>
                </a:lnTo>
                <a:lnTo>
                  <a:pt x="133350" y="71437"/>
                </a:lnTo>
                <a:lnTo>
                  <a:pt x="104775" y="71437"/>
                </a:lnTo>
                <a:lnTo>
                  <a:pt x="104775" y="23812"/>
                </a:lnTo>
                <a:lnTo>
                  <a:pt x="47625" y="23812"/>
                </a:lnTo>
                <a:lnTo>
                  <a:pt x="50006" y="0"/>
                </a:lnTo>
                <a:lnTo>
                  <a:pt x="0" y="2382"/>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27492458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B03EC16-970A-8E0A-7B02-069C47C69315}"/>
              </a:ext>
            </a:extLst>
          </p:cNvPr>
          <p:cNvSpPr>
            <a:spLocks noGrp="1"/>
          </p:cNvSpPr>
          <p:nvPr>
            <p:ph type="title"/>
          </p:nvPr>
        </p:nvSpPr>
        <p:spPr/>
        <p:txBody>
          <a:bodyPr/>
          <a:lstStyle/>
          <a:p>
            <a:r>
              <a:rPr lang="en-US" dirty="0"/>
              <a:t>LUNAR: Overall Survival by SoC Subgroup</a:t>
            </a:r>
          </a:p>
        </p:txBody>
      </p:sp>
      <p:sp>
        <p:nvSpPr>
          <p:cNvPr id="11" name="Text Box 11">
            <a:extLst>
              <a:ext uri="{FF2B5EF4-FFF2-40B4-BE49-F238E27FC236}">
                <a16:creationId xmlns:a16="http://schemas.microsoft.com/office/drawing/2014/main" id="{6CBE291B-895B-96D6-2094-18213E2C8E42}"/>
              </a:ext>
            </a:extLst>
          </p:cNvPr>
          <p:cNvSpPr txBox="1">
            <a:spLocks noChangeArrowheads="1"/>
          </p:cNvSpPr>
          <p:nvPr/>
        </p:nvSpPr>
        <p:spPr bwMode="auto">
          <a:xfrm>
            <a:off x="44481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Leal. ASCO 2023. Abstr LBA9005. NCT02973789.</a:t>
            </a:r>
          </a:p>
        </p:txBody>
      </p:sp>
      <p:grpSp>
        <p:nvGrpSpPr>
          <p:cNvPr id="57" name="Group 56">
            <a:extLst>
              <a:ext uri="{FF2B5EF4-FFF2-40B4-BE49-F238E27FC236}">
                <a16:creationId xmlns:a16="http://schemas.microsoft.com/office/drawing/2014/main" id="{D0633EDA-B50B-8A25-130C-FDBA3EDC4D90}"/>
              </a:ext>
            </a:extLst>
          </p:cNvPr>
          <p:cNvGrpSpPr/>
          <p:nvPr/>
        </p:nvGrpSpPr>
        <p:grpSpPr>
          <a:xfrm>
            <a:off x="994220" y="2670264"/>
            <a:ext cx="4596965" cy="2993442"/>
            <a:chOff x="1170867" y="2407374"/>
            <a:chExt cx="4596965" cy="2993442"/>
          </a:xfrm>
        </p:grpSpPr>
        <p:grpSp>
          <p:nvGrpSpPr>
            <p:cNvPr id="3" name="Group 2">
              <a:extLst>
                <a:ext uri="{FF2B5EF4-FFF2-40B4-BE49-F238E27FC236}">
                  <a16:creationId xmlns:a16="http://schemas.microsoft.com/office/drawing/2014/main" id="{30D434DD-EECA-AB3B-9DA6-197401D50764}"/>
                </a:ext>
              </a:extLst>
            </p:cNvPr>
            <p:cNvGrpSpPr/>
            <p:nvPr/>
          </p:nvGrpSpPr>
          <p:grpSpPr>
            <a:xfrm>
              <a:off x="1464965" y="2407374"/>
              <a:ext cx="412292" cy="2637304"/>
              <a:chOff x="1464965" y="1792900"/>
              <a:chExt cx="412292" cy="2637304"/>
            </a:xfrm>
          </p:grpSpPr>
          <p:sp>
            <p:nvSpPr>
              <p:cNvPr id="31" name="TextBox 30">
                <a:extLst>
                  <a:ext uri="{FF2B5EF4-FFF2-40B4-BE49-F238E27FC236}">
                    <a16:creationId xmlns:a16="http://schemas.microsoft.com/office/drawing/2014/main" id="{AFB27BBB-BF65-645F-DCFE-20A5A7555297}"/>
                  </a:ext>
                </a:extLst>
              </p:cNvPr>
              <p:cNvSpPr txBox="1"/>
              <p:nvPr/>
            </p:nvSpPr>
            <p:spPr bwMode="auto">
              <a:xfrm>
                <a:off x="1464965" y="179290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2" name="TextBox 31">
                <a:extLst>
                  <a:ext uri="{FF2B5EF4-FFF2-40B4-BE49-F238E27FC236}">
                    <a16:creationId xmlns:a16="http://schemas.microsoft.com/office/drawing/2014/main" id="{9D0B1420-2C95-B510-805F-800A1CA8BEFD}"/>
                  </a:ext>
                </a:extLst>
              </p:cNvPr>
              <p:cNvSpPr txBox="1"/>
              <p:nvPr/>
            </p:nvSpPr>
            <p:spPr bwMode="auto">
              <a:xfrm>
                <a:off x="1464965" y="225706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3" name="TextBox 32">
                <a:extLst>
                  <a:ext uri="{FF2B5EF4-FFF2-40B4-BE49-F238E27FC236}">
                    <a16:creationId xmlns:a16="http://schemas.microsoft.com/office/drawing/2014/main" id="{3D3E8C4D-5F11-CAE4-2773-E462C55F9148}"/>
                  </a:ext>
                </a:extLst>
              </p:cNvPr>
              <p:cNvSpPr txBox="1"/>
              <p:nvPr/>
            </p:nvSpPr>
            <p:spPr bwMode="auto">
              <a:xfrm>
                <a:off x="1464965" y="272359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4" name="TextBox 33">
                <a:extLst>
                  <a:ext uri="{FF2B5EF4-FFF2-40B4-BE49-F238E27FC236}">
                    <a16:creationId xmlns:a16="http://schemas.microsoft.com/office/drawing/2014/main" id="{50F52413-F84B-9651-4D22-A15A199628F4}"/>
                  </a:ext>
                </a:extLst>
              </p:cNvPr>
              <p:cNvSpPr txBox="1"/>
              <p:nvPr/>
            </p:nvSpPr>
            <p:spPr bwMode="auto">
              <a:xfrm>
                <a:off x="1464965" y="318775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35" name="TextBox 34">
                <a:extLst>
                  <a:ext uri="{FF2B5EF4-FFF2-40B4-BE49-F238E27FC236}">
                    <a16:creationId xmlns:a16="http://schemas.microsoft.com/office/drawing/2014/main" id="{A2BCCD14-D99C-C5AE-DAAC-E8383670269C}"/>
                  </a:ext>
                </a:extLst>
              </p:cNvPr>
              <p:cNvSpPr txBox="1"/>
              <p:nvPr/>
            </p:nvSpPr>
            <p:spPr bwMode="auto">
              <a:xfrm>
                <a:off x="1464965" y="365826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36" name="TextBox 35">
                <a:extLst>
                  <a:ext uri="{FF2B5EF4-FFF2-40B4-BE49-F238E27FC236}">
                    <a16:creationId xmlns:a16="http://schemas.microsoft.com/office/drawing/2014/main" id="{99F8E28F-5852-7A47-2F71-127E41189309}"/>
                  </a:ext>
                </a:extLst>
              </p:cNvPr>
              <p:cNvSpPr txBox="1"/>
              <p:nvPr/>
            </p:nvSpPr>
            <p:spPr bwMode="auto">
              <a:xfrm>
                <a:off x="1601220" y="412242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4" name="TextBox 3">
              <a:extLst>
                <a:ext uri="{FF2B5EF4-FFF2-40B4-BE49-F238E27FC236}">
                  <a16:creationId xmlns:a16="http://schemas.microsoft.com/office/drawing/2014/main" id="{E0CC6B4E-9267-B066-A8AF-9D246ECD95C0}"/>
                </a:ext>
              </a:extLst>
            </p:cNvPr>
            <p:cNvSpPr txBox="1"/>
            <p:nvPr/>
          </p:nvSpPr>
          <p:spPr bwMode="auto">
            <a:xfrm>
              <a:off x="3725814" y="509303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7" name="Group 6">
              <a:extLst>
                <a:ext uri="{FF2B5EF4-FFF2-40B4-BE49-F238E27FC236}">
                  <a16:creationId xmlns:a16="http://schemas.microsoft.com/office/drawing/2014/main" id="{0B59A28E-C0A8-B0DF-7591-418AF626B7C6}"/>
                </a:ext>
              </a:extLst>
            </p:cNvPr>
            <p:cNvGrpSpPr/>
            <p:nvPr/>
          </p:nvGrpSpPr>
          <p:grpSpPr>
            <a:xfrm>
              <a:off x="1754236" y="4908373"/>
              <a:ext cx="4013596" cy="307777"/>
              <a:chOff x="1720957" y="4287549"/>
              <a:chExt cx="4768754" cy="307777"/>
            </a:xfrm>
          </p:grpSpPr>
          <p:sp>
            <p:nvSpPr>
              <p:cNvPr id="25" name="TextBox 24">
                <a:extLst>
                  <a:ext uri="{FF2B5EF4-FFF2-40B4-BE49-F238E27FC236}">
                    <a16:creationId xmlns:a16="http://schemas.microsoft.com/office/drawing/2014/main" id="{B78D152E-9391-DE5A-074F-DA71789B98B2}"/>
                  </a:ext>
                </a:extLst>
              </p:cNvPr>
              <p:cNvSpPr txBox="1"/>
              <p:nvPr/>
            </p:nvSpPr>
            <p:spPr bwMode="auto">
              <a:xfrm>
                <a:off x="1720957" y="4287549"/>
                <a:ext cx="327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6" name="TextBox 25">
                <a:extLst>
                  <a:ext uri="{FF2B5EF4-FFF2-40B4-BE49-F238E27FC236}">
                    <a16:creationId xmlns:a16="http://schemas.microsoft.com/office/drawing/2014/main" id="{5B191A64-FB35-FD56-1A32-EDC6A9470D24}"/>
                  </a:ext>
                </a:extLst>
              </p:cNvPr>
              <p:cNvSpPr txBox="1"/>
              <p:nvPr/>
            </p:nvSpPr>
            <p:spPr bwMode="auto">
              <a:xfrm>
                <a:off x="2191595" y="4287549"/>
                <a:ext cx="327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27" name="TextBox 26">
                <a:extLst>
                  <a:ext uri="{FF2B5EF4-FFF2-40B4-BE49-F238E27FC236}">
                    <a16:creationId xmlns:a16="http://schemas.microsoft.com/office/drawing/2014/main" id="{574BE610-479A-B538-6DA4-D78D42DF49FE}"/>
                  </a:ext>
                </a:extLst>
              </p:cNvPr>
              <p:cNvSpPr txBox="1"/>
              <p:nvPr/>
            </p:nvSpPr>
            <p:spPr bwMode="auto">
              <a:xfrm>
                <a:off x="2630568"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8" name="TextBox 27">
                <a:extLst>
                  <a:ext uri="{FF2B5EF4-FFF2-40B4-BE49-F238E27FC236}">
                    <a16:creationId xmlns:a16="http://schemas.microsoft.com/office/drawing/2014/main" id="{7706D2EE-3D8F-A500-4AC5-8BC42FCB74AB}"/>
                  </a:ext>
                </a:extLst>
              </p:cNvPr>
              <p:cNvSpPr txBox="1"/>
              <p:nvPr/>
            </p:nvSpPr>
            <p:spPr bwMode="auto">
              <a:xfrm>
                <a:off x="3120256"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29" name="TextBox 28">
                <a:extLst>
                  <a:ext uri="{FF2B5EF4-FFF2-40B4-BE49-F238E27FC236}">
                    <a16:creationId xmlns:a16="http://schemas.microsoft.com/office/drawing/2014/main" id="{3D79CE89-7CF4-F323-031F-187DF2A0091A}"/>
                  </a:ext>
                </a:extLst>
              </p:cNvPr>
              <p:cNvSpPr txBox="1"/>
              <p:nvPr/>
            </p:nvSpPr>
            <p:spPr bwMode="auto">
              <a:xfrm>
                <a:off x="3597244"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0" name="TextBox 29">
                <a:extLst>
                  <a:ext uri="{FF2B5EF4-FFF2-40B4-BE49-F238E27FC236}">
                    <a16:creationId xmlns:a16="http://schemas.microsoft.com/office/drawing/2014/main" id="{C23E2319-B750-37CD-61D2-BA35E3EDA483}"/>
                  </a:ext>
                </a:extLst>
              </p:cNvPr>
              <p:cNvSpPr txBox="1"/>
              <p:nvPr/>
            </p:nvSpPr>
            <p:spPr bwMode="auto">
              <a:xfrm>
                <a:off x="4090496"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7" name="TextBox 36">
                <a:extLst>
                  <a:ext uri="{FF2B5EF4-FFF2-40B4-BE49-F238E27FC236}">
                    <a16:creationId xmlns:a16="http://schemas.microsoft.com/office/drawing/2014/main" id="{520B81FC-105D-00B9-D85D-E35853B1C66D}"/>
                  </a:ext>
                </a:extLst>
              </p:cNvPr>
              <p:cNvSpPr txBox="1"/>
              <p:nvPr/>
            </p:nvSpPr>
            <p:spPr bwMode="auto">
              <a:xfrm>
                <a:off x="4596951"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8" name="TextBox 37">
                <a:extLst>
                  <a:ext uri="{FF2B5EF4-FFF2-40B4-BE49-F238E27FC236}">
                    <a16:creationId xmlns:a16="http://schemas.microsoft.com/office/drawing/2014/main" id="{8745CEC6-9D20-3273-781C-6E4C774A4532}"/>
                  </a:ext>
                </a:extLst>
              </p:cNvPr>
              <p:cNvSpPr txBox="1"/>
              <p:nvPr/>
            </p:nvSpPr>
            <p:spPr bwMode="auto">
              <a:xfrm>
                <a:off x="5073939"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39" name="TextBox 38">
                <a:extLst>
                  <a:ext uri="{FF2B5EF4-FFF2-40B4-BE49-F238E27FC236}">
                    <a16:creationId xmlns:a16="http://schemas.microsoft.com/office/drawing/2014/main" id="{1C4451C7-E748-87E7-07FE-055B821F56DF}"/>
                  </a:ext>
                </a:extLst>
              </p:cNvPr>
              <p:cNvSpPr txBox="1"/>
              <p:nvPr/>
            </p:nvSpPr>
            <p:spPr bwMode="auto">
              <a:xfrm>
                <a:off x="5567192"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40" name="TextBox 39">
                <a:extLst>
                  <a:ext uri="{FF2B5EF4-FFF2-40B4-BE49-F238E27FC236}">
                    <a16:creationId xmlns:a16="http://schemas.microsoft.com/office/drawing/2014/main" id="{F870DE11-7FE9-7EDA-ADC0-77684F2B4C83}"/>
                  </a:ext>
                </a:extLst>
              </p:cNvPr>
              <p:cNvSpPr txBox="1"/>
              <p:nvPr/>
            </p:nvSpPr>
            <p:spPr bwMode="auto">
              <a:xfrm>
                <a:off x="6053175"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grpSp>
        <p:sp>
          <p:nvSpPr>
            <p:cNvPr id="8" name="Freeform: Shape 7">
              <a:extLst>
                <a:ext uri="{FF2B5EF4-FFF2-40B4-BE49-F238E27FC236}">
                  <a16:creationId xmlns:a16="http://schemas.microsoft.com/office/drawing/2014/main" id="{488DFF2C-5CE6-ABEF-69C8-90E5773FAF7F}"/>
                </a:ext>
              </a:extLst>
            </p:cNvPr>
            <p:cNvSpPr/>
            <p:nvPr/>
          </p:nvSpPr>
          <p:spPr bwMode="auto">
            <a:xfrm>
              <a:off x="1885950" y="2582974"/>
              <a:ext cx="3835400"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9" name="Group 8">
              <a:extLst>
                <a:ext uri="{FF2B5EF4-FFF2-40B4-BE49-F238E27FC236}">
                  <a16:creationId xmlns:a16="http://schemas.microsoft.com/office/drawing/2014/main" id="{B8569739-35FD-611F-49FE-A048B4E29E47}"/>
                </a:ext>
              </a:extLst>
            </p:cNvPr>
            <p:cNvGrpSpPr/>
            <p:nvPr/>
          </p:nvGrpSpPr>
          <p:grpSpPr>
            <a:xfrm>
              <a:off x="1803399" y="2595674"/>
              <a:ext cx="95251" cy="2324062"/>
              <a:chOff x="1350051" y="1981200"/>
              <a:chExt cx="901240" cy="2324062"/>
            </a:xfrm>
          </p:grpSpPr>
          <p:cxnSp>
            <p:nvCxnSpPr>
              <p:cNvPr id="19" name="Straight Connector 18">
                <a:extLst>
                  <a:ext uri="{FF2B5EF4-FFF2-40B4-BE49-F238E27FC236}">
                    <a16:creationId xmlns:a16="http://schemas.microsoft.com/office/drawing/2014/main" id="{4F3195A9-9587-48B7-8C07-89F023F2BB31}"/>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859879CD-D1AA-F062-56C3-4296E704C243}"/>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1B3E4CED-E8E2-4A53-4474-98C47CBE8A4D}"/>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1906630-E4F5-17BE-89DB-8C12E7D6DF68}"/>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C54EA4A-359D-B2ED-5FBC-CC3F435D5C1A}"/>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722F2B0B-36B7-C189-B31F-4FA803707616}"/>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 name="Group 11">
              <a:extLst>
                <a:ext uri="{FF2B5EF4-FFF2-40B4-BE49-F238E27FC236}">
                  <a16:creationId xmlns:a16="http://schemas.microsoft.com/office/drawing/2014/main" id="{FD4C9170-8DF6-E255-7FB6-C186143A22B3}"/>
                </a:ext>
              </a:extLst>
            </p:cNvPr>
            <p:cNvGrpSpPr/>
            <p:nvPr/>
          </p:nvGrpSpPr>
          <p:grpSpPr>
            <a:xfrm rot="5400000">
              <a:off x="3695697" y="3110026"/>
              <a:ext cx="69857" cy="3689352"/>
              <a:chOff x="1350051" y="111842"/>
              <a:chExt cx="901247" cy="4193420"/>
            </a:xfrm>
          </p:grpSpPr>
          <p:cxnSp>
            <p:nvCxnSpPr>
              <p:cNvPr id="13" name="Straight Connector 12">
                <a:extLst>
                  <a:ext uri="{FF2B5EF4-FFF2-40B4-BE49-F238E27FC236}">
                    <a16:creationId xmlns:a16="http://schemas.microsoft.com/office/drawing/2014/main" id="{5977E561-7CD2-1719-57D1-B64B90F2083D}"/>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CFA08F8-7336-22E5-10A6-AA5E8B03630E}"/>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8BE8DAA7-8CF8-A7BD-7328-B43BC1B40B39}"/>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DEFBBC4-5F55-0B57-2633-ADE14BC490C9}"/>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21493F11-6F01-1476-1DBD-98C765A8D865}"/>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DB16EAE7-5D6D-626E-A02E-1FFECE783880}"/>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6416E7A-D025-A05B-E827-B02E69783F03}"/>
                  </a:ext>
                </a:extLst>
              </p:cNvPr>
              <p:cNvCxnSpPr>
                <a:cxnSpLocks/>
              </p:cNvCxnSpPr>
              <p:nvPr/>
            </p:nvCxnSpPr>
            <p:spPr bwMode="auto">
              <a:xfrm>
                <a:off x="1350056" y="111842"/>
                <a:ext cx="90124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9C11AE3-C102-D34A-C5E3-30D79211B7D8}"/>
                  </a:ext>
                </a:extLst>
              </p:cNvPr>
              <p:cNvCxnSpPr>
                <a:cxnSpLocks/>
              </p:cNvCxnSpPr>
              <p:nvPr/>
            </p:nvCxnSpPr>
            <p:spPr bwMode="auto">
              <a:xfrm>
                <a:off x="1350053" y="576654"/>
                <a:ext cx="90124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63C6A52-DD12-AF27-A256-6148B231B9CC}"/>
                  </a:ext>
                </a:extLst>
              </p:cNvPr>
              <p:cNvCxnSpPr>
                <a:cxnSpLocks/>
              </p:cNvCxnSpPr>
              <p:nvPr/>
            </p:nvCxnSpPr>
            <p:spPr bwMode="auto">
              <a:xfrm>
                <a:off x="1350053" y="1041467"/>
                <a:ext cx="90124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7F25FB17-8C06-73FA-4979-3D40DF6A7FD3}"/>
                  </a:ext>
                </a:extLst>
              </p:cNvPr>
              <p:cNvCxnSpPr>
                <a:cxnSpLocks/>
              </p:cNvCxnSpPr>
              <p:nvPr/>
            </p:nvCxnSpPr>
            <p:spPr bwMode="auto">
              <a:xfrm>
                <a:off x="1350053" y="1506278"/>
                <a:ext cx="901243" cy="0"/>
              </a:xfrm>
              <a:prstGeom prst="line">
                <a:avLst/>
              </a:prstGeom>
              <a:noFill/>
              <a:ln w="28575" cap="flat" cmpd="sng" algn="ctr">
                <a:solidFill>
                  <a:schemeClr val="bg1"/>
                </a:solidFill>
                <a:prstDash val="solid"/>
                <a:round/>
                <a:headEnd type="none" w="med" len="med"/>
                <a:tailEnd type="none" w="med" len="med"/>
              </a:ln>
              <a:effectLst/>
            </p:spPr>
          </p:cxnSp>
        </p:grpSp>
        <p:sp>
          <p:nvSpPr>
            <p:cNvPr id="45" name="TextBox 44">
              <a:extLst>
                <a:ext uri="{FF2B5EF4-FFF2-40B4-BE49-F238E27FC236}">
                  <a16:creationId xmlns:a16="http://schemas.microsoft.com/office/drawing/2014/main" id="{F5566E4A-398F-1906-4884-CE04CB45ACFF}"/>
                </a:ext>
              </a:extLst>
            </p:cNvPr>
            <p:cNvSpPr txBox="1"/>
            <p:nvPr/>
          </p:nvSpPr>
          <p:spPr bwMode="auto">
            <a:xfrm rot="16200000">
              <a:off x="604334" y="3593429"/>
              <a:ext cx="144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OS</a:t>
              </a:r>
            </a:p>
          </p:txBody>
        </p:sp>
      </p:grpSp>
      <p:grpSp>
        <p:nvGrpSpPr>
          <p:cNvPr id="46" name="Group 45">
            <a:extLst>
              <a:ext uri="{FF2B5EF4-FFF2-40B4-BE49-F238E27FC236}">
                <a16:creationId xmlns:a16="http://schemas.microsoft.com/office/drawing/2014/main" id="{41AAEBF5-6ACF-03B6-6A31-7FD9D94795CA}"/>
              </a:ext>
            </a:extLst>
          </p:cNvPr>
          <p:cNvGrpSpPr/>
          <p:nvPr/>
        </p:nvGrpSpPr>
        <p:grpSpPr>
          <a:xfrm>
            <a:off x="1531904" y="5614447"/>
            <a:ext cx="4013596" cy="523220"/>
            <a:chOff x="1666677" y="4287549"/>
            <a:chExt cx="4768754" cy="523220"/>
          </a:xfrm>
        </p:grpSpPr>
        <p:sp>
          <p:nvSpPr>
            <p:cNvPr id="47" name="TextBox 46">
              <a:extLst>
                <a:ext uri="{FF2B5EF4-FFF2-40B4-BE49-F238E27FC236}">
                  <a16:creationId xmlns:a16="http://schemas.microsoft.com/office/drawing/2014/main" id="{895B3A64-2B67-93C3-3B21-077BA4E4E0D9}"/>
                </a:ext>
              </a:extLst>
            </p:cNvPr>
            <p:cNvSpPr txBox="1"/>
            <p:nvPr/>
          </p:nvSpPr>
          <p:spPr bwMode="auto">
            <a:xfrm>
              <a:off x="1666677"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68</a:t>
              </a:r>
            </a:p>
          </p:txBody>
        </p:sp>
        <p:sp>
          <p:nvSpPr>
            <p:cNvPr id="48" name="TextBox 47">
              <a:extLst>
                <a:ext uri="{FF2B5EF4-FFF2-40B4-BE49-F238E27FC236}">
                  <a16:creationId xmlns:a16="http://schemas.microsoft.com/office/drawing/2014/main" id="{7E872F13-72D6-E6A0-5F31-60A5EEC40977}"/>
                </a:ext>
              </a:extLst>
            </p:cNvPr>
            <p:cNvSpPr txBox="1"/>
            <p:nvPr/>
          </p:nvSpPr>
          <p:spPr bwMode="auto">
            <a:xfrm>
              <a:off x="2137315"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49</a:t>
              </a:r>
            </a:p>
          </p:txBody>
        </p:sp>
        <p:sp>
          <p:nvSpPr>
            <p:cNvPr id="49" name="TextBox 48">
              <a:extLst>
                <a:ext uri="{FF2B5EF4-FFF2-40B4-BE49-F238E27FC236}">
                  <a16:creationId xmlns:a16="http://schemas.microsoft.com/office/drawing/2014/main" id="{7462BDD9-1EDB-0251-8035-8CBF7F2A6366}"/>
                </a:ext>
              </a:extLst>
            </p:cNvPr>
            <p:cNvSpPr txBox="1"/>
            <p:nvPr/>
          </p:nvSpPr>
          <p:spPr bwMode="auto">
            <a:xfrm>
              <a:off x="2630568"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50" name="TextBox 49">
              <a:extLst>
                <a:ext uri="{FF2B5EF4-FFF2-40B4-BE49-F238E27FC236}">
                  <a16:creationId xmlns:a16="http://schemas.microsoft.com/office/drawing/2014/main" id="{C03DACA9-B934-FA43-7C13-54BBD8F94F7D}"/>
                </a:ext>
              </a:extLst>
            </p:cNvPr>
            <p:cNvSpPr txBox="1"/>
            <p:nvPr/>
          </p:nvSpPr>
          <p:spPr bwMode="auto">
            <a:xfrm>
              <a:off x="3120256"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21</a:t>
              </a:r>
            </a:p>
          </p:txBody>
        </p:sp>
        <p:sp>
          <p:nvSpPr>
            <p:cNvPr id="51" name="TextBox 50">
              <a:extLst>
                <a:ext uri="{FF2B5EF4-FFF2-40B4-BE49-F238E27FC236}">
                  <a16:creationId xmlns:a16="http://schemas.microsoft.com/office/drawing/2014/main" id="{407FAE28-7E3C-6DC3-7F83-44550A86B426}"/>
                </a:ext>
              </a:extLst>
            </p:cNvPr>
            <p:cNvSpPr txBox="1"/>
            <p:nvPr/>
          </p:nvSpPr>
          <p:spPr bwMode="auto">
            <a:xfrm>
              <a:off x="3597245"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52" name="TextBox 51">
              <a:extLst>
                <a:ext uri="{FF2B5EF4-FFF2-40B4-BE49-F238E27FC236}">
                  <a16:creationId xmlns:a16="http://schemas.microsoft.com/office/drawing/2014/main" id="{F3D57CD3-35AA-A433-DCCD-18AC4E780329}"/>
                </a:ext>
              </a:extLst>
            </p:cNvPr>
            <p:cNvSpPr txBox="1"/>
            <p:nvPr/>
          </p:nvSpPr>
          <p:spPr bwMode="auto">
            <a:xfrm>
              <a:off x="4090497"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53" name="TextBox 52">
              <a:extLst>
                <a:ext uri="{FF2B5EF4-FFF2-40B4-BE49-F238E27FC236}">
                  <a16:creationId xmlns:a16="http://schemas.microsoft.com/office/drawing/2014/main" id="{CED7B4C2-98DD-3E86-17FC-D580741D8521}"/>
                </a:ext>
              </a:extLst>
            </p:cNvPr>
            <p:cNvSpPr txBox="1"/>
            <p:nvPr/>
          </p:nvSpPr>
          <p:spPr bwMode="auto">
            <a:xfrm>
              <a:off x="4651232"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sp>
          <p:nvSpPr>
            <p:cNvPr id="54" name="TextBox 53">
              <a:extLst>
                <a:ext uri="{FF2B5EF4-FFF2-40B4-BE49-F238E27FC236}">
                  <a16:creationId xmlns:a16="http://schemas.microsoft.com/office/drawing/2014/main" id="{DC0B98DD-A0B9-75B8-16C2-32B899AD729D}"/>
                </a:ext>
              </a:extLst>
            </p:cNvPr>
            <p:cNvSpPr txBox="1"/>
            <p:nvPr/>
          </p:nvSpPr>
          <p:spPr bwMode="auto">
            <a:xfrm>
              <a:off x="5128220"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5" name="TextBox 54">
              <a:extLst>
                <a:ext uri="{FF2B5EF4-FFF2-40B4-BE49-F238E27FC236}">
                  <a16:creationId xmlns:a16="http://schemas.microsoft.com/office/drawing/2014/main" id="{23A97BA6-F001-87F6-26BC-DC056CA48F95}"/>
                </a:ext>
              </a:extLst>
            </p:cNvPr>
            <p:cNvSpPr txBox="1"/>
            <p:nvPr/>
          </p:nvSpPr>
          <p:spPr bwMode="auto">
            <a:xfrm>
              <a:off x="5621473"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56" name="TextBox 55">
              <a:extLst>
                <a:ext uri="{FF2B5EF4-FFF2-40B4-BE49-F238E27FC236}">
                  <a16:creationId xmlns:a16="http://schemas.microsoft.com/office/drawing/2014/main" id="{14BC1F0D-3BD9-9A4D-E05A-00E62AF1B3A4}"/>
                </a:ext>
              </a:extLst>
            </p:cNvPr>
            <p:cNvSpPr txBox="1"/>
            <p:nvPr/>
          </p:nvSpPr>
          <p:spPr bwMode="auto">
            <a:xfrm>
              <a:off x="6107456"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58" name="TextBox 57">
            <a:extLst>
              <a:ext uri="{FF2B5EF4-FFF2-40B4-BE49-F238E27FC236}">
                <a16:creationId xmlns:a16="http://schemas.microsoft.com/office/drawing/2014/main" id="{96A225E6-A9BC-10FC-FF6B-86275550F2B3}"/>
              </a:ext>
            </a:extLst>
          </p:cNvPr>
          <p:cNvSpPr txBox="1"/>
          <p:nvPr/>
        </p:nvSpPr>
        <p:spPr bwMode="auto">
          <a:xfrm>
            <a:off x="88170" y="5399755"/>
            <a:ext cx="15066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lang="en-US" sz="1400" b="1" dirty="0">
                <a:solidFill>
                  <a:srgbClr val="000000"/>
                </a:solidFill>
                <a:latin typeface="Calibri" panose="020F0502020204030204" pitchFamily="34" charset="0"/>
              </a:rPr>
              <a:t>Patients </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rPr>
              <a:t>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rPr>
              <a:t>TTFields + ICI</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E1471D"/>
                </a:solidFill>
                <a:effectLst/>
                <a:uLnTx/>
                <a:uFillTx/>
                <a:latin typeface="Calibri" panose="020F0502020204030204" pitchFamily="34" charset="0"/>
              </a:rPr>
              <a:t>ICI</a:t>
            </a:r>
          </a:p>
        </p:txBody>
      </p:sp>
      <p:graphicFrame>
        <p:nvGraphicFramePr>
          <p:cNvPr id="59" name="Table 59">
            <a:extLst>
              <a:ext uri="{FF2B5EF4-FFF2-40B4-BE49-F238E27FC236}">
                <a16:creationId xmlns:a16="http://schemas.microsoft.com/office/drawing/2014/main" id="{585F9019-2345-4CC5-1B3F-ED3FCF0C33DF}"/>
              </a:ext>
            </a:extLst>
          </p:cNvPr>
          <p:cNvGraphicFramePr>
            <a:graphicFrameLocks noGrp="1"/>
          </p:cNvGraphicFramePr>
          <p:nvPr>
            <p:extLst>
              <p:ext uri="{D42A27DB-BD31-4B8C-83A1-F6EECF244321}">
                <p14:modId xmlns:p14="http://schemas.microsoft.com/office/powerpoint/2010/main" val="1259837909"/>
              </p:ext>
            </p:extLst>
          </p:nvPr>
        </p:nvGraphicFramePr>
        <p:xfrm>
          <a:off x="1875212" y="1337202"/>
          <a:ext cx="4508774" cy="1801368"/>
        </p:xfrm>
        <a:graphic>
          <a:graphicData uri="http://schemas.openxmlformats.org/drawingml/2006/table">
            <a:tbl>
              <a:tblPr firstRow="1" bandRow="1">
                <a:tableStyleId>{5C22544A-7EE6-4342-B048-85BDC9FD1C3A}</a:tableStyleId>
              </a:tblPr>
              <a:tblGrid>
                <a:gridCol w="1399814">
                  <a:extLst>
                    <a:ext uri="{9D8B030D-6E8A-4147-A177-3AD203B41FA5}">
                      <a16:colId xmlns:a16="http://schemas.microsoft.com/office/drawing/2014/main" val="737152430"/>
                    </a:ext>
                  </a:extLst>
                </a:gridCol>
                <a:gridCol w="1554480">
                  <a:extLst>
                    <a:ext uri="{9D8B030D-6E8A-4147-A177-3AD203B41FA5}">
                      <a16:colId xmlns:a16="http://schemas.microsoft.com/office/drawing/2014/main" val="1153412905"/>
                    </a:ext>
                  </a:extLst>
                </a:gridCol>
                <a:gridCol w="1554480">
                  <a:extLst>
                    <a:ext uri="{9D8B030D-6E8A-4147-A177-3AD203B41FA5}">
                      <a16:colId xmlns:a16="http://schemas.microsoft.com/office/drawing/2014/main" val="2607521441"/>
                    </a:ext>
                  </a:extLst>
                </a:gridCol>
              </a:tblGrid>
              <a:tr h="154934">
                <a:tc>
                  <a:txBody>
                    <a:bodyPr/>
                    <a:lstStyle/>
                    <a:p>
                      <a:pPr>
                        <a:lnSpc>
                          <a:spcPct val="90000"/>
                        </a:lnSpc>
                      </a:pPr>
                      <a:endParaRPr lang="en-US" sz="1400" dirty="0">
                        <a:solidFill>
                          <a:schemeClr val="bg1"/>
                        </a:solidFill>
                        <a:latin typeface="+mn-lt"/>
                      </a:endParaRPr>
                    </a:p>
                  </a:txBody>
                  <a:tcPr>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dirty="0">
                          <a:solidFill>
                            <a:schemeClr val="tx1"/>
                          </a:solidFill>
                          <a:latin typeface="+mn-lt"/>
                        </a:rPr>
                        <a:t>TTFields + ICI</a:t>
                      </a:r>
                    </a:p>
                    <a:p>
                      <a:pPr algn="ctr">
                        <a:lnSpc>
                          <a:spcPct val="90000"/>
                        </a:lnSpc>
                      </a:pPr>
                      <a:r>
                        <a:rPr lang="en-US" sz="1400" dirty="0">
                          <a:solidFill>
                            <a:schemeClr val="tx1"/>
                          </a:solidFill>
                          <a:latin typeface="+mn-lt"/>
                        </a:rPr>
                        <a:t>(n = 66)</a:t>
                      </a:r>
                    </a:p>
                  </a:txBody>
                  <a:tcPr>
                    <a:lnB w="12700" cap="flat" cmpd="sng" algn="ctr">
                      <a:solidFill>
                        <a:schemeClr val="bg1"/>
                      </a:solidFill>
                      <a:prstDash val="solid"/>
                      <a:round/>
                      <a:headEnd type="none" w="med" len="med"/>
                      <a:tailEnd type="none" w="med" len="med"/>
                    </a:lnB>
                  </a:tcPr>
                </a:tc>
                <a:tc>
                  <a:txBody>
                    <a:bodyPr/>
                    <a:lstStyle/>
                    <a:p>
                      <a:pPr algn="ctr">
                        <a:lnSpc>
                          <a:spcPct val="90000"/>
                        </a:lnSpc>
                      </a:pPr>
                      <a:r>
                        <a:rPr lang="en-US" sz="1400" dirty="0">
                          <a:solidFill>
                            <a:schemeClr val="tx1"/>
                          </a:solidFill>
                          <a:latin typeface="+mn-lt"/>
                        </a:rPr>
                        <a:t>ICI</a:t>
                      </a:r>
                      <a:br>
                        <a:rPr lang="en-US" sz="1400" dirty="0">
                          <a:solidFill>
                            <a:schemeClr val="tx1"/>
                          </a:solidFill>
                          <a:latin typeface="+mn-lt"/>
                        </a:rPr>
                      </a:br>
                      <a:r>
                        <a:rPr lang="en-US" sz="1400" dirty="0">
                          <a:solidFill>
                            <a:schemeClr val="tx1"/>
                          </a:solidFill>
                          <a:latin typeface="+mn-lt"/>
                        </a:rPr>
                        <a:t>(n = 68)</a:t>
                      </a:r>
                    </a:p>
                  </a:txBody>
                  <a:tcPr>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460435162"/>
                  </a:ext>
                </a:extLst>
              </a:tr>
              <a:tr h="0">
                <a:tc rowSpan="2">
                  <a:txBody>
                    <a:bodyPr/>
                    <a:lstStyle/>
                    <a:p>
                      <a:pPr>
                        <a:lnSpc>
                          <a:spcPct val="90000"/>
                        </a:lnSpc>
                      </a:pPr>
                      <a:r>
                        <a:rPr lang="en-US" sz="1400" dirty="0">
                          <a:solidFill>
                            <a:schemeClr val="bg1"/>
                          </a:solidFill>
                          <a:latin typeface="+mn-lt"/>
                        </a:rPr>
                        <a:t>Median OS, mo (95% CI)</a:t>
                      </a:r>
                    </a:p>
                  </a:txBody>
                  <a:tcPr>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18.5 </a:t>
                      </a:r>
                    </a:p>
                    <a:p>
                      <a:pPr algn="ctr">
                        <a:lnSpc>
                          <a:spcPct val="90000"/>
                        </a:lnSpc>
                      </a:pPr>
                      <a:r>
                        <a:rPr lang="en-US" sz="1400" dirty="0">
                          <a:solidFill>
                            <a:schemeClr val="bg1"/>
                          </a:solidFill>
                          <a:latin typeface="+mn-lt"/>
                        </a:rPr>
                        <a:t>(10.6-30.3)</a:t>
                      </a:r>
                    </a:p>
                  </a:txBody>
                  <a:tcPr>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10.8 </a:t>
                      </a:r>
                    </a:p>
                    <a:p>
                      <a:pPr algn="ctr">
                        <a:lnSpc>
                          <a:spcPct val="90000"/>
                        </a:lnSpc>
                      </a:pPr>
                      <a:r>
                        <a:rPr lang="en-US" sz="1400" dirty="0">
                          <a:solidFill>
                            <a:schemeClr val="bg1"/>
                          </a:solidFill>
                          <a:latin typeface="+mn-lt"/>
                        </a:rPr>
                        <a:t>(8.2-18.4)</a:t>
                      </a:r>
                    </a:p>
                  </a:txBody>
                  <a:tcP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56672294"/>
                  </a:ext>
                </a:extLst>
              </a:tr>
              <a:tr h="154934">
                <a:tc vMerge="1">
                  <a:txBody>
                    <a:bodyPr/>
                    <a:lstStyle/>
                    <a:p>
                      <a:pPr>
                        <a:lnSpc>
                          <a:spcPct val="90000"/>
                        </a:lnSpc>
                      </a:pPr>
                      <a:endParaRPr lang="en-US" sz="1200" dirty="0">
                        <a:solidFill>
                          <a:schemeClr val="bg1"/>
                        </a:solidFill>
                        <a:latin typeface="+mn-lt"/>
                      </a:endParaRPr>
                    </a:p>
                  </a:txBody>
                  <a:tcPr/>
                </a:tc>
                <a:tc gridSpan="2">
                  <a:txBody>
                    <a:bodyPr/>
                    <a:lstStyle/>
                    <a:p>
                      <a:pPr algn="ctr">
                        <a:lnSpc>
                          <a:spcPct val="90000"/>
                        </a:lnSpc>
                      </a:pPr>
                      <a:r>
                        <a:rPr lang="en-US" sz="1400" dirty="0">
                          <a:solidFill>
                            <a:schemeClr val="bg1"/>
                          </a:solidFill>
                          <a:latin typeface="+mn-lt"/>
                        </a:rPr>
                        <a:t>HR: 0.63 (95% CI: 0.41-0.96; </a:t>
                      </a:r>
                      <a:r>
                        <a:rPr lang="en-US" sz="1400" i="1" dirty="0">
                          <a:solidFill>
                            <a:schemeClr val="bg1"/>
                          </a:solidFill>
                          <a:latin typeface="+mn-lt"/>
                        </a:rPr>
                        <a:t>P</a:t>
                      </a:r>
                      <a:r>
                        <a:rPr lang="en-US" sz="1400" dirty="0">
                          <a:solidFill>
                            <a:schemeClr val="bg1"/>
                          </a:solidFill>
                          <a:latin typeface="+mn-lt"/>
                        </a:rPr>
                        <a:t> = .03)</a:t>
                      </a:r>
                    </a:p>
                  </a:txBody>
                  <a:tcPr>
                    <a:noFill/>
                  </a:tcPr>
                </a:tc>
                <a:tc hMerge="1">
                  <a:txBody>
                    <a:bodyPr/>
                    <a:lstStyle/>
                    <a:p>
                      <a:pPr algn="ctr">
                        <a:lnSpc>
                          <a:spcPct val="90000"/>
                        </a:lnSpc>
                      </a:pPr>
                      <a:endParaRPr lang="en-US" sz="1200" dirty="0">
                        <a:solidFill>
                          <a:schemeClr val="bg1"/>
                        </a:solidFill>
                        <a:latin typeface="+mn-lt"/>
                      </a:endParaRPr>
                    </a:p>
                  </a:txBody>
                  <a:tcPr/>
                </a:tc>
                <a:extLst>
                  <a:ext uri="{0D108BD9-81ED-4DB2-BD59-A6C34878D82A}">
                    <a16:rowId xmlns:a16="http://schemas.microsoft.com/office/drawing/2014/main" val="2606573202"/>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mn-lt"/>
                        </a:rPr>
                        <a:t>1-yr survival, %</a:t>
                      </a:r>
                    </a:p>
                  </a:txBody>
                  <a:tcPr>
                    <a:noFill/>
                  </a:tcPr>
                </a:tc>
                <a:tc>
                  <a:txBody>
                    <a:bodyPr/>
                    <a:lstStyle/>
                    <a:p>
                      <a:pPr algn="ctr">
                        <a:lnSpc>
                          <a:spcPct val="90000"/>
                        </a:lnSpc>
                      </a:pPr>
                      <a:r>
                        <a:rPr lang="en-US" sz="1400" dirty="0">
                          <a:solidFill>
                            <a:schemeClr val="bg1"/>
                          </a:solidFill>
                          <a:latin typeface="+mn-lt"/>
                        </a:rPr>
                        <a:t>60 (95% CI: 47-71)</a:t>
                      </a:r>
                    </a:p>
                  </a:txBody>
                  <a:tcPr>
                    <a:noFill/>
                  </a:tcPr>
                </a:tc>
                <a:tc>
                  <a:txBody>
                    <a:bodyPr/>
                    <a:lstStyle/>
                    <a:p>
                      <a:pPr algn="ctr">
                        <a:lnSpc>
                          <a:spcPct val="90000"/>
                        </a:lnSpc>
                      </a:pPr>
                      <a:r>
                        <a:rPr lang="en-US" sz="1400" dirty="0">
                          <a:solidFill>
                            <a:schemeClr val="bg1"/>
                          </a:solidFill>
                          <a:latin typeface="+mn-lt"/>
                        </a:rPr>
                        <a:t>46 (95% CI: 33-57)</a:t>
                      </a:r>
                    </a:p>
                  </a:txBody>
                  <a:tcPr>
                    <a:noFill/>
                  </a:tcPr>
                </a:tc>
                <a:extLst>
                  <a:ext uri="{0D108BD9-81ED-4DB2-BD59-A6C34878D82A}">
                    <a16:rowId xmlns:a16="http://schemas.microsoft.com/office/drawing/2014/main" val="134825929"/>
                  </a:ext>
                </a:extLst>
              </a:tr>
              <a:tr h="0">
                <a:tc>
                  <a:txBody>
                    <a:bodyPr/>
                    <a:lstStyle/>
                    <a:p>
                      <a:pPr>
                        <a:lnSpc>
                          <a:spcPct val="90000"/>
                        </a:lnSpc>
                      </a:pPr>
                      <a:r>
                        <a:rPr lang="en-US" sz="1400" dirty="0">
                          <a:solidFill>
                            <a:schemeClr val="bg1"/>
                          </a:solidFill>
                          <a:latin typeface="+mn-lt"/>
                        </a:rPr>
                        <a:t>3-yr survival, %</a:t>
                      </a:r>
                    </a:p>
                  </a:txBody>
                  <a:tcPr>
                    <a:noFill/>
                  </a:tcPr>
                </a:tc>
                <a:tc>
                  <a:txBody>
                    <a:bodyPr/>
                    <a:lstStyle/>
                    <a:p>
                      <a:pPr algn="ctr">
                        <a:lnSpc>
                          <a:spcPct val="90000"/>
                        </a:lnSpc>
                      </a:pPr>
                      <a:r>
                        <a:rPr lang="en-US" sz="1400" dirty="0">
                          <a:solidFill>
                            <a:schemeClr val="bg1"/>
                          </a:solidFill>
                          <a:latin typeface="+mn-lt"/>
                        </a:rPr>
                        <a:t>27 (95% CI: 15-42)</a:t>
                      </a:r>
                    </a:p>
                  </a:txBody>
                  <a:tcPr>
                    <a:noFill/>
                  </a:tcPr>
                </a:tc>
                <a:tc>
                  <a:txBody>
                    <a:bodyPr/>
                    <a:lstStyle/>
                    <a:p>
                      <a:pPr algn="ctr">
                        <a:lnSpc>
                          <a:spcPct val="90000"/>
                        </a:lnSpc>
                      </a:pPr>
                      <a:r>
                        <a:rPr lang="en-US" sz="1400" dirty="0">
                          <a:solidFill>
                            <a:schemeClr val="bg1"/>
                          </a:solidFill>
                          <a:latin typeface="+mn-lt"/>
                        </a:rPr>
                        <a:t>9 (95% CI: 3-21)</a:t>
                      </a:r>
                    </a:p>
                  </a:txBody>
                  <a:tcPr>
                    <a:noFill/>
                  </a:tcPr>
                </a:tc>
                <a:extLst>
                  <a:ext uri="{0D108BD9-81ED-4DB2-BD59-A6C34878D82A}">
                    <a16:rowId xmlns:a16="http://schemas.microsoft.com/office/drawing/2014/main" val="3334095883"/>
                  </a:ext>
                </a:extLst>
              </a:tr>
            </a:tbl>
          </a:graphicData>
        </a:graphic>
      </p:graphicFrame>
      <p:grpSp>
        <p:nvGrpSpPr>
          <p:cNvPr id="60" name="Group 59">
            <a:extLst>
              <a:ext uri="{FF2B5EF4-FFF2-40B4-BE49-F238E27FC236}">
                <a16:creationId xmlns:a16="http://schemas.microsoft.com/office/drawing/2014/main" id="{1B9E8529-85E4-B381-D625-6364B9F4FED8}"/>
              </a:ext>
            </a:extLst>
          </p:cNvPr>
          <p:cNvGrpSpPr/>
          <p:nvPr/>
        </p:nvGrpSpPr>
        <p:grpSpPr>
          <a:xfrm>
            <a:off x="6763436" y="2670264"/>
            <a:ext cx="4596965" cy="2993442"/>
            <a:chOff x="1170867" y="2407374"/>
            <a:chExt cx="4596965" cy="2993442"/>
          </a:xfrm>
        </p:grpSpPr>
        <p:grpSp>
          <p:nvGrpSpPr>
            <p:cNvPr id="61" name="Group 60">
              <a:extLst>
                <a:ext uri="{FF2B5EF4-FFF2-40B4-BE49-F238E27FC236}">
                  <a16:creationId xmlns:a16="http://schemas.microsoft.com/office/drawing/2014/main" id="{91FEBF66-71BD-8AC5-4E3D-0EA5956BA504}"/>
                </a:ext>
              </a:extLst>
            </p:cNvPr>
            <p:cNvGrpSpPr/>
            <p:nvPr/>
          </p:nvGrpSpPr>
          <p:grpSpPr>
            <a:xfrm>
              <a:off x="1464965" y="2407374"/>
              <a:ext cx="412292" cy="2637304"/>
              <a:chOff x="1464965" y="1792900"/>
              <a:chExt cx="412292" cy="2637304"/>
            </a:xfrm>
          </p:grpSpPr>
          <p:sp>
            <p:nvSpPr>
              <p:cNvPr id="94" name="TextBox 93">
                <a:extLst>
                  <a:ext uri="{FF2B5EF4-FFF2-40B4-BE49-F238E27FC236}">
                    <a16:creationId xmlns:a16="http://schemas.microsoft.com/office/drawing/2014/main" id="{04A749F4-2BE3-48DF-29DD-8C24F74982B7}"/>
                  </a:ext>
                </a:extLst>
              </p:cNvPr>
              <p:cNvSpPr txBox="1"/>
              <p:nvPr/>
            </p:nvSpPr>
            <p:spPr bwMode="auto">
              <a:xfrm>
                <a:off x="1464965" y="179290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95" name="TextBox 94">
                <a:extLst>
                  <a:ext uri="{FF2B5EF4-FFF2-40B4-BE49-F238E27FC236}">
                    <a16:creationId xmlns:a16="http://schemas.microsoft.com/office/drawing/2014/main" id="{27B9AB96-6F40-8F43-A719-2902B8F726DD}"/>
                  </a:ext>
                </a:extLst>
              </p:cNvPr>
              <p:cNvSpPr txBox="1"/>
              <p:nvPr/>
            </p:nvSpPr>
            <p:spPr bwMode="auto">
              <a:xfrm>
                <a:off x="1464965" y="2257060"/>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96" name="TextBox 95">
                <a:extLst>
                  <a:ext uri="{FF2B5EF4-FFF2-40B4-BE49-F238E27FC236}">
                    <a16:creationId xmlns:a16="http://schemas.microsoft.com/office/drawing/2014/main" id="{DB2720FF-BF6F-25D0-A59E-727E84D0091C}"/>
                  </a:ext>
                </a:extLst>
              </p:cNvPr>
              <p:cNvSpPr txBox="1"/>
              <p:nvPr/>
            </p:nvSpPr>
            <p:spPr bwMode="auto">
              <a:xfrm>
                <a:off x="1464965" y="272359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97" name="TextBox 96">
                <a:extLst>
                  <a:ext uri="{FF2B5EF4-FFF2-40B4-BE49-F238E27FC236}">
                    <a16:creationId xmlns:a16="http://schemas.microsoft.com/office/drawing/2014/main" id="{74546071-FDEE-F05A-A6D8-8D848BD0149B}"/>
                  </a:ext>
                </a:extLst>
              </p:cNvPr>
              <p:cNvSpPr txBox="1"/>
              <p:nvPr/>
            </p:nvSpPr>
            <p:spPr bwMode="auto">
              <a:xfrm>
                <a:off x="1464965" y="318775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98" name="TextBox 97">
                <a:extLst>
                  <a:ext uri="{FF2B5EF4-FFF2-40B4-BE49-F238E27FC236}">
                    <a16:creationId xmlns:a16="http://schemas.microsoft.com/office/drawing/2014/main" id="{4AABD705-41B1-E7C2-8D67-7D1E88BE24BE}"/>
                  </a:ext>
                </a:extLst>
              </p:cNvPr>
              <p:cNvSpPr txBox="1"/>
              <p:nvPr/>
            </p:nvSpPr>
            <p:spPr bwMode="auto">
              <a:xfrm>
                <a:off x="1464965" y="3658267"/>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99" name="TextBox 98">
                <a:extLst>
                  <a:ext uri="{FF2B5EF4-FFF2-40B4-BE49-F238E27FC236}">
                    <a16:creationId xmlns:a16="http://schemas.microsoft.com/office/drawing/2014/main" id="{7E70C0EE-5F26-0BE7-93CA-1FE935E50D30}"/>
                  </a:ext>
                </a:extLst>
              </p:cNvPr>
              <p:cNvSpPr txBox="1"/>
              <p:nvPr/>
            </p:nvSpPr>
            <p:spPr bwMode="auto">
              <a:xfrm>
                <a:off x="1601220" y="4122427"/>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62" name="TextBox 61">
              <a:extLst>
                <a:ext uri="{FF2B5EF4-FFF2-40B4-BE49-F238E27FC236}">
                  <a16:creationId xmlns:a16="http://schemas.microsoft.com/office/drawing/2014/main" id="{58108F6D-0B72-8CE8-A82E-82F994B0C36D}"/>
                </a:ext>
              </a:extLst>
            </p:cNvPr>
            <p:cNvSpPr txBox="1"/>
            <p:nvPr/>
          </p:nvSpPr>
          <p:spPr bwMode="auto">
            <a:xfrm>
              <a:off x="3725814" y="5093039"/>
              <a:ext cx="43794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63" name="Group 62">
              <a:extLst>
                <a:ext uri="{FF2B5EF4-FFF2-40B4-BE49-F238E27FC236}">
                  <a16:creationId xmlns:a16="http://schemas.microsoft.com/office/drawing/2014/main" id="{E5110C7E-85E4-FD3D-B0D4-C990D9F86F73}"/>
                </a:ext>
              </a:extLst>
            </p:cNvPr>
            <p:cNvGrpSpPr/>
            <p:nvPr/>
          </p:nvGrpSpPr>
          <p:grpSpPr>
            <a:xfrm>
              <a:off x="1754236" y="4908373"/>
              <a:ext cx="4013596" cy="307777"/>
              <a:chOff x="1720957" y="4287549"/>
              <a:chExt cx="4768754" cy="307777"/>
            </a:xfrm>
          </p:grpSpPr>
          <p:sp>
            <p:nvSpPr>
              <p:cNvPr id="84" name="TextBox 83">
                <a:extLst>
                  <a:ext uri="{FF2B5EF4-FFF2-40B4-BE49-F238E27FC236}">
                    <a16:creationId xmlns:a16="http://schemas.microsoft.com/office/drawing/2014/main" id="{FC79906F-CAC2-4D5A-4A65-066B036716C2}"/>
                  </a:ext>
                </a:extLst>
              </p:cNvPr>
              <p:cNvSpPr txBox="1"/>
              <p:nvPr/>
            </p:nvSpPr>
            <p:spPr bwMode="auto">
              <a:xfrm>
                <a:off x="1720957" y="4287549"/>
                <a:ext cx="327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85" name="TextBox 84">
                <a:extLst>
                  <a:ext uri="{FF2B5EF4-FFF2-40B4-BE49-F238E27FC236}">
                    <a16:creationId xmlns:a16="http://schemas.microsoft.com/office/drawing/2014/main" id="{8440C627-580F-F771-255B-49A413362140}"/>
                  </a:ext>
                </a:extLst>
              </p:cNvPr>
              <p:cNvSpPr txBox="1"/>
              <p:nvPr/>
            </p:nvSpPr>
            <p:spPr bwMode="auto">
              <a:xfrm>
                <a:off x="2191595" y="4287549"/>
                <a:ext cx="327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86" name="TextBox 85">
                <a:extLst>
                  <a:ext uri="{FF2B5EF4-FFF2-40B4-BE49-F238E27FC236}">
                    <a16:creationId xmlns:a16="http://schemas.microsoft.com/office/drawing/2014/main" id="{FAB3C774-0B11-D1D3-5A2E-90883165B6BA}"/>
                  </a:ext>
                </a:extLst>
              </p:cNvPr>
              <p:cNvSpPr txBox="1"/>
              <p:nvPr/>
            </p:nvSpPr>
            <p:spPr bwMode="auto">
              <a:xfrm>
                <a:off x="2630568"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87" name="TextBox 86">
                <a:extLst>
                  <a:ext uri="{FF2B5EF4-FFF2-40B4-BE49-F238E27FC236}">
                    <a16:creationId xmlns:a16="http://schemas.microsoft.com/office/drawing/2014/main" id="{7DA104CA-233B-19E8-63FC-55D6DD4A1AF8}"/>
                  </a:ext>
                </a:extLst>
              </p:cNvPr>
              <p:cNvSpPr txBox="1"/>
              <p:nvPr/>
            </p:nvSpPr>
            <p:spPr bwMode="auto">
              <a:xfrm>
                <a:off x="3120256"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88" name="TextBox 87">
                <a:extLst>
                  <a:ext uri="{FF2B5EF4-FFF2-40B4-BE49-F238E27FC236}">
                    <a16:creationId xmlns:a16="http://schemas.microsoft.com/office/drawing/2014/main" id="{01A0ABA1-92E9-E89F-3D17-2CE89F46076D}"/>
                  </a:ext>
                </a:extLst>
              </p:cNvPr>
              <p:cNvSpPr txBox="1"/>
              <p:nvPr/>
            </p:nvSpPr>
            <p:spPr bwMode="auto">
              <a:xfrm>
                <a:off x="3597244"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89" name="TextBox 88">
                <a:extLst>
                  <a:ext uri="{FF2B5EF4-FFF2-40B4-BE49-F238E27FC236}">
                    <a16:creationId xmlns:a16="http://schemas.microsoft.com/office/drawing/2014/main" id="{DF7274ED-9241-A988-45C3-45FE93F6E870}"/>
                  </a:ext>
                </a:extLst>
              </p:cNvPr>
              <p:cNvSpPr txBox="1"/>
              <p:nvPr/>
            </p:nvSpPr>
            <p:spPr bwMode="auto">
              <a:xfrm>
                <a:off x="4090496"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90" name="TextBox 89">
                <a:extLst>
                  <a:ext uri="{FF2B5EF4-FFF2-40B4-BE49-F238E27FC236}">
                    <a16:creationId xmlns:a16="http://schemas.microsoft.com/office/drawing/2014/main" id="{15B20E2D-A0C7-8366-2180-B1AE6A650916}"/>
                  </a:ext>
                </a:extLst>
              </p:cNvPr>
              <p:cNvSpPr txBox="1"/>
              <p:nvPr/>
            </p:nvSpPr>
            <p:spPr bwMode="auto">
              <a:xfrm>
                <a:off x="4596951"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91" name="TextBox 90">
                <a:extLst>
                  <a:ext uri="{FF2B5EF4-FFF2-40B4-BE49-F238E27FC236}">
                    <a16:creationId xmlns:a16="http://schemas.microsoft.com/office/drawing/2014/main" id="{45B13938-6912-97A9-CF92-0FF51D670C61}"/>
                  </a:ext>
                </a:extLst>
              </p:cNvPr>
              <p:cNvSpPr txBox="1"/>
              <p:nvPr/>
            </p:nvSpPr>
            <p:spPr bwMode="auto">
              <a:xfrm>
                <a:off x="5073939"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92" name="TextBox 91">
                <a:extLst>
                  <a:ext uri="{FF2B5EF4-FFF2-40B4-BE49-F238E27FC236}">
                    <a16:creationId xmlns:a16="http://schemas.microsoft.com/office/drawing/2014/main" id="{6B8BB435-6150-73B7-CC17-F6832A9DF401}"/>
                  </a:ext>
                </a:extLst>
              </p:cNvPr>
              <p:cNvSpPr txBox="1"/>
              <p:nvPr/>
            </p:nvSpPr>
            <p:spPr bwMode="auto">
              <a:xfrm>
                <a:off x="5567192"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93" name="TextBox 92">
                <a:extLst>
                  <a:ext uri="{FF2B5EF4-FFF2-40B4-BE49-F238E27FC236}">
                    <a16:creationId xmlns:a16="http://schemas.microsoft.com/office/drawing/2014/main" id="{227A5FB3-7B85-8937-E978-61B9D57070D4}"/>
                  </a:ext>
                </a:extLst>
              </p:cNvPr>
              <p:cNvSpPr txBox="1"/>
              <p:nvPr/>
            </p:nvSpPr>
            <p:spPr bwMode="auto">
              <a:xfrm>
                <a:off x="6053175" y="4287549"/>
                <a:ext cx="4365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grpSp>
        <p:sp>
          <p:nvSpPr>
            <p:cNvPr id="64" name="Freeform: Shape 63">
              <a:extLst>
                <a:ext uri="{FF2B5EF4-FFF2-40B4-BE49-F238E27FC236}">
                  <a16:creationId xmlns:a16="http://schemas.microsoft.com/office/drawing/2014/main" id="{36AB7C65-0CAF-CCEE-E394-A0D89DB73C5B}"/>
                </a:ext>
              </a:extLst>
            </p:cNvPr>
            <p:cNvSpPr/>
            <p:nvPr/>
          </p:nvSpPr>
          <p:spPr bwMode="auto">
            <a:xfrm>
              <a:off x="1885950" y="2582974"/>
              <a:ext cx="3835400"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5" name="Group 64">
              <a:extLst>
                <a:ext uri="{FF2B5EF4-FFF2-40B4-BE49-F238E27FC236}">
                  <a16:creationId xmlns:a16="http://schemas.microsoft.com/office/drawing/2014/main" id="{A2036EE8-86D2-3EEE-9945-3EB9C5CCAFF6}"/>
                </a:ext>
              </a:extLst>
            </p:cNvPr>
            <p:cNvGrpSpPr/>
            <p:nvPr/>
          </p:nvGrpSpPr>
          <p:grpSpPr>
            <a:xfrm>
              <a:off x="1803399" y="2595674"/>
              <a:ext cx="95251" cy="2324062"/>
              <a:chOff x="1350051" y="1981200"/>
              <a:chExt cx="901240" cy="2324062"/>
            </a:xfrm>
          </p:grpSpPr>
          <p:cxnSp>
            <p:nvCxnSpPr>
              <p:cNvPr id="78" name="Straight Connector 77">
                <a:extLst>
                  <a:ext uri="{FF2B5EF4-FFF2-40B4-BE49-F238E27FC236}">
                    <a16:creationId xmlns:a16="http://schemas.microsoft.com/office/drawing/2014/main" id="{042CF1D8-063B-7917-6B41-6EA710E145B5}"/>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68096247-A2DA-17C9-32FB-C460C01FA892}"/>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C9DCEC92-F5B2-DA26-035F-D53153CE6624}"/>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19DEA073-D31A-985A-B6D6-273D452F5F7D}"/>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47A696E0-0FDD-264D-73CE-A422A627C750}"/>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5CE9FD5-DD7F-F27C-A96A-0C5030BD443F}"/>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6" name="Group 65">
              <a:extLst>
                <a:ext uri="{FF2B5EF4-FFF2-40B4-BE49-F238E27FC236}">
                  <a16:creationId xmlns:a16="http://schemas.microsoft.com/office/drawing/2014/main" id="{AD6A70D3-06FA-6E85-2A35-AEB9DC785352}"/>
                </a:ext>
              </a:extLst>
            </p:cNvPr>
            <p:cNvGrpSpPr/>
            <p:nvPr/>
          </p:nvGrpSpPr>
          <p:grpSpPr>
            <a:xfrm rot="5400000">
              <a:off x="3695697" y="3110026"/>
              <a:ext cx="69857" cy="3689352"/>
              <a:chOff x="1350051" y="111842"/>
              <a:chExt cx="901247" cy="4193420"/>
            </a:xfrm>
          </p:grpSpPr>
          <p:cxnSp>
            <p:nvCxnSpPr>
              <p:cNvPr id="68" name="Straight Connector 67">
                <a:extLst>
                  <a:ext uri="{FF2B5EF4-FFF2-40B4-BE49-F238E27FC236}">
                    <a16:creationId xmlns:a16="http://schemas.microsoft.com/office/drawing/2014/main" id="{309D57CB-964E-F3CF-BF7D-FBE31B4BA7C8}"/>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ACD9045F-6E70-C856-9F2F-BD2F271C8223}"/>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C948FA0-7011-B302-A96C-361B17633CF0}"/>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48B018A3-E47F-7504-0E8C-6CB6103F0653}"/>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3EDB49CC-551C-502F-2DE2-5DB8EEB4AC05}"/>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14ED94B2-1C28-DB36-52AD-5FA5B5627806}"/>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3D8809B8-50C6-B260-9460-557938A377CE}"/>
                  </a:ext>
                </a:extLst>
              </p:cNvPr>
              <p:cNvCxnSpPr>
                <a:cxnSpLocks/>
              </p:cNvCxnSpPr>
              <p:nvPr/>
            </p:nvCxnSpPr>
            <p:spPr bwMode="auto">
              <a:xfrm>
                <a:off x="1350056" y="111842"/>
                <a:ext cx="901242"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B19FE25A-0B70-4F20-0080-833ABDE8E61F}"/>
                  </a:ext>
                </a:extLst>
              </p:cNvPr>
              <p:cNvCxnSpPr>
                <a:cxnSpLocks/>
              </p:cNvCxnSpPr>
              <p:nvPr/>
            </p:nvCxnSpPr>
            <p:spPr bwMode="auto">
              <a:xfrm>
                <a:off x="1350053" y="576654"/>
                <a:ext cx="901243"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7FD5B22-9CDB-2155-887B-E9A399AB38A6}"/>
                  </a:ext>
                </a:extLst>
              </p:cNvPr>
              <p:cNvCxnSpPr>
                <a:cxnSpLocks/>
              </p:cNvCxnSpPr>
              <p:nvPr/>
            </p:nvCxnSpPr>
            <p:spPr bwMode="auto">
              <a:xfrm>
                <a:off x="1350053" y="1041467"/>
                <a:ext cx="90124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C3F7629-EE81-B8D8-13B8-500A69A565C1}"/>
                  </a:ext>
                </a:extLst>
              </p:cNvPr>
              <p:cNvCxnSpPr>
                <a:cxnSpLocks/>
              </p:cNvCxnSpPr>
              <p:nvPr/>
            </p:nvCxnSpPr>
            <p:spPr bwMode="auto">
              <a:xfrm>
                <a:off x="1350053" y="1506278"/>
                <a:ext cx="901243" cy="0"/>
              </a:xfrm>
              <a:prstGeom prst="line">
                <a:avLst/>
              </a:prstGeom>
              <a:noFill/>
              <a:ln w="28575" cap="flat" cmpd="sng" algn="ctr">
                <a:solidFill>
                  <a:schemeClr val="bg1"/>
                </a:solidFill>
                <a:prstDash val="solid"/>
                <a:round/>
                <a:headEnd type="none" w="med" len="med"/>
                <a:tailEnd type="none" w="med" len="med"/>
              </a:ln>
              <a:effectLst/>
            </p:spPr>
          </p:cxnSp>
        </p:grpSp>
        <p:sp>
          <p:nvSpPr>
            <p:cNvPr id="67" name="TextBox 66">
              <a:extLst>
                <a:ext uri="{FF2B5EF4-FFF2-40B4-BE49-F238E27FC236}">
                  <a16:creationId xmlns:a16="http://schemas.microsoft.com/office/drawing/2014/main" id="{C6264240-2AF5-3E1C-BD96-65C689D1118E}"/>
                </a:ext>
              </a:extLst>
            </p:cNvPr>
            <p:cNvSpPr txBox="1"/>
            <p:nvPr/>
          </p:nvSpPr>
          <p:spPr bwMode="auto">
            <a:xfrm rot="16200000">
              <a:off x="604334" y="3593429"/>
              <a:ext cx="144084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OS</a:t>
              </a:r>
            </a:p>
          </p:txBody>
        </p:sp>
      </p:grpSp>
      <p:graphicFrame>
        <p:nvGraphicFramePr>
          <p:cNvPr id="100" name="Table 59">
            <a:extLst>
              <a:ext uri="{FF2B5EF4-FFF2-40B4-BE49-F238E27FC236}">
                <a16:creationId xmlns:a16="http://schemas.microsoft.com/office/drawing/2014/main" id="{9FD15758-68ED-C2E5-1BB6-30C3E098B949}"/>
              </a:ext>
            </a:extLst>
          </p:cNvPr>
          <p:cNvGraphicFramePr>
            <a:graphicFrameLocks noGrp="1"/>
          </p:cNvGraphicFramePr>
          <p:nvPr>
            <p:extLst>
              <p:ext uri="{D42A27DB-BD31-4B8C-83A1-F6EECF244321}">
                <p14:modId xmlns:p14="http://schemas.microsoft.com/office/powerpoint/2010/main" val="242933620"/>
              </p:ext>
            </p:extLst>
          </p:nvPr>
        </p:nvGraphicFramePr>
        <p:xfrm>
          <a:off x="7666855" y="1337202"/>
          <a:ext cx="4389120" cy="1801368"/>
        </p:xfrm>
        <a:graphic>
          <a:graphicData uri="http://schemas.openxmlformats.org/drawingml/2006/table">
            <a:tbl>
              <a:tblPr firstRow="1" bandRow="1">
                <a:tableStyleId>{5C22544A-7EE6-4342-B048-85BDC9FD1C3A}</a:tableStyleId>
              </a:tblPr>
              <a:tblGrid>
                <a:gridCol w="1280160">
                  <a:extLst>
                    <a:ext uri="{9D8B030D-6E8A-4147-A177-3AD203B41FA5}">
                      <a16:colId xmlns:a16="http://schemas.microsoft.com/office/drawing/2014/main" val="737152430"/>
                    </a:ext>
                  </a:extLst>
                </a:gridCol>
                <a:gridCol w="1554480">
                  <a:extLst>
                    <a:ext uri="{9D8B030D-6E8A-4147-A177-3AD203B41FA5}">
                      <a16:colId xmlns:a16="http://schemas.microsoft.com/office/drawing/2014/main" val="1153412905"/>
                    </a:ext>
                  </a:extLst>
                </a:gridCol>
                <a:gridCol w="1554480">
                  <a:extLst>
                    <a:ext uri="{9D8B030D-6E8A-4147-A177-3AD203B41FA5}">
                      <a16:colId xmlns:a16="http://schemas.microsoft.com/office/drawing/2014/main" val="2607521441"/>
                    </a:ext>
                  </a:extLst>
                </a:gridCol>
              </a:tblGrid>
              <a:tr h="154934">
                <a:tc>
                  <a:txBody>
                    <a:bodyPr/>
                    <a:lstStyle/>
                    <a:p>
                      <a:pPr>
                        <a:lnSpc>
                          <a:spcPct val="90000"/>
                        </a:lnSpc>
                      </a:pPr>
                      <a:endParaRPr lang="en-US" sz="1400" dirty="0">
                        <a:solidFill>
                          <a:schemeClr val="bg1"/>
                        </a:solidFill>
                        <a:latin typeface="+mn-lt"/>
                      </a:endParaRPr>
                    </a:p>
                  </a:txBody>
                  <a:tcPr>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dirty="0">
                          <a:solidFill>
                            <a:schemeClr val="tx1"/>
                          </a:solidFill>
                          <a:latin typeface="+mn-lt"/>
                        </a:rPr>
                        <a:t>TTFields + DTX</a:t>
                      </a:r>
                    </a:p>
                    <a:p>
                      <a:pPr algn="ctr">
                        <a:lnSpc>
                          <a:spcPct val="90000"/>
                        </a:lnSpc>
                      </a:pPr>
                      <a:r>
                        <a:rPr lang="en-US" sz="1400" dirty="0">
                          <a:solidFill>
                            <a:schemeClr val="tx1"/>
                          </a:solidFill>
                          <a:latin typeface="+mn-lt"/>
                        </a:rPr>
                        <a:t>(n = 71)</a:t>
                      </a:r>
                    </a:p>
                  </a:txBody>
                  <a:tcPr>
                    <a:lnB w="12700" cap="flat" cmpd="sng" algn="ctr">
                      <a:solidFill>
                        <a:schemeClr val="bg1"/>
                      </a:solidFill>
                      <a:prstDash val="solid"/>
                      <a:round/>
                      <a:headEnd type="none" w="med" len="med"/>
                      <a:tailEnd type="none" w="med" len="med"/>
                    </a:lnB>
                  </a:tcPr>
                </a:tc>
                <a:tc>
                  <a:txBody>
                    <a:bodyPr/>
                    <a:lstStyle/>
                    <a:p>
                      <a:pPr algn="ctr">
                        <a:lnSpc>
                          <a:spcPct val="90000"/>
                        </a:lnSpc>
                      </a:pPr>
                      <a:r>
                        <a:rPr lang="en-US" sz="1400" dirty="0">
                          <a:solidFill>
                            <a:schemeClr val="tx1"/>
                          </a:solidFill>
                          <a:latin typeface="+mn-lt"/>
                        </a:rPr>
                        <a:t>DTX</a:t>
                      </a:r>
                      <a:br>
                        <a:rPr lang="en-US" sz="1400" dirty="0">
                          <a:solidFill>
                            <a:schemeClr val="tx1"/>
                          </a:solidFill>
                          <a:latin typeface="+mn-lt"/>
                        </a:rPr>
                      </a:br>
                      <a:r>
                        <a:rPr lang="en-US" sz="1400" dirty="0">
                          <a:solidFill>
                            <a:schemeClr val="tx1"/>
                          </a:solidFill>
                          <a:latin typeface="+mn-lt"/>
                        </a:rPr>
                        <a:t>(n = 71)</a:t>
                      </a:r>
                    </a:p>
                  </a:txBody>
                  <a:tcPr>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460435162"/>
                  </a:ext>
                </a:extLst>
              </a:tr>
              <a:tr h="0">
                <a:tc rowSpan="2">
                  <a:txBody>
                    <a:bodyPr/>
                    <a:lstStyle/>
                    <a:p>
                      <a:pPr>
                        <a:lnSpc>
                          <a:spcPct val="90000"/>
                        </a:lnSpc>
                      </a:pPr>
                      <a:r>
                        <a:rPr lang="en-US" sz="1400" dirty="0">
                          <a:solidFill>
                            <a:schemeClr val="bg1"/>
                          </a:solidFill>
                          <a:latin typeface="+mn-lt"/>
                        </a:rPr>
                        <a:t>Median OS, mo (95% CI)</a:t>
                      </a:r>
                    </a:p>
                  </a:txBody>
                  <a:tcPr>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11.1 </a:t>
                      </a:r>
                    </a:p>
                    <a:p>
                      <a:pPr algn="ctr">
                        <a:lnSpc>
                          <a:spcPct val="90000"/>
                        </a:lnSpc>
                      </a:pPr>
                      <a:r>
                        <a:rPr lang="en-US" sz="1400" dirty="0">
                          <a:solidFill>
                            <a:schemeClr val="bg1"/>
                          </a:solidFill>
                          <a:latin typeface="+mn-lt"/>
                        </a:rPr>
                        <a:t>(8.2-14.1)</a:t>
                      </a:r>
                    </a:p>
                  </a:txBody>
                  <a:tcPr>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8.7 </a:t>
                      </a:r>
                    </a:p>
                    <a:p>
                      <a:pPr algn="ctr">
                        <a:lnSpc>
                          <a:spcPct val="90000"/>
                        </a:lnSpc>
                      </a:pPr>
                      <a:r>
                        <a:rPr lang="en-US" sz="1400" dirty="0">
                          <a:solidFill>
                            <a:schemeClr val="bg1"/>
                          </a:solidFill>
                          <a:latin typeface="+mn-lt"/>
                        </a:rPr>
                        <a:t>(6.3-11.3)</a:t>
                      </a:r>
                    </a:p>
                  </a:txBody>
                  <a:tcPr>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56672294"/>
                  </a:ext>
                </a:extLst>
              </a:tr>
              <a:tr h="154934">
                <a:tc vMerge="1">
                  <a:txBody>
                    <a:bodyPr/>
                    <a:lstStyle/>
                    <a:p>
                      <a:pPr>
                        <a:lnSpc>
                          <a:spcPct val="90000"/>
                        </a:lnSpc>
                      </a:pPr>
                      <a:endParaRPr lang="en-US" sz="1200" dirty="0">
                        <a:solidFill>
                          <a:schemeClr val="bg1"/>
                        </a:solidFill>
                        <a:latin typeface="+mn-lt"/>
                      </a:endParaRPr>
                    </a:p>
                  </a:txBody>
                  <a:tcPr/>
                </a:tc>
                <a:tc gridSpan="2">
                  <a:txBody>
                    <a:bodyPr/>
                    <a:lstStyle/>
                    <a:p>
                      <a:pPr algn="ctr">
                        <a:lnSpc>
                          <a:spcPct val="90000"/>
                        </a:lnSpc>
                      </a:pPr>
                      <a:r>
                        <a:rPr lang="en-US" sz="1400" dirty="0">
                          <a:solidFill>
                            <a:schemeClr val="bg1"/>
                          </a:solidFill>
                          <a:latin typeface="+mn-lt"/>
                        </a:rPr>
                        <a:t>HR: 0.81 (95% CI: 0.55-1.19; </a:t>
                      </a:r>
                      <a:r>
                        <a:rPr lang="en-US" sz="1400" i="1" dirty="0">
                          <a:solidFill>
                            <a:schemeClr val="bg1"/>
                          </a:solidFill>
                          <a:latin typeface="+mn-lt"/>
                        </a:rPr>
                        <a:t>P</a:t>
                      </a:r>
                      <a:r>
                        <a:rPr lang="en-US" sz="1400" dirty="0">
                          <a:solidFill>
                            <a:schemeClr val="bg1"/>
                          </a:solidFill>
                          <a:latin typeface="+mn-lt"/>
                        </a:rPr>
                        <a:t> = .28)</a:t>
                      </a:r>
                    </a:p>
                  </a:txBody>
                  <a:tcPr>
                    <a:noFill/>
                  </a:tcPr>
                </a:tc>
                <a:tc hMerge="1">
                  <a:txBody>
                    <a:bodyPr/>
                    <a:lstStyle/>
                    <a:p>
                      <a:pPr algn="ctr">
                        <a:lnSpc>
                          <a:spcPct val="90000"/>
                        </a:lnSpc>
                      </a:pPr>
                      <a:endParaRPr lang="en-US" sz="1200" dirty="0">
                        <a:solidFill>
                          <a:schemeClr val="bg1"/>
                        </a:solidFill>
                        <a:latin typeface="+mn-lt"/>
                      </a:endParaRPr>
                    </a:p>
                  </a:txBody>
                  <a:tcPr/>
                </a:tc>
                <a:extLst>
                  <a:ext uri="{0D108BD9-81ED-4DB2-BD59-A6C34878D82A}">
                    <a16:rowId xmlns:a16="http://schemas.microsoft.com/office/drawing/2014/main" val="2606573202"/>
                  </a:ext>
                </a:extLst>
              </a:tr>
              <a:tr h="0">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mn-lt"/>
                        </a:rPr>
                        <a:t>1-yr survival, %</a:t>
                      </a:r>
                    </a:p>
                  </a:txBody>
                  <a:tcPr>
                    <a:noFill/>
                  </a:tcPr>
                </a:tc>
                <a:tc>
                  <a:txBody>
                    <a:bodyPr/>
                    <a:lstStyle/>
                    <a:p>
                      <a:pPr algn="ctr">
                        <a:lnSpc>
                          <a:spcPct val="90000"/>
                        </a:lnSpc>
                      </a:pPr>
                      <a:r>
                        <a:rPr lang="en-US" sz="1400" dirty="0">
                          <a:solidFill>
                            <a:schemeClr val="bg1"/>
                          </a:solidFill>
                          <a:latin typeface="+mn-lt"/>
                        </a:rPr>
                        <a:t>46 (95% CI: 33-57)</a:t>
                      </a:r>
                    </a:p>
                  </a:txBody>
                  <a:tcPr>
                    <a:noFill/>
                  </a:tcPr>
                </a:tc>
                <a:tc>
                  <a:txBody>
                    <a:bodyPr/>
                    <a:lstStyle/>
                    <a:p>
                      <a:pPr algn="ctr">
                        <a:lnSpc>
                          <a:spcPct val="90000"/>
                        </a:lnSpc>
                      </a:pPr>
                      <a:r>
                        <a:rPr lang="en-US" sz="1400" dirty="0">
                          <a:solidFill>
                            <a:schemeClr val="bg1"/>
                          </a:solidFill>
                          <a:latin typeface="+mn-lt"/>
                        </a:rPr>
                        <a:t>38 (95% CI: 27-49)</a:t>
                      </a:r>
                    </a:p>
                  </a:txBody>
                  <a:tcPr>
                    <a:noFill/>
                  </a:tcPr>
                </a:tc>
                <a:extLst>
                  <a:ext uri="{0D108BD9-81ED-4DB2-BD59-A6C34878D82A}">
                    <a16:rowId xmlns:a16="http://schemas.microsoft.com/office/drawing/2014/main" val="134825929"/>
                  </a:ext>
                </a:extLst>
              </a:tr>
              <a:tr h="0">
                <a:tc>
                  <a:txBody>
                    <a:bodyPr/>
                    <a:lstStyle/>
                    <a:p>
                      <a:pPr>
                        <a:lnSpc>
                          <a:spcPct val="90000"/>
                        </a:lnSpc>
                      </a:pPr>
                      <a:r>
                        <a:rPr lang="en-US" sz="1400" dirty="0">
                          <a:solidFill>
                            <a:schemeClr val="bg1"/>
                          </a:solidFill>
                          <a:latin typeface="+mn-lt"/>
                        </a:rPr>
                        <a:t>3-yr survival, %</a:t>
                      </a:r>
                    </a:p>
                  </a:txBody>
                  <a:tcPr>
                    <a:noFill/>
                  </a:tcPr>
                </a:tc>
                <a:tc>
                  <a:txBody>
                    <a:bodyPr/>
                    <a:lstStyle/>
                    <a:p>
                      <a:pPr algn="ctr">
                        <a:lnSpc>
                          <a:spcPct val="90000"/>
                        </a:lnSpc>
                      </a:pPr>
                      <a:r>
                        <a:rPr lang="en-US" sz="1400" dirty="0">
                          <a:solidFill>
                            <a:schemeClr val="bg1"/>
                          </a:solidFill>
                          <a:latin typeface="+mn-lt"/>
                        </a:rPr>
                        <a:t>9 (95% CI: 3-20)</a:t>
                      </a:r>
                    </a:p>
                  </a:txBody>
                  <a:tcPr>
                    <a:noFill/>
                  </a:tcPr>
                </a:tc>
                <a:tc>
                  <a:txBody>
                    <a:bodyPr/>
                    <a:lstStyle/>
                    <a:p>
                      <a:pPr algn="ctr">
                        <a:lnSpc>
                          <a:spcPct val="90000"/>
                        </a:lnSpc>
                      </a:pPr>
                      <a:r>
                        <a:rPr lang="en-US" sz="1400" dirty="0">
                          <a:solidFill>
                            <a:schemeClr val="bg1"/>
                          </a:solidFill>
                          <a:latin typeface="+mn-lt"/>
                        </a:rPr>
                        <a:t>5 (95% CI: 0-18)</a:t>
                      </a:r>
                    </a:p>
                  </a:txBody>
                  <a:tcPr>
                    <a:noFill/>
                  </a:tcPr>
                </a:tc>
                <a:extLst>
                  <a:ext uri="{0D108BD9-81ED-4DB2-BD59-A6C34878D82A}">
                    <a16:rowId xmlns:a16="http://schemas.microsoft.com/office/drawing/2014/main" val="3334095883"/>
                  </a:ext>
                </a:extLst>
              </a:tr>
            </a:tbl>
          </a:graphicData>
        </a:graphic>
      </p:graphicFrame>
      <p:grpSp>
        <p:nvGrpSpPr>
          <p:cNvPr id="101" name="Group 100">
            <a:extLst>
              <a:ext uri="{FF2B5EF4-FFF2-40B4-BE49-F238E27FC236}">
                <a16:creationId xmlns:a16="http://schemas.microsoft.com/office/drawing/2014/main" id="{99D2287C-4415-1CFE-528A-22F5C4D3E263}"/>
              </a:ext>
            </a:extLst>
          </p:cNvPr>
          <p:cNvGrpSpPr/>
          <p:nvPr/>
        </p:nvGrpSpPr>
        <p:grpSpPr>
          <a:xfrm>
            <a:off x="7293911" y="5614447"/>
            <a:ext cx="4013596" cy="523220"/>
            <a:chOff x="1666677" y="4287549"/>
            <a:chExt cx="4768754" cy="523220"/>
          </a:xfrm>
        </p:grpSpPr>
        <p:sp>
          <p:nvSpPr>
            <p:cNvPr id="102" name="TextBox 101">
              <a:extLst>
                <a:ext uri="{FF2B5EF4-FFF2-40B4-BE49-F238E27FC236}">
                  <a16:creationId xmlns:a16="http://schemas.microsoft.com/office/drawing/2014/main" id="{4B230FAA-A838-6BC5-5B4E-1368A20DE94C}"/>
                </a:ext>
              </a:extLst>
            </p:cNvPr>
            <p:cNvSpPr txBox="1"/>
            <p:nvPr/>
          </p:nvSpPr>
          <p:spPr bwMode="auto">
            <a:xfrm>
              <a:off x="1666677"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71</a:t>
              </a:r>
            </a:p>
          </p:txBody>
        </p:sp>
        <p:sp>
          <p:nvSpPr>
            <p:cNvPr id="103" name="TextBox 102">
              <a:extLst>
                <a:ext uri="{FF2B5EF4-FFF2-40B4-BE49-F238E27FC236}">
                  <a16:creationId xmlns:a16="http://schemas.microsoft.com/office/drawing/2014/main" id="{817E57B7-AA90-7A36-5E3E-CE52D1D31A26}"/>
                </a:ext>
              </a:extLst>
            </p:cNvPr>
            <p:cNvSpPr txBox="1"/>
            <p:nvPr/>
          </p:nvSpPr>
          <p:spPr bwMode="auto">
            <a:xfrm>
              <a:off x="2137315"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47</a:t>
              </a:r>
            </a:p>
          </p:txBody>
        </p:sp>
        <p:sp>
          <p:nvSpPr>
            <p:cNvPr id="104" name="TextBox 103">
              <a:extLst>
                <a:ext uri="{FF2B5EF4-FFF2-40B4-BE49-F238E27FC236}">
                  <a16:creationId xmlns:a16="http://schemas.microsoft.com/office/drawing/2014/main" id="{9B253A76-A8E5-33BF-3049-4BE884EDFDDE}"/>
                </a:ext>
              </a:extLst>
            </p:cNvPr>
            <p:cNvSpPr txBox="1"/>
            <p:nvPr/>
          </p:nvSpPr>
          <p:spPr bwMode="auto">
            <a:xfrm>
              <a:off x="2630568"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105" name="TextBox 104">
              <a:extLst>
                <a:ext uri="{FF2B5EF4-FFF2-40B4-BE49-F238E27FC236}">
                  <a16:creationId xmlns:a16="http://schemas.microsoft.com/office/drawing/2014/main" id="{B582F999-A56B-5816-1EF1-FC86922FF944}"/>
                </a:ext>
              </a:extLst>
            </p:cNvPr>
            <p:cNvSpPr txBox="1"/>
            <p:nvPr/>
          </p:nvSpPr>
          <p:spPr bwMode="auto">
            <a:xfrm>
              <a:off x="3120256" y="4287549"/>
              <a:ext cx="4365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106" name="TextBox 105">
              <a:extLst>
                <a:ext uri="{FF2B5EF4-FFF2-40B4-BE49-F238E27FC236}">
                  <a16:creationId xmlns:a16="http://schemas.microsoft.com/office/drawing/2014/main" id="{114BF9DB-94B0-3203-FBC2-DE06970DE9DA}"/>
                </a:ext>
              </a:extLst>
            </p:cNvPr>
            <p:cNvSpPr txBox="1"/>
            <p:nvPr/>
          </p:nvSpPr>
          <p:spPr bwMode="auto">
            <a:xfrm>
              <a:off x="3651525"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a:t>
              </a:r>
            </a:p>
          </p:txBody>
        </p:sp>
        <p:sp>
          <p:nvSpPr>
            <p:cNvPr id="107" name="TextBox 106">
              <a:extLst>
                <a:ext uri="{FF2B5EF4-FFF2-40B4-BE49-F238E27FC236}">
                  <a16:creationId xmlns:a16="http://schemas.microsoft.com/office/drawing/2014/main" id="{9A92F9D7-1E85-3C3A-0139-348A2BF58F40}"/>
                </a:ext>
              </a:extLst>
            </p:cNvPr>
            <p:cNvSpPr txBox="1"/>
            <p:nvPr/>
          </p:nvSpPr>
          <p:spPr bwMode="auto">
            <a:xfrm>
              <a:off x="4144777"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p:txBody>
        </p:sp>
        <p:sp>
          <p:nvSpPr>
            <p:cNvPr id="108" name="TextBox 107">
              <a:extLst>
                <a:ext uri="{FF2B5EF4-FFF2-40B4-BE49-F238E27FC236}">
                  <a16:creationId xmlns:a16="http://schemas.microsoft.com/office/drawing/2014/main" id="{9C336E26-3E47-8CC0-04CB-FDC7598C76AC}"/>
                </a:ext>
              </a:extLst>
            </p:cNvPr>
            <p:cNvSpPr txBox="1"/>
            <p:nvPr/>
          </p:nvSpPr>
          <p:spPr bwMode="auto">
            <a:xfrm>
              <a:off x="4651232"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09" name="TextBox 108">
              <a:extLst>
                <a:ext uri="{FF2B5EF4-FFF2-40B4-BE49-F238E27FC236}">
                  <a16:creationId xmlns:a16="http://schemas.microsoft.com/office/drawing/2014/main" id="{10B73873-9AB9-CD7C-11A2-7C5DF092AC8C}"/>
                </a:ext>
              </a:extLst>
            </p:cNvPr>
            <p:cNvSpPr txBox="1"/>
            <p:nvPr/>
          </p:nvSpPr>
          <p:spPr bwMode="auto">
            <a:xfrm>
              <a:off x="5128220"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0" name="TextBox 109">
              <a:extLst>
                <a:ext uri="{FF2B5EF4-FFF2-40B4-BE49-F238E27FC236}">
                  <a16:creationId xmlns:a16="http://schemas.microsoft.com/office/drawing/2014/main" id="{38E4ADB1-622C-CE82-91D0-20701EB42169}"/>
                </a:ext>
              </a:extLst>
            </p:cNvPr>
            <p:cNvSpPr txBox="1"/>
            <p:nvPr/>
          </p:nvSpPr>
          <p:spPr bwMode="auto">
            <a:xfrm>
              <a:off x="5621473"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11" name="TextBox 110">
              <a:extLst>
                <a:ext uri="{FF2B5EF4-FFF2-40B4-BE49-F238E27FC236}">
                  <a16:creationId xmlns:a16="http://schemas.microsoft.com/office/drawing/2014/main" id="{E823501A-B4A2-7D81-968A-BF986BDC427A}"/>
                </a:ext>
              </a:extLst>
            </p:cNvPr>
            <p:cNvSpPr txBox="1"/>
            <p:nvPr/>
          </p:nvSpPr>
          <p:spPr bwMode="auto">
            <a:xfrm>
              <a:off x="6107456" y="4287549"/>
              <a:ext cx="3279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12" name="TextBox 111">
            <a:extLst>
              <a:ext uri="{FF2B5EF4-FFF2-40B4-BE49-F238E27FC236}">
                <a16:creationId xmlns:a16="http://schemas.microsoft.com/office/drawing/2014/main" id="{310CBAA0-516F-798E-5AE6-CF53FDE7686B}"/>
              </a:ext>
            </a:extLst>
          </p:cNvPr>
          <p:cNvSpPr txBox="1"/>
          <p:nvPr/>
        </p:nvSpPr>
        <p:spPr bwMode="auto">
          <a:xfrm>
            <a:off x="5886208" y="5410265"/>
            <a:ext cx="15066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ts val="0"/>
              </a:spcBef>
              <a:spcAft>
                <a:spcPct val="0"/>
              </a:spcAft>
              <a:buClrTx/>
              <a:buSzTx/>
              <a:buFontTx/>
              <a:buNone/>
              <a:tabLst/>
              <a:defRPr/>
            </a:pPr>
            <a:r>
              <a:rPr lang="en-US" sz="1400" b="1" dirty="0">
                <a:solidFill>
                  <a:srgbClr val="000000"/>
                </a:solidFill>
                <a:latin typeface="Calibri" panose="020F0502020204030204" pitchFamily="34" charset="0"/>
              </a:rPr>
              <a:t>Patients</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rPr>
              <a:t> at Risk, n</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panose="020F0502020204030204" pitchFamily="34" charset="0"/>
              </a:rPr>
              <a:t>TTFields + DTX</a:t>
            </a:r>
          </a:p>
          <a:p>
            <a:pPr marL="0" marR="0" lvl="0" indent="0" algn="r" defTabSz="914400" rtl="0" eaLnBrk="1" fontAlgn="auto" latinLnBrk="0" hangingPunct="1">
              <a:lnSpc>
                <a:spcPct val="100000"/>
              </a:lnSpc>
              <a:spcBef>
                <a:spcPts val="0"/>
              </a:spcBef>
              <a:spcAft>
                <a:spcPct val="0"/>
              </a:spcAft>
              <a:buClrTx/>
              <a:buSzTx/>
              <a:buFontTx/>
              <a:buNone/>
              <a:tabLst/>
              <a:defRPr/>
            </a:pPr>
            <a:r>
              <a:rPr kumimoji="0" lang="en-US" sz="1400" i="0" u="none" strike="noStrike" kern="1200" cap="none" spc="0" normalizeH="0" baseline="0" noProof="0" dirty="0">
                <a:ln>
                  <a:noFill/>
                </a:ln>
                <a:solidFill>
                  <a:srgbClr val="E1471D"/>
                </a:solidFill>
                <a:effectLst/>
                <a:uLnTx/>
                <a:uFillTx/>
                <a:latin typeface="Calibri" panose="020F0502020204030204" pitchFamily="34" charset="0"/>
              </a:rPr>
              <a:t>DTX</a:t>
            </a:r>
          </a:p>
        </p:txBody>
      </p:sp>
      <p:sp>
        <p:nvSpPr>
          <p:cNvPr id="113" name="TextBox 112">
            <a:extLst>
              <a:ext uri="{FF2B5EF4-FFF2-40B4-BE49-F238E27FC236}">
                <a16:creationId xmlns:a16="http://schemas.microsoft.com/office/drawing/2014/main" id="{D371AE70-C345-7AFD-E4E6-2B9002B983FD}"/>
              </a:ext>
            </a:extLst>
          </p:cNvPr>
          <p:cNvSpPr txBox="1"/>
          <p:nvPr/>
        </p:nvSpPr>
        <p:spPr bwMode="auto">
          <a:xfrm>
            <a:off x="9808998" y="4640066"/>
            <a:ext cx="126149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TTFields + DTX</a:t>
            </a:r>
          </a:p>
        </p:txBody>
      </p:sp>
      <p:sp>
        <p:nvSpPr>
          <p:cNvPr id="114" name="TextBox 113">
            <a:extLst>
              <a:ext uri="{FF2B5EF4-FFF2-40B4-BE49-F238E27FC236}">
                <a16:creationId xmlns:a16="http://schemas.microsoft.com/office/drawing/2014/main" id="{66B04571-7BB8-6D04-CF4A-0FE4348963D3}"/>
              </a:ext>
            </a:extLst>
          </p:cNvPr>
          <p:cNvSpPr txBox="1"/>
          <p:nvPr/>
        </p:nvSpPr>
        <p:spPr bwMode="auto">
          <a:xfrm>
            <a:off x="9679011" y="4904963"/>
            <a:ext cx="48346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DTX</a:t>
            </a:r>
          </a:p>
        </p:txBody>
      </p:sp>
      <p:sp>
        <p:nvSpPr>
          <p:cNvPr id="115" name="TextBox 114">
            <a:extLst>
              <a:ext uri="{FF2B5EF4-FFF2-40B4-BE49-F238E27FC236}">
                <a16:creationId xmlns:a16="http://schemas.microsoft.com/office/drawing/2014/main" id="{3F09738F-663D-DEFB-5804-359E72F4697D}"/>
              </a:ext>
            </a:extLst>
          </p:cNvPr>
          <p:cNvSpPr txBox="1"/>
          <p:nvPr/>
        </p:nvSpPr>
        <p:spPr bwMode="auto">
          <a:xfrm>
            <a:off x="4059845" y="4231115"/>
            <a:ext cx="11534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TTFields + ICI</a:t>
            </a:r>
          </a:p>
        </p:txBody>
      </p:sp>
      <p:sp>
        <p:nvSpPr>
          <p:cNvPr id="116" name="TextBox 115">
            <a:extLst>
              <a:ext uri="{FF2B5EF4-FFF2-40B4-BE49-F238E27FC236}">
                <a16:creationId xmlns:a16="http://schemas.microsoft.com/office/drawing/2014/main" id="{9AB350B4-05FA-828F-FA0F-BBB815FD9962}"/>
              </a:ext>
            </a:extLst>
          </p:cNvPr>
          <p:cNvSpPr txBox="1"/>
          <p:nvPr/>
        </p:nvSpPr>
        <p:spPr bwMode="auto">
          <a:xfrm>
            <a:off x="4515496" y="4857553"/>
            <a:ext cx="375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ICI</a:t>
            </a:r>
          </a:p>
        </p:txBody>
      </p:sp>
      <p:sp>
        <p:nvSpPr>
          <p:cNvPr id="117" name="Freeform: Shape 116">
            <a:extLst>
              <a:ext uri="{FF2B5EF4-FFF2-40B4-BE49-F238E27FC236}">
                <a16:creationId xmlns:a16="http://schemas.microsoft.com/office/drawing/2014/main" id="{E90D0521-0B90-BF0E-54DA-ADE757F8ECD9}"/>
              </a:ext>
            </a:extLst>
          </p:cNvPr>
          <p:cNvSpPr/>
          <p:nvPr/>
        </p:nvSpPr>
        <p:spPr bwMode="auto">
          <a:xfrm>
            <a:off x="1715653" y="2907665"/>
            <a:ext cx="3797300" cy="1647825"/>
          </a:xfrm>
          <a:custGeom>
            <a:avLst/>
            <a:gdLst>
              <a:gd name="connsiteX0" fmla="*/ 3797300 w 3797300"/>
              <a:gd name="connsiteY0" fmla="*/ 1647825 h 1647825"/>
              <a:gd name="connsiteX1" fmla="*/ 2387600 w 3797300"/>
              <a:gd name="connsiteY1" fmla="*/ 1647825 h 1647825"/>
              <a:gd name="connsiteX2" fmla="*/ 2387600 w 3797300"/>
              <a:gd name="connsiteY2" fmla="*/ 1565275 h 1647825"/>
              <a:gd name="connsiteX3" fmla="*/ 2095500 w 3797300"/>
              <a:gd name="connsiteY3" fmla="*/ 1565275 h 1647825"/>
              <a:gd name="connsiteX4" fmla="*/ 2095500 w 3797300"/>
              <a:gd name="connsiteY4" fmla="*/ 1492250 h 1647825"/>
              <a:gd name="connsiteX5" fmla="*/ 2038350 w 3797300"/>
              <a:gd name="connsiteY5" fmla="*/ 1492250 h 1647825"/>
              <a:gd name="connsiteX6" fmla="*/ 2038350 w 3797300"/>
              <a:gd name="connsiteY6" fmla="*/ 1428750 h 1647825"/>
              <a:gd name="connsiteX7" fmla="*/ 1892300 w 3797300"/>
              <a:gd name="connsiteY7" fmla="*/ 1428750 h 1647825"/>
              <a:gd name="connsiteX8" fmla="*/ 1892300 w 3797300"/>
              <a:gd name="connsiteY8" fmla="*/ 1355725 h 1647825"/>
              <a:gd name="connsiteX9" fmla="*/ 1574800 w 3797300"/>
              <a:gd name="connsiteY9" fmla="*/ 1355725 h 1647825"/>
              <a:gd name="connsiteX10" fmla="*/ 1574800 w 3797300"/>
              <a:gd name="connsiteY10" fmla="*/ 1298575 h 1647825"/>
              <a:gd name="connsiteX11" fmla="*/ 1555750 w 3797300"/>
              <a:gd name="connsiteY11" fmla="*/ 1298575 h 1647825"/>
              <a:gd name="connsiteX12" fmla="*/ 1555750 w 3797300"/>
              <a:gd name="connsiteY12" fmla="*/ 1250950 h 1647825"/>
              <a:gd name="connsiteX13" fmla="*/ 1311275 w 3797300"/>
              <a:gd name="connsiteY13" fmla="*/ 1250950 h 1647825"/>
              <a:gd name="connsiteX14" fmla="*/ 1311275 w 3797300"/>
              <a:gd name="connsiteY14" fmla="*/ 1206500 h 1647825"/>
              <a:gd name="connsiteX15" fmla="*/ 1257300 w 3797300"/>
              <a:gd name="connsiteY15" fmla="*/ 1206500 h 1647825"/>
              <a:gd name="connsiteX16" fmla="*/ 1257300 w 3797300"/>
              <a:gd name="connsiteY16" fmla="*/ 1146175 h 1647825"/>
              <a:gd name="connsiteX17" fmla="*/ 1228725 w 3797300"/>
              <a:gd name="connsiteY17" fmla="*/ 1146175 h 1647825"/>
              <a:gd name="connsiteX18" fmla="*/ 1228725 w 3797300"/>
              <a:gd name="connsiteY18" fmla="*/ 1108075 h 1647825"/>
              <a:gd name="connsiteX19" fmla="*/ 1019175 w 3797300"/>
              <a:gd name="connsiteY19" fmla="*/ 1108075 h 1647825"/>
              <a:gd name="connsiteX20" fmla="*/ 1019175 w 3797300"/>
              <a:gd name="connsiteY20" fmla="*/ 1060450 h 1647825"/>
              <a:gd name="connsiteX21" fmla="*/ 958850 w 3797300"/>
              <a:gd name="connsiteY21" fmla="*/ 1060450 h 1647825"/>
              <a:gd name="connsiteX22" fmla="*/ 958850 w 3797300"/>
              <a:gd name="connsiteY22" fmla="*/ 1006475 h 1647825"/>
              <a:gd name="connsiteX23" fmla="*/ 892175 w 3797300"/>
              <a:gd name="connsiteY23" fmla="*/ 1006475 h 1647825"/>
              <a:gd name="connsiteX24" fmla="*/ 892175 w 3797300"/>
              <a:gd name="connsiteY24" fmla="*/ 962025 h 1647825"/>
              <a:gd name="connsiteX25" fmla="*/ 863600 w 3797300"/>
              <a:gd name="connsiteY25" fmla="*/ 962025 h 1647825"/>
              <a:gd name="connsiteX26" fmla="*/ 863600 w 3797300"/>
              <a:gd name="connsiteY26" fmla="*/ 920750 h 1647825"/>
              <a:gd name="connsiteX27" fmla="*/ 819150 w 3797300"/>
              <a:gd name="connsiteY27" fmla="*/ 920750 h 1647825"/>
              <a:gd name="connsiteX28" fmla="*/ 819150 w 3797300"/>
              <a:gd name="connsiteY28" fmla="*/ 885825 h 1647825"/>
              <a:gd name="connsiteX29" fmla="*/ 682625 w 3797300"/>
              <a:gd name="connsiteY29" fmla="*/ 885825 h 1647825"/>
              <a:gd name="connsiteX30" fmla="*/ 682625 w 3797300"/>
              <a:gd name="connsiteY30" fmla="*/ 806450 h 1647825"/>
              <a:gd name="connsiteX31" fmla="*/ 635000 w 3797300"/>
              <a:gd name="connsiteY31" fmla="*/ 806450 h 1647825"/>
              <a:gd name="connsiteX32" fmla="*/ 635000 w 3797300"/>
              <a:gd name="connsiteY32" fmla="*/ 768350 h 1647825"/>
              <a:gd name="connsiteX33" fmla="*/ 622300 w 3797300"/>
              <a:gd name="connsiteY33" fmla="*/ 768350 h 1647825"/>
              <a:gd name="connsiteX34" fmla="*/ 622300 w 3797300"/>
              <a:gd name="connsiteY34" fmla="*/ 714375 h 1647825"/>
              <a:gd name="connsiteX35" fmla="*/ 609600 w 3797300"/>
              <a:gd name="connsiteY35" fmla="*/ 714375 h 1647825"/>
              <a:gd name="connsiteX36" fmla="*/ 609600 w 3797300"/>
              <a:gd name="connsiteY36" fmla="*/ 682625 h 1647825"/>
              <a:gd name="connsiteX37" fmla="*/ 555625 w 3797300"/>
              <a:gd name="connsiteY37" fmla="*/ 682625 h 1647825"/>
              <a:gd name="connsiteX38" fmla="*/ 555625 w 3797300"/>
              <a:gd name="connsiteY38" fmla="*/ 650875 h 1647825"/>
              <a:gd name="connsiteX39" fmla="*/ 482600 w 3797300"/>
              <a:gd name="connsiteY39" fmla="*/ 650875 h 1647825"/>
              <a:gd name="connsiteX40" fmla="*/ 482600 w 3797300"/>
              <a:gd name="connsiteY40" fmla="*/ 581025 h 1647825"/>
              <a:gd name="connsiteX41" fmla="*/ 447675 w 3797300"/>
              <a:gd name="connsiteY41" fmla="*/ 581025 h 1647825"/>
              <a:gd name="connsiteX42" fmla="*/ 447675 w 3797300"/>
              <a:gd name="connsiteY42" fmla="*/ 539750 h 1647825"/>
              <a:gd name="connsiteX43" fmla="*/ 434975 w 3797300"/>
              <a:gd name="connsiteY43" fmla="*/ 539750 h 1647825"/>
              <a:gd name="connsiteX44" fmla="*/ 434975 w 3797300"/>
              <a:gd name="connsiteY44" fmla="*/ 498475 h 1647825"/>
              <a:gd name="connsiteX45" fmla="*/ 428625 w 3797300"/>
              <a:gd name="connsiteY45" fmla="*/ 504825 h 1647825"/>
              <a:gd name="connsiteX46" fmla="*/ 428625 w 3797300"/>
              <a:gd name="connsiteY46" fmla="*/ 457200 h 1647825"/>
              <a:gd name="connsiteX47" fmla="*/ 406400 w 3797300"/>
              <a:gd name="connsiteY47" fmla="*/ 457200 h 1647825"/>
              <a:gd name="connsiteX48" fmla="*/ 406400 w 3797300"/>
              <a:gd name="connsiteY48" fmla="*/ 381000 h 1647825"/>
              <a:gd name="connsiteX49" fmla="*/ 349250 w 3797300"/>
              <a:gd name="connsiteY49" fmla="*/ 381000 h 1647825"/>
              <a:gd name="connsiteX50" fmla="*/ 349250 w 3797300"/>
              <a:gd name="connsiteY50" fmla="*/ 339725 h 1647825"/>
              <a:gd name="connsiteX51" fmla="*/ 292100 w 3797300"/>
              <a:gd name="connsiteY51" fmla="*/ 339725 h 1647825"/>
              <a:gd name="connsiteX52" fmla="*/ 292100 w 3797300"/>
              <a:gd name="connsiteY52" fmla="*/ 301625 h 1647825"/>
              <a:gd name="connsiteX53" fmla="*/ 257175 w 3797300"/>
              <a:gd name="connsiteY53" fmla="*/ 301625 h 1647825"/>
              <a:gd name="connsiteX54" fmla="*/ 257175 w 3797300"/>
              <a:gd name="connsiteY54" fmla="*/ 269875 h 1647825"/>
              <a:gd name="connsiteX55" fmla="*/ 234950 w 3797300"/>
              <a:gd name="connsiteY55" fmla="*/ 269875 h 1647825"/>
              <a:gd name="connsiteX56" fmla="*/ 234950 w 3797300"/>
              <a:gd name="connsiteY56" fmla="*/ 228600 h 1647825"/>
              <a:gd name="connsiteX57" fmla="*/ 209550 w 3797300"/>
              <a:gd name="connsiteY57" fmla="*/ 228600 h 1647825"/>
              <a:gd name="connsiteX58" fmla="*/ 209550 w 3797300"/>
              <a:gd name="connsiteY58" fmla="*/ 196850 h 1647825"/>
              <a:gd name="connsiteX59" fmla="*/ 171450 w 3797300"/>
              <a:gd name="connsiteY59" fmla="*/ 196850 h 1647825"/>
              <a:gd name="connsiteX60" fmla="*/ 171450 w 3797300"/>
              <a:gd name="connsiteY60" fmla="*/ 152400 h 1647825"/>
              <a:gd name="connsiteX61" fmla="*/ 133350 w 3797300"/>
              <a:gd name="connsiteY61" fmla="*/ 152400 h 1647825"/>
              <a:gd name="connsiteX62" fmla="*/ 133350 w 3797300"/>
              <a:gd name="connsiteY62" fmla="*/ 111125 h 1647825"/>
              <a:gd name="connsiteX63" fmla="*/ 85725 w 3797300"/>
              <a:gd name="connsiteY63" fmla="*/ 111125 h 1647825"/>
              <a:gd name="connsiteX64" fmla="*/ 85725 w 3797300"/>
              <a:gd name="connsiteY64" fmla="*/ 53975 h 1647825"/>
              <a:gd name="connsiteX65" fmla="*/ 63500 w 3797300"/>
              <a:gd name="connsiteY65" fmla="*/ 53975 h 1647825"/>
              <a:gd name="connsiteX66" fmla="*/ 63500 w 3797300"/>
              <a:gd name="connsiteY66" fmla="*/ 0 h 1647825"/>
              <a:gd name="connsiteX67" fmla="*/ 0 w 3797300"/>
              <a:gd name="connsiteY67" fmla="*/ 0 h 1647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797300" h="1647825">
                <a:moveTo>
                  <a:pt x="3797300" y="1647825"/>
                </a:moveTo>
                <a:lnTo>
                  <a:pt x="2387600" y="1647825"/>
                </a:lnTo>
                <a:lnTo>
                  <a:pt x="2387600" y="1565275"/>
                </a:lnTo>
                <a:lnTo>
                  <a:pt x="2095500" y="1565275"/>
                </a:lnTo>
                <a:lnTo>
                  <a:pt x="2095500" y="1492250"/>
                </a:lnTo>
                <a:lnTo>
                  <a:pt x="2038350" y="1492250"/>
                </a:lnTo>
                <a:lnTo>
                  <a:pt x="2038350" y="1428750"/>
                </a:lnTo>
                <a:lnTo>
                  <a:pt x="1892300" y="1428750"/>
                </a:lnTo>
                <a:lnTo>
                  <a:pt x="1892300" y="1355725"/>
                </a:lnTo>
                <a:lnTo>
                  <a:pt x="1574800" y="1355725"/>
                </a:lnTo>
                <a:lnTo>
                  <a:pt x="1574800" y="1298575"/>
                </a:lnTo>
                <a:lnTo>
                  <a:pt x="1555750" y="1298575"/>
                </a:lnTo>
                <a:lnTo>
                  <a:pt x="1555750" y="1250950"/>
                </a:lnTo>
                <a:lnTo>
                  <a:pt x="1311275" y="1250950"/>
                </a:lnTo>
                <a:lnTo>
                  <a:pt x="1311275" y="1206500"/>
                </a:lnTo>
                <a:lnTo>
                  <a:pt x="1257300" y="1206500"/>
                </a:lnTo>
                <a:lnTo>
                  <a:pt x="1257300" y="1146175"/>
                </a:lnTo>
                <a:lnTo>
                  <a:pt x="1228725" y="1146175"/>
                </a:lnTo>
                <a:lnTo>
                  <a:pt x="1228725" y="1108075"/>
                </a:lnTo>
                <a:lnTo>
                  <a:pt x="1019175" y="1108075"/>
                </a:lnTo>
                <a:lnTo>
                  <a:pt x="1019175" y="1060450"/>
                </a:lnTo>
                <a:lnTo>
                  <a:pt x="958850" y="1060450"/>
                </a:lnTo>
                <a:lnTo>
                  <a:pt x="958850" y="1006475"/>
                </a:lnTo>
                <a:lnTo>
                  <a:pt x="892175" y="1006475"/>
                </a:lnTo>
                <a:lnTo>
                  <a:pt x="892175" y="962025"/>
                </a:lnTo>
                <a:lnTo>
                  <a:pt x="863600" y="962025"/>
                </a:lnTo>
                <a:lnTo>
                  <a:pt x="863600" y="920750"/>
                </a:lnTo>
                <a:lnTo>
                  <a:pt x="819150" y="920750"/>
                </a:lnTo>
                <a:lnTo>
                  <a:pt x="819150" y="885825"/>
                </a:lnTo>
                <a:lnTo>
                  <a:pt x="682625" y="885825"/>
                </a:lnTo>
                <a:lnTo>
                  <a:pt x="682625" y="806450"/>
                </a:lnTo>
                <a:lnTo>
                  <a:pt x="635000" y="806450"/>
                </a:lnTo>
                <a:lnTo>
                  <a:pt x="635000" y="768350"/>
                </a:lnTo>
                <a:lnTo>
                  <a:pt x="622300" y="768350"/>
                </a:lnTo>
                <a:lnTo>
                  <a:pt x="622300" y="714375"/>
                </a:lnTo>
                <a:lnTo>
                  <a:pt x="609600" y="714375"/>
                </a:lnTo>
                <a:lnTo>
                  <a:pt x="609600" y="682625"/>
                </a:lnTo>
                <a:lnTo>
                  <a:pt x="555625" y="682625"/>
                </a:lnTo>
                <a:lnTo>
                  <a:pt x="555625" y="650875"/>
                </a:lnTo>
                <a:lnTo>
                  <a:pt x="482600" y="650875"/>
                </a:lnTo>
                <a:lnTo>
                  <a:pt x="482600" y="581025"/>
                </a:lnTo>
                <a:lnTo>
                  <a:pt x="447675" y="581025"/>
                </a:lnTo>
                <a:lnTo>
                  <a:pt x="447675" y="539750"/>
                </a:lnTo>
                <a:lnTo>
                  <a:pt x="434975" y="539750"/>
                </a:lnTo>
                <a:lnTo>
                  <a:pt x="434975" y="498475"/>
                </a:lnTo>
                <a:lnTo>
                  <a:pt x="428625" y="504825"/>
                </a:lnTo>
                <a:lnTo>
                  <a:pt x="428625" y="457200"/>
                </a:lnTo>
                <a:lnTo>
                  <a:pt x="406400" y="457200"/>
                </a:lnTo>
                <a:lnTo>
                  <a:pt x="406400" y="381000"/>
                </a:lnTo>
                <a:lnTo>
                  <a:pt x="349250" y="381000"/>
                </a:lnTo>
                <a:lnTo>
                  <a:pt x="349250" y="339725"/>
                </a:lnTo>
                <a:lnTo>
                  <a:pt x="292100" y="339725"/>
                </a:lnTo>
                <a:lnTo>
                  <a:pt x="292100" y="301625"/>
                </a:lnTo>
                <a:lnTo>
                  <a:pt x="257175" y="301625"/>
                </a:lnTo>
                <a:lnTo>
                  <a:pt x="257175" y="269875"/>
                </a:lnTo>
                <a:lnTo>
                  <a:pt x="234950" y="269875"/>
                </a:lnTo>
                <a:lnTo>
                  <a:pt x="234950" y="228600"/>
                </a:lnTo>
                <a:lnTo>
                  <a:pt x="209550" y="228600"/>
                </a:lnTo>
                <a:lnTo>
                  <a:pt x="209550" y="196850"/>
                </a:lnTo>
                <a:lnTo>
                  <a:pt x="171450" y="196850"/>
                </a:lnTo>
                <a:lnTo>
                  <a:pt x="171450" y="152400"/>
                </a:lnTo>
                <a:lnTo>
                  <a:pt x="133350" y="152400"/>
                </a:lnTo>
                <a:lnTo>
                  <a:pt x="133350" y="111125"/>
                </a:lnTo>
                <a:lnTo>
                  <a:pt x="85725" y="111125"/>
                </a:lnTo>
                <a:lnTo>
                  <a:pt x="85725" y="53975"/>
                </a:lnTo>
                <a:lnTo>
                  <a:pt x="63500" y="53975"/>
                </a:lnTo>
                <a:lnTo>
                  <a:pt x="63500"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8" name="Freeform: Shape 117">
            <a:extLst>
              <a:ext uri="{FF2B5EF4-FFF2-40B4-BE49-F238E27FC236}">
                <a16:creationId xmlns:a16="http://schemas.microsoft.com/office/drawing/2014/main" id="{0BEB77E5-4986-83BA-B3FA-1FB69A769BAC}"/>
              </a:ext>
            </a:extLst>
          </p:cNvPr>
          <p:cNvSpPr/>
          <p:nvPr/>
        </p:nvSpPr>
        <p:spPr bwMode="auto">
          <a:xfrm>
            <a:off x="1722003" y="2872740"/>
            <a:ext cx="2809875" cy="2295525"/>
          </a:xfrm>
          <a:custGeom>
            <a:avLst/>
            <a:gdLst>
              <a:gd name="connsiteX0" fmla="*/ 2809875 w 2809875"/>
              <a:gd name="connsiteY0" fmla="*/ 2295525 h 2295525"/>
              <a:gd name="connsiteX1" fmla="*/ 2809875 w 2809875"/>
              <a:gd name="connsiteY1" fmla="*/ 2101850 h 2295525"/>
              <a:gd name="connsiteX2" fmla="*/ 2260600 w 2809875"/>
              <a:gd name="connsiteY2" fmla="*/ 2101850 h 2295525"/>
              <a:gd name="connsiteX3" fmla="*/ 2260600 w 2809875"/>
              <a:gd name="connsiteY3" fmla="*/ 2032000 h 2295525"/>
              <a:gd name="connsiteX4" fmla="*/ 2108200 w 2809875"/>
              <a:gd name="connsiteY4" fmla="*/ 2032000 h 2295525"/>
              <a:gd name="connsiteX5" fmla="*/ 2108200 w 2809875"/>
              <a:gd name="connsiteY5" fmla="*/ 1965325 h 2295525"/>
              <a:gd name="connsiteX6" fmla="*/ 2016125 w 2809875"/>
              <a:gd name="connsiteY6" fmla="*/ 1965325 h 2295525"/>
              <a:gd name="connsiteX7" fmla="*/ 2016125 w 2809875"/>
              <a:gd name="connsiteY7" fmla="*/ 1895475 h 2295525"/>
              <a:gd name="connsiteX8" fmla="*/ 1914525 w 2809875"/>
              <a:gd name="connsiteY8" fmla="*/ 1895475 h 2295525"/>
              <a:gd name="connsiteX9" fmla="*/ 1914525 w 2809875"/>
              <a:gd name="connsiteY9" fmla="*/ 1752600 h 2295525"/>
              <a:gd name="connsiteX10" fmla="*/ 1784350 w 2809875"/>
              <a:gd name="connsiteY10" fmla="*/ 1752600 h 2295525"/>
              <a:gd name="connsiteX11" fmla="*/ 1784350 w 2809875"/>
              <a:gd name="connsiteY11" fmla="*/ 1689100 h 2295525"/>
              <a:gd name="connsiteX12" fmla="*/ 1476375 w 2809875"/>
              <a:gd name="connsiteY12" fmla="*/ 1689100 h 2295525"/>
              <a:gd name="connsiteX13" fmla="*/ 1476375 w 2809875"/>
              <a:gd name="connsiteY13" fmla="*/ 1565275 h 2295525"/>
              <a:gd name="connsiteX14" fmla="*/ 1460500 w 2809875"/>
              <a:gd name="connsiteY14" fmla="*/ 1565275 h 2295525"/>
              <a:gd name="connsiteX15" fmla="*/ 1460500 w 2809875"/>
              <a:gd name="connsiteY15" fmla="*/ 1514475 h 2295525"/>
              <a:gd name="connsiteX16" fmla="*/ 1276350 w 2809875"/>
              <a:gd name="connsiteY16" fmla="*/ 1514475 h 2295525"/>
              <a:gd name="connsiteX17" fmla="*/ 1276350 w 2809875"/>
              <a:gd name="connsiteY17" fmla="*/ 1460500 h 2295525"/>
              <a:gd name="connsiteX18" fmla="*/ 1219200 w 2809875"/>
              <a:gd name="connsiteY18" fmla="*/ 1460500 h 2295525"/>
              <a:gd name="connsiteX19" fmla="*/ 1219200 w 2809875"/>
              <a:gd name="connsiteY19" fmla="*/ 1419225 h 2295525"/>
              <a:gd name="connsiteX20" fmla="*/ 1162050 w 2809875"/>
              <a:gd name="connsiteY20" fmla="*/ 1419225 h 2295525"/>
              <a:gd name="connsiteX21" fmla="*/ 1162050 w 2809875"/>
              <a:gd name="connsiteY21" fmla="*/ 1381125 h 2295525"/>
              <a:gd name="connsiteX22" fmla="*/ 1076325 w 2809875"/>
              <a:gd name="connsiteY22" fmla="*/ 1381125 h 2295525"/>
              <a:gd name="connsiteX23" fmla="*/ 1076325 w 2809875"/>
              <a:gd name="connsiteY23" fmla="*/ 1333500 h 2295525"/>
              <a:gd name="connsiteX24" fmla="*/ 1054100 w 2809875"/>
              <a:gd name="connsiteY24" fmla="*/ 1333500 h 2295525"/>
              <a:gd name="connsiteX25" fmla="*/ 1054100 w 2809875"/>
              <a:gd name="connsiteY25" fmla="*/ 1289050 h 2295525"/>
              <a:gd name="connsiteX26" fmla="*/ 930275 w 2809875"/>
              <a:gd name="connsiteY26" fmla="*/ 1289050 h 2295525"/>
              <a:gd name="connsiteX27" fmla="*/ 930275 w 2809875"/>
              <a:gd name="connsiteY27" fmla="*/ 1257300 h 2295525"/>
              <a:gd name="connsiteX28" fmla="*/ 746125 w 2809875"/>
              <a:gd name="connsiteY28" fmla="*/ 1257300 h 2295525"/>
              <a:gd name="connsiteX29" fmla="*/ 746125 w 2809875"/>
              <a:gd name="connsiteY29" fmla="*/ 1219200 h 2295525"/>
              <a:gd name="connsiteX30" fmla="*/ 714375 w 2809875"/>
              <a:gd name="connsiteY30" fmla="*/ 1219200 h 2295525"/>
              <a:gd name="connsiteX31" fmla="*/ 714375 w 2809875"/>
              <a:gd name="connsiteY31" fmla="*/ 1184275 h 2295525"/>
              <a:gd name="connsiteX32" fmla="*/ 695325 w 2809875"/>
              <a:gd name="connsiteY32" fmla="*/ 1184275 h 2295525"/>
              <a:gd name="connsiteX33" fmla="*/ 695325 w 2809875"/>
              <a:gd name="connsiteY33" fmla="*/ 1149350 h 2295525"/>
              <a:gd name="connsiteX34" fmla="*/ 673100 w 2809875"/>
              <a:gd name="connsiteY34" fmla="*/ 1149350 h 2295525"/>
              <a:gd name="connsiteX35" fmla="*/ 673100 w 2809875"/>
              <a:gd name="connsiteY35" fmla="*/ 1117600 h 2295525"/>
              <a:gd name="connsiteX36" fmla="*/ 650875 w 2809875"/>
              <a:gd name="connsiteY36" fmla="*/ 1117600 h 2295525"/>
              <a:gd name="connsiteX37" fmla="*/ 650875 w 2809875"/>
              <a:gd name="connsiteY37" fmla="*/ 1079500 h 2295525"/>
              <a:gd name="connsiteX38" fmla="*/ 644525 w 2809875"/>
              <a:gd name="connsiteY38" fmla="*/ 1079500 h 2295525"/>
              <a:gd name="connsiteX39" fmla="*/ 644525 w 2809875"/>
              <a:gd name="connsiteY39" fmla="*/ 1041400 h 2295525"/>
              <a:gd name="connsiteX40" fmla="*/ 628650 w 2809875"/>
              <a:gd name="connsiteY40" fmla="*/ 1041400 h 2295525"/>
              <a:gd name="connsiteX41" fmla="*/ 628650 w 2809875"/>
              <a:gd name="connsiteY41" fmla="*/ 971550 h 2295525"/>
              <a:gd name="connsiteX42" fmla="*/ 603250 w 2809875"/>
              <a:gd name="connsiteY42" fmla="*/ 971550 h 2295525"/>
              <a:gd name="connsiteX43" fmla="*/ 603250 w 2809875"/>
              <a:gd name="connsiteY43" fmla="*/ 911225 h 2295525"/>
              <a:gd name="connsiteX44" fmla="*/ 527050 w 2809875"/>
              <a:gd name="connsiteY44" fmla="*/ 911225 h 2295525"/>
              <a:gd name="connsiteX45" fmla="*/ 527050 w 2809875"/>
              <a:gd name="connsiteY45" fmla="*/ 869950 h 2295525"/>
              <a:gd name="connsiteX46" fmla="*/ 517525 w 2809875"/>
              <a:gd name="connsiteY46" fmla="*/ 869950 h 2295525"/>
              <a:gd name="connsiteX47" fmla="*/ 517525 w 2809875"/>
              <a:gd name="connsiteY47" fmla="*/ 800100 h 2295525"/>
              <a:gd name="connsiteX48" fmla="*/ 495300 w 2809875"/>
              <a:gd name="connsiteY48" fmla="*/ 800100 h 2295525"/>
              <a:gd name="connsiteX49" fmla="*/ 495300 w 2809875"/>
              <a:gd name="connsiteY49" fmla="*/ 771525 h 2295525"/>
              <a:gd name="connsiteX50" fmla="*/ 457200 w 2809875"/>
              <a:gd name="connsiteY50" fmla="*/ 771525 h 2295525"/>
              <a:gd name="connsiteX51" fmla="*/ 457200 w 2809875"/>
              <a:gd name="connsiteY51" fmla="*/ 730250 h 2295525"/>
              <a:gd name="connsiteX52" fmla="*/ 457200 w 2809875"/>
              <a:gd name="connsiteY52" fmla="*/ 730250 h 2295525"/>
              <a:gd name="connsiteX53" fmla="*/ 441325 w 2809875"/>
              <a:gd name="connsiteY53" fmla="*/ 730250 h 2295525"/>
              <a:gd name="connsiteX54" fmla="*/ 441325 w 2809875"/>
              <a:gd name="connsiteY54" fmla="*/ 701675 h 2295525"/>
              <a:gd name="connsiteX55" fmla="*/ 422275 w 2809875"/>
              <a:gd name="connsiteY55" fmla="*/ 701675 h 2295525"/>
              <a:gd name="connsiteX56" fmla="*/ 422275 w 2809875"/>
              <a:gd name="connsiteY56" fmla="*/ 666750 h 2295525"/>
              <a:gd name="connsiteX57" fmla="*/ 390525 w 2809875"/>
              <a:gd name="connsiteY57" fmla="*/ 666750 h 2295525"/>
              <a:gd name="connsiteX58" fmla="*/ 390525 w 2809875"/>
              <a:gd name="connsiteY58" fmla="*/ 622300 h 2295525"/>
              <a:gd name="connsiteX59" fmla="*/ 368300 w 2809875"/>
              <a:gd name="connsiteY59" fmla="*/ 622300 h 2295525"/>
              <a:gd name="connsiteX60" fmla="*/ 368300 w 2809875"/>
              <a:gd name="connsiteY60" fmla="*/ 600075 h 2295525"/>
              <a:gd name="connsiteX61" fmla="*/ 352425 w 2809875"/>
              <a:gd name="connsiteY61" fmla="*/ 600075 h 2295525"/>
              <a:gd name="connsiteX62" fmla="*/ 352425 w 2809875"/>
              <a:gd name="connsiteY62" fmla="*/ 558800 h 2295525"/>
              <a:gd name="connsiteX63" fmla="*/ 323850 w 2809875"/>
              <a:gd name="connsiteY63" fmla="*/ 558800 h 2295525"/>
              <a:gd name="connsiteX64" fmla="*/ 323850 w 2809875"/>
              <a:gd name="connsiteY64" fmla="*/ 523875 h 2295525"/>
              <a:gd name="connsiteX65" fmla="*/ 323850 w 2809875"/>
              <a:gd name="connsiteY65" fmla="*/ 523875 h 2295525"/>
              <a:gd name="connsiteX66" fmla="*/ 304800 w 2809875"/>
              <a:gd name="connsiteY66" fmla="*/ 523875 h 2295525"/>
              <a:gd name="connsiteX67" fmla="*/ 304800 w 2809875"/>
              <a:gd name="connsiteY67" fmla="*/ 485775 h 2295525"/>
              <a:gd name="connsiteX68" fmla="*/ 234950 w 2809875"/>
              <a:gd name="connsiteY68" fmla="*/ 485775 h 2295525"/>
              <a:gd name="connsiteX69" fmla="*/ 234950 w 2809875"/>
              <a:gd name="connsiteY69" fmla="*/ 450850 h 2295525"/>
              <a:gd name="connsiteX70" fmla="*/ 168275 w 2809875"/>
              <a:gd name="connsiteY70" fmla="*/ 450850 h 2295525"/>
              <a:gd name="connsiteX71" fmla="*/ 168275 w 2809875"/>
              <a:gd name="connsiteY71" fmla="*/ 412750 h 2295525"/>
              <a:gd name="connsiteX72" fmla="*/ 130175 w 2809875"/>
              <a:gd name="connsiteY72" fmla="*/ 412750 h 2295525"/>
              <a:gd name="connsiteX73" fmla="*/ 130175 w 2809875"/>
              <a:gd name="connsiteY73" fmla="*/ 352425 h 2295525"/>
              <a:gd name="connsiteX74" fmla="*/ 123825 w 2809875"/>
              <a:gd name="connsiteY74" fmla="*/ 352425 h 2295525"/>
              <a:gd name="connsiteX75" fmla="*/ 123825 w 2809875"/>
              <a:gd name="connsiteY75" fmla="*/ 282575 h 2295525"/>
              <a:gd name="connsiteX76" fmla="*/ 101600 w 2809875"/>
              <a:gd name="connsiteY76" fmla="*/ 282575 h 2295525"/>
              <a:gd name="connsiteX77" fmla="*/ 101600 w 2809875"/>
              <a:gd name="connsiteY77" fmla="*/ 206375 h 2295525"/>
              <a:gd name="connsiteX78" fmla="*/ 85725 w 2809875"/>
              <a:gd name="connsiteY78" fmla="*/ 206375 h 2295525"/>
              <a:gd name="connsiteX79" fmla="*/ 85725 w 2809875"/>
              <a:gd name="connsiteY79" fmla="*/ 158750 h 2295525"/>
              <a:gd name="connsiteX80" fmla="*/ 79375 w 2809875"/>
              <a:gd name="connsiteY80" fmla="*/ 158750 h 2295525"/>
              <a:gd name="connsiteX81" fmla="*/ 79375 w 2809875"/>
              <a:gd name="connsiteY81" fmla="*/ 117475 h 2295525"/>
              <a:gd name="connsiteX82" fmla="*/ 38100 w 2809875"/>
              <a:gd name="connsiteY82" fmla="*/ 117475 h 2295525"/>
              <a:gd name="connsiteX83" fmla="*/ 38100 w 2809875"/>
              <a:gd name="connsiteY83" fmla="*/ 34925 h 2295525"/>
              <a:gd name="connsiteX84" fmla="*/ 19050 w 2809875"/>
              <a:gd name="connsiteY84" fmla="*/ 34925 h 2295525"/>
              <a:gd name="connsiteX85" fmla="*/ 19050 w 2809875"/>
              <a:gd name="connsiteY85" fmla="*/ 0 h 2295525"/>
              <a:gd name="connsiteX86" fmla="*/ 0 w 2809875"/>
              <a:gd name="connsiteY86" fmla="*/ 0 h 2295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2809875" h="2295525">
                <a:moveTo>
                  <a:pt x="2809875" y="2295525"/>
                </a:moveTo>
                <a:lnTo>
                  <a:pt x="2809875" y="2101850"/>
                </a:lnTo>
                <a:lnTo>
                  <a:pt x="2260600" y="2101850"/>
                </a:lnTo>
                <a:lnTo>
                  <a:pt x="2260600" y="2032000"/>
                </a:lnTo>
                <a:lnTo>
                  <a:pt x="2108200" y="2032000"/>
                </a:lnTo>
                <a:lnTo>
                  <a:pt x="2108200" y="1965325"/>
                </a:lnTo>
                <a:lnTo>
                  <a:pt x="2016125" y="1965325"/>
                </a:lnTo>
                <a:lnTo>
                  <a:pt x="2016125" y="1895475"/>
                </a:lnTo>
                <a:lnTo>
                  <a:pt x="1914525" y="1895475"/>
                </a:lnTo>
                <a:lnTo>
                  <a:pt x="1914525" y="1752600"/>
                </a:lnTo>
                <a:lnTo>
                  <a:pt x="1784350" y="1752600"/>
                </a:lnTo>
                <a:lnTo>
                  <a:pt x="1784350" y="1689100"/>
                </a:lnTo>
                <a:lnTo>
                  <a:pt x="1476375" y="1689100"/>
                </a:lnTo>
                <a:lnTo>
                  <a:pt x="1476375" y="1565275"/>
                </a:lnTo>
                <a:lnTo>
                  <a:pt x="1460500" y="1565275"/>
                </a:lnTo>
                <a:lnTo>
                  <a:pt x="1460500" y="1514475"/>
                </a:lnTo>
                <a:lnTo>
                  <a:pt x="1276350" y="1514475"/>
                </a:lnTo>
                <a:lnTo>
                  <a:pt x="1276350" y="1460500"/>
                </a:lnTo>
                <a:lnTo>
                  <a:pt x="1219200" y="1460500"/>
                </a:lnTo>
                <a:lnTo>
                  <a:pt x="1219200" y="1419225"/>
                </a:lnTo>
                <a:lnTo>
                  <a:pt x="1162050" y="1419225"/>
                </a:lnTo>
                <a:lnTo>
                  <a:pt x="1162050" y="1381125"/>
                </a:lnTo>
                <a:lnTo>
                  <a:pt x="1076325" y="1381125"/>
                </a:lnTo>
                <a:lnTo>
                  <a:pt x="1076325" y="1333500"/>
                </a:lnTo>
                <a:lnTo>
                  <a:pt x="1054100" y="1333500"/>
                </a:lnTo>
                <a:lnTo>
                  <a:pt x="1054100" y="1289050"/>
                </a:lnTo>
                <a:lnTo>
                  <a:pt x="930275" y="1289050"/>
                </a:lnTo>
                <a:lnTo>
                  <a:pt x="930275" y="1257300"/>
                </a:lnTo>
                <a:lnTo>
                  <a:pt x="746125" y="1257300"/>
                </a:lnTo>
                <a:lnTo>
                  <a:pt x="746125" y="1219200"/>
                </a:lnTo>
                <a:lnTo>
                  <a:pt x="714375" y="1219200"/>
                </a:lnTo>
                <a:lnTo>
                  <a:pt x="714375" y="1184275"/>
                </a:lnTo>
                <a:lnTo>
                  <a:pt x="695325" y="1184275"/>
                </a:lnTo>
                <a:lnTo>
                  <a:pt x="695325" y="1149350"/>
                </a:lnTo>
                <a:lnTo>
                  <a:pt x="673100" y="1149350"/>
                </a:lnTo>
                <a:lnTo>
                  <a:pt x="673100" y="1117600"/>
                </a:lnTo>
                <a:lnTo>
                  <a:pt x="650875" y="1117600"/>
                </a:lnTo>
                <a:lnTo>
                  <a:pt x="650875" y="1079500"/>
                </a:lnTo>
                <a:lnTo>
                  <a:pt x="644525" y="1079500"/>
                </a:lnTo>
                <a:lnTo>
                  <a:pt x="644525" y="1041400"/>
                </a:lnTo>
                <a:lnTo>
                  <a:pt x="628650" y="1041400"/>
                </a:lnTo>
                <a:lnTo>
                  <a:pt x="628650" y="971550"/>
                </a:lnTo>
                <a:lnTo>
                  <a:pt x="603250" y="971550"/>
                </a:lnTo>
                <a:lnTo>
                  <a:pt x="603250" y="911225"/>
                </a:lnTo>
                <a:lnTo>
                  <a:pt x="527050" y="911225"/>
                </a:lnTo>
                <a:lnTo>
                  <a:pt x="527050" y="869950"/>
                </a:lnTo>
                <a:lnTo>
                  <a:pt x="517525" y="869950"/>
                </a:lnTo>
                <a:lnTo>
                  <a:pt x="517525" y="800100"/>
                </a:lnTo>
                <a:lnTo>
                  <a:pt x="495300" y="800100"/>
                </a:lnTo>
                <a:lnTo>
                  <a:pt x="495300" y="771525"/>
                </a:lnTo>
                <a:lnTo>
                  <a:pt x="457200" y="771525"/>
                </a:lnTo>
                <a:lnTo>
                  <a:pt x="457200" y="730250"/>
                </a:lnTo>
                <a:lnTo>
                  <a:pt x="457200" y="730250"/>
                </a:lnTo>
                <a:lnTo>
                  <a:pt x="441325" y="730250"/>
                </a:lnTo>
                <a:lnTo>
                  <a:pt x="441325" y="701675"/>
                </a:lnTo>
                <a:lnTo>
                  <a:pt x="422275" y="701675"/>
                </a:lnTo>
                <a:lnTo>
                  <a:pt x="422275" y="666750"/>
                </a:lnTo>
                <a:lnTo>
                  <a:pt x="390525" y="666750"/>
                </a:lnTo>
                <a:lnTo>
                  <a:pt x="390525" y="622300"/>
                </a:lnTo>
                <a:lnTo>
                  <a:pt x="368300" y="622300"/>
                </a:lnTo>
                <a:lnTo>
                  <a:pt x="368300" y="600075"/>
                </a:lnTo>
                <a:lnTo>
                  <a:pt x="352425" y="600075"/>
                </a:lnTo>
                <a:lnTo>
                  <a:pt x="352425" y="558800"/>
                </a:lnTo>
                <a:lnTo>
                  <a:pt x="323850" y="558800"/>
                </a:lnTo>
                <a:lnTo>
                  <a:pt x="323850" y="523875"/>
                </a:lnTo>
                <a:lnTo>
                  <a:pt x="323850" y="523875"/>
                </a:lnTo>
                <a:lnTo>
                  <a:pt x="304800" y="523875"/>
                </a:lnTo>
                <a:lnTo>
                  <a:pt x="304800" y="485775"/>
                </a:lnTo>
                <a:lnTo>
                  <a:pt x="234950" y="485775"/>
                </a:lnTo>
                <a:lnTo>
                  <a:pt x="234950" y="450850"/>
                </a:lnTo>
                <a:lnTo>
                  <a:pt x="168275" y="450850"/>
                </a:lnTo>
                <a:lnTo>
                  <a:pt x="168275" y="412750"/>
                </a:lnTo>
                <a:lnTo>
                  <a:pt x="130175" y="412750"/>
                </a:lnTo>
                <a:lnTo>
                  <a:pt x="130175" y="352425"/>
                </a:lnTo>
                <a:lnTo>
                  <a:pt x="123825" y="352425"/>
                </a:lnTo>
                <a:lnTo>
                  <a:pt x="123825" y="282575"/>
                </a:lnTo>
                <a:lnTo>
                  <a:pt x="101600" y="282575"/>
                </a:lnTo>
                <a:lnTo>
                  <a:pt x="101600" y="206375"/>
                </a:lnTo>
                <a:lnTo>
                  <a:pt x="85725" y="206375"/>
                </a:lnTo>
                <a:lnTo>
                  <a:pt x="85725" y="158750"/>
                </a:lnTo>
                <a:lnTo>
                  <a:pt x="79375" y="158750"/>
                </a:lnTo>
                <a:lnTo>
                  <a:pt x="79375" y="117475"/>
                </a:lnTo>
                <a:lnTo>
                  <a:pt x="38100" y="117475"/>
                </a:lnTo>
                <a:lnTo>
                  <a:pt x="38100" y="34925"/>
                </a:lnTo>
                <a:lnTo>
                  <a:pt x="19050" y="34925"/>
                </a:lnTo>
                <a:lnTo>
                  <a:pt x="1905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9" name="Freeform: Shape 118">
            <a:extLst>
              <a:ext uri="{FF2B5EF4-FFF2-40B4-BE49-F238E27FC236}">
                <a16:creationId xmlns:a16="http://schemas.microsoft.com/office/drawing/2014/main" id="{FE548DD5-E399-E541-014F-6E7A564C3955}"/>
              </a:ext>
            </a:extLst>
          </p:cNvPr>
          <p:cNvSpPr/>
          <p:nvPr/>
        </p:nvSpPr>
        <p:spPr bwMode="auto">
          <a:xfrm>
            <a:off x="7498486" y="2901315"/>
            <a:ext cx="3736975" cy="2073275"/>
          </a:xfrm>
          <a:custGeom>
            <a:avLst/>
            <a:gdLst>
              <a:gd name="connsiteX0" fmla="*/ 3736975 w 3736975"/>
              <a:gd name="connsiteY0" fmla="*/ 2073275 h 2073275"/>
              <a:gd name="connsiteX1" fmla="*/ 2022475 w 3736975"/>
              <a:gd name="connsiteY1" fmla="*/ 2073275 h 2073275"/>
              <a:gd name="connsiteX2" fmla="*/ 2022475 w 3736975"/>
              <a:gd name="connsiteY2" fmla="*/ 2016125 h 2073275"/>
              <a:gd name="connsiteX3" fmla="*/ 1854200 w 3736975"/>
              <a:gd name="connsiteY3" fmla="*/ 2016125 h 2073275"/>
              <a:gd name="connsiteX4" fmla="*/ 1854200 w 3736975"/>
              <a:gd name="connsiteY4" fmla="*/ 1949450 h 2073275"/>
              <a:gd name="connsiteX5" fmla="*/ 1577975 w 3736975"/>
              <a:gd name="connsiteY5" fmla="*/ 1949450 h 2073275"/>
              <a:gd name="connsiteX6" fmla="*/ 1577975 w 3736975"/>
              <a:gd name="connsiteY6" fmla="*/ 1831975 h 2073275"/>
              <a:gd name="connsiteX7" fmla="*/ 1365250 w 3736975"/>
              <a:gd name="connsiteY7" fmla="*/ 1831975 h 2073275"/>
              <a:gd name="connsiteX8" fmla="*/ 1365250 w 3736975"/>
              <a:gd name="connsiteY8" fmla="*/ 1778000 h 2073275"/>
              <a:gd name="connsiteX9" fmla="*/ 1346200 w 3736975"/>
              <a:gd name="connsiteY9" fmla="*/ 1778000 h 2073275"/>
              <a:gd name="connsiteX10" fmla="*/ 1346200 w 3736975"/>
              <a:gd name="connsiteY10" fmla="*/ 1730375 h 2073275"/>
              <a:gd name="connsiteX11" fmla="*/ 1304925 w 3736975"/>
              <a:gd name="connsiteY11" fmla="*/ 1730375 h 2073275"/>
              <a:gd name="connsiteX12" fmla="*/ 1304925 w 3736975"/>
              <a:gd name="connsiteY12" fmla="*/ 1673225 h 2073275"/>
              <a:gd name="connsiteX13" fmla="*/ 1120775 w 3736975"/>
              <a:gd name="connsiteY13" fmla="*/ 1673225 h 2073275"/>
              <a:gd name="connsiteX14" fmla="*/ 1120775 w 3736975"/>
              <a:gd name="connsiteY14" fmla="*/ 1616075 h 2073275"/>
              <a:gd name="connsiteX15" fmla="*/ 1054100 w 3736975"/>
              <a:gd name="connsiteY15" fmla="*/ 1616075 h 2073275"/>
              <a:gd name="connsiteX16" fmla="*/ 1054100 w 3736975"/>
              <a:gd name="connsiteY16" fmla="*/ 1571625 h 2073275"/>
              <a:gd name="connsiteX17" fmla="*/ 1012825 w 3736975"/>
              <a:gd name="connsiteY17" fmla="*/ 1571625 h 2073275"/>
              <a:gd name="connsiteX18" fmla="*/ 1012825 w 3736975"/>
              <a:gd name="connsiteY18" fmla="*/ 1530350 h 2073275"/>
              <a:gd name="connsiteX19" fmla="*/ 962025 w 3736975"/>
              <a:gd name="connsiteY19" fmla="*/ 1530350 h 2073275"/>
              <a:gd name="connsiteX20" fmla="*/ 962025 w 3736975"/>
              <a:gd name="connsiteY20" fmla="*/ 1466850 h 2073275"/>
              <a:gd name="connsiteX21" fmla="*/ 946150 w 3736975"/>
              <a:gd name="connsiteY21" fmla="*/ 1466850 h 2073275"/>
              <a:gd name="connsiteX22" fmla="*/ 946150 w 3736975"/>
              <a:gd name="connsiteY22" fmla="*/ 1425575 h 2073275"/>
              <a:gd name="connsiteX23" fmla="*/ 914400 w 3736975"/>
              <a:gd name="connsiteY23" fmla="*/ 1425575 h 2073275"/>
              <a:gd name="connsiteX24" fmla="*/ 914400 w 3736975"/>
              <a:gd name="connsiteY24" fmla="*/ 1377950 h 2073275"/>
              <a:gd name="connsiteX25" fmla="*/ 901700 w 3736975"/>
              <a:gd name="connsiteY25" fmla="*/ 1377950 h 2073275"/>
              <a:gd name="connsiteX26" fmla="*/ 901700 w 3736975"/>
              <a:gd name="connsiteY26" fmla="*/ 1301750 h 2073275"/>
              <a:gd name="connsiteX27" fmla="*/ 854075 w 3736975"/>
              <a:gd name="connsiteY27" fmla="*/ 1301750 h 2073275"/>
              <a:gd name="connsiteX28" fmla="*/ 854075 w 3736975"/>
              <a:gd name="connsiteY28" fmla="*/ 1250950 h 2073275"/>
              <a:gd name="connsiteX29" fmla="*/ 809625 w 3736975"/>
              <a:gd name="connsiteY29" fmla="*/ 1250950 h 2073275"/>
              <a:gd name="connsiteX30" fmla="*/ 809625 w 3736975"/>
              <a:gd name="connsiteY30" fmla="*/ 1206500 h 2073275"/>
              <a:gd name="connsiteX31" fmla="*/ 755650 w 3736975"/>
              <a:gd name="connsiteY31" fmla="*/ 1206500 h 2073275"/>
              <a:gd name="connsiteX32" fmla="*/ 755650 w 3736975"/>
              <a:gd name="connsiteY32" fmla="*/ 1168400 h 2073275"/>
              <a:gd name="connsiteX33" fmla="*/ 746125 w 3736975"/>
              <a:gd name="connsiteY33" fmla="*/ 1168400 h 2073275"/>
              <a:gd name="connsiteX34" fmla="*/ 746125 w 3736975"/>
              <a:gd name="connsiteY34" fmla="*/ 1139825 h 2073275"/>
              <a:gd name="connsiteX35" fmla="*/ 711200 w 3736975"/>
              <a:gd name="connsiteY35" fmla="*/ 1139825 h 2073275"/>
              <a:gd name="connsiteX36" fmla="*/ 711200 w 3736975"/>
              <a:gd name="connsiteY36" fmla="*/ 1098550 h 2073275"/>
              <a:gd name="connsiteX37" fmla="*/ 685800 w 3736975"/>
              <a:gd name="connsiteY37" fmla="*/ 1098550 h 2073275"/>
              <a:gd name="connsiteX38" fmla="*/ 685800 w 3736975"/>
              <a:gd name="connsiteY38" fmla="*/ 1063625 h 2073275"/>
              <a:gd name="connsiteX39" fmla="*/ 666750 w 3736975"/>
              <a:gd name="connsiteY39" fmla="*/ 1063625 h 2073275"/>
              <a:gd name="connsiteX40" fmla="*/ 666750 w 3736975"/>
              <a:gd name="connsiteY40" fmla="*/ 1025525 h 2073275"/>
              <a:gd name="connsiteX41" fmla="*/ 650875 w 3736975"/>
              <a:gd name="connsiteY41" fmla="*/ 1025525 h 2073275"/>
              <a:gd name="connsiteX42" fmla="*/ 650875 w 3736975"/>
              <a:gd name="connsiteY42" fmla="*/ 987425 h 2073275"/>
              <a:gd name="connsiteX43" fmla="*/ 625475 w 3736975"/>
              <a:gd name="connsiteY43" fmla="*/ 987425 h 2073275"/>
              <a:gd name="connsiteX44" fmla="*/ 625475 w 3736975"/>
              <a:gd name="connsiteY44" fmla="*/ 917575 h 2073275"/>
              <a:gd name="connsiteX45" fmla="*/ 615950 w 3736975"/>
              <a:gd name="connsiteY45" fmla="*/ 917575 h 2073275"/>
              <a:gd name="connsiteX46" fmla="*/ 615950 w 3736975"/>
              <a:gd name="connsiteY46" fmla="*/ 844550 h 2073275"/>
              <a:gd name="connsiteX47" fmla="*/ 533400 w 3736975"/>
              <a:gd name="connsiteY47" fmla="*/ 844550 h 2073275"/>
              <a:gd name="connsiteX48" fmla="*/ 533400 w 3736975"/>
              <a:gd name="connsiteY48" fmla="*/ 812800 h 2073275"/>
              <a:gd name="connsiteX49" fmla="*/ 514350 w 3736975"/>
              <a:gd name="connsiteY49" fmla="*/ 812800 h 2073275"/>
              <a:gd name="connsiteX50" fmla="*/ 514350 w 3736975"/>
              <a:gd name="connsiteY50" fmla="*/ 774700 h 2073275"/>
              <a:gd name="connsiteX51" fmla="*/ 498475 w 3736975"/>
              <a:gd name="connsiteY51" fmla="*/ 774700 h 2073275"/>
              <a:gd name="connsiteX52" fmla="*/ 498475 w 3736975"/>
              <a:gd name="connsiteY52" fmla="*/ 746125 h 2073275"/>
              <a:gd name="connsiteX53" fmla="*/ 498475 w 3736975"/>
              <a:gd name="connsiteY53" fmla="*/ 711200 h 2073275"/>
              <a:gd name="connsiteX54" fmla="*/ 454025 w 3736975"/>
              <a:gd name="connsiteY54" fmla="*/ 711200 h 2073275"/>
              <a:gd name="connsiteX55" fmla="*/ 454025 w 3736975"/>
              <a:gd name="connsiteY55" fmla="*/ 673100 h 2073275"/>
              <a:gd name="connsiteX56" fmla="*/ 431800 w 3736975"/>
              <a:gd name="connsiteY56" fmla="*/ 673100 h 2073275"/>
              <a:gd name="connsiteX57" fmla="*/ 431800 w 3736975"/>
              <a:gd name="connsiteY57" fmla="*/ 641350 h 2073275"/>
              <a:gd name="connsiteX58" fmla="*/ 400050 w 3736975"/>
              <a:gd name="connsiteY58" fmla="*/ 641350 h 2073275"/>
              <a:gd name="connsiteX59" fmla="*/ 400050 w 3736975"/>
              <a:gd name="connsiteY59" fmla="*/ 603250 h 2073275"/>
              <a:gd name="connsiteX60" fmla="*/ 381000 w 3736975"/>
              <a:gd name="connsiteY60" fmla="*/ 603250 h 2073275"/>
              <a:gd name="connsiteX61" fmla="*/ 381000 w 3736975"/>
              <a:gd name="connsiteY61" fmla="*/ 574675 h 2073275"/>
              <a:gd name="connsiteX62" fmla="*/ 368300 w 3736975"/>
              <a:gd name="connsiteY62" fmla="*/ 574675 h 2073275"/>
              <a:gd name="connsiteX63" fmla="*/ 368300 w 3736975"/>
              <a:gd name="connsiteY63" fmla="*/ 539750 h 2073275"/>
              <a:gd name="connsiteX64" fmla="*/ 339725 w 3736975"/>
              <a:gd name="connsiteY64" fmla="*/ 539750 h 2073275"/>
              <a:gd name="connsiteX65" fmla="*/ 339725 w 3736975"/>
              <a:gd name="connsiteY65" fmla="*/ 501650 h 2073275"/>
              <a:gd name="connsiteX66" fmla="*/ 320675 w 3736975"/>
              <a:gd name="connsiteY66" fmla="*/ 501650 h 2073275"/>
              <a:gd name="connsiteX67" fmla="*/ 320675 w 3736975"/>
              <a:gd name="connsiteY67" fmla="*/ 463550 h 2073275"/>
              <a:gd name="connsiteX68" fmla="*/ 307975 w 3736975"/>
              <a:gd name="connsiteY68" fmla="*/ 463550 h 2073275"/>
              <a:gd name="connsiteX69" fmla="*/ 307975 w 3736975"/>
              <a:gd name="connsiteY69" fmla="*/ 396875 h 2073275"/>
              <a:gd name="connsiteX70" fmla="*/ 288925 w 3736975"/>
              <a:gd name="connsiteY70" fmla="*/ 396875 h 2073275"/>
              <a:gd name="connsiteX71" fmla="*/ 288925 w 3736975"/>
              <a:gd name="connsiteY71" fmla="*/ 358775 h 2073275"/>
              <a:gd name="connsiteX72" fmla="*/ 273050 w 3736975"/>
              <a:gd name="connsiteY72" fmla="*/ 358775 h 2073275"/>
              <a:gd name="connsiteX73" fmla="*/ 273050 w 3736975"/>
              <a:gd name="connsiteY73" fmla="*/ 323850 h 2073275"/>
              <a:gd name="connsiteX74" fmla="*/ 250825 w 3736975"/>
              <a:gd name="connsiteY74" fmla="*/ 323850 h 2073275"/>
              <a:gd name="connsiteX75" fmla="*/ 250825 w 3736975"/>
              <a:gd name="connsiteY75" fmla="*/ 285750 h 2073275"/>
              <a:gd name="connsiteX76" fmla="*/ 171450 w 3736975"/>
              <a:gd name="connsiteY76" fmla="*/ 285750 h 2073275"/>
              <a:gd name="connsiteX77" fmla="*/ 171450 w 3736975"/>
              <a:gd name="connsiteY77" fmla="*/ 247650 h 2073275"/>
              <a:gd name="connsiteX78" fmla="*/ 155575 w 3736975"/>
              <a:gd name="connsiteY78" fmla="*/ 247650 h 2073275"/>
              <a:gd name="connsiteX79" fmla="*/ 155575 w 3736975"/>
              <a:gd name="connsiteY79" fmla="*/ 215900 h 2073275"/>
              <a:gd name="connsiteX80" fmla="*/ 133350 w 3736975"/>
              <a:gd name="connsiteY80" fmla="*/ 215900 h 2073275"/>
              <a:gd name="connsiteX81" fmla="*/ 133350 w 3736975"/>
              <a:gd name="connsiteY81" fmla="*/ 139700 h 2073275"/>
              <a:gd name="connsiteX82" fmla="*/ 104775 w 3736975"/>
              <a:gd name="connsiteY82" fmla="*/ 139700 h 2073275"/>
              <a:gd name="connsiteX83" fmla="*/ 104775 w 3736975"/>
              <a:gd name="connsiteY83" fmla="*/ 85725 h 2073275"/>
              <a:gd name="connsiteX84" fmla="*/ 38100 w 3736975"/>
              <a:gd name="connsiteY84" fmla="*/ 85725 h 2073275"/>
              <a:gd name="connsiteX85" fmla="*/ 38100 w 3736975"/>
              <a:gd name="connsiteY85" fmla="*/ 0 h 2073275"/>
              <a:gd name="connsiteX86" fmla="*/ 0 w 3736975"/>
              <a:gd name="connsiteY86" fmla="*/ 0 h 2073275"/>
              <a:gd name="connsiteX87" fmla="*/ 0 w 3736975"/>
              <a:gd name="connsiteY87" fmla="*/ 6350 h 2073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Lst>
            <a:rect l="l" t="t" r="r" b="b"/>
            <a:pathLst>
              <a:path w="3736975" h="2073275">
                <a:moveTo>
                  <a:pt x="3736975" y="2073275"/>
                </a:moveTo>
                <a:lnTo>
                  <a:pt x="2022475" y="2073275"/>
                </a:lnTo>
                <a:lnTo>
                  <a:pt x="2022475" y="2016125"/>
                </a:lnTo>
                <a:lnTo>
                  <a:pt x="1854200" y="2016125"/>
                </a:lnTo>
                <a:lnTo>
                  <a:pt x="1854200" y="1949450"/>
                </a:lnTo>
                <a:lnTo>
                  <a:pt x="1577975" y="1949450"/>
                </a:lnTo>
                <a:lnTo>
                  <a:pt x="1577975" y="1831975"/>
                </a:lnTo>
                <a:lnTo>
                  <a:pt x="1365250" y="1831975"/>
                </a:lnTo>
                <a:lnTo>
                  <a:pt x="1365250" y="1778000"/>
                </a:lnTo>
                <a:lnTo>
                  <a:pt x="1346200" y="1778000"/>
                </a:lnTo>
                <a:lnTo>
                  <a:pt x="1346200" y="1730375"/>
                </a:lnTo>
                <a:lnTo>
                  <a:pt x="1304925" y="1730375"/>
                </a:lnTo>
                <a:lnTo>
                  <a:pt x="1304925" y="1673225"/>
                </a:lnTo>
                <a:lnTo>
                  <a:pt x="1120775" y="1673225"/>
                </a:lnTo>
                <a:lnTo>
                  <a:pt x="1120775" y="1616075"/>
                </a:lnTo>
                <a:lnTo>
                  <a:pt x="1054100" y="1616075"/>
                </a:lnTo>
                <a:lnTo>
                  <a:pt x="1054100" y="1571625"/>
                </a:lnTo>
                <a:lnTo>
                  <a:pt x="1012825" y="1571625"/>
                </a:lnTo>
                <a:lnTo>
                  <a:pt x="1012825" y="1530350"/>
                </a:lnTo>
                <a:lnTo>
                  <a:pt x="962025" y="1530350"/>
                </a:lnTo>
                <a:lnTo>
                  <a:pt x="962025" y="1466850"/>
                </a:lnTo>
                <a:lnTo>
                  <a:pt x="946150" y="1466850"/>
                </a:lnTo>
                <a:lnTo>
                  <a:pt x="946150" y="1425575"/>
                </a:lnTo>
                <a:lnTo>
                  <a:pt x="914400" y="1425575"/>
                </a:lnTo>
                <a:lnTo>
                  <a:pt x="914400" y="1377950"/>
                </a:lnTo>
                <a:lnTo>
                  <a:pt x="901700" y="1377950"/>
                </a:lnTo>
                <a:lnTo>
                  <a:pt x="901700" y="1301750"/>
                </a:lnTo>
                <a:lnTo>
                  <a:pt x="854075" y="1301750"/>
                </a:lnTo>
                <a:lnTo>
                  <a:pt x="854075" y="1250950"/>
                </a:lnTo>
                <a:lnTo>
                  <a:pt x="809625" y="1250950"/>
                </a:lnTo>
                <a:lnTo>
                  <a:pt x="809625" y="1206500"/>
                </a:lnTo>
                <a:lnTo>
                  <a:pt x="755650" y="1206500"/>
                </a:lnTo>
                <a:lnTo>
                  <a:pt x="755650" y="1168400"/>
                </a:lnTo>
                <a:lnTo>
                  <a:pt x="746125" y="1168400"/>
                </a:lnTo>
                <a:lnTo>
                  <a:pt x="746125" y="1139825"/>
                </a:lnTo>
                <a:lnTo>
                  <a:pt x="711200" y="1139825"/>
                </a:lnTo>
                <a:lnTo>
                  <a:pt x="711200" y="1098550"/>
                </a:lnTo>
                <a:lnTo>
                  <a:pt x="685800" y="1098550"/>
                </a:lnTo>
                <a:lnTo>
                  <a:pt x="685800" y="1063625"/>
                </a:lnTo>
                <a:lnTo>
                  <a:pt x="666750" y="1063625"/>
                </a:lnTo>
                <a:lnTo>
                  <a:pt x="666750" y="1025525"/>
                </a:lnTo>
                <a:lnTo>
                  <a:pt x="650875" y="1025525"/>
                </a:lnTo>
                <a:lnTo>
                  <a:pt x="650875" y="987425"/>
                </a:lnTo>
                <a:lnTo>
                  <a:pt x="625475" y="987425"/>
                </a:lnTo>
                <a:lnTo>
                  <a:pt x="625475" y="917575"/>
                </a:lnTo>
                <a:lnTo>
                  <a:pt x="615950" y="917575"/>
                </a:lnTo>
                <a:lnTo>
                  <a:pt x="615950" y="844550"/>
                </a:lnTo>
                <a:lnTo>
                  <a:pt x="533400" y="844550"/>
                </a:lnTo>
                <a:lnTo>
                  <a:pt x="533400" y="812800"/>
                </a:lnTo>
                <a:lnTo>
                  <a:pt x="514350" y="812800"/>
                </a:lnTo>
                <a:lnTo>
                  <a:pt x="514350" y="774700"/>
                </a:lnTo>
                <a:lnTo>
                  <a:pt x="498475" y="774700"/>
                </a:lnTo>
                <a:lnTo>
                  <a:pt x="498475" y="746125"/>
                </a:lnTo>
                <a:lnTo>
                  <a:pt x="498475" y="711200"/>
                </a:lnTo>
                <a:lnTo>
                  <a:pt x="454025" y="711200"/>
                </a:lnTo>
                <a:lnTo>
                  <a:pt x="454025" y="673100"/>
                </a:lnTo>
                <a:lnTo>
                  <a:pt x="431800" y="673100"/>
                </a:lnTo>
                <a:lnTo>
                  <a:pt x="431800" y="641350"/>
                </a:lnTo>
                <a:lnTo>
                  <a:pt x="400050" y="641350"/>
                </a:lnTo>
                <a:lnTo>
                  <a:pt x="400050" y="603250"/>
                </a:lnTo>
                <a:lnTo>
                  <a:pt x="381000" y="603250"/>
                </a:lnTo>
                <a:lnTo>
                  <a:pt x="381000" y="574675"/>
                </a:lnTo>
                <a:lnTo>
                  <a:pt x="368300" y="574675"/>
                </a:lnTo>
                <a:lnTo>
                  <a:pt x="368300" y="539750"/>
                </a:lnTo>
                <a:lnTo>
                  <a:pt x="339725" y="539750"/>
                </a:lnTo>
                <a:lnTo>
                  <a:pt x="339725" y="501650"/>
                </a:lnTo>
                <a:lnTo>
                  <a:pt x="320675" y="501650"/>
                </a:lnTo>
                <a:lnTo>
                  <a:pt x="320675" y="463550"/>
                </a:lnTo>
                <a:lnTo>
                  <a:pt x="307975" y="463550"/>
                </a:lnTo>
                <a:lnTo>
                  <a:pt x="307975" y="396875"/>
                </a:lnTo>
                <a:lnTo>
                  <a:pt x="288925" y="396875"/>
                </a:lnTo>
                <a:lnTo>
                  <a:pt x="288925" y="358775"/>
                </a:lnTo>
                <a:lnTo>
                  <a:pt x="273050" y="358775"/>
                </a:lnTo>
                <a:lnTo>
                  <a:pt x="273050" y="323850"/>
                </a:lnTo>
                <a:lnTo>
                  <a:pt x="250825" y="323850"/>
                </a:lnTo>
                <a:lnTo>
                  <a:pt x="250825" y="285750"/>
                </a:lnTo>
                <a:lnTo>
                  <a:pt x="171450" y="285750"/>
                </a:lnTo>
                <a:lnTo>
                  <a:pt x="171450" y="247650"/>
                </a:lnTo>
                <a:lnTo>
                  <a:pt x="155575" y="247650"/>
                </a:lnTo>
                <a:lnTo>
                  <a:pt x="155575" y="215900"/>
                </a:lnTo>
                <a:lnTo>
                  <a:pt x="133350" y="215900"/>
                </a:lnTo>
                <a:lnTo>
                  <a:pt x="133350" y="139700"/>
                </a:lnTo>
                <a:lnTo>
                  <a:pt x="104775" y="139700"/>
                </a:lnTo>
                <a:lnTo>
                  <a:pt x="104775" y="85725"/>
                </a:lnTo>
                <a:lnTo>
                  <a:pt x="38100" y="85725"/>
                </a:lnTo>
                <a:lnTo>
                  <a:pt x="38100" y="0"/>
                </a:lnTo>
                <a:lnTo>
                  <a:pt x="0" y="0"/>
                </a:lnTo>
                <a:lnTo>
                  <a:pt x="0" y="635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20" name="Freeform: Shape 119">
            <a:extLst>
              <a:ext uri="{FF2B5EF4-FFF2-40B4-BE49-F238E27FC236}">
                <a16:creationId xmlns:a16="http://schemas.microsoft.com/office/drawing/2014/main" id="{0B83828F-D2FB-5ABB-B846-0BF1B5E0A047}"/>
              </a:ext>
            </a:extLst>
          </p:cNvPr>
          <p:cNvSpPr/>
          <p:nvPr/>
        </p:nvSpPr>
        <p:spPr bwMode="auto">
          <a:xfrm>
            <a:off x="7501661" y="2869565"/>
            <a:ext cx="2222500" cy="2200275"/>
          </a:xfrm>
          <a:custGeom>
            <a:avLst/>
            <a:gdLst>
              <a:gd name="connsiteX0" fmla="*/ 2222500 w 2222500"/>
              <a:gd name="connsiteY0" fmla="*/ 2200275 h 2200275"/>
              <a:gd name="connsiteX1" fmla="*/ 1933575 w 2222500"/>
              <a:gd name="connsiteY1" fmla="*/ 2200275 h 2200275"/>
              <a:gd name="connsiteX2" fmla="*/ 1933575 w 2222500"/>
              <a:gd name="connsiteY2" fmla="*/ 2089150 h 2200275"/>
              <a:gd name="connsiteX3" fmla="*/ 1876425 w 2222500"/>
              <a:gd name="connsiteY3" fmla="*/ 2089150 h 2200275"/>
              <a:gd name="connsiteX4" fmla="*/ 1876425 w 2222500"/>
              <a:gd name="connsiteY4" fmla="*/ 1978025 h 2200275"/>
              <a:gd name="connsiteX5" fmla="*/ 1584325 w 2222500"/>
              <a:gd name="connsiteY5" fmla="*/ 1978025 h 2200275"/>
              <a:gd name="connsiteX6" fmla="*/ 1584325 w 2222500"/>
              <a:gd name="connsiteY6" fmla="*/ 1914525 h 2200275"/>
              <a:gd name="connsiteX7" fmla="*/ 1511300 w 2222500"/>
              <a:gd name="connsiteY7" fmla="*/ 1914525 h 2200275"/>
              <a:gd name="connsiteX8" fmla="*/ 1511300 w 2222500"/>
              <a:gd name="connsiteY8" fmla="*/ 1844675 h 2200275"/>
              <a:gd name="connsiteX9" fmla="*/ 1393825 w 2222500"/>
              <a:gd name="connsiteY9" fmla="*/ 1844675 h 2200275"/>
              <a:gd name="connsiteX10" fmla="*/ 1393825 w 2222500"/>
              <a:gd name="connsiteY10" fmla="*/ 1790700 h 2200275"/>
              <a:gd name="connsiteX11" fmla="*/ 1282700 w 2222500"/>
              <a:gd name="connsiteY11" fmla="*/ 1790700 h 2200275"/>
              <a:gd name="connsiteX12" fmla="*/ 1282700 w 2222500"/>
              <a:gd name="connsiteY12" fmla="*/ 1730375 h 2200275"/>
              <a:gd name="connsiteX13" fmla="*/ 1117600 w 2222500"/>
              <a:gd name="connsiteY13" fmla="*/ 1730375 h 2200275"/>
              <a:gd name="connsiteX14" fmla="*/ 1117600 w 2222500"/>
              <a:gd name="connsiteY14" fmla="*/ 1682750 h 2200275"/>
              <a:gd name="connsiteX15" fmla="*/ 1095375 w 2222500"/>
              <a:gd name="connsiteY15" fmla="*/ 1682750 h 2200275"/>
              <a:gd name="connsiteX16" fmla="*/ 1095375 w 2222500"/>
              <a:gd name="connsiteY16" fmla="*/ 1628775 h 2200275"/>
              <a:gd name="connsiteX17" fmla="*/ 1006475 w 2222500"/>
              <a:gd name="connsiteY17" fmla="*/ 1628775 h 2200275"/>
              <a:gd name="connsiteX18" fmla="*/ 1006475 w 2222500"/>
              <a:gd name="connsiteY18" fmla="*/ 1584325 h 2200275"/>
              <a:gd name="connsiteX19" fmla="*/ 952500 w 2222500"/>
              <a:gd name="connsiteY19" fmla="*/ 1584325 h 2200275"/>
              <a:gd name="connsiteX20" fmla="*/ 952500 w 2222500"/>
              <a:gd name="connsiteY20" fmla="*/ 1498600 h 2200275"/>
              <a:gd name="connsiteX21" fmla="*/ 889000 w 2222500"/>
              <a:gd name="connsiteY21" fmla="*/ 1498600 h 2200275"/>
              <a:gd name="connsiteX22" fmla="*/ 889000 w 2222500"/>
              <a:gd name="connsiteY22" fmla="*/ 1450975 h 2200275"/>
              <a:gd name="connsiteX23" fmla="*/ 777875 w 2222500"/>
              <a:gd name="connsiteY23" fmla="*/ 1450975 h 2200275"/>
              <a:gd name="connsiteX24" fmla="*/ 777875 w 2222500"/>
              <a:gd name="connsiteY24" fmla="*/ 1419225 h 2200275"/>
              <a:gd name="connsiteX25" fmla="*/ 714375 w 2222500"/>
              <a:gd name="connsiteY25" fmla="*/ 1419225 h 2200275"/>
              <a:gd name="connsiteX26" fmla="*/ 714375 w 2222500"/>
              <a:gd name="connsiteY26" fmla="*/ 1362075 h 2200275"/>
              <a:gd name="connsiteX27" fmla="*/ 631825 w 2222500"/>
              <a:gd name="connsiteY27" fmla="*/ 1362075 h 2200275"/>
              <a:gd name="connsiteX28" fmla="*/ 631825 w 2222500"/>
              <a:gd name="connsiteY28" fmla="*/ 1270000 h 2200275"/>
              <a:gd name="connsiteX29" fmla="*/ 615950 w 2222500"/>
              <a:gd name="connsiteY29" fmla="*/ 1270000 h 2200275"/>
              <a:gd name="connsiteX30" fmla="*/ 615950 w 2222500"/>
              <a:gd name="connsiteY30" fmla="*/ 1184275 h 2200275"/>
              <a:gd name="connsiteX31" fmla="*/ 539750 w 2222500"/>
              <a:gd name="connsiteY31" fmla="*/ 1184275 h 2200275"/>
              <a:gd name="connsiteX32" fmla="*/ 539750 w 2222500"/>
              <a:gd name="connsiteY32" fmla="*/ 1092200 h 2200275"/>
              <a:gd name="connsiteX33" fmla="*/ 504825 w 2222500"/>
              <a:gd name="connsiteY33" fmla="*/ 1092200 h 2200275"/>
              <a:gd name="connsiteX34" fmla="*/ 504825 w 2222500"/>
              <a:gd name="connsiteY34" fmla="*/ 1044575 h 2200275"/>
              <a:gd name="connsiteX35" fmla="*/ 498475 w 2222500"/>
              <a:gd name="connsiteY35" fmla="*/ 1044575 h 2200275"/>
              <a:gd name="connsiteX36" fmla="*/ 498475 w 2222500"/>
              <a:gd name="connsiteY36" fmla="*/ 993775 h 2200275"/>
              <a:gd name="connsiteX37" fmla="*/ 482600 w 2222500"/>
              <a:gd name="connsiteY37" fmla="*/ 993775 h 2200275"/>
              <a:gd name="connsiteX38" fmla="*/ 482600 w 2222500"/>
              <a:gd name="connsiteY38" fmla="*/ 930275 h 2200275"/>
              <a:gd name="connsiteX39" fmla="*/ 422275 w 2222500"/>
              <a:gd name="connsiteY39" fmla="*/ 930275 h 2200275"/>
              <a:gd name="connsiteX40" fmla="*/ 422275 w 2222500"/>
              <a:gd name="connsiteY40" fmla="*/ 892175 h 2200275"/>
              <a:gd name="connsiteX41" fmla="*/ 390525 w 2222500"/>
              <a:gd name="connsiteY41" fmla="*/ 892175 h 2200275"/>
              <a:gd name="connsiteX42" fmla="*/ 390525 w 2222500"/>
              <a:gd name="connsiteY42" fmla="*/ 850900 h 2200275"/>
              <a:gd name="connsiteX43" fmla="*/ 374650 w 2222500"/>
              <a:gd name="connsiteY43" fmla="*/ 850900 h 2200275"/>
              <a:gd name="connsiteX44" fmla="*/ 374650 w 2222500"/>
              <a:gd name="connsiteY44" fmla="*/ 825500 h 2200275"/>
              <a:gd name="connsiteX45" fmla="*/ 352425 w 2222500"/>
              <a:gd name="connsiteY45" fmla="*/ 825500 h 2200275"/>
              <a:gd name="connsiteX46" fmla="*/ 352425 w 2222500"/>
              <a:gd name="connsiteY46" fmla="*/ 762000 h 2200275"/>
              <a:gd name="connsiteX47" fmla="*/ 339725 w 2222500"/>
              <a:gd name="connsiteY47" fmla="*/ 762000 h 2200275"/>
              <a:gd name="connsiteX48" fmla="*/ 339725 w 2222500"/>
              <a:gd name="connsiteY48" fmla="*/ 730250 h 2200275"/>
              <a:gd name="connsiteX49" fmla="*/ 307975 w 2222500"/>
              <a:gd name="connsiteY49" fmla="*/ 730250 h 2200275"/>
              <a:gd name="connsiteX50" fmla="*/ 307975 w 2222500"/>
              <a:gd name="connsiteY50" fmla="*/ 692150 h 2200275"/>
              <a:gd name="connsiteX51" fmla="*/ 279400 w 2222500"/>
              <a:gd name="connsiteY51" fmla="*/ 692150 h 2200275"/>
              <a:gd name="connsiteX52" fmla="*/ 279400 w 2222500"/>
              <a:gd name="connsiteY52" fmla="*/ 660400 h 2200275"/>
              <a:gd name="connsiteX53" fmla="*/ 263525 w 2222500"/>
              <a:gd name="connsiteY53" fmla="*/ 660400 h 2200275"/>
              <a:gd name="connsiteX54" fmla="*/ 263525 w 2222500"/>
              <a:gd name="connsiteY54" fmla="*/ 615950 h 2200275"/>
              <a:gd name="connsiteX55" fmla="*/ 254000 w 2222500"/>
              <a:gd name="connsiteY55" fmla="*/ 615950 h 2200275"/>
              <a:gd name="connsiteX56" fmla="*/ 254000 w 2222500"/>
              <a:gd name="connsiteY56" fmla="*/ 527050 h 2200275"/>
              <a:gd name="connsiteX57" fmla="*/ 228600 w 2222500"/>
              <a:gd name="connsiteY57" fmla="*/ 527050 h 2200275"/>
              <a:gd name="connsiteX58" fmla="*/ 228600 w 2222500"/>
              <a:gd name="connsiteY58" fmla="*/ 488950 h 2200275"/>
              <a:gd name="connsiteX59" fmla="*/ 222250 w 2222500"/>
              <a:gd name="connsiteY59" fmla="*/ 488950 h 2200275"/>
              <a:gd name="connsiteX60" fmla="*/ 222250 w 2222500"/>
              <a:gd name="connsiteY60" fmla="*/ 466725 h 2200275"/>
              <a:gd name="connsiteX61" fmla="*/ 212725 w 2222500"/>
              <a:gd name="connsiteY61" fmla="*/ 466725 h 2200275"/>
              <a:gd name="connsiteX62" fmla="*/ 212725 w 2222500"/>
              <a:gd name="connsiteY62" fmla="*/ 368300 h 2200275"/>
              <a:gd name="connsiteX63" fmla="*/ 187325 w 2222500"/>
              <a:gd name="connsiteY63" fmla="*/ 368300 h 2200275"/>
              <a:gd name="connsiteX64" fmla="*/ 187325 w 2222500"/>
              <a:gd name="connsiteY64" fmla="*/ 295275 h 2200275"/>
              <a:gd name="connsiteX65" fmla="*/ 165100 w 2222500"/>
              <a:gd name="connsiteY65" fmla="*/ 295275 h 2200275"/>
              <a:gd name="connsiteX66" fmla="*/ 165100 w 2222500"/>
              <a:gd name="connsiteY66" fmla="*/ 231775 h 2200275"/>
              <a:gd name="connsiteX67" fmla="*/ 146050 w 2222500"/>
              <a:gd name="connsiteY67" fmla="*/ 231775 h 2200275"/>
              <a:gd name="connsiteX68" fmla="*/ 161925 w 2222500"/>
              <a:gd name="connsiteY68" fmla="*/ 215900 h 2200275"/>
              <a:gd name="connsiteX69" fmla="*/ 139700 w 2222500"/>
              <a:gd name="connsiteY69" fmla="*/ 215900 h 2200275"/>
              <a:gd name="connsiteX70" fmla="*/ 139700 w 2222500"/>
              <a:gd name="connsiteY70" fmla="*/ 149225 h 2200275"/>
              <a:gd name="connsiteX71" fmla="*/ 82550 w 2222500"/>
              <a:gd name="connsiteY71" fmla="*/ 149225 h 2200275"/>
              <a:gd name="connsiteX72" fmla="*/ 82550 w 2222500"/>
              <a:gd name="connsiteY72" fmla="*/ 76200 h 2200275"/>
              <a:gd name="connsiteX73" fmla="*/ 53975 w 2222500"/>
              <a:gd name="connsiteY73" fmla="*/ 76200 h 2200275"/>
              <a:gd name="connsiteX74" fmla="*/ 53975 w 2222500"/>
              <a:gd name="connsiteY74" fmla="*/ 44450 h 2200275"/>
              <a:gd name="connsiteX75" fmla="*/ 19050 w 2222500"/>
              <a:gd name="connsiteY75" fmla="*/ 44450 h 2200275"/>
              <a:gd name="connsiteX76" fmla="*/ 19050 w 2222500"/>
              <a:gd name="connsiteY76" fmla="*/ 0 h 2200275"/>
              <a:gd name="connsiteX77" fmla="*/ 0 w 2222500"/>
              <a:gd name="connsiteY77" fmla="*/ 0 h 2200275"/>
              <a:gd name="connsiteX0" fmla="*/ 2222500 w 2222500"/>
              <a:gd name="connsiteY0" fmla="*/ 2200275 h 2200275"/>
              <a:gd name="connsiteX1" fmla="*/ 1933575 w 2222500"/>
              <a:gd name="connsiteY1" fmla="*/ 2200275 h 2200275"/>
              <a:gd name="connsiteX2" fmla="*/ 1933575 w 2222500"/>
              <a:gd name="connsiteY2" fmla="*/ 2089150 h 2200275"/>
              <a:gd name="connsiteX3" fmla="*/ 1876425 w 2222500"/>
              <a:gd name="connsiteY3" fmla="*/ 2089150 h 2200275"/>
              <a:gd name="connsiteX4" fmla="*/ 1876425 w 2222500"/>
              <a:gd name="connsiteY4" fmla="*/ 1978025 h 2200275"/>
              <a:gd name="connsiteX5" fmla="*/ 1584325 w 2222500"/>
              <a:gd name="connsiteY5" fmla="*/ 1978025 h 2200275"/>
              <a:gd name="connsiteX6" fmla="*/ 1584325 w 2222500"/>
              <a:gd name="connsiteY6" fmla="*/ 1914525 h 2200275"/>
              <a:gd name="connsiteX7" fmla="*/ 1511300 w 2222500"/>
              <a:gd name="connsiteY7" fmla="*/ 1914525 h 2200275"/>
              <a:gd name="connsiteX8" fmla="*/ 1511300 w 2222500"/>
              <a:gd name="connsiteY8" fmla="*/ 1844675 h 2200275"/>
              <a:gd name="connsiteX9" fmla="*/ 1393825 w 2222500"/>
              <a:gd name="connsiteY9" fmla="*/ 1844675 h 2200275"/>
              <a:gd name="connsiteX10" fmla="*/ 1393825 w 2222500"/>
              <a:gd name="connsiteY10" fmla="*/ 1790700 h 2200275"/>
              <a:gd name="connsiteX11" fmla="*/ 1282700 w 2222500"/>
              <a:gd name="connsiteY11" fmla="*/ 1790700 h 2200275"/>
              <a:gd name="connsiteX12" fmla="*/ 1282700 w 2222500"/>
              <a:gd name="connsiteY12" fmla="*/ 1730375 h 2200275"/>
              <a:gd name="connsiteX13" fmla="*/ 1117600 w 2222500"/>
              <a:gd name="connsiteY13" fmla="*/ 1730375 h 2200275"/>
              <a:gd name="connsiteX14" fmla="*/ 1117600 w 2222500"/>
              <a:gd name="connsiteY14" fmla="*/ 1682750 h 2200275"/>
              <a:gd name="connsiteX15" fmla="*/ 1095375 w 2222500"/>
              <a:gd name="connsiteY15" fmla="*/ 1682750 h 2200275"/>
              <a:gd name="connsiteX16" fmla="*/ 1095375 w 2222500"/>
              <a:gd name="connsiteY16" fmla="*/ 1628775 h 2200275"/>
              <a:gd name="connsiteX17" fmla="*/ 1006475 w 2222500"/>
              <a:gd name="connsiteY17" fmla="*/ 1628775 h 2200275"/>
              <a:gd name="connsiteX18" fmla="*/ 1006475 w 2222500"/>
              <a:gd name="connsiteY18" fmla="*/ 1584325 h 2200275"/>
              <a:gd name="connsiteX19" fmla="*/ 952500 w 2222500"/>
              <a:gd name="connsiteY19" fmla="*/ 1584325 h 2200275"/>
              <a:gd name="connsiteX20" fmla="*/ 952500 w 2222500"/>
              <a:gd name="connsiteY20" fmla="*/ 1498600 h 2200275"/>
              <a:gd name="connsiteX21" fmla="*/ 889000 w 2222500"/>
              <a:gd name="connsiteY21" fmla="*/ 1498600 h 2200275"/>
              <a:gd name="connsiteX22" fmla="*/ 889000 w 2222500"/>
              <a:gd name="connsiteY22" fmla="*/ 1450975 h 2200275"/>
              <a:gd name="connsiteX23" fmla="*/ 777875 w 2222500"/>
              <a:gd name="connsiteY23" fmla="*/ 1450975 h 2200275"/>
              <a:gd name="connsiteX24" fmla="*/ 777875 w 2222500"/>
              <a:gd name="connsiteY24" fmla="*/ 1419225 h 2200275"/>
              <a:gd name="connsiteX25" fmla="*/ 714375 w 2222500"/>
              <a:gd name="connsiteY25" fmla="*/ 1419225 h 2200275"/>
              <a:gd name="connsiteX26" fmla="*/ 714375 w 2222500"/>
              <a:gd name="connsiteY26" fmla="*/ 1362075 h 2200275"/>
              <a:gd name="connsiteX27" fmla="*/ 631825 w 2222500"/>
              <a:gd name="connsiteY27" fmla="*/ 1362075 h 2200275"/>
              <a:gd name="connsiteX28" fmla="*/ 631825 w 2222500"/>
              <a:gd name="connsiteY28" fmla="*/ 1270000 h 2200275"/>
              <a:gd name="connsiteX29" fmla="*/ 615950 w 2222500"/>
              <a:gd name="connsiteY29" fmla="*/ 1270000 h 2200275"/>
              <a:gd name="connsiteX30" fmla="*/ 615950 w 2222500"/>
              <a:gd name="connsiteY30" fmla="*/ 1184275 h 2200275"/>
              <a:gd name="connsiteX31" fmla="*/ 539750 w 2222500"/>
              <a:gd name="connsiteY31" fmla="*/ 1184275 h 2200275"/>
              <a:gd name="connsiteX32" fmla="*/ 539750 w 2222500"/>
              <a:gd name="connsiteY32" fmla="*/ 1092200 h 2200275"/>
              <a:gd name="connsiteX33" fmla="*/ 504825 w 2222500"/>
              <a:gd name="connsiteY33" fmla="*/ 1092200 h 2200275"/>
              <a:gd name="connsiteX34" fmla="*/ 504825 w 2222500"/>
              <a:gd name="connsiteY34" fmla="*/ 1044575 h 2200275"/>
              <a:gd name="connsiteX35" fmla="*/ 498475 w 2222500"/>
              <a:gd name="connsiteY35" fmla="*/ 1044575 h 2200275"/>
              <a:gd name="connsiteX36" fmla="*/ 498475 w 2222500"/>
              <a:gd name="connsiteY36" fmla="*/ 993775 h 2200275"/>
              <a:gd name="connsiteX37" fmla="*/ 482600 w 2222500"/>
              <a:gd name="connsiteY37" fmla="*/ 993775 h 2200275"/>
              <a:gd name="connsiteX38" fmla="*/ 482600 w 2222500"/>
              <a:gd name="connsiteY38" fmla="*/ 930275 h 2200275"/>
              <a:gd name="connsiteX39" fmla="*/ 422275 w 2222500"/>
              <a:gd name="connsiteY39" fmla="*/ 930275 h 2200275"/>
              <a:gd name="connsiteX40" fmla="*/ 422275 w 2222500"/>
              <a:gd name="connsiteY40" fmla="*/ 892175 h 2200275"/>
              <a:gd name="connsiteX41" fmla="*/ 390525 w 2222500"/>
              <a:gd name="connsiteY41" fmla="*/ 892175 h 2200275"/>
              <a:gd name="connsiteX42" fmla="*/ 390525 w 2222500"/>
              <a:gd name="connsiteY42" fmla="*/ 850900 h 2200275"/>
              <a:gd name="connsiteX43" fmla="*/ 374650 w 2222500"/>
              <a:gd name="connsiteY43" fmla="*/ 850900 h 2200275"/>
              <a:gd name="connsiteX44" fmla="*/ 374650 w 2222500"/>
              <a:gd name="connsiteY44" fmla="*/ 825500 h 2200275"/>
              <a:gd name="connsiteX45" fmla="*/ 352425 w 2222500"/>
              <a:gd name="connsiteY45" fmla="*/ 825500 h 2200275"/>
              <a:gd name="connsiteX46" fmla="*/ 352425 w 2222500"/>
              <a:gd name="connsiteY46" fmla="*/ 762000 h 2200275"/>
              <a:gd name="connsiteX47" fmla="*/ 339725 w 2222500"/>
              <a:gd name="connsiteY47" fmla="*/ 762000 h 2200275"/>
              <a:gd name="connsiteX48" fmla="*/ 339725 w 2222500"/>
              <a:gd name="connsiteY48" fmla="*/ 730250 h 2200275"/>
              <a:gd name="connsiteX49" fmla="*/ 307975 w 2222500"/>
              <a:gd name="connsiteY49" fmla="*/ 730250 h 2200275"/>
              <a:gd name="connsiteX50" fmla="*/ 307975 w 2222500"/>
              <a:gd name="connsiteY50" fmla="*/ 692150 h 2200275"/>
              <a:gd name="connsiteX51" fmla="*/ 279400 w 2222500"/>
              <a:gd name="connsiteY51" fmla="*/ 692150 h 2200275"/>
              <a:gd name="connsiteX52" fmla="*/ 279400 w 2222500"/>
              <a:gd name="connsiteY52" fmla="*/ 660400 h 2200275"/>
              <a:gd name="connsiteX53" fmla="*/ 263525 w 2222500"/>
              <a:gd name="connsiteY53" fmla="*/ 660400 h 2200275"/>
              <a:gd name="connsiteX54" fmla="*/ 263525 w 2222500"/>
              <a:gd name="connsiteY54" fmla="*/ 615950 h 2200275"/>
              <a:gd name="connsiteX55" fmla="*/ 254000 w 2222500"/>
              <a:gd name="connsiteY55" fmla="*/ 615950 h 2200275"/>
              <a:gd name="connsiteX56" fmla="*/ 254000 w 2222500"/>
              <a:gd name="connsiteY56" fmla="*/ 527050 h 2200275"/>
              <a:gd name="connsiteX57" fmla="*/ 228600 w 2222500"/>
              <a:gd name="connsiteY57" fmla="*/ 527050 h 2200275"/>
              <a:gd name="connsiteX58" fmla="*/ 228600 w 2222500"/>
              <a:gd name="connsiteY58" fmla="*/ 488950 h 2200275"/>
              <a:gd name="connsiteX59" fmla="*/ 222250 w 2222500"/>
              <a:gd name="connsiteY59" fmla="*/ 488950 h 2200275"/>
              <a:gd name="connsiteX60" fmla="*/ 222250 w 2222500"/>
              <a:gd name="connsiteY60" fmla="*/ 466725 h 2200275"/>
              <a:gd name="connsiteX61" fmla="*/ 212725 w 2222500"/>
              <a:gd name="connsiteY61" fmla="*/ 466725 h 2200275"/>
              <a:gd name="connsiteX62" fmla="*/ 212725 w 2222500"/>
              <a:gd name="connsiteY62" fmla="*/ 368300 h 2200275"/>
              <a:gd name="connsiteX63" fmla="*/ 187325 w 2222500"/>
              <a:gd name="connsiteY63" fmla="*/ 368300 h 2200275"/>
              <a:gd name="connsiteX64" fmla="*/ 187325 w 2222500"/>
              <a:gd name="connsiteY64" fmla="*/ 295275 h 2200275"/>
              <a:gd name="connsiteX65" fmla="*/ 165100 w 2222500"/>
              <a:gd name="connsiteY65" fmla="*/ 295275 h 2200275"/>
              <a:gd name="connsiteX66" fmla="*/ 165100 w 2222500"/>
              <a:gd name="connsiteY66" fmla="*/ 231775 h 2200275"/>
              <a:gd name="connsiteX67" fmla="*/ 158750 w 2222500"/>
              <a:gd name="connsiteY67" fmla="*/ 231775 h 2200275"/>
              <a:gd name="connsiteX68" fmla="*/ 161925 w 2222500"/>
              <a:gd name="connsiteY68" fmla="*/ 215900 h 2200275"/>
              <a:gd name="connsiteX69" fmla="*/ 139700 w 2222500"/>
              <a:gd name="connsiteY69" fmla="*/ 215900 h 2200275"/>
              <a:gd name="connsiteX70" fmla="*/ 139700 w 2222500"/>
              <a:gd name="connsiteY70" fmla="*/ 149225 h 2200275"/>
              <a:gd name="connsiteX71" fmla="*/ 82550 w 2222500"/>
              <a:gd name="connsiteY71" fmla="*/ 149225 h 2200275"/>
              <a:gd name="connsiteX72" fmla="*/ 82550 w 2222500"/>
              <a:gd name="connsiteY72" fmla="*/ 76200 h 2200275"/>
              <a:gd name="connsiteX73" fmla="*/ 53975 w 2222500"/>
              <a:gd name="connsiteY73" fmla="*/ 76200 h 2200275"/>
              <a:gd name="connsiteX74" fmla="*/ 53975 w 2222500"/>
              <a:gd name="connsiteY74" fmla="*/ 44450 h 2200275"/>
              <a:gd name="connsiteX75" fmla="*/ 19050 w 2222500"/>
              <a:gd name="connsiteY75" fmla="*/ 44450 h 2200275"/>
              <a:gd name="connsiteX76" fmla="*/ 19050 w 2222500"/>
              <a:gd name="connsiteY76" fmla="*/ 0 h 2200275"/>
              <a:gd name="connsiteX77" fmla="*/ 0 w 2222500"/>
              <a:gd name="connsiteY77" fmla="*/ 0 h 2200275"/>
              <a:gd name="connsiteX0" fmla="*/ 2222500 w 2222500"/>
              <a:gd name="connsiteY0" fmla="*/ 2200275 h 2200275"/>
              <a:gd name="connsiteX1" fmla="*/ 1933575 w 2222500"/>
              <a:gd name="connsiteY1" fmla="*/ 2200275 h 2200275"/>
              <a:gd name="connsiteX2" fmla="*/ 1933575 w 2222500"/>
              <a:gd name="connsiteY2" fmla="*/ 2089150 h 2200275"/>
              <a:gd name="connsiteX3" fmla="*/ 1876425 w 2222500"/>
              <a:gd name="connsiteY3" fmla="*/ 2089150 h 2200275"/>
              <a:gd name="connsiteX4" fmla="*/ 1876425 w 2222500"/>
              <a:gd name="connsiteY4" fmla="*/ 1978025 h 2200275"/>
              <a:gd name="connsiteX5" fmla="*/ 1584325 w 2222500"/>
              <a:gd name="connsiteY5" fmla="*/ 1978025 h 2200275"/>
              <a:gd name="connsiteX6" fmla="*/ 1584325 w 2222500"/>
              <a:gd name="connsiteY6" fmla="*/ 1914525 h 2200275"/>
              <a:gd name="connsiteX7" fmla="*/ 1511300 w 2222500"/>
              <a:gd name="connsiteY7" fmla="*/ 1914525 h 2200275"/>
              <a:gd name="connsiteX8" fmla="*/ 1511300 w 2222500"/>
              <a:gd name="connsiteY8" fmla="*/ 1844675 h 2200275"/>
              <a:gd name="connsiteX9" fmla="*/ 1393825 w 2222500"/>
              <a:gd name="connsiteY9" fmla="*/ 1844675 h 2200275"/>
              <a:gd name="connsiteX10" fmla="*/ 1393825 w 2222500"/>
              <a:gd name="connsiteY10" fmla="*/ 1790700 h 2200275"/>
              <a:gd name="connsiteX11" fmla="*/ 1282700 w 2222500"/>
              <a:gd name="connsiteY11" fmla="*/ 1790700 h 2200275"/>
              <a:gd name="connsiteX12" fmla="*/ 1282700 w 2222500"/>
              <a:gd name="connsiteY12" fmla="*/ 1730375 h 2200275"/>
              <a:gd name="connsiteX13" fmla="*/ 1117600 w 2222500"/>
              <a:gd name="connsiteY13" fmla="*/ 1730375 h 2200275"/>
              <a:gd name="connsiteX14" fmla="*/ 1117600 w 2222500"/>
              <a:gd name="connsiteY14" fmla="*/ 1682750 h 2200275"/>
              <a:gd name="connsiteX15" fmla="*/ 1095375 w 2222500"/>
              <a:gd name="connsiteY15" fmla="*/ 1682750 h 2200275"/>
              <a:gd name="connsiteX16" fmla="*/ 1095375 w 2222500"/>
              <a:gd name="connsiteY16" fmla="*/ 1628775 h 2200275"/>
              <a:gd name="connsiteX17" fmla="*/ 1006475 w 2222500"/>
              <a:gd name="connsiteY17" fmla="*/ 1628775 h 2200275"/>
              <a:gd name="connsiteX18" fmla="*/ 1006475 w 2222500"/>
              <a:gd name="connsiteY18" fmla="*/ 1584325 h 2200275"/>
              <a:gd name="connsiteX19" fmla="*/ 952500 w 2222500"/>
              <a:gd name="connsiteY19" fmla="*/ 1584325 h 2200275"/>
              <a:gd name="connsiteX20" fmla="*/ 952500 w 2222500"/>
              <a:gd name="connsiteY20" fmla="*/ 1498600 h 2200275"/>
              <a:gd name="connsiteX21" fmla="*/ 889000 w 2222500"/>
              <a:gd name="connsiteY21" fmla="*/ 1498600 h 2200275"/>
              <a:gd name="connsiteX22" fmla="*/ 889000 w 2222500"/>
              <a:gd name="connsiteY22" fmla="*/ 1450975 h 2200275"/>
              <a:gd name="connsiteX23" fmla="*/ 777875 w 2222500"/>
              <a:gd name="connsiteY23" fmla="*/ 1450975 h 2200275"/>
              <a:gd name="connsiteX24" fmla="*/ 777875 w 2222500"/>
              <a:gd name="connsiteY24" fmla="*/ 1419225 h 2200275"/>
              <a:gd name="connsiteX25" fmla="*/ 714375 w 2222500"/>
              <a:gd name="connsiteY25" fmla="*/ 1419225 h 2200275"/>
              <a:gd name="connsiteX26" fmla="*/ 714375 w 2222500"/>
              <a:gd name="connsiteY26" fmla="*/ 1362075 h 2200275"/>
              <a:gd name="connsiteX27" fmla="*/ 631825 w 2222500"/>
              <a:gd name="connsiteY27" fmla="*/ 1362075 h 2200275"/>
              <a:gd name="connsiteX28" fmla="*/ 631825 w 2222500"/>
              <a:gd name="connsiteY28" fmla="*/ 1270000 h 2200275"/>
              <a:gd name="connsiteX29" fmla="*/ 615950 w 2222500"/>
              <a:gd name="connsiteY29" fmla="*/ 1270000 h 2200275"/>
              <a:gd name="connsiteX30" fmla="*/ 615950 w 2222500"/>
              <a:gd name="connsiteY30" fmla="*/ 1184275 h 2200275"/>
              <a:gd name="connsiteX31" fmla="*/ 539750 w 2222500"/>
              <a:gd name="connsiteY31" fmla="*/ 1184275 h 2200275"/>
              <a:gd name="connsiteX32" fmla="*/ 539750 w 2222500"/>
              <a:gd name="connsiteY32" fmla="*/ 1092200 h 2200275"/>
              <a:gd name="connsiteX33" fmla="*/ 504825 w 2222500"/>
              <a:gd name="connsiteY33" fmla="*/ 1092200 h 2200275"/>
              <a:gd name="connsiteX34" fmla="*/ 504825 w 2222500"/>
              <a:gd name="connsiteY34" fmla="*/ 1044575 h 2200275"/>
              <a:gd name="connsiteX35" fmla="*/ 498475 w 2222500"/>
              <a:gd name="connsiteY35" fmla="*/ 1044575 h 2200275"/>
              <a:gd name="connsiteX36" fmla="*/ 498475 w 2222500"/>
              <a:gd name="connsiteY36" fmla="*/ 993775 h 2200275"/>
              <a:gd name="connsiteX37" fmla="*/ 482600 w 2222500"/>
              <a:gd name="connsiteY37" fmla="*/ 993775 h 2200275"/>
              <a:gd name="connsiteX38" fmla="*/ 482600 w 2222500"/>
              <a:gd name="connsiteY38" fmla="*/ 930275 h 2200275"/>
              <a:gd name="connsiteX39" fmla="*/ 422275 w 2222500"/>
              <a:gd name="connsiteY39" fmla="*/ 930275 h 2200275"/>
              <a:gd name="connsiteX40" fmla="*/ 422275 w 2222500"/>
              <a:gd name="connsiteY40" fmla="*/ 892175 h 2200275"/>
              <a:gd name="connsiteX41" fmla="*/ 390525 w 2222500"/>
              <a:gd name="connsiteY41" fmla="*/ 892175 h 2200275"/>
              <a:gd name="connsiteX42" fmla="*/ 390525 w 2222500"/>
              <a:gd name="connsiteY42" fmla="*/ 850900 h 2200275"/>
              <a:gd name="connsiteX43" fmla="*/ 374650 w 2222500"/>
              <a:gd name="connsiteY43" fmla="*/ 850900 h 2200275"/>
              <a:gd name="connsiteX44" fmla="*/ 374650 w 2222500"/>
              <a:gd name="connsiteY44" fmla="*/ 825500 h 2200275"/>
              <a:gd name="connsiteX45" fmla="*/ 352425 w 2222500"/>
              <a:gd name="connsiteY45" fmla="*/ 825500 h 2200275"/>
              <a:gd name="connsiteX46" fmla="*/ 352425 w 2222500"/>
              <a:gd name="connsiteY46" fmla="*/ 762000 h 2200275"/>
              <a:gd name="connsiteX47" fmla="*/ 339725 w 2222500"/>
              <a:gd name="connsiteY47" fmla="*/ 762000 h 2200275"/>
              <a:gd name="connsiteX48" fmla="*/ 339725 w 2222500"/>
              <a:gd name="connsiteY48" fmla="*/ 730250 h 2200275"/>
              <a:gd name="connsiteX49" fmla="*/ 307975 w 2222500"/>
              <a:gd name="connsiteY49" fmla="*/ 730250 h 2200275"/>
              <a:gd name="connsiteX50" fmla="*/ 307975 w 2222500"/>
              <a:gd name="connsiteY50" fmla="*/ 692150 h 2200275"/>
              <a:gd name="connsiteX51" fmla="*/ 279400 w 2222500"/>
              <a:gd name="connsiteY51" fmla="*/ 692150 h 2200275"/>
              <a:gd name="connsiteX52" fmla="*/ 279400 w 2222500"/>
              <a:gd name="connsiteY52" fmla="*/ 660400 h 2200275"/>
              <a:gd name="connsiteX53" fmla="*/ 263525 w 2222500"/>
              <a:gd name="connsiteY53" fmla="*/ 660400 h 2200275"/>
              <a:gd name="connsiteX54" fmla="*/ 263525 w 2222500"/>
              <a:gd name="connsiteY54" fmla="*/ 615950 h 2200275"/>
              <a:gd name="connsiteX55" fmla="*/ 254000 w 2222500"/>
              <a:gd name="connsiteY55" fmla="*/ 615950 h 2200275"/>
              <a:gd name="connsiteX56" fmla="*/ 254000 w 2222500"/>
              <a:gd name="connsiteY56" fmla="*/ 527050 h 2200275"/>
              <a:gd name="connsiteX57" fmla="*/ 228600 w 2222500"/>
              <a:gd name="connsiteY57" fmla="*/ 527050 h 2200275"/>
              <a:gd name="connsiteX58" fmla="*/ 228600 w 2222500"/>
              <a:gd name="connsiteY58" fmla="*/ 488950 h 2200275"/>
              <a:gd name="connsiteX59" fmla="*/ 222250 w 2222500"/>
              <a:gd name="connsiteY59" fmla="*/ 488950 h 2200275"/>
              <a:gd name="connsiteX60" fmla="*/ 222250 w 2222500"/>
              <a:gd name="connsiteY60" fmla="*/ 466725 h 2200275"/>
              <a:gd name="connsiteX61" fmla="*/ 212725 w 2222500"/>
              <a:gd name="connsiteY61" fmla="*/ 466725 h 2200275"/>
              <a:gd name="connsiteX62" fmla="*/ 212725 w 2222500"/>
              <a:gd name="connsiteY62" fmla="*/ 368300 h 2200275"/>
              <a:gd name="connsiteX63" fmla="*/ 187325 w 2222500"/>
              <a:gd name="connsiteY63" fmla="*/ 368300 h 2200275"/>
              <a:gd name="connsiteX64" fmla="*/ 187325 w 2222500"/>
              <a:gd name="connsiteY64" fmla="*/ 295275 h 2200275"/>
              <a:gd name="connsiteX65" fmla="*/ 165100 w 2222500"/>
              <a:gd name="connsiteY65" fmla="*/ 295275 h 2200275"/>
              <a:gd name="connsiteX66" fmla="*/ 165100 w 2222500"/>
              <a:gd name="connsiteY66" fmla="*/ 231775 h 2200275"/>
              <a:gd name="connsiteX67" fmla="*/ 158750 w 2222500"/>
              <a:gd name="connsiteY67" fmla="*/ 231775 h 2200275"/>
              <a:gd name="connsiteX68" fmla="*/ 139700 w 2222500"/>
              <a:gd name="connsiteY68" fmla="*/ 215900 h 2200275"/>
              <a:gd name="connsiteX69" fmla="*/ 139700 w 2222500"/>
              <a:gd name="connsiteY69" fmla="*/ 149225 h 2200275"/>
              <a:gd name="connsiteX70" fmla="*/ 82550 w 2222500"/>
              <a:gd name="connsiteY70" fmla="*/ 149225 h 2200275"/>
              <a:gd name="connsiteX71" fmla="*/ 82550 w 2222500"/>
              <a:gd name="connsiteY71" fmla="*/ 76200 h 2200275"/>
              <a:gd name="connsiteX72" fmla="*/ 53975 w 2222500"/>
              <a:gd name="connsiteY72" fmla="*/ 76200 h 2200275"/>
              <a:gd name="connsiteX73" fmla="*/ 53975 w 2222500"/>
              <a:gd name="connsiteY73" fmla="*/ 44450 h 2200275"/>
              <a:gd name="connsiteX74" fmla="*/ 19050 w 2222500"/>
              <a:gd name="connsiteY74" fmla="*/ 44450 h 2200275"/>
              <a:gd name="connsiteX75" fmla="*/ 19050 w 2222500"/>
              <a:gd name="connsiteY75" fmla="*/ 0 h 2200275"/>
              <a:gd name="connsiteX76" fmla="*/ 0 w 2222500"/>
              <a:gd name="connsiteY76" fmla="*/ 0 h 2200275"/>
              <a:gd name="connsiteX0" fmla="*/ 2222500 w 2222500"/>
              <a:gd name="connsiteY0" fmla="*/ 2200275 h 2200275"/>
              <a:gd name="connsiteX1" fmla="*/ 1933575 w 2222500"/>
              <a:gd name="connsiteY1" fmla="*/ 2200275 h 2200275"/>
              <a:gd name="connsiteX2" fmla="*/ 1933575 w 2222500"/>
              <a:gd name="connsiteY2" fmla="*/ 2089150 h 2200275"/>
              <a:gd name="connsiteX3" fmla="*/ 1876425 w 2222500"/>
              <a:gd name="connsiteY3" fmla="*/ 2089150 h 2200275"/>
              <a:gd name="connsiteX4" fmla="*/ 1876425 w 2222500"/>
              <a:gd name="connsiteY4" fmla="*/ 1978025 h 2200275"/>
              <a:gd name="connsiteX5" fmla="*/ 1584325 w 2222500"/>
              <a:gd name="connsiteY5" fmla="*/ 1978025 h 2200275"/>
              <a:gd name="connsiteX6" fmla="*/ 1584325 w 2222500"/>
              <a:gd name="connsiteY6" fmla="*/ 1914525 h 2200275"/>
              <a:gd name="connsiteX7" fmla="*/ 1511300 w 2222500"/>
              <a:gd name="connsiteY7" fmla="*/ 1914525 h 2200275"/>
              <a:gd name="connsiteX8" fmla="*/ 1511300 w 2222500"/>
              <a:gd name="connsiteY8" fmla="*/ 1844675 h 2200275"/>
              <a:gd name="connsiteX9" fmla="*/ 1393825 w 2222500"/>
              <a:gd name="connsiteY9" fmla="*/ 1844675 h 2200275"/>
              <a:gd name="connsiteX10" fmla="*/ 1393825 w 2222500"/>
              <a:gd name="connsiteY10" fmla="*/ 1790700 h 2200275"/>
              <a:gd name="connsiteX11" fmla="*/ 1282700 w 2222500"/>
              <a:gd name="connsiteY11" fmla="*/ 1790700 h 2200275"/>
              <a:gd name="connsiteX12" fmla="*/ 1282700 w 2222500"/>
              <a:gd name="connsiteY12" fmla="*/ 1730375 h 2200275"/>
              <a:gd name="connsiteX13" fmla="*/ 1117600 w 2222500"/>
              <a:gd name="connsiteY13" fmla="*/ 1730375 h 2200275"/>
              <a:gd name="connsiteX14" fmla="*/ 1117600 w 2222500"/>
              <a:gd name="connsiteY14" fmla="*/ 1682750 h 2200275"/>
              <a:gd name="connsiteX15" fmla="*/ 1095375 w 2222500"/>
              <a:gd name="connsiteY15" fmla="*/ 1682750 h 2200275"/>
              <a:gd name="connsiteX16" fmla="*/ 1095375 w 2222500"/>
              <a:gd name="connsiteY16" fmla="*/ 1628775 h 2200275"/>
              <a:gd name="connsiteX17" fmla="*/ 1006475 w 2222500"/>
              <a:gd name="connsiteY17" fmla="*/ 1628775 h 2200275"/>
              <a:gd name="connsiteX18" fmla="*/ 1006475 w 2222500"/>
              <a:gd name="connsiteY18" fmla="*/ 1584325 h 2200275"/>
              <a:gd name="connsiteX19" fmla="*/ 952500 w 2222500"/>
              <a:gd name="connsiteY19" fmla="*/ 1584325 h 2200275"/>
              <a:gd name="connsiteX20" fmla="*/ 952500 w 2222500"/>
              <a:gd name="connsiteY20" fmla="*/ 1498600 h 2200275"/>
              <a:gd name="connsiteX21" fmla="*/ 889000 w 2222500"/>
              <a:gd name="connsiteY21" fmla="*/ 1498600 h 2200275"/>
              <a:gd name="connsiteX22" fmla="*/ 889000 w 2222500"/>
              <a:gd name="connsiteY22" fmla="*/ 1450975 h 2200275"/>
              <a:gd name="connsiteX23" fmla="*/ 777875 w 2222500"/>
              <a:gd name="connsiteY23" fmla="*/ 1450975 h 2200275"/>
              <a:gd name="connsiteX24" fmla="*/ 777875 w 2222500"/>
              <a:gd name="connsiteY24" fmla="*/ 1419225 h 2200275"/>
              <a:gd name="connsiteX25" fmla="*/ 714375 w 2222500"/>
              <a:gd name="connsiteY25" fmla="*/ 1419225 h 2200275"/>
              <a:gd name="connsiteX26" fmla="*/ 714375 w 2222500"/>
              <a:gd name="connsiteY26" fmla="*/ 1362075 h 2200275"/>
              <a:gd name="connsiteX27" fmla="*/ 631825 w 2222500"/>
              <a:gd name="connsiteY27" fmla="*/ 1362075 h 2200275"/>
              <a:gd name="connsiteX28" fmla="*/ 631825 w 2222500"/>
              <a:gd name="connsiteY28" fmla="*/ 1270000 h 2200275"/>
              <a:gd name="connsiteX29" fmla="*/ 615950 w 2222500"/>
              <a:gd name="connsiteY29" fmla="*/ 1270000 h 2200275"/>
              <a:gd name="connsiteX30" fmla="*/ 615950 w 2222500"/>
              <a:gd name="connsiteY30" fmla="*/ 1184275 h 2200275"/>
              <a:gd name="connsiteX31" fmla="*/ 539750 w 2222500"/>
              <a:gd name="connsiteY31" fmla="*/ 1184275 h 2200275"/>
              <a:gd name="connsiteX32" fmla="*/ 539750 w 2222500"/>
              <a:gd name="connsiteY32" fmla="*/ 1092200 h 2200275"/>
              <a:gd name="connsiteX33" fmla="*/ 504825 w 2222500"/>
              <a:gd name="connsiteY33" fmla="*/ 1092200 h 2200275"/>
              <a:gd name="connsiteX34" fmla="*/ 504825 w 2222500"/>
              <a:gd name="connsiteY34" fmla="*/ 1044575 h 2200275"/>
              <a:gd name="connsiteX35" fmla="*/ 498475 w 2222500"/>
              <a:gd name="connsiteY35" fmla="*/ 1044575 h 2200275"/>
              <a:gd name="connsiteX36" fmla="*/ 498475 w 2222500"/>
              <a:gd name="connsiteY36" fmla="*/ 993775 h 2200275"/>
              <a:gd name="connsiteX37" fmla="*/ 482600 w 2222500"/>
              <a:gd name="connsiteY37" fmla="*/ 993775 h 2200275"/>
              <a:gd name="connsiteX38" fmla="*/ 482600 w 2222500"/>
              <a:gd name="connsiteY38" fmla="*/ 930275 h 2200275"/>
              <a:gd name="connsiteX39" fmla="*/ 422275 w 2222500"/>
              <a:gd name="connsiteY39" fmla="*/ 930275 h 2200275"/>
              <a:gd name="connsiteX40" fmla="*/ 422275 w 2222500"/>
              <a:gd name="connsiteY40" fmla="*/ 892175 h 2200275"/>
              <a:gd name="connsiteX41" fmla="*/ 390525 w 2222500"/>
              <a:gd name="connsiteY41" fmla="*/ 892175 h 2200275"/>
              <a:gd name="connsiteX42" fmla="*/ 390525 w 2222500"/>
              <a:gd name="connsiteY42" fmla="*/ 850900 h 2200275"/>
              <a:gd name="connsiteX43" fmla="*/ 374650 w 2222500"/>
              <a:gd name="connsiteY43" fmla="*/ 850900 h 2200275"/>
              <a:gd name="connsiteX44" fmla="*/ 374650 w 2222500"/>
              <a:gd name="connsiteY44" fmla="*/ 825500 h 2200275"/>
              <a:gd name="connsiteX45" fmla="*/ 352425 w 2222500"/>
              <a:gd name="connsiteY45" fmla="*/ 825500 h 2200275"/>
              <a:gd name="connsiteX46" fmla="*/ 352425 w 2222500"/>
              <a:gd name="connsiteY46" fmla="*/ 762000 h 2200275"/>
              <a:gd name="connsiteX47" fmla="*/ 339725 w 2222500"/>
              <a:gd name="connsiteY47" fmla="*/ 762000 h 2200275"/>
              <a:gd name="connsiteX48" fmla="*/ 339725 w 2222500"/>
              <a:gd name="connsiteY48" fmla="*/ 730250 h 2200275"/>
              <a:gd name="connsiteX49" fmla="*/ 307975 w 2222500"/>
              <a:gd name="connsiteY49" fmla="*/ 730250 h 2200275"/>
              <a:gd name="connsiteX50" fmla="*/ 307975 w 2222500"/>
              <a:gd name="connsiteY50" fmla="*/ 692150 h 2200275"/>
              <a:gd name="connsiteX51" fmla="*/ 279400 w 2222500"/>
              <a:gd name="connsiteY51" fmla="*/ 692150 h 2200275"/>
              <a:gd name="connsiteX52" fmla="*/ 279400 w 2222500"/>
              <a:gd name="connsiteY52" fmla="*/ 660400 h 2200275"/>
              <a:gd name="connsiteX53" fmla="*/ 263525 w 2222500"/>
              <a:gd name="connsiteY53" fmla="*/ 660400 h 2200275"/>
              <a:gd name="connsiteX54" fmla="*/ 263525 w 2222500"/>
              <a:gd name="connsiteY54" fmla="*/ 615950 h 2200275"/>
              <a:gd name="connsiteX55" fmla="*/ 254000 w 2222500"/>
              <a:gd name="connsiteY55" fmla="*/ 615950 h 2200275"/>
              <a:gd name="connsiteX56" fmla="*/ 254000 w 2222500"/>
              <a:gd name="connsiteY56" fmla="*/ 527050 h 2200275"/>
              <a:gd name="connsiteX57" fmla="*/ 228600 w 2222500"/>
              <a:gd name="connsiteY57" fmla="*/ 527050 h 2200275"/>
              <a:gd name="connsiteX58" fmla="*/ 228600 w 2222500"/>
              <a:gd name="connsiteY58" fmla="*/ 488950 h 2200275"/>
              <a:gd name="connsiteX59" fmla="*/ 222250 w 2222500"/>
              <a:gd name="connsiteY59" fmla="*/ 488950 h 2200275"/>
              <a:gd name="connsiteX60" fmla="*/ 222250 w 2222500"/>
              <a:gd name="connsiteY60" fmla="*/ 466725 h 2200275"/>
              <a:gd name="connsiteX61" fmla="*/ 212725 w 2222500"/>
              <a:gd name="connsiteY61" fmla="*/ 466725 h 2200275"/>
              <a:gd name="connsiteX62" fmla="*/ 212725 w 2222500"/>
              <a:gd name="connsiteY62" fmla="*/ 368300 h 2200275"/>
              <a:gd name="connsiteX63" fmla="*/ 187325 w 2222500"/>
              <a:gd name="connsiteY63" fmla="*/ 368300 h 2200275"/>
              <a:gd name="connsiteX64" fmla="*/ 187325 w 2222500"/>
              <a:gd name="connsiteY64" fmla="*/ 295275 h 2200275"/>
              <a:gd name="connsiteX65" fmla="*/ 165100 w 2222500"/>
              <a:gd name="connsiteY65" fmla="*/ 295275 h 2200275"/>
              <a:gd name="connsiteX66" fmla="*/ 165100 w 2222500"/>
              <a:gd name="connsiteY66" fmla="*/ 231775 h 2200275"/>
              <a:gd name="connsiteX67" fmla="*/ 161925 w 2222500"/>
              <a:gd name="connsiteY67" fmla="*/ 219075 h 2200275"/>
              <a:gd name="connsiteX68" fmla="*/ 139700 w 2222500"/>
              <a:gd name="connsiteY68" fmla="*/ 215900 h 2200275"/>
              <a:gd name="connsiteX69" fmla="*/ 139700 w 2222500"/>
              <a:gd name="connsiteY69" fmla="*/ 149225 h 2200275"/>
              <a:gd name="connsiteX70" fmla="*/ 82550 w 2222500"/>
              <a:gd name="connsiteY70" fmla="*/ 149225 h 2200275"/>
              <a:gd name="connsiteX71" fmla="*/ 82550 w 2222500"/>
              <a:gd name="connsiteY71" fmla="*/ 76200 h 2200275"/>
              <a:gd name="connsiteX72" fmla="*/ 53975 w 2222500"/>
              <a:gd name="connsiteY72" fmla="*/ 76200 h 2200275"/>
              <a:gd name="connsiteX73" fmla="*/ 53975 w 2222500"/>
              <a:gd name="connsiteY73" fmla="*/ 44450 h 2200275"/>
              <a:gd name="connsiteX74" fmla="*/ 19050 w 2222500"/>
              <a:gd name="connsiteY74" fmla="*/ 44450 h 2200275"/>
              <a:gd name="connsiteX75" fmla="*/ 19050 w 2222500"/>
              <a:gd name="connsiteY75" fmla="*/ 0 h 2200275"/>
              <a:gd name="connsiteX76" fmla="*/ 0 w 2222500"/>
              <a:gd name="connsiteY76" fmla="*/ 0 h 22002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2222500" h="2200275">
                <a:moveTo>
                  <a:pt x="2222500" y="2200275"/>
                </a:moveTo>
                <a:lnTo>
                  <a:pt x="1933575" y="2200275"/>
                </a:lnTo>
                <a:lnTo>
                  <a:pt x="1933575" y="2089150"/>
                </a:lnTo>
                <a:lnTo>
                  <a:pt x="1876425" y="2089150"/>
                </a:lnTo>
                <a:lnTo>
                  <a:pt x="1876425" y="1978025"/>
                </a:lnTo>
                <a:lnTo>
                  <a:pt x="1584325" y="1978025"/>
                </a:lnTo>
                <a:lnTo>
                  <a:pt x="1584325" y="1914525"/>
                </a:lnTo>
                <a:lnTo>
                  <a:pt x="1511300" y="1914525"/>
                </a:lnTo>
                <a:lnTo>
                  <a:pt x="1511300" y="1844675"/>
                </a:lnTo>
                <a:lnTo>
                  <a:pt x="1393825" y="1844675"/>
                </a:lnTo>
                <a:lnTo>
                  <a:pt x="1393825" y="1790700"/>
                </a:lnTo>
                <a:lnTo>
                  <a:pt x="1282700" y="1790700"/>
                </a:lnTo>
                <a:lnTo>
                  <a:pt x="1282700" y="1730375"/>
                </a:lnTo>
                <a:lnTo>
                  <a:pt x="1117600" y="1730375"/>
                </a:lnTo>
                <a:lnTo>
                  <a:pt x="1117600" y="1682750"/>
                </a:lnTo>
                <a:lnTo>
                  <a:pt x="1095375" y="1682750"/>
                </a:lnTo>
                <a:lnTo>
                  <a:pt x="1095375" y="1628775"/>
                </a:lnTo>
                <a:lnTo>
                  <a:pt x="1006475" y="1628775"/>
                </a:lnTo>
                <a:lnTo>
                  <a:pt x="1006475" y="1584325"/>
                </a:lnTo>
                <a:lnTo>
                  <a:pt x="952500" y="1584325"/>
                </a:lnTo>
                <a:lnTo>
                  <a:pt x="952500" y="1498600"/>
                </a:lnTo>
                <a:lnTo>
                  <a:pt x="889000" y="1498600"/>
                </a:lnTo>
                <a:lnTo>
                  <a:pt x="889000" y="1450975"/>
                </a:lnTo>
                <a:lnTo>
                  <a:pt x="777875" y="1450975"/>
                </a:lnTo>
                <a:lnTo>
                  <a:pt x="777875" y="1419225"/>
                </a:lnTo>
                <a:lnTo>
                  <a:pt x="714375" y="1419225"/>
                </a:lnTo>
                <a:lnTo>
                  <a:pt x="714375" y="1362075"/>
                </a:lnTo>
                <a:lnTo>
                  <a:pt x="631825" y="1362075"/>
                </a:lnTo>
                <a:lnTo>
                  <a:pt x="631825" y="1270000"/>
                </a:lnTo>
                <a:lnTo>
                  <a:pt x="615950" y="1270000"/>
                </a:lnTo>
                <a:lnTo>
                  <a:pt x="615950" y="1184275"/>
                </a:lnTo>
                <a:lnTo>
                  <a:pt x="539750" y="1184275"/>
                </a:lnTo>
                <a:lnTo>
                  <a:pt x="539750" y="1092200"/>
                </a:lnTo>
                <a:lnTo>
                  <a:pt x="504825" y="1092200"/>
                </a:lnTo>
                <a:lnTo>
                  <a:pt x="504825" y="1044575"/>
                </a:lnTo>
                <a:lnTo>
                  <a:pt x="498475" y="1044575"/>
                </a:lnTo>
                <a:lnTo>
                  <a:pt x="498475" y="993775"/>
                </a:lnTo>
                <a:lnTo>
                  <a:pt x="482600" y="993775"/>
                </a:lnTo>
                <a:lnTo>
                  <a:pt x="482600" y="930275"/>
                </a:lnTo>
                <a:lnTo>
                  <a:pt x="422275" y="930275"/>
                </a:lnTo>
                <a:lnTo>
                  <a:pt x="422275" y="892175"/>
                </a:lnTo>
                <a:lnTo>
                  <a:pt x="390525" y="892175"/>
                </a:lnTo>
                <a:lnTo>
                  <a:pt x="390525" y="850900"/>
                </a:lnTo>
                <a:lnTo>
                  <a:pt x="374650" y="850900"/>
                </a:lnTo>
                <a:lnTo>
                  <a:pt x="374650" y="825500"/>
                </a:lnTo>
                <a:lnTo>
                  <a:pt x="352425" y="825500"/>
                </a:lnTo>
                <a:lnTo>
                  <a:pt x="352425" y="762000"/>
                </a:lnTo>
                <a:lnTo>
                  <a:pt x="339725" y="762000"/>
                </a:lnTo>
                <a:lnTo>
                  <a:pt x="339725" y="730250"/>
                </a:lnTo>
                <a:lnTo>
                  <a:pt x="307975" y="730250"/>
                </a:lnTo>
                <a:lnTo>
                  <a:pt x="307975" y="692150"/>
                </a:lnTo>
                <a:lnTo>
                  <a:pt x="279400" y="692150"/>
                </a:lnTo>
                <a:lnTo>
                  <a:pt x="279400" y="660400"/>
                </a:lnTo>
                <a:lnTo>
                  <a:pt x="263525" y="660400"/>
                </a:lnTo>
                <a:lnTo>
                  <a:pt x="263525" y="615950"/>
                </a:lnTo>
                <a:lnTo>
                  <a:pt x="254000" y="615950"/>
                </a:lnTo>
                <a:lnTo>
                  <a:pt x="254000" y="527050"/>
                </a:lnTo>
                <a:lnTo>
                  <a:pt x="228600" y="527050"/>
                </a:lnTo>
                <a:lnTo>
                  <a:pt x="228600" y="488950"/>
                </a:lnTo>
                <a:lnTo>
                  <a:pt x="222250" y="488950"/>
                </a:lnTo>
                <a:lnTo>
                  <a:pt x="222250" y="466725"/>
                </a:lnTo>
                <a:lnTo>
                  <a:pt x="212725" y="466725"/>
                </a:lnTo>
                <a:lnTo>
                  <a:pt x="212725" y="368300"/>
                </a:lnTo>
                <a:lnTo>
                  <a:pt x="187325" y="368300"/>
                </a:lnTo>
                <a:lnTo>
                  <a:pt x="187325" y="295275"/>
                </a:lnTo>
                <a:lnTo>
                  <a:pt x="165100" y="295275"/>
                </a:lnTo>
                <a:lnTo>
                  <a:pt x="165100" y="231775"/>
                </a:lnTo>
                <a:lnTo>
                  <a:pt x="161925" y="219075"/>
                </a:lnTo>
                <a:lnTo>
                  <a:pt x="139700" y="215900"/>
                </a:lnTo>
                <a:lnTo>
                  <a:pt x="139700" y="149225"/>
                </a:lnTo>
                <a:lnTo>
                  <a:pt x="82550" y="149225"/>
                </a:lnTo>
                <a:lnTo>
                  <a:pt x="82550" y="76200"/>
                </a:lnTo>
                <a:lnTo>
                  <a:pt x="53975" y="76200"/>
                </a:lnTo>
                <a:lnTo>
                  <a:pt x="53975" y="44450"/>
                </a:lnTo>
                <a:lnTo>
                  <a:pt x="19050" y="44450"/>
                </a:lnTo>
                <a:lnTo>
                  <a:pt x="19050"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1579668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LUNAR: Adverse Device Effects With TTFields</a:t>
            </a:r>
            <a:endParaRPr lang="en-US" altLang="en-US" dirty="0"/>
          </a:p>
        </p:txBody>
      </p:sp>
      <p:sp>
        <p:nvSpPr>
          <p:cNvPr id="10" name="Content Placeholder 9">
            <a:extLst>
              <a:ext uri="{FF2B5EF4-FFF2-40B4-BE49-F238E27FC236}">
                <a16:creationId xmlns:a16="http://schemas.microsoft.com/office/drawing/2014/main" id="{35C21D6C-81F5-1B27-0CA7-FB965A15701C}"/>
              </a:ext>
            </a:extLst>
          </p:cNvPr>
          <p:cNvSpPr>
            <a:spLocks noGrp="1"/>
          </p:cNvSpPr>
          <p:nvPr>
            <p:ph sz="half" idx="1"/>
          </p:nvPr>
        </p:nvSpPr>
        <p:spPr>
          <a:xfrm>
            <a:off x="601820" y="5372208"/>
            <a:ext cx="5309278" cy="817259"/>
          </a:xfrm>
        </p:spPr>
        <p:txBody>
          <a:bodyPr/>
          <a:lstStyle/>
          <a:p>
            <a:r>
              <a:rPr lang="en-US" altLang="en-US" sz="2000" dirty="0"/>
              <a:t>Median device usage: 15 wk with ICI, </a:t>
            </a:r>
            <a:br>
              <a:rPr lang="en-US" altLang="en-US" sz="2000" dirty="0"/>
            </a:br>
            <a:r>
              <a:rPr lang="en-US" altLang="en-US" sz="2000" dirty="0"/>
              <a:t>13 wk with docetaxel</a:t>
            </a:r>
          </a:p>
        </p:txBody>
      </p:sp>
      <p:sp>
        <p:nvSpPr>
          <p:cNvPr id="7" name="Content Placeholder 6">
            <a:extLst>
              <a:ext uri="{FF2B5EF4-FFF2-40B4-BE49-F238E27FC236}">
                <a16:creationId xmlns:a16="http://schemas.microsoft.com/office/drawing/2014/main" id="{A2AC061B-E68F-F315-8958-06E0845FA6AB}"/>
              </a:ext>
            </a:extLst>
          </p:cNvPr>
          <p:cNvSpPr>
            <a:spLocks noGrp="1"/>
          </p:cNvSpPr>
          <p:nvPr>
            <p:ph sz="half" idx="2"/>
          </p:nvPr>
        </p:nvSpPr>
        <p:spPr>
          <a:xfrm>
            <a:off x="6252634" y="4215864"/>
            <a:ext cx="5229570" cy="1974327"/>
          </a:xfrm>
        </p:spPr>
        <p:txBody>
          <a:bodyPr/>
          <a:lstStyle/>
          <a:p>
            <a:r>
              <a:rPr lang="en-US" sz="2000" dirty="0"/>
              <a:t>No grade 4 ADEs, no deaths due to TTFields</a:t>
            </a:r>
          </a:p>
          <a:p>
            <a:r>
              <a:rPr lang="en-US" sz="2000" dirty="0"/>
              <a:t>Dermatitis was most common ADE, with most events being grade 1/2</a:t>
            </a:r>
          </a:p>
          <a:p>
            <a:pPr lvl="1"/>
            <a:r>
              <a:rPr lang="en-US" sz="1800" dirty="0"/>
              <a:t>Resolved in 87% of cases</a:t>
            </a:r>
          </a:p>
          <a:p>
            <a:pPr lvl="1"/>
            <a:r>
              <a:rPr lang="en-US" sz="1800" dirty="0"/>
              <a:t>Median duration: 3 wk</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5497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Leal. ASCO 2023. Abstr LBA9005.</a:t>
            </a:r>
          </a:p>
        </p:txBody>
      </p:sp>
      <p:graphicFrame>
        <p:nvGraphicFramePr>
          <p:cNvPr id="3" name="Group 3">
            <a:extLst>
              <a:ext uri="{FF2B5EF4-FFF2-40B4-BE49-F238E27FC236}">
                <a16:creationId xmlns:a16="http://schemas.microsoft.com/office/drawing/2014/main" id="{E109C4F1-B73C-FAE3-6413-7DEB497C6451}"/>
              </a:ext>
            </a:extLst>
          </p:cNvPr>
          <p:cNvGraphicFramePr>
            <a:graphicFrameLocks/>
          </p:cNvGraphicFramePr>
          <p:nvPr/>
        </p:nvGraphicFramePr>
        <p:xfrm>
          <a:off x="522288" y="1610437"/>
          <a:ext cx="5376673" cy="3566224"/>
        </p:xfrm>
        <a:graphic>
          <a:graphicData uri="http://schemas.openxmlformats.org/drawingml/2006/table">
            <a:tbl>
              <a:tblPr/>
              <a:tblGrid>
                <a:gridCol w="2208628">
                  <a:extLst>
                    <a:ext uri="{9D8B030D-6E8A-4147-A177-3AD203B41FA5}">
                      <a16:colId xmlns:a16="http://schemas.microsoft.com/office/drawing/2014/main" val="20000"/>
                    </a:ext>
                  </a:extLst>
                </a:gridCol>
                <a:gridCol w="1318661">
                  <a:extLst>
                    <a:ext uri="{9D8B030D-6E8A-4147-A177-3AD203B41FA5}">
                      <a16:colId xmlns:a16="http://schemas.microsoft.com/office/drawing/2014/main" val="20001"/>
                    </a:ext>
                  </a:extLst>
                </a:gridCol>
                <a:gridCol w="1849384">
                  <a:extLst>
                    <a:ext uri="{9D8B030D-6E8A-4147-A177-3AD203B41FA5}">
                      <a16:colId xmlns:a16="http://schemas.microsoft.com/office/drawing/2014/main" val="166360779"/>
                    </a:ext>
                  </a:extLst>
                </a:gridCol>
              </a:tblGrid>
              <a:tr h="385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TTFields + ICI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TTFields + Docetaxel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192670">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 ADE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3912488"/>
                  </a:ext>
                </a:extLst>
              </a:tr>
              <a:tr h="192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Grade ≥3 ADEs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Dermatitis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ulcer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Bronchopleural fistula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872775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 ADEs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Dermatitis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ulcer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Bronchopleural fistula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47729309"/>
                  </a:ext>
                </a:extLst>
              </a:tr>
            </a:tbl>
          </a:graphicData>
        </a:graphic>
      </p:graphicFrame>
      <p:graphicFrame>
        <p:nvGraphicFramePr>
          <p:cNvPr id="5" name="Group 3">
            <a:extLst>
              <a:ext uri="{FF2B5EF4-FFF2-40B4-BE49-F238E27FC236}">
                <a16:creationId xmlns:a16="http://schemas.microsoft.com/office/drawing/2014/main" id="{E6A4C128-2C26-65F1-A712-47EE0B01A109}"/>
              </a:ext>
            </a:extLst>
          </p:cNvPr>
          <p:cNvGraphicFramePr>
            <a:graphicFrameLocks/>
          </p:cNvGraphicFramePr>
          <p:nvPr/>
        </p:nvGraphicFramePr>
        <p:xfrm>
          <a:off x="6384926" y="1610437"/>
          <a:ext cx="5373687" cy="2194624"/>
        </p:xfrm>
        <a:graphic>
          <a:graphicData uri="http://schemas.openxmlformats.org/drawingml/2006/table">
            <a:tbl>
              <a:tblPr/>
              <a:tblGrid>
                <a:gridCol w="1791229">
                  <a:extLst>
                    <a:ext uri="{9D8B030D-6E8A-4147-A177-3AD203B41FA5}">
                      <a16:colId xmlns:a16="http://schemas.microsoft.com/office/drawing/2014/main" val="20000"/>
                    </a:ext>
                  </a:extLst>
                </a:gridCol>
                <a:gridCol w="1791229">
                  <a:extLst>
                    <a:ext uri="{9D8B030D-6E8A-4147-A177-3AD203B41FA5}">
                      <a16:colId xmlns:a16="http://schemas.microsoft.com/office/drawing/2014/main" val="20001"/>
                    </a:ext>
                  </a:extLst>
                </a:gridCol>
                <a:gridCol w="1791229">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Left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Year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Year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for row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Bullet 1</a:t>
                      </a:r>
                    </a:p>
                    <a:p>
                      <a:pPr marL="517525" marR="0" lvl="1" indent="-173038" algn="l" defTabSz="914400" rtl="0" eaLnBrk="1" fontAlgn="base" latinLnBrk="0" hangingPunct="1">
                        <a:lnSpc>
                          <a:spcPct val="100000"/>
                        </a:lnSpc>
                        <a:spcBef>
                          <a:spcPct val="0"/>
                        </a:spcBef>
                        <a:spcAft>
                          <a:spcPct val="0"/>
                        </a:spcAft>
                        <a:buClr>
                          <a:srgbClr val="000000"/>
                        </a:buClr>
                        <a:buSzPct val="120000"/>
                        <a:buFontTx/>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Bullet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for row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No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Data for row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Maybe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Yes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graphicFrame>
        <p:nvGraphicFramePr>
          <p:cNvPr id="6" name="Group 3">
            <a:extLst>
              <a:ext uri="{FF2B5EF4-FFF2-40B4-BE49-F238E27FC236}">
                <a16:creationId xmlns:a16="http://schemas.microsoft.com/office/drawing/2014/main" id="{E3254BFC-9E0E-0DAC-610A-4134C13C79E5}"/>
              </a:ext>
            </a:extLst>
          </p:cNvPr>
          <p:cNvGraphicFramePr>
            <a:graphicFrameLocks/>
          </p:cNvGraphicFramePr>
          <p:nvPr>
            <p:extLst>
              <p:ext uri="{D42A27DB-BD31-4B8C-83A1-F6EECF244321}">
                <p14:modId xmlns:p14="http://schemas.microsoft.com/office/powerpoint/2010/main" val="739039887"/>
              </p:ext>
            </p:extLst>
          </p:nvPr>
        </p:nvGraphicFramePr>
        <p:xfrm>
          <a:off x="6381940" y="1610437"/>
          <a:ext cx="5376673" cy="2529872"/>
        </p:xfrm>
        <a:graphic>
          <a:graphicData uri="http://schemas.openxmlformats.org/drawingml/2006/table">
            <a:tbl>
              <a:tblPr/>
              <a:tblGrid>
                <a:gridCol w="2208628">
                  <a:extLst>
                    <a:ext uri="{9D8B030D-6E8A-4147-A177-3AD203B41FA5}">
                      <a16:colId xmlns:a16="http://schemas.microsoft.com/office/drawing/2014/main" val="20000"/>
                    </a:ext>
                  </a:extLst>
                </a:gridCol>
                <a:gridCol w="1318661">
                  <a:extLst>
                    <a:ext uri="{9D8B030D-6E8A-4147-A177-3AD203B41FA5}">
                      <a16:colId xmlns:a16="http://schemas.microsoft.com/office/drawing/2014/main" val="20001"/>
                    </a:ext>
                  </a:extLst>
                </a:gridCol>
                <a:gridCol w="1849384">
                  <a:extLst>
                    <a:ext uri="{9D8B030D-6E8A-4147-A177-3AD203B41FA5}">
                      <a16:colId xmlns:a16="http://schemas.microsoft.com/office/drawing/2014/main" val="166360779"/>
                    </a:ext>
                  </a:extLst>
                </a:gridCol>
              </a:tblGrid>
              <a:tr h="38534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ADE,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TTFields + ICI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TTFields + Docetaxel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218043867"/>
                  </a:ext>
                </a:extLst>
              </a:tr>
              <a:tr h="1926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ADEs leading to device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Dermatitis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ulcer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Pain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Maculopapular rash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Skin infection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Bronchopleural fistula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3912488"/>
                  </a:ext>
                </a:extLst>
              </a:tr>
            </a:tbl>
          </a:graphicData>
        </a:graphic>
      </p:graphicFrame>
    </p:spTree>
    <p:extLst>
      <p:ext uri="{BB962C8B-B14F-4D97-AF65-F5344CB8AC3E}">
        <p14:creationId xmlns:p14="http://schemas.microsoft.com/office/powerpoint/2010/main" val="14229142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7DF65-A6BE-A656-25CB-EE066A49F9D1}"/>
              </a:ext>
            </a:extLst>
          </p:cNvPr>
          <p:cNvSpPr>
            <a:spLocks noGrp="1"/>
          </p:cNvSpPr>
          <p:nvPr>
            <p:ph type="title"/>
          </p:nvPr>
        </p:nvSpPr>
        <p:spPr/>
        <p:txBody>
          <a:bodyPr/>
          <a:lstStyle/>
          <a:p>
            <a:r>
              <a:rPr lang="en-US" dirty="0"/>
              <a:t>2-THE-TOP: TTFields Plus Pembrolizumab and Maintenance TMZ in Newly Diagnosed Glioblastoma</a:t>
            </a:r>
          </a:p>
        </p:txBody>
      </p:sp>
      <p:sp>
        <p:nvSpPr>
          <p:cNvPr id="12" name="Content Placeholder 11">
            <a:extLst>
              <a:ext uri="{FF2B5EF4-FFF2-40B4-BE49-F238E27FC236}">
                <a16:creationId xmlns:a16="http://schemas.microsoft.com/office/drawing/2014/main" id="{8E9502F8-8E7B-D29D-32C4-5DA8A0579028}"/>
              </a:ext>
            </a:extLst>
          </p:cNvPr>
          <p:cNvSpPr>
            <a:spLocks noGrp="1"/>
          </p:cNvSpPr>
          <p:nvPr>
            <p:ph idx="1"/>
          </p:nvPr>
        </p:nvSpPr>
        <p:spPr/>
        <p:txBody>
          <a:bodyPr/>
          <a:lstStyle/>
          <a:p>
            <a:r>
              <a:rPr lang="en-US" sz="2200" dirty="0"/>
              <a:t>Open-label, non-randomized, historically controlled phase II trial</a:t>
            </a:r>
          </a:p>
          <a:p>
            <a:endParaRPr lang="en-US" sz="2200" dirty="0"/>
          </a:p>
          <a:p>
            <a:endParaRPr lang="en-US" sz="2200" dirty="0"/>
          </a:p>
          <a:p>
            <a:endParaRPr lang="en-US" sz="2200" dirty="0"/>
          </a:p>
          <a:p>
            <a:endParaRPr lang="en-US" sz="2200" dirty="0"/>
          </a:p>
          <a:p>
            <a:endParaRPr lang="en-US" sz="2200" dirty="0"/>
          </a:p>
          <a:p>
            <a:endParaRPr lang="en-US" sz="2200" dirty="0"/>
          </a:p>
          <a:p>
            <a:r>
              <a:rPr lang="en-US" sz="2200" b="1" dirty="0"/>
              <a:t>Primary endpoint: </a:t>
            </a:r>
            <a:r>
              <a:rPr lang="en-US" sz="2200" dirty="0"/>
              <a:t>PFS</a:t>
            </a:r>
          </a:p>
          <a:p>
            <a:r>
              <a:rPr lang="en-US" sz="2200" b="1" dirty="0"/>
              <a:t>Key secondary endpoints: </a:t>
            </a:r>
            <a:r>
              <a:rPr lang="en-US" sz="2200" dirty="0"/>
              <a:t>OS, safety, </a:t>
            </a:r>
            <a:r>
              <a:rPr lang="en-US" sz="2200" b="0" i="0" u="none" strike="noStrike" baseline="0" dirty="0">
                <a:ea typeface="Calibri" panose="020F0502020204030204" pitchFamily="34" charset="0"/>
                <a:cs typeface="Calibri" panose="020F0502020204030204" pitchFamily="34" charset="0"/>
              </a:rPr>
              <a:t>mechanism of response (by PBMC or </a:t>
            </a:r>
            <a:r>
              <a:rPr lang="en-US" sz="2200" dirty="0">
                <a:ea typeface="Calibri" panose="020F0502020204030204" pitchFamily="34" charset="0"/>
                <a:cs typeface="Calibri" panose="020F0502020204030204" pitchFamily="34" charset="0"/>
              </a:rPr>
              <a:t>tumor </a:t>
            </a:r>
            <a:r>
              <a:rPr lang="en-US" sz="2200" b="0" i="0" u="none" strike="noStrike" baseline="0" dirty="0">
                <a:ea typeface="Calibri" panose="020F0502020204030204" pitchFamily="34" charset="0"/>
                <a:cs typeface="Calibri" panose="020F0502020204030204" pitchFamily="34" charset="0"/>
              </a:rPr>
              <a:t>multiomics analyses)</a:t>
            </a:r>
            <a:endParaRPr lang="en-US" sz="2200" dirty="0">
              <a:ea typeface="Calibri" panose="020F0502020204030204" pitchFamily="34" charset="0"/>
              <a:cs typeface="Calibri" panose="020F0502020204030204" pitchFamily="34" charset="0"/>
            </a:endParaRPr>
          </a:p>
        </p:txBody>
      </p:sp>
      <p:sp>
        <p:nvSpPr>
          <p:cNvPr id="6" name="Text Box 11">
            <a:extLst>
              <a:ext uri="{FF2B5EF4-FFF2-40B4-BE49-F238E27FC236}">
                <a16:creationId xmlns:a16="http://schemas.microsoft.com/office/drawing/2014/main" id="{94F82388-F179-FFA9-64B5-76F075889B6B}"/>
              </a:ext>
            </a:extLst>
          </p:cNvPr>
          <p:cNvSpPr txBox="1">
            <a:spLocks noChangeArrowheads="1"/>
          </p:cNvSpPr>
          <p:nvPr/>
        </p:nvSpPr>
        <p:spPr bwMode="auto">
          <a:xfrm>
            <a:off x="45497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Tran. ASCO 2023. Abstr 2024. NCT03405792. </a:t>
            </a:r>
          </a:p>
        </p:txBody>
      </p:sp>
      <p:sp>
        <p:nvSpPr>
          <p:cNvPr id="3" name="TextBox 2">
            <a:extLst>
              <a:ext uri="{FF2B5EF4-FFF2-40B4-BE49-F238E27FC236}">
                <a16:creationId xmlns:a16="http://schemas.microsoft.com/office/drawing/2014/main" id="{E0E2387A-9A35-D880-2B46-28BE6029E895}"/>
              </a:ext>
            </a:extLst>
          </p:cNvPr>
          <p:cNvSpPr txBox="1"/>
          <p:nvPr/>
        </p:nvSpPr>
        <p:spPr bwMode="auto">
          <a:xfrm>
            <a:off x="885491" y="2492188"/>
            <a:ext cx="2184812"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b="0" dirty="0">
                <a:solidFill>
                  <a:schemeClr val="bg1"/>
                </a:solidFill>
                <a:latin typeface="Calibri" panose="020F0502020204030204" pitchFamily="34" charset="0"/>
              </a:rPr>
              <a:t>Adults with newly diagnosed GBM who underwent maximal resection or biopsy and received radiotherapy with </a:t>
            </a:r>
            <a:r>
              <a:rPr lang="en-US" sz="1600" dirty="0">
                <a:solidFill>
                  <a:schemeClr val="bg1"/>
                </a:solidFill>
                <a:latin typeface="Calibri" panose="020F0502020204030204" pitchFamily="34" charset="0"/>
              </a:rPr>
              <a:t>temozolomide, WHO grade IV</a:t>
            </a:r>
            <a:endParaRPr lang="en-US" sz="1600" b="0" dirty="0">
              <a:solidFill>
                <a:schemeClr val="bg1"/>
              </a:solidFill>
              <a:latin typeface="Calibri" panose="020F0502020204030204" pitchFamily="34" charset="0"/>
            </a:endParaRPr>
          </a:p>
          <a:p>
            <a:pPr algn="ctr">
              <a:lnSpc>
                <a:spcPct val="100000"/>
              </a:lnSpc>
              <a:spcAft>
                <a:spcPct val="0"/>
              </a:spcAft>
              <a:buClrTx/>
              <a:buFontTx/>
              <a:buNone/>
            </a:pPr>
            <a:r>
              <a:rPr lang="en-US" sz="1600" dirty="0">
                <a:solidFill>
                  <a:schemeClr val="bg1"/>
                </a:solidFill>
                <a:latin typeface="Calibri" panose="020F0502020204030204" pitchFamily="34" charset="0"/>
              </a:rPr>
              <a:t>(N = 26)</a:t>
            </a:r>
            <a:endParaRPr lang="en-US" sz="1600" b="0" dirty="0">
              <a:solidFill>
                <a:schemeClr val="bg1"/>
              </a:solidFill>
              <a:latin typeface="Calibri" panose="020F0502020204030204" pitchFamily="34" charset="0"/>
            </a:endParaRPr>
          </a:p>
        </p:txBody>
      </p:sp>
      <p:sp>
        <p:nvSpPr>
          <p:cNvPr id="7" name="Rectangle 49">
            <a:extLst>
              <a:ext uri="{FF2B5EF4-FFF2-40B4-BE49-F238E27FC236}">
                <a16:creationId xmlns:a16="http://schemas.microsoft.com/office/drawing/2014/main" id="{05FB646F-0CE4-7F04-92C5-E92EFB295307}"/>
              </a:ext>
            </a:extLst>
          </p:cNvPr>
          <p:cNvSpPr>
            <a:spLocks noChangeArrowheads="1"/>
          </p:cNvSpPr>
          <p:nvPr/>
        </p:nvSpPr>
        <p:spPr bwMode="auto">
          <a:xfrm>
            <a:off x="4301269" y="2792005"/>
            <a:ext cx="4588019" cy="13310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TTFields* </a:t>
            </a:r>
            <a:r>
              <a:rPr lang="en-US" altLang="en-US" sz="1600" dirty="0">
                <a:solidFill>
                  <a:schemeClr val="tx1"/>
                </a:solidFill>
                <a:latin typeface="Calibri" panose="020F0502020204030204" pitchFamily="34" charset="0"/>
              </a:rPr>
              <a:t>200 kHz with NovoTTF-100A </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Pembrolizumab</a:t>
            </a:r>
            <a:r>
              <a:rPr lang="en-US" altLang="en-US" sz="1600" b="1" baseline="30000" dirty="0">
                <a:solidFill>
                  <a:schemeClr val="tx1"/>
                </a:solidFill>
                <a:latin typeface="Calibri" panose="020F0502020204030204" pitchFamily="34" charset="0"/>
              </a:rPr>
              <a:t>†</a:t>
            </a:r>
            <a:r>
              <a:rPr lang="en-US" altLang="en-US" sz="1600" b="1" dirty="0">
                <a:solidFill>
                  <a:schemeClr val="tx1"/>
                </a:solidFill>
                <a:latin typeface="Calibri" panose="020F0502020204030204" pitchFamily="34" charset="0"/>
              </a:rPr>
              <a:t> </a:t>
            </a:r>
            <a:r>
              <a:rPr lang="en-US" altLang="en-US" sz="1600" dirty="0">
                <a:solidFill>
                  <a:schemeClr val="tx1"/>
                </a:solidFill>
                <a:latin typeface="Calibri" panose="020F0502020204030204" pitchFamily="34" charset="0"/>
              </a:rPr>
              <a:t>200 mg IV Q3W</a:t>
            </a:r>
          </a:p>
          <a:p>
            <a:pPr algn="ctr">
              <a:lnSpc>
                <a:spcPct val="100000"/>
              </a:lnSpc>
              <a:spcBef>
                <a:spcPct val="0"/>
              </a:spcBef>
              <a:spcAft>
                <a:spcPct val="0"/>
              </a:spcAft>
              <a:buClrTx/>
              <a:buFontTx/>
              <a:buNone/>
            </a:pPr>
            <a:r>
              <a:rPr lang="en-US" altLang="en-US" sz="1600" b="1" dirty="0">
                <a:solidFill>
                  <a:schemeClr val="tx1"/>
                </a:solidFill>
                <a:latin typeface="Calibri" panose="020F0502020204030204" pitchFamily="34" charset="0"/>
              </a:rPr>
              <a:t>Temozolomide</a:t>
            </a:r>
            <a:r>
              <a:rPr lang="en-US" altLang="en-US" sz="1600" b="1" baseline="30000" dirty="0">
                <a:solidFill>
                  <a:schemeClr val="tx1"/>
                </a:solidFill>
                <a:latin typeface="Calibri" panose="020F0502020204030204" pitchFamily="34" charset="0"/>
              </a:rPr>
              <a:t>‡</a:t>
            </a:r>
            <a:r>
              <a:rPr lang="en-US" altLang="en-US" sz="1600" b="1" dirty="0">
                <a:solidFill>
                  <a:schemeClr val="tx1"/>
                </a:solidFill>
                <a:latin typeface="Calibri" panose="020F0502020204030204" pitchFamily="34" charset="0"/>
              </a:rPr>
              <a:t> </a:t>
            </a:r>
          </a:p>
        </p:txBody>
      </p:sp>
      <p:cxnSp>
        <p:nvCxnSpPr>
          <p:cNvPr id="10" name="Straight Arrow Connector 9">
            <a:extLst>
              <a:ext uri="{FF2B5EF4-FFF2-40B4-BE49-F238E27FC236}">
                <a16:creationId xmlns:a16="http://schemas.microsoft.com/office/drawing/2014/main" id="{3FF8142C-A497-442B-AA53-F95F39F749AE}"/>
              </a:ext>
            </a:extLst>
          </p:cNvPr>
          <p:cNvCxnSpPr/>
          <p:nvPr/>
        </p:nvCxnSpPr>
        <p:spPr bwMode="auto">
          <a:xfrm>
            <a:off x="3622382" y="2426342"/>
            <a:ext cx="0" cy="914400"/>
          </a:xfrm>
          <a:prstGeom prst="straightConnector1">
            <a:avLst/>
          </a:prstGeom>
          <a:noFill/>
          <a:ln w="28575" cap="flat" cmpd="sng" algn="ctr">
            <a:solidFill>
              <a:schemeClr val="bg1"/>
            </a:solidFill>
            <a:prstDash val="sysDot"/>
            <a:round/>
            <a:headEnd type="none" w="med" len="med"/>
            <a:tailEnd type="triangle"/>
          </a:ln>
          <a:effectLst/>
        </p:spPr>
      </p:cxnSp>
      <p:sp>
        <p:nvSpPr>
          <p:cNvPr id="11" name="TextBox 10">
            <a:extLst>
              <a:ext uri="{FF2B5EF4-FFF2-40B4-BE49-F238E27FC236}">
                <a16:creationId xmlns:a16="http://schemas.microsoft.com/office/drawing/2014/main" id="{987A67F8-1E1C-FEAD-CDFC-111CE7A979B4}"/>
              </a:ext>
            </a:extLst>
          </p:cNvPr>
          <p:cNvSpPr txBox="1"/>
          <p:nvPr/>
        </p:nvSpPr>
        <p:spPr bwMode="auto">
          <a:xfrm>
            <a:off x="2506140" y="2028566"/>
            <a:ext cx="22324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MGMT methylation status </a:t>
            </a:r>
          </a:p>
        </p:txBody>
      </p:sp>
      <p:cxnSp>
        <p:nvCxnSpPr>
          <p:cNvPr id="14" name="Straight Arrow Connector 13">
            <a:extLst>
              <a:ext uri="{FF2B5EF4-FFF2-40B4-BE49-F238E27FC236}">
                <a16:creationId xmlns:a16="http://schemas.microsoft.com/office/drawing/2014/main" id="{D2799F84-2C49-5847-7C4D-17CC5EE985EF}"/>
              </a:ext>
            </a:extLst>
          </p:cNvPr>
          <p:cNvCxnSpPr>
            <a:cxnSpLocks/>
          </p:cNvCxnSpPr>
          <p:nvPr/>
        </p:nvCxnSpPr>
        <p:spPr bwMode="auto">
          <a:xfrm>
            <a:off x="3169920" y="3457551"/>
            <a:ext cx="1097280" cy="0"/>
          </a:xfrm>
          <a:prstGeom prst="straightConnector1">
            <a:avLst/>
          </a:prstGeom>
          <a:noFill/>
          <a:ln w="28575" cap="flat" cmpd="sng" algn="ctr">
            <a:solidFill>
              <a:schemeClr val="bg1"/>
            </a:solidFill>
            <a:prstDash val="solid"/>
            <a:round/>
            <a:headEnd type="none" w="med" len="med"/>
            <a:tailEnd type="triangle"/>
          </a:ln>
          <a:effectLst/>
        </p:spPr>
      </p:cxnSp>
      <p:sp>
        <p:nvSpPr>
          <p:cNvPr id="16" name="TextBox 15">
            <a:extLst>
              <a:ext uri="{FF2B5EF4-FFF2-40B4-BE49-F238E27FC236}">
                <a16:creationId xmlns:a16="http://schemas.microsoft.com/office/drawing/2014/main" id="{D8356D71-5BA0-E2D3-1300-1CA98547CC96}"/>
              </a:ext>
            </a:extLst>
          </p:cNvPr>
          <p:cNvSpPr txBox="1"/>
          <p:nvPr/>
        </p:nvSpPr>
        <p:spPr bwMode="auto">
          <a:xfrm>
            <a:off x="4301269" y="4073033"/>
            <a:ext cx="458802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Aft>
                <a:spcPct val="0"/>
              </a:spcAft>
              <a:buClrTx/>
              <a:buFontTx/>
              <a:buNone/>
            </a:pPr>
            <a:r>
              <a:rPr lang="en-US" sz="1400" b="0" dirty="0">
                <a:solidFill>
                  <a:schemeClr val="bg1"/>
                </a:solidFill>
                <a:latin typeface="Calibri" panose="020F0502020204030204" pitchFamily="34" charset="0"/>
              </a:rPr>
              <a:t>*TTFields started at cycle 1 of adjuvant temozolomide</a:t>
            </a:r>
          </a:p>
          <a:p>
            <a:pPr algn="l">
              <a:lnSpc>
                <a:spcPct val="100000"/>
              </a:lnSpc>
              <a:spcAft>
                <a:spcPct val="0"/>
              </a:spcAft>
              <a:buClrTx/>
              <a:buFontTx/>
              <a:buNone/>
            </a:pPr>
            <a:r>
              <a:rPr lang="en-US" altLang="en-US" sz="1400" b="1" baseline="30000" dirty="0">
                <a:solidFill>
                  <a:schemeClr val="bg1"/>
                </a:solidFill>
                <a:latin typeface="Calibri" panose="020F0502020204030204" pitchFamily="34" charset="0"/>
              </a:rPr>
              <a:t>†</a:t>
            </a:r>
            <a:r>
              <a:rPr lang="en-US" altLang="en-US" sz="1400" dirty="0">
                <a:solidFill>
                  <a:schemeClr val="bg1"/>
                </a:solidFill>
                <a:latin typeface="Calibri" panose="020F0502020204030204" pitchFamily="34" charset="0"/>
              </a:rPr>
              <a:t>Pembrolizumab started at cycle 2 of temozolomide.</a:t>
            </a:r>
          </a:p>
          <a:p>
            <a:pPr algn="l">
              <a:lnSpc>
                <a:spcPct val="100000"/>
              </a:lnSpc>
              <a:spcAft>
                <a:spcPct val="0"/>
              </a:spcAft>
              <a:buClrTx/>
              <a:buFontTx/>
              <a:buNone/>
            </a:pPr>
            <a:r>
              <a:rPr lang="en-US" altLang="en-US" sz="1400" baseline="30000" dirty="0">
                <a:solidFill>
                  <a:schemeClr val="bg1"/>
                </a:solidFill>
                <a:latin typeface="Calibri" panose="020F0502020204030204" pitchFamily="34" charset="0"/>
              </a:rPr>
              <a:t>‡</a:t>
            </a:r>
            <a:r>
              <a:rPr lang="en-US" altLang="en-US" sz="1400" dirty="0">
                <a:solidFill>
                  <a:schemeClr val="bg1"/>
                </a:solidFill>
                <a:latin typeface="Calibri" panose="020F0502020204030204" pitchFamily="34" charset="0"/>
              </a:rPr>
              <a:t>Adjuvant temozolomide beginning 4-6 wk after last dose of concomitant temozolomide or radiotherapy.</a:t>
            </a:r>
          </a:p>
        </p:txBody>
      </p:sp>
    </p:spTree>
    <p:extLst>
      <p:ext uri="{BB962C8B-B14F-4D97-AF65-F5344CB8AC3E}">
        <p14:creationId xmlns:p14="http://schemas.microsoft.com/office/powerpoint/2010/main" val="42017541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Freeform: Shape 104">
            <a:extLst>
              <a:ext uri="{FF2B5EF4-FFF2-40B4-BE49-F238E27FC236}">
                <a16:creationId xmlns:a16="http://schemas.microsoft.com/office/drawing/2014/main" id="{E602C1E3-1921-B96A-8408-82CA7ECB35FF}"/>
              </a:ext>
            </a:extLst>
          </p:cNvPr>
          <p:cNvSpPr/>
          <p:nvPr/>
        </p:nvSpPr>
        <p:spPr bwMode="auto">
          <a:xfrm>
            <a:off x="1980091" y="1904999"/>
            <a:ext cx="3927475" cy="2216150"/>
          </a:xfrm>
          <a:custGeom>
            <a:avLst/>
            <a:gdLst>
              <a:gd name="connsiteX0" fmla="*/ 0 w 3927475"/>
              <a:gd name="connsiteY0" fmla="*/ 0 h 2216150"/>
              <a:gd name="connsiteX1" fmla="*/ 73025 w 3927475"/>
              <a:gd name="connsiteY1" fmla="*/ 0 h 2216150"/>
              <a:gd name="connsiteX2" fmla="*/ 73025 w 3927475"/>
              <a:gd name="connsiteY2" fmla="*/ 130175 h 2216150"/>
              <a:gd name="connsiteX3" fmla="*/ 82550 w 3927475"/>
              <a:gd name="connsiteY3" fmla="*/ 130175 h 2216150"/>
              <a:gd name="connsiteX4" fmla="*/ 82550 w 3927475"/>
              <a:gd name="connsiteY4" fmla="*/ 187325 h 2216150"/>
              <a:gd name="connsiteX5" fmla="*/ 98425 w 3927475"/>
              <a:gd name="connsiteY5" fmla="*/ 187325 h 2216150"/>
              <a:gd name="connsiteX6" fmla="*/ 98425 w 3927475"/>
              <a:gd name="connsiteY6" fmla="*/ 257175 h 2216150"/>
              <a:gd name="connsiteX7" fmla="*/ 111125 w 3927475"/>
              <a:gd name="connsiteY7" fmla="*/ 257175 h 2216150"/>
              <a:gd name="connsiteX8" fmla="*/ 111125 w 3927475"/>
              <a:gd name="connsiteY8" fmla="*/ 311150 h 2216150"/>
              <a:gd name="connsiteX9" fmla="*/ 133350 w 3927475"/>
              <a:gd name="connsiteY9" fmla="*/ 311150 h 2216150"/>
              <a:gd name="connsiteX10" fmla="*/ 133350 w 3927475"/>
              <a:gd name="connsiteY10" fmla="*/ 342900 h 2216150"/>
              <a:gd name="connsiteX11" fmla="*/ 209550 w 3927475"/>
              <a:gd name="connsiteY11" fmla="*/ 342900 h 2216150"/>
              <a:gd name="connsiteX12" fmla="*/ 209550 w 3927475"/>
              <a:gd name="connsiteY12" fmla="*/ 393700 h 2216150"/>
              <a:gd name="connsiteX13" fmla="*/ 215900 w 3927475"/>
              <a:gd name="connsiteY13" fmla="*/ 393700 h 2216150"/>
              <a:gd name="connsiteX14" fmla="*/ 215900 w 3927475"/>
              <a:gd name="connsiteY14" fmla="*/ 438150 h 2216150"/>
              <a:gd name="connsiteX15" fmla="*/ 244475 w 3927475"/>
              <a:gd name="connsiteY15" fmla="*/ 438150 h 2216150"/>
              <a:gd name="connsiteX16" fmla="*/ 244475 w 3927475"/>
              <a:gd name="connsiteY16" fmla="*/ 485775 h 2216150"/>
              <a:gd name="connsiteX17" fmla="*/ 292100 w 3927475"/>
              <a:gd name="connsiteY17" fmla="*/ 485775 h 2216150"/>
              <a:gd name="connsiteX18" fmla="*/ 292100 w 3927475"/>
              <a:gd name="connsiteY18" fmla="*/ 517525 h 2216150"/>
              <a:gd name="connsiteX19" fmla="*/ 304800 w 3927475"/>
              <a:gd name="connsiteY19" fmla="*/ 517525 h 2216150"/>
              <a:gd name="connsiteX20" fmla="*/ 304800 w 3927475"/>
              <a:gd name="connsiteY20" fmla="*/ 577850 h 2216150"/>
              <a:gd name="connsiteX21" fmla="*/ 320675 w 3927475"/>
              <a:gd name="connsiteY21" fmla="*/ 577850 h 2216150"/>
              <a:gd name="connsiteX22" fmla="*/ 320675 w 3927475"/>
              <a:gd name="connsiteY22" fmla="*/ 660400 h 2216150"/>
              <a:gd name="connsiteX23" fmla="*/ 327025 w 3927475"/>
              <a:gd name="connsiteY23" fmla="*/ 660400 h 2216150"/>
              <a:gd name="connsiteX24" fmla="*/ 327025 w 3927475"/>
              <a:gd name="connsiteY24" fmla="*/ 698500 h 2216150"/>
              <a:gd name="connsiteX25" fmla="*/ 327025 w 3927475"/>
              <a:gd name="connsiteY25" fmla="*/ 698500 h 2216150"/>
              <a:gd name="connsiteX26" fmla="*/ 327025 w 3927475"/>
              <a:gd name="connsiteY26" fmla="*/ 746125 h 2216150"/>
              <a:gd name="connsiteX27" fmla="*/ 368300 w 3927475"/>
              <a:gd name="connsiteY27" fmla="*/ 746125 h 2216150"/>
              <a:gd name="connsiteX28" fmla="*/ 368300 w 3927475"/>
              <a:gd name="connsiteY28" fmla="*/ 838200 h 2216150"/>
              <a:gd name="connsiteX29" fmla="*/ 434975 w 3927475"/>
              <a:gd name="connsiteY29" fmla="*/ 838200 h 2216150"/>
              <a:gd name="connsiteX30" fmla="*/ 434975 w 3927475"/>
              <a:gd name="connsiteY30" fmla="*/ 863600 h 2216150"/>
              <a:gd name="connsiteX31" fmla="*/ 463550 w 3927475"/>
              <a:gd name="connsiteY31" fmla="*/ 885825 h 2216150"/>
              <a:gd name="connsiteX32" fmla="*/ 463550 w 3927475"/>
              <a:gd name="connsiteY32" fmla="*/ 920750 h 2216150"/>
              <a:gd name="connsiteX33" fmla="*/ 485775 w 3927475"/>
              <a:gd name="connsiteY33" fmla="*/ 920750 h 2216150"/>
              <a:gd name="connsiteX34" fmla="*/ 485775 w 3927475"/>
              <a:gd name="connsiteY34" fmla="*/ 1022350 h 2216150"/>
              <a:gd name="connsiteX35" fmla="*/ 504825 w 3927475"/>
              <a:gd name="connsiteY35" fmla="*/ 1022350 h 2216150"/>
              <a:gd name="connsiteX36" fmla="*/ 504825 w 3927475"/>
              <a:gd name="connsiteY36" fmla="*/ 1050925 h 2216150"/>
              <a:gd name="connsiteX37" fmla="*/ 504825 w 3927475"/>
              <a:gd name="connsiteY37" fmla="*/ 1092200 h 2216150"/>
              <a:gd name="connsiteX38" fmla="*/ 527050 w 3927475"/>
              <a:gd name="connsiteY38" fmla="*/ 1111250 h 2216150"/>
              <a:gd name="connsiteX39" fmla="*/ 527050 w 3927475"/>
              <a:gd name="connsiteY39" fmla="*/ 1139825 h 2216150"/>
              <a:gd name="connsiteX40" fmla="*/ 539750 w 3927475"/>
              <a:gd name="connsiteY40" fmla="*/ 1139825 h 2216150"/>
              <a:gd name="connsiteX41" fmla="*/ 539750 w 3927475"/>
              <a:gd name="connsiteY41" fmla="*/ 1193800 h 2216150"/>
              <a:gd name="connsiteX42" fmla="*/ 555625 w 3927475"/>
              <a:gd name="connsiteY42" fmla="*/ 1193800 h 2216150"/>
              <a:gd name="connsiteX43" fmla="*/ 555625 w 3927475"/>
              <a:gd name="connsiteY43" fmla="*/ 1273175 h 2216150"/>
              <a:gd name="connsiteX44" fmla="*/ 606425 w 3927475"/>
              <a:gd name="connsiteY44" fmla="*/ 1273175 h 2216150"/>
              <a:gd name="connsiteX45" fmla="*/ 606425 w 3927475"/>
              <a:gd name="connsiteY45" fmla="*/ 1327150 h 2216150"/>
              <a:gd name="connsiteX46" fmla="*/ 739775 w 3927475"/>
              <a:gd name="connsiteY46" fmla="*/ 1327150 h 2216150"/>
              <a:gd name="connsiteX47" fmla="*/ 739775 w 3927475"/>
              <a:gd name="connsiteY47" fmla="*/ 1403350 h 2216150"/>
              <a:gd name="connsiteX48" fmla="*/ 752475 w 3927475"/>
              <a:gd name="connsiteY48" fmla="*/ 1403350 h 2216150"/>
              <a:gd name="connsiteX49" fmla="*/ 752475 w 3927475"/>
              <a:gd name="connsiteY49" fmla="*/ 1454150 h 2216150"/>
              <a:gd name="connsiteX50" fmla="*/ 765175 w 3927475"/>
              <a:gd name="connsiteY50" fmla="*/ 1454150 h 2216150"/>
              <a:gd name="connsiteX51" fmla="*/ 765175 w 3927475"/>
              <a:gd name="connsiteY51" fmla="*/ 1498600 h 2216150"/>
              <a:gd name="connsiteX52" fmla="*/ 774700 w 3927475"/>
              <a:gd name="connsiteY52" fmla="*/ 1498600 h 2216150"/>
              <a:gd name="connsiteX53" fmla="*/ 774700 w 3927475"/>
              <a:gd name="connsiteY53" fmla="*/ 1597025 h 2216150"/>
              <a:gd name="connsiteX54" fmla="*/ 803275 w 3927475"/>
              <a:gd name="connsiteY54" fmla="*/ 1597025 h 2216150"/>
              <a:gd name="connsiteX55" fmla="*/ 803275 w 3927475"/>
              <a:gd name="connsiteY55" fmla="*/ 1641475 h 2216150"/>
              <a:gd name="connsiteX56" fmla="*/ 854075 w 3927475"/>
              <a:gd name="connsiteY56" fmla="*/ 1641475 h 2216150"/>
              <a:gd name="connsiteX57" fmla="*/ 854075 w 3927475"/>
              <a:gd name="connsiteY57" fmla="*/ 1685925 h 2216150"/>
              <a:gd name="connsiteX58" fmla="*/ 866775 w 3927475"/>
              <a:gd name="connsiteY58" fmla="*/ 1685925 h 2216150"/>
              <a:gd name="connsiteX59" fmla="*/ 866775 w 3927475"/>
              <a:gd name="connsiteY59" fmla="*/ 1733550 h 2216150"/>
              <a:gd name="connsiteX60" fmla="*/ 1038225 w 3927475"/>
              <a:gd name="connsiteY60" fmla="*/ 1733550 h 2216150"/>
              <a:gd name="connsiteX61" fmla="*/ 1038225 w 3927475"/>
              <a:gd name="connsiteY61" fmla="*/ 1781175 h 2216150"/>
              <a:gd name="connsiteX62" fmla="*/ 1117600 w 3927475"/>
              <a:gd name="connsiteY62" fmla="*/ 1781175 h 2216150"/>
              <a:gd name="connsiteX63" fmla="*/ 1117600 w 3927475"/>
              <a:gd name="connsiteY63" fmla="*/ 1822450 h 2216150"/>
              <a:gd name="connsiteX64" fmla="*/ 1330325 w 3927475"/>
              <a:gd name="connsiteY64" fmla="*/ 1822450 h 2216150"/>
              <a:gd name="connsiteX65" fmla="*/ 1330325 w 3927475"/>
              <a:gd name="connsiteY65" fmla="*/ 1873250 h 2216150"/>
              <a:gd name="connsiteX66" fmla="*/ 1403350 w 3927475"/>
              <a:gd name="connsiteY66" fmla="*/ 1873250 h 2216150"/>
              <a:gd name="connsiteX67" fmla="*/ 1403350 w 3927475"/>
              <a:gd name="connsiteY67" fmla="*/ 1924050 h 2216150"/>
              <a:gd name="connsiteX68" fmla="*/ 1441450 w 3927475"/>
              <a:gd name="connsiteY68" fmla="*/ 1924050 h 2216150"/>
              <a:gd name="connsiteX69" fmla="*/ 1441450 w 3927475"/>
              <a:gd name="connsiteY69" fmla="*/ 1984375 h 2216150"/>
              <a:gd name="connsiteX70" fmla="*/ 1479550 w 3927475"/>
              <a:gd name="connsiteY70" fmla="*/ 1984375 h 2216150"/>
              <a:gd name="connsiteX71" fmla="*/ 1479550 w 3927475"/>
              <a:gd name="connsiteY71" fmla="*/ 2032000 h 2216150"/>
              <a:gd name="connsiteX72" fmla="*/ 1558925 w 3927475"/>
              <a:gd name="connsiteY72" fmla="*/ 2032000 h 2216150"/>
              <a:gd name="connsiteX73" fmla="*/ 1558925 w 3927475"/>
              <a:gd name="connsiteY73" fmla="*/ 2082800 h 2216150"/>
              <a:gd name="connsiteX74" fmla="*/ 1819275 w 3927475"/>
              <a:gd name="connsiteY74" fmla="*/ 2082800 h 2216150"/>
              <a:gd name="connsiteX75" fmla="*/ 1819275 w 3927475"/>
              <a:gd name="connsiteY75" fmla="*/ 2127250 h 2216150"/>
              <a:gd name="connsiteX76" fmla="*/ 3244850 w 3927475"/>
              <a:gd name="connsiteY76" fmla="*/ 2127250 h 2216150"/>
              <a:gd name="connsiteX77" fmla="*/ 3244850 w 3927475"/>
              <a:gd name="connsiteY77" fmla="*/ 2216150 h 2216150"/>
              <a:gd name="connsiteX78" fmla="*/ 3927475 w 3927475"/>
              <a:gd name="connsiteY78" fmla="*/ 2216150 h 2216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3927475" h="2216150">
                <a:moveTo>
                  <a:pt x="0" y="0"/>
                </a:moveTo>
                <a:lnTo>
                  <a:pt x="73025" y="0"/>
                </a:lnTo>
                <a:lnTo>
                  <a:pt x="73025" y="130175"/>
                </a:lnTo>
                <a:lnTo>
                  <a:pt x="82550" y="130175"/>
                </a:lnTo>
                <a:lnTo>
                  <a:pt x="82550" y="187325"/>
                </a:lnTo>
                <a:lnTo>
                  <a:pt x="98425" y="187325"/>
                </a:lnTo>
                <a:lnTo>
                  <a:pt x="98425" y="257175"/>
                </a:lnTo>
                <a:lnTo>
                  <a:pt x="111125" y="257175"/>
                </a:lnTo>
                <a:lnTo>
                  <a:pt x="111125" y="311150"/>
                </a:lnTo>
                <a:lnTo>
                  <a:pt x="133350" y="311150"/>
                </a:lnTo>
                <a:lnTo>
                  <a:pt x="133350" y="342900"/>
                </a:lnTo>
                <a:lnTo>
                  <a:pt x="209550" y="342900"/>
                </a:lnTo>
                <a:lnTo>
                  <a:pt x="209550" y="393700"/>
                </a:lnTo>
                <a:lnTo>
                  <a:pt x="215900" y="393700"/>
                </a:lnTo>
                <a:lnTo>
                  <a:pt x="215900" y="438150"/>
                </a:lnTo>
                <a:lnTo>
                  <a:pt x="244475" y="438150"/>
                </a:lnTo>
                <a:lnTo>
                  <a:pt x="244475" y="485775"/>
                </a:lnTo>
                <a:lnTo>
                  <a:pt x="292100" y="485775"/>
                </a:lnTo>
                <a:lnTo>
                  <a:pt x="292100" y="517525"/>
                </a:lnTo>
                <a:lnTo>
                  <a:pt x="304800" y="517525"/>
                </a:lnTo>
                <a:lnTo>
                  <a:pt x="304800" y="577850"/>
                </a:lnTo>
                <a:lnTo>
                  <a:pt x="320675" y="577850"/>
                </a:lnTo>
                <a:lnTo>
                  <a:pt x="320675" y="660400"/>
                </a:lnTo>
                <a:lnTo>
                  <a:pt x="327025" y="660400"/>
                </a:lnTo>
                <a:lnTo>
                  <a:pt x="327025" y="698500"/>
                </a:lnTo>
                <a:lnTo>
                  <a:pt x="327025" y="698500"/>
                </a:lnTo>
                <a:lnTo>
                  <a:pt x="327025" y="746125"/>
                </a:lnTo>
                <a:lnTo>
                  <a:pt x="368300" y="746125"/>
                </a:lnTo>
                <a:lnTo>
                  <a:pt x="368300" y="838200"/>
                </a:lnTo>
                <a:lnTo>
                  <a:pt x="434975" y="838200"/>
                </a:lnTo>
                <a:lnTo>
                  <a:pt x="434975" y="863600"/>
                </a:lnTo>
                <a:lnTo>
                  <a:pt x="463550" y="885825"/>
                </a:lnTo>
                <a:lnTo>
                  <a:pt x="463550" y="920750"/>
                </a:lnTo>
                <a:lnTo>
                  <a:pt x="485775" y="920750"/>
                </a:lnTo>
                <a:lnTo>
                  <a:pt x="485775" y="1022350"/>
                </a:lnTo>
                <a:lnTo>
                  <a:pt x="504825" y="1022350"/>
                </a:lnTo>
                <a:lnTo>
                  <a:pt x="504825" y="1050925"/>
                </a:lnTo>
                <a:lnTo>
                  <a:pt x="504825" y="1092200"/>
                </a:lnTo>
                <a:lnTo>
                  <a:pt x="527050" y="1111250"/>
                </a:lnTo>
                <a:lnTo>
                  <a:pt x="527050" y="1139825"/>
                </a:lnTo>
                <a:lnTo>
                  <a:pt x="539750" y="1139825"/>
                </a:lnTo>
                <a:lnTo>
                  <a:pt x="539750" y="1193800"/>
                </a:lnTo>
                <a:lnTo>
                  <a:pt x="555625" y="1193800"/>
                </a:lnTo>
                <a:lnTo>
                  <a:pt x="555625" y="1273175"/>
                </a:lnTo>
                <a:lnTo>
                  <a:pt x="606425" y="1273175"/>
                </a:lnTo>
                <a:lnTo>
                  <a:pt x="606425" y="1327150"/>
                </a:lnTo>
                <a:lnTo>
                  <a:pt x="739775" y="1327150"/>
                </a:lnTo>
                <a:lnTo>
                  <a:pt x="739775" y="1403350"/>
                </a:lnTo>
                <a:lnTo>
                  <a:pt x="752475" y="1403350"/>
                </a:lnTo>
                <a:lnTo>
                  <a:pt x="752475" y="1454150"/>
                </a:lnTo>
                <a:lnTo>
                  <a:pt x="765175" y="1454150"/>
                </a:lnTo>
                <a:lnTo>
                  <a:pt x="765175" y="1498600"/>
                </a:lnTo>
                <a:lnTo>
                  <a:pt x="774700" y="1498600"/>
                </a:lnTo>
                <a:lnTo>
                  <a:pt x="774700" y="1597025"/>
                </a:lnTo>
                <a:lnTo>
                  <a:pt x="803275" y="1597025"/>
                </a:lnTo>
                <a:lnTo>
                  <a:pt x="803275" y="1641475"/>
                </a:lnTo>
                <a:lnTo>
                  <a:pt x="854075" y="1641475"/>
                </a:lnTo>
                <a:lnTo>
                  <a:pt x="854075" y="1685925"/>
                </a:lnTo>
                <a:lnTo>
                  <a:pt x="866775" y="1685925"/>
                </a:lnTo>
                <a:lnTo>
                  <a:pt x="866775" y="1733550"/>
                </a:lnTo>
                <a:lnTo>
                  <a:pt x="1038225" y="1733550"/>
                </a:lnTo>
                <a:lnTo>
                  <a:pt x="1038225" y="1781175"/>
                </a:lnTo>
                <a:lnTo>
                  <a:pt x="1117600" y="1781175"/>
                </a:lnTo>
                <a:lnTo>
                  <a:pt x="1117600" y="1822450"/>
                </a:lnTo>
                <a:lnTo>
                  <a:pt x="1330325" y="1822450"/>
                </a:lnTo>
                <a:lnTo>
                  <a:pt x="1330325" y="1873250"/>
                </a:lnTo>
                <a:lnTo>
                  <a:pt x="1403350" y="1873250"/>
                </a:lnTo>
                <a:lnTo>
                  <a:pt x="1403350" y="1924050"/>
                </a:lnTo>
                <a:lnTo>
                  <a:pt x="1441450" y="1924050"/>
                </a:lnTo>
                <a:lnTo>
                  <a:pt x="1441450" y="1984375"/>
                </a:lnTo>
                <a:lnTo>
                  <a:pt x="1479550" y="1984375"/>
                </a:lnTo>
                <a:lnTo>
                  <a:pt x="1479550" y="2032000"/>
                </a:lnTo>
                <a:lnTo>
                  <a:pt x="1558925" y="2032000"/>
                </a:lnTo>
                <a:lnTo>
                  <a:pt x="1558925" y="2082800"/>
                </a:lnTo>
                <a:lnTo>
                  <a:pt x="1819275" y="2082800"/>
                </a:lnTo>
                <a:lnTo>
                  <a:pt x="1819275" y="2127250"/>
                </a:lnTo>
                <a:lnTo>
                  <a:pt x="3244850" y="2127250"/>
                </a:lnTo>
                <a:lnTo>
                  <a:pt x="3244850" y="2216150"/>
                </a:lnTo>
                <a:lnTo>
                  <a:pt x="3927475" y="221615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 name="Title 1">
            <a:extLst>
              <a:ext uri="{FF2B5EF4-FFF2-40B4-BE49-F238E27FC236}">
                <a16:creationId xmlns:a16="http://schemas.microsoft.com/office/drawing/2014/main" id="{910607A7-95A1-FF70-D4D8-3526A4EA1641}"/>
              </a:ext>
            </a:extLst>
          </p:cNvPr>
          <p:cNvSpPr>
            <a:spLocks noGrp="1"/>
          </p:cNvSpPr>
          <p:nvPr>
            <p:ph type="title"/>
          </p:nvPr>
        </p:nvSpPr>
        <p:spPr>
          <a:xfrm>
            <a:off x="609758" y="238127"/>
            <a:ext cx="11328351" cy="1103313"/>
          </a:xfrm>
        </p:spPr>
        <p:txBody>
          <a:bodyPr/>
          <a:lstStyle/>
          <a:p>
            <a:r>
              <a:rPr lang="en-US" dirty="0"/>
              <a:t>2-THE-TOP: Progression-Free Survival and Overall Survival</a:t>
            </a:r>
          </a:p>
        </p:txBody>
      </p:sp>
      <p:sp>
        <p:nvSpPr>
          <p:cNvPr id="4" name="Text Box 11">
            <a:extLst>
              <a:ext uri="{FF2B5EF4-FFF2-40B4-BE49-F238E27FC236}">
                <a16:creationId xmlns:a16="http://schemas.microsoft.com/office/drawing/2014/main" id="{3EFAF3C8-9A91-FF51-C846-730932A62647}"/>
              </a:ext>
            </a:extLst>
          </p:cNvPr>
          <p:cNvSpPr txBox="1">
            <a:spLocks noChangeArrowheads="1"/>
          </p:cNvSpPr>
          <p:nvPr/>
        </p:nvSpPr>
        <p:spPr bwMode="auto">
          <a:xfrm>
            <a:off x="454979" y="636542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Tran. ASCO 2023. Abstr 2024. NCT03405792. </a:t>
            </a:r>
          </a:p>
        </p:txBody>
      </p:sp>
      <p:sp>
        <p:nvSpPr>
          <p:cNvPr id="3" name="TextBox 2">
            <a:extLst>
              <a:ext uri="{FF2B5EF4-FFF2-40B4-BE49-F238E27FC236}">
                <a16:creationId xmlns:a16="http://schemas.microsoft.com/office/drawing/2014/main" id="{B4CE7DCC-B2C9-2F4B-138F-29CA5C5CE3C9}"/>
              </a:ext>
            </a:extLst>
          </p:cNvPr>
          <p:cNvSpPr txBox="1"/>
          <p:nvPr/>
        </p:nvSpPr>
        <p:spPr bwMode="auto">
          <a:xfrm>
            <a:off x="2417776" y="1380392"/>
            <a:ext cx="264880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Progression-Free Survival </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(Primary Endpoint)</a:t>
            </a:r>
          </a:p>
        </p:txBody>
      </p:sp>
      <p:sp>
        <p:nvSpPr>
          <p:cNvPr id="5" name="TextBox 4">
            <a:extLst>
              <a:ext uri="{FF2B5EF4-FFF2-40B4-BE49-F238E27FC236}">
                <a16:creationId xmlns:a16="http://schemas.microsoft.com/office/drawing/2014/main" id="{54915DDD-EFE1-33DF-700C-3976E656A9D4}"/>
              </a:ext>
            </a:extLst>
          </p:cNvPr>
          <p:cNvSpPr txBox="1"/>
          <p:nvPr/>
        </p:nvSpPr>
        <p:spPr bwMode="auto">
          <a:xfrm>
            <a:off x="9273738" y="1380392"/>
            <a:ext cx="17289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Overall Survival</a:t>
            </a:r>
          </a:p>
        </p:txBody>
      </p:sp>
      <p:grpSp>
        <p:nvGrpSpPr>
          <p:cNvPr id="42" name="Group 41">
            <a:extLst>
              <a:ext uri="{FF2B5EF4-FFF2-40B4-BE49-F238E27FC236}">
                <a16:creationId xmlns:a16="http://schemas.microsoft.com/office/drawing/2014/main" id="{3009A29F-5970-C560-A4FB-5BC05111158C}"/>
              </a:ext>
            </a:extLst>
          </p:cNvPr>
          <p:cNvGrpSpPr/>
          <p:nvPr/>
        </p:nvGrpSpPr>
        <p:grpSpPr>
          <a:xfrm>
            <a:off x="1781836" y="4541802"/>
            <a:ext cx="4166720" cy="523220"/>
            <a:chOff x="1745116" y="4287549"/>
            <a:chExt cx="3171536" cy="523220"/>
          </a:xfrm>
        </p:grpSpPr>
        <p:sp>
          <p:nvSpPr>
            <p:cNvPr id="43" name="TextBox 42">
              <a:extLst>
                <a:ext uri="{FF2B5EF4-FFF2-40B4-BE49-F238E27FC236}">
                  <a16:creationId xmlns:a16="http://schemas.microsoft.com/office/drawing/2014/main" id="{6EB63EC9-A44A-6B49-C80B-FA8C43F48987}"/>
                </a:ext>
              </a:extLst>
            </p:cNvPr>
            <p:cNvSpPr txBox="1"/>
            <p:nvPr/>
          </p:nvSpPr>
          <p:spPr bwMode="auto">
            <a:xfrm>
              <a:off x="1745116" y="4287549"/>
              <a:ext cx="2796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45" name="TextBox 44">
              <a:extLst>
                <a:ext uri="{FF2B5EF4-FFF2-40B4-BE49-F238E27FC236}">
                  <a16:creationId xmlns:a16="http://schemas.microsoft.com/office/drawing/2014/main" id="{8B89C828-75F5-5DFF-90CF-99585CDB90E8}"/>
                </a:ext>
              </a:extLst>
            </p:cNvPr>
            <p:cNvSpPr txBox="1"/>
            <p:nvPr/>
          </p:nvSpPr>
          <p:spPr bwMode="auto">
            <a:xfrm>
              <a:off x="2676417" y="4287549"/>
              <a:ext cx="2796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a:t>
              </a:r>
            </a:p>
          </p:txBody>
        </p:sp>
        <p:sp>
          <p:nvSpPr>
            <p:cNvPr id="47" name="TextBox 46">
              <a:extLst>
                <a:ext uri="{FF2B5EF4-FFF2-40B4-BE49-F238E27FC236}">
                  <a16:creationId xmlns:a16="http://schemas.microsoft.com/office/drawing/2014/main" id="{15C082BE-F3DD-4A85-8C55-1F9DBB87DB28}"/>
                </a:ext>
              </a:extLst>
            </p:cNvPr>
            <p:cNvSpPr txBox="1"/>
            <p:nvPr/>
          </p:nvSpPr>
          <p:spPr bwMode="auto">
            <a:xfrm>
              <a:off x="3702033" y="4287549"/>
              <a:ext cx="2101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a:t>
              </a:r>
            </a:p>
          </p:txBody>
        </p:sp>
        <p:sp>
          <p:nvSpPr>
            <p:cNvPr id="49" name="TextBox 48">
              <a:extLst>
                <a:ext uri="{FF2B5EF4-FFF2-40B4-BE49-F238E27FC236}">
                  <a16:creationId xmlns:a16="http://schemas.microsoft.com/office/drawing/2014/main" id="{B614C23F-1461-B156-6261-CB3F830C88A8}"/>
                </a:ext>
              </a:extLst>
            </p:cNvPr>
            <p:cNvSpPr txBox="1"/>
            <p:nvPr/>
          </p:nvSpPr>
          <p:spPr bwMode="auto">
            <a:xfrm>
              <a:off x="4706543" y="4287549"/>
              <a:ext cx="2101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p:txBody>
        </p:sp>
      </p:grpSp>
      <p:graphicFrame>
        <p:nvGraphicFramePr>
          <p:cNvPr id="50" name="Table 59">
            <a:extLst>
              <a:ext uri="{FF2B5EF4-FFF2-40B4-BE49-F238E27FC236}">
                <a16:creationId xmlns:a16="http://schemas.microsoft.com/office/drawing/2014/main" id="{ABFF76C0-A369-0F25-8D95-90B020C741E4}"/>
              </a:ext>
            </a:extLst>
          </p:cNvPr>
          <p:cNvGraphicFramePr>
            <a:graphicFrameLocks noGrp="1"/>
          </p:cNvGraphicFramePr>
          <p:nvPr>
            <p:extLst>
              <p:ext uri="{D42A27DB-BD31-4B8C-83A1-F6EECF244321}">
                <p14:modId xmlns:p14="http://schemas.microsoft.com/office/powerpoint/2010/main" val="2195676075"/>
              </p:ext>
            </p:extLst>
          </p:nvPr>
        </p:nvGraphicFramePr>
        <p:xfrm>
          <a:off x="1010999" y="5148630"/>
          <a:ext cx="4590186" cy="1143000"/>
        </p:xfrm>
        <a:graphic>
          <a:graphicData uri="http://schemas.openxmlformats.org/drawingml/2006/table">
            <a:tbl>
              <a:tblPr firstRow="1" bandRow="1">
                <a:tableStyleId>{5C22544A-7EE6-4342-B048-85BDC9FD1C3A}</a:tableStyleId>
              </a:tblPr>
              <a:tblGrid>
                <a:gridCol w="1071388">
                  <a:extLst>
                    <a:ext uri="{9D8B030D-6E8A-4147-A177-3AD203B41FA5}">
                      <a16:colId xmlns:a16="http://schemas.microsoft.com/office/drawing/2014/main" val="737152430"/>
                    </a:ext>
                  </a:extLst>
                </a:gridCol>
                <a:gridCol w="1988736">
                  <a:extLst>
                    <a:ext uri="{9D8B030D-6E8A-4147-A177-3AD203B41FA5}">
                      <a16:colId xmlns:a16="http://schemas.microsoft.com/office/drawing/2014/main" val="1153412905"/>
                    </a:ext>
                  </a:extLst>
                </a:gridCol>
                <a:gridCol w="1530062">
                  <a:extLst>
                    <a:ext uri="{9D8B030D-6E8A-4147-A177-3AD203B41FA5}">
                      <a16:colId xmlns:a16="http://schemas.microsoft.com/office/drawing/2014/main" val="2607521441"/>
                    </a:ext>
                  </a:extLst>
                </a:gridCol>
              </a:tblGrid>
              <a:tr h="185043">
                <a:tc>
                  <a:txBody>
                    <a:bodyPr/>
                    <a:lstStyle/>
                    <a:p>
                      <a:pPr>
                        <a:lnSpc>
                          <a:spcPct val="90000"/>
                        </a:lnSpc>
                      </a:pPr>
                      <a:endParaRPr lang="en-US" sz="1400" dirty="0">
                        <a:solidFill>
                          <a:schemeClr val="bg1"/>
                        </a:solidFill>
                        <a:latin typeface="+mn-lt"/>
                      </a:endParaRPr>
                    </a:p>
                  </a:txBody>
                  <a:tcPr marL="45720" marR="45720" marT="18288" marB="18288">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dirty="0">
                          <a:solidFill>
                            <a:schemeClr val="tx1"/>
                          </a:solidFill>
                          <a:latin typeface="+mn-lt"/>
                        </a:rPr>
                        <a:t>TTFields + TMZ + Pem</a:t>
                      </a:r>
                    </a:p>
                  </a:txBody>
                  <a:tcPr marL="45720" marR="45720" marT="18288" marB="18288">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dirty="0">
                          <a:solidFill>
                            <a:schemeClr val="tx1"/>
                          </a:solidFill>
                          <a:latin typeface="+mn-lt"/>
                        </a:rPr>
                        <a:t>TTFields + TMZ</a:t>
                      </a:r>
                      <a:endParaRPr lang="en-US" sz="1400" dirty="0">
                        <a:solidFill>
                          <a:schemeClr val="tx1"/>
                        </a:solidFill>
                        <a:latin typeface="+mn-lt"/>
                      </a:endParaRPr>
                    </a:p>
                  </a:txBody>
                  <a:tcPr marL="45720" marR="45720" marT="18288" marB="18288">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460435162"/>
                  </a:ext>
                </a:extLst>
              </a:tr>
              <a:tr h="185043">
                <a:tc rowSpan="2">
                  <a:txBody>
                    <a:bodyPr/>
                    <a:lstStyle/>
                    <a:p>
                      <a:pPr>
                        <a:lnSpc>
                          <a:spcPct val="90000"/>
                        </a:lnSpc>
                      </a:pPr>
                      <a:r>
                        <a:rPr lang="en-US" sz="1400" dirty="0">
                          <a:solidFill>
                            <a:schemeClr val="bg1"/>
                          </a:solidFill>
                          <a:latin typeface="+mn-lt"/>
                        </a:rPr>
                        <a:t>Median PFS, mo (95% CI)</a:t>
                      </a:r>
                    </a:p>
                  </a:txBody>
                  <a:tcPr marL="45720" marR="45720" marT="18288" marB="18288">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11.98 (7.433-15.93)</a:t>
                      </a:r>
                    </a:p>
                  </a:txBody>
                  <a:tcPr marL="45720" marR="45720" marT="18288" marB="18288">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5.833 (4.367-7.900)</a:t>
                      </a:r>
                    </a:p>
                  </a:txBody>
                  <a:tcPr marL="45720" marR="45720" marT="18288" marB="18288">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56672294"/>
                  </a:ext>
                </a:extLst>
              </a:tr>
              <a:tr h="185043">
                <a:tc vMerge="1">
                  <a:txBody>
                    <a:bodyPr/>
                    <a:lstStyle/>
                    <a:p>
                      <a:pPr>
                        <a:lnSpc>
                          <a:spcPct val="90000"/>
                        </a:lnSpc>
                      </a:pPr>
                      <a:endParaRPr lang="en-US" sz="1200" dirty="0">
                        <a:solidFill>
                          <a:schemeClr val="bg1"/>
                        </a:solidFill>
                        <a:latin typeface="+mn-lt"/>
                      </a:endParaRPr>
                    </a:p>
                  </a:txBody>
                  <a:tcPr/>
                </a:tc>
                <a:tc gridSpan="2">
                  <a:txBody>
                    <a:bodyPr/>
                    <a:lstStyle/>
                    <a:p>
                      <a:pPr algn="ctr">
                        <a:lnSpc>
                          <a:spcPct val="90000"/>
                        </a:lnSpc>
                      </a:pPr>
                      <a:r>
                        <a:rPr lang="en-US" sz="1400" dirty="0">
                          <a:solidFill>
                            <a:schemeClr val="bg1"/>
                          </a:solidFill>
                          <a:latin typeface="+mn-lt"/>
                        </a:rPr>
                        <a:t>HR: 0.377 (95% CI: 0.217-0.653; </a:t>
                      </a:r>
                      <a:r>
                        <a:rPr lang="en-US" sz="1400" i="1" dirty="0">
                          <a:solidFill>
                            <a:schemeClr val="bg1"/>
                          </a:solidFill>
                          <a:latin typeface="+mn-lt"/>
                        </a:rPr>
                        <a:t>P</a:t>
                      </a:r>
                      <a:r>
                        <a:rPr lang="en-US" sz="1400" dirty="0">
                          <a:solidFill>
                            <a:schemeClr val="bg1"/>
                          </a:solidFill>
                          <a:latin typeface="+mn-lt"/>
                        </a:rPr>
                        <a:t> = .00261)</a:t>
                      </a:r>
                    </a:p>
                  </a:txBody>
                  <a:tcPr marL="45720" marR="45720" marT="18288" marB="18288">
                    <a:noFill/>
                  </a:tcPr>
                </a:tc>
                <a:tc hMerge="1">
                  <a:txBody>
                    <a:bodyPr/>
                    <a:lstStyle/>
                    <a:p>
                      <a:pPr algn="ctr">
                        <a:lnSpc>
                          <a:spcPct val="90000"/>
                        </a:lnSpc>
                      </a:pPr>
                      <a:endParaRPr lang="en-US" sz="1200" dirty="0">
                        <a:solidFill>
                          <a:schemeClr val="bg1"/>
                        </a:solidFill>
                        <a:latin typeface="+mn-lt"/>
                      </a:endParaRPr>
                    </a:p>
                  </a:txBody>
                  <a:tcPr/>
                </a:tc>
                <a:extLst>
                  <a:ext uri="{0D108BD9-81ED-4DB2-BD59-A6C34878D82A}">
                    <a16:rowId xmlns:a16="http://schemas.microsoft.com/office/drawing/2014/main" val="2606573202"/>
                  </a:ext>
                </a:extLst>
              </a:tr>
              <a:tr h="18504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mn-lt"/>
                        </a:rPr>
                        <a:t>Subjects, n</a:t>
                      </a:r>
                    </a:p>
                  </a:txBody>
                  <a:tcPr marL="45720" marR="45720" marT="18288" marB="18288">
                    <a:noFill/>
                  </a:tcPr>
                </a:tc>
                <a:tc>
                  <a:txBody>
                    <a:bodyPr/>
                    <a:lstStyle/>
                    <a:p>
                      <a:pPr algn="ctr">
                        <a:lnSpc>
                          <a:spcPct val="90000"/>
                        </a:lnSpc>
                      </a:pPr>
                      <a:r>
                        <a:rPr lang="en-US" sz="1400" dirty="0">
                          <a:solidFill>
                            <a:schemeClr val="bg1"/>
                          </a:solidFill>
                          <a:latin typeface="+mn-lt"/>
                        </a:rPr>
                        <a:t>26</a:t>
                      </a:r>
                    </a:p>
                  </a:txBody>
                  <a:tcPr marL="45720" marR="45720" marT="18288" marB="18288">
                    <a:noFill/>
                  </a:tcPr>
                </a:tc>
                <a:tc>
                  <a:txBody>
                    <a:bodyPr/>
                    <a:lstStyle/>
                    <a:p>
                      <a:pPr algn="ctr">
                        <a:lnSpc>
                          <a:spcPct val="90000"/>
                        </a:lnSpc>
                      </a:pPr>
                      <a:r>
                        <a:rPr lang="en-US" sz="1400" dirty="0">
                          <a:solidFill>
                            <a:schemeClr val="bg1"/>
                          </a:solidFill>
                          <a:latin typeface="+mn-lt"/>
                        </a:rPr>
                        <a:t>56</a:t>
                      </a:r>
                    </a:p>
                  </a:txBody>
                  <a:tcPr marL="45720" marR="45720" marT="18288" marB="18288">
                    <a:noFill/>
                  </a:tcPr>
                </a:tc>
                <a:extLst>
                  <a:ext uri="{0D108BD9-81ED-4DB2-BD59-A6C34878D82A}">
                    <a16:rowId xmlns:a16="http://schemas.microsoft.com/office/drawing/2014/main" val="134825929"/>
                  </a:ext>
                </a:extLst>
              </a:tr>
              <a:tr h="185043">
                <a:tc>
                  <a:txBody>
                    <a:bodyPr/>
                    <a:lstStyle/>
                    <a:p>
                      <a:pPr>
                        <a:lnSpc>
                          <a:spcPct val="90000"/>
                        </a:lnSpc>
                      </a:pPr>
                      <a:r>
                        <a:rPr lang="en-US" sz="1400" dirty="0">
                          <a:solidFill>
                            <a:schemeClr val="bg1"/>
                          </a:solidFill>
                          <a:latin typeface="+mn-lt"/>
                        </a:rPr>
                        <a:t>Events, n</a:t>
                      </a:r>
                    </a:p>
                  </a:txBody>
                  <a:tcPr marL="45720" marR="45720" marT="18288" marB="18288">
                    <a:noFill/>
                  </a:tcPr>
                </a:tc>
                <a:tc>
                  <a:txBody>
                    <a:bodyPr/>
                    <a:lstStyle/>
                    <a:p>
                      <a:pPr algn="ctr">
                        <a:lnSpc>
                          <a:spcPct val="90000"/>
                        </a:lnSpc>
                      </a:pPr>
                      <a:r>
                        <a:rPr lang="en-US" sz="1400" dirty="0">
                          <a:solidFill>
                            <a:schemeClr val="bg1"/>
                          </a:solidFill>
                          <a:latin typeface="+mn-lt"/>
                        </a:rPr>
                        <a:t>22</a:t>
                      </a:r>
                    </a:p>
                  </a:txBody>
                  <a:tcPr marL="45720" marR="45720" marT="18288" marB="18288">
                    <a:noFill/>
                  </a:tcPr>
                </a:tc>
                <a:tc>
                  <a:txBody>
                    <a:bodyPr/>
                    <a:lstStyle/>
                    <a:p>
                      <a:pPr algn="ctr">
                        <a:lnSpc>
                          <a:spcPct val="90000"/>
                        </a:lnSpc>
                      </a:pPr>
                      <a:r>
                        <a:rPr lang="en-US" sz="1400" dirty="0">
                          <a:solidFill>
                            <a:schemeClr val="bg1"/>
                          </a:solidFill>
                          <a:latin typeface="+mn-lt"/>
                        </a:rPr>
                        <a:t>49</a:t>
                      </a:r>
                    </a:p>
                  </a:txBody>
                  <a:tcPr marL="45720" marR="45720" marT="18288" marB="18288">
                    <a:noFill/>
                  </a:tcPr>
                </a:tc>
                <a:extLst>
                  <a:ext uri="{0D108BD9-81ED-4DB2-BD59-A6C34878D82A}">
                    <a16:rowId xmlns:a16="http://schemas.microsoft.com/office/drawing/2014/main" val="3334095883"/>
                  </a:ext>
                </a:extLst>
              </a:tr>
            </a:tbl>
          </a:graphicData>
        </a:graphic>
      </p:graphicFrame>
      <p:sp>
        <p:nvSpPr>
          <p:cNvPr id="52" name="TextBox 51">
            <a:extLst>
              <a:ext uri="{FF2B5EF4-FFF2-40B4-BE49-F238E27FC236}">
                <a16:creationId xmlns:a16="http://schemas.microsoft.com/office/drawing/2014/main" id="{D4358C69-6586-6569-E1ED-DFDCB6E62794}"/>
              </a:ext>
            </a:extLst>
          </p:cNvPr>
          <p:cNvSpPr txBox="1"/>
          <p:nvPr/>
        </p:nvSpPr>
        <p:spPr bwMode="auto">
          <a:xfrm>
            <a:off x="13010" y="4373942"/>
            <a:ext cx="189012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mn-cs"/>
              </a:rPr>
              <a:t>Patients at Risk, n</a:t>
            </a:r>
          </a:p>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E1471D"/>
                </a:solidFill>
                <a:effectLst/>
                <a:uLnTx/>
                <a:uFillTx/>
                <a:latin typeface="Calibri"/>
                <a:ea typeface="+mn-ea"/>
                <a:cs typeface="+mn-cs"/>
              </a:rPr>
              <a:t>TTFields + TMZ</a:t>
            </a:r>
          </a:p>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a:ea typeface="+mn-ea"/>
                <a:cs typeface="+mn-cs"/>
              </a:rPr>
              <a:t>TTFields + TMZ + Pem</a:t>
            </a:r>
          </a:p>
        </p:txBody>
      </p:sp>
      <p:grpSp>
        <p:nvGrpSpPr>
          <p:cNvPr id="54" name="Group 53">
            <a:extLst>
              <a:ext uri="{FF2B5EF4-FFF2-40B4-BE49-F238E27FC236}">
                <a16:creationId xmlns:a16="http://schemas.microsoft.com/office/drawing/2014/main" id="{0F6B9358-9546-689E-C539-1BDD32266337}"/>
              </a:ext>
            </a:extLst>
          </p:cNvPr>
          <p:cNvGrpSpPr/>
          <p:nvPr/>
        </p:nvGrpSpPr>
        <p:grpSpPr>
          <a:xfrm>
            <a:off x="1220521" y="1678599"/>
            <a:ext cx="4786545" cy="3054997"/>
            <a:chOff x="983505" y="1792900"/>
            <a:chExt cx="4786545" cy="3054997"/>
          </a:xfrm>
        </p:grpSpPr>
        <p:sp>
          <p:nvSpPr>
            <p:cNvPr id="7" name="TextBox 6">
              <a:extLst>
                <a:ext uri="{FF2B5EF4-FFF2-40B4-BE49-F238E27FC236}">
                  <a16:creationId xmlns:a16="http://schemas.microsoft.com/office/drawing/2014/main" id="{D1C0E72A-0A7C-4BF0-E38F-274D9A826399}"/>
                </a:ext>
              </a:extLst>
            </p:cNvPr>
            <p:cNvSpPr txBox="1"/>
            <p:nvPr/>
          </p:nvSpPr>
          <p:spPr bwMode="auto">
            <a:xfrm rot="16200000">
              <a:off x="908228" y="2948178"/>
              <a:ext cx="5198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PFS</a:t>
              </a:r>
            </a:p>
          </p:txBody>
        </p:sp>
        <p:grpSp>
          <p:nvGrpSpPr>
            <p:cNvPr id="10" name="Group 9">
              <a:extLst>
                <a:ext uri="{FF2B5EF4-FFF2-40B4-BE49-F238E27FC236}">
                  <a16:creationId xmlns:a16="http://schemas.microsoft.com/office/drawing/2014/main" id="{5BD5E2AB-98A1-43E5-F6DA-AF3331124A91}"/>
                </a:ext>
              </a:extLst>
            </p:cNvPr>
            <p:cNvGrpSpPr/>
            <p:nvPr/>
          </p:nvGrpSpPr>
          <p:grpSpPr>
            <a:xfrm>
              <a:off x="1276320" y="1792900"/>
              <a:ext cx="444352" cy="2668081"/>
              <a:chOff x="1432905" y="1792900"/>
              <a:chExt cx="444352" cy="2668081"/>
            </a:xfrm>
          </p:grpSpPr>
          <p:sp>
            <p:nvSpPr>
              <p:cNvPr id="34" name="TextBox 33">
                <a:extLst>
                  <a:ext uri="{FF2B5EF4-FFF2-40B4-BE49-F238E27FC236}">
                    <a16:creationId xmlns:a16="http://schemas.microsoft.com/office/drawing/2014/main" id="{1F3B6F70-66D2-CF38-B0E9-0520C2E85292}"/>
                  </a:ext>
                </a:extLst>
              </p:cNvPr>
              <p:cNvSpPr txBox="1"/>
              <p:nvPr/>
            </p:nvSpPr>
            <p:spPr bwMode="auto">
              <a:xfrm>
                <a:off x="1432905" y="179290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35" name="TextBox 34">
                <a:extLst>
                  <a:ext uri="{FF2B5EF4-FFF2-40B4-BE49-F238E27FC236}">
                    <a16:creationId xmlns:a16="http://schemas.microsoft.com/office/drawing/2014/main" id="{0C5B1B36-A530-9F74-B266-AA9F685EA5AD}"/>
                  </a:ext>
                </a:extLst>
              </p:cNvPr>
              <p:cNvSpPr txBox="1"/>
              <p:nvPr/>
            </p:nvSpPr>
            <p:spPr bwMode="auto">
              <a:xfrm>
                <a:off x="1432905" y="225706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6" name="TextBox 35">
                <a:extLst>
                  <a:ext uri="{FF2B5EF4-FFF2-40B4-BE49-F238E27FC236}">
                    <a16:creationId xmlns:a16="http://schemas.microsoft.com/office/drawing/2014/main" id="{AEA6D7E2-EE3D-FC07-4A3B-4B83FF093D6E}"/>
                  </a:ext>
                </a:extLst>
              </p:cNvPr>
              <p:cNvSpPr txBox="1"/>
              <p:nvPr/>
            </p:nvSpPr>
            <p:spPr bwMode="auto">
              <a:xfrm>
                <a:off x="1432905" y="272359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7" name="TextBox 36">
                <a:extLst>
                  <a:ext uri="{FF2B5EF4-FFF2-40B4-BE49-F238E27FC236}">
                    <a16:creationId xmlns:a16="http://schemas.microsoft.com/office/drawing/2014/main" id="{A5EA6E8B-A4B5-C905-D5A7-0CB5DA3E856F}"/>
                  </a:ext>
                </a:extLst>
              </p:cNvPr>
              <p:cNvSpPr txBox="1"/>
              <p:nvPr/>
            </p:nvSpPr>
            <p:spPr bwMode="auto">
              <a:xfrm>
                <a:off x="1432905" y="318775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38" name="TextBox 37">
                <a:extLst>
                  <a:ext uri="{FF2B5EF4-FFF2-40B4-BE49-F238E27FC236}">
                    <a16:creationId xmlns:a16="http://schemas.microsoft.com/office/drawing/2014/main" id="{F66675AC-A1F2-395F-16D2-1362174DEA9D}"/>
                  </a:ext>
                </a:extLst>
              </p:cNvPr>
              <p:cNvSpPr txBox="1"/>
              <p:nvPr/>
            </p:nvSpPr>
            <p:spPr bwMode="auto">
              <a:xfrm>
                <a:off x="1432905" y="365826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39" name="TextBox 38">
                <a:extLst>
                  <a:ext uri="{FF2B5EF4-FFF2-40B4-BE49-F238E27FC236}">
                    <a16:creationId xmlns:a16="http://schemas.microsoft.com/office/drawing/2014/main" id="{F112E14E-286E-3AFA-CFB3-048394434851}"/>
                  </a:ext>
                </a:extLst>
              </p:cNvPr>
              <p:cNvSpPr txBox="1"/>
              <p:nvPr/>
            </p:nvSpPr>
            <p:spPr bwMode="auto">
              <a:xfrm>
                <a:off x="1588396" y="412242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1" name="TextBox 10">
              <a:extLst>
                <a:ext uri="{FF2B5EF4-FFF2-40B4-BE49-F238E27FC236}">
                  <a16:creationId xmlns:a16="http://schemas.microsoft.com/office/drawing/2014/main" id="{2706B558-7BF1-22E5-7A6A-462FA44F45C8}"/>
                </a:ext>
              </a:extLst>
            </p:cNvPr>
            <p:cNvSpPr txBox="1"/>
            <p:nvPr/>
          </p:nvSpPr>
          <p:spPr bwMode="auto">
            <a:xfrm>
              <a:off x="3404975" y="4478565"/>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12" name="Group 11">
              <a:extLst>
                <a:ext uri="{FF2B5EF4-FFF2-40B4-BE49-F238E27FC236}">
                  <a16:creationId xmlns:a16="http://schemas.microsoft.com/office/drawing/2014/main" id="{485FBA15-1F2D-E4DA-B6A4-CA879657C595}"/>
                </a:ext>
              </a:extLst>
            </p:cNvPr>
            <p:cNvGrpSpPr/>
            <p:nvPr/>
          </p:nvGrpSpPr>
          <p:grpSpPr>
            <a:xfrm>
              <a:off x="1584095" y="4293899"/>
              <a:ext cx="4185955" cy="338554"/>
              <a:chOff x="1775010" y="4287549"/>
              <a:chExt cx="3186176" cy="338554"/>
            </a:xfrm>
          </p:grpSpPr>
          <p:sp>
            <p:nvSpPr>
              <p:cNvPr id="28" name="TextBox 27">
                <a:extLst>
                  <a:ext uri="{FF2B5EF4-FFF2-40B4-BE49-F238E27FC236}">
                    <a16:creationId xmlns:a16="http://schemas.microsoft.com/office/drawing/2014/main" id="{387C7EC7-9AC2-7C7D-2603-5FD57232D777}"/>
                  </a:ext>
                </a:extLst>
              </p:cNvPr>
              <p:cNvSpPr txBox="1"/>
              <p:nvPr/>
            </p:nvSpPr>
            <p:spPr bwMode="auto">
              <a:xfrm>
                <a:off x="1775010" y="4287549"/>
                <a:ext cx="219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29" name="TextBox 28">
                <a:extLst>
                  <a:ext uri="{FF2B5EF4-FFF2-40B4-BE49-F238E27FC236}">
                    <a16:creationId xmlns:a16="http://schemas.microsoft.com/office/drawing/2014/main" id="{459F3B6F-6812-AB40-7C3B-AF441C37DD02}"/>
                  </a:ext>
                </a:extLst>
              </p:cNvPr>
              <p:cNvSpPr txBox="1"/>
              <p:nvPr/>
            </p:nvSpPr>
            <p:spPr bwMode="auto">
              <a:xfrm>
                <a:off x="2213057" y="4287549"/>
                <a:ext cx="219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0" name="TextBox 29">
                <a:extLst>
                  <a:ext uri="{FF2B5EF4-FFF2-40B4-BE49-F238E27FC236}">
                    <a16:creationId xmlns:a16="http://schemas.microsoft.com/office/drawing/2014/main" id="{ED9977BF-8C3B-3CEA-002E-304A5E7E04F8}"/>
                  </a:ext>
                </a:extLst>
              </p:cNvPr>
              <p:cNvSpPr txBox="1"/>
              <p:nvPr/>
            </p:nvSpPr>
            <p:spPr bwMode="auto">
              <a:xfrm>
                <a:off x="2666656"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1" name="TextBox 30">
                <a:extLst>
                  <a:ext uri="{FF2B5EF4-FFF2-40B4-BE49-F238E27FC236}">
                    <a16:creationId xmlns:a16="http://schemas.microsoft.com/office/drawing/2014/main" id="{0F3993B3-FA5A-71B6-4543-3D1C2B455DF2}"/>
                  </a:ext>
                </a:extLst>
              </p:cNvPr>
              <p:cNvSpPr txBox="1"/>
              <p:nvPr/>
            </p:nvSpPr>
            <p:spPr bwMode="auto">
              <a:xfrm>
                <a:off x="3156343"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2" name="TextBox 31">
                <a:extLst>
                  <a:ext uri="{FF2B5EF4-FFF2-40B4-BE49-F238E27FC236}">
                    <a16:creationId xmlns:a16="http://schemas.microsoft.com/office/drawing/2014/main" id="{C4F6ABC6-469A-E359-CAEF-CED4741C9029}"/>
                  </a:ext>
                </a:extLst>
              </p:cNvPr>
              <p:cNvSpPr txBox="1"/>
              <p:nvPr/>
            </p:nvSpPr>
            <p:spPr bwMode="auto">
              <a:xfrm>
                <a:off x="3657498"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3" name="TextBox 32">
                <a:extLst>
                  <a:ext uri="{FF2B5EF4-FFF2-40B4-BE49-F238E27FC236}">
                    <a16:creationId xmlns:a16="http://schemas.microsoft.com/office/drawing/2014/main" id="{26A88CAE-7E76-5F71-7903-66F149BFD174}"/>
                  </a:ext>
                </a:extLst>
              </p:cNvPr>
              <p:cNvSpPr txBox="1"/>
              <p:nvPr/>
            </p:nvSpPr>
            <p:spPr bwMode="auto">
              <a:xfrm>
                <a:off x="4159176"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40" name="TextBox 39">
                <a:extLst>
                  <a:ext uri="{FF2B5EF4-FFF2-40B4-BE49-F238E27FC236}">
                    <a16:creationId xmlns:a16="http://schemas.microsoft.com/office/drawing/2014/main" id="{C6FC6943-87E0-8B25-C68A-650F7A500F6B}"/>
                  </a:ext>
                </a:extLst>
              </p:cNvPr>
              <p:cNvSpPr txBox="1"/>
              <p:nvPr/>
            </p:nvSpPr>
            <p:spPr bwMode="auto">
              <a:xfrm>
                <a:off x="4662008"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grpSp>
        <p:sp>
          <p:nvSpPr>
            <p:cNvPr id="13" name="Freeform: Shape 12">
              <a:extLst>
                <a:ext uri="{FF2B5EF4-FFF2-40B4-BE49-F238E27FC236}">
                  <a16:creationId xmlns:a16="http://schemas.microsoft.com/office/drawing/2014/main" id="{74BCB505-7A29-88CF-E095-3B01342B67ED}"/>
                </a:ext>
              </a:extLst>
            </p:cNvPr>
            <p:cNvSpPr/>
            <p:nvPr/>
          </p:nvSpPr>
          <p:spPr bwMode="auto">
            <a:xfrm>
              <a:off x="1729365" y="1968500"/>
              <a:ext cx="3835400"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4" name="Group 13">
              <a:extLst>
                <a:ext uri="{FF2B5EF4-FFF2-40B4-BE49-F238E27FC236}">
                  <a16:creationId xmlns:a16="http://schemas.microsoft.com/office/drawing/2014/main" id="{B8523A59-0D1A-9952-2524-046703952FAB}"/>
                </a:ext>
              </a:extLst>
            </p:cNvPr>
            <p:cNvGrpSpPr/>
            <p:nvPr/>
          </p:nvGrpSpPr>
          <p:grpSpPr>
            <a:xfrm>
              <a:off x="1646814" y="1981200"/>
              <a:ext cx="95251" cy="2324062"/>
              <a:chOff x="1350051" y="1981200"/>
              <a:chExt cx="901240" cy="2324062"/>
            </a:xfrm>
          </p:grpSpPr>
          <p:cxnSp>
            <p:nvCxnSpPr>
              <p:cNvPr id="22" name="Straight Connector 21">
                <a:extLst>
                  <a:ext uri="{FF2B5EF4-FFF2-40B4-BE49-F238E27FC236}">
                    <a16:creationId xmlns:a16="http://schemas.microsoft.com/office/drawing/2014/main" id="{0F8F1B51-1CD1-0799-08FD-6BBCDB5E4C75}"/>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ABD8D6C4-B955-0F6E-8B9B-4445C5F5A602}"/>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BF92376F-1C91-D958-F25A-A3668C8462A7}"/>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EC98ABE-229B-A35F-162D-955A2B6DE0DE}"/>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5AB5054D-C9BC-A379-91B5-9656159F8C3F}"/>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BC58D087-49B7-6B84-9BA6-37C56B970D82}"/>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 name="Group 14">
              <a:extLst>
                <a:ext uri="{FF2B5EF4-FFF2-40B4-BE49-F238E27FC236}">
                  <a16:creationId xmlns:a16="http://schemas.microsoft.com/office/drawing/2014/main" id="{8995FF5C-8C3C-EA28-CE6C-04D3EE9324CD}"/>
                </a:ext>
              </a:extLst>
            </p:cNvPr>
            <p:cNvGrpSpPr/>
            <p:nvPr/>
          </p:nvGrpSpPr>
          <p:grpSpPr>
            <a:xfrm rot="5400000">
              <a:off x="3606439" y="2416824"/>
              <a:ext cx="81251" cy="3835399"/>
              <a:chOff x="1350039" y="1506991"/>
              <a:chExt cx="901254" cy="2798271"/>
            </a:xfrm>
          </p:grpSpPr>
          <p:cxnSp>
            <p:nvCxnSpPr>
              <p:cNvPr id="16" name="Straight Connector 15">
                <a:extLst>
                  <a:ext uri="{FF2B5EF4-FFF2-40B4-BE49-F238E27FC236}">
                    <a16:creationId xmlns:a16="http://schemas.microsoft.com/office/drawing/2014/main" id="{6A47BED9-C3E6-7236-93FC-FE1DCDE67A91}"/>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4A9E6A3-BD4B-0DF5-332C-383E02A8B2CF}"/>
                  </a:ext>
                </a:extLst>
              </p:cNvPr>
              <p:cNvCxnSpPr>
                <a:cxnSpLocks/>
              </p:cNvCxnSpPr>
              <p:nvPr/>
            </p:nvCxnSpPr>
            <p:spPr bwMode="auto">
              <a:xfrm>
                <a:off x="1350052" y="2459911"/>
                <a:ext cx="901241"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1B9DE1F-5F5B-F4DF-02C8-6EB23D5FB77F}"/>
                  </a:ext>
                </a:extLst>
              </p:cNvPr>
              <p:cNvCxnSpPr>
                <a:cxnSpLocks/>
              </p:cNvCxnSpPr>
              <p:nvPr/>
            </p:nvCxnSpPr>
            <p:spPr bwMode="auto">
              <a:xfrm>
                <a:off x="1350039" y="2938620"/>
                <a:ext cx="901252"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0F02AE75-914F-A1E3-1FA6-BA5E06EDE8E4}"/>
                  </a:ext>
                </a:extLst>
              </p:cNvPr>
              <p:cNvCxnSpPr>
                <a:cxnSpLocks/>
              </p:cNvCxnSpPr>
              <p:nvPr/>
            </p:nvCxnSpPr>
            <p:spPr bwMode="auto">
              <a:xfrm>
                <a:off x="1350051" y="3426599"/>
                <a:ext cx="901242"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202FD09-22F6-5F81-76E4-0F6805DE8AF1}"/>
                  </a:ext>
                </a:extLst>
              </p:cNvPr>
              <p:cNvCxnSpPr>
                <a:cxnSpLocks/>
              </p:cNvCxnSpPr>
              <p:nvPr/>
            </p:nvCxnSpPr>
            <p:spPr bwMode="auto">
              <a:xfrm>
                <a:off x="1350051" y="3891411"/>
                <a:ext cx="901242"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DF4C2609-3814-0C6D-C4D2-1239B5558A8D}"/>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7103DF39-5A78-1707-884A-78684D291E63}"/>
                  </a:ext>
                </a:extLst>
              </p:cNvPr>
              <p:cNvCxnSpPr>
                <a:cxnSpLocks/>
              </p:cNvCxnSpPr>
              <p:nvPr/>
            </p:nvCxnSpPr>
            <p:spPr bwMode="auto">
              <a:xfrm>
                <a:off x="1350053" y="1506991"/>
                <a:ext cx="901240" cy="0"/>
              </a:xfrm>
              <a:prstGeom prst="line">
                <a:avLst/>
              </a:prstGeom>
              <a:noFill/>
              <a:ln w="28575" cap="flat" cmpd="sng" algn="ctr">
                <a:solidFill>
                  <a:schemeClr val="bg1"/>
                </a:solidFill>
                <a:prstDash val="solid"/>
                <a:round/>
                <a:headEnd type="none" w="med" len="med"/>
                <a:tailEnd type="none" w="med" len="med"/>
              </a:ln>
              <a:effectLst/>
            </p:spPr>
          </p:cxnSp>
        </p:grpSp>
        <p:sp>
          <p:nvSpPr>
            <p:cNvPr id="53" name="TextBox 52">
              <a:extLst>
                <a:ext uri="{FF2B5EF4-FFF2-40B4-BE49-F238E27FC236}">
                  <a16:creationId xmlns:a16="http://schemas.microsoft.com/office/drawing/2014/main" id="{D29B4774-AAE5-E0DE-C489-2E90C8DE6157}"/>
                </a:ext>
              </a:extLst>
            </p:cNvPr>
            <p:cNvSpPr txBox="1"/>
            <p:nvPr/>
          </p:nvSpPr>
          <p:spPr bwMode="auto">
            <a:xfrm>
              <a:off x="1746260" y="3988910"/>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Censored</a:t>
              </a:r>
            </a:p>
          </p:txBody>
        </p:sp>
      </p:grpSp>
      <p:grpSp>
        <p:nvGrpSpPr>
          <p:cNvPr id="55" name="Group 54">
            <a:extLst>
              <a:ext uri="{FF2B5EF4-FFF2-40B4-BE49-F238E27FC236}">
                <a16:creationId xmlns:a16="http://schemas.microsoft.com/office/drawing/2014/main" id="{A5F20CC3-972D-C30B-74AE-8E9FF752E237}"/>
              </a:ext>
            </a:extLst>
          </p:cNvPr>
          <p:cNvGrpSpPr/>
          <p:nvPr/>
        </p:nvGrpSpPr>
        <p:grpSpPr>
          <a:xfrm>
            <a:off x="7151564" y="1678599"/>
            <a:ext cx="4786545" cy="3054997"/>
            <a:chOff x="983505" y="1792900"/>
            <a:chExt cx="4786545" cy="3054997"/>
          </a:xfrm>
        </p:grpSpPr>
        <p:sp>
          <p:nvSpPr>
            <p:cNvPr id="56" name="TextBox 55">
              <a:extLst>
                <a:ext uri="{FF2B5EF4-FFF2-40B4-BE49-F238E27FC236}">
                  <a16:creationId xmlns:a16="http://schemas.microsoft.com/office/drawing/2014/main" id="{D25F1905-818F-6391-DEA7-DAFCA2A9E9CC}"/>
                </a:ext>
              </a:extLst>
            </p:cNvPr>
            <p:cNvSpPr txBox="1"/>
            <p:nvPr/>
          </p:nvSpPr>
          <p:spPr bwMode="auto">
            <a:xfrm rot="16200000">
              <a:off x="943590" y="2948178"/>
              <a:ext cx="44916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a:t>
              </a:r>
            </a:p>
          </p:txBody>
        </p:sp>
        <p:grpSp>
          <p:nvGrpSpPr>
            <p:cNvPr id="57" name="Group 56">
              <a:extLst>
                <a:ext uri="{FF2B5EF4-FFF2-40B4-BE49-F238E27FC236}">
                  <a16:creationId xmlns:a16="http://schemas.microsoft.com/office/drawing/2014/main" id="{4307B06B-E5B9-52CB-8AF1-8A332D1DD29C}"/>
                </a:ext>
              </a:extLst>
            </p:cNvPr>
            <p:cNvGrpSpPr/>
            <p:nvPr/>
          </p:nvGrpSpPr>
          <p:grpSpPr>
            <a:xfrm>
              <a:off x="1276320" y="1792900"/>
              <a:ext cx="444352" cy="2668081"/>
              <a:chOff x="1432905" y="1792900"/>
              <a:chExt cx="444352" cy="2668081"/>
            </a:xfrm>
          </p:grpSpPr>
          <p:sp>
            <p:nvSpPr>
              <p:cNvPr id="84" name="TextBox 83">
                <a:extLst>
                  <a:ext uri="{FF2B5EF4-FFF2-40B4-BE49-F238E27FC236}">
                    <a16:creationId xmlns:a16="http://schemas.microsoft.com/office/drawing/2014/main" id="{BE9D942D-18FB-6F7E-EF9F-6A351D7FE4DC}"/>
                  </a:ext>
                </a:extLst>
              </p:cNvPr>
              <p:cNvSpPr txBox="1"/>
              <p:nvPr/>
            </p:nvSpPr>
            <p:spPr bwMode="auto">
              <a:xfrm>
                <a:off x="1432905" y="179290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85" name="TextBox 84">
                <a:extLst>
                  <a:ext uri="{FF2B5EF4-FFF2-40B4-BE49-F238E27FC236}">
                    <a16:creationId xmlns:a16="http://schemas.microsoft.com/office/drawing/2014/main" id="{6E20E382-EA36-B044-4AAD-10D39D7054DC}"/>
                  </a:ext>
                </a:extLst>
              </p:cNvPr>
              <p:cNvSpPr txBox="1"/>
              <p:nvPr/>
            </p:nvSpPr>
            <p:spPr bwMode="auto">
              <a:xfrm>
                <a:off x="1432905" y="2257060"/>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86" name="TextBox 85">
                <a:extLst>
                  <a:ext uri="{FF2B5EF4-FFF2-40B4-BE49-F238E27FC236}">
                    <a16:creationId xmlns:a16="http://schemas.microsoft.com/office/drawing/2014/main" id="{74BD89A7-CACF-2654-1AD9-5320F9BB8CE8}"/>
                  </a:ext>
                </a:extLst>
              </p:cNvPr>
              <p:cNvSpPr txBox="1"/>
              <p:nvPr/>
            </p:nvSpPr>
            <p:spPr bwMode="auto">
              <a:xfrm>
                <a:off x="1432905" y="272359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87" name="TextBox 86">
                <a:extLst>
                  <a:ext uri="{FF2B5EF4-FFF2-40B4-BE49-F238E27FC236}">
                    <a16:creationId xmlns:a16="http://schemas.microsoft.com/office/drawing/2014/main" id="{724BE0DC-A098-9321-6E3A-FDC42D31B5F6}"/>
                  </a:ext>
                </a:extLst>
              </p:cNvPr>
              <p:cNvSpPr txBox="1"/>
              <p:nvPr/>
            </p:nvSpPr>
            <p:spPr bwMode="auto">
              <a:xfrm>
                <a:off x="1432905" y="318775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88" name="TextBox 87">
                <a:extLst>
                  <a:ext uri="{FF2B5EF4-FFF2-40B4-BE49-F238E27FC236}">
                    <a16:creationId xmlns:a16="http://schemas.microsoft.com/office/drawing/2014/main" id="{EF0D7070-E5C9-4512-C192-81BEE7903E13}"/>
                  </a:ext>
                </a:extLst>
              </p:cNvPr>
              <p:cNvSpPr txBox="1"/>
              <p:nvPr/>
            </p:nvSpPr>
            <p:spPr bwMode="auto">
              <a:xfrm>
                <a:off x="1432905" y="3658267"/>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89" name="TextBox 88">
                <a:extLst>
                  <a:ext uri="{FF2B5EF4-FFF2-40B4-BE49-F238E27FC236}">
                    <a16:creationId xmlns:a16="http://schemas.microsoft.com/office/drawing/2014/main" id="{C593D63F-B014-67BE-101C-38F84C1A4D8B}"/>
                  </a:ext>
                </a:extLst>
              </p:cNvPr>
              <p:cNvSpPr txBox="1"/>
              <p:nvPr/>
            </p:nvSpPr>
            <p:spPr bwMode="auto">
              <a:xfrm>
                <a:off x="1588396" y="4122427"/>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58" name="TextBox 57">
              <a:extLst>
                <a:ext uri="{FF2B5EF4-FFF2-40B4-BE49-F238E27FC236}">
                  <a16:creationId xmlns:a16="http://schemas.microsoft.com/office/drawing/2014/main" id="{1C520924-44EE-A874-67D3-FE09B812B8AA}"/>
                </a:ext>
              </a:extLst>
            </p:cNvPr>
            <p:cNvSpPr txBox="1"/>
            <p:nvPr/>
          </p:nvSpPr>
          <p:spPr bwMode="auto">
            <a:xfrm>
              <a:off x="3404975" y="4478565"/>
              <a:ext cx="510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59" name="Group 58">
              <a:extLst>
                <a:ext uri="{FF2B5EF4-FFF2-40B4-BE49-F238E27FC236}">
                  <a16:creationId xmlns:a16="http://schemas.microsoft.com/office/drawing/2014/main" id="{82388F0D-15A3-A3FA-2CB5-6ABF98D5AF0D}"/>
                </a:ext>
              </a:extLst>
            </p:cNvPr>
            <p:cNvGrpSpPr/>
            <p:nvPr/>
          </p:nvGrpSpPr>
          <p:grpSpPr>
            <a:xfrm>
              <a:off x="1584095" y="4293899"/>
              <a:ext cx="4185955" cy="338554"/>
              <a:chOff x="1775010" y="4287549"/>
              <a:chExt cx="3186176" cy="338554"/>
            </a:xfrm>
          </p:grpSpPr>
          <p:sp>
            <p:nvSpPr>
              <p:cNvPr id="77" name="TextBox 76">
                <a:extLst>
                  <a:ext uri="{FF2B5EF4-FFF2-40B4-BE49-F238E27FC236}">
                    <a16:creationId xmlns:a16="http://schemas.microsoft.com/office/drawing/2014/main" id="{A182E5B8-7F71-89DB-F745-179BA92A325F}"/>
                  </a:ext>
                </a:extLst>
              </p:cNvPr>
              <p:cNvSpPr txBox="1"/>
              <p:nvPr/>
            </p:nvSpPr>
            <p:spPr bwMode="auto">
              <a:xfrm>
                <a:off x="1775010" y="4287549"/>
                <a:ext cx="219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78" name="TextBox 77">
                <a:extLst>
                  <a:ext uri="{FF2B5EF4-FFF2-40B4-BE49-F238E27FC236}">
                    <a16:creationId xmlns:a16="http://schemas.microsoft.com/office/drawing/2014/main" id="{E4C1CB4F-2BFC-BB0E-E778-AA428FDC97E6}"/>
                  </a:ext>
                </a:extLst>
              </p:cNvPr>
              <p:cNvSpPr txBox="1"/>
              <p:nvPr/>
            </p:nvSpPr>
            <p:spPr bwMode="auto">
              <a:xfrm>
                <a:off x="2213057" y="4287549"/>
                <a:ext cx="2198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79" name="TextBox 78">
                <a:extLst>
                  <a:ext uri="{FF2B5EF4-FFF2-40B4-BE49-F238E27FC236}">
                    <a16:creationId xmlns:a16="http://schemas.microsoft.com/office/drawing/2014/main" id="{838CC06B-15AE-88D0-3B68-3658E9E8A2C4}"/>
                  </a:ext>
                </a:extLst>
              </p:cNvPr>
              <p:cNvSpPr txBox="1"/>
              <p:nvPr/>
            </p:nvSpPr>
            <p:spPr bwMode="auto">
              <a:xfrm>
                <a:off x="2666656"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80" name="TextBox 79">
                <a:extLst>
                  <a:ext uri="{FF2B5EF4-FFF2-40B4-BE49-F238E27FC236}">
                    <a16:creationId xmlns:a16="http://schemas.microsoft.com/office/drawing/2014/main" id="{EF075920-C6F2-6F71-0CAA-A69548BFD135}"/>
                  </a:ext>
                </a:extLst>
              </p:cNvPr>
              <p:cNvSpPr txBox="1"/>
              <p:nvPr/>
            </p:nvSpPr>
            <p:spPr bwMode="auto">
              <a:xfrm>
                <a:off x="3156343"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81" name="TextBox 80">
                <a:extLst>
                  <a:ext uri="{FF2B5EF4-FFF2-40B4-BE49-F238E27FC236}">
                    <a16:creationId xmlns:a16="http://schemas.microsoft.com/office/drawing/2014/main" id="{F2B788A5-91A4-3CFB-7B22-F261BB3A191F}"/>
                  </a:ext>
                </a:extLst>
              </p:cNvPr>
              <p:cNvSpPr txBox="1"/>
              <p:nvPr/>
            </p:nvSpPr>
            <p:spPr bwMode="auto">
              <a:xfrm>
                <a:off x="3657498"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82" name="TextBox 81">
                <a:extLst>
                  <a:ext uri="{FF2B5EF4-FFF2-40B4-BE49-F238E27FC236}">
                    <a16:creationId xmlns:a16="http://schemas.microsoft.com/office/drawing/2014/main" id="{28E2DF8A-CDC8-9A85-AE14-3A98888D0F1B}"/>
                  </a:ext>
                </a:extLst>
              </p:cNvPr>
              <p:cNvSpPr txBox="1"/>
              <p:nvPr/>
            </p:nvSpPr>
            <p:spPr bwMode="auto">
              <a:xfrm>
                <a:off x="4159176"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83" name="TextBox 82">
                <a:extLst>
                  <a:ext uri="{FF2B5EF4-FFF2-40B4-BE49-F238E27FC236}">
                    <a16:creationId xmlns:a16="http://schemas.microsoft.com/office/drawing/2014/main" id="{0C7BD320-EB52-6F8A-E552-7A592FAC6341}"/>
                  </a:ext>
                </a:extLst>
              </p:cNvPr>
              <p:cNvSpPr txBox="1"/>
              <p:nvPr/>
            </p:nvSpPr>
            <p:spPr bwMode="auto">
              <a:xfrm>
                <a:off x="4662008" y="4287549"/>
                <a:ext cx="29917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grpSp>
        <p:sp>
          <p:nvSpPr>
            <p:cNvPr id="60" name="Freeform: Shape 59">
              <a:extLst>
                <a:ext uri="{FF2B5EF4-FFF2-40B4-BE49-F238E27FC236}">
                  <a16:creationId xmlns:a16="http://schemas.microsoft.com/office/drawing/2014/main" id="{263A16C6-9DAA-0C74-2398-2B46B69DFC3D}"/>
                </a:ext>
              </a:extLst>
            </p:cNvPr>
            <p:cNvSpPr/>
            <p:nvPr/>
          </p:nvSpPr>
          <p:spPr bwMode="auto">
            <a:xfrm>
              <a:off x="1729365" y="1968500"/>
              <a:ext cx="3835400" cy="2336800"/>
            </a:xfrm>
            <a:custGeom>
              <a:avLst/>
              <a:gdLst>
                <a:gd name="connsiteX0" fmla="*/ 0 w 3867150"/>
                <a:gd name="connsiteY0" fmla="*/ 0 h 2336800"/>
                <a:gd name="connsiteX1" fmla="*/ 0 w 3867150"/>
                <a:gd name="connsiteY1" fmla="*/ 2336800 h 2336800"/>
                <a:gd name="connsiteX2" fmla="*/ 3867150 w 3867150"/>
                <a:gd name="connsiteY2" fmla="*/ 2336800 h 2336800"/>
              </a:gdLst>
              <a:ahLst/>
              <a:cxnLst>
                <a:cxn ang="0">
                  <a:pos x="connsiteX0" y="connsiteY0"/>
                </a:cxn>
                <a:cxn ang="0">
                  <a:pos x="connsiteX1" y="connsiteY1"/>
                </a:cxn>
                <a:cxn ang="0">
                  <a:pos x="connsiteX2" y="connsiteY2"/>
                </a:cxn>
              </a:cxnLst>
              <a:rect l="l" t="t" r="r" b="b"/>
              <a:pathLst>
                <a:path w="3867150" h="2336800">
                  <a:moveTo>
                    <a:pt x="0" y="0"/>
                  </a:moveTo>
                  <a:lnTo>
                    <a:pt x="0" y="2336800"/>
                  </a:lnTo>
                  <a:lnTo>
                    <a:pt x="3867150" y="233680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61" name="Group 60">
              <a:extLst>
                <a:ext uri="{FF2B5EF4-FFF2-40B4-BE49-F238E27FC236}">
                  <a16:creationId xmlns:a16="http://schemas.microsoft.com/office/drawing/2014/main" id="{1200617A-5DB5-33B8-4010-CC2CBF0661F7}"/>
                </a:ext>
              </a:extLst>
            </p:cNvPr>
            <p:cNvGrpSpPr/>
            <p:nvPr/>
          </p:nvGrpSpPr>
          <p:grpSpPr>
            <a:xfrm>
              <a:off x="1646814" y="1981200"/>
              <a:ext cx="95251" cy="2324062"/>
              <a:chOff x="1350051" y="1981200"/>
              <a:chExt cx="901240" cy="2324062"/>
            </a:xfrm>
          </p:grpSpPr>
          <p:cxnSp>
            <p:nvCxnSpPr>
              <p:cNvPr id="71" name="Straight Connector 70">
                <a:extLst>
                  <a:ext uri="{FF2B5EF4-FFF2-40B4-BE49-F238E27FC236}">
                    <a16:creationId xmlns:a16="http://schemas.microsoft.com/office/drawing/2014/main" id="{957D099F-E4ED-D9CC-5BAD-1D478AD099D1}"/>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464A1303-2F67-208D-6DC9-ED9C652EDD60}"/>
                  </a:ext>
                </a:extLst>
              </p:cNvPr>
              <p:cNvCxnSpPr>
                <a:cxnSpLocks/>
              </p:cNvCxnSpPr>
              <p:nvPr/>
            </p:nvCxnSpPr>
            <p:spPr bwMode="auto">
              <a:xfrm>
                <a:off x="1350051" y="244601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A766C5C7-7637-67AD-CB5A-9DCC96D8F102}"/>
                  </a:ext>
                </a:extLst>
              </p:cNvPr>
              <p:cNvCxnSpPr>
                <a:cxnSpLocks/>
              </p:cNvCxnSpPr>
              <p:nvPr/>
            </p:nvCxnSpPr>
            <p:spPr bwMode="auto">
              <a:xfrm>
                <a:off x="1350051" y="2910824"/>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45FCA00B-2825-07A5-89FE-42E6DA5CD7A9}"/>
                  </a:ext>
                </a:extLst>
              </p:cNvPr>
              <p:cNvCxnSpPr>
                <a:cxnSpLocks/>
              </p:cNvCxnSpPr>
              <p:nvPr/>
            </p:nvCxnSpPr>
            <p:spPr bwMode="auto">
              <a:xfrm>
                <a:off x="1350051" y="3375636"/>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15B5B085-F30D-89E7-6CA4-FE5D6B2ABFFA}"/>
                  </a:ext>
                </a:extLst>
              </p:cNvPr>
              <p:cNvCxnSpPr>
                <a:cxnSpLocks/>
              </p:cNvCxnSpPr>
              <p:nvPr/>
            </p:nvCxnSpPr>
            <p:spPr bwMode="auto">
              <a:xfrm>
                <a:off x="1350051" y="3840448"/>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259F2661-A612-5E57-9EA9-E619832FBC69}"/>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62" name="Group 61">
              <a:extLst>
                <a:ext uri="{FF2B5EF4-FFF2-40B4-BE49-F238E27FC236}">
                  <a16:creationId xmlns:a16="http://schemas.microsoft.com/office/drawing/2014/main" id="{F0976AEB-C1A3-5CF1-2EE3-EC8B2B020EB9}"/>
                </a:ext>
              </a:extLst>
            </p:cNvPr>
            <p:cNvGrpSpPr/>
            <p:nvPr/>
          </p:nvGrpSpPr>
          <p:grpSpPr>
            <a:xfrm rot="5400000">
              <a:off x="3606439" y="2416824"/>
              <a:ext cx="81251" cy="3835399"/>
              <a:chOff x="1350039" y="1506991"/>
              <a:chExt cx="901254" cy="2798271"/>
            </a:xfrm>
          </p:grpSpPr>
          <p:cxnSp>
            <p:nvCxnSpPr>
              <p:cNvPr id="64" name="Straight Connector 63">
                <a:extLst>
                  <a:ext uri="{FF2B5EF4-FFF2-40B4-BE49-F238E27FC236}">
                    <a16:creationId xmlns:a16="http://schemas.microsoft.com/office/drawing/2014/main" id="{4EB96DB8-DBA8-E57D-3799-5D16171955BD}"/>
                  </a:ext>
                </a:extLst>
              </p:cNvPr>
              <p:cNvCxnSpPr>
                <a:cxnSpLocks/>
              </p:cNvCxnSpPr>
              <p:nvPr/>
            </p:nvCxnSpPr>
            <p:spPr bwMode="auto">
              <a:xfrm>
                <a:off x="1350051" y="1981200"/>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56C1D4A-FB7D-0EBB-649D-2BF6E65D1D64}"/>
                  </a:ext>
                </a:extLst>
              </p:cNvPr>
              <p:cNvCxnSpPr>
                <a:cxnSpLocks/>
              </p:cNvCxnSpPr>
              <p:nvPr/>
            </p:nvCxnSpPr>
            <p:spPr bwMode="auto">
              <a:xfrm>
                <a:off x="1350052" y="2459911"/>
                <a:ext cx="901241"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02A70EDA-BC29-A043-F0E9-AFE371CFBD28}"/>
                  </a:ext>
                </a:extLst>
              </p:cNvPr>
              <p:cNvCxnSpPr>
                <a:cxnSpLocks/>
              </p:cNvCxnSpPr>
              <p:nvPr/>
            </p:nvCxnSpPr>
            <p:spPr bwMode="auto">
              <a:xfrm>
                <a:off x="1350039" y="2938620"/>
                <a:ext cx="901252"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CAAB2C5-DB51-1A87-889F-00E6164CE239}"/>
                  </a:ext>
                </a:extLst>
              </p:cNvPr>
              <p:cNvCxnSpPr>
                <a:cxnSpLocks/>
              </p:cNvCxnSpPr>
              <p:nvPr/>
            </p:nvCxnSpPr>
            <p:spPr bwMode="auto">
              <a:xfrm>
                <a:off x="1350051" y="3426599"/>
                <a:ext cx="901242"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E0CC7732-81BF-7465-4220-C89742B23F59}"/>
                  </a:ext>
                </a:extLst>
              </p:cNvPr>
              <p:cNvCxnSpPr>
                <a:cxnSpLocks/>
              </p:cNvCxnSpPr>
              <p:nvPr/>
            </p:nvCxnSpPr>
            <p:spPr bwMode="auto">
              <a:xfrm>
                <a:off x="1350051" y="3891411"/>
                <a:ext cx="901242"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DE7AE1DD-26AA-7D05-334B-8D2A101F9E19}"/>
                  </a:ext>
                </a:extLst>
              </p:cNvPr>
              <p:cNvCxnSpPr>
                <a:cxnSpLocks/>
              </p:cNvCxnSpPr>
              <p:nvPr/>
            </p:nvCxnSpPr>
            <p:spPr bwMode="auto">
              <a:xfrm>
                <a:off x="1350051" y="4305262"/>
                <a:ext cx="901240"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3611612A-6BB3-AFAF-074C-062D7B7D9DED}"/>
                  </a:ext>
                </a:extLst>
              </p:cNvPr>
              <p:cNvCxnSpPr>
                <a:cxnSpLocks/>
              </p:cNvCxnSpPr>
              <p:nvPr/>
            </p:nvCxnSpPr>
            <p:spPr bwMode="auto">
              <a:xfrm>
                <a:off x="1350053" y="1506991"/>
                <a:ext cx="901240" cy="0"/>
              </a:xfrm>
              <a:prstGeom prst="line">
                <a:avLst/>
              </a:prstGeom>
              <a:noFill/>
              <a:ln w="28575" cap="flat" cmpd="sng" algn="ctr">
                <a:solidFill>
                  <a:schemeClr val="bg1"/>
                </a:solidFill>
                <a:prstDash val="solid"/>
                <a:round/>
                <a:headEnd type="none" w="med" len="med"/>
                <a:tailEnd type="none" w="med" len="med"/>
              </a:ln>
              <a:effectLst/>
            </p:spPr>
          </p:cxnSp>
        </p:grpSp>
        <p:sp>
          <p:nvSpPr>
            <p:cNvPr id="63" name="TextBox 62">
              <a:extLst>
                <a:ext uri="{FF2B5EF4-FFF2-40B4-BE49-F238E27FC236}">
                  <a16:creationId xmlns:a16="http://schemas.microsoft.com/office/drawing/2014/main" id="{5C4C0B61-4314-BF67-46AE-D16C4A01998F}"/>
                </a:ext>
              </a:extLst>
            </p:cNvPr>
            <p:cNvSpPr txBox="1"/>
            <p:nvPr/>
          </p:nvSpPr>
          <p:spPr bwMode="auto">
            <a:xfrm>
              <a:off x="1746260" y="3988910"/>
              <a:ext cx="10046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Censored</a:t>
              </a:r>
            </a:p>
          </p:txBody>
        </p:sp>
      </p:grpSp>
      <p:graphicFrame>
        <p:nvGraphicFramePr>
          <p:cNvPr id="90" name="Table 59">
            <a:extLst>
              <a:ext uri="{FF2B5EF4-FFF2-40B4-BE49-F238E27FC236}">
                <a16:creationId xmlns:a16="http://schemas.microsoft.com/office/drawing/2014/main" id="{74C7B286-4A64-FFB4-69DD-E8FD12023E3A}"/>
              </a:ext>
            </a:extLst>
          </p:cNvPr>
          <p:cNvGraphicFramePr>
            <a:graphicFrameLocks noGrp="1"/>
          </p:cNvGraphicFramePr>
          <p:nvPr>
            <p:extLst>
              <p:ext uri="{D42A27DB-BD31-4B8C-83A1-F6EECF244321}">
                <p14:modId xmlns:p14="http://schemas.microsoft.com/office/powerpoint/2010/main" val="179085541"/>
              </p:ext>
            </p:extLst>
          </p:nvPr>
        </p:nvGraphicFramePr>
        <p:xfrm>
          <a:off x="6969702" y="5148630"/>
          <a:ext cx="4620247" cy="1143000"/>
        </p:xfrm>
        <a:graphic>
          <a:graphicData uri="http://schemas.openxmlformats.org/drawingml/2006/table">
            <a:tbl>
              <a:tblPr firstRow="1" bandRow="1">
                <a:tableStyleId>{5C22544A-7EE6-4342-B048-85BDC9FD1C3A}</a:tableStyleId>
              </a:tblPr>
              <a:tblGrid>
                <a:gridCol w="1045528">
                  <a:extLst>
                    <a:ext uri="{9D8B030D-6E8A-4147-A177-3AD203B41FA5}">
                      <a16:colId xmlns:a16="http://schemas.microsoft.com/office/drawing/2014/main" val="737152430"/>
                    </a:ext>
                  </a:extLst>
                </a:gridCol>
                <a:gridCol w="2034637">
                  <a:extLst>
                    <a:ext uri="{9D8B030D-6E8A-4147-A177-3AD203B41FA5}">
                      <a16:colId xmlns:a16="http://schemas.microsoft.com/office/drawing/2014/main" val="1153412905"/>
                    </a:ext>
                  </a:extLst>
                </a:gridCol>
                <a:gridCol w="1540082">
                  <a:extLst>
                    <a:ext uri="{9D8B030D-6E8A-4147-A177-3AD203B41FA5}">
                      <a16:colId xmlns:a16="http://schemas.microsoft.com/office/drawing/2014/main" val="2607521441"/>
                    </a:ext>
                  </a:extLst>
                </a:gridCol>
              </a:tblGrid>
              <a:tr h="185043">
                <a:tc>
                  <a:txBody>
                    <a:bodyPr/>
                    <a:lstStyle/>
                    <a:p>
                      <a:pPr>
                        <a:lnSpc>
                          <a:spcPct val="90000"/>
                        </a:lnSpc>
                      </a:pPr>
                      <a:endParaRPr lang="en-US" sz="1400" dirty="0">
                        <a:solidFill>
                          <a:schemeClr val="bg1"/>
                        </a:solidFill>
                        <a:latin typeface="+mn-lt"/>
                      </a:endParaRPr>
                    </a:p>
                  </a:txBody>
                  <a:tcPr marL="45720" marR="45720" marT="18288" marB="18288">
                    <a:lnB w="12700" cap="flat" cmpd="sng" algn="ctr">
                      <a:solidFill>
                        <a:schemeClr val="bg1"/>
                      </a:solidFill>
                      <a:prstDash val="solid"/>
                      <a:round/>
                      <a:headEnd type="none" w="med" len="med"/>
                      <a:tailEnd type="none" w="med" len="med"/>
                    </a:lnB>
                    <a:noFill/>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dirty="0">
                          <a:solidFill>
                            <a:schemeClr val="tx1"/>
                          </a:solidFill>
                          <a:latin typeface="+mn-lt"/>
                        </a:rPr>
                        <a:t>TTFields + TMZ + Pem</a:t>
                      </a:r>
                    </a:p>
                  </a:txBody>
                  <a:tcPr marL="45720" marR="45720" marT="18288" marB="18288">
                    <a:lnB w="12700" cap="flat" cmpd="sng" algn="ctr">
                      <a:solidFill>
                        <a:schemeClr val="bg1"/>
                      </a:solidFill>
                      <a:prstDash val="solid"/>
                      <a:round/>
                      <a:headEnd type="none" w="med" len="med"/>
                      <a:tailEnd type="none" w="med" len="med"/>
                    </a:lnB>
                  </a:tcPr>
                </a:tc>
                <a:tc>
                  <a:txBody>
                    <a:bodyPr/>
                    <a:lstStyle/>
                    <a:p>
                      <a:pPr marL="0" marR="0" lvl="0" indent="0" algn="ctr" defTabSz="914400" rtl="0" eaLnBrk="1" fontAlgn="auto" latinLnBrk="0" hangingPunct="1">
                        <a:lnSpc>
                          <a:spcPct val="90000"/>
                        </a:lnSpc>
                        <a:spcBef>
                          <a:spcPts val="0"/>
                        </a:spcBef>
                        <a:spcAft>
                          <a:spcPts val="0"/>
                        </a:spcAft>
                        <a:buClrTx/>
                        <a:buSzTx/>
                        <a:buFontTx/>
                        <a:buNone/>
                        <a:tabLst/>
                        <a:defRPr/>
                      </a:pPr>
                      <a:r>
                        <a:rPr lang="en-US" sz="1400" b="1" dirty="0">
                          <a:solidFill>
                            <a:schemeClr val="tx1"/>
                          </a:solidFill>
                          <a:latin typeface="+mn-lt"/>
                        </a:rPr>
                        <a:t>TTFields + TMZ</a:t>
                      </a:r>
                      <a:endParaRPr lang="en-US" sz="1400" dirty="0">
                        <a:solidFill>
                          <a:schemeClr val="tx1"/>
                        </a:solidFill>
                        <a:latin typeface="+mn-lt"/>
                      </a:endParaRPr>
                    </a:p>
                  </a:txBody>
                  <a:tcPr marL="45720" marR="45720" marT="18288" marB="18288">
                    <a:lnB w="12700" cap="flat" cmpd="sng" algn="ctr">
                      <a:solidFill>
                        <a:schemeClr val="bg1"/>
                      </a:solidFill>
                      <a:prstDash val="solid"/>
                      <a:round/>
                      <a:headEnd type="none" w="med" len="med"/>
                      <a:tailEnd type="none" w="med" len="med"/>
                    </a:lnB>
                    <a:solidFill>
                      <a:schemeClr val="accent3"/>
                    </a:solidFill>
                  </a:tcPr>
                </a:tc>
                <a:extLst>
                  <a:ext uri="{0D108BD9-81ED-4DB2-BD59-A6C34878D82A}">
                    <a16:rowId xmlns:a16="http://schemas.microsoft.com/office/drawing/2014/main" val="460435162"/>
                  </a:ext>
                </a:extLst>
              </a:tr>
              <a:tr h="185043">
                <a:tc rowSpan="2">
                  <a:txBody>
                    <a:bodyPr/>
                    <a:lstStyle/>
                    <a:p>
                      <a:pPr>
                        <a:lnSpc>
                          <a:spcPct val="90000"/>
                        </a:lnSpc>
                      </a:pPr>
                      <a:r>
                        <a:rPr lang="en-US" sz="1400" dirty="0">
                          <a:solidFill>
                            <a:schemeClr val="bg1"/>
                          </a:solidFill>
                          <a:latin typeface="+mn-lt"/>
                        </a:rPr>
                        <a:t>Median OS, mo (95% CI)</a:t>
                      </a:r>
                    </a:p>
                  </a:txBody>
                  <a:tcPr marL="45720" marR="45720" marT="18288" marB="18288">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24.80 (12.57-29.57)</a:t>
                      </a:r>
                    </a:p>
                  </a:txBody>
                  <a:tcPr marL="45720" marR="45720" marT="18288" marB="18288">
                    <a:lnT w="12700" cap="flat" cmpd="sng" algn="ctr">
                      <a:solidFill>
                        <a:schemeClr val="bg1"/>
                      </a:solidFill>
                      <a:prstDash val="solid"/>
                      <a:round/>
                      <a:headEnd type="none" w="med" len="med"/>
                      <a:tailEnd type="none" w="med" len="med"/>
                    </a:lnT>
                    <a:noFill/>
                  </a:tcPr>
                </a:tc>
                <a:tc>
                  <a:txBody>
                    <a:bodyPr/>
                    <a:lstStyle/>
                    <a:p>
                      <a:pPr algn="ctr">
                        <a:lnSpc>
                          <a:spcPct val="90000"/>
                        </a:lnSpc>
                      </a:pPr>
                      <a:r>
                        <a:rPr lang="en-US" sz="1400" dirty="0">
                          <a:solidFill>
                            <a:schemeClr val="bg1"/>
                          </a:solidFill>
                          <a:latin typeface="+mn-lt"/>
                        </a:rPr>
                        <a:t>14.62 (12.93-17.97)</a:t>
                      </a:r>
                    </a:p>
                  </a:txBody>
                  <a:tcPr marL="45720" marR="45720" marT="18288" marB="18288">
                    <a:lnT w="12700" cap="flat" cmpd="sng" algn="ctr">
                      <a:solidFill>
                        <a:schemeClr val="bg1"/>
                      </a:solidFill>
                      <a:prstDash val="solid"/>
                      <a:round/>
                      <a:headEnd type="none" w="med" len="med"/>
                      <a:tailEnd type="none" w="med" len="med"/>
                    </a:lnT>
                    <a:noFill/>
                  </a:tcPr>
                </a:tc>
                <a:extLst>
                  <a:ext uri="{0D108BD9-81ED-4DB2-BD59-A6C34878D82A}">
                    <a16:rowId xmlns:a16="http://schemas.microsoft.com/office/drawing/2014/main" val="356672294"/>
                  </a:ext>
                </a:extLst>
              </a:tr>
              <a:tr h="185043">
                <a:tc vMerge="1">
                  <a:txBody>
                    <a:bodyPr/>
                    <a:lstStyle/>
                    <a:p>
                      <a:pPr>
                        <a:lnSpc>
                          <a:spcPct val="90000"/>
                        </a:lnSpc>
                      </a:pPr>
                      <a:endParaRPr lang="en-US" sz="1200" dirty="0">
                        <a:solidFill>
                          <a:schemeClr val="bg1"/>
                        </a:solidFill>
                        <a:latin typeface="+mn-lt"/>
                      </a:endParaRPr>
                    </a:p>
                  </a:txBody>
                  <a:tcPr/>
                </a:tc>
                <a:tc gridSpan="2">
                  <a:txBody>
                    <a:bodyPr/>
                    <a:lstStyle/>
                    <a:p>
                      <a:pPr algn="ctr">
                        <a:lnSpc>
                          <a:spcPct val="90000"/>
                        </a:lnSpc>
                      </a:pPr>
                      <a:r>
                        <a:rPr lang="en-US" sz="1400" dirty="0">
                          <a:solidFill>
                            <a:schemeClr val="bg1"/>
                          </a:solidFill>
                          <a:latin typeface="+mn-lt"/>
                        </a:rPr>
                        <a:t>HR: 0.522 (95% CI: 0.301-0.905; </a:t>
                      </a:r>
                      <a:r>
                        <a:rPr lang="en-US" sz="1400" i="1" dirty="0">
                          <a:solidFill>
                            <a:schemeClr val="bg1"/>
                          </a:solidFill>
                          <a:latin typeface="+mn-lt"/>
                        </a:rPr>
                        <a:t>P</a:t>
                      </a:r>
                      <a:r>
                        <a:rPr lang="en-US" sz="1400" dirty="0">
                          <a:solidFill>
                            <a:schemeClr val="bg1"/>
                          </a:solidFill>
                          <a:latin typeface="+mn-lt"/>
                        </a:rPr>
                        <a:t> = .04768)</a:t>
                      </a:r>
                    </a:p>
                  </a:txBody>
                  <a:tcPr marL="45720" marR="45720" marT="18288" marB="18288">
                    <a:noFill/>
                  </a:tcPr>
                </a:tc>
                <a:tc hMerge="1">
                  <a:txBody>
                    <a:bodyPr/>
                    <a:lstStyle/>
                    <a:p>
                      <a:pPr algn="ctr">
                        <a:lnSpc>
                          <a:spcPct val="90000"/>
                        </a:lnSpc>
                      </a:pPr>
                      <a:endParaRPr lang="en-US" sz="1200" dirty="0">
                        <a:solidFill>
                          <a:schemeClr val="bg1"/>
                        </a:solidFill>
                        <a:latin typeface="+mn-lt"/>
                      </a:endParaRPr>
                    </a:p>
                  </a:txBody>
                  <a:tcPr/>
                </a:tc>
                <a:extLst>
                  <a:ext uri="{0D108BD9-81ED-4DB2-BD59-A6C34878D82A}">
                    <a16:rowId xmlns:a16="http://schemas.microsoft.com/office/drawing/2014/main" val="2606573202"/>
                  </a:ext>
                </a:extLst>
              </a:tr>
              <a:tr h="185043">
                <a:tc>
                  <a:txBody>
                    <a:bodyPr/>
                    <a:lstStyle/>
                    <a:p>
                      <a:pPr marL="0" marR="0" lvl="0" indent="0" algn="l" defTabSz="914400" rtl="0" eaLnBrk="1" fontAlgn="auto" latinLnBrk="0" hangingPunct="1">
                        <a:lnSpc>
                          <a:spcPct val="90000"/>
                        </a:lnSpc>
                        <a:spcBef>
                          <a:spcPts val="0"/>
                        </a:spcBef>
                        <a:spcAft>
                          <a:spcPts val="0"/>
                        </a:spcAft>
                        <a:buClrTx/>
                        <a:buSzTx/>
                        <a:buFontTx/>
                        <a:buNone/>
                        <a:tabLst/>
                        <a:defRPr/>
                      </a:pPr>
                      <a:r>
                        <a:rPr lang="en-US" sz="1400" dirty="0">
                          <a:solidFill>
                            <a:schemeClr val="bg1"/>
                          </a:solidFill>
                          <a:latin typeface="+mn-lt"/>
                        </a:rPr>
                        <a:t>Subjects, n</a:t>
                      </a:r>
                    </a:p>
                  </a:txBody>
                  <a:tcPr marL="45720" marR="45720" marT="18288" marB="18288">
                    <a:noFill/>
                  </a:tcPr>
                </a:tc>
                <a:tc>
                  <a:txBody>
                    <a:bodyPr/>
                    <a:lstStyle/>
                    <a:p>
                      <a:pPr algn="ctr">
                        <a:lnSpc>
                          <a:spcPct val="90000"/>
                        </a:lnSpc>
                      </a:pPr>
                      <a:r>
                        <a:rPr lang="en-US" sz="1400" dirty="0">
                          <a:solidFill>
                            <a:schemeClr val="bg1"/>
                          </a:solidFill>
                          <a:latin typeface="+mn-lt"/>
                        </a:rPr>
                        <a:t>26</a:t>
                      </a:r>
                    </a:p>
                  </a:txBody>
                  <a:tcPr marL="45720" marR="45720" marT="18288" marB="18288">
                    <a:noFill/>
                  </a:tcPr>
                </a:tc>
                <a:tc>
                  <a:txBody>
                    <a:bodyPr/>
                    <a:lstStyle/>
                    <a:p>
                      <a:pPr algn="ctr">
                        <a:lnSpc>
                          <a:spcPct val="90000"/>
                        </a:lnSpc>
                      </a:pPr>
                      <a:r>
                        <a:rPr lang="en-US" sz="1400" dirty="0">
                          <a:solidFill>
                            <a:schemeClr val="bg1"/>
                          </a:solidFill>
                          <a:latin typeface="+mn-lt"/>
                        </a:rPr>
                        <a:t>56</a:t>
                      </a:r>
                    </a:p>
                  </a:txBody>
                  <a:tcPr marL="45720" marR="45720" marT="18288" marB="18288">
                    <a:noFill/>
                  </a:tcPr>
                </a:tc>
                <a:extLst>
                  <a:ext uri="{0D108BD9-81ED-4DB2-BD59-A6C34878D82A}">
                    <a16:rowId xmlns:a16="http://schemas.microsoft.com/office/drawing/2014/main" val="134825929"/>
                  </a:ext>
                </a:extLst>
              </a:tr>
              <a:tr h="185043">
                <a:tc>
                  <a:txBody>
                    <a:bodyPr/>
                    <a:lstStyle/>
                    <a:p>
                      <a:pPr>
                        <a:lnSpc>
                          <a:spcPct val="90000"/>
                        </a:lnSpc>
                      </a:pPr>
                      <a:r>
                        <a:rPr lang="en-US" sz="1400" dirty="0">
                          <a:solidFill>
                            <a:schemeClr val="bg1"/>
                          </a:solidFill>
                          <a:latin typeface="+mn-lt"/>
                        </a:rPr>
                        <a:t>Event, n</a:t>
                      </a:r>
                    </a:p>
                  </a:txBody>
                  <a:tcPr marL="45720" marR="45720" marT="18288" marB="18288">
                    <a:noFill/>
                  </a:tcPr>
                </a:tc>
                <a:tc>
                  <a:txBody>
                    <a:bodyPr/>
                    <a:lstStyle/>
                    <a:p>
                      <a:pPr algn="ctr">
                        <a:lnSpc>
                          <a:spcPct val="90000"/>
                        </a:lnSpc>
                      </a:pPr>
                      <a:r>
                        <a:rPr lang="en-US" sz="1400" dirty="0">
                          <a:solidFill>
                            <a:schemeClr val="bg1"/>
                          </a:solidFill>
                          <a:latin typeface="+mn-lt"/>
                        </a:rPr>
                        <a:t>19</a:t>
                      </a:r>
                    </a:p>
                  </a:txBody>
                  <a:tcPr marL="45720" marR="45720" marT="18288" marB="18288">
                    <a:noFill/>
                  </a:tcPr>
                </a:tc>
                <a:tc>
                  <a:txBody>
                    <a:bodyPr/>
                    <a:lstStyle/>
                    <a:p>
                      <a:pPr algn="ctr">
                        <a:lnSpc>
                          <a:spcPct val="90000"/>
                        </a:lnSpc>
                      </a:pPr>
                      <a:r>
                        <a:rPr lang="en-US" sz="1400" dirty="0">
                          <a:solidFill>
                            <a:schemeClr val="bg1"/>
                          </a:solidFill>
                          <a:latin typeface="+mn-lt"/>
                        </a:rPr>
                        <a:t>47</a:t>
                      </a:r>
                    </a:p>
                  </a:txBody>
                  <a:tcPr marL="45720" marR="45720" marT="18288" marB="18288">
                    <a:noFill/>
                  </a:tcPr>
                </a:tc>
                <a:extLst>
                  <a:ext uri="{0D108BD9-81ED-4DB2-BD59-A6C34878D82A}">
                    <a16:rowId xmlns:a16="http://schemas.microsoft.com/office/drawing/2014/main" val="3334095883"/>
                  </a:ext>
                </a:extLst>
              </a:tr>
            </a:tbl>
          </a:graphicData>
        </a:graphic>
      </p:graphicFrame>
      <p:grpSp>
        <p:nvGrpSpPr>
          <p:cNvPr id="91" name="Group 90">
            <a:extLst>
              <a:ext uri="{FF2B5EF4-FFF2-40B4-BE49-F238E27FC236}">
                <a16:creationId xmlns:a16="http://schemas.microsoft.com/office/drawing/2014/main" id="{3254A167-A5B9-7454-31F2-405BD06BEC46}"/>
              </a:ext>
            </a:extLst>
          </p:cNvPr>
          <p:cNvGrpSpPr/>
          <p:nvPr/>
        </p:nvGrpSpPr>
        <p:grpSpPr>
          <a:xfrm>
            <a:off x="7708471" y="4541802"/>
            <a:ext cx="4166720" cy="523220"/>
            <a:chOff x="1745116" y="4287549"/>
            <a:chExt cx="3171536" cy="523220"/>
          </a:xfrm>
        </p:grpSpPr>
        <p:sp>
          <p:nvSpPr>
            <p:cNvPr id="92" name="TextBox 91">
              <a:extLst>
                <a:ext uri="{FF2B5EF4-FFF2-40B4-BE49-F238E27FC236}">
                  <a16:creationId xmlns:a16="http://schemas.microsoft.com/office/drawing/2014/main" id="{9923D952-C2FC-3122-62DE-4E492ABF137E}"/>
                </a:ext>
              </a:extLst>
            </p:cNvPr>
            <p:cNvSpPr txBox="1"/>
            <p:nvPr/>
          </p:nvSpPr>
          <p:spPr bwMode="auto">
            <a:xfrm>
              <a:off x="1745116" y="4287549"/>
              <a:ext cx="2796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93" name="TextBox 92">
              <a:extLst>
                <a:ext uri="{FF2B5EF4-FFF2-40B4-BE49-F238E27FC236}">
                  <a16:creationId xmlns:a16="http://schemas.microsoft.com/office/drawing/2014/main" id="{D8399D14-9B4B-98A7-DED5-EA2418208EB1}"/>
                </a:ext>
              </a:extLst>
            </p:cNvPr>
            <p:cNvSpPr txBox="1"/>
            <p:nvPr/>
          </p:nvSpPr>
          <p:spPr bwMode="auto">
            <a:xfrm>
              <a:off x="2676417" y="4287549"/>
              <a:ext cx="2796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a:t>
              </a:r>
            </a:p>
          </p:txBody>
        </p:sp>
        <p:sp>
          <p:nvSpPr>
            <p:cNvPr id="94" name="TextBox 93">
              <a:extLst>
                <a:ext uri="{FF2B5EF4-FFF2-40B4-BE49-F238E27FC236}">
                  <a16:creationId xmlns:a16="http://schemas.microsoft.com/office/drawing/2014/main" id="{05A907F0-CA76-9456-3B6D-CCC481DC6D07}"/>
                </a:ext>
              </a:extLst>
            </p:cNvPr>
            <p:cNvSpPr txBox="1"/>
            <p:nvPr/>
          </p:nvSpPr>
          <p:spPr bwMode="auto">
            <a:xfrm>
              <a:off x="3667259" y="4287549"/>
              <a:ext cx="27965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a:t>
              </a:r>
            </a:p>
          </p:txBody>
        </p:sp>
        <p:sp>
          <p:nvSpPr>
            <p:cNvPr id="95" name="TextBox 94">
              <a:extLst>
                <a:ext uri="{FF2B5EF4-FFF2-40B4-BE49-F238E27FC236}">
                  <a16:creationId xmlns:a16="http://schemas.microsoft.com/office/drawing/2014/main" id="{4C68DB35-2F95-18BE-4C1B-B5BD7E2E1A5F}"/>
                </a:ext>
              </a:extLst>
            </p:cNvPr>
            <p:cNvSpPr txBox="1"/>
            <p:nvPr/>
          </p:nvSpPr>
          <p:spPr bwMode="auto">
            <a:xfrm>
              <a:off x="4706543" y="4287549"/>
              <a:ext cx="21010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a:t>
              </a:r>
            </a:p>
          </p:txBody>
        </p:sp>
      </p:grpSp>
      <p:grpSp>
        <p:nvGrpSpPr>
          <p:cNvPr id="100" name="Group 99">
            <a:extLst>
              <a:ext uri="{FF2B5EF4-FFF2-40B4-BE49-F238E27FC236}">
                <a16:creationId xmlns:a16="http://schemas.microsoft.com/office/drawing/2014/main" id="{1346B763-2612-2CD5-DB7C-09EA7BA1F7A3}"/>
              </a:ext>
            </a:extLst>
          </p:cNvPr>
          <p:cNvGrpSpPr/>
          <p:nvPr/>
        </p:nvGrpSpPr>
        <p:grpSpPr>
          <a:xfrm>
            <a:off x="3873331" y="2331711"/>
            <a:ext cx="2200315" cy="480131"/>
            <a:chOff x="3394805" y="3062120"/>
            <a:chExt cx="2200315" cy="480131"/>
          </a:xfrm>
        </p:grpSpPr>
        <p:sp>
          <p:nvSpPr>
            <p:cNvPr id="96" name="TextBox 95">
              <a:extLst>
                <a:ext uri="{FF2B5EF4-FFF2-40B4-BE49-F238E27FC236}">
                  <a16:creationId xmlns:a16="http://schemas.microsoft.com/office/drawing/2014/main" id="{BEC69289-73C4-C703-4846-680B49CF31DA}"/>
                </a:ext>
              </a:extLst>
            </p:cNvPr>
            <p:cNvSpPr txBox="1"/>
            <p:nvPr/>
          </p:nvSpPr>
          <p:spPr bwMode="auto">
            <a:xfrm>
              <a:off x="3722789" y="3062120"/>
              <a:ext cx="187233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TTFields + TMZ</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TTFields + TMZ + Pem</a:t>
              </a:r>
            </a:p>
          </p:txBody>
        </p:sp>
        <p:cxnSp>
          <p:nvCxnSpPr>
            <p:cNvPr id="98" name="Straight Connector 97">
              <a:extLst>
                <a:ext uri="{FF2B5EF4-FFF2-40B4-BE49-F238E27FC236}">
                  <a16:creationId xmlns:a16="http://schemas.microsoft.com/office/drawing/2014/main" id="{A2171069-7F6F-55D7-570E-692AC491E29D}"/>
                </a:ext>
              </a:extLst>
            </p:cNvPr>
            <p:cNvCxnSpPr/>
            <p:nvPr/>
          </p:nvCxnSpPr>
          <p:spPr bwMode="auto">
            <a:xfrm>
              <a:off x="3394805" y="3199348"/>
              <a:ext cx="324099" cy="0"/>
            </a:xfrm>
            <a:prstGeom prst="line">
              <a:avLst/>
            </a:prstGeom>
            <a:noFill/>
            <a:ln w="28575"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99F5BA3E-550A-8AA2-373F-4E808E5C4A76}"/>
                </a:ext>
              </a:extLst>
            </p:cNvPr>
            <p:cNvCxnSpPr/>
            <p:nvPr/>
          </p:nvCxnSpPr>
          <p:spPr bwMode="auto">
            <a:xfrm>
              <a:off x="3394805" y="3393635"/>
              <a:ext cx="324099"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9D732963-AB9A-CEC3-1D7F-B83744CECB27}"/>
              </a:ext>
            </a:extLst>
          </p:cNvPr>
          <p:cNvGrpSpPr/>
          <p:nvPr/>
        </p:nvGrpSpPr>
        <p:grpSpPr>
          <a:xfrm>
            <a:off x="9852038" y="2331711"/>
            <a:ext cx="2200315" cy="480131"/>
            <a:chOff x="3394805" y="3062120"/>
            <a:chExt cx="2200315" cy="480131"/>
          </a:xfrm>
        </p:grpSpPr>
        <p:sp>
          <p:nvSpPr>
            <p:cNvPr id="102" name="TextBox 101">
              <a:extLst>
                <a:ext uri="{FF2B5EF4-FFF2-40B4-BE49-F238E27FC236}">
                  <a16:creationId xmlns:a16="http://schemas.microsoft.com/office/drawing/2014/main" id="{996826EC-A518-4A4D-7873-66E7CDA233E6}"/>
                </a:ext>
              </a:extLst>
            </p:cNvPr>
            <p:cNvSpPr txBox="1"/>
            <p:nvPr/>
          </p:nvSpPr>
          <p:spPr bwMode="auto">
            <a:xfrm>
              <a:off x="3722789" y="3062120"/>
              <a:ext cx="1872331" cy="4801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TTFields + TMZ</a:t>
              </a:r>
            </a:p>
            <a:p>
              <a:pPr marL="0" marR="0" lvl="0" indent="0" algn="l" defTabSz="914400" rtl="0" eaLnBrk="1" fontAlgn="auto" latinLnBrk="0" hangingPunct="1">
                <a:lnSpc>
                  <a:spcPct val="9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TTFields + TMZ + Pem</a:t>
              </a:r>
            </a:p>
          </p:txBody>
        </p:sp>
        <p:cxnSp>
          <p:nvCxnSpPr>
            <p:cNvPr id="103" name="Straight Connector 102">
              <a:extLst>
                <a:ext uri="{FF2B5EF4-FFF2-40B4-BE49-F238E27FC236}">
                  <a16:creationId xmlns:a16="http://schemas.microsoft.com/office/drawing/2014/main" id="{65B3E0AE-01B1-D828-DF81-8D4C6B6ADD33}"/>
                </a:ext>
              </a:extLst>
            </p:cNvPr>
            <p:cNvCxnSpPr/>
            <p:nvPr/>
          </p:nvCxnSpPr>
          <p:spPr bwMode="auto">
            <a:xfrm>
              <a:off x="3394805" y="3199348"/>
              <a:ext cx="324099" cy="0"/>
            </a:xfrm>
            <a:prstGeom prst="line">
              <a:avLst/>
            </a:prstGeom>
            <a:noFill/>
            <a:ln w="28575" cap="flat" cmpd="sng" algn="ctr">
              <a:solidFill>
                <a:schemeClr val="accent3"/>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B7F4A406-EAC4-C4DA-CAD5-9AB1C7A9128B}"/>
                </a:ext>
              </a:extLst>
            </p:cNvPr>
            <p:cNvCxnSpPr/>
            <p:nvPr/>
          </p:nvCxnSpPr>
          <p:spPr bwMode="auto">
            <a:xfrm>
              <a:off x="3394805" y="3393635"/>
              <a:ext cx="324099"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D06993B7-2251-3D6C-E061-AB72A3EC94B0}"/>
              </a:ext>
            </a:extLst>
          </p:cNvPr>
          <p:cNvGrpSpPr/>
          <p:nvPr/>
        </p:nvGrpSpPr>
        <p:grpSpPr>
          <a:xfrm>
            <a:off x="2035255" y="2078854"/>
            <a:ext cx="2271756" cy="2007931"/>
            <a:chOff x="1798239" y="2193155"/>
            <a:chExt cx="2271756" cy="2007931"/>
          </a:xfrm>
        </p:grpSpPr>
        <p:grpSp>
          <p:nvGrpSpPr>
            <p:cNvPr id="110" name="Group 109">
              <a:extLst>
                <a:ext uri="{FF2B5EF4-FFF2-40B4-BE49-F238E27FC236}">
                  <a16:creationId xmlns:a16="http://schemas.microsoft.com/office/drawing/2014/main" id="{047CFDCC-F464-1B1D-540D-622C7D854C19}"/>
                </a:ext>
              </a:extLst>
            </p:cNvPr>
            <p:cNvGrpSpPr/>
            <p:nvPr/>
          </p:nvGrpSpPr>
          <p:grpSpPr>
            <a:xfrm>
              <a:off x="3981746" y="4112837"/>
              <a:ext cx="88249" cy="88249"/>
              <a:chOff x="3189895" y="2876713"/>
              <a:chExt cx="88249" cy="88249"/>
            </a:xfrm>
          </p:grpSpPr>
          <p:cxnSp>
            <p:nvCxnSpPr>
              <p:cNvPr id="111" name="Straight Connector 110">
                <a:extLst>
                  <a:ext uri="{FF2B5EF4-FFF2-40B4-BE49-F238E27FC236}">
                    <a16:creationId xmlns:a16="http://schemas.microsoft.com/office/drawing/2014/main" id="{93DA3944-0DDD-2F8E-48F8-2C08B4545301}"/>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4A5A3B1-86DB-D550-8796-42949E2378ED}"/>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3A587609-D60C-3414-3B6E-00F668D4D8DA}"/>
                </a:ext>
              </a:extLst>
            </p:cNvPr>
            <p:cNvGrpSpPr/>
            <p:nvPr/>
          </p:nvGrpSpPr>
          <p:grpSpPr>
            <a:xfrm>
              <a:off x="2933688" y="3796323"/>
              <a:ext cx="88249" cy="88249"/>
              <a:chOff x="3189895" y="2876713"/>
              <a:chExt cx="88249" cy="88249"/>
            </a:xfrm>
          </p:grpSpPr>
          <p:cxnSp>
            <p:nvCxnSpPr>
              <p:cNvPr id="114" name="Straight Connector 113">
                <a:extLst>
                  <a:ext uri="{FF2B5EF4-FFF2-40B4-BE49-F238E27FC236}">
                    <a16:creationId xmlns:a16="http://schemas.microsoft.com/office/drawing/2014/main" id="{8F57FA05-EA40-C4CC-23E2-1CD7935BA683}"/>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2887BF6A-79C7-B5FC-D737-A232F5B441A6}"/>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6" name="Group 115">
              <a:extLst>
                <a:ext uri="{FF2B5EF4-FFF2-40B4-BE49-F238E27FC236}">
                  <a16:creationId xmlns:a16="http://schemas.microsoft.com/office/drawing/2014/main" id="{23506715-3EC8-0DF3-8A2E-A09163494366}"/>
                </a:ext>
              </a:extLst>
            </p:cNvPr>
            <p:cNvGrpSpPr/>
            <p:nvPr/>
          </p:nvGrpSpPr>
          <p:grpSpPr>
            <a:xfrm>
              <a:off x="2435626" y="3303446"/>
              <a:ext cx="88249" cy="88249"/>
              <a:chOff x="3189895" y="2876713"/>
              <a:chExt cx="88249" cy="88249"/>
            </a:xfrm>
          </p:grpSpPr>
          <p:cxnSp>
            <p:nvCxnSpPr>
              <p:cNvPr id="117" name="Straight Connector 116">
                <a:extLst>
                  <a:ext uri="{FF2B5EF4-FFF2-40B4-BE49-F238E27FC236}">
                    <a16:creationId xmlns:a16="http://schemas.microsoft.com/office/drawing/2014/main" id="{CBA9740E-AE77-7F42-F697-EC887022151A}"/>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8F4C77B8-71DA-FC6E-2D39-5E081DAAB6AA}"/>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69100635-0BC5-869D-411A-65568E4BDB3D}"/>
                </a:ext>
              </a:extLst>
            </p:cNvPr>
            <p:cNvGrpSpPr/>
            <p:nvPr/>
          </p:nvGrpSpPr>
          <p:grpSpPr>
            <a:xfrm>
              <a:off x="1798239" y="2193155"/>
              <a:ext cx="88249" cy="88249"/>
              <a:chOff x="3189895" y="2876713"/>
              <a:chExt cx="88249" cy="88249"/>
            </a:xfrm>
          </p:grpSpPr>
          <p:cxnSp>
            <p:nvCxnSpPr>
              <p:cNvPr id="120" name="Straight Connector 119">
                <a:extLst>
                  <a:ext uri="{FF2B5EF4-FFF2-40B4-BE49-F238E27FC236}">
                    <a16:creationId xmlns:a16="http://schemas.microsoft.com/office/drawing/2014/main" id="{2A7AECFD-F043-D88C-9329-9DFD58AED31D}"/>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209990E5-E426-F627-A9C4-3090D7332BF7}"/>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grpSp>
        <p:nvGrpSpPr>
          <p:cNvPr id="129" name="Group 128">
            <a:extLst>
              <a:ext uri="{FF2B5EF4-FFF2-40B4-BE49-F238E27FC236}">
                <a16:creationId xmlns:a16="http://schemas.microsoft.com/office/drawing/2014/main" id="{9CE1103F-001B-D621-92E4-3EAA2681137A}"/>
              </a:ext>
            </a:extLst>
          </p:cNvPr>
          <p:cNvGrpSpPr/>
          <p:nvPr/>
        </p:nvGrpSpPr>
        <p:grpSpPr>
          <a:xfrm>
            <a:off x="3559689" y="3343903"/>
            <a:ext cx="1024238" cy="195941"/>
            <a:chOff x="3322673" y="3458204"/>
            <a:chExt cx="1024238" cy="195941"/>
          </a:xfrm>
        </p:grpSpPr>
        <p:grpSp>
          <p:nvGrpSpPr>
            <p:cNvPr id="123" name="Group 122">
              <a:extLst>
                <a:ext uri="{FF2B5EF4-FFF2-40B4-BE49-F238E27FC236}">
                  <a16:creationId xmlns:a16="http://schemas.microsoft.com/office/drawing/2014/main" id="{38C8AB80-43D6-BCA2-9486-28868135949F}"/>
                </a:ext>
              </a:extLst>
            </p:cNvPr>
            <p:cNvGrpSpPr/>
            <p:nvPr/>
          </p:nvGrpSpPr>
          <p:grpSpPr>
            <a:xfrm>
              <a:off x="3322673" y="3458204"/>
              <a:ext cx="88249" cy="88249"/>
              <a:chOff x="3189895" y="2876713"/>
              <a:chExt cx="88249" cy="88249"/>
            </a:xfrm>
          </p:grpSpPr>
          <p:cxnSp>
            <p:nvCxnSpPr>
              <p:cNvPr id="124" name="Straight Connector 123">
                <a:extLst>
                  <a:ext uri="{FF2B5EF4-FFF2-40B4-BE49-F238E27FC236}">
                    <a16:creationId xmlns:a16="http://schemas.microsoft.com/office/drawing/2014/main" id="{32217788-D261-843A-26F0-865F3CE8E381}"/>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56CC1B55-5DCC-1087-1804-FA9788037065}"/>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420600E1-F57A-2C45-69B4-A7570BCB6C57}"/>
                </a:ext>
              </a:extLst>
            </p:cNvPr>
            <p:cNvGrpSpPr/>
            <p:nvPr/>
          </p:nvGrpSpPr>
          <p:grpSpPr>
            <a:xfrm>
              <a:off x="4258662" y="3565896"/>
              <a:ext cx="88249" cy="88249"/>
              <a:chOff x="3189895" y="2876713"/>
              <a:chExt cx="88249" cy="88249"/>
            </a:xfrm>
          </p:grpSpPr>
          <p:cxnSp>
            <p:nvCxnSpPr>
              <p:cNvPr id="127" name="Straight Connector 126">
                <a:extLst>
                  <a:ext uri="{FF2B5EF4-FFF2-40B4-BE49-F238E27FC236}">
                    <a16:creationId xmlns:a16="http://schemas.microsoft.com/office/drawing/2014/main" id="{A039C1E2-BAA2-30F1-D343-9B8E578477CF}"/>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485B1DB4-2876-AC5F-C8E2-96E82992C972}"/>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sp>
        <p:nvSpPr>
          <p:cNvPr id="130" name="Freeform: Shape 129">
            <a:extLst>
              <a:ext uri="{FF2B5EF4-FFF2-40B4-BE49-F238E27FC236}">
                <a16:creationId xmlns:a16="http://schemas.microsoft.com/office/drawing/2014/main" id="{969AA5EE-9EE9-4E10-2836-B0C9DBF37CF3}"/>
              </a:ext>
            </a:extLst>
          </p:cNvPr>
          <p:cNvSpPr/>
          <p:nvPr/>
        </p:nvSpPr>
        <p:spPr bwMode="auto">
          <a:xfrm>
            <a:off x="1976916" y="1866899"/>
            <a:ext cx="3933825" cy="2089150"/>
          </a:xfrm>
          <a:custGeom>
            <a:avLst/>
            <a:gdLst>
              <a:gd name="connsiteX0" fmla="*/ 3933825 w 3933825"/>
              <a:gd name="connsiteY0" fmla="*/ 2089150 h 2089150"/>
              <a:gd name="connsiteX1" fmla="*/ 2962275 w 3933825"/>
              <a:gd name="connsiteY1" fmla="*/ 2089150 h 2089150"/>
              <a:gd name="connsiteX2" fmla="*/ 2962275 w 3933825"/>
              <a:gd name="connsiteY2" fmla="*/ 1857375 h 2089150"/>
              <a:gd name="connsiteX3" fmla="*/ 2873375 w 3933825"/>
              <a:gd name="connsiteY3" fmla="*/ 1857375 h 2089150"/>
              <a:gd name="connsiteX4" fmla="*/ 2873375 w 3933825"/>
              <a:gd name="connsiteY4" fmla="*/ 1733550 h 2089150"/>
              <a:gd name="connsiteX5" fmla="*/ 2854325 w 3933825"/>
              <a:gd name="connsiteY5" fmla="*/ 1733550 h 2089150"/>
              <a:gd name="connsiteX6" fmla="*/ 2854325 w 3933825"/>
              <a:gd name="connsiteY6" fmla="*/ 1619250 h 2089150"/>
              <a:gd name="connsiteX7" fmla="*/ 1631950 w 3933825"/>
              <a:gd name="connsiteY7" fmla="*/ 1619250 h 2089150"/>
              <a:gd name="connsiteX8" fmla="*/ 1631950 w 3933825"/>
              <a:gd name="connsiteY8" fmla="*/ 1520825 h 2089150"/>
              <a:gd name="connsiteX9" fmla="*/ 1568450 w 3933825"/>
              <a:gd name="connsiteY9" fmla="*/ 1520825 h 2089150"/>
              <a:gd name="connsiteX10" fmla="*/ 1568450 w 3933825"/>
              <a:gd name="connsiteY10" fmla="*/ 1435100 h 2089150"/>
              <a:gd name="connsiteX11" fmla="*/ 1368425 w 3933825"/>
              <a:gd name="connsiteY11" fmla="*/ 1435100 h 2089150"/>
              <a:gd name="connsiteX12" fmla="*/ 1368425 w 3933825"/>
              <a:gd name="connsiteY12" fmla="*/ 1339850 h 2089150"/>
              <a:gd name="connsiteX13" fmla="*/ 1235075 w 3933825"/>
              <a:gd name="connsiteY13" fmla="*/ 1339850 h 2089150"/>
              <a:gd name="connsiteX14" fmla="*/ 1235075 w 3933825"/>
              <a:gd name="connsiteY14" fmla="*/ 1254125 h 2089150"/>
              <a:gd name="connsiteX15" fmla="*/ 1200150 w 3933825"/>
              <a:gd name="connsiteY15" fmla="*/ 1254125 h 2089150"/>
              <a:gd name="connsiteX16" fmla="*/ 1200150 w 3933825"/>
              <a:gd name="connsiteY16" fmla="*/ 1165225 h 2089150"/>
              <a:gd name="connsiteX17" fmla="*/ 1184275 w 3933825"/>
              <a:gd name="connsiteY17" fmla="*/ 1165225 h 2089150"/>
              <a:gd name="connsiteX18" fmla="*/ 1184275 w 3933825"/>
              <a:gd name="connsiteY18" fmla="*/ 1073150 h 2089150"/>
              <a:gd name="connsiteX19" fmla="*/ 1057275 w 3933825"/>
              <a:gd name="connsiteY19" fmla="*/ 1073150 h 2089150"/>
              <a:gd name="connsiteX20" fmla="*/ 1057275 w 3933825"/>
              <a:gd name="connsiteY20" fmla="*/ 987425 h 2089150"/>
              <a:gd name="connsiteX21" fmla="*/ 971550 w 3933825"/>
              <a:gd name="connsiteY21" fmla="*/ 987425 h 2089150"/>
              <a:gd name="connsiteX22" fmla="*/ 971550 w 3933825"/>
              <a:gd name="connsiteY22" fmla="*/ 895350 h 2089150"/>
              <a:gd name="connsiteX23" fmla="*/ 901700 w 3933825"/>
              <a:gd name="connsiteY23" fmla="*/ 895350 h 2089150"/>
              <a:gd name="connsiteX24" fmla="*/ 901700 w 3933825"/>
              <a:gd name="connsiteY24" fmla="*/ 796925 h 2089150"/>
              <a:gd name="connsiteX25" fmla="*/ 854075 w 3933825"/>
              <a:gd name="connsiteY25" fmla="*/ 796925 h 2089150"/>
              <a:gd name="connsiteX26" fmla="*/ 854075 w 3933825"/>
              <a:gd name="connsiteY26" fmla="*/ 717550 h 2089150"/>
              <a:gd name="connsiteX27" fmla="*/ 698500 w 3933825"/>
              <a:gd name="connsiteY27" fmla="*/ 717550 h 2089150"/>
              <a:gd name="connsiteX28" fmla="*/ 698500 w 3933825"/>
              <a:gd name="connsiteY28" fmla="*/ 612775 h 2089150"/>
              <a:gd name="connsiteX29" fmla="*/ 669925 w 3933825"/>
              <a:gd name="connsiteY29" fmla="*/ 612775 h 2089150"/>
              <a:gd name="connsiteX30" fmla="*/ 669925 w 3933825"/>
              <a:gd name="connsiteY30" fmla="*/ 530225 h 2089150"/>
              <a:gd name="connsiteX31" fmla="*/ 641350 w 3933825"/>
              <a:gd name="connsiteY31" fmla="*/ 530225 h 2089150"/>
              <a:gd name="connsiteX32" fmla="*/ 641350 w 3933825"/>
              <a:gd name="connsiteY32" fmla="*/ 450850 h 2089150"/>
              <a:gd name="connsiteX33" fmla="*/ 549275 w 3933825"/>
              <a:gd name="connsiteY33" fmla="*/ 450850 h 2089150"/>
              <a:gd name="connsiteX34" fmla="*/ 549275 w 3933825"/>
              <a:gd name="connsiteY34" fmla="*/ 349250 h 2089150"/>
              <a:gd name="connsiteX35" fmla="*/ 476250 w 3933825"/>
              <a:gd name="connsiteY35" fmla="*/ 349250 h 2089150"/>
              <a:gd name="connsiteX36" fmla="*/ 476250 w 3933825"/>
              <a:gd name="connsiteY36" fmla="*/ 263525 h 2089150"/>
              <a:gd name="connsiteX37" fmla="*/ 304800 w 3933825"/>
              <a:gd name="connsiteY37" fmla="*/ 263525 h 2089150"/>
              <a:gd name="connsiteX38" fmla="*/ 304800 w 3933825"/>
              <a:gd name="connsiteY38" fmla="*/ 174625 h 2089150"/>
              <a:gd name="connsiteX39" fmla="*/ 193675 w 3933825"/>
              <a:gd name="connsiteY39" fmla="*/ 174625 h 2089150"/>
              <a:gd name="connsiteX40" fmla="*/ 193675 w 3933825"/>
              <a:gd name="connsiteY40" fmla="*/ 73025 h 2089150"/>
              <a:gd name="connsiteX41" fmla="*/ 15875 w 3933825"/>
              <a:gd name="connsiteY41" fmla="*/ 73025 h 2089150"/>
              <a:gd name="connsiteX42" fmla="*/ 15875 w 3933825"/>
              <a:gd name="connsiteY42" fmla="*/ 0 h 2089150"/>
              <a:gd name="connsiteX43" fmla="*/ 0 w 3933825"/>
              <a:gd name="connsiteY43" fmla="*/ 0 h 2089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933825" h="2089150">
                <a:moveTo>
                  <a:pt x="3933825" y="2089150"/>
                </a:moveTo>
                <a:lnTo>
                  <a:pt x="2962275" y="2089150"/>
                </a:lnTo>
                <a:lnTo>
                  <a:pt x="2962275" y="1857375"/>
                </a:lnTo>
                <a:lnTo>
                  <a:pt x="2873375" y="1857375"/>
                </a:lnTo>
                <a:lnTo>
                  <a:pt x="2873375" y="1733550"/>
                </a:lnTo>
                <a:lnTo>
                  <a:pt x="2854325" y="1733550"/>
                </a:lnTo>
                <a:lnTo>
                  <a:pt x="2854325" y="1619250"/>
                </a:lnTo>
                <a:lnTo>
                  <a:pt x="1631950" y="1619250"/>
                </a:lnTo>
                <a:lnTo>
                  <a:pt x="1631950" y="1520825"/>
                </a:lnTo>
                <a:lnTo>
                  <a:pt x="1568450" y="1520825"/>
                </a:lnTo>
                <a:lnTo>
                  <a:pt x="1568450" y="1435100"/>
                </a:lnTo>
                <a:lnTo>
                  <a:pt x="1368425" y="1435100"/>
                </a:lnTo>
                <a:lnTo>
                  <a:pt x="1368425" y="1339850"/>
                </a:lnTo>
                <a:lnTo>
                  <a:pt x="1235075" y="1339850"/>
                </a:lnTo>
                <a:lnTo>
                  <a:pt x="1235075" y="1254125"/>
                </a:lnTo>
                <a:lnTo>
                  <a:pt x="1200150" y="1254125"/>
                </a:lnTo>
                <a:lnTo>
                  <a:pt x="1200150" y="1165225"/>
                </a:lnTo>
                <a:lnTo>
                  <a:pt x="1184275" y="1165225"/>
                </a:lnTo>
                <a:lnTo>
                  <a:pt x="1184275" y="1073150"/>
                </a:lnTo>
                <a:lnTo>
                  <a:pt x="1057275" y="1073150"/>
                </a:lnTo>
                <a:lnTo>
                  <a:pt x="1057275" y="987425"/>
                </a:lnTo>
                <a:lnTo>
                  <a:pt x="971550" y="987425"/>
                </a:lnTo>
                <a:lnTo>
                  <a:pt x="971550" y="895350"/>
                </a:lnTo>
                <a:lnTo>
                  <a:pt x="901700" y="895350"/>
                </a:lnTo>
                <a:lnTo>
                  <a:pt x="901700" y="796925"/>
                </a:lnTo>
                <a:lnTo>
                  <a:pt x="854075" y="796925"/>
                </a:lnTo>
                <a:lnTo>
                  <a:pt x="854075" y="717550"/>
                </a:lnTo>
                <a:lnTo>
                  <a:pt x="698500" y="717550"/>
                </a:lnTo>
                <a:lnTo>
                  <a:pt x="698500" y="612775"/>
                </a:lnTo>
                <a:lnTo>
                  <a:pt x="669925" y="612775"/>
                </a:lnTo>
                <a:lnTo>
                  <a:pt x="669925" y="530225"/>
                </a:lnTo>
                <a:lnTo>
                  <a:pt x="641350" y="530225"/>
                </a:lnTo>
                <a:lnTo>
                  <a:pt x="641350" y="450850"/>
                </a:lnTo>
                <a:lnTo>
                  <a:pt x="549275" y="450850"/>
                </a:lnTo>
                <a:lnTo>
                  <a:pt x="549275" y="349250"/>
                </a:lnTo>
                <a:lnTo>
                  <a:pt x="476250" y="349250"/>
                </a:lnTo>
                <a:lnTo>
                  <a:pt x="476250" y="263525"/>
                </a:lnTo>
                <a:lnTo>
                  <a:pt x="304800" y="263525"/>
                </a:lnTo>
                <a:lnTo>
                  <a:pt x="304800" y="174625"/>
                </a:lnTo>
                <a:lnTo>
                  <a:pt x="193675" y="174625"/>
                </a:lnTo>
                <a:lnTo>
                  <a:pt x="193675" y="73025"/>
                </a:lnTo>
                <a:lnTo>
                  <a:pt x="15875" y="73025"/>
                </a:lnTo>
                <a:lnTo>
                  <a:pt x="158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46" name="Group 145">
            <a:extLst>
              <a:ext uri="{FF2B5EF4-FFF2-40B4-BE49-F238E27FC236}">
                <a16:creationId xmlns:a16="http://schemas.microsoft.com/office/drawing/2014/main" id="{4C80A2EB-ADC2-3BCA-3DAB-779327BAE587}"/>
              </a:ext>
            </a:extLst>
          </p:cNvPr>
          <p:cNvGrpSpPr/>
          <p:nvPr/>
        </p:nvGrpSpPr>
        <p:grpSpPr>
          <a:xfrm>
            <a:off x="9491413" y="2527651"/>
            <a:ext cx="2324772" cy="1345268"/>
            <a:chOff x="8474836" y="2641952"/>
            <a:chExt cx="2324772" cy="1345268"/>
          </a:xfrm>
        </p:grpSpPr>
        <p:grpSp>
          <p:nvGrpSpPr>
            <p:cNvPr id="131" name="Group 130">
              <a:extLst>
                <a:ext uri="{FF2B5EF4-FFF2-40B4-BE49-F238E27FC236}">
                  <a16:creationId xmlns:a16="http://schemas.microsoft.com/office/drawing/2014/main" id="{83E0E163-0A50-A229-67A7-B3ABC55600C0}"/>
                </a:ext>
              </a:extLst>
            </p:cNvPr>
            <p:cNvGrpSpPr/>
            <p:nvPr/>
          </p:nvGrpSpPr>
          <p:grpSpPr>
            <a:xfrm>
              <a:off x="8474836" y="2641952"/>
              <a:ext cx="88249" cy="88249"/>
              <a:chOff x="3189895" y="2876713"/>
              <a:chExt cx="88249" cy="88249"/>
            </a:xfrm>
          </p:grpSpPr>
          <p:cxnSp>
            <p:nvCxnSpPr>
              <p:cNvPr id="132" name="Straight Connector 131">
                <a:extLst>
                  <a:ext uri="{FF2B5EF4-FFF2-40B4-BE49-F238E27FC236}">
                    <a16:creationId xmlns:a16="http://schemas.microsoft.com/office/drawing/2014/main" id="{56BD0109-CF37-0151-3547-35A907B69AD5}"/>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016E0FB9-5EFB-D430-986E-216B72CE3615}"/>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4" name="Group 133">
              <a:extLst>
                <a:ext uri="{FF2B5EF4-FFF2-40B4-BE49-F238E27FC236}">
                  <a16:creationId xmlns:a16="http://schemas.microsoft.com/office/drawing/2014/main" id="{7F19745C-6410-C59E-1DB8-04C7CD50E97D}"/>
                </a:ext>
              </a:extLst>
            </p:cNvPr>
            <p:cNvGrpSpPr/>
            <p:nvPr/>
          </p:nvGrpSpPr>
          <p:grpSpPr>
            <a:xfrm>
              <a:off x="8767370" y="2836819"/>
              <a:ext cx="88249" cy="88249"/>
              <a:chOff x="3189895" y="2876713"/>
              <a:chExt cx="88249" cy="88249"/>
            </a:xfrm>
          </p:grpSpPr>
          <p:cxnSp>
            <p:nvCxnSpPr>
              <p:cNvPr id="135" name="Straight Connector 134">
                <a:extLst>
                  <a:ext uri="{FF2B5EF4-FFF2-40B4-BE49-F238E27FC236}">
                    <a16:creationId xmlns:a16="http://schemas.microsoft.com/office/drawing/2014/main" id="{B4747FFA-9303-F290-C024-AED22D86CBD1}"/>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3B96094C-F361-9C06-1876-BC92C24A92A3}"/>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37" name="Group 136">
              <a:extLst>
                <a:ext uri="{FF2B5EF4-FFF2-40B4-BE49-F238E27FC236}">
                  <a16:creationId xmlns:a16="http://schemas.microsoft.com/office/drawing/2014/main" id="{CB0D79EC-E32A-6263-69F9-40AFD035B1F5}"/>
                </a:ext>
              </a:extLst>
            </p:cNvPr>
            <p:cNvGrpSpPr/>
            <p:nvPr/>
          </p:nvGrpSpPr>
          <p:grpSpPr>
            <a:xfrm>
              <a:off x="9221224" y="3055232"/>
              <a:ext cx="88249" cy="88249"/>
              <a:chOff x="3189895" y="2876713"/>
              <a:chExt cx="88249" cy="88249"/>
            </a:xfrm>
          </p:grpSpPr>
          <p:cxnSp>
            <p:nvCxnSpPr>
              <p:cNvPr id="138" name="Straight Connector 137">
                <a:extLst>
                  <a:ext uri="{FF2B5EF4-FFF2-40B4-BE49-F238E27FC236}">
                    <a16:creationId xmlns:a16="http://schemas.microsoft.com/office/drawing/2014/main" id="{B99A513F-15E7-7E89-9A19-97514FC21E49}"/>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7F3B1271-6877-67AE-D051-9F4E56901287}"/>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0" name="Group 139">
              <a:extLst>
                <a:ext uri="{FF2B5EF4-FFF2-40B4-BE49-F238E27FC236}">
                  <a16:creationId xmlns:a16="http://schemas.microsoft.com/office/drawing/2014/main" id="{28B475A5-4E75-8C24-0C19-72D8A38DA2C4}"/>
                </a:ext>
              </a:extLst>
            </p:cNvPr>
            <p:cNvGrpSpPr/>
            <p:nvPr/>
          </p:nvGrpSpPr>
          <p:grpSpPr>
            <a:xfrm>
              <a:off x="9410144" y="3055232"/>
              <a:ext cx="88249" cy="88249"/>
              <a:chOff x="3189895" y="2876713"/>
              <a:chExt cx="88249" cy="88249"/>
            </a:xfrm>
          </p:grpSpPr>
          <p:cxnSp>
            <p:nvCxnSpPr>
              <p:cNvPr id="141" name="Straight Connector 140">
                <a:extLst>
                  <a:ext uri="{FF2B5EF4-FFF2-40B4-BE49-F238E27FC236}">
                    <a16:creationId xmlns:a16="http://schemas.microsoft.com/office/drawing/2014/main" id="{14F29247-2A91-010C-0E41-1E0FF258BCD0}"/>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6D3AC70E-3F51-1D35-7575-954E58B9F220}"/>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FA72B118-840C-24CE-D119-5850190FA098}"/>
                </a:ext>
              </a:extLst>
            </p:cNvPr>
            <p:cNvGrpSpPr/>
            <p:nvPr/>
          </p:nvGrpSpPr>
          <p:grpSpPr>
            <a:xfrm>
              <a:off x="10711359" y="3898971"/>
              <a:ext cx="88249" cy="88249"/>
              <a:chOff x="3189895" y="2876713"/>
              <a:chExt cx="88249" cy="88249"/>
            </a:xfrm>
          </p:grpSpPr>
          <p:cxnSp>
            <p:nvCxnSpPr>
              <p:cNvPr id="144" name="Straight Connector 143">
                <a:extLst>
                  <a:ext uri="{FF2B5EF4-FFF2-40B4-BE49-F238E27FC236}">
                    <a16:creationId xmlns:a16="http://schemas.microsoft.com/office/drawing/2014/main" id="{29C85869-9B5E-9E6A-3BBF-B5C190C325CD}"/>
                  </a:ext>
                </a:extLst>
              </p:cNvPr>
              <p:cNvCxnSpPr>
                <a:cxnSpLocks/>
              </p:cNvCxnSpPr>
              <p:nvPr/>
            </p:nvCxnSpPr>
            <p:spPr bwMode="auto">
              <a:xfrm>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664BDBF1-A96E-96CC-E7E1-6FDA73669E40}"/>
                  </a:ext>
                </a:extLst>
              </p:cNvPr>
              <p:cNvCxnSpPr>
                <a:cxnSpLocks/>
              </p:cNvCxnSpPr>
              <p:nvPr/>
            </p:nvCxnSpPr>
            <p:spPr bwMode="auto">
              <a:xfrm rot="16200000">
                <a:off x="3234020" y="2876713"/>
                <a:ext cx="0" cy="88249"/>
              </a:xfrm>
              <a:prstGeom prst="line">
                <a:avLst/>
              </a:prstGeom>
              <a:noFill/>
              <a:ln w="28575" cap="flat" cmpd="sng" algn="ctr">
                <a:solidFill>
                  <a:schemeClr val="accent1"/>
                </a:solidFill>
                <a:prstDash val="solid"/>
                <a:round/>
                <a:headEnd type="none" w="med" len="med"/>
                <a:tailEnd type="none" w="med" len="med"/>
              </a:ln>
              <a:effectLst/>
            </p:spPr>
          </p:cxnSp>
        </p:grpSp>
      </p:grpSp>
      <p:grpSp>
        <p:nvGrpSpPr>
          <p:cNvPr id="165" name="Group 164">
            <a:extLst>
              <a:ext uri="{FF2B5EF4-FFF2-40B4-BE49-F238E27FC236}">
                <a16:creationId xmlns:a16="http://schemas.microsoft.com/office/drawing/2014/main" id="{C58E92D1-20D8-CAA3-3CD1-2D259033021A}"/>
              </a:ext>
            </a:extLst>
          </p:cNvPr>
          <p:cNvGrpSpPr/>
          <p:nvPr/>
        </p:nvGrpSpPr>
        <p:grpSpPr>
          <a:xfrm>
            <a:off x="10237802" y="3677990"/>
            <a:ext cx="1063516" cy="88250"/>
            <a:chOff x="9221225" y="3792291"/>
            <a:chExt cx="1063516" cy="88250"/>
          </a:xfrm>
        </p:grpSpPr>
        <p:grpSp>
          <p:nvGrpSpPr>
            <p:cNvPr id="109" name="Group 108">
              <a:extLst>
                <a:ext uri="{FF2B5EF4-FFF2-40B4-BE49-F238E27FC236}">
                  <a16:creationId xmlns:a16="http://schemas.microsoft.com/office/drawing/2014/main" id="{6DBD1864-3F78-CE56-859B-0E59D68CDC54}"/>
                </a:ext>
              </a:extLst>
            </p:cNvPr>
            <p:cNvGrpSpPr/>
            <p:nvPr/>
          </p:nvGrpSpPr>
          <p:grpSpPr>
            <a:xfrm>
              <a:off x="9378219" y="3792291"/>
              <a:ext cx="88249" cy="88249"/>
              <a:chOff x="3189895" y="2876713"/>
              <a:chExt cx="88249" cy="88249"/>
            </a:xfrm>
          </p:grpSpPr>
          <p:cxnSp>
            <p:nvCxnSpPr>
              <p:cNvPr id="107" name="Straight Connector 106">
                <a:extLst>
                  <a:ext uri="{FF2B5EF4-FFF2-40B4-BE49-F238E27FC236}">
                    <a16:creationId xmlns:a16="http://schemas.microsoft.com/office/drawing/2014/main" id="{E2E0DF50-B603-8056-91D0-BD9E9E3ACB2A}"/>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4E66CE08-02F8-670F-0EB3-BC7B0CD1E0D7}"/>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47" name="Group 146">
              <a:extLst>
                <a:ext uri="{FF2B5EF4-FFF2-40B4-BE49-F238E27FC236}">
                  <a16:creationId xmlns:a16="http://schemas.microsoft.com/office/drawing/2014/main" id="{2C625E08-B566-8853-EC8A-C1C7324CF454}"/>
                </a:ext>
              </a:extLst>
            </p:cNvPr>
            <p:cNvGrpSpPr/>
            <p:nvPr/>
          </p:nvGrpSpPr>
          <p:grpSpPr>
            <a:xfrm>
              <a:off x="9221225" y="3792292"/>
              <a:ext cx="88249" cy="88249"/>
              <a:chOff x="3189895" y="2876713"/>
              <a:chExt cx="88249" cy="88249"/>
            </a:xfrm>
          </p:grpSpPr>
          <p:cxnSp>
            <p:nvCxnSpPr>
              <p:cNvPr id="148" name="Straight Connector 147">
                <a:extLst>
                  <a:ext uri="{FF2B5EF4-FFF2-40B4-BE49-F238E27FC236}">
                    <a16:creationId xmlns:a16="http://schemas.microsoft.com/office/drawing/2014/main" id="{8AF5FA9F-840E-2451-6F7F-97CDE8C72550}"/>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4F511038-8D61-1248-DD8D-90E20C9D131C}"/>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0" name="Group 149">
              <a:extLst>
                <a:ext uri="{FF2B5EF4-FFF2-40B4-BE49-F238E27FC236}">
                  <a16:creationId xmlns:a16="http://schemas.microsoft.com/office/drawing/2014/main" id="{C8499BEC-F902-629A-7772-8897FF4E2CAC}"/>
                </a:ext>
              </a:extLst>
            </p:cNvPr>
            <p:cNvGrpSpPr/>
            <p:nvPr/>
          </p:nvGrpSpPr>
          <p:grpSpPr>
            <a:xfrm>
              <a:off x="9731714" y="3792291"/>
              <a:ext cx="88249" cy="88249"/>
              <a:chOff x="3189895" y="2876713"/>
              <a:chExt cx="88249" cy="88249"/>
            </a:xfrm>
          </p:grpSpPr>
          <p:cxnSp>
            <p:nvCxnSpPr>
              <p:cNvPr id="151" name="Straight Connector 150">
                <a:extLst>
                  <a:ext uri="{FF2B5EF4-FFF2-40B4-BE49-F238E27FC236}">
                    <a16:creationId xmlns:a16="http://schemas.microsoft.com/office/drawing/2014/main" id="{9B0AE538-EFD6-17C5-9C3A-927727830A3E}"/>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61101DBB-68C7-9319-EFAF-7467D4317676}"/>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3" name="Group 152">
              <a:extLst>
                <a:ext uri="{FF2B5EF4-FFF2-40B4-BE49-F238E27FC236}">
                  <a16:creationId xmlns:a16="http://schemas.microsoft.com/office/drawing/2014/main" id="{4F527D0F-BFC4-DD5A-DA6D-6F1B237F21DE}"/>
                </a:ext>
              </a:extLst>
            </p:cNvPr>
            <p:cNvGrpSpPr/>
            <p:nvPr/>
          </p:nvGrpSpPr>
          <p:grpSpPr>
            <a:xfrm>
              <a:off x="9902549" y="3792291"/>
              <a:ext cx="88249" cy="88249"/>
              <a:chOff x="3189895" y="2876713"/>
              <a:chExt cx="88249" cy="88249"/>
            </a:xfrm>
          </p:grpSpPr>
          <p:cxnSp>
            <p:nvCxnSpPr>
              <p:cNvPr id="154" name="Straight Connector 153">
                <a:extLst>
                  <a:ext uri="{FF2B5EF4-FFF2-40B4-BE49-F238E27FC236}">
                    <a16:creationId xmlns:a16="http://schemas.microsoft.com/office/drawing/2014/main" id="{8BFEFD50-0D7B-9E65-DAAF-8EA5A1B34E39}"/>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8E63894D-E6E9-44F1-FBCA-E063A934AEAB}"/>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6" name="Group 155">
              <a:extLst>
                <a:ext uri="{FF2B5EF4-FFF2-40B4-BE49-F238E27FC236}">
                  <a16:creationId xmlns:a16="http://schemas.microsoft.com/office/drawing/2014/main" id="{8FA9317B-9AD5-E4E4-C2EB-4E6093F77501}"/>
                </a:ext>
              </a:extLst>
            </p:cNvPr>
            <p:cNvGrpSpPr/>
            <p:nvPr/>
          </p:nvGrpSpPr>
          <p:grpSpPr>
            <a:xfrm>
              <a:off x="9969895" y="3792291"/>
              <a:ext cx="88249" cy="88249"/>
              <a:chOff x="3189895" y="2876713"/>
              <a:chExt cx="88249" cy="88249"/>
            </a:xfrm>
          </p:grpSpPr>
          <p:cxnSp>
            <p:nvCxnSpPr>
              <p:cNvPr id="157" name="Straight Connector 156">
                <a:extLst>
                  <a:ext uri="{FF2B5EF4-FFF2-40B4-BE49-F238E27FC236}">
                    <a16:creationId xmlns:a16="http://schemas.microsoft.com/office/drawing/2014/main" id="{6AA26545-ACD7-9E95-7454-5784ECF2D935}"/>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08E2977D-42F7-7CDF-141D-6775F83849F0}"/>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59" name="Group 158">
              <a:extLst>
                <a:ext uri="{FF2B5EF4-FFF2-40B4-BE49-F238E27FC236}">
                  <a16:creationId xmlns:a16="http://schemas.microsoft.com/office/drawing/2014/main" id="{E15FC09E-7818-1D77-DE5E-69C428CF03BD}"/>
                </a:ext>
              </a:extLst>
            </p:cNvPr>
            <p:cNvGrpSpPr/>
            <p:nvPr/>
          </p:nvGrpSpPr>
          <p:grpSpPr>
            <a:xfrm>
              <a:off x="10136053" y="3792291"/>
              <a:ext cx="88249" cy="88249"/>
              <a:chOff x="3189895" y="2876713"/>
              <a:chExt cx="88249" cy="88249"/>
            </a:xfrm>
          </p:grpSpPr>
          <p:cxnSp>
            <p:nvCxnSpPr>
              <p:cNvPr id="160" name="Straight Connector 159">
                <a:extLst>
                  <a:ext uri="{FF2B5EF4-FFF2-40B4-BE49-F238E27FC236}">
                    <a16:creationId xmlns:a16="http://schemas.microsoft.com/office/drawing/2014/main" id="{92207601-5557-5DA8-8F53-E41BA034D301}"/>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81058EBE-4B86-0B72-33F2-8B561D5AEAD2}"/>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62" name="Group 161">
              <a:extLst>
                <a:ext uri="{FF2B5EF4-FFF2-40B4-BE49-F238E27FC236}">
                  <a16:creationId xmlns:a16="http://schemas.microsoft.com/office/drawing/2014/main" id="{DC67DDA5-283B-DC9C-F572-53E26D743683}"/>
                </a:ext>
              </a:extLst>
            </p:cNvPr>
            <p:cNvGrpSpPr/>
            <p:nvPr/>
          </p:nvGrpSpPr>
          <p:grpSpPr>
            <a:xfrm>
              <a:off x="10196492" y="3792291"/>
              <a:ext cx="88249" cy="88249"/>
              <a:chOff x="3189895" y="2876713"/>
              <a:chExt cx="88249" cy="88249"/>
            </a:xfrm>
          </p:grpSpPr>
          <p:cxnSp>
            <p:nvCxnSpPr>
              <p:cNvPr id="163" name="Straight Connector 162">
                <a:extLst>
                  <a:ext uri="{FF2B5EF4-FFF2-40B4-BE49-F238E27FC236}">
                    <a16:creationId xmlns:a16="http://schemas.microsoft.com/office/drawing/2014/main" id="{9F6A7743-C48A-AFBE-4FBC-DC1761269F3D}"/>
                  </a:ext>
                </a:extLst>
              </p:cNvPr>
              <p:cNvCxnSpPr>
                <a:cxnSpLocks/>
              </p:cNvCxnSpPr>
              <p:nvPr/>
            </p:nvCxnSpPr>
            <p:spPr bwMode="auto">
              <a:xfrm>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DDA00EA6-F052-ED63-B3E3-705AD9403B77}"/>
                  </a:ext>
                </a:extLst>
              </p:cNvPr>
              <p:cNvCxnSpPr>
                <a:cxnSpLocks/>
              </p:cNvCxnSpPr>
              <p:nvPr/>
            </p:nvCxnSpPr>
            <p:spPr bwMode="auto">
              <a:xfrm rot="16200000">
                <a:off x="3234020" y="2876713"/>
                <a:ext cx="0" cy="88249"/>
              </a:xfrm>
              <a:prstGeom prst="line">
                <a:avLst/>
              </a:prstGeom>
              <a:noFill/>
              <a:ln w="28575" cap="flat" cmpd="sng" algn="ctr">
                <a:solidFill>
                  <a:schemeClr val="accent3"/>
                </a:solidFill>
                <a:prstDash val="solid"/>
                <a:round/>
                <a:headEnd type="none" w="med" len="med"/>
                <a:tailEnd type="none" w="med" len="med"/>
              </a:ln>
              <a:effectLst/>
            </p:spPr>
          </p:cxnSp>
        </p:grpSp>
      </p:grpSp>
      <p:sp>
        <p:nvSpPr>
          <p:cNvPr id="166" name="Freeform: Shape 165">
            <a:extLst>
              <a:ext uri="{FF2B5EF4-FFF2-40B4-BE49-F238E27FC236}">
                <a16:creationId xmlns:a16="http://schemas.microsoft.com/office/drawing/2014/main" id="{59AE896B-51A8-7D29-DCAD-D6648B7917E1}"/>
              </a:ext>
            </a:extLst>
          </p:cNvPr>
          <p:cNvSpPr/>
          <p:nvPr/>
        </p:nvSpPr>
        <p:spPr bwMode="auto">
          <a:xfrm>
            <a:off x="7915852" y="1866899"/>
            <a:ext cx="3924300" cy="1965325"/>
          </a:xfrm>
          <a:custGeom>
            <a:avLst/>
            <a:gdLst>
              <a:gd name="connsiteX0" fmla="*/ 3924300 w 3924300"/>
              <a:gd name="connsiteY0" fmla="*/ 1965325 h 1965325"/>
              <a:gd name="connsiteX1" fmla="*/ 3397250 w 3924300"/>
              <a:gd name="connsiteY1" fmla="*/ 1965325 h 1965325"/>
              <a:gd name="connsiteX2" fmla="*/ 3397250 w 3924300"/>
              <a:gd name="connsiteY2" fmla="*/ 1851025 h 1965325"/>
              <a:gd name="connsiteX3" fmla="*/ 3346450 w 3924300"/>
              <a:gd name="connsiteY3" fmla="*/ 1851025 h 1965325"/>
              <a:gd name="connsiteX4" fmla="*/ 3346450 w 3924300"/>
              <a:gd name="connsiteY4" fmla="*/ 1717675 h 1965325"/>
              <a:gd name="connsiteX5" fmla="*/ 3114675 w 3924300"/>
              <a:gd name="connsiteY5" fmla="*/ 1717675 h 1965325"/>
              <a:gd name="connsiteX6" fmla="*/ 3114675 w 3924300"/>
              <a:gd name="connsiteY6" fmla="*/ 1606550 h 1965325"/>
              <a:gd name="connsiteX7" fmla="*/ 2844800 w 3924300"/>
              <a:gd name="connsiteY7" fmla="*/ 1606550 h 1965325"/>
              <a:gd name="connsiteX8" fmla="*/ 2844800 w 3924300"/>
              <a:gd name="connsiteY8" fmla="*/ 1482725 h 1965325"/>
              <a:gd name="connsiteX9" fmla="*/ 2673350 w 3924300"/>
              <a:gd name="connsiteY9" fmla="*/ 1482725 h 1965325"/>
              <a:gd name="connsiteX10" fmla="*/ 2673350 w 3924300"/>
              <a:gd name="connsiteY10" fmla="*/ 1352550 h 1965325"/>
              <a:gd name="connsiteX11" fmla="*/ 2673350 w 3924300"/>
              <a:gd name="connsiteY11" fmla="*/ 1352550 h 1965325"/>
              <a:gd name="connsiteX12" fmla="*/ 2635250 w 3924300"/>
              <a:gd name="connsiteY12" fmla="*/ 1352550 h 1965325"/>
              <a:gd name="connsiteX13" fmla="*/ 2635250 w 3924300"/>
              <a:gd name="connsiteY13" fmla="*/ 1231900 h 1965325"/>
              <a:gd name="connsiteX14" fmla="*/ 2600325 w 3924300"/>
              <a:gd name="connsiteY14" fmla="*/ 1231900 h 1965325"/>
              <a:gd name="connsiteX15" fmla="*/ 2600325 w 3924300"/>
              <a:gd name="connsiteY15" fmla="*/ 1111250 h 1965325"/>
              <a:gd name="connsiteX16" fmla="*/ 2130425 w 3924300"/>
              <a:gd name="connsiteY16" fmla="*/ 1111250 h 1965325"/>
              <a:gd name="connsiteX17" fmla="*/ 2130425 w 3924300"/>
              <a:gd name="connsiteY17" fmla="*/ 1012825 h 1965325"/>
              <a:gd name="connsiteX18" fmla="*/ 1990725 w 3924300"/>
              <a:gd name="connsiteY18" fmla="*/ 1012825 h 1965325"/>
              <a:gd name="connsiteX19" fmla="*/ 1990725 w 3924300"/>
              <a:gd name="connsiteY19" fmla="*/ 904875 h 1965325"/>
              <a:gd name="connsiteX20" fmla="*/ 1908175 w 3924300"/>
              <a:gd name="connsiteY20" fmla="*/ 904875 h 1965325"/>
              <a:gd name="connsiteX21" fmla="*/ 1908175 w 3924300"/>
              <a:gd name="connsiteY21" fmla="*/ 809625 h 1965325"/>
              <a:gd name="connsiteX22" fmla="*/ 1641475 w 3924300"/>
              <a:gd name="connsiteY22" fmla="*/ 809625 h 1965325"/>
              <a:gd name="connsiteX23" fmla="*/ 1641475 w 3924300"/>
              <a:gd name="connsiteY23" fmla="*/ 714375 h 1965325"/>
              <a:gd name="connsiteX24" fmla="*/ 1263650 w 3924300"/>
              <a:gd name="connsiteY24" fmla="*/ 714375 h 1965325"/>
              <a:gd name="connsiteX25" fmla="*/ 1263650 w 3924300"/>
              <a:gd name="connsiteY25" fmla="*/ 622300 h 1965325"/>
              <a:gd name="connsiteX26" fmla="*/ 1203325 w 3924300"/>
              <a:gd name="connsiteY26" fmla="*/ 622300 h 1965325"/>
              <a:gd name="connsiteX27" fmla="*/ 1203325 w 3924300"/>
              <a:gd name="connsiteY27" fmla="*/ 536575 h 1965325"/>
              <a:gd name="connsiteX28" fmla="*/ 1174750 w 3924300"/>
              <a:gd name="connsiteY28" fmla="*/ 536575 h 1965325"/>
              <a:gd name="connsiteX29" fmla="*/ 1174750 w 3924300"/>
              <a:gd name="connsiteY29" fmla="*/ 444500 h 1965325"/>
              <a:gd name="connsiteX30" fmla="*/ 1117600 w 3924300"/>
              <a:gd name="connsiteY30" fmla="*/ 444500 h 1965325"/>
              <a:gd name="connsiteX31" fmla="*/ 1117600 w 3924300"/>
              <a:gd name="connsiteY31" fmla="*/ 358775 h 1965325"/>
              <a:gd name="connsiteX32" fmla="*/ 1057275 w 3924300"/>
              <a:gd name="connsiteY32" fmla="*/ 358775 h 1965325"/>
              <a:gd name="connsiteX33" fmla="*/ 1057275 w 3924300"/>
              <a:gd name="connsiteY33" fmla="*/ 266700 h 1965325"/>
              <a:gd name="connsiteX34" fmla="*/ 628650 w 3924300"/>
              <a:gd name="connsiteY34" fmla="*/ 266700 h 1965325"/>
              <a:gd name="connsiteX35" fmla="*/ 628650 w 3924300"/>
              <a:gd name="connsiteY35" fmla="*/ 177800 h 1965325"/>
              <a:gd name="connsiteX36" fmla="*/ 469900 w 3924300"/>
              <a:gd name="connsiteY36" fmla="*/ 177800 h 1965325"/>
              <a:gd name="connsiteX37" fmla="*/ 469900 w 3924300"/>
              <a:gd name="connsiteY37" fmla="*/ 85725 h 1965325"/>
              <a:gd name="connsiteX38" fmla="*/ 320675 w 3924300"/>
              <a:gd name="connsiteY38" fmla="*/ 85725 h 1965325"/>
              <a:gd name="connsiteX39" fmla="*/ 320675 w 3924300"/>
              <a:gd name="connsiteY39" fmla="*/ 0 h 1965325"/>
              <a:gd name="connsiteX40" fmla="*/ 0 w 3924300"/>
              <a:gd name="connsiteY40" fmla="*/ 0 h 1965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3924300" h="1965325">
                <a:moveTo>
                  <a:pt x="3924300" y="1965325"/>
                </a:moveTo>
                <a:lnTo>
                  <a:pt x="3397250" y="1965325"/>
                </a:lnTo>
                <a:lnTo>
                  <a:pt x="3397250" y="1851025"/>
                </a:lnTo>
                <a:lnTo>
                  <a:pt x="3346450" y="1851025"/>
                </a:lnTo>
                <a:lnTo>
                  <a:pt x="3346450" y="1717675"/>
                </a:lnTo>
                <a:lnTo>
                  <a:pt x="3114675" y="1717675"/>
                </a:lnTo>
                <a:lnTo>
                  <a:pt x="3114675" y="1606550"/>
                </a:lnTo>
                <a:lnTo>
                  <a:pt x="2844800" y="1606550"/>
                </a:lnTo>
                <a:lnTo>
                  <a:pt x="2844800" y="1482725"/>
                </a:lnTo>
                <a:lnTo>
                  <a:pt x="2673350" y="1482725"/>
                </a:lnTo>
                <a:lnTo>
                  <a:pt x="2673350" y="1352550"/>
                </a:lnTo>
                <a:lnTo>
                  <a:pt x="2673350" y="1352550"/>
                </a:lnTo>
                <a:lnTo>
                  <a:pt x="2635250" y="1352550"/>
                </a:lnTo>
                <a:lnTo>
                  <a:pt x="2635250" y="1231900"/>
                </a:lnTo>
                <a:lnTo>
                  <a:pt x="2600325" y="1231900"/>
                </a:lnTo>
                <a:lnTo>
                  <a:pt x="2600325" y="1111250"/>
                </a:lnTo>
                <a:lnTo>
                  <a:pt x="2130425" y="1111250"/>
                </a:lnTo>
                <a:lnTo>
                  <a:pt x="2130425" y="1012825"/>
                </a:lnTo>
                <a:lnTo>
                  <a:pt x="1990725" y="1012825"/>
                </a:lnTo>
                <a:lnTo>
                  <a:pt x="1990725" y="904875"/>
                </a:lnTo>
                <a:lnTo>
                  <a:pt x="1908175" y="904875"/>
                </a:lnTo>
                <a:lnTo>
                  <a:pt x="1908175" y="809625"/>
                </a:lnTo>
                <a:lnTo>
                  <a:pt x="1641475" y="809625"/>
                </a:lnTo>
                <a:lnTo>
                  <a:pt x="1641475" y="714375"/>
                </a:lnTo>
                <a:lnTo>
                  <a:pt x="1263650" y="714375"/>
                </a:lnTo>
                <a:lnTo>
                  <a:pt x="1263650" y="622300"/>
                </a:lnTo>
                <a:lnTo>
                  <a:pt x="1203325" y="622300"/>
                </a:lnTo>
                <a:lnTo>
                  <a:pt x="1203325" y="536575"/>
                </a:lnTo>
                <a:lnTo>
                  <a:pt x="1174750" y="536575"/>
                </a:lnTo>
                <a:lnTo>
                  <a:pt x="1174750" y="444500"/>
                </a:lnTo>
                <a:lnTo>
                  <a:pt x="1117600" y="444500"/>
                </a:lnTo>
                <a:lnTo>
                  <a:pt x="1117600" y="358775"/>
                </a:lnTo>
                <a:lnTo>
                  <a:pt x="1057275" y="358775"/>
                </a:lnTo>
                <a:lnTo>
                  <a:pt x="1057275" y="266700"/>
                </a:lnTo>
                <a:lnTo>
                  <a:pt x="628650" y="266700"/>
                </a:lnTo>
                <a:lnTo>
                  <a:pt x="628650" y="177800"/>
                </a:lnTo>
                <a:lnTo>
                  <a:pt x="469900" y="177800"/>
                </a:lnTo>
                <a:lnTo>
                  <a:pt x="469900" y="85725"/>
                </a:lnTo>
                <a:lnTo>
                  <a:pt x="320675" y="85725"/>
                </a:lnTo>
                <a:lnTo>
                  <a:pt x="320675" y="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7" name="Freeform: Shape 166">
            <a:extLst>
              <a:ext uri="{FF2B5EF4-FFF2-40B4-BE49-F238E27FC236}">
                <a16:creationId xmlns:a16="http://schemas.microsoft.com/office/drawing/2014/main" id="{5D4414E1-0053-2E1B-6671-1B5AAE1378E8}"/>
              </a:ext>
            </a:extLst>
          </p:cNvPr>
          <p:cNvSpPr/>
          <p:nvPr/>
        </p:nvSpPr>
        <p:spPr bwMode="auto">
          <a:xfrm>
            <a:off x="7922202" y="1860549"/>
            <a:ext cx="3917950" cy="2098675"/>
          </a:xfrm>
          <a:custGeom>
            <a:avLst/>
            <a:gdLst>
              <a:gd name="connsiteX0" fmla="*/ 3917950 w 3917950"/>
              <a:gd name="connsiteY0" fmla="*/ 2098675 h 2098675"/>
              <a:gd name="connsiteX1" fmla="*/ 3495675 w 3917950"/>
              <a:gd name="connsiteY1" fmla="*/ 2098675 h 2098675"/>
              <a:gd name="connsiteX2" fmla="*/ 3495675 w 3917950"/>
              <a:gd name="connsiteY2" fmla="*/ 1971675 h 2098675"/>
              <a:gd name="connsiteX3" fmla="*/ 3454400 w 3917950"/>
              <a:gd name="connsiteY3" fmla="*/ 1971675 h 2098675"/>
              <a:gd name="connsiteX4" fmla="*/ 3454400 w 3917950"/>
              <a:gd name="connsiteY4" fmla="*/ 1863725 h 2098675"/>
              <a:gd name="connsiteX5" fmla="*/ 2359025 w 3917950"/>
              <a:gd name="connsiteY5" fmla="*/ 1863725 h 2098675"/>
              <a:gd name="connsiteX6" fmla="*/ 2359025 w 3917950"/>
              <a:gd name="connsiteY6" fmla="*/ 1812925 h 2098675"/>
              <a:gd name="connsiteX7" fmla="*/ 2298700 w 3917950"/>
              <a:gd name="connsiteY7" fmla="*/ 1812925 h 2098675"/>
              <a:gd name="connsiteX8" fmla="*/ 2298700 w 3917950"/>
              <a:gd name="connsiteY8" fmla="*/ 1727200 h 2098675"/>
              <a:gd name="connsiteX9" fmla="*/ 2279650 w 3917950"/>
              <a:gd name="connsiteY9" fmla="*/ 1727200 h 2098675"/>
              <a:gd name="connsiteX10" fmla="*/ 2279650 w 3917950"/>
              <a:gd name="connsiteY10" fmla="*/ 1679575 h 2098675"/>
              <a:gd name="connsiteX11" fmla="*/ 2193925 w 3917950"/>
              <a:gd name="connsiteY11" fmla="*/ 1679575 h 2098675"/>
              <a:gd name="connsiteX12" fmla="*/ 2193925 w 3917950"/>
              <a:gd name="connsiteY12" fmla="*/ 1635125 h 2098675"/>
              <a:gd name="connsiteX13" fmla="*/ 2155825 w 3917950"/>
              <a:gd name="connsiteY13" fmla="*/ 1635125 h 2098675"/>
              <a:gd name="connsiteX14" fmla="*/ 2155825 w 3917950"/>
              <a:gd name="connsiteY14" fmla="*/ 1597025 h 2098675"/>
              <a:gd name="connsiteX15" fmla="*/ 2101850 w 3917950"/>
              <a:gd name="connsiteY15" fmla="*/ 1597025 h 2098675"/>
              <a:gd name="connsiteX16" fmla="*/ 2101850 w 3917950"/>
              <a:gd name="connsiteY16" fmla="*/ 1552575 h 2098675"/>
              <a:gd name="connsiteX17" fmla="*/ 2047875 w 3917950"/>
              <a:gd name="connsiteY17" fmla="*/ 1552575 h 2098675"/>
              <a:gd name="connsiteX18" fmla="*/ 2047875 w 3917950"/>
              <a:gd name="connsiteY18" fmla="*/ 1508125 h 2098675"/>
              <a:gd name="connsiteX19" fmla="*/ 1962150 w 3917950"/>
              <a:gd name="connsiteY19" fmla="*/ 1508125 h 2098675"/>
              <a:gd name="connsiteX20" fmla="*/ 1962150 w 3917950"/>
              <a:gd name="connsiteY20" fmla="*/ 1463675 h 2098675"/>
              <a:gd name="connsiteX21" fmla="*/ 1841500 w 3917950"/>
              <a:gd name="connsiteY21" fmla="*/ 1463675 h 2098675"/>
              <a:gd name="connsiteX22" fmla="*/ 1841500 w 3917950"/>
              <a:gd name="connsiteY22" fmla="*/ 1425575 h 2098675"/>
              <a:gd name="connsiteX23" fmla="*/ 1771650 w 3917950"/>
              <a:gd name="connsiteY23" fmla="*/ 1425575 h 2098675"/>
              <a:gd name="connsiteX24" fmla="*/ 1771650 w 3917950"/>
              <a:gd name="connsiteY24" fmla="*/ 1381125 h 2098675"/>
              <a:gd name="connsiteX25" fmla="*/ 1704975 w 3917950"/>
              <a:gd name="connsiteY25" fmla="*/ 1381125 h 2098675"/>
              <a:gd name="connsiteX26" fmla="*/ 1704975 w 3917950"/>
              <a:gd name="connsiteY26" fmla="*/ 1339850 h 2098675"/>
              <a:gd name="connsiteX27" fmla="*/ 1689100 w 3917950"/>
              <a:gd name="connsiteY27" fmla="*/ 1339850 h 2098675"/>
              <a:gd name="connsiteX28" fmla="*/ 1689100 w 3917950"/>
              <a:gd name="connsiteY28" fmla="*/ 1292225 h 2098675"/>
              <a:gd name="connsiteX29" fmla="*/ 1555750 w 3917950"/>
              <a:gd name="connsiteY29" fmla="*/ 1292225 h 2098675"/>
              <a:gd name="connsiteX30" fmla="*/ 1555750 w 3917950"/>
              <a:gd name="connsiteY30" fmla="*/ 1209675 h 2098675"/>
              <a:gd name="connsiteX31" fmla="*/ 1489075 w 3917950"/>
              <a:gd name="connsiteY31" fmla="*/ 1209675 h 2098675"/>
              <a:gd name="connsiteX32" fmla="*/ 1489075 w 3917950"/>
              <a:gd name="connsiteY32" fmla="*/ 1165225 h 2098675"/>
              <a:gd name="connsiteX33" fmla="*/ 1473200 w 3917950"/>
              <a:gd name="connsiteY33" fmla="*/ 1165225 h 2098675"/>
              <a:gd name="connsiteX34" fmla="*/ 1473200 w 3917950"/>
              <a:gd name="connsiteY34" fmla="*/ 1089025 h 2098675"/>
              <a:gd name="connsiteX35" fmla="*/ 1352550 w 3917950"/>
              <a:gd name="connsiteY35" fmla="*/ 1089025 h 2098675"/>
              <a:gd name="connsiteX36" fmla="*/ 1352550 w 3917950"/>
              <a:gd name="connsiteY36" fmla="*/ 1003300 h 2098675"/>
              <a:gd name="connsiteX37" fmla="*/ 1352550 w 3917950"/>
              <a:gd name="connsiteY37" fmla="*/ 914400 h 2098675"/>
              <a:gd name="connsiteX38" fmla="*/ 1317625 w 3917950"/>
              <a:gd name="connsiteY38" fmla="*/ 914400 h 2098675"/>
              <a:gd name="connsiteX39" fmla="*/ 1317625 w 3917950"/>
              <a:gd name="connsiteY39" fmla="*/ 876300 h 2098675"/>
              <a:gd name="connsiteX40" fmla="*/ 1298575 w 3917950"/>
              <a:gd name="connsiteY40" fmla="*/ 876300 h 2098675"/>
              <a:gd name="connsiteX41" fmla="*/ 1298575 w 3917950"/>
              <a:gd name="connsiteY41" fmla="*/ 835025 h 2098675"/>
              <a:gd name="connsiteX42" fmla="*/ 1190625 w 3917950"/>
              <a:gd name="connsiteY42" fmla="*/ 835025 h 2098675"/>
              <a:gd name="connsiteX43" fmla="*/ 1190625 w 3917950"/>
              <a:gd name="connsiteY43" fmla="*/ 790575 h 2098675"/>
              <a:gd name="connsiteX44" fmla="*/ 1177925 w 3917950"/>
              <a:gd name="connsiteY44" fmla="*/ 790575 h 2098675"/>
              <a:gd name="connsiteX45" fmla="*/ 1177925 w 3917950"/>
              <a:gd name="connsiteY45" fmla="*/ 755650 h 2098675"/>
              <a:gd name="connsiteX46" fmla="*/ 1019175 w 3917950"/>
              <a:gd name="connsiteY46" fmla="*/ 755650 h 2098675"/>
              <a:gd name="connsiteX47" fmla="*/ 1019175 w 3917950"/>
              <a:gd name="connsiteY47" fmla="*/ 708025 h 2098675"/>
              <a:gd name="connsiteX48" fmla="*/ 1006475 w 3917950"/>
              <a:gd name="connsiteY48" fmla="*/ 708025 h 2098675"/>
              <a:gd name="connsiteX49" fmla="*/ 1006475 w 3917950"/>
              <a:gd name="connsiteY49" fmla="*/ 676275 h 2098675"/>
              <a:gd name="connsiteX50" fmla="*/ 990600 w 3917950"/>
              <a:gd name="connsiteY50" fmla="*/ 676275 h 2098675"/>
              <a:gd name="connsiteX51" fmla="*/ 990600 w 3917950"/>
              <a:gd name="connsiteY51" fmla="*/ 628650 h 2098675"/>
              <a:gd name="connsiteX52" fmla="*/ 933450 w 3917950"/>
              <a:gd name="connsiteY52" fmla="*/ 628650 h 2098675"/>
              <a:gd name="connsiteX53" fmla="*/ 933450 w 3917950"/>
              <a:gd name="connsiteY53" fmla="*/ 584200 h 2098675"/>
              <a:gd name="connsiteX54" fmla="*/ 917575 w 3917950"/>
              <a:gd name="connsiteY54" fmla="*/ 584200 h 2098675"/>
              <a:gd name="connsiteX55" fmla="*/ 917575 w 3917950"/>
              <a:gd name="connsiteY55" fmla="*/ 539750 h 2098675"/>
              <a:gd name="connsiteX56" fmla="*/ 911225 w 3917950"/>
              <a:gd name="connsiteY56" fmla="*/ 546100 h 2098675"/>
              <a:gd name="connsiteX57" fmla="*/ 911225 w 3917950"/>
              <a:gd name="connsiteY57" fmla="*/ 492125 h 2098675"/>
              <a:gd name="connsiteX58" fmla="*/ 901700 w 3917950"/>
              <a:gd name="connsiteY58" fmla="*/ 492125 h 2098675"/>
              <a:gd name="connsiteX59" fmla="*/ 901700 w 3917950"/>
              <a:gd name="connsiteY59" fmla="*/ 460375 h 2098675"/>
              <a:gd name="connsiteX60" fmla="*/ 828675 w 3917950"/>
              <a:gd name="connsiteY60" fmla="*/ 460375 h 2098675"/>
              <a:gd name="connsiteX61" fmla="*/ 828675 w 3917950"/>
              <a:gd name="connsiteY61" fmla="*/ 422275 h 2098675"/>
              <a:gd name="connsiteX62" fmla="*/ 806450 w 3917950"/>
              <a:gd name="connsiteY62" fmla="*/ 422275 h 2098675"/>
              <a:gd name="connsiteX63" fmla="*/ 806450 w 3917950"/>
              <a:gd name="connsiteY63" fmla="*/ 371475 h 2098675"/>
              <a:gd name="connsiteX64" fmla="*/ 806450 w 3917950"/>
              <a:gd name="connsiteY64" fmla="*/ 336550 h 2098675"/>
              <a:gd name="connsiteX65" fmla="*/ 733425 w 3917950"/>
              <a:gd name="connsiteY65" fmla="*/ 336550 h 2098675"/>
              <a:gd name="connsiteX66" fmla="*/ 733425 w 3917950"/>
              <a:gd name="connsiteY66" fmla="*/ 254000 h 2098675"/>
              <a:gd name="connsiteX67" fmla="*/ 688975 w 3917950"/>
              <a:gd name="connsiteY67" fmla="*/ 254000 h 2098675"/>
              <a:gd name="connsiteX68" fmla="*/ 688975 w 3917950"/>
              <a:gd name="connsiteY68" fmla="*/ 209550 h 2098675"/>
              <a:gd name="connsiteX69" fmla="*/ 555625 w 3917950"/>
              <a:gd name="connsiteY69" fmla="*/ 209550 h 2098675"/>
              <a:gd name="connsiteX70" fmla="*/ 555625 w 3917950"/>
              <a:gd name="connsiteY70" fmla="*/ 174625 h 2098675"/>
              <a:gd name="connsiteX71" fmla="*/ 508000 w 3917950"/>
              <a:gd name="connsiteY71" fmla="*/ 174625 h 2098675"/>
              <a:gd name="connsiteX72" fmla="*/ 508000 w 3917950"/>
              <a:gd name="connsiteY72" fmla="*/ 127000 h 2098675"/>
              <a:gd name="connsiteX73" fmla="*/ 460375 w 3917950"/>
              <a:gd name="connsiteY73" fmla="*/ 127000 h 2098675"/>
              <a:gd name="connsiteX74" fmla="*/ 460375 w 3917950"/>
              <a:gd name="connsiteY74" fmla="*/ 82550 h 2098675"/>
              <a:gd name="connsiteX75" fmla="*/ 317500 w 3917950"/>
              <a:gd name="connsiteY75" fmla="*/ 82550 h 2098675"/>
              <a:gd name="connsiteX76" fmla="*/ 317500 w 3917950"/>
              <a:gd name="connsiteY76" fmla="*/ 34925 h 2098675"/>
              <a:gd name="connsiteX77" fmla="*/ 288925 w 3917950"/>
              <a:gd name="connsiteY77" fmla="*/ 34925 h 2098675"/>
              <a:gd name="connsiteX78" fmla="*/ 288925 w 3917950"/>
              <a:gd name="connsiteY78" fmla="*/ 0 h 2098675"/>
              <a:gd name="connsiteX79" fmla="*/ 0 w 3917950"/>
              <a:gd name="connsiteY79" fmla="*/ 0 h 209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3917950" h="2098675">
                <a:moveTo>
                  <a:pt x="3917950" y="2098675"/>
                </a:moveTo>
                <a:lnTo>
                  <a:pt x="3495675" y="2098675"/>
                </a:lnTo>
                <a:lnTo>
                  <a:pt x="3495675" y="1971675"/>
                </a:lnTo>
                <a:lnTo>
                  <a:pt x="3454400" y="1971675"/>
                </a:lnTo>
                <a:lnTo>
                  <a:pt x="3454400" y="1863725"/>
                </a:lnTo>
                <a:lnTo>
                  <a:pt x="2359025" y="1863725"/>
                </a:lnTo>
                <a:lnTo>
                  <a:pt x="2359025" y="1812925"/>
                </a:lnTo>
                <a:lnTo>
                  <a:pt x="2298700" y="1812925"/>
                </a:lnTo>
                <a:lnTo>
                  <a:pt x="2298700" y="1727200"/>
                </a:lnTo>
                <a:lnTo>
                  <a:pt x="2279650" y="1727200"/>
                </a:lnTo>
                <a:lnTo>
                  <a:pt x="2279650" y="1679575"/>
                </a:lnTo>
                <a:lnTo>
                  <a:pt x="2193925" y="1679575"/>
                </a:lnTo>
                <a:lnTo>
                  <a:pt x="2193925" y="1635125"/>
                </a:lnTo>
                <a:lnTo>
                  <a:pt x="2155825" y="1635125"/>
                </a:lnTo>
                <a:lnTo>
                  <a:pt x="2155825" y="1597025"/>
                </a:lnTo>
                <a:lnTo>
                  <a:pt x="2101850" y="1597025"/>
                </a:lnTo>
                <a:lnTo>
                  <a:pt x="2101850" y="1552575"/>
                </a:lnTo>
                <a:lnTo>
                  <a:pt x="2047875" y="1552575"/>
                </a:lnTo>
                <a:lnTo>
                  <a:pt x="2047875" y="1508125"/>
                </a:lnTo>
                <a:lnTo>
                  <a:pt x="1962150" y="1508125"/>
                </a:lnTo>
                <a:lnTo>
                  <a:pt x="1962150" y="1463675"/>
                </a:lnTo>
                <a:lnTo>
                  <a:pt x="1841500" y="1463675"/>
                </a:lnTo>
                <a:lnTo>
                  <a:pt x="1841500" y="1425575"/>
                </a:lnTo>
                <a:lnTo>
                  <a:pt x="1771650" y="1425575"/>
                </a:lnTo>
                <a:lnTo>
                  <a:pt x="1771650" y="1381125"/>
                </a:lnTo>
                <a:lnTo>
                  <a:pt x="1704975" y="1381125"/>
                </a:lnTo>
                <a:lnTo>
                  <a:pt x="1704975" y="1339850"/>
                </a:lnTo>
                <a:lnTo>
                  <a:pt x="1689100" y="1339850"/>
                </a:lnTo>
                <a:lnTo>
                  <a:pt x="1689100" y="1292225"/>
                </a:lnTo>
                <a:lnTo>
                  <a:pt x="1555750" y="1292225"/>
                </a:lnTo>
                <a:lnTo>
                  <a:pt x="1555750" y="1209675"/>
                </a:lnTo>
                <a:lnTo>
                  <a:pt x="1489075" y="1209675"/>
                </a:lnTo>
                <a:lnTo>
                  <a:pt x="1489075" y="1165225"/>
                </a:lnTo>
                <a:lnTo>
                  <a:pt x="1473200" y="1165225"/>
                </a:lnTo>
                <a:lnTo>
                  <a:pt x="1473200" y="1089025"/>
                </a:lnTo>
                <a:lnTo>
                  <a:pt x="1352550" y="1089025"/>
                </a:lnTo>
                <a:lnTo>
                  <a:pt x="1352550" y="1003300"/>
                </a:lnTo>
                <a:lnTo>
                  <a:pt x="1352550" y="914400"/>
                </a:lnTo>
                <a:lnTo>
                  <a:pt x="1317625" y="914400"/>
                </a:lnTo>
                <a:lnTo>
                  <a:pt x="1317625" y="876300"/>
                </a:lnTo>
                <a:lnTo>
                  <a:pt x="1298575" y="876300"/>
                </a:lnTo>
                <a:lnTo>
                  <a:pt x="1298575" y="835025"/>
                </a:lnTo>
                <a:lnTo>
                  <a:pt x="1190625" y="835025"/>
                </a:lnTo>
                <a:lnTo>
                  <a:pt x="1190625" y="790575"/>
                </a:lnTo>
                <a:lnTo>
                  <a:pt x="1177925" y="790575"/>
                </a:lnTo>
                <a:lnTo>
                  <a:pt x="1177925" y="755650"/>
                </a:lnTo>
                <a:lnTo>
                  <a:pt x="1019175" y="755650"/>
                </a:lnTo>
                <a:lnTo>
                  <a:pt x="1019175" y="708025"/>
                </a:lnTo>
                <a:lnTo>
                  <a:pt x="1006475" y="708025"/>
                </a:lnTo>
                <a:lnTo>
                  <a:pt x="1006475" y="676275"/>
                </a:lnTo>
                <a:lnTo>
                  <a:pt x="990600" y="676275"/>
                </a:lnTo>
                <a:lnTo>
                  <a:pt x="990600" y="628650"/>
                </a:lnTo>
                <a:lnTo>
                  <a:pt x="933450" y="628650"/>
                </a:lnTo>
                <a:lnTo>
                  <a:pt x="933450" y="584200"/>
                </a:lnTo>
                <a:lnTo>
                  <a:pt x="917575" y="584200"/>
                </a:lnTo>
                <a:lnTo>
                  <a:pt x="917575" y="539750"/>
                </a:lnTo>
                <a:lnTo>
                  <a:pt x="911225" y="546100"/>
                </a:lnTo>
                <a:lnTo>
                  <a:pt x="911225" y="492125"/>
                </a:lnTo>
                <a:lnTo>
                  <a:pt x="901700" y="492125"/>
                </a:lnTo>
                <a:lnTo>
                  <a:pt x="901700" y="460375"/>
                </a:lnTo>
                <a:lnTo>
                  <a:pt x="828675" y="460375"/>
                </a:lnTo>
                <a:lnTo>
                  <a:pt x="828675" y="422275"/>
                </a:lnTo>
                <a:lnTo>
                  <a:pt x="806450" y="422275"/>
                </a:lnTo>
                <a:lnTo>
                  <a:pt x="806450" y="371475"/>
                </a:lnTo>
                <a:lnTo>
                  <a:pt x="806450" y="336550"/>
                </a:lnTo>
                <a:lnTo>
                  <a:pt x="733425" y="336550"/>
                </a:lnTo>
                <a:lnTo>
                  <a:pt x="733425" y="254000"/>
                </a:lnTo>
                <a:lnTo>
                  <a:pt x="688975" y="254000"/>
                </a:lnTo>
                <a:lnTo>
                  <a:pt x="688975" y="209550"/>
                </a:lnTo>
                <a:lnTo>
                  <a:pt x="555625" y="209550"/>
                </a:lnTo>
                <a:lnTo>
                  <a:pt x="555625" y="174625"/>
                </a:lnTo>
                <a:lnTo>
                  <a:pt x="508000" y="174625"/>
                </a:lnTo>
                <a:lnTo>
                  <a:pt x="508000" y="127000"/>
                </a:lnTo>
                <a:lnTo>
                  <a:pt x="460375" y="127000"/>
                </a:lnTo>
                <a:lnTo>
                  <a:pt x="460375" y="82550"/>
                </a:lnTo>
                <a:lnTo>
                  <a:pt x="317500" y="82550"/>
                </a:lnTo>
                <a:lnTo>
                  <a:pt x="317500" y="34925"/>
                </a:lnTo>
                <a:lnTo>
                  <a:pt x="288925" y="34925"/>
                </a:lnTo>
                <a:lnTo>
                  <a:pt x="288925"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9" name="TextBox 8">
            <a:extLst>
              <a:ext uri="{FF2B5EF4-FFF2-40B4-BE49-F238E27FC236}">
                <a16:creationId xmlns:a16="http://schemas.microsoft.com/office/drawing/2014/main" id="{5E2C7F01-2EEA-3ECF-5D0D-182FD8522CD0}"/>
              </a:ext>
            </a:extLst>
          </p:cNvPr>
          <p:cNvSpPr txBox="1"/>
          <p:nvPr/>
        </p:nvSpPr>
        <p:spPr bwMode="auto">
          <a:xfrm>
            <a:off x="5897709" y="4373942"/>
            <a:ext cx="1890121"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mn-cs"/>
              </a:rPr>
              <a:t>Patients at Risk, n</a:t>
            </a:r>
          </a:p>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E1471D"/>
                </a:solidFill>
                <a:effectLst/>
                <a:uLnTx/>
                <a:uFillTx/>
                <a:latin typeface="Calibri"/>
                <a:ea typeface="+mn-ea"/>
                <a:cs typeface="+mn-cs"/>
              </a:rPr>
              <a:t>TTFields + TMZ</a:t>
            </a:r>
          </a:p>
          <a:p>
            <a:pPr marL="0" marR="0" lvl="0" indent="0" algn="r" defTabSz="914400" rtl="0" eaLnBrk="1" fontAlgn="auto" latinLnBrk="0" hangingPunct="1">
              <a:lnSpc>
                <a:spcPct val="90000"/>
              </a:lnSpc>
              <a:spcBef>
                <a:spcPts val="0"/>
              </a:spcBef>
              <a:spcAft>
                <a:spcPts val="0"/>
              </a:spcAft>
              <a:buClrTx/>
              <a:buSzTx/>
              <a:buFontTx/>
              <a:buNone/>
              <a:tabLst/>
              <a:defRPr/>
            </a:pPr>
            <a:r>
              <a:rPr kumimoji="0" lang="en-US" sz="1400" i="0" u="none" strike="noStrike" kern="1200" cap="none" spc="0" normalizeH="0" baseline="0" noProof="0" dirty="0">
                <a:ln>
                  <a:noFill/>
                </a:ln>
                <a:solidFill>
                  <a:srgbClr val="015873"/>
                </a:solidFill>
                <a:effectLst/>
                <a:uLnTx/>
                <a:uFillTx/>
                <a:latin typeface="Calibri"/>
                <a:ea typeface="+mn-ea"/>
                <a:cs typeface="+mn-cs"/>
              </a:rPr>
              <a:t>TTFields + TMZ + Pem</a:t>
            </a:r>
          </a:p>
        </p:txBody>
      </p:sp>
    </p:spTree>
    <p:extLst>
      <p:ext uri="{BB962C8B-B14F-4D97-AF65-F5344CB8AC3E}">
        <p14:creationId xmlns:p14="http://schemas.microsoft.com/office/powerpoint/2010/main" val="14202491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7D8149-3DBD-4D9E-B189-F8CE5F0C0392}"/>
              </a:ext>
            </a:extLst>
          </p:cNvPr>
          <p:cNvSpPr>
            <a:spLocks noGrp="1"/>
          </p:cNvSpPr>
          <p:nvPr>
            <p:ph type="title"/>
          </p:nvPr>
        </p:nvSpPr>
        <p:spPr/>
        <p:txBody>
          <a:bodyPr/>
          <a:lstStyle/>
          <a:p>
            <a:r>
              <a:rPr lang="en-US" dirty="0"/>
              <a:t>PANOVA-3: TTFields + Gemcitabine and Nab-Paclitaxel for Locally Advanced Pancreatic Adenocarcinoma</a:t>
            </a:r>
          </a:p>
        </p:txBody>
      </p:sp>
      <p:sp>
        <p:nvSpPr>
          <p:cNvPr id="14" name="Content Placeholder 13">
            <a:extLst>
              <a:ext uri="{FF2B5EF4-FFF2-40B4-BE49-F238E27FC236}">
                <a16:creationId xmlns:a16="http://schemas.microsoft.com/office/drawing/2014/main" id="{E02CED14-05E5-CB00-0745-80D13535BB65}"/>
              </a:ext>
            </a:extLst>
          </p:cNvPr>
          <p:cNvSpPr>
            <a:spLocks noGrp="1"/>
          </p:cNvSpPr>
          <p:nvPr>
            <p:ph idx="1"/>
          </p:nvPr>
        </p:nvSpPr>
        <p:spPr/>
        <p:txBody>
          <a:bodyPr/>
          <a:lstStyle/>
          <a:p>
            <a:r>
              <a:rPr lang="en-US" sz="2200" dirty="0"/>
              <a:t>Pivotal, randomized, open-label phase III trial</a:t>
            </a:r>
          </a:p>
          <a:p>
            <a:endParaRPr lang="en-US" sz="2200" dirty="0"/>
          </a:p>
          <a:p>
            <a:endParaRPr lang="en-US" sz="2200" dirty="0"/>
          </a:p>
          <a:p>
            <a:endParaRPr lang="en-US" sz="2200" dirty="0"/>
          </a:p>
          <a:p>
            <a:endParaRPr lang="en-US" sz="2200" dirty="0"/>
          </a:p>
          <a:p>
            <a:endParaRPr lang="en-US" sz="2200" dirty="0"/>
          </a:p>
          <a:p>
            <a:endParaRPr lang="en-US" sz="2200" dirty="0"/>
          </a:p>
          <a:p>
            <a:r>
              <a:rPr lang="en-US" sz="2200" b="1" dirty="0"/>
              <a:t>Primary endpoint: </a:t>
            </a:r>
            <a:r>
              <a:rPr lang="en-US" sz="2200" dirty="0"/>
              <a:t>OS</a:t>
            </a:r>
          </a:p>
          <a:p>
            <a:r>
              <a:rPr lang="en-US" sz="2200" b="1" dirty="0"/>
              <a:t>Secondar endpoints: </a:t>
            </a:r>
            <a:r>
              <a:rPr lang="en-US" sz="2200" dirty="0"/>
              <a:t>PFS, local PFS, 1-yr survival; ORR, QoL, safety, resectability rate, </a:t>
            </a:r>
            <a:br>
              <a:rPr lang="en-US" sz="2200" dirty="0"/>
            </a:br>
            <a:r>
              <a:rPr lang="en-US" sz="2200" dirty="0"/>
              <a:t>pain-free and puncture-free survival</a:t>
            </a:r>
          </a:p>
          <a:p>
            <a:endParaRPr lang="en-US" dirty="0"/>
          </a:p>
        </p:txBody>
      </p:sp>
      <p:sp>
        <p:nvSpPr>
          <p:cNvPr id="3" name="Text Box 11">
            <a:extLst>
              <a:ext uri="{FF2B5EF4-FFF2-40B4-BE49-F238E27FC236}">
                <a16:creationId xmlns:a16="http://schemas.microsoft.com/office/drawing/2014/main" id="{1D9D3598-E133-27C4-53C6-9D4181EAB7F4}"/>
              </a:ext>
            </a:extLst>
          </p:cNvPr>
          <p:cNvSpPr txBox="1">
            <a:spLocks noChangeArrowheads="1"/>
          </p:cNvSpPr>
          <p:nvPr/>
        </p:nvSpPr>
        <p:spPr bwMode="auto">
          <a:xfrm>
            <a:off x="444819" y="635526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Babiker. ASCO 2023. Abstr TPS4199. NCT03377491.</a:t>
            </a:r>
          </a:p>
        </p:txBody>
      </p:sp>
      <p:sp>
        <p:nvSpPr>
          <p:cNvPr id="4" name="TextBox 3">
            <a:extLst>
              <a:ext uri="{FF2B5EF4-FFF2-40B4-BE49-F238E27FC236}">
                <a16:creationId xmlns:a16="http://schemas.microsoft.com/office/drawing/2014/main" id="{2272200D-F3A8-8E60-34C4-5617FEC1C1C9}"/>
              </a:ext>
            </a:extLst>
          </p:cNvPr>
          <p:cNvSpPr txBox="1"/>
          <p:nvPr/>
        </p:nvSpPr>
        <p:spPr bwMode="auto">
          <a:xfrm>
            <a:off x="709796" y="2361562"/>
            <a:ext cx="2360507"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dirty="0">
                <a:solidFill>
                  <a:schemeClr val="bg1"/>
                </a:solidFill>
                <a:latin typeface="Calibri" panose="020F0502020204030204" pitchFamily="34" charset="0"/>
              </a:rPr>
              <a:t>Patients with unresectable, locally advanced, nonmetastatic de novo pancreatic adenocarcinoma, </a:t>
            </a:r>
          </a:p>
          <a:p>
            <a:pPr algn="ctr">
              <a:lnSpc>
                <a:spcPct val="100000"/>
              </a:lnSpc>
              <a:spcAft>
                <a:spcPct val="0"/>
              </a:spcAft>
              <a:buClrTx/>
              <a:buFontTx/>
              <a:buNone/>
            </a:pPr>
            <a:r>
              <a:rPr lang="en-US" sz="1600" dirty="0">
                <a:solidFill>
                  <a:schemeClr val="bg1"/>
                </a:solidFill>
                <a:latin typeface="Calibri" panose="020F0502020204030204" pitchFamily="34" charset="0"/>
              </a:rPr>
              <a:t>ECOG PS 0-2</a:t>
            </a:r>
          </a:p>
          <a:p>
            <a:pPr algn="ctr">
              <a:lnSpc>
                <a:spcPct val="100000"/>
              </a:lnSpc>
              <a:spcAft>
                <a:spcPct val="0"/>
              </a:spcAft>
              <a:buClrTx/>
              <a:buFontTx/>
              <a:buNone/>
            </a:pPr>
            <a:r>
              <a:rPr lang="en-US" sz="1600" b="0" dirty="0">
                <a:solidFill>
                  <a:schemeClr val="bg1"/>
                </a:solidFill>
                <a:latin typeface="Calibri" panose="020F0502020204030204" pitchFamily="34" charset="0"/>
              </a:rPr>
              <a:t>N ≈ 556</a:t>
            </a:r>
          </a:p>
        </p:txBody>
      </p:sp>
      <p:sp>
        <p:nvSpPr>
          <p:cNvPr id="5" name="Rectangle 49">
            <a:extLst>
              <a:ext uri="{FF2B5EF4-FFF2-40B4-BE49-F238E27FC236}">
                <a16:creationId xmlns:a16="http://schemas.microsoft.com/office/drawing/2014/main" id="{1930A5B8-723D-30F6-95C0-3E09828EF963}"/>
              </a:ext>
            </a:extLst>
          </p:cNvPr>
          <p:cNvSpPr>
            <a:spLocks noChangeArrowheads="1"/>
          </p:cNvSpPr>
          <p:nvPr/>
        </p:nvSpPr>
        <p:spPr bwMode="auto">
          <a:xfrm>
            <a:off x="4011872" y="2016065"/>
            <a:ext cx="4942580" cy="1236203"/>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150 kHz ≥18 hr/day with NovoTTF-200T* device +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Gemcitabine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1000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Nab-Paclitaxel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125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on Days 1, 8, and 15 of 28-day cycle</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 name="Rectangle 50">
            <a:extLst>
              <a:ext uri="{FF2B5EF4-FFF2-40B4-BE49-F238E27FC236}">
                <a16:creationId xmlns:a16="http://schemas.microsoft.com/office/drawing/2014/main" id="{B73FB268-EDE8-F00B-49F4-FEEBE5E0655C}"/>
              </a:ext>
            </a:extLst>
          </p:cNvPr>
          <p:cNvSpPr>
            <a:spLocks noChangeArrowheads="1"/>
          </p:cNvSpPr>
          <p:nvPr/>
        </p:nvSpPr>
        <p:spPr bwMode="auto">
          <a:xfrm>
            <a:off x="4018754" y="3376672"/>
            <a:ext cx="4942580" cy="1243584"/>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Gemcitabine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1000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 Nab-Paclitaxel </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125 mg/m</a:t>
            </a:r>
            <a:r>
              <a:rPr kumimoji="0" lang="en-US" altLang="en-US" sz="160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rPr>
              <a:t>2</a:t>
            </a:r>
            <a:r>
              <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on Days 1, 8, and 15 of 28-day cycle</a:t>
            </a:r>
            <a:endPar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 name="Line 53">
            <a:extLst>
              <a:ext uri="{FF2B5EF4-FFF2-40B4-BE49-F238E27FC236}">
                <a16:creationId xmlns:a16="http://schemas.microsoft.com/office/drawing/2014/main" id="{28F31B92-C7F1-6ED6-092A-6B1476AF448C}"/>
              </a:ext>
            </a:extLst>
          </p:cNvPr>
          <p:cNvSpPr>
            <a:spLocks noChangeShapeType="1"/>
          </p:cNvSpPr>
          <p:nvPr/>
        </p:nvSpPr>
        <p:spPr bwMode="auto">
          <a:xfrm>
            <a:off x="3070303" y="3536267"/>
            <a:ext cx="82296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8" name="Line 54">
            <a:extLst>
              <a:ext uri="{FF2B5EF4-FFF2-40B4-BE49-F238E27FC236}">
                <a16:creationId xmlns:a16="http://schemas.microsoft.com/office/drawing/2014/main" id="{B1D6B0AF-BECE-61D0-0009-C0E5B200C6AA}"/>
              </a:ext>
            </a:extLst>
          </p:cNvPr>
          <p:cNvSpPr>
            <a:spLocks noChangeShapeType="1"/>
          </p:cNvSpPr>
          <p:nvPr/>
        </p:nvSpPr>
        <p:spPr bwMode="auto">
          <a:xfrm flipV="1">
            <a:off x="3070303" y="2635934"/>
            <a:ext cx="82296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9" name="TextBox 8">
            <a:extLst>
              <a:ext uri="{FF2B5EF4-FFF2-40B4-BE49-F238E27FC236}">
                <a16:creationId xmlns:a16="http://schemas.microsoft.com/office/drawing/2014/main" id="{C8ABB226-761D-692D-9B78-EDD1746AA7E4}"/>
              </a:ext>
            </a:extLst>
          </p:cNvPr>
          <p:cNvSpPr txBox="1"/>
          <p:nvPr/>
        </p:nvSpPr>
        <p:spPr bwMode="auto">
          <a:xfrm>
            <a:off x="4011872" y="4607489"/>
            <a:ext cx="486082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*Protocol amendment allowed use of smaller, lighter TTFields device. Patients wh</a:t>
            </a:r>
            <a:r>
              <a:rPr lang="en-US" sz="1400" dirty="0">
                <a:solidFill>
                  <a:schemeClr val="bg1"/>
                </a:solidFill>
                <a:latin typeface="Calibri" panose="020F0502020204030204" pitchFamily="34" charset="0"/>
              </a:rPr>
              <a:t>o began using NovoTTF-100L(P) were given the opportunity to switch to the NovoTTF-200T device.</a:t>
            </a:r>
            <a:endParaRPr lang="en-US" sz="1400" b="0" dirty="0">
              <a:solidFill>
                <a:schemeClr val="bg1"/>
              </a:solidFill>
              <a:latin typeface="Calibri" panose="020F0502020204030204" pitchFamily="34" charset="0"/>
            </a:endParaRPr>
          </a:p>
        </p:txBody>
      </p:sp>
      <p:cxnSp>
        <p:nvCxnSpPr>
          <p:cNvPr id="12" name="Straight Arrow Connector 11">
            <a:extLst>
              <a:ext uri="{FF2B5EF4-FFF2-40B4-BE49-F238E27FC236}">
                <a16:creationId xmlns:a16="http://schemas.microsoft.com/office/drawing/2014/main" id="{82392544-FADA-7FEB-68F6-0E0CA0043956}"/>
              </a:ext>
            </a:extLst>
          </p:cNvPr>
          <p:cNvCxnSpPr/>
          <p:nvPr/>
        </p:nvCxnSpPr>
        <p:spPr bwMode="auto">
          <a:xfrm>
            <a:off x="8994644" y="3297221"/>
            <a:ext cx="589231" cy="0"/>
          </a:xfrm>
          <a:prstGeom prst="straightConnector1">
            <a:avLst/>
          </a:prstGeom>
          <a:noFill/>
          <a:ln w="28575" cap="flat" cmpd="sng" algn="ctr">
            <a:solidFill>
              <a:schemeClr val="bg1"/>
            </a:solidFill>
            <a:prstDash val="solid"/>
            <a:round/>
            <a:headEnd type="none" w="med" len="med"/>
            <a:tailEnd type="triangle"/>
          </a:ln>
          <a:effectLst/>
        </p:spPr>
      </p:cxnSp>
      <p:sp>
        <p:nvSpPr>
          <p:cNvPr id="13" name="TextBox 12">
            <a:extLst>
              <a:ext uri="{FF2B5EF4-FFF2-40B4-BE49-F238E27FC236}">
                <a16:creationId xmlns:a16="http://schemas.microsoft.com/office/drawing/2014/main" id="{3BC06DBB-7C50-7E59-32CF-CA0FFE8F2795}"/>
              </a:ext>
            </a:extLst>
          </p:cNvPr>
          <p:cNvSpPr txBox="1"/>
          <p:nvPr/>
        </p:nvSpPr>
        <p:spPr bwMode="auto">
          <a:xfrm>
            <a:off x="9646373" y="2392981"/>
            <a:ext cx="1773332"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i="1" dirty="0">
                <a:solidFill>
                  <a:schemeClr val="bg1"/>
                </a:solidFill>
                <a:latin typeface="Calibri" panose="020F0502020204030204" pitchFamily="34" charset="0"/>
              </a:rPr>
              <a:t>Follow up Q4W with CT scan Q8W until PD; postprogression follow-up visit; survival follow-up Q4W until death</a:t>
            </a:r>
            <a:endParaRPr lang="en-US" sz="1600" b="0" i="1" dirty="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6EEFC1AF-17C4-517F-75E4-909DFBFFD069}"/>
              </a:ext>
            </a:extLst>
          </p:cNvPr>
          <p:cNvSpPr txBox="1"/>
          <p:nvPr/>
        </p:nvSpPr>
        <p:spPr bwMode="auto">
          <a:xfrm>
            <a:off x="3056425" y="3112555"/>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Tree>
    <p:extLst>
      <p:ext uri="{BB962C8B-B14F-4D97-AF65-F5344CB8AC3E}">
        <p14:creationId xmlns:p14="http://schemas.microsoft.com/office/powerpoint/2010/main" val="16142163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C99EE-E694-73CC-5CF4-D997970FF5DD}"/>
              </a:ext>
            </a:extLst>
          </p:cNvPr>
          <p:cNvSpPr>
            <a:spLocks noGrp="1"/>
          </p:cNvSpPr>
          <p:nvPr>
            <p:ph type="title"/>
          </p:nvPr>
        </p:nvSpPr>
        <p:spPr/>
        <p:txBody>
          <a:bodyPr/>
          <a:lstStyle/>
          <a:p>
            <a:r>
              <a:rPr lang="en-US" dirty="0"/>
              <a:t>INNOVATE-3: TTFields With Paclitaxel for </a:t>
            </a:r>
            <a:br>
              <a:rPr lang="en-US" dirty="0"/>
            </a:br>
            <a:r>
              <a:rPr lang="en-US" dirty="0"/>
              <a:t>Platinum-Resistant Ovarian Cancer</a:t>
            </a:r>
          </a:p>
        </p:txBody>
      </p:sp>
      <p:sp>
        <p:nvSpPr>
          <p:cNvPr id="7" name="Content Placeholder 6">
            <a:extLst>
              <a:ext uri="{FF2B5EF4-FFF2-40B4-BE49-F238E27FC236}">
                <a16:creationId xmlns:a16="http://schemas.microsoft.com/office/drawing/2014/main" id="{A8CB1682-C189-C3FD-6352-D77659B9E11C}"/>
              </a:ext>
            </a:extLst>
          </p:cNvPr>
          <p:cNvSpPr>
            <a:spLocks noGrp="1"/>
          </p:cNvSpPr>
          <p:nvPr>
            <p:ph idx="1"/>
          </p:nvPr>
        </p:nvSpPr>
        <p:spPr/>
        <p:txBody>
          <a:bodyPr/>
          <a:lstStyle/>
          <a:p>
            <a:r>
              <a:rPr lang="en-US" sz="2200" dirty="0"/>
              <a:t>Randomized, open-label, phase III trial</a:t>
            </a:r>
          </a:p>
          <a:p>
            <a:endParaRPr lang="en-US" sz="2200" dirty="0"/>
          </a:p>
          <a:p>
            <a:endParaRPr lang="en-US" sz="2200" dirty="0"/>
          </a:p>
          <a:p>
            <a:endParaRPr lang="en-US" sz="2200" dirty="0"/>
          </a:p>
          <a:p>
            <a:endParaRPr lang="en-US" sz="2200" dirty="0"/>
          </a:p>
          <a:p>
            <a:endParaRPr lang="en-US" sz="2200" dirty="0"/>
          </a:p>
          <a:p>
            <a:endParaRPr lang="en-US" sz="2200" dirty="0"/>
          </a:p>
          <a:p>
            <a:r>
              <a:rPr lang="en-US" sz="2200" b="1" dirty="0"/>
              <a:t>Primary endpoint: </a:t>
            </a:r>
            <a:r>
              <a:rPr lang="en-US" sz="2200" dirty="0"/>
              <a:t>OS (per RECIST v1.1)</a:t>
            </a:r>
          </a:p>
          <a:p>
            <a:r>
              <a:rPr lang="en-US" sz="2200" b="1" dirty="0"/>
              <a:t>Key secondary endpoints: </a:t>
            </a:r>
            <a:r>
              <a:rPr lang="en-US" sz="2200" dirty="0"/>
              <a:t>PFS (per RECSIT v1.1), ORR (per RECIST v1.1 or GCIG CA-125), safety (CTCAE v5.0), time to deterioration in HRQoL or death, QoL</a:t>
            </a:r>
          </a:p>
        </p:txBody>
      </p:sp>
      <p:sp>
        <p:nvSpPr>
          <p:cNvPr id="4" name="Text Box 11">
            <a:extLst>
              <a:ext uri="{FF2B5EF4-FFF2-40B4-BE49-F238E27FC236}">
                <a16:creationId xmlns:a16="http://schemas.microsoft.com/office/drawing/2014/main" id="{22AE83ED-43E2-595B-3237-39DB29CF6E9D}"/>
              </a:ext>
            </a:extLst>
          </p:cNvPr>
          <p:cNvSpPr txBox="1">
            <a:spLocks noChangeArrowheads="1"/>
          </p:cNvSpPr>
          <p:nvPr/>
        </p:nvSpPr>
        <p:spPr bwMode="auto">
          <a:xfrm>
            <a:off x="383859" y="6383887"/>
            <a:ext cx="8010525"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fontAlgn="base">
              <a:spcBef>
                <a:spcPct val="0"/>
              </a:spcBef>
              <a:spcAft>
                <a:spcPct val="0"/>
              </a:spcAft>
              <a:defRPr/>
            </a:pPr>
            <a:r>
              <a:rPr lang="en-US" sz="1200" dirty="0">
                <a:solidFill>
                  <a:srgbClr val="455560"/>
                </a:solidFill>
                <a:latin typeface="Calibri" panose="020F0502020204030204" pitchFamily="34" charset="0"/>
                <a:cs typeface="Arial" panose="020B0604020202020204" pitchFamily="34" charset="0"/>
              </a:rPr>
              <a:t>Kirson. ASCO 2018. TPS5614. NCT03940196. </a:t>
            </a:r>
          </a:p>
        </p:txBody>
      </p:sp>
      <p:sp>
        <p:nvSpPr>
          <p:cNvPr id="8" name="TextBox 7">
            <a:extLst>
              <a:ext uri="{FF2B5EF4-FFF2-40B4-BE49-F238E27FC236}">
                <a16:creationId xmlns:a16="http://schemas.microsoft.com/office/drawing/2014/main" id="{BDAECD77-5F5E-2F17-E8DE-D3EFAC2BC5E2}"/>
              </a:ext>
            </a:extLst>
          </p:cNvPr>
          <p:cNvSpPr txBox="1"/>
          <p:nvPr/>
        </p:nvSpPr>
        <p:spPr bwMode="auto">
          <a:xfrm>
            <a:off x="610231" y="2287267"/>
            <a:ext cx="2490767"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dirty="0">
                <a:solidFill>
                  <a:schemeClr val="bg1"/>
                </a:solidFill>
                <a:latin typeface="Calibri" panose="020F0502020204030204" pitchFamily="34" charset="0"/>
              </a:rPr>
              <a:t>Adults with platinum-resistant ovarian cancer, maximum 5 lines of systemic therapy with ≤2 prior lines of therapy after platinum resistance, no brain metastases or leptomeningeal spread, ECOG PS 0/1 </a:t>
            </a:r>
          </a:p>
          <a:p>
            <a:pPr algn="ctr">
              <a:lnSpc>
                <a:spcPct val="100000"/>
              </a:lnSpc>
              <a:spcAft>
                <a:spcPct val="0"/>
              </a:spcAft>
              <a:buClrTx/>
              <a:buFontTx/>
              <a:buNone/>
            </a:pPr>
            <a:r>
              <a:rPr lang="en-US" sz="1600" b="0" dirty="0">
                <a:solidFill>
                  <a:schemeClr val="bg1"/>
                </a:solidFill>
                <a:latin typeface="Calibri" panose="020F0502020204030204" pitchFamily="34" charset="0"/>
              </a:rPr>
              <a:t>(N = 540)</a:t>
            </a:r>
          </a:p>
        </p:txBody>
      </p:sp>
      <p:sp>
        <p:nvSpPr>
          <p:cNvPr id="9" name="Rectangle 49">
            <a:extLst>
              <a:ext uri="{FF2B5EF4-FFF2-40B4-BE49-F238E27FC236}">
                <a16:creationId xmlns:a16="http://schemas.microsoft.com/office/drawing/2014/main" id="{09B99C98-20E5-9C67-E3AF-3759928CFAB9}"/>
              </a:ext>
            </a:extLst>
          </p:cNvPr>
          <p:cNvSpPr>
            <a:spLocks noChangeArrowheads="1"/>
          </p:cNvSpPr>
          <p:nvPr/>
        </p:nvSpPr>
        <p:spPr bwMode="auto">
          <a:xfrm>
            <a:off x="4283178" y="2288421"/>
            <a:ext cx="4942580" cy="118872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200 kHz ≥18 hr/day with NovoTTF-100L(O)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lang="en-US" altLang="en-US" sz="1600" b="1" dirty="0">
                <a:solidFill>
                  <a:srgbClr val="FFFFFF"/>
                </a:solidFill>
                <a:latin typeface="Calibri" panose="020F0502020204030204" pitchFamily="34" charset="0"/>
                <a:cs typeface="Arial" panose="020B0604020202020204" pitchFamily="34" charset="0"/>
              </a:rPr>
              <a:t>Paclitaxel IV </a:t>
            </a:r>
            <a:r>
              <a:rPr lang="en-US" altLang="en-US" sz="1600" dirty="0">
                <a:solidFill>
                  <a:srgbClr val="FFFFFF"/>
                </a:solidFill>
                <a:latin typeface="Calibri" panose="020F0502020204030204" pitchFamily="34" charset="0"/>
                <a:cs typeface="Arial" panose="020B0604020202020204" pitchFamily="34" charset="0"/>
              </a:rPr>
              <a:t>80 mg/m</a:t>
            </a:r>
            <a:r>
              <a:rPr lang="en-US" altLang="en-US" sz="1600" baseline="30000" dirty="0">
                <a:solidFill>
                  <a:srgbClr val="FFFFFF"/>
                </a:solidFill>
                <a:latin typeface="Calibri" panose="020F0502020204030204" pitchFamily="34" charset="0"/>
                <a:cs typeface="Arial" panose="020B0604020202020204" pitchFamily="34" charset="0"/>
              </a:rPr>
              <a:t>2</a:t>
            </a:r>
            <a:r>
              <a:rPr lang="en-US" altLang="en-US" sz="1600" dirty="0">
                <a:solidFill>
                  <a:srgbClr val="FFFFFF"/>
                </a:solidFill>
                <a:latin typeface="Calibri" panose="020F0502020204030204" pitchFamily="34" charset="0"/>
                <a:cs typeface="Arial" panose="020B0604020202020204" pitchFamily="34" charset="0"/>
              </a:rPr>
              <a:t> Q1W for 8 wk,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cs typeface="Arial" panose="020B0604020202020204" pitchFamily="34" charset="0"/>
              </a:rPr>
              <a:t>then on Days 1, 8, and 15 of subsequent 28-day cycles </a:t>
            </a:r>
            <a:endPar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 name="Rectangle 50">
            <a:extLst>
              <a:ext uri="{FF2B5EF4-FFF2-40B4-BE49-F238E27FC236}">
                <a16:creationId xmlns:a16="http://schemas.microsoft.com/office/drawing/2014/main" id="{0CBB677E-35E4-2E27-F09F-A19F434F3C42}"/>
              </a:ext>
            </a:extLst>
          </p:cNvPr>
          <p:cNvSpPr>
            <a:spLocks noChangeArrowheads="1"/>
          </p:cNvSpPr>
          <p:nvPr/>
        </p:nvSpPr>
        <p:spPr bwMode="auto">
          <a:xfrm>
            <a:off x="4290060" y="3699268"/>
            <a:ext cx="4942580" cy="118872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b="1" dirty="0">
                <a:solidFill>
                  <a:srgbClr val="FFFFFF"/>
                </a:solidFill>
                <a:latin typeface="Calibri" panose="020F0502020204030204" pitchFamily="34" charset="0"/>
                <a:cs typeface="Arial" panose="020B0604020202020204" pitchFamily="34" charset="0"/>
              </a:rPr>
              <a:t>Paclitaxel IV </a:t>
            </a:r>
            <a:r>
              <a:rPr lang="en-US" altLang="en-US" sz="1600" dirty="0">
                <a:solidFill>
                  <a:srgbClr val="FFFFFF"/>
                </a:solidFill>
                <a:latin typeface="Calibri" panose="020F0502020204030204" pitchFamily="34" charset="0"/>
                <a:cs typeface="Arial" panose="020B0604020202020204" pitchFamily="34" charset="0"/>
              </a:rPr>
              <a:t>80 mg/m</a:t>
            </a:r>
            <a:r>
              <a:rPr lang="en-US" altLang="en-US" sz="1600" baseline="30000" dirty="0">
                <a:solidFill>
                  <a:srgbClr val="FFFFFF"/>
                </a:solidFill>
                <a:latin typeface="Calibri" panose="020F0502020204030204" pitchFamily="34" charset="0"/>
                <a:cs typeface="Arial" panose="020B0604020202020204" pitchFamily="34" charset="0"/>
              </a:rPr>
              <a:t>2</a:t>
            </a:r>
            <a:r>
              <a:rPr lang="en-US" altLang="en-US" sz="1600" dirty="0">
                <a:solidFill>
                  <a:srgbClr val="FFFFFF"/>
                </a:solidFill>
                <a:latin typeface="Calibri" panose="020F0502020204030204" pitchFamily="34" charset="0"/>
                <a:cs typeface="Arial" panose="020B0604020202020204" pitchFamily="34" charset="0"/>
              </a:rPr>
              <a:t> Q1W for 8 wk,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600" dirty="0">
                <a:solidFill>
                  <a:srgbClr val="FFFFFF"/>
                </a:solidFill>
                <a:latin typeface="Calibri" panose="020F0502020204030204" pitchFamily="34" charset="0"/>
                <a:cs typeface="Arial" panose="020B0604020202020204" pitchFamily="34" charset="0"/>
              </a:rPr>
              <a:t>then on Days 1, 8, and 15 of subsequent 28-day cycles </a:t>
            </a:r>
            <a:endParaRPr kumimoji="0" lang="en-US" altLang="en-US" sz="16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Line 53">
            <a:extLst>
              <a:ext uri="{FF2B5EF4-FFF2-40B4-BE49-F238E27FC236}">
                <a16:creationId xmlns:a16="http://schemas.microsoft.com/office/drawing/2014/main" id="{23CAE1D5-A5DA-D809-A1A9-A9FBE2CC1665}"/>
              </a:ext>
            </a:extLst>
          </p:cNvPr>
          <p:cNvSpPr>
            <a:spLocks noChangeShapeType="1"/>
          </p:cNvSpPr>
          <p:nvPr/>
        </p:nvSpPr>
        <p:spPr bwMode="auto">
          <a:xfrm>
            <a:off x="3341609" y="3808623"/>
            <a:ext cx="82296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Line 54">
            <a:extLst>
              <a:ext uri="{FF2B5EF4-FFF2-40B4-BE49-F238E27FC236}">
                <a16:creationId xmlns:a16="http://schemas.microsoft.com/office/drawing/2014/main" id="{EBFA0A4C-DD43-0490-E9FD-45EE54F289FB}"/>
              </a:ext>
            </a:extLst>
          </p:cNvPr>
          <p:cNvSpPr>
            <a:spLocks noChangeShapeType="1"/>
          </p:cNvSpPr>
          <p:nvPr/>
        </p:nvSpPr>
        <p:spPr bwMode="auto">
          <a:xfrm flipV="1">
            <a:off x="3341609" y="2908290"/>
            <a:ext cx="82296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14" name="Straight Arrow Connector 13">
            <a:extLst>
              <a:ext uri="{FF2B5EF4-FFF2-40B4-BE49-F238E27FC236}">
                <a16:creationId xmlns:a16="http://schemas.microsoft.com/office/drawing/2014/main" id="{4345545D-1D6C-75BE-235E-04A8730CCF78}"/>
              </a:ext>
            </a:extLst>
          </p:cNvPr>
          <p:cNvCxnSpPr/>
          <p:nvPr/>
        </p:nvCxnSpPr>
        <p:spPr bwMode="auto">
          <a:xfrm>
            <a:off x="9225754" y="3594340"/>
            <a:ext cx="589231" cy="0"/>
          </a:xfrm>
          <a:prstGeom prst="straightConnector1">
            <a:avLst/>
          </a:prstGeom>
          <a:noFill/>
          <a:ln w="28575" cap="flat" cmpd="sng" algn="ctr">
            <a:solidFill>
              <a:schemeClr val="bg1"/>
            </a:solidFill>
            <a:prstDash val="solid"/>
            <a:round/>
            <a:headEnd type="none" w="med" len="med"/>
            <a:tailEnd type="triangle"/>
          </a:ln>
          <a:effectLst/>
        </p:spPr>
      </p:cxnSp>
      <p:sp>
        <p:nvSpPr>
          <p:cNvPr id="15" name="TextBox 14">
            <a:extLst>
              <a:ext uri="{FF2B5EF4-FFF2-40B4-BE49-F238E27FC236}">
                <a16:creationId xmlns:a16="http://schemas.microsoft.com/office/drawing/2014/main" id="{9DD54E9E-38E7-1BDA-4ACE-20E95B9EDDFD}"/>
              </a:ext>
            </a:extLst>
          </p:cNvPr>
          <p:cNvSpPr txBox="1"/>
          <p:nvPr/>
        </p:nvSpPr>
        <p:spPr bwMode="auto">
          <a:xfrm>
            <a:off x="9877483" y="2424412"/>
            <a:ext cx="1773332"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i="1" dirty="0">
                <a:solidFill>
                  <a:schemeClr val="bg1"/>
                </a:solidFill>
                <a:latin typeface="Calibri" panose="020F0502020204030204" pitchFamily="34" charset="0"/>
              </a:rPr>
              <a:t>Follow up Q4W with CT/MRI scan Q8W until PD outside of abdomen or pelvis; post-progression follow-up visit; survival follow-up Q4W until death</a:t>
            </a:r>
            <a:endParaRPr lang="en-US" sz="1600" b="0" i="1" dirty="0">
              <a:solidFill>
                <a:schemeClr val="bg1"/>
              </a:solidFill>
              <a:latin typeface="Calibri" panose="020F0502020204030204" pitchFamily="34" charset="0"/>
            </a:endParaRPr>
          </a:p>
        </p:txBody>
      </p:sp>
      <p:sp>
        <p:nvSpPr>
          <p:cNvPr id="3" name="TextBox 2">
            <a:extLst>
              <a:ext uri="{FF2B5EF4-FFF2-40B4-BE49-F238E27FC236}">
                <a16:creationId xmlns:a16="http://schemas.microsoft.com/office/drawing/2014/main" id="{C34DB2AB-A059-0695-BE8A-D238A7927C5A}"/>
              </a:ext>
            </a:extLst>
          </p:cNvPr>
          <p:cNvSpPr txBox="1"/>
          <p:nvPr/>
        </p:nvSpPr>
        <p:spPr bwMode="auto">
          <a:xfrm>
            <a:off x="3271501" y="3413891"/>
            <a:ext cx="48122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1:1</a:t>
            </a:r>
          </a:p>
        </p:txBody>
      </p:sp>
    </p:spTree>
    <p:extLst>
      <p:ext uri="{BB962C8B-B14F-4D97-AF65-F5344CB8AC3E}">
        <p14:creationId xmlns:p14="http://schemas.microsoft.com/office/powerpoint/2010/main" val="5386370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E9A9F-8210-E41C-02FA-86FDAB8B6FFA}"/>
              </a:ext>
            </a:extLst>
          </p:cNvPr>
          <p:cNvSpPr>
            <a:spLocks noGrp="1"/>
          </p:cNvSpPr>
          <p:nvPr>
            <p:ph type="title"/>
          </p:nvPr>
        </p:nvSpPr>
        <p:spPr/>
        <p:txBody>
          <a:bodyPr/>
          <a:lstStyle/>
          <a:p>
            <a:r>
              <a:rPr lang="en-US" dirty="0"/>
              <a:t>TRIDENT: TTFields + Chemoradiation in </a:t>
            </a:r>
            <a:br>
              <a:rPr lang="en-US" dirty="0"/>
            </a:br>
            <a:r>
              <a:rPr lang="en-US" dirty="0"/>
              <a:t>Newly Diagnosed Glioblastoma</a:t>
            </a:r>
          </a:p>
        </p:txBody>
      </p:sp>
      <p:sp>
        <p:nvSpPr>
          <p:cNvPr id="4" name="Content Placeholder 3">
            <a:extLst>
              <a:ext uri="{FF2B5EF4-FFF2-40B4-BE49-F238E27FC236}">
                <a16:creationId xmlns:a16="http://schemas.microsoft.com/office/drawing/2014/main" id="{51FE3CE2-8078-7F36-EF81-5D5BAF0A8A90}"/>
              </a:ext>
            </a:extLst>
          </p:cNvPr>
          <p:cNvSpPr>
            <a:spLocks noGrp="1"/>
          </p:cNvSpPr>
          <p:nvPr>
            <p:ph idx="1"/>
          </p:nvPr>
        </p:nvSpPr>
        <p:spPr/>
        <p:txBody>
          <a:bodyPr/>
          <a:lstStyle/>
          <a:p>
            <a:r>
              <a:rPr lang="en-US" sz="2200" dirty="0"/>
              <a:t>Pivotal, randomized, multicenter, open-label phase III trial</a:t>
            </a:r>
          </a:p>
          <a:p>
            <a:endParaRPr lang="en-US" sz="2200" dirty="0"/>
          </a:p>
          <a:p>
            <a:endParaRPr lang="en-US" sz="2200" dirty="0"/>
          </a:p>
          <a:p>
            <a:endParaRPr lang="en-US" sz="2200" dirty="0"/>
          </a:p>
          <a:p>
            <a:endParaRPr lang="en-US" sz="2200" dirty="0"/>
          </a:p>
          <a:p>
            <a:endParaRPr lang="en-US" sz="2200" dirty="0"/>
          </a:p>
          <a:p>
            <a:endParaRPr lang="en-US" sz="2200" dirty="0"/>
          </a:p>
          <a:p>
            <a:r>
              <a:rPr lang="en-US" sz="2200" b="1" dirty="0"/>
              <a:t>Primary endpoints: </a:t>
            </a:r>
            <a:r>
              <a:rPr lang="en-US" sz="2200" dirty="0"/>
              <a:t>OS</a:t>
            </a:r>
          </a:p>
          <a:p>
            <a:r>
              <a:rPr lang="en-US" sz="2200" b="1" dirty="0"/>
              <a:t>Key secondary endpoints: </a:t>
            </a:r>
            <a:r>
              <a:rPr lang="en-US" sz="2200" dirty="0"/>
              <a:t>1-yr and 2-yr OS, PFS, ORR, 6-mo and 12-mo PFS, time to second disease progression, safety (CTCAE v5.0), QoL </a:t>
            </a:r>
            <a:endParaRPr lang="en-US" sz="2200" b="1" dirty="0"/>
          </a:p>
        </p:txBody>
      </p:sp>
      <p:sp>
        <p:nvSpPr>
          <p:cNvPr id="6" name="TextBox 5">
            <a:extLst>
              <a:ext uri="{FF2B5EF4-FFF2-40B4-BE49-F238E27FC236}">
                <a16:creationId xmlns:a16="http://schemas.microsoft.com/office/drawing/2014/main" id="{3014B5E3-F9EB-F853-7DC0-6B92BA61999D}"/>
              </a:ext>
            </a:extLst>
          </p:cNvPr>
          <p:cNvSpPr txBox="1"/>
          <p:nvPr/>
        </p:nvSpPr>
        <p:spPr bwMode="auto">
          <a:xfrm>
            <a:off x="452120" y="6360160"/>
            <a:ext cx="3151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fontAlgn="base">
              <a:spcBef>
                <a:spcPct val="0"/>
              </a:spcBef>
              <a:spcAft>
                <a:spcPct val="0"/>
              </a:spcAft>
              <a:defRPr/>
            </a:pPr>
            <a:r>
              <a:rPr lang="en-US" sz="1200" dirty="0">
                <a:solidFill>
                  <a:srgbClr val="455560"/>
                </a:solidFill>
                <a:latin typeface="Calibri" panose="020F0502020204030204" pitchFamily="34" charset="0"/>
                <a:cs typeface="Arial" panose="020B0604020202020204" pitchFamily="34" charset="0"/>
              </a:rPr>
              <a:t>Shi. ASCO 2023. Abstr TPS2083. NCT04471844. </a:t>
            </a:r>
          </a:p>
        </p:txBody>
      </p:sp>
      <p:sp>
        <p:nvSpPr>
          <p:cNvPr id="3" name="TextBox 2">
            <a:extLst>
              <a:ext uri="{FF2B5EF4-FFF2-40B4-BE49-F238E27FC236}">
                <a16:creationId xmlns:a16="http://schemas.microsoft.com/office/drawing/2014/main" id="{1521FB20-B90E-B4BE-8AD7-7386FBF91412}"/>
              </a:ext>
            </a:extLst>
          </p:cNvPr>
          <p:cNvSpPr txBox="1"/>
          <p:nvPr/>
        </p:nvSpPr>
        <p:spPr bwMode="auto">
          <a:xfrm>
            <a:off x="674176" y="2822227"/>
            <a:ext cx="2115365"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sz="1600" dirty="0">
                <a:solidFill>
                  <a:schemeClr val="bg1"/>
                </a:solidFill>
                <a:latin typeface="Calibri" panose="020F0502020204030204" pitchFamily="34" charset="0"/>
              </a:rPr>
              <a:t>Adults with newly diagnosed glioblastoma with life expectancy ≥ 3 mo, KPS ≥70</a:t>
            </a:r>
          </a:p>
          <a:p>
            <a:pPr algn="ctr">
              <a:lnSpc>
                <a:spcPct val="100000"/>
              </a:lnSpc>
              <a:spcAft>
                <a:spcPct val="0"/>
              </a:spcAft>
              <a:buClrTx/>
              <a:buFontTx/>
              <a:buNone/>
            </a:pPr>
            <a:r>
              <a:rPr lang="en-US" sz="1600" b="0" dirty="0">
                <a:solidFill>
                  <a:schemeClr val="bg1"/>
                </a:solidFill>
                <a:latin typeface="Calibri" panose="020F0502020204030204" pitchFamily="34" charset="0"/>
              </a:rPr>
              <a:t>N ≈ 950</a:t>
            </a:r>
          </a:p>
        </p:txBody>
      </p:sp>
      <p:sp>
        <p:nvSpPr>
          <p:cNvPr id="7" name="Rectangle 6">
            <a:extLst>
              <a:ext uri="{FF2B5EF4-FFF2-40B4-BE49-F238E27FC236}">
                <a16:creationId xmlns:a16="http://schemas.microsoft.com/office/drawing/2014/main" id="{D2C4375E-7CEF-5714-29D8-572DBF0DBF99}"/>
              </a:ext>
            </a:extLst>
          </p:cNvPr>
          <p:cNvSpPr/>
          <p:nvPr/>
        </p:nvSpPr>
        <p:spPr bwMode="auto">
          <a:xfrm>
            <a:off x="2777783" y="2702025"/>
            <a:ext cx="331929" cy="2208688"/>
          </a:xfrm>
          <a:prstGeom prst="rect">
            <a:avLst/>
          </a:prstGeom>
          <a:solidFill>
            <a:schemeClr val="tx2"/>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800" b="0" dirty="0">
                <a:solidFill>
                  <a:schemeClr val="bg1"/>
                </a:solidFill>
                <a:latin typeface="Calibri" panose="020F0502020204030204" pitchFamily="34" charset="0"/>
              </a:rPr>
              <a:t>Surgery</a:t>
            </a:r>
          </a:p>
        </p:txBody>
      </p:sp>
      <p:sp>
        <p:nvSpPr>
          <p:cNvPr id="8" name="Rectangle 49">
            <a:extLst>
              <a:ext uri="{FF2B5EF4-FFF2-40B4-BE49-F238E27FC236}">
                <a16:creationId xmlns:a16="http://schemas.microsoft.com/office/drawing/2014/main" id="{532E5303-3C3D-3398-5471-AEF5077FEFC5}"/>
              </a:ext>
            </a:extLst>
          </p:cNvPr>
          <p:cNvSpPr>
            <a:spLocks noChangeArrowheads="1"/>
          </p:cNvSpPr>
          <p:nvPr/>
        </p:nvSpPr>
        <p:spPr bwMode="auto">
          <a:xfrm>
            <a:off x="3911189" y="2498490"/>
            <a:ext cx="192024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lvl="0" algn="ctr" eaLnBrk="0" fontAlgn="base" hangingPunct="0">
              <a:lnSpc>
                <a:spcPct val="100000"/>
              </a:lnSpc>
              <a:spcBef>
                <a:spcPct val="0"/>
              </a:spcBef>
              <a:spcAft>
                <a:spcPct val="0"/>
              </a:spcAft>
              <a:buClrTx/>
              <a:buNone/>
              <a:defRPr/>
            </a:pP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r>
              <a:rPr lang="en-US" altLang="en-US" sz="1400" b="1" dirty="0">
                <a:solidFill>
                  <a:srgbClr val="FFFFFF"/>
                </a:solidFill>
                <a:latin typeface="Calibri" panose="020F0502020204030204" pitchFamily="34" charset="0"/>
                <a:cs typeface="Arial" panose="020B0604020202020204" pitchFamily="34" charset="0"/>
              </a:rPr>
              <a:t>Radiotherapy </a:t>
            </a:r>
            <a:r>
              <a:rPr lang="en-US" altLang="en-US" sz="1400" dirty="0">
                <a:solidFill>
                  <a:srgbClr val="FFFFFF"/>
                </a:solidFill>
                <a:latin typeface="Calibri" panose="020F0502020204030204" pitchFamily="34" charset="0"/>
                <a:cs typeface="Arial" panose="020B0604020202020204" pitchFamily="34" charset="0"/>
              </a:rPr>
              <a:t>with</a:t>
            </a:r>
            <a:r>
              <a:rPr lang="en-US" altLang="en-US" sz="1400" b="1" dirty="0">
                <a:solidFill>
                  <a:srgbClr val="FFFFFF"/>
                </a:solidFill>
                <a:latin typeface="Calibri" panose="020F0502020204030204" pitchFamily="34" charset="0"/>
                <a:cs typeface="Arial" panose="020B0604020202020204" pitchFamily="34" charset="0"/>
              </a:rPr>
              <a:t> Temozolomide</a:t>
            </a:r>
            <a:r>
              <a:rPr lang="en-US" altLang="en-US" sz="1400" b="1" baseline="30000" dirty="0">
                <a:solidFill>
                  <a:srgbClr val="FFFFFF"/>
                </a:solidFill>
                <a:latin typeface="Calibri" panose="020F0502020204030204" pitchFamily="34" charset="0"/>
                <a:cs typeface="Arial" panose="020B0604020202020204" pitchFamily="34" charset="0"/>
              </a:rPr>
              <a:t>†</a:t>
            </a:r>
          </a:p>
          <a:p>
            <a:pPr lvl="0" algn="ctr" eaLnBrk="0" fontAlgn="base" hangingPunct="0">
              <a:lnSpc>
                <a:spcPct val="100000"/>
              </a:lnSpc>
              <a:spcBef>
                <a:spcPct val="0"/>
              </a:spcBef>
              <a:spcAft>
                <a:spcPct val="0"/>
              </a:spcAft>
              <a:buClrTx/>
              <a:buNone/>
              <a:defRPr/>
            </a:pPr>
            <a:r>
              <a:rPr lang="en-US" altLang="en-US" sz="1400" dirty="0">
                <a:solidFill>
                  <a:srgbClr val="FFFFFF"/>
                </a:solidFill>
                <a:latin typeface="Calibri" panose="020F0502020204030204" pitchFamily="34" charset="0"/>
                <a:cs typeface="Arial" panose="020B0604020202020204" pitchFamily="34" charset="0"/>
              </a:rPr>
              <a:t>for 6 wk</a:t>
            </a:r>
            <a:endParaRPr kumimoji="0" lang="en-US" altLang="en-US" sz="1400" i="0" u="none" strike="noStrike" kern="1200" cap="none" spc="0" normalizeH="0" noProof="0" dirty="0">
              <a:ln>
                <a:noFill/>
              </a:ln>
              <a:solidFill>
                <a:srgbClr val="FFFFFF"/>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9" name="Rectangle 50">
            <a:extLst>
              <a:ext uri="{FF2B5EF4-FFF2-40B4-BE49-F238E27FC236}">
                <a16:creationId xmlns:a16="http://schemas.microsoft.com/office/drawing/2014/main" id="{7FD4E213-93F7-0F15-1EA0-2EDB8FEC807A}"/>
              </a:ext>
            </a:extLst>
          </p:cNvPr>
          <p:cNvSpPr>
            <a:spLocks noChangeArrowheads="1"/>
          </p:cNvSpPr>
          <p:nvPr/>
        </p:nvSpPr>
        <p:spPr bwMode="auto">
          <a:xfrm>
            <a:off x="3920006" y="3874801"/>
            <a:ext cx="1920240"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eaLnBrk="0" fontAlgn="base" hangingPunct="0">
              <a:lnSpc>
                <a:spcPct val="100000"/>
              </a:lnSpc>
              <a:spcBef>
                <a:spcPct val="0"/>
              </a:spcBef>
              <a:spcAft>
                <a:spcPct val="0"/>
              </a:spcAft>
              <a:buClrTx/>
              <a:buNone/>
              <a:defRPr/>
            </a:pPr>
            <a:r>
              <a:rPr lang="en-US" altLang="en-US" sz="1400" b="1" dirty="0">
                <a:solidFill>
                  <a:srgbClr val="FFFFFF"/>
                </a:solidFill>
                <a:latin typeface="Calibri" panose="020F0502020204030204" pitchFamily="34" charset="0"/>
                <a:cs typeface="Arial" panose="020B0604020202020204" pitchFamily="34" charset="0"/>
              </a:rPr>
              <a:t>Radiotherapy </a:t>
            </a:r>
            <a:r>
              <a:rPr lang="en-US" altLang="en-US" sz="1400" dirty="0">
                <a:solidFill>
                  <a:srgbClr val="FFFFFF"/>
                </a:solidFill>
                <a:latin typeface="Calibri" panose="020F0502020204030204" pitchFamily="34" charset="0"/>
                <a:cs typeface="Arial" panose="020B0604020202020204" pitchFamily="34" charset="0"/>
              </a:rPr>
              <a:t>with</a:t>
            </a:r>
            <a:r>
              <a:rPr lang="en-US" altLang="en-US" sz="1400" b="1" dirty="0">
                <a:solidFill>
                  <a:srgbClr val="FFFFFF"/>
                </a:solidFill>
                <a:latin typeface="Calibri" panose="020F0502020204030204" pitchFamily="34" charset="0"/>
                <a:cs typeface="Arial" panose="020B0604020202020204" pitchFamily="34" charset="0"/>
              </a:rPr>
              <a:t> Temozolomide</a:t>
            </a:r>
            <a:r>
              <a:rPr lang="en-US" altLang="en-US" sz="1400" b="1" baseline="30000" dirty="0">
                <a:solidFill>
                  <a:srgbClr val="FFFFFF"/>
                </a:solidFill>
                <a:latin typeface="Calibri" panose="020F0502020204030204" pitchFamily="34" charset="0"/>
                <a:cs typeface="Arial" panose="020B0604020202020204" pitchFamily="34" charset="0"/>
              </a:rPr>
              <a:t>† </a:t>
            </a:r>
          </a:p>
          <a:p>
            <a:pPr algn="ctr" eaLnBrk="0" fontAlgn="base" hangingPunct="0">
              <a:lnSpc>
                <a:spcPct val="100000"/>
              </a:lnSpc>
              <a:spcBef>
                <a:spcPct val="0"/>
              </a:spcBef>
              <a:spcAft>
                <a:spcPct val="0"/>
              </a:spcAft>
              <a:buClrTx/>
              <a:buNone/>
              <a:defRPr/>
            </a:pPr>
            <a:r>
              <a:rPr lang="en-US" altLang="en-US" sz="1400" dirty="0">
                <a:solidFill>
                  <a:srgbClr val="FFFFFF"/>
                </a:solidFill>
                <a:latin typeface="Calibri" panose="020F0502020204030204" pitchFamily="34" charset="0"/>
                <a:cs typeface="Arial" panose="020B0604020202020204" pitchFamily="34" charset="0"/>
              </a:rPr>
              <a:t>for 6 wk</a:t>
            </a:r>
            <a:endParaRPr kumimoji="0" lang="en-US" altLang="en-US" sz="1400" i="0" u="none" strike="noStrike" kern="1200" cap="none" spc="0" normalizeH="0" noProof="0" dirty="0">
              <a:ln>
                <a:noFill/>
              </a:ln>
              <a:solidFill>
                <a:srgbClr val="FFFFFF"/>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10" name="Line 53">
            <a:extLst>
              <a:ext uri="{FF2B5EF4-FFF2-40B4-BE49-F238E27FC236}">
                <a16:creationId xmlns:a16="http://schemas.microsoft.com/office/drawing/2014/main" id="{97F0F684-339A-32DD-AAA6-A405817F0514}"/>
              </a:ext>
            </a:extLst>
          </p:cNvPr>
          <p:cNvSpPr>
            <a:spLocks noChangeShapeType="1"/>
          </p:cNvSpPr>
          <p:nvPr/>
        </p:nvSpPr>
        <p:spPr bwMode="auto">
          <a:xfrm>
            <a:off x="3276670" y="3831348"/>
            <a:ext cx="54864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1" name="Line 54">
            <a:extLst>
              <a:ext uri="{FF2B5EF4-FFF2-40B4-BE49-F238E27FC236}">
                <a16:creationId xmlns:a16="http://schemas.microsoft.com/office/drawing/2014/main" id="{5F393964-E63B-B070-D950-841A2C4D6AA4}"/>
              </a:ext>
            </a:extLst>
          </p:cNvPr>
          <p:cNvSpPr>
            <a:spLocks noChangeShapeType="1"/>
          </p:cNvSpPr>
          <p:nvPr/>
        </p:nvSpPr>
        <p:spPr bwMode="auto">
          <a:xfrm flipV="1">
            <a:off x="3276670" y="2931015"/>
            <a:ext cx="54864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Rectangle 49">
            <a:extLst>
              <a:ext uri="{FF2B5EF4-FFF2-40B4-BE49-F238E27FC236}">
                <a16:creationId xmlns:a16="http://schemas.microsoft.com/office/drawing/2014/main" id="{7729BAFD-E484-39D6-C5B0-47F040B33ABA}"/>
              </a:ext>
            </a:extLst>
          </p:cNvPr>
          <p:cNvSpPr>
            <a:spLocks noChangeArrowheads="1"/>
          </p:cNvSpPr>
          <p:nvPr/>
        </p:nvSpPr>
        <p:spPr bwMode="auto">
          <a:xfrm>
            <a:off x="6096000" y="2498490"/>
            <a:ext cx="192024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1" dirty="0">
                <a:solidFill>
                  <a:srgbClr val="FFFFFF"/>
                </a:solidFill>
                <a:latin typeface="Calibri" panose="020F0502020204030204" pitchFamily="34" charset="0"/>
                <a:cs typeface="Arial" panose="020B0604020202020204" pitchFamily="34" charset="0"/>
              </a:rPr>
              <a:t>Temozolomide</a:t>
            </a:r>
            <a:r>
              <a:rPr lang="en-US" altLang="en-US" sz="1400" b="1" baseline="30000" dirty="0">
                <a:solidFill>
                  <a:srgbClr val="FFFFFF"/>
                </a:solidFill>
                <a:latin typeface="Calibri" panose="020F050202020403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1" baseline="30000" dirty="0">
                <a:solidFill>
                  <a:srgbClr val="FFFFFF"/>
                </a:solidFill>
                <a:latin typeface="Calibri" panose="020F0502020204030204" pitchFamily="34" charset="0"/>
                <a:cs typeface="Arial" panose="020B0604020202020204" pitchFamily="34" charset="0"/>
              </a:rPr>
              <a:t> </a:t>
            </a:r>
            <a:r>
              <a:rPr lang="en-US" altLang="en-US" sz="1400" dirty="0">
                <a:solidFill>
                  <a:srgbClr val="FFFFFF"/>
                </a:solidFill>
                <a:latin typeface="Calibri" panose="020F0502020204030204" pitchFamily="34" charset="0"/>
                <a:cs typeface="Arial" panose="020B0604020202020204" pitchFamily="34" charset="0"/>
              </a:rPr>
              <a:t>x 6 courses</a:t>
            </a:r>
            <a:endParaRPr kumimoji="0" lang="en-US" altLang="en-US" sz="1400" i="0" u="none" strike="noStrike" kern="1200" cap="none" spc="0" normalizeH="0" baseline="30000" noProof="0" dirty="0">
              <a:ln>
                <a:noFill/>
              </a:ln>
              <a:solidFill>
                <a:srgbClr val="FFFFFF"/>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14" name="Rectangle 50">
            <a:extLst>
              <a:ext uri="{FF2B5EF4-FFF2-40B4-BE49-F238E27FC236}">
                <a16:creationId xmlns:a16="http://schemas.microsoft.com/office/drawing/2014/main" id="{32EF5D7B-D9C8-D999-8A57-9EAB317B199A}"/>
              </a:ext>
            </a:extLst>
          </p:cNvPr>
          <p:cNvSpPr>
            <a:spLocks noChangeArrowheads="1"/>
          </p:cNvSpPr>
          <p:nvPr/>
        </p:nvSpPr>
        <p:spPr bwMode="auto">
          <a:xfrm>
            <a:off x="6086845" y="3874801"/>
            <a:ext cx="1920240"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b="1" dirty="0">
                <a:solidFill>
                  <a:srgbClr val="FFFFFF"/>
                </a:solidFill>
                <a:latin typeface="Calibri" panose="020F0502020204030204" pitchFamily="34" charset="0"/>
                <a:cs typeface="Arial" panose="020B0604020202020204" pitchFamily="34" charset="0"/>
              </a:rPr>
              <a:t>Temozolomide</a:t>
            </a:r>
            <a:r>
              <a:rPr lang="en-US" altLang="en-US" sz="1400" b="1" baseline="30000" dirty="0">
                <a:solidFill>
                  <a:srgbClr val="FFFFFF"/>
                </a:solidFill>
                <a:latin typeface="Calibri" panose="020F0502020204030204" pitchFamily="34" charset="0"/>
                <a:cs typeface="Arial" panose="020B060402020202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Arial" panose="020B0604020202020204" pitchFamily="34" charset="0"/>
              </a:rPr>
              <a:t>x 6 courses</a:t>
            </a:r>
            <a:endParaRPr kumimoji="0" lang="en-US" altLang="en-US" sz="1400" b="0" i="0" u="none" strike="noStrike" kern="1200" cap="none" spc="0" normalizeH="0" baseline="30000" noProof="0" dirty="0">
              <a:ln>
                <a:noFill/>
              </a:ln>
              <a:solidFill>
                <a:srgbClr val="FFFFFF"/>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D31D4DBF-8BD6-457B-347C-FFC7D68913BC}"/>
              </a:ext>
            </a:extLst>
          </p:cNvPr>
          <p:cNvSpPr txBox="1"/>
          <p:nvPr/>
        </p:nvSpPr>
        <p:spPr bwMode="auto">
          <a:xfrm>
            <a:off x="6239434" y="2137602"/>
            <a:ext cx="1442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Maintenance</a:t>
            </a:r>
          </a:p>
        </p:txBody>
      </p:sp>
      <p:sp>
        <p:nvSpPr>
          <p:cNvPr id="16" name="TextBox 15">
            <a:extLst>
              <a:ext uri="{FF2B5EF4-FFF2-40B4-BE49-F238E27FC236}">
                <a16:creationId xmlns:a16="http://schemas.microsoft.com/office/drawing/2014/main" id="{42067109-80ED-08AE-F02C-AC4E6F8390AF}"/>
              </a:ext>
            </a:extLst>
          </p:cNvPr>
          <p:cNvSpPr txBox="1"/>
          <p:nvPr/>
        </p:nvSpPr>
        <p:spPr bwMode="auto">
          <a:xfrm>
            <a:off x="3965143" y="4804734"/>
            <a:ext cx="46782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*200 kHz ≥18 hr/day with NovoTTF-200A. </a:t>
            </a:r>
            <a:r>
              <a:rPr lang="en-US" sz="1400" b="0" baseline="30000" dirty="0">
                <a:solidFill>
                  <a:schemeClr val="bg1"/>
                </a:solidFill>
                <a:latin typeface="Calibri" panose="020F0502020204030204" pitchFamily="34" charset="0"/>
              </a:rPr>
              <a:t>†</a:t>
            </a:r>
            <a:r>
              <a:rPr lang="en-US" sz="1400" b="0" dirty="0">
                <a:solidFill>
                  <a:schemeClr val="bg1"/>
                </a:solidFill>
                <a:latin typeface="Calibri" panose="020F0502020204030204" pitchFamily="34" charset="0"/>
              </a:rPr>
              <a:t>75 mg/m</a:t>
            </a:r>
            <a:r>
              <a:rPr lang="en-US" sz="1400" b="0" baseline="30000" dirty="0">
                <a:solidFill>
                  <a:schemeClr val="bg1"/>
                </a:solidFill>
                <a:latin typeface="Calibri" panose="020F0502020204030204" pitchFamily="34" charset="0"/>
              </a:rPr>
              <a:t>2</a:t>
            </a:r>
            <a:r>
              <a:rPr lang="en-US" sz="1400" b="0" dirty="0">
                <a:solidFill>
                  <a:schemeClr val="bg1"/>
                </a:solidFill>
                <a:latin typeface="Calibri" panose="020F0502020204030204" pitchFamily="34" charset="0"/>
              </a:rPr>
              <a:t> for 6 wk.</a:t>
            </a:r>
          </a:p>
        </p:txBody>
      </p:sp>
      <p:sp>
        <p:nvSpPr>
          <p:cNvPr id="17" name="TextBox 16">
            <a:extLst>
              <a:ext uri="{FF2B5EF4-FFF2-40B4-BE49-F238E27FC236}">
                <a16:creationId xmlns:a16="http://schemas.microsoft.com/office/drawing/2014/main" id="{B36EF3FB-C39E-08D7-1DFE-A609BA876E50}"/>
              </a:ext>
            </a:extLst>
          </p:cNvPr>
          <p:cNvSpPr txBox="1"/>
          <p:nvPr/>
        </p:nvSpPr>
        <p:spPr bwMode="auto">
          <a:xfrm>
            <a:off x="7653063" y="1832411"/>
            <a:ext cx="89787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0" dirty="0">
                <a:solidFill>
                  <a:schemeClr val="bg1"/>
                </a:solidFill>
                <a:latin typeface="Calibri" panose="020F0502020204030204" pitchFamily="34" charset="0"/>
              </a:rPr>
              <a:t>First PD</a:t>
            </a:r>
          </a:p>
        </p:txBody>
      </p:sp>
      <p:cxnSp>
        <p:nvCxnSpPr>
          <p:cNvPr id="19" name="Straight Arrow Connector 18">
            <a:extLst>
              <a:ext uri="{FF2B5EF4-FFF2-40B4-BE49-F238E27FC236}">
                <a16:creationId xmlns:a16="http://schemas.microsoft.com/office/drawing/2014/main" id="{2490B2A2-2D09-390A-02D7-2D031DD9FDF1}"/>
              </a:ext>
            </a:extLst>
          </p:cNvPr>
          <p:cNvCxnSpPr>
            <a:cxnSpLocks/>
          </p:cNvCxnSpPr>
          <p:nvPr/>
        </p:nvCxnSpPr>
        <p:spPr bwMode="auto">
          <a:xfrm>
            <a:off x="8007085" y="2206976"/>
            <a:ext cx="0" cy="233826"/>
          </a:xfrm>
          <a:prstGeom prst="straightConnector1">
            <a:avLst/>
          </a:prstGeom>
          <a:noFill/>
          <a:ln w="28575" cap="flat" cmpd="sng" algn="ctr">
            <a:solidFill>
              <a:schemeClr val="bg1"/>
            </a:solidFill>
            <a:prstDash val="solid"/>
            <a:round/>
            <a:headEnd type="none" w="med" len="med"/>
            <a:tailEnd type="triangle"/>
          </a:ln>
          <a:effectLst/>
        </p:spPr>
      </p:cxnSp>
      <p:sp>
        <p:nvSpPr>
          <p:cNvPr id="20" name="Rectangle 49">
            <a:extLst>
              <a:ext uri="{FF2B5EF4-FFF2-40B4-BE49-F238E27FC236}">
                <a16:creationId xmlns:a16="http://schemas.microsoft.com/office/drawing/2014/main" id="{CB7281AE-821F-3DF0-0D95-38D65210BB1F}"/>
              </a:ext>
            </a:extLst>
          </p:cNvPr>
          <p:cNvSpPr>
            <a:spLocks noChangeArrowheads="1"/>
          </p:cNvSpPr>
          <p:nvPr/>
        </p:nvSpPr>
        <p:spPr bwMode="auto">
          <a:xfrm>
            <a:off x="8325641" y="2498490"/>
            <a:ext cx="1920240" cy="914400"/>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Arial" panose="020B0604020202020204" pitchFamily="34" charset="0"/>
              </a:rPr>
              <a:t>2L therapy, surgery, SRS or combination</a:t>
            </a:r>
            <a:endParaRPr kumimoji="0" lang="en-US" altLang="en-US" sz="1400" i="0" u="none" strike="noStrike" kern="1200" cap="none" spc="0" normalizeH="0" baseline="30000" noProof="0" dirty="0">
              <a:ln>
                <a:noFill/>
              </a:ln>
              <a:solidFill>
                <a:srgbClr val="FFFFFF"/>
              </a:solidFill>
              <a:effectLst/>
              <a:highlight>
                <a:srgbClr val="FFFF00"/>
              </a:highlight>
              <a:uLnTx/>
              <a:uFillTx/>
              <a:latin typeface="Calibri" panose="020F0502020204030204" pitchFamily="34" charset="0"/>
              <a:ea typeface="+mn-ea"/>
              <a:cs typeface="Arial" panose="020B0604020202020204" pitchFamily="34" charset="0"/>
            </a:endParaRPr>
          </a:p>
        </p:txBody>
      </p:sp>
      <p:sp>
        <p:nvSpPr>
          <p:cNvPr id="21" name="Rectangle 50">
            <a:extLst>
              <a:ext uri="{FF2B5EF4-FFF2-40B4-BE49-F238E27FC236}">
                <a16:creationId xmlns:a16="http://schemas.microsoft.com/office/drawing/2014/main" id="{8030E493-388B-34B7-DE46-19101570C75C}"/>
              </a:ext>
            </a:extLst>
          </p:cNvPr>
          <p:cNvSpPr>
            <a:spLocks noChangeArrowheads="1"/>
          </p:cNvSpPr>
          <p:nvPr/>
        </p:nvSpPr>
        <p:spPr bwMode="auto">
          <a:xfrm>
            <a:off x="8316486" y="3874801"/>
            <a:ext cx="1920240" cy="914400"/>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TTFields* </a:t>
            </a:r>
            <a:r>
              <a:rPr kumimoji="0" lang="en-US" alt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400" dirty="0">
                <a:solidFill>
                  <a:srgbClr val="FFFFFF"/>
                </a:solidFill>
                <a:latin typeface="Calibri" panose="020F0502020204030204" pitchFamily="34" charset="0"/>
                <a:cs typeface="Arial" panose="020B0604020202020204" pitchFamily="34" charset="0"/>
              </a:rPr>
              <a:t>2L therapy, surgery, SRS or combination</a:t>
            </a:r>
            <a:endParaRPr kumimoji="0" lang="en-US" altLang="en-US" sz="1400" i="0" u="none" strike="noStrike" kern="1200" cap="none" spc="0" normalizeH="0" baseline="30000" noProof="0" dirty="0">
              <a:ln>
                <a:noFill/>
              </a:ln>
              <a:solidFill>
                <a:srgbClr val="FFFFFF"/>
              </a:solidFill>
              <a:effectLst/>
              <a:highlight>
                <a:srgbClr val="FFFF00"/>
              </a:highlight>
              <a:uLnTx/>
              <a:uFillTx/>
              <a:latin typeface="Calibri" panose="020F0502020204030204" pitchFamily="34" charset="0"/>
              <a:ea typeface="+mn-ea"/>
              <a:cs typeface="Arial" panose="020B0604020202020204" pitchFamily="34" charset="0"/>
            </a:endParaRPr>
          </a:p>
        </p:txBody>
      </p:sp>
      <p:cxnSp>
        <p:nvCxnSpPr>
          <p:cNvPr id="23" name="Straight Arrow Connector 22">
            <a:extLst>
              <a:ext uri="{FF2B5EF4-FFF2-40B4-BE49-F238E27FC236}">
                <a16:creationId xmlns:a16="http://schemas.microsoft.com/office/drawing/2014/main" id="{7A34B2BF-9E5C-FDC7-06BB-17E84450609D}"/>
              </a:ext>
            </a:extLst>
          </p:cNvPr>
          <p:cNvCxnSpPr>
            <a:cxnSpLocks/>
          </p:cNvCxnSpPr>
          <p:nvPr/>
        </p:nvCxnSpPr>
        <p:spPr bwMode="auto">
          <a:xfrm>
            <a:off x="5840246" y="2909970"/>
            <a:ext cx="246599"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48B74F61-BF60-A627-B29A-6FC8F5B7C4D9}"/>
              </a:ext>
            </a:extLst>
          </p:cNvPr>
          <p:cNvCxnSpPr>
            <a:cxnSpLocks/>
          </p:cNvCxnSpPr>
          <p:nvPr/>
        </p:nvCxnSpPr>
        <p:spPr bwMode="auto">
          <a:xfrm>
            <a:off x="5849401" y="4332001"/>
            <a:ext cx="246599" cy="0"/>
          </a:xfrm>
          <a:prstGeom prst="straightConnector1">
            <a:avLst/>
          </a:prstGeom>
          <a:noFill/>
          <a:ln w="28575" cap="flat" cmpd="sng" algn="ctr">
            <a:solidFill>
              <a:schemeClr val="bg1"/>
            </a:solidFill>
            <a:prstDash val="solid"/>
            <a:round/>
            <a:headEnd type="none" w="med" len="med"/>
            <a:tailEnd type="triangle"/>
          </a:ln>
          <a:effectLst/>
        </p:spPr>
      </p:cxnSp>
      <p:cxnSp>
        <p:nvCxnSpPr>
          <p:cNvPr id="25" name="Straight Arrow Connector 24">
            <a:extLst>
              <a:ext uri="{FF2B5EF4-FFF2-40B4-BE49-F238E27FC236}">
                <a16:creationId xmlns:a16="http://schemas.microsoft.com/office/drawing/2014/main" id="{EDB53A8B-7EA9-1D56-528C-858A07BBEFEE}"/>
              </a:ext>
            </a:extLst>
          </p:cNvPr>
          <p:cNvCxnSpPr>
            <a:cxnSpLocks/>
          </p:cNvCxnSpPr>
          <p:nvPr/>
        </p:nvCxnSpPr>
        <p:spPr bwMode="auto">
          <a:xfrm>
            <a:off x="8069887" y="2909970"/>
            <a:ext cx="246599" cy="0"/>
          </a:xfrm>
          <a:prstGeom prst="straightConnector1">
            <a:avLst/>
          </a:prstGeom>
          <a:noFill/>
          <a:ln w="28575" cap="flat" cmpd="sng" algn="ctr">
            <a:solidFill>
              <a:schemeClr val="bg1"/>
            </a:solidFill>
            <a:prstDash val="solid"/>
            <a:round/>
            <a:headEnd type="none" w="med" len="med"/>
            <a:tailEnd type="triangle"/>
          </a:ln>
          <a:effectLst/>
        </p:spPr>
      </p:cxnSp>
      <p:cxnSp>
        <p:nvCxnSpPr>
          <p:cNvPr id="27" name="Straight Arrow Connector 26">
            <a:extLst>
              <a:ext uri="{FF2B5EF4-FFF2-40B4-BE49-F238E27FC236}">
                <a16:creationId xmlns:a16="http://schemas.microsoft.com/office/drawing/2014/main" id="{9A8694AE-A7A4-F105-88B4-7D507B2AA5F3}"/>
              </a:ext>
            </a:extLst>
          </p:cNvPr>
          <p:cNvCxnSpPr>
            <a:cxnSpLocks/>
          </p:cNvCxnSpPr>
          <p:nvPr/>
        </p:nvCxnSpPr>
        <p:spPr bwMode="auto">
          <a:xfrm>
            <a:off x="8045008" y="4332001"/>
            <a:ext cx="246599" cy="0"/>
          </a:xfrm>
          <a:prstGeom prst="straightConnector1">
            <a:avLst/>
          </a:prstGeom>
          <a:noFill/>
          <a:ln w="28575" cap="flat" cmpd="sng" algn="ctr">
            <a:solidFill>
              <a:schemeClr val="bg1"/>
            </a:solidFill>
            <a:prstDash val="solid"/>
            <a:round/>
            <a:headEnd type="none" w="med" len="med"/>
            <a:tailEnd type="triangle"/>
          </a:ln>
          <a:effectLst/>
        </p:spPr>
      </p:cxnSp>
      <p:sp>
        <p:nvSpPr>
          <p:cNvPr id="28" name="TextBox 27">
            <a:extLst>
              <a:ext uri="{FF2B5EF4-FFF2-40B4-BE49-F238E27FC236}">
                <a16:creationId xmlns:a16="http://schemas.microsoft.com/office/drawing/2014/main" id="{426010DB-B84F-2933-B04B-29B4E7083BE7}"/>
              </a:ext>
            </a:extLst>
          </p:cNvPr>
          <p:cNvSpPr txBox="1"/>
          <p:nvPr/>
        </p:nvSpPr>
        <p:spPr bwMode="auto">
          <a:xfrm>
            <a:off x="9368852" y="1648713"/>
            <a:ext cx="169929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Aft>
                <a:spcPct val="0"/>
              </a:spcAft>
              <a:buClrTx/>
              <a:buFontTx/>
              <a:buNone/>
            </a:pPr>
            <a:r>
              <a:rPr lang="en-US" b="0" dirty="0">
                <a:solidFill>
                  <a:schemeClr val="bg1"/>
                </a:solidFill>
                <a:latin typeface="Calibri" panose="020F0502020204030204" pitchFamily="34" charset="0"/>
              </a:rPr>
              <a:t>Second PD or 24 Mo</a:t>
            </a:r>
          </a:p>
        </p:txBody>
      </p:sp>
      <p:cxnSp>
        <p:nvCxnSpPr>
          <p:cNvPr id="29" name="Straight Arrow Connector 28">
            <a:extLst>
              <a:ext uri="{FF2B5EF4-FFF2-40B4-BE49-F238E27FC236}">
                <a16:creationId xmlns:a16="http://schemas.microsoft.com/office/drawing/2014/main" id="{37D3FAED-3007-0C38-4BB2-B8AC7E2224D2}"/>
              </a:ext>
            </a:extLst>
          </p:cNvPr>
          <p:cNvCxnSpPr>
            <a:cxnSpLocks/>
          </p:cNvCxnSpPr>
          <p:nvPr/>
        </p:nvCxnSpPr>
        <p:spPr bwMode="auto">
          <a:xfrm>
            <a:off x="10236726" y="2206976"/>
            <a:ext cx="0" cy="233826"/>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3E446E61-1856-16B4-06CF-CD4F7E9C7DB6}"/>
              </a:ext>
            </a:extLst>
          </p:cNvPr>
          <p:cNvCxnSpPr/>
          <p:nvPr/>
        </p:nvCxnSpPr>
        <p:spPr bwMode="auto">
          <a:xfrm>
            <a:off x="3419113" y="2440802"/>
            <a:ext cx="0" cy="514888"/>
          </a:xfrm>
          <a:prstGeom prst="straightConnector1">
            <a:avLst/>
          </a:prstGeom>
          <a:noFill/>
          <a:ln w="28575" cap="flat" cmpd="sng" algn="ctr">
            <a:solidFill>
              <a:schemeClr val="bg1"/>
            </a:solidFill>
            <a:prstDash val="sysDot"/>
            <a:round/>
            <a:headEnd type="none" w="med" len="med"/>
            <a:tailEnd type="triangle"/>
          </a:ln>
          <a:effectLst/>
        </p:spPr>
      </p:cxnSp>
      <p:sp>
        <p:nvSpPr>
          <p:cNvPr id="32" name="TextBox 31">
            <a:extLst>
              <a:ext uri="{FF2B5EF4-FFF2-40B4-BE49-F238E27FC236}">
                <a16:creationId xmlns:a16="http://schemas.microsoft.com/office/drawing/2014/main" id="{5EB341C8-CEBF-C5AA-8C1A-0339505B21DC}"/>
              </a:ext>
            </a:extLst>
          </p:cNvPr>
          <p:cNvSpPr txBox="1"/>
          <p:nvPr/>
        </p:nvSpPr>
        <p:spPr bwMode="auto">
          <a:xfrm>
            <a:off x="2100115" y="1947763"/>
            <a:ext cx="326812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MGMT </a:t>
            </a:r>
            <a:r>
              <a:rPr lang="en-US" sz="1400" i="1" dirty="0">
                <a:solidFill>
                  <a:schemeClr val="bg1"/>
                </a:solidFill>
                <a:latin typeface="Calibri" panose="020F0502020204030204" pitchFamily="34" charset="0"/>
              </a:rPr>
              <a:t>promoter methylation status and extent of resection </a:t>
            </a:r>
            <a:endParaRPr lang="en-US" sz="1400" b="0"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4214835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B220B-E2BA-4B46-AEAE-DC9460F25498}"/>
              </a:ext>
            </a:extLst>
          </p:cNvPr>
          <p:cNvSpPr>
            <a:spLocks noGrp="1"/>
          </p:cNvSpPr>
          <p:nvPr>
            <p:ph type="title"/>
          </p:nvPr>
        </p:nvSpPr>
        <p:spPr/>
        <p:txBody>
          <a:bodyPr>
            <a:normAutofit/>
          </a:bodyPr>
          <a:lstStyle/>
          <a:p>
            <a:r>
              <a:rPr lang="en-US" sz="4000" dirty="0"/>
              <a:t>Preventing </a:t>
            </a:r>
            <a:r>
              <a:rPr lang="en-US" sz="4000" b="1" dirty="0"/>
              <a:t>Dermatologic AEs With TTFields</a:t>
            </a:r>
            <a:endParaRPr lang="en-US" sz="4000" dirty="0"/>
          </a:p>
        </p:txBody>
      </p:sp>
      <p:graphicFrame>
        <p:nvGraphicFramePr>
          <p:cNvPr id="4" name="Group 3">
            <a:extLst>
              <a:ext uri="{FF2B5EF4-FFF2-40B4-BE49-F238E27FC236}">
                <a16:creationId xmlns:a16="http://schemas.microsoft.com/office/drawing/2014/main" id="{181670B2-E991-534F-2702-591A57B42CBE}"/>
              </a:ext>
            </a:extLst>
          </p:cNvPr>
          <p:cNvGraphicFramePr>
            <a:graphicFrameLocks/>
          </p:cNvGraphicFramePr>
          <p:nvPr>
            <p:extLst>
              <p:ext uri="{D42A27DB-BD31-4B8C-83A1-F6EECF244321}">
                <p14:modId xmlns:p14="http://schemas.microsoft.com/office/powerpoint/2010/main" val="2935315180"/>
              </p:ext>
            </p:extLst>
          </p:nvPr>
        </p:nvGraphicFramePr>
        <p:xfrm>
          <a:off x="714756" y="1600200"/>
          <a:ext cx="5381244" cy="2621312"/>
        </p:xfrm>
        <a:graphic>
          <a:graphicData uri="http://schemas.openxmlformats.org/drawingml/2006/table">
            <a:tbl>
              <a:tblPr/>
              <a:tblGrid>
                <a:gridCol w="5381244">
                  <a:extLst>
                    <a:ext uri="{9D8B030D-6E8A-4147-A177-3AD203B41FA5}">
                      <a16:colId xmlns:a16="http://schemas.microsoft.com/office/drawing/2014/main" val="20000"/>
                    </a:ext>
                  </a:extLst>
                </a:gridCol>
              </a:tblGrid>
              <a:tr h="199024">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Risk Factor Assessment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803912488"/>
                  </a:ext>
                </a:extLst>
              </a:tr>
              <a:tr h="1096376">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Surgical scars and/or hardware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Hyperhidrosis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Preexisting skin conditions or prior contact dermatitis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Persistent alopecia</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exposure to radiation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Prior allergy/hypersensitivities to hydrogel or other array materials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Concomitant use of systemic therapies, including TMZ, bevacizumab, oral antibiotics, high-dose corticosteroids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8727751"/>
                  </a:ext>
                </a:extLst>
              </a:tr>
            </a:tbl>
          </a:graphicData>
        </a:graphic>
      </p:graphicFrame>
      <p:graphicFrame>
        <p:nvGraphicFramePr>
          <p:cNvPr id="7" name="Group 3">
            <a:extLst>
              <a:ext uri="{FF2B5EF4-FFF2-40B4-BE49-F238E27FC236}">
                <a16:creationId xmlns:a16="http://schemas.microsoft.com/office/drawing/2014/main" id="{E0F508BF-4F19-1876-4C8E-3B65D58B647D}"/>
              </a:ext>
            </a:extLst>
          </p:cNvPr>
          <p:cNvGraphicFramePr>
            <a:graphicFrameLocks/>
          </p:cNvGraphicFramePr>
          <p:nvPr>
            <p:extLst>
              <p:ext uri="{D42A27DB-BD31-4B8C-83A1-F6EECF244321}">
                <p14:modId xmlns:p14="http://schemas.microsoft.com/office/powerpoint/2010/main" val="759472278"/>
              </p:ext>
            </p:extLst>
          </p:nvPr>
        </p:nvGraphicFramePr>
        <p:xfrm>
          <a:off x="6353556" y="1600200"/>
          <a:ext cx="5381244" cy="4651714"/>
        </p:xfrm>
        <a:graphic>
          <a:graphicData uri="http://schemas.openxmlformats.org/drawingml/2006/table">
            <a:tbl>
              <a:tblPr/>
              <a:tblGrid>
                <a:gridCol w="5381244">
                  <a:extLst>
                    <a:ext uri="{9D8B030D-6E8A-4147-A177-3AD203B41FA5}">
                      <a16:colId xmlns:a16="http://schemas.microsoft.com/office/drawing/2014/main" val="20001"/>
                    </a:ext>
                  </a:extLst>
                </a:gridCol>
              </a:tblGrid>
              <a:tr h="414978">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Prophylactic Treatment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803912488"/>
                  </a:ext>
                </a:extLst>
              </a:tr>
              <a:tr h="192670">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Change arrays twice/wk (more frequent change may be necessary for hyperhidrosis or quick hair growth)</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Reposition array by 2 cm at each change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Use mineral oil or warm water to facilitate array removal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Ensure skin is clean before applying new arrays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using adhesive removers, skin barriers, and cleansers ensure they are water based</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Wash scalp with dandruff shampoo containing zinc pyrithione</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 use of isopropyl alcohol on the skin, if there are signs of irritation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For hyperhidrosis, use aluminum chloride antiperspirant</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Stay in ventilated areas during hot weather</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Avoid intensive physical activity during the warmest times of the day</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covering arrays, use loosely woven materials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Apply arrays only to well-shaved skin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98727751"/>
                  </a:ext>
                </a:extLst>
              </a:tr>
            </a:tbl>
          </a:graphicData>
        </a:graphic>
      </p:graphicFrame>
      <p:sp>
        <p:nvSpPr>
          <p:cNvPr id="3" name="TextBox 2">
            <a:extLst>
              <a:ext uri="{FF2B5EF4-FFF2-40B4-BE49-F238E27FC236}">
                <a16:creationId xmlns:a16="http://schemas.microsoft.com/office/drawing/2014/main" id="{400BC6BA-6BA2-537F-5EAA-1754F7D4E223}"/>
              </a:ext>
            </a:extLst>
          </p:cNvPr>
          <p:cNvSpPr txBox="1"/>
          <p:nvPr/>
        </p:nvSpPr>
        <p:spPr>
          <a:xfrm>
            <a:off x="452120" y="6253480"/>
            <a:ext cx="9386888" cy="3898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30000" noProof="0" dirty="0">
              <a:ln>
                <a:noFill/>
              </a:ln>
              <a:solidFill>
                <a:prstClr val="black"/>
              </a:solidFill>
              <a:effectLst/>
              <a:uLnTx/>
              <a:uFillTx/>
              <a:latin typeface="Calibri" panose="020F0502020204030204"/>
              <a:ea typeface="+mn-ea"/>
              <a:cs typeface="+mn-cs"/>
            </a:endParaRPr>
          </a:p>
          <a:p>
            <a:pPr fontAlgn="base">
              <a:spcBef>
                <a:spcPct val="0"/>
              </a:spcBef>
              <a:spcAft>
                <a:spcPct val="0"/>
              </a:spcAft>
              <a:defRPr/>
            </a:pPr>
            <a:r>
              <a:rPr lang="en-US" sz="1200" dirty="0">
                <a:solidFill>
                  <a:srgbClr val="455560"/>
                </a:solidFill>
                <a:latin typeface="Calibri" panose="020F0502020204030204" pitchFamily="34" charset="0"/>
                <a:cs typeface="Arial" panose="020B0604020202020204" pitchFamily="34" charset="0"/>
              </a:rPr>
              <a:t>Lacouture. Front Oncol. 2020;10:1045.</a:t>
            </a:r>
          </a:p>
        </p:txBody>
      </p:sp>
    </p:spTree>
    <p:extLst>
      <p:ext uri="{BB962C8B-B14F-4D97-AF65-F5344CB8AC3E}">
        <p14:creationId xmlns:p14="http://schemas.microsoft.com/office/powerpoint/2010/main" val="1240234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B220B-E2BA-4B46-AEAE-DC9460F25498}"/>
              </a:ext>
            </a:extLst>
          </p:cNvPr>
          <p:cNvSpPr>
            <a:spLocks noGrp="1"/>
          </p:cNvSpPr>
          <p:nvPr>
            <p:ph type="title"/>
          </p:nvPr>
        </p:nvSpPr>
        <p:spPr/>
        <p:txBody>
          <a:bodyPr>
            <a:normAutofit/>
          </a:bodyPr>
          <a:lstStyle/>
          <a:p>
            <a:r>
              <a:rPr lang="en-US" sz="4000" b="1" dirty="0"/>
              <a:t>Managing Dermatologic AEs With TTFields</a:t>
            </a:r>
            <a:endParaRPr lang="en-US" sz="4000" dirty="0"/>
          </a:p>
        </p:txBody>
      </p:sp>
      <p:sp>
        <p:nvSpPr>
          <p:cNvPr id="14" name="TextBox 13">
            <a:extLst>
              <a:ext uri="{FF2B5EF4-FFF2-40B4-BE49-F238E27FC236}">
                <a16:creationId xmlns:a16="http://schemas.microsoft.com/office/drawing/2014/main" id="{E69BFEB3-2E0B-E841-9593-8EDE4F8CF867}"/>
              </a:ext>
            </a:extLst>
          </p:cNvPr>
          <p:cNvSpPr txBox="1"/>
          <p:nvPr/>
        </p:nvSpPr>
        <p:spPr>
          <a:xfrm>
            <a:off x="452120" y="6365240"/>
            <a:ext cx="9386888" cy="276999"/>
          </a:xfrm>
          <a:prstGeom prst="rect">
            <a:avLst/>
          </a:prstGeom>
          <a:noFill/>
        </p:spPr>
        <p:txBody>
          <a:bodyPr wrap="square" rtlCol="0">
            <a:spAutoFit/>
          </a:bodyPr>
          <a:lstStyle/>
          <a:p>
            <a:pPr fontAlgn="base">
              <a:spcBef>
                <a:spcPct val="0"/>
              </a:spcBef>
              <a:spcAft>
                <a:spcPct val="0"/>
              </a:spcAft>
              <a:defRPr/>
            </a:pPr>
            <a:r>
              <a:rPr lang="en-US" sz="1200" dirty="0">
                <a:solidFill>
                  <a:srgbClr val="455560"/>
                </a:solidFill>
                <a:latin typeface="Calibri" panose="020F0502020204030204" pitchFamily="34" charset="0"/>
                <a:cs typeface="Arial" panose="020B0604020202020204" pitchFamily="34" charset="0"/>
              </a:rPr>
              <a:t>Lacouture. Front Oncol. 2020;10:1045.</a:t>
            </a:r>
          </a:p>
        </p:txBody>
      </p:sp>
      <p:graphicFrame>
        <p:nvGraphicFramePr>
          <p:cNvPr id="5" name="Group 3">
            <a:extLst>
              <a:ext uri="{FF2B5EF4-FFF2-40B4-BE49-F238E27FC236}">
                <a16:creationId xmlns:a16="http://schemas.microsoft.com/office/drawing/2014/main" id="{80C671AB-133E-9391-C18B-EF4F0B25481D}"/>
              </a:ext>
            </a:extLst>
          </p:cNvPr>
          <p:cNvGraphicFramePr>
            <a:graphicFrameLocks/>
          </p:cNvGraphicFramePr>
          <p:nvPr>
            <p:extLst>
              <p:ext uri="{D42A27DB-BD31-4B8C-83A1-F6EECF244321}">
                <p14:modId xmlns:p14="http://schemas.microsoft.com/office/powerpoint/2010/main" val="1671676874"/>
              </p:ext>
            </p:extLst>
          </p:nvPr>
        </p:nvGraphicFramePr>
        <p:xfrm>
          <a:off x="729996" y="1600200"/>
          <a:ext cx="10776204" cy="4358720"/>
        </p:xfrm>
        <a:graphic>
          <a:graphicData uri="http://schemas.openxmlformats.org/drawingml/2006/table">
            <a:tbl>
              <a:tblPr/>
              <a:tblGrid>
                <a:gridCol w="1828800">
                  <a:extLst>
                    <a:ext uri="{9D8B030D-6E8A-4147-A177-3AD203B41FA5}">
                      <a16:colId xmlns:a16="http://schemas.microsoft.com/office/drawing/2014/main" val="20000"/>
                    </a:ext>
                  </a:extLst>
                </a:gridCol>
                <a:gridCol w="2690622">
                  <a:extLst>
                    <a:ext uri="{9D8B030D-6E8A-4147-A177-3AD203B41FA5}">
                      <a16:colId xmlns:a16="http://schemas.microsoft.com/office/drawing/2014/main" val="20001"/>
                    </a:ext>
                  </a:extLst>
                </a:gridCol>
                <a:gridCol w="3566160">
                  <a:extLst>
                    <a:ext uri="{9D8B030D-6E8A-4147-A177-3AD203B41FA5}">
                      <a16:colId xmlns:a16="http://schemas.microsoft.com/office/drawing/2014/main" val="4223715705"/>
                    </a:ext>
                  </a:extLst>
                </a:gridCol>
                <a:gridCol w="2690622">
                  <a:extLst>
                    <a:ext uri="{9D8B030D-6E8A-4147-A177-3AD203B41FA5}">
                      <a16:colId xmlns:a16="http://schemas.microsoft.com/office/drawing/2014/main" val="2672373168"/>
                    </a:ext>
                  </a:extLst>
                </a:gridCol>
              </a:tblGrid>
              <a:tr h="205660">
                <a:tc>
                  <a:txBody>
                    <a:bodyPr/>
                    <a:lstStyle/>
                    <a:p>
                      <a:pPr marL="0" marR="0" lvl="0" indent="0" algn="ctr"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Diagnosis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Causes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Management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Follow-up</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803912488"/>
                  </a:ext>
                </a:extLst>
              </a:tr>
              <a:tr h="407861">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Hyperhidrosis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Genetic predisposition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Warm, humid environment</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Topical aluminum chloride </a:t>
                      </a:r>
                      <a:br>
                        <a:rPr kumimoji="0" lang="en-US" sz="1600" b="0" i="0" u="none" strike="noStrike" cap="none" normalizeH="0" baseline="0" dirty="0">
                          <a:ln>
                            <a:noFill/>
                          </a:ln>
                          <a:solidFill>
                            <a:schemeClr val="bg2">
                              <a:lumMod val="10000"/>
                            </a:schemeClr>
                          </a:solidFill>
                          <a:effectLst/>
                          <a:latin typeface="Calibri" panose="020F0502020204030204" pitchFamily="34" charset="0"/>
                        </a:rPr>
                      </a:br>
                      <a:r>
                        <a:rPr kumimoji="0" lang="en-US" sz="1600" b="0" i="0" u="none" strike="noStrike" cap="none" normalizeH="0" baseline="0" dirty="0">
                          <a:ln>
                            <a:noFill/>
                          </a:ln>
                          <a:solidFill>
                            <a:schemeClr val="bg2">
                              <a:lumMod val="10000"/>
                            </a:schemeClr>
                          </a:solidFill>
                          <a:effectLst/>
                          <a:latin typeface="Calibri" panose="020F0502020204030204" pitchFamily="34" charset="0"/>
                        </a:rPr>
                        <a:t>(12% - 20%)</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Decrease ambient temperature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rowSpan="4">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Every 2 wk without arrays on scalp </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If symptoms do not resolve, interrupt TTFields treatments for 2-7 days with continued therapy as indicated in management, contact the device manufacturer for physician, patient, and technical support and information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98727751"/>
                  </a:ext>
                </a:extLst>
              </a:tr>
              <a:tr h="528706">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Inflammation due to irritant or contact dermatitis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Topical corticosteroid solution or lotion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Treat pruritus with antihistamines or GABA agonists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20239902"/>
                  </a:ext>
                </a:extLst>
              </a:tr>
              <a:tr h="649552">
                <a:tc rowSpan="2">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Ulcer/erosion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Trauma due to fit of device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Topical antibiotic solution or lotions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Review skin preparation and array placement/removal</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Reposition arrays away from site of skin ulcer/erosion</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CF"/>
                    </a:solidFill>
                  </a:tcPr>
                </a:tc>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98353477"/>
                  </a:ext>
                </a:extLst>
              </a:tr>
              <a:tr h="407861">
                <a:tc vMerge="1">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Trauma due to secondary infection/folliculitis</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Obtain culture of infection</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Topical or oral antibiotics</a:t>
                      </a:r>
                    </a:p>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Antimicrobial shampoo</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297666196"/>
                  </a:ext>
                </a:extLst>
              </a:tr>
            </a:tbl>
          </a:graphicData>
        </a:graphic>
      </p:graphicFrame>
    </p:spTree>
    <p:extLst>
      <p:ext uri="{BB962C8B-B14F-4D97-AF65-F5344CB8AC3E}">
        <p14:creationId xmlns:p14="http://schemas.microsoft.com/office/powerpoint/2010/main" val="12529753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Tumor-Treating Fields!</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a:buClr>
                <a:schemeClr val="tx2">
                  <a:lumMod val="20000"/>
                  <a:lumOff val="80000"/>
                </a:schemeClr>
              </a:buClr>
              <a:defRPr/>
            </a:pPr>
            <a:r>
              <a:rPr lang="en-US" sz="2200" dirty="0">
                <a:solidFill>
                  <a:srgbClr val="E1471D"/>
                </a:solidFill>
              </a:rPr>
              <a:t>ClinicalThought commentary </a:t>
            </a:r>
            <a:r>
              <a:rPr lang="en-US" sz="2200" b="0" dirty="0"/>
              <a:t>on new development in tumor-treating fields in NSCLC</a:t>
            </a:r>
          </a:p>
          <a:p>
            <a:pPr>
              <a:buClr>
                <a:schemeClr val="tx2">
                  <a:lumMod val="20000"/>
                  <a:lumOff val="80000"/>
                </a:schemeClr>
              </a:buClr>
              <a:defRPr/>
            </a:pPr>
            <a:r>
              <a:rPr lang="en-US" sz="2200" dirty="0">
                <a:solidFill>
                  <a:srgbClr val="E1471D"/>
                </a:solidFill>
              </a:rPr>
              <a:t>Capsule Summaries </a:t>
            </a:r>
            <a:r>
              <a:rPr lang="en-US" sz="2200" b="0" dirty="0"/>
              <a:t>on key data from ASCO 2023</a:t>
            </a:r>
          </a:p>
          <a:p>
            <a:pPr>
              <a:buClr>
                <a:schemeClr val="tx2">
                  <a:lumMod val="20000"/>
                  <a:lumOff val="80000"/>
                </a:schemeClr>
              </a:buClr>
              <a:defRPr/>
            </a:pPr>
            <a:endParaRPr lang="en-US" sz="2200" b="0"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748cc184-36b0-40d4-a585-6cdf0c424044">Slides - Online (non-CME)</Document_x0020_Category>
    <_dlc_DocId xmlns="d54cbe69-32bd-412a-b004-9152f949605e">56M7VY3CDVN5-1401470219-3</_dlc_DocId>
    <_dlc_DocIdUrl xmlns="d54cbe69-32bd-412a-b004-9152f949605e">
      <Url>https://intranet.clinicaloptions.com/mews/oncology/ONC_2023_Tumor_Treating_Fields_Clin_Focus_(5852)/CME-certified_Clinical_Focus_Module_with_Polling__Embedded_Slides/_layouts/15/DocIdRedir.aspx?ID=56M7VY3CDVN5-1401470219-3</Url>
      <Description>56M7VY3CDVN5-1401470219-3</Description>
    </_dlc_DocIdUrl>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FC4D932105AB7F47AEE416D2142401A4" ma:contentTypeVersion="1" ma:contentTypeDescription="Create a new document." ma:contentTypeScope="" ma:versionID="21c34f0e7d827de7d71624db7a229e58">
  <xsd:schema xmlns:xsd="http://www.w3.org/2001/XMLSchema" xmlns:xs="http://www.w3.org/2001/XMLSchema" xmlns:p="http://schemas.microsoft.com/office/2006/metadata/properties" xmlns:ns2="d54cbe69-32bd-412a-b004-9152f949605e" xmlns:ns3="748cc184-36b0-40d4-a585-6cdf0c424044" targetNamespace="http://schemas.microsoft.com/office/2006/metadata/properties" ma:root="true" ma:fieldsID="a7c6b2064f5c7b6a604a32cfa61fea84" ns2:_="" ns3:_="">
    <xsd:import namespace="d54cbe69-32bd-412a-b004-9152f949605e"/>
    <xsd:import namespace="748cc184-36b0-40d4-a585-6cdf0c424044"/>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748cc184-36b0-40d4-a585-6cdf0c424044"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with Slide Embeds"/>
          <xsd:enumeration value="Slides - Online (non-CME)"/>
          <xsd:enumeration value="Online Figures/Tables"/>
          <xsd:enumeration value="Outcomes - Questions"/>
          <xsd:enumeration value="Permissions"/>
          <xsd:enumeration value="Slide Des Req - Full Redraw"/>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FAAB6A1-10C3-4688-9017-0C9EF67B6CE9}">
  <ds:schemaRefs>
    <ds:schemaRef ds:uri="http://schemas.microsoft.com/sharepoint/events"/>
  </ds:schemaRefs>
</ds:datastoreItem>
</file>

<file path=customXml/itemProps2.xml><?xml version="1.0" encoding="utf-8"?>
<ds:datastoreItem xmlns:ds="http://schemas.openxmlformats.org/officeDocument/2006/customXml" ds:itemID="{A1CE3E95-9819-4923-A31F-9F51A775DDF3}">
  <ds:schemaRefs>
    <ds:schemaRef ds:uri="http://schemas.openxmlformats.org/package/2006/metadata/core-properties"/>
    <ds:schemaRef ds:uri="http://purl.org/dc/elements/1.1/"/>
    <ds:schemaRef ds:uri="748cc184-36b0-40d4-a585-6cdf0c424044"/>
    <ds:schemaRef ds:uri="http://purl.org/dc/terms/"/>
    <ds:schemaRef ds:uri="http://schemas.microsoft.com/office/2006/documentManagement/types"/>
    <ds:schemaRef ds:uri="d54cbe69-32bd-412a-b004-9152f949605e"/>
    <ds:schemaRef ds:uri="http://purl.org/dc/dcmitype/"/>
    <ds:schemaRef ds:uri="http://schemas.microsoft.com/office/infopath/2007/PartnerControls"/>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8198FCE-9F33-4A92-A151-C2C0A0388260}">
  <ds:schemaRefs>
    <ds:schemaRef ds:uri="http://schemas.microsoft.com/sharepoint/v3/contenttype/forms"/>
  </ds:schemaRefs>
</ds:datastoreItem>
</file>

<file path=customXml/itemProps4.xml><?xml version="1.0" encoding="utf-8"?>
<ds:datastoreItem xmlns:ds="http://schemas.openxmlformats.org/officeDocument/2006/customXml" ds:itemID="{1B887F27-045A-474F-9B34-8DA114750B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748cc184-36b0-40d4-a585-6cdf0c42404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1289</TotalTime>
  <Words>4386</Words>
  <Application>Microsoft Office PowerPoint</Application>
  <PresentationFormat>Widescreen</PresentationFormat>
  <Paragraphs>910</Paragraphs>
  <Slides>24</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-apple-system</vt:lpstr>
      <vt:lpstr>Arial</vt:lpstr>
      <vt:lpstr>Calibri</vt:lpstr>
      <vt:lpstr>Times</vt:lpstr>
      <vt:lpstr>Wingdings</vt:lpstr>
      <vt:lpstr>2022_CCO_Template</vt:lpstr>
      <vt:lpstr>Tumor-Treating Fields: A Bold Innovation Improving Patient Outcomes Across Multiple Solid Tumors</vt:lpstr>
      <vt:lpstr>About These Slides</vt:lpstr>
      <vt:lpstr>Faculty</vt:lpstr>
      <vt:lpstr>Tumor-Treating Fields: Mechanism of Action</vt:lpstr>
      <vt:lpstr>EF-11: TTFields vs Physicians Choice in Recurrent GBM</vt:lpstr>
      <vt:lpstr>EF-11: Overall Survival and Progression-Free Survival</vt:lpstr>
      <vt:lpstr>EF-14: TTFields + Adjuvant Temozolomide in  Newly Diagnosed GBM</vt:lpstr>
      <vt:lpstr>EF-14: Progression-Free Survival and Overall Survival</vt:lpstr>
      <vt:lpstr>STELLAR: TTFields With Pemetrexed Plus Cisplatin or Carboplatin in Unresectable MPM</vt:lpstr>
      <vt:lpstr>STELLAR: Overall Survival and Progressive-Free Survival</vt:lpstr>
      <vt:lpstr>HEPANOVA: TTFields Plus Sorafenib in  Unresectable Advanced HCC</vt:lpstr>
      <vt:lpstr>HEPANOVA: Response</vt:lpstr>
      <vt:lpstr>LUNAR: TTFields + SoC in Metastatic NSCLC</vt:lpstr>
      <vt:lpstr>LUNAR: Overall Survival in ITT Population</vt:lpstr>
      <vt:lpstr>LUNAR: Overall Survival by SoC Subgroup</vt:lpstr>
      <vt:lpstr>LUNAR: Adverse Device Effects With TTFields</vt:lpstr>
      <vt:lpstr>2-THE-TOP: TTFields Plus Pembrolizumab and Maintenance TMZ in Newly Diagnosed Glioblastoma</vt:lpstr>
      <vt:lpstr>2-THE-TOP: Progression-Free Survival and Overall Survival</vt:lpstr>
      <vt:lpstr>PANOVA-3: TTFields + Gemcitabine and Nab-Paclitaxel for Locally Advanced Pancreatic Adenocarcinoma</vt:lpstr>
      <vt:lpstr>INNOVATE-3: TTFields With Paclitaxel for  Platinum-Resistant Ovarian Cancer</vt:lpstr>
      <vt:lpstr>TRIDENT: TTFields + Chemoradiation in  Newly Diagnosed Glioblastoma</vt:lpstr>
      <vt:lpstr>Preventing Dermatologic AEs With TTFields</vt:lpstr>
      <vt:lpstr>Managing Dermatologic AEs With TTFields</vt:lpstr>
      <vt:lpstr>Go Online for More CCO  Coverage of Tumor-Treating Fields!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Tentative Agenda TTFields background Proposed mechanisms of action Rationale for their investigation in solid tumors Current approved indications Review of clinical data supporting approvals EF-11 trial: recurrent GBM EF-14 trial: newly diagnosed GBM STELLAR: unresectable locally advanced or metastatic malignant pleural mesothelioma (with pemetrexed plus platinum-based chemotherapy) Clinical Cases Incorporating TTFields therapy in the clinic TTFields delivery systems Practical integration into the treatment plan Patient considerations and experience Emerging Data and Ongoing Clinical Trials LUNAR/EF-24 (NCT02973789): NSCLC - ASCO 2023 Update PANOVA-3 (NCT03377491): pancreatic adenocarcinoma - ASCO 2023 INNOVATE-3 (NCT03940196): ovarian cancer HEPANOVA (NCT03606590): hepatocellular carcinoma TRIDENT (NCT04471844): GBM - ASCO 2023 Opportunities and Challenges in TTFields Therapy Optimizing combination regimens and potential synergistic effects Induced BRCAness, augmenting immune checkpoint inhibitor and targeted therapy effects, and more Costs, clinical availability, and other barriers to adoption</dc:title>
  <dc:creator>Ditte Primdahl</dc:creator>
  <cp:lastModifiedBy>ssingh@cealliance.com</cp:lastModifiedBy>
  <cp:revision>385</cp:revision>
  <dcterms:created xsi:type="dcterms:W3CDTF">2023-06-26T16:12:35Z</dcterms:created>
  <dcterms:modified xsi:type="dcterms:W3CDTF">2023-08-17T11:17:17Z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0x010100FC4D932105AB7F47AEE416D2142401A4</vt:lpwstr>
  </property>
  <property fmtid="{D5CDD505-2E9C-101B-9397-08002B2CF9AE}" pid="3" name="_dlc_DocIdItemGuid">
    <vt:lpwstr>404083fc-dd66-4f82-870a-74539d909b75</vt:lpwstr>
  </property>
</Properties>
</file>