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2"/>
  </p:notesMasterIdLst>
  <p:handoutMasterIdLst>
    <p:handoutMasterId r:id="rId23"/>
  </p:handoutMasterIdLst>
  <p:sldIdLst>
    <p:sldId id="321" r:id="rId8"/>
    <p:sldId id="308" r:id="rId9"/>
    <p:sldId id="544" r:id="rId10"/>
    <p:sldId id="545" r:id="rId11"/>
    <p:sldId id="552" r:id="rId12"/>
    <p:sldId id="547" r:id="rId13"/>
    <p:sldId id="548" r:id="rId14"/>
    <p:sldId id="556" r:id="rId15"/>
    <p:sldId id="557" r:id="rId16"/>
    <p:sldId id="559" r:id="rId17"/>
    <p:sldId id="558" r:id="rId18"/>
    <p:sldId id="555" r:id="rId19"/>
    <p:sldId id="549" r:id="rId20"/>
    <p:sldId id="553"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25281B-19CD-D229-D467-B8F3C30CC670}" name="Angeline Metilda" initials="AM" userId="S::Angeline.Metilda@extentia.com::ed87727e-52b6-4fa5-8589-5ec96b7728b7" providerId="AD"/>
  <p188:author id="{44045570-6CCC-EB6A-29FB-B2E29A9D40EA}" name="CLINICALOPTIONS\jconstanzo" initials="C" userId="CLINICALOPTIONS\jconstanzo"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04CAFD-4D88-4A90-AFE0-62421C370DCA}" v="565" dt="2022-12-14T21:12:31.25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75595" autoAdjust="0"/>
  </p:normalViewPr>
  <p:slideViewPr>
    <p:cSldViewPr snapToGrid="0">
      <p:cViewPr varScale="1">
        <p:scale>
          <a:sx n="57" d="100"/>
          <a:sy n="57" d="100"/>
        </p:scale>
        <p:origin x="1232" y="40"/>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141429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IgG, immunoglobulin G; ITP, immune thrombocytopenia;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5020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ITP, immune thrombocytopenia; IWG, International Working Group;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42959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ITP, immune thrombocytopenia; SD, standard deviation; TPO-RA, thrombopoietin receptor agonist.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953621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53052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LS, least squares.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793816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IWG, International Working Group.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574682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148992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ITP, immune thrombocytopenia; </a:t>
            </a:r>
            <a:r>
              <a:rPr lang="en-US" i="1" dirty="0"/>
              <a:t>TPO-RA, thrombopoietin receptor agonist.</a:t>
            </a:r>
            <a:endParaRPr lang="en-IN"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711415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IgG, immunoglobulin G; SE, standard error.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182635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tx2"/>
                </a:solidFill>
              </a:rPr>
              <a:t>AESI, adverse event of special interest; d/c, discontinuation; </a:t>
            </a:r>
            <a:r>
              <a:rPr lang="en-US" i="1" dirty="0"/>
              <a:t>TEAE, treatment-emergent adverse event; </a:t>
            </a:r>
            <a:r>
              <a:rPr lang="en-US" sz="1200" b="0" i="1" u="none" strike="noStrike" kern="1200" baseline="0" dirty="0">
                <a:solidFill>
                  <a:srgbClr val="000000"/>
                </a:solidFill>
                <a:latin typeface="Calibri" panose="020F0502020204030204" pitchFamily="34" charset="0"/>
              </a:rPr>
              <a:t>TR/TEAE, treatment-related/treatment emergent adverse event; </a:t>
            </a:r>
            <a:r>
              <a:rPr lang="en-US" i="1" dirty="0"/>
              <a:t>PI, principal investigator.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02050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a:t>
            </a:r>
          </a:p>
          <a:p>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807571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ADVANCE IV: Phase III Trial of </a:t>
            </a:r>
            <a:br>
              <a:rPr lang="en-US" altLang="en-US" sz="4000" dirty="0"/>
            </a:br>
            <a:r>
              <a:rPr lang="en-US" altLang="en-US" sz="4000" dirty="0"/>
              <a:t>IV Efgartigimod in Adults With </a:t>
            </a:r>
            <a:br>
              <a:rPr lang="en-US" altLang="en-US" sz="4000" dirty="0"/>
            </a:br>
            <a:r>
              <a:rPr lang="en-US" altLang="en-US" sz="4000" dirty="0"/>
              <a:t>Primary Immune Thrombocytopenia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ADVANCE IV: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ITP: acquired autoimmune disorder marked by decreased platelet counts, increased bleeding risk, fatigue, and reduced QoL</a:t>
            </a:r>
            <a:r>
              <a:rPr lang="en-US" altLang="en-US" sz="2400" baseline="30000" dirty="0"/>
              <a:t>1-4</a:t>
            </a:r>
          </a:p>
          <a:p>
            <a:pPr lvl="1"/>
            <a:r>
              <a:rPr lang="en-US" altLang="en-US" sz="2200" dirty="0"/>
              <a:t>Most patients have pathogenic IgG autoantibodies targeting glycoproteins expressed on platelets and megakaryocytes</a:t>
            </a:r>
            <a:r>
              <a:rPr lang="en-US" altLang="en-US" sz="2200" baseline="30000" dirty="0"/>
              <a:t>5-8</a:t>
            </a:r>
            <a:endParaRPr lang="en-US" altLang="en-US" sz="2200" dirty="0"/>
          </a:p>
          <a:p>
            <a:r>
              <a:rPr lang="en-US" altLang="en-US" sz="2400" dirty="0"/>
              <a:t>Efgartigimod: human IgG1 Fc fragment engineered for increased affinity to FcRn; FDA approved for use in generalized myasthenia gravis</a:t>
            </a:r>
            <a:r>
              <a:rPr lang="en-US" altLang="en-US" sz="2400" baseline="30000" dirty="0"/>
              <a:t>5,9</a:t>
            </a:r>
          </a:p>
          <a:p>
            <a:r>
              <a:rPr lang="en-US" altLang="en-US" sz="2400" dirty="0"/>
              <a:t>In phase II study, efgartigimod induced clinically relevant increases in platelet counts and reduced bleeding</a:t>
            </a:r>
            <a:r>
              <a:rPr lang="en-US" altLang="en-US" sz="2400" baseline="30000" dirty="0"/>
              <a:t>5</a:t>
            </a:r>
          </a:p>
          <a:p>
            <a:r>
              <a:rPr lang="en-US" altLang="en-US" sz="2400" dirty="0"/>
              <a:t>Current analysis reports efficacy and safety results from phase III ADVANCE IV trial of efgartigimod vs placebo in patients with primary ITP</a:t>
            </a:r>
            <a:r>
              <a:rPr lang="en-US" altLang="en-US" sz="2400" baseline="30000" dirty="0"/>
              <a:t>10</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019583"/>
            <a:ext cx="9040342"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Hill. Br J Haematol. 2015;170:141. 2. Zufferey. J Clin Med. 2017;6:16. 3. Kashiwagi. Int J Hematol. 2013;98:24.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Swinkels. Front Immunol. 2018;30:880. 5. </a:t>
            </a:r>
            <a:r>
              <a:rPr lang="nl-NL" altLang="en-US" sz="1200" b="0" spc="-10" dirty="0">
                <a:solidFill>
                  <a:schemeClr val="bg2"/>
                </a:solidFill>
                <a:latin typeface="Calibri" panose="020F0502020204030204" pitchFamily="34" charset="0"/>
              </a:rPr>
              <a:t>Newland. Am J Hematol. 2020;95:178. 6. He. Blood. 1994;83:1024. </a:t>
            </a:r>
            <a:br>
              <a:rPr lang="nl-NL" altLang="en-US" sz="1200" b="0" spc="-10" dirty="0">
                <a:solidFill>
                  <a:schemeClr val="bg2"/>
                </a:solidFill>
                <a:latin typeface="Calibri" panose="020F0502020204030204" pitchFamily="34" charset="0"/>
              </a:rPr>
            </a:br>
            <a:r>
              <a:rPr lang="nl-NL" altLang="en-US" sz="1200" b="0" spc="-10" dirty="0">
                <a:solidFill>
                  <a:schemeClr val="bg2"/>
                </a:solidFill>
                <a:latin typeface="Calibri" panose="020F0502020204030204" pitchFamily="34" charset="0"/>
              </a:rPr>
              <a:t>7. van Leeuwen. Blood. 1982;59:23. 8. McMillan. Blood. 1987;70:1040.</a:t>
            </a:r>
            <a:r>
              <a:rPr lang="en-US" altLang="en-US" sz="1200" b="0" spc="-10" dirty="0">
                <a:solidFill>
                  <a:schemeClr val="bg2"/>
                </a:solidFill>
                <a:latin typeface="Calibri" panose="020F0502020204030204" pitchFamily="34" charset="0"/>
              </a:rPr>
              <a:t> 9. Efgartigimod alfa-fcab PI. 10. Broome. ASH 2022. Abstr 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ADVANCE IV: Study Design</a:t>
            </a:r>
            <a:endParaRPr lang="en-US" altLang="en-US" dirty="0"/>
          </a:p>
        </p:txBody>
      </p:sp>
      <p:sp>
        <p:nvSpPr>
          <p:cNvPr id="20" name="Content Placeholder 2">
            <a:extLst>
              <a:ext uri="{FF2B5EF4-FFF2-40B4-BE49-F238E27FC236}">
                <a16:creationId xmlns:a16="http://schemas.microsoft.com/office/drawing/2014/main" id="{76BFB28A-455D-4AB8-AF41-5422325F66A9}"/>
              </a:ext>
            </a:extLst>
          </p:cNvPr>
          <p:cNvSpPr>
            <a:spLocks noGrp="1"/>
          </p:cNvSpPr>
          <p:nvPr>
            <p:ph idx="1"/>
          </p:nvPr>
        </p:nvSpPr>
        <p:spPr/>
        <p:txBody>
          <a:bodyPr/>
          <a:lstStyle/>
          <a:p>
            <a:r>
              <a:rPr lang="en-US" sz="1800" dirty="0"/>
              <a:t>Randomized, multicenter, double-blind, placebo-controlled phase III study</a:t>
            </a:r>
          </a:p>
          <a:p>
            <a:endParaRPr lang="en-US" sz="1600" dirty="0"/>
          </a:p>
          <a:p>
            <a:endParaRPr lang="en-US" sz="2400" dirty="0"/>
          </a:p>
          <a:p>
            <a:endParaRPr lang="en-US" sz="2400" dirty="0"/>
          </a:p>
          <a:p>
            <a:endParaRPr lang="en-US" sz="2400" dirty="0"/>
          </a:p>
          <a:p>
            <a:endParaRPr 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Broome. ASH 2022. Abstr 3.</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521692E6-4F74-AA33-7B7C-086D3CD750AA}"/>
              </a:ext>
            </a:extLst>
          </p:cNvPr>
          <p:cNvSpPr txBox="1"/>
          <p:nvPr/>
        </p:nvSpPr>
        <p:spPr bwMode="auto">
          <a:xfrm>
            <a:off x="393058" y="2489234"/>
            <a:ext cx="296873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600" b="0" dirty="0">
                <a:solidFill>
                  <a:schemeClr val="bg1"/>
                </a:solidFill>
                <a:latin typeface="Calibri" panose="020F0502020204030204" pitchFamily="34" charset="0"/>
              </a:rPr>
              <a:t>Patients aged ≥18 yr with chronic or persistent ITP; 2 platelet counts &lt;30 × 10</a:t>
            </a:r>
            <a:r>
              <a:rPr lang="en-US" sz="1600" b="0" baseline="30000" dirty="0">
                <a:solidFill>
                  <a:schemeClr val="bg1"/>
                </a:solidFill>
                <a:latin typeface="Calibri" panose="020F0502020204030204" pitchFamily="34" charset="0"/>
              </a:rPr>
              <a:t>9</a:t>
            </a:r>
            <a:r>
              <a:rPr lang="en-US" sz="1600" b="0" dirty="0">
                <a:solidFill>
                  <a:schemeClr val="bg1"/>
                </a:solidFill>
                <a:latin typeface="Calibri" panose="020F0502020204030204" pitchFamily="34" charset="0"/>
              </a:rPr>
              <a:t>/L during screening period (up to 2 wk);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 prior ITP therapies or 1 prior and 1 concurrent therapy*</a:t>
            </a:r>
          </a:p>
          <a:p>
            <a:pPr algn="ctr">
              <a:spcBef>
                <a:spcPts val="0"/>
              </a:spcBef>
            </a:pPr>
            <a:r>
              <a:rPr lang="en-US" sz="1600" b="0" dirty="0">
                <a:solidFill>
                  <a:schemeClr val="bg1"/>
                </a:solidFill>
                <a:latin typeface="Calibri" panose="020F0502020204030204" pitchFamily="34" charset="0"/>
              </a:rPr>
              <a:t>(N = 131)</a:t>
            </a:r>
          </a:p>
        </p:txBody>
      </p:sp>
      <p:sp>
        <p:nvSpPr>
          <p:cNvPr id="3" name="TextBox 2">
            <a:extLst>
              <a:ext uri="{FF2B5EF4-FFF2-40B4-BE49-F238E27FC236}">
                <a16:creationId xmlns:a16="http://schemas.microsoft.com/office/drawing/2014/main" id="{278E89BD-DFA2-7116-DF44-36C83851AF12}"/>
              </a:ext>
            </a:extLst>
          </p:cNvPr>
          <p:cNvSpPr txBox="1"/>
          <p:nvPr/>
        </p:nvSpPr>
        <p:spPr bwMode="auto">
          <a:xfrm>
            <a:off x="2473041" y="4152440"/>
            <a:ext cx="682847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pPr>
            <a:r>
              <a:rPr lang="en-US" sz="1400" b="0" dirty="0">
                <a:solidFill>
                  <a:schemeClr val="bg1"/>
                </a:solidFill>
                <a:latin typeface="Calibri" panose="020F0502020204030204" pitchFamily="34" charset="0"/>
              </a:rPr>
              <a:t>*Concurrent ITP therapy permitted at stable dose and frequency throughout study starting from entry; can include oral corticosteroids, oral immunosuppressants, dapsone, danazol, fostamatinib, oral thrombopoietin receptor agonists other than romiplostim. </a:t>
            </a:r>
            <a:r>
              <a:rPr lang="en-US" sz="1400" b="0" baseline="30000" dirty="0">
                <a:solidFill>
                  <a:schemeClr val="bg1"/>
                </a:solidFill>
                <a:latin typeface="+mn-lt"/>
              </a:rPr>
              <a:t>†</a:t>
            </a:r>
            <a:r>
              <a:rPr lang="en-US" sz="1400" b="0" dirty="0">
                <a:solidFill>
                  <a:schemeClr val="bg1"/>
                </a:solidFill>
                <a:latin typeface="Calibri" panose="020F0502020204030204" pitchFamily="34" charset="0"/>
              </a:rPr>
              <a:t>Q2W if    ≥100 ×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 in 3 of 4 visits or ≥100 ×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 in 3 consecutive visits; QW if &lt;100 ×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 in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 consecutive visits, &lt;30 ×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 in 1 visit, or rescue therapy received. </a:t>
            </a:r>
          </a:p>
        </p:txBody>
      </p:sp>
      <p:cxnSp>
        <p:nvCxnSpPr>
          <p:cNvPr id="7" name="Straight Arrow Connector 6">
            <a:extLst>
              <a:ext uri="{FF2B5EF4-FFF2-40B4-BE49-F238E27FC236}">
                <a16:creationId xmlns:a16="http://schemas.microsoft.com/office/drawing/2014/main" id="{EE8FD801-9AE9-D4CD-A6FD-D1FAD8B6C9BF}"/>
              </a:ext>
            </a:extLst>
          </p:cNvPr>
          <p:cNvCxnSpPr>
            <a:cxnSpLocks/>
          </p:cNvCxnSpPr>
          <p:nvPr/>
        </p:nvCxnSpPr>
        <p:spPr bwMode="auto">
          <a:xfrm flipV="1">
            <a:off x="3387416" y="3045715"/>
            <a:ext cx="443574" cy="329371"/>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F90E26E3-B9E9-D355-214D-409A572BA271}"/>
              </a:ext>
            </a:extLst>
          </p:cNvPr>
          <p:cNvSpPr txBox="1"/>
          <p:nvPr/>
        </p:nvSpPr>
        <p:spPr bwMode="auto">
          <a:xfrm>
            <a:off x="3897963" y="2785034"/>
            <a:ext cx="5120749" cy="584775"/>
          </a:xfrm>
          <a:prstGeom prst="rect">
            <a:avLst/>
          </a:prstGeom>
          <a:solidFill>
            <a:schemeClr val="accent1"/>
          </a:solidFill>
          <a:ln>
            <a:noFill/>
          </a:ln>
        </p:spPr>
        <p:txBody>
          <a:bodyPr wrap="square" rtlCol="0">
            <a:spAutoFit/>
          </a:bodyPr>
          <a:lstStyle/>
          <a:p>
            <a:pPr algn="ctr">
              <a:lnSpc>
                <a:spcPct val="100000"/>
              </a:lnSpc>
              <a:spcBef>
                <a:spcPts val="0"/>
              </a:spcBef>
              <a:spcAft>
                <a:spcPct val="0"/>
              </a:spcAft>
              <a:buClrTx/>
              <a:buFontTx/>
              <a:buNone/>
            </a:pPr>
            <a:r>
              <a:rPr lang="en-US" sz="1600" dirty="0">
                <a:latin typeface="Calibri" panose="020F0502020204030204" pitchFamily="34" charset="0"/>
              </a:rPr>
              <a:t>Efgartigimod </a:t>
            </a:r>
            <a:r>
              <a:rPr lang="en-US" sz="1600" b="0" dirty="0">
                <a:latin typeface="Calibri" panose="020F0502020204030204" pitchFamily="34" charset="0"/>
              </a:rPr>
              <a:t>IV 10 mg/kg </a:t>
            </a:r>
          </a:p>
          <a:p>
            <a:pPr algn="ctr">
              <a:lnSpc>
                <a:spcPct val="100000"/>
              </a:lnSpc>
              <a:spcBef>
                <a:spcPts val="0"/>
              </a:spcBef>
              <a:spcAft>
                <a:spcPct val="0"/>
              </a:spcAft>
              <a:buClrTx/>
              <a:buFontTx/>
              <a:buNone/>
            </a:pPr>
            <a:r>
              <a:rPr lang="en-US" sz="1600" b="0" dirty="0">
                <a:latin typeface="Calibri" panose="020F0502020204030204" pitchFamily="34" charset="0"/>
              </a:rPr>
              <a:t>(n = 86)</a:t>
            </a:r>
          </a:p>
        </p:txBody>
      </p:sp>
      <p:sp>
        <p:nvSpPr>
          <p:cNvPr id="15" name="TextBox 14">
            <a:extLst>
              <a:ext uri="{FF2B5EF4-FFF2-40B4-BE49-F238E27FC236}">
                <a16:creationId xmlns:a16="http://schemas.microsoft.com/office/drawing/2014/main" id="{52201AA0-DF8E-BB43-5614-943528F831B5}"/>
              </a:ext>
            </a:extLst>
          </p:cNvPr>
          <p:cNvSpPr txBox="1"/>
          <p:nvPr/>
        </p:nvSpPr>
        <p:spPr bwMode="auto">
          <a:xfrm>
            <a:off x="3906246" y="3599605"/>
            <a:ext cx="5095371" cy="584775"/>
          </a:xfrm>
          <a:prstGeom prst="rect">
            <a:avLst/>
          </a:prstGeom>
          <a:solidFill>
            <a:schemeClr val="accent3"/>
          </a:solidFill>
          <a:ln>
            <a:noFill/>
          </a:ln>
        </p:spPr>
        <p:txBody>
          <a:bodyPr wrap="square" rtlCol="0">
            <a:spAutoFit/>
          </a:bodyPr>
          <a:lstStyle/>
          <a:p>
            <a:pPr algn="ctr">
              <a:lnSpc>
                <a:spcPct val="100000"/>
              </a:lnSpc>
              <a:spcBef>
                <a:spcPts val="0"/>
              </a:spcBef>
              <a:spcAft>
                <a:spcPct val="0"/>
              </a:spcAft>
              <a:buClrTx/>
              <a:buFontTx/>
              <a:buNone/>
            </a:pPr>
            <a:r>
              <a:rPr lang="en-US" sz="1600" dirty="0">
                <a:latin typeface="Calibri" panose="020F0502020204030204" pitchFamily="34" charset="0"/>
              </a:rPr>
              <a:t>Placebo </a:t>
            </a:r>
            <a:r>
              <a:rPr lang="en-US" sz="1600" b="0" dirty="0">
                <a:latin typeface="Calibri" panose="020F0502020204030204" pitchFamily="34" charset="0"/>
              </a:rPr>
              <a:t>IV </a:t>
            </a:r>
          </a:p>
          <a:p>
            <a:pPr algn="ctr">
              <a:lnSpc>
                <a:spcPct val="100000"/>
              </a:lnSpc>
              <a:spcBef>
                <a:spcPts val="0"/>
              </a:spcBef>
              <a:spcAft>
                <a:spcPct val="0"/>
              </a:spcAft>
              <a:buClrTx/>
              <a:buFontTx/>
              <a:buNone/>
            </a:pPr>
            <a:r>
              <a:rPr lang="en-US" sz="1600" b="0" dirty="0">
                <a:latin typeface="Calibri" panose="020F0502020204030204" pitchFamily="34" charset="0"/>
              </a:rPr>
              <a:t>(n = 45)</a:t>
            </a:r>
          </a:p>
        </p:txBody>
      </p:sp>
      <p:cxnSp>
        <p:nvCxnSpPr>
          <p:cNvPr id="17" name="Straight Arrow Connector 16">
            <a:extLst>
              <a:ext uri="{FF2B5EF4-FFF2-40B4-BE49-F238E27FC236}">
                <a16:creationId xmlns:a16="http://schemas.microsoft.com/office/drawing/2014/main" id="{553E7516-CF66-0D22-833C-B43C68061897}"/>
              </a:ext>
            </a:extLst>
          </p:cNvPr>
          <p:cNvCxnSpPr>
            <a:cxnSpLocks/>
          </p:cNvCxnSpPr>
          <p:nvPr/>
        </p:nvCxnSpPr>
        <p:spPr bwMode="auto">
          <a:xfrm>
            <a:off x="3387416" y="3561494"/>
            <a:ext cx="443574" cy="329371"/>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92E34821-4D9F-FF0E-6777-AF988FE53875}"/>
              </a:ext>
            </a:extLst>
          </p:cNvPr>
          <p:cNvCxnSpPr>
            <a:cxnSpLocks/>
          </p:cNvCxnSpPr>
          <p:nvPr/>
        </p:nvCxnSpPr>
        <p:spPr bwMode="auto">
          <a:xfrm flipV="1">
            <a:off x="9079531" y="3068660"/>
            <a:ext cx="298164" cy="8761"/>
          </a:xfrm>
          <a:prstGeom prst="straightConnector1">
            <a:avLst/>
          </a:prstGeom>
          <a:noFill/>
          <a:ln w="28575" cap="flat" cmpd="sng" algn="ctr">
            <a:solidFill>
              <a:schemeClr val="bg1"/>
            </a:solidFill>
            <a:prstDash val="solid"/>
            <a:round/>
            <a:headEnd type="none" w="med" len="med"/>
            <a:tailEnd type="triangle"/>
          </a:ln>
          <a:effectLst/>
        </p:spPr>
      </p:cxnSp>
      <p:sp>
        <p:nvSpPr>
          <p:cNvPr id="19" name="TextBox 18">
            <a:extLst>
              <a:ext uri="{FF2B5EF4-FFF2-40B4-BE49-F238E27FC236}">
                <a16:creationId xmlns:a16="http://schemas.microsoft.com/office/drawing/2014/main" id="{01CD28E7-9AA7-E3CC-9106-806715EE1779}"/>
              </a:ext>
            </a:extLst>
          </p:cNvPr>
          <p:cNvSpPr txBox="1"/>
          <p:nvPr/>
        </p:nvSpPr>
        <p:spPr bwMode="auto">
          <a:xfrm>
            <a:off x="3880900" y="1852782"/>
            <a:ext cx="8865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Wk 0-3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Fixed QW </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dosing</a:t>
            </a:r>
          </a:p>
        </p:txBody>
      </p:sp>
      <p:sp>
        <p:nvSpPr>
          <p:cNvPr id="14" name="TextBox 13">
            <a:extLst>
              <a:ext uri="{FF2B5EF4-FFF2-40B4-BE49-F238E27FC236}">
                <a16:creationId xmlns:a16="http://schemas.microsoft.com/office/drawing/2014/main" id="{468E427A-0B5F-ED6B-93B3-8885A4DBD12C}"/>
              </a:ext>
            </a:extLst>
          </p:cNvPr>
          <p:cNvSpPr txBox="1"/>
          <p:nvPr/>
        </p:nvSpPr>
        <p:spPr bwMode="auto">
          <a:xfrm>
            <a:off x="4767485" y="1816574"/>
            <a:ext cx="224291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Wk 4-15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QW or Q2W dosing based on platelet count threshold</a:t>
            </a:r>
            <a:r>
              <a:rPr lang="en-US" sz="1400" b="0" baseline="30000" dirty="0">
                <a:solidFill>
                  <a:schemeClr val="bg1"/>
                </a:solidFill>
                <a:latin typeface="+mn-lt"/>
              </a:rPr>
              <a:t>†</a:t>
            </a:r>
            <a:endParaRPr lang="en-US" sz="1400" b="0" baseline="300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543F43E8-A3EA-4A0A-BB3B-AEDE5AE966CD}"/>
              </a:ext>
            </a:extLst>
          </p:cNvPr>
          <p:cNvSpPr txBox="1"/>
          <p:nvPr/>
        </p:nvSpPr>
        <p:spPr bwMode="auto">
          <a:xfrm>
            <a:off x="6956859" y="1816574"/>
            <a:ext cx="21492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Wk 16-24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Fixed QW or Q2W dosing based on dosing at visit 16</a:t>
            </a:r>
          </a:p>
        </p:txBody>
      </p:sp>
      <p:sp>
        <p:nvSpPr>
          <p:cNvPr id="21" name="TextBox 20">
            <a:extLst>
              <a:ext uri="{FF2B5EF4-FFF2-40B4-BE49-F238E27FC236}">
                <a16:creationId xmlns:a16="http://schemas.microsoft.com/office/drawing/2014/main" id="{A2EE8732-4744-320B-25A4-332C1F153F22}"/>
              </a:ext>
            </a:extLst>
          </p:cNvPr>
          <p:cNvSpPr txBox="1"/>
          <p:nvPr/>
        </p:nvSpPr>
        <p:spPr bwMode="auto">
          <a:xfrm>
            <a:off x="2834400" y="3318141"/>
            <a:ext cx="1487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2:1</a:t>
            </a:r>
          </a:p>
        </p:txBody>
      </p:sp>
      <p:sp>
        <p:nvSpPr>
          <p:cNvPr id="24" name="TextBox 23">
            <a:extLst>
              <a:ext uri="{FF2B5EF4-FFF2-40B4-BE49-F238E27FC236}">
                <a16:creationId xmlns:a16="http://schemas.microsoft.com/office/drawing/2014/main" id="{665C990C-6876-A9BA-09B1-BF52C5BAFE46}"/>
              </a:ext>
            </a:extLst>
          </p:cNvPr>
          <p:cNvSpPr txBox="1"/>
          <p:nvPr/>
        </p:nvSpPr>
        <p:spPr bwMode="auto">
          <a:xfrm>
            <a:off x="10118889" y="2559224"/>
            <a:ext cx="185124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600" b="0" i="1" dirty="0">
                <a:solidFill>
                  <a:schemeClr val="bg1"/>
                </a:solidFill>
                <a:latin typeface="Calibri" panose="020F0502020204030204" pitchFamily="34" charset="0"/>
              </a:rPr>
              <a:t>Participants discontinuing study: follow-up for 4 wk.</a:t>
            </a:r>
          </a:p>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Participants not discontinuing study: rollover to open-label extension</a:t>
            </a:r>
          </a:p>
        </p:txBody>
      </p:sp>
      <p:sp>
        <p:nvSpPr>
          <p:cNvPr id="25" name="Left Brace 24">
            <a:extLst>
              <a:ext uri="{FF2B5EF4-FFF2-40B4-BE49-F238E27FC236}">
                <a16:creationId xmlns:a16="http://schemas.microsoft.com/office/drawing/2014/main" id="{EEB91477-7336-BD37-6B1C-17CFDCBDB496}"/>
              </a:ext>
            </a:extLst>
          </p:cNvPr>
          <p:cNvSpPr/>
          <p:nvPr/>
        </p:nvSpPr>
        <p:spPr bwMode="auto">
          <a:xfrm rot="5400000">
            <a:off x="4241462" y="2271525"/>
            <a:ext cx="200569" cy="773565"/>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6" name="Left Brace 25">
            <a:extLst>
              <a:ext uri="{FF2B5EF4-FFF2-40B4-BE49-F238E27FC236}">
                <a16:creationId xmlns:a16="http://schemas.microsoft.com/office/drawing/2014/main" id="{E271776B-8716-6B81-DAB9-7F896DBE7E3B}"/>
              </a:ext>
            </a:extLst>
          </p:cNvPr>
          <p:cNvSpPr/>
          <p:nvPr/>
        </p:nvSpPr>
        <p:spPr bwMode="auto">
          <a:xfrm rot="5400000">
            <a:off x="5799237" y="1551337"/>
            <a:ext cx="224627" cy="2196801"/>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7" name="Left Brace 26">
            <a:extLst>
              <a:ext uri="{FF2B5EF4-FFF2-40B4-BE49-F238E27FC236}">
                <a16:creationId xmlns:a16="http://schemas.microsoft.com/office/drawing/2014/main" id="{79F7D195-708E-43C2-B2CD-370BCB0F265B}"/>
              </a:ext>
            </a:extLst>
          </p:cNvPr>
          <p:cNvSpPr/>
          <p:nvPr/>
        </p:nvSpPr>
        <p:spPr bwMode="auto">
          <a:xfrm rot="5400000">
            <a:off x="7925507" y="1667549"/>
            <a:ext cx="216605" cy="1969804"/>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5" name="TextBox 4">
            <a:extLst>
              <a:ext uri="{FF2B5EF4-FFF2-40B4-BE49-F238E27FC236}">
                <a16:creationId xmlns:a16="http://schemas.microsoft.com/office/drawing/2014/main" id="{87AF16D0-8D9C-F824-70AF-A0FF21314A91}"/>
              </a:ext>
            </a:extLst>
          </p:cNvPr>
          <p:cNvSpPr txBox="1"/>
          <p:nvPr/>
        </p:nvSpPr>
        <p:spPr bwMode="auto">
          <a:xfrm>
            <a:off x="609758" y="5226210"/>
            <a:ext cx="10872445" cy="114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90000"/>
              </a:lnSpc>
              <a:spcBef>
                <a:spcPts val="400"/>
              </a:spcBef>
              <a:spcAft>
                <a:spcPct val="0"/>
              </a:spcAft>
              <a:buClrTx/>
              <a:buFont typeface="Wingdings" panose="05000000000000000000" pitchFamily="2" charset="2"/>
              <a:buChar char="§"/>
            </a:pPr>
            <a:r>
              <a:rPr lang="en-IN" dirty="0">
                <a:solidFill>
                  <a:schemeClr val="bg1"/>
                </a:solidFill>
                <a:latin typeface="Calibri" panose="020F0502020204030204" pitchFamily="34" charset="0"/>
              </a:rPr>
              <a:t>Primary endpoint: </a:t>
            </a:r>
            <a:r>
              <a:rPr lang="en-IN" b="0" dirty="0">
                <a:solidFill>
                  <a:schemeClr val="bg1"/>
                </a:solidFill>
                <a:latin typeface="Calibri" panose="020F0502020204030204" pitchFamily="34" charset="0"/>
              </a:rPr>
              <a:t>proportion of patients with ITP with sustained platelet count response</a:t>
            </a:r>
          </a:p>
          <a:p>
            <a:pPr marL="285750" indent="-285750" algn="l">
              <a:lnSpc>
                <a:spcPct val="90000"/>
              </a:lnSpc>
              <a:spcBef>
                <a:spcPts val="400"/>
              </a:spcBef>
              <a:spcAft>
                <a:spcPct val="0"/>
              </a:spcAft>
              <a:buClrTx/>
              <a:buFont typeface="Wingdings" panose="05000000000000000000" pitchFamily="2" charset="2"/>
              <a:buChar char="§"/>
            </a:pPr>
            <a:r>
              <a:rPr lang="en-IN" dirty="0">
                <a:solidFill>
                  <a:schemeClr val="bg1"/>
                </a:solidFill>
                <a:latin typeface="Calibri" panose="020F0502020204030204" pitchFamily="34" charset="0"/>
              </a:rPr>
              <a:t>Secondary endpoints: </a:t>
            </a:r>
            <a:r>
              <a:rPr lang="en-IN" b="0" dirty="0">
                <a:solidFill>
                  <a:schemeClr val="bg1"/>
                </a:solidFill>
                <a:latin typeface="Calibri" panose="020F0502020204030204" pitchFamily="34" charset="0"/>
              </a:rPr>
              <a:t>cumulative weeks of disease control, proportion of patients in overall population with sustained platelet count response, number of visits with WHO Bleeding Score ≥1, proportion of patients in overall population with durable sustained platelet count response </a:t>
            </a:r>
          </a:p>
        </p:txBody>
      </p:sp>
      <p:sp>
        <p:nvSpPr>
          <p:cNvPr id="6" name="Rectangle 5">
            <a:extLst>
              <a:ext uri="{FF2B5EF4-FFF2-40B4-BE49-F238E27FC236}">
                <a16:creationId xmlns:a16="http://schemas.microsoft.com/office/drawing/2014/main" id="{DFF0B5D1-DB5F-5FA8-B254-6149BFB1F40F}"/>
              </a:ext>
            </a:extLst>
          </p:cNvPr>
          <p:cNvSpPr/>
          <p:nvPr/>
        </p:nvSpPr>
        <p:spPr bwMode="auto">
          <a:xfrm>
            <a:off x="9426116" y="2076322"/>
            <a:ext cx="443574" cy="2483637"/>
          </a:xfrm>
          <a:prstGeom prst="rect">
            <a:avLst/>
          </a:prstGeom>
          <a:noFill/>
          <a:ln w="0">
            <a:solidFill>
              <a:schemeClr val="bg1"/>
            </a:solidFill>
            <a:miter lim="800000"/>
            <a:headEnd/>
            <a:tailEnd/>
          </a:ln>
        </p:spPr>
        <p:txBody>
          <a:bodyPr vert="vert270" rtlCol="0" anchor="b">
            <a:normAutofit/>
          </a:bodyPr>
          <a:lstStyle/>
          <a:p>
            <a:pPr algn="ctr" eaLnBrk="1" hangingPunct="1">
              <a:spcBef>
                <a:spcPct val="35000"/>
              </a:spcBef>
              <a:spcAft>
                <a:spcPct val="25000"/>
              </a:spcAft>
              <a:buClr>
                <a:schemeClr val="folHlink"/>
              </a:buClr>
              <a:buNone/>
            </a:pPr>
            <a:r>
              <a:rPr lang="en-IN" sz="1600" dirty="0">
                <a:solidFill>
                  <a:schemeClr val="bg1"/>
                </a:solidFill>
                <a:latin typeface="Calibri" panose="020F0502020204030204" pitchFamily="34" charset="0"/>
              </a:rPr>
              <a:t>Early Discontinuation Visit</a:t>
            </a:r>
          </a:p>
        </p:txBody>
      </p:sp>
      <p:cxnSp>
        <p:nvCxnSpPr>
          <p:cNvPr id="23" name="Straight Arrow Connector 22">
            <a:extLst>
              <a:ext uri="{FF2B5EF4-FFF2-40B4-BE49-F238E27FC236}">
                <a16:creationId xmlns:a16="http://schemas.microsoft.com/office/drawing/2014/main" id="{2A558AAD-840F-C548-79AE-B97A962D5C1F}"/>
              </a:ext>
            </a:extLst>
          </p:cNvPr>
          <p:cNvCxnSpPr>
            <a:cxnSpLocks/>
          </p:cNvCxnSpPr>
          <p:nvPr/>
        </p:nvCxnSpPr>
        <p:spPr bwMode="auto">
          <a:xfrm flipV="1">
            <a:off x="9073738" y="3871119"/>
            <a:ext cx="298164" cy="8761"/>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489EAECA-9EA7-1B7D-C00D-70A39A6CE228}"/>
              </a:ext>
            </a:extLst>
          </p:cNvPr>
          <p:cNvCxnSpPr>
            <a:cxnSpLocks/>
          </p:cNvCxnSpPr>
          <p:nvPr/>
        </p:nvCxnSpPr>
        <p:spPr bwMode="auto">
          <a:xfrm flipV="1">
            <a:off x="9969807" y="3459498"/>
            <a:ext cx="298164" cy="8761"/>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ADVANCE IV: Baseline Characteristics</a:t>
            </a:r>
            <a:endParaRPr lang="en-US" altLang="en-US" dirty="0"/>
          </a:p>
        </p:txBody>
      </p:sp>
      <p:graphicFrame>
        <p:nvGraphicFramePr>
          <p:cNvPr id="8" name="Group 32">
            <a:extLst>
              <a:ext uri="{FF2B5EF4-FFF2-40B4-BE49-F238E27FC236}">
                <a16:creationId xmlns:a16="http://schemas.microsoft.com/office/drawing/2014/main" id="{7D52FCD4-3546-39D8-5F33-066BB861BD26}"/>
              </a:ext>
            </a:extLst>
          </p:cNvPr>
          <p:cNvGraphicFramePr>
            <a:graphicFrameLocks noGrp="1"/>
          </p:cNvGraphicFramePr>
          <p:nvPr>
            <p:extLst>
              <p:ext uri="{D42A27DB-BD31-4B8C-83A1-F6EECF244321}">
                <p14:modId xmlns:p14="http://schemas.microsoft.com/office/powerpoint/2010/main" val="139943256"/>
              </p:ext>
            </p:extLst>
          </p:nvPr>
        </p:nvGraphicFramePr>
        <p:xfrm>
          <a:off x="719139" y="1371929"/>
          <a:ext cx="10787062" cy="4816000"/>
        </p:xfrm>
        <a:graphic>
          <a:graphicData uri="http://schemas.openxmlformats.org/drawingml/2006/table">
            <a:tbl>
              <a:tblPr/>
              <a:tblGrid>
                <a:gridCol w="5221837">
                  <a:extLst>
                    <a:ext uri="{9D8B030D-6E8A-4147-A177-3AD203B41FA5}">
                      <a16:colId xmlns:a16="http://schemas.microsoft.com/office/drawing/2014/main" val="20000"/>
                    </a:ext>
                  </a:extLst>
                </a:gridCol>
                <a:gridCol w="2875368">
                  <a:extLst>
                    <a:ext uri="{9D8B030D-6E8A-4147-A177-3AD203B41FA5}">
                      <a16:colId xmlns:a16="http://schemas.microsoft.com/office/drawing/2014/main" val="129657357"/>
                    </a:ext>
                  </a:extLst>
                </a:gridCol>
                <a:gridCol w="2689857">
                  <a:extLst>
                    <a:ext uri="{9D8B030D-6E8A-4147-A177-3AD203B41FA5}">
                      <a16:colId xmlns:a16="http://schemas.microsoft.com/office/drawing/2014/main" val="20001"/>
                    </a:ext>
                  </a:extLst>
                </a:gridCol>
              </a:tblGrid>
              <a:tr h="32378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Efgartigimod (n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378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46.9 (16.6)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51.7 (17.9)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378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(54.7)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(53.3)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378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since diagnosis in yr, mean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(13.1)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378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Chronic/persistent ITP,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2378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Platelet count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mean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17.3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 (9.2)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6861802"/>
                  </a:ext>
                </a:extLst>
              </a:tr>
              <a:tr h="32378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History of splenectomy,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(37.2)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4541963"/>
                  </a:ext>
                </a:extLst>
              </a:tr>
              <a:tr h="10301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Bleeding Score,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bleeding</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(51.2)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(44.2)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(35.6)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(55.6)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1991095"/>
                  </a:ext>
                </a:extLst>
              </a:tr>
              <a:tr h="323787">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≥3 previous ITP therapies,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(68.6)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(64.4)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2730240"/>
                  </a:ext>
                </a:extLst>
              </a:tr>
              <a:tr h="1030196">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Concurrent ITP therapy types at baseline,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Corticosteroids/oral TPO-RA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 immunosuppressants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(25.6)/20 (23.3)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(50.0)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(26.7)/9 (20.0)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(51.1)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1043488"/>
                  </a:ext>
                </a:extLst>
              </a:tr>
            </a:tbl>
          </a:graphicData>
        </a:graphic>
      </p:graphicFrame>
      <p:sp>
        <p:nvSpPr>
          <p:cNvPr id="9" name="Text Box 15">
            <a:extLst>
              <a:ext uri="{FF2B5EF4-FFF2-40B4-BE49-F238E27FC236}">
                <a16:creationId xmlns:a16="http://schemas.microsoft.com/office/drawing/2014/main" id="{9CF0470A-5BF6-6FE5-D36B-FA0852D4B1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Broome. ASH 2022. Abstr 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p:txBody>
          <a:bodyPr/>
          <a:lstStyle/>
          <a:p>
            <a:r>
              <a:rPr lang="en-US" dirty="0"/>
              <a:t> </a:t>
            </a:r>
          </a:p>
        </p:txBody>
      </p:sp>
      <p:sp>
        <p:nvSpPr>
          <p:cNvPr id="3" name="Rectangle 2">
            <a:extLst>
              <a:ext uri="{FF2B5EF4-FFF2-40B4-BE49-F238E27FC236}">
                <a16:creationId xmlns:a16="http://schemas.microsoft.com/office/drawing/2014/main" id="{5768D5CB-D1D3-981A-D519-9BFF11DBEC18}"/>
              </a:ext>
            </a:extLst>
          </p:cNvPr>
          <p:cNvSpPr txBox="1">
            <a:spLocks noChangeArrowheads="1"/>
          </p:cNvSpPr>
          <p:nvPr/>
        </p:nvSpPr>
        <p:spPr bwMode="auto">
          <a:xfrm>
            <a:off x="609759" y="238126"/>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dirty="0"/>
              <a:t>ADVANCE IV:</a:t>
            </a:r>
            <a:r>
              <a:rPr lang="en-US" kern="0" dirty="0"/>
              <a:t> Primary Endpoint and </a:t>
            </a:r>
            <a:br>
              <a:rPr lang="en-US" kern="0" dirty="0"/>
            </a:br>
            <a:r>
              <a:rPr lang="en-US" kern="0" dirty="0"/>
              <a:t>Platelet-Related Secondary Endpoints</a:t>
            </a:r>
            <a:endParaRPr lang="en-US" altLang="en-US" kern="0" dirty="0"/>
          </a:p>
        </p:txBody>
      </p:sp>
      <p:sp>
        <p:nvSpPr>
          <p:cNvPr id="7" name="Text Box 15">
            <a:extLst>
              <a:ext uri="{FF2B5EF4-FFF2-40B4-BE49-F238E27FC236}">
                <a16:creationId xmlns:a16="http://schemas.microsoft.com/office/drawing/2014/main" id="{2CAC04D1-331D-0A1C-A151-0BD3C3C193C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Broome. ASH 2022. Abstr 3.</a:t>
            </a:r>
            <a:endParaRPr lang="en-US" altLang="en-US" sz="1200" b="0" dirty="0">
              <a:solidFill>
                <a:schemeClr val="bg2"/>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F8D185F6-7726-539C-2D42-39D268A8B15E}"/>
              </a:ext>
            </a:extLst>
          </p:cNvPr>
          <p:cNvGraphicFramePr>
            <a:graphicFrameLocks noGrp="1"/>
          </p:cNvGraphicFramePr>
          <p:nvPr>
            <p:extLst>
              <p:ext uri="{D42A27DB-BD31-4B8C-83A1-F6EECF244321}">
                <p14:modId xmlns:p14="http://schemas.microsoft.com/office/powerpoint/2010/main" val="1314347910"/>
              </p:ext>
            </p:extLst>
          </p:nvPr>
        </p:nvGraphicFramePr>
        <p:xfrm>
          <a:off x="719138" y="1600200"/>
          <a:ext cx="10787063" cy="4340480"/>
        </p:xfrm>
        <a:graphic>
          <a:graphicData uri="http://schemas.openxmlformats.org/drawingml/2006/table">
            <a:tbl>
              <a:tblPr/>
              <a:tblGrid>
                <a:gridCol w="3239987">
                  <a:extLst>
                    <a:ext uri="{9D8B030D-6E8A-4147-A177-3AD203B41FA5}">
                      <a16:colId xmlns:a16="http://schemas.microsoft.com/office/drawing/2014/main" val="20000"/>
                    </a:ext>
                  </a:extLst>
                </a:gridCol>
                <a:gridCol w="3817394">
                  <a:extLst>
                    <a:ext uri="{9D8B030D-6E8A-4147-A177-3AD203B41FA5}">
                      <a16:colId xmlns:a16="http://schemas.microsoft.com/office/drawing/2014/main" val="3405502069"/>
                    </a:ext>
                  </a:extLst>
                </a:gridCol>
                <a:gridCol w="1474573">
                  <a:extLst>
                    <a:ext uri="{9D8B030D-6E8A-4147-A177-3AD203B41FA5}">
                      <a16:colId xmlns:a16="http://schemas.microsoft.com/office/drawing/2014/main" val="129657357"/>
                    </a:ext>
                  </a:extLst>
                </a:gridCol>
                <a:gridCol w="1185943">
                  <a:extLst>
                    <a:ext uri="{9D8B030D-6E8A-4147-A177-3AD203B41FA5}">
                      <a16:colId xmlns:a16="http://schemas.microsoft.com/office/drawing/2014/main" val="20001"/>
                    </a:ext>
                  </a:extLst>
                </a:gridCol>
                <a:gridCol w="1069166">
                  <a:extLst>
                    <a:ext uri="{9D8B030D-6E8A-4147-A177-3AD203B41FA5}">
                      <a16:colId xmlns:a16="http://schemas.microsoft.com/office/drawing/2014/main" val="1753049976"/>
                    </a:ext>
                  </a:extLst>
                </a:gridCol>
              </a:tblGrid>
              <a:tr h="46998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Definition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Efgartigimod </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9712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Primary endpoint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95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7719271"/>
                  </a:ext>
                </a:extLst>
              </a:tr>
              <a:tr h="729282">
                <a:tc>
                  <a:txBody>
                    <a:bodyPr/>
                    <a:lstStyle/>
                    <a:p>
                      <a:pPr marL="285750" marR="0" lvl="0" indent="-1728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Proportion with sustained platelet count response,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950" marR="0" lvl="0" indent="0" algn="ctr"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in ≥4 of 6 visits during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19-24 wk without intercurrent events, chronic population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17/78 (21.8)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2/40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29712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Secondary endpoints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950" marR="0" lvl="0" indent="0" algn="ctr" defTabSz="914400" rtl="0" eaLnBrk="1" fontAlgn="base" latinLnBrk="0" hangingPunct="1">
                        <a:lnSpc>
                          <a:spcPct val="100000"/>
                        </a:lnSpc>
                        <a:spcBef>
                          <a:spcPct val="0"/>
                        </a:spcBef>
                        <a:spcAft>
                          <a:spcPct val="25000"/>
                        </a:spcAft>
                        <a:buClrTx/>
                        <a:buSzTx/>
                        <a:buFont typeface="Wingdings" panose="05000000000000000000"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4428074"/>
                  </a:ext>
                </a:extLst>
              </a:tr>
              <a:tr h="513203">
                <a:tc>
                  <a:txBody>
                    <a:bodyPr/>
                    <a:lstStyle/>
                    <a:p>
                      <a:pPr marL="285750" marR="0" lvl="0" indent="-172800" algn="l" defTabSz="914400" rtl="0" eaLnBrk="1" fontAlgn="base" latinLnBrk="0" hangingPunct="1">
                        <a:lnSpc>
                          <a:spcPct val="100000"/>
                        </a:lnSpc>
                        <a:spcBef>
                          <a:spcPct val="35000"/>
                        </a:spcBef>
                        <a:spcAft>
                          <a:spcPct val="2500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Cumulative wk of disease control, mean (SD)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Number of wk with platelet count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≥50 ×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chronic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(7.66)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13203">
                <a:tc>
                  <a:txBody>
                    <a:bodyPr/>
                    <a:lstStyle/>
                    <a:p>
                      <a:pPr marL="285750" marR="0" lvl="0" indent="-1728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Sustained platelet count response,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in ≥4 of 6 visits during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19-24 wk, chronic + persistent population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22/86 (25.6)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3/45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13203">
                <a:tc>
                  <a:txBody>
                    <a:bodyPr/>
                    <a:lstStyle/>
                    <a:p>
                      <a:pPr marL="285750" marR="0" lvl="0" indent="-1728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Number of visits with WHO Bleeding Score ≥1, mean (SD)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IN" sz="1600" dirty="0">
                          <a:solidFill>
                            <a:schemeClr val="bg1"/>
                          </a:solidFill>
                          <a:latin typeface="Calibri" panose="020F0502020204030204" pitchFamily="34" charset="0"/>
                          <a:ea typeface="Calibri" panose="020F0502020204030204" pitchFamily="34" charset="0"/>
                          <a:cs typeface="Calibri" panose="020F0502020204030204" pitchFamily="34" charset="0"/>
                        </a:rPr>
                        <a:t>Population: chronic + persistent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(6.39)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(8.01)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13203">
                <a:tc>
                  <a:txBody>
                    <a:bodyPr/>
                    <a:lstStyle/>
                    <a:p>
                      <a:pPr marL="285750" marR="0" lvl="0" indent="-1728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Durable sustained platelet count response,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in ≥6 of 8 visits during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17-24 wk, chronic + persistent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19/86 (22.1)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3/45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4541963"/>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30DE94D-926C-BFFA-F9D7-8F9E69DF7C7D}"/>
              </a:ext>
            </a:extLst>
          </p:cNvPr>
          <p:cNvGrpSpPr/>
          <p:nvPr/>
        </p:nvGrpSpPr>
        <p:grpSpPr>
          <a:xfrm>
            <a:off x="7792726" y="3778986"/>
            <a:ext cx="65261" cy="764116"/>
            <a:chOff x="3190652" y="2560321"/>
            <a:chExt cx="62591" cy="241007"/>
          </a:xfrm>
          <a:solidFill>
            <a:schemeClr val="accent1"/>
          </a:solidFill>
        </p:grpSpPr>
        <p:cxnSp>
          <p:nvCxnSpPr>
            <p:cNvPr id="5" name="Straight Connector 4">
              <a:extLst>
                <a:ext uri="{FF2B5EF4-FFF2-40B4-BE49-F238E27FC236}">
                  <a16:creationId xmlns:a16="http://schemas.microsoft.com/office/drawing/2014/main" id="{492FD302-AEA2-0CAC-BFDA-C4F2E497914F}"/>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CDEBFA17-7252-13D0-72AB-A6C24EDC7759}"/>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5B523EE-85A1-2F39-A13F-00EB93D7126F}"/>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11" name="Group 10">
            <a:extLst>
              <a:ext uri="{FF2B5EF4-FFF2-40B4-BE49-F238E27FC236}">
                <a16:creationId xmlns:a16="http://schemas.microsoft.com/office/drawing/2014/main" id="{CCAA61C2-3383-5666-4CF5-C572D0345EFE}"/>
              </a:ext>
            </a:extLst>
          </p:cNvPr>
          <p:cNvGrpSpPr/>
          <p:nvPr/>
        </p:nvGrpSpPr>
        <p:grpSpPr>
          <a:xfrm>
            <a:off x="1860694" y="4108233"/>
            <a:ext cx="64500" cy="925832"/>
            <a:chOff x="3190652" y="2557465"/>
            <a:chExt cx="62591" cy="243863"/>
          </a:xfrm>
          <a:solidFill>
            <a:schemeClr val="accent1"/>
          </a:solidFill>
        </p:grpSpPr>
        <p:cxnSp>
          <p:nvCxnSpPr>
            <p:cNvPr id="12" name="Straight Connector 11">
              <a:extLst>
                <a:ext uri="{FF2B5EF4-FFF2-40B4-BE49-F238E27FC236}">
                  <a16:creationId xmlns:a16="http://schemas.microsoft.com/office/drawing/2014/main" id="{D379CBEB-9CD3-2C29-176D-800A232537B6}"/>
                </a:ext>
              </a:extLst>
            </p:cNvPr>
            <p:cNvCxnSpPr>
              <a:cxnSpLocks/>
            </p:cNvCxnSpPr>
            <p:nvPr/>
          </p:nvCxnSpPr>
          <p:spPr bwMode="auto">
            <a:xfrm>
              <a:off x="3221947" y="2559619"/>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8FA77C7-B237-D1BC-C2C3-921A3A47BA1D}"/>
                </a:ext>
              </a:extLst>
            </p:cNvPr>
            <p:cNvCxnSpPr>
              <a:cxnSpLocks/>
            </p:cNvCxnSpPr>
            <p:nvPr/>
          </p:nvCxnSpPr>
          <p:spPr bwMode="auto">
            <a:xfrm>
              <a:off x="3190652" y="2557465"/>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10A4EDD-7314-FF69-9FD9-E388C42394AD}"/>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7347DB1A-1403-C0AB-15F8-EB6F9A354600}"/>
              </a:ext>
            </a:extLst>
          </p:cNvPr>
          <p:cNvGrpSpPr/>
          <p:nvPr/>
        </p:nvGrpSpPr>
        <p:grpSpPr>
          <a:xfrm>
            <a:off x="2122630" y="3926220"/>
            <a:ext cx="65261" cy="948212"/>
            <a:chOff x="3190652" y="2560320"/>
            <a:chExt cx="62591" cy="241008"/>
          </a:xfrm>
          <a:solidFill>
            <a:schemeClr val="accent1"/>
          </a:solidFill>
        </p:grpSpPr>
        <p:cxnSp>
          <p:nvCxnSpPr>
            <p:cNvPr id="16" name="Straight Connector 15">
              <a:extLst>
                <a:ext uri="{FF2B5EF4-FFF2-40B4-BE49-F238E27FC236}">
                  <a16:creationId xmlns:a16="http://schemas.microsoft.com/office/drawing/2014/main" id="{35141636-AD25-2A2E-2B75-4F7E7391C8E5}"/>
                </a:ext>
              </a:extLst>
            </p:cNvPr>
            <p:cNvCxnSpPr>
              <a:cxnSpLocks/>
            </p:cNvCxnSpPr>
            <p:nvPr/>
          </p:nvCxnSpPr>
          <p:spPr bwMode="auto">
            <a:xfrm>
              <a:off x="3221947" y="2560320"/>
              <a:ext cx="0" cy="241008"/>
            </a:xfrm>
            <a:prstGeom prst="line">
              <a:avLst/>
            </a:prstGeom>
            <a:grpFill/>
            <a:ln w="19050"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AE97DCF-4F6E-3750-477F-1B5B70F150EA}"/>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79EF153-8086-6CF9-32B4-1B10C798B34A}"/>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15A396D8-DC29-F50D-1E54-CC2CCF5B3DF6}"/>
              </a:ext>
            </a:extLst>
          </p:cNvPr>
          <p:cNvGrpSpPr/>
          <p:nvPr/>
        </p:nvGrpSpPr>
        <p:grpSpPr>
          <a:xfrm>
            <a:off x="2378344" y="3888685"/>
            <a:ext cx="65261" cy="1044113"/>
            <a:chOff x="3190652" y="2560321"/>
            <a:chExt cx="62591" cy="241007"/>
          </a:xfrm>
          <a:solidFill>
            <a:schemeClr val="accent1"/>
          </a:solidFill>
        </p:grpSpPr>
        <p:cxnSp>
          <p:nvCxnSpPr>
            <p:cNvPr id="20" name="Straight Connector 19">
              <a:extLst>
                <a:ext uri="{FF2B5EF4-FFF2-40B4-BE49-F238E27FC236}">
                  <a16:creationId xmlns:a16="http://schemas.microsoft.com/office/drawing/2014/main" id="{A8788837-AD91-6101-7573-A2DCF227CC94}"/>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C2953E4-EC92-5E5F-AEA6-96B436C3819E}"/>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AFFBB4F-D67D-4F0A-9443-50B31BD0F369}"/>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AD3C93F4-6F56-F324-49E0-60B33D7050CB}"/>
              </a:ext>
            </a:extLst>
          </p:cNvPr>
          <p:cNvGrpSpPr/>
          <p:nvPr/>
        </p:nvGrpSpPr>
        <p:grpSpPr>
          <a:xfrm>
            <a:off x="2636742" y="4117470"/>
            <a:ext cx="65261" cy="656372"/>
            <a:chOff x="3190652" y="2560321"/>
            <a:chExt cx="62591" cy="241007"/>
          </a:xfrm>
          <a:solidFill>
            <a:schemeClr val="accent1"/>
          </a:solidFill>
        </p:grpSpPr>
        <p:cxnSp>
          <p:nvCxnSpPr>
            <p:cNvPr id="24" name="Straight Connector 23">
              <a:extLst>
                <a:ext uri="{FF2B5EF4-FFF2-40B4-BE49-F238E27FC236}">
                  <a16:creationId xmlns:a16="http://schemas.microsoft.com/office/drawing/2014/main" id="{846F165E-8C39-4535-0ED1-F05E383FECEF}"/>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BAAE1AF-51A0-9DED-02C5-6754110F2BE2}"/>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96080D5-586D-F278-4B14-27B98C330DEC}"/>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19F5B802-3C6A-4BEB-7306-16F93BBE19A7}"/>
              </a:ext>
            </a:extLst>
          </p:cNvPr>
          <p:cNvGrpSpPr/>
          <p:nvPr/>
        </p:nvGrpSpPr>
        <p:grpSpPr>
          <a:xfrm>
            <a:off x="2893120" y="4040698"/>
            <a:ext cx="65261" cy="842184"/>
            <a:chOff x="3190652" y="2559318"/>
            <a:chExt cx="62591" cy="242010"/>
          </a:xfrm>
          <a:solidFill>
            <a:schemeClr val="accent1"/>
          </a:solidFill>
        </p:grpSpPr>
        <p:cxnSp>
          <p:nvCxnSpPr>
            <p:cNvPr id="28" name="Straight Connector 27">
              <a:extLst>
                <a:ext uri="{FF2B5EF4-FFF2-40B4-BE49-F238E27FC236}">
                  <a16:creationId xmlns:a16="http://schemas.microsoft.com/office/drawing/2014/main" id="{F36721DF-9F86-7FF7-0851-67008DD632A2}"/>
                </a:ext>
              </a:extLst>
            </p:cNvPr>
            <p:cNvCxnSpPr>
              <a:cxnSpLocks/>
            </p:cNvCxnSpPr>
            <p:nvPr/>
          </p:nvCxnSpPr>
          <p:spPr bwMode="auto">
            <a:xfrm>
              <a:off x="3221947" y="2559318"/>
              <a:ext cx="0" cy="242010"/>
            </a:xfrm>
            <a:prstGeom prst="line">
              <a:avLst/>
            </a:prstGeom>
            <a:grpFill/>
            <a:ln w="19050"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24282DE-A9F8-B693-8242-6B65982CCF1C}"/>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982412E-16B6-737A-FC31-439F81512A14}"/>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DA428797-B241-6ABA-2FBC-508E1750BEE4}"/>
              </a:ext>
            </a:extLst>
          </p:cNvPr>
          <p:cNvGrpSpPr/>
          <p:nvPr/>
        </p:nvGrpSpPr>
        <p:grpSpPr>
          <a:xfrm>
            <a:off x="3148246" y="4017436"/>
            <a:ext cx="65261" cy="803159"/>
            <a:chOff x="3190652" y="2559258"/>
            <a:chExt cx="62591" cy="242070"/>
          </a:xfrm>
          <a:solidFill>
            <a:schemeClr val="accent1"/>
          </a:solidFill>
        </p:grpSpPr>
        <p:cxnSp>
          <p:nvCxnSpPr>
            <p:cNvPr id="32" name="Straight Connector 31">
              <a:extLst>
                <a:ext uri="{FF2B5EF4-FFF2-40B4-BE49-F238E27FC236}">
                  <a16:creationId xmlns:a16="http://schemas.microsoft.com/office/drawing/2014/main" id="{2F589E88-1325-1D5E-E400-677C1F6C271C}"/>
                </a:ext>
              </a:extLst>
            </p:cNvPr>
            <p:cNvCxnSpPr>
              <a:cxnSpLocks/>
            </p:cNvCxnSpPr>
            <p:nvPr/>
          </p:nvCxnSpPr>
          <p:spPr bwMode="auto">
            <a:xfrm>
              <a:off x="3221947" y="2559258"/>
              <a:ext cx="0" cy="242070"/>
            </a:xfrm>
            <a:prstGeom prst="line">
              <a:avLst/>
            </a:prstGeom>
            <a:grpFill/>
            <a:ln w="19050"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31E2C2D-D95B-618C-7720-4D1D63AF9382}"/>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24EF269-C92E-A22A-B749-0617E91DE3BD}"/>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9521D97D-7933-D8FE-5053-D5A9D1C52579}"/>
              </a:ext>
            </a:extLst>
          </p:cNvPr>
          <p:cNvGrpSpPr/>
          <p:nvPr/>
        </p:nvGrpSpPr>
        <p:grpSpPr>
          <a:xfrm>
            <a:off x="3412697" y="3994964"/>
            <a:ext cx="65261" cy="860305"/>
            <a:chOff x="3190652" y="2560321"/>
            <a:chExt cx="62591" cy="241007"/>
          </a:xfrm>
          <a:solidFill>
            <a:schemeClr val="accent1"/>
          </a:solidFill>
        </p:grpSpPr>
        <p:cxnSp>
          <p:nvCxnSpPr>
            <p:cNvPr id="36" name="Straight Connector 35">
              <a:extLst>
                <a:ext uri="{FF2B5EF4-FFF2-40B4-BE49-F238E27FC236}">
                  <a16:creationId xmlns:a16="http://schemas.microsoft.com/office/drawing/2014/main" id="{AFA9A4ED-858F-A814-CA49-8A1EE181AC6E}"/>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0A62421-96E6-9442-CFA1-2ACDD6A33BB1}"/>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71EC6C2-9FC8-3C27-EDDE-DFFF7A6AA9F4}"/>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2D01798E-20F9-1DF8-3FC2-810A86DB88E8}"/>
              </a:ext>
            </a:extLst>
          </p:cNvPr>
          <p:cNvGrpSpPr/>
          <p:nvPr/>
        </p:nvGrpSpPr>
        <p:grpSpPr>
          <a:xfrm>
            <a:off x="3666438" y="4136341"/>
            <a:ext cx="65261" cy="815649"/>
            <a:chOff x="3190652" y="2560321"/>
            <a:chExt cx="62591" cy="241007"/>
          </a:xfrm>
          <a:solidFill>
            <a:schemeClr val="accent1"/>
          </a:solidFill>
        </p:grpSpPr>
        <p:cxnSp>
          <p:nvCxnSpPr>
            <p:cNvPr id="40" name="Straight Connector 39">
              <a:extLst>
                <a:ext uri="{FF2B5EF4-FFF2-40B4-BE49-F238E27FC236}">
                  <a16:creationId xmlns:a16="http://schemas.microsoft.com/office/drawing/2014/main" id="{10303686-18E3-8FA6-BBB7-2B780FE73E83}"/>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9F89633-E4D4-216F-7261-1402531F57FB}"/>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ACBA46A-3512-E12F-856C-25BEC0A9C7B5}"/>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9AD88BCA-B58E-78EC-3E72-ECB6C123D01A}"/>
              </a:ext>
            </a:extLst>
          </p:cNvPr>
          <p:cNvGrpSpPr/>
          <p:nvPr/>
        </p:nvGrpSpPr>
        <p:grpSpPr>
          <a:xfrm>
            <a:off x="3923639" y="4094179"/>
            <a:ext cx="65261" cy="700244"/>
            <a:chOff x="3190652" y="2560321"/>
            <a:chExt cx="62591" cy="241007"/>
          </a:xfrm>
          <a:solidFill>
            <a:schemeClr val="accent1"/>
          </a:solidFill>
        </p:grpSpPr>
        <p:cxnSp>
          <p:nvCxnSpPr>
            <p:cNvPr id="44" name="Straight Connector 43">
              <a:extLst>
                <a:ext uri="{FF2B5EF4-FFF2-40B4-BE49-F238E27FC236}">
                  <a16:creationId xmlns:a16="http://schemas.microsoft.com/office/drawing/2014/main" id="{253740EF-6B5E-4A63-FB77-87E2A152B2DC}"/>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34BD1BA-23BD-1A1D-4A52-5606B6937901}"/>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71743C8-3902-4ABD-EE7A-91ADA0183559}"/>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39BD0EB4-F9C8-AC14-D556-53DA2136BDC3}"/>
              </a:ext>
            </a:extLst>
          </p:cNvPr>
          <p:cNvGrpSpPr/>
          <p:nvPr/>
        </p:nvGrpSpPr>
        <p:grpSpPr>
          <a:xfrm>
            <a:off x="4181048" y="3864780"/>
            <a:ext cx="65261" cy="794514"/>
            <a:chOff x="3190652" y="2560321"/>
            <a:chExt cx="62591" cy="241007"/>
          </a:xfrm>
          <a:solidFill>
            <a:schemeClr val="accent1"/>
          </a:solidFill>
        </p:grpSpPr>
        <p:cxnSp>
          <p:nvCxnSpPr>
            <p:cNvPr id="48" name="Straight Connector 47">
              <a:extLst>
                <a:ext uri="{FF2B5EF4-FFF2-40B4-BE49-F238E27FC236}">
                  <a16:creationId xmlns:a16="http://schemas.microsoft.com/office/drawing/2014/main" id="{BEA6190D-73C7-169E-5B3A-3B9E6B1A29F2}"/>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1700E69-D0DE-1C82-529E-758C5812935B}"/>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FF18869-39E7-59A9-DDE5-FE9C24A29ACA}"/>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57833120-3E60-A418-09F9-37062FDBBB07}"/>
              </a:ext>
            </a:extLst>
          </p:cNvPr>
          <p:cNvGrpSpPr/>
          <p:nvPr/>
        </p:nvGrpSpPr>
        <p:grpSpPr>
          <a:xfrm>
            <a:off x="4438321" y="4000382"/>
            <a:ext cx="65261" cy="873711"/>
            <a:chOff x="3190652" y="2560321"/>
            <a:chExt cx="62591" cy="241007"/>
          </a:xfrm>
          <a:solidFill>
            <a:schemeClr val="accent1"/>
          </a:solidFill>
        </p:grpSpPr>
        <p:cxnSp>
          <p:nvCxnSpPr>
            <p:cNvPr id="52" name="Straight Connector 51">
              <a:extLst>
                <a:ext uri="{FF2B5EF4-FFF2-40B4-BE49-F238E27FC236}">
                  <a16:creationId xmlns:a16="http://schemas.microsoft.com/office/drawing/2014/main" id="{FDF785BF-5FB7-EF85-E174-E027FEB4D127}"/>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2D18DDB-414B-F437-519C-7B6DAB02F8EE}"/>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ABB4A36-3DDF-9392-6A91-74F2C360BD52}"/>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FDC78963-5726-9BB6-42CD-5C459030E317}"/>
              </a:ext>
            </a:extLst>
          </p:cNvPr>
          <p:cNvGrpSpPr/>
          <p:nvPr/>
        </p:nvGrpSpPr>
        <p:grpSpPr>
          <a:xfrm>
            <a:off x="4699641" y="3632676"/>
            <a:ext cx="65261" cy="1501219"/>
            <a:chOff x="3190652" y="2561465"/>
            <a:chExt cx="62591" cy="239863"/>
          </a:xfrm>
          <a:solidFill>
            <a:schemeClr val="accent1"/>
          </a:solidFill>
        </p:grpSpPr>
        <p:cxnSp>
          <p:nvCxnSpPr>
            <p:cNvPr id="56" name="Straight Connector 55">
              <a:extLst>
                <a:ext uri="{FF2B5EF4-FFF2-40B4-BE49-F238E27FC236}">
                  <a16:creationId xmlns:a16="http://schemas.microsoft.com/office/drawing/2014/main" id="{244427F9-3124-DD93-60A7-12C46AE98D50}"/>
                </a:ext>
              </a:extLst>
            </p:cNvPr>
            <p:cNvCxnSpPr>
              <a:cxnSpLocks/>
            </p:cNvCxnSpPr>
            <p:nvPr/>
          </p:nvCxnSpPr>
          <p:spPr bwMode="auto">
            <a:xfrm>
              <a:off x="3221947" y="2561465"/>
              <a:ext cx="0" cy="239863"/>
            </a:xfrm>
            <a:prstGeom prst="line">
              <a:avLst/>
            </a:prstGeom>
            <a:grpFill/>
            <a:ln w="19050"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18ED13B-1798-7EBF-501F-5286D4ECADA3}"/>
                </a:ext>
              </a:extLst>
            </p:cNvPr>
            <p:cNvCxnSpPr>
              <a:cxnSpLocks/>
            </p:cNvCxnSpPr>
            <p:nvPr/>
          </p:nvCxnSpPr>
          <p:spPr bwMode="auto">
            <a:xfrm>
              <a:off x="3190652" y="2561465"/>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87D252A-5E2C-7A58-CF02-D812B9058602}"/>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B2519C1E-D9BC-BE6F-9587-622516DFF157}"/>
              </a:ext>
            </a:extLst>
          </p:cNvPr>
          <p:cNvGrpSpPr/>
          <p:nvPr/>
        </p:nvGrpSpPr>
        <p:grpSpPr>
          <a:xfrm>
            <a:off x="4961003" y="3680141"/>
            <a:ext cx="65261" cy="936446"/>
            <a:chOff x="3190652" y="2563051"/>
            <a:chExt cx="62591" cy="238277"/>
          </a:xfrm>
          <a:solidFill>
            <a:schemeClr val="accent1"/>
          </a:solidFill>
        </p:grpSpPr>
        <p:cxnSp>
          <p:nvCxnSpPr>
            <p:cNvPr id="60" name="Straight Connector 59">
              <a:extLst>
                <a:ext uri="{FF2B5EF4-FFF2-40B4-BE49-F238E27FC236}">
                  <a16:creationId xmlns:a16="http://schemas.microsoft.com/office/drawing/2014/main" id="{CB6F3641-3D96-42C7-98F3-168A9F45FA1D}"/>
                </a:ext>
              </a:extLst>
            </p:cNvPr>
            <p:cNvCxnSpPr>
              <a:cxnSpLocks/>
            </p:cNvCxnSpPr>
            <p:nvPr/>
          </p:nvCxnSpPr>
          <p:spPr bwMode="auto">
            <a:xfrm>
              <a:off x="3221947" y="2563051"/>
              <a:ext cx="0" cy="238277"/>
            </a:xfrm>
            <a:prstGeom prst="line">
              <a:avLst/>
            </a:prstGeom>
            <a:grpFill/>
            <a:ln w="19050"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28AC06A-7A18-34AA-4483-F267A3ECEE8F}"/>
                </a:ext>
              </a:extLst>
            </p:cNvPr>
            <p:cNvCxnSpPr>
              <a:cxnSpLocks/>
            </p:cNvCxnSpPr>
            <p:nvPr/>
          </p:nvCxnSpPr>
          <p:spPr bwMode="auto">
            <a:xfrm>
              <a:off x="3190652" y="256305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836102E-5E77-116D-B28B-2030D7418A35}"/>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04C0A3BD-8207-C65F-99C0-C6F57D0A930E}"/>
              </a:ext>
            </a:extLst>
          </p:cNvPr>
          <p:cNvGrpSpPr/>
          <p:nvPr/>
        </p:nvGrpSpPr>
        <p:grpSpPr>
          <a:xfrm>
            <a:off x="5212554" y="3622972"/>
            <a:ext cx="65261" cy="944164"/>
            <a:chOff x="3190652" y="2559381"/>
            <a:chExt cx="62591" cy="241947"/>
          </a:xfrm>
          <a:solidFill>
            <a:schemeClr val="accent1"/>
          </a:solidFill>
        </p:grpSpPr>
        <p:cxnSp>
          <p:nvCxnSpPr>
            <p:cNvPr id="32395" name="Straight Connector 32394">
              <a:extLst>
                <a:ext uri="{FF2B5EF4-FFF2-40B4-BE49-F238E27FC236}">
                  <a16:creationId xmlns:a16="http://schemas.microsoft.com/office/drawing/2014/main" id="{85397617-617B-42D1-CA66-CA255BAF46F5}"/>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396" name="Straight Connector 32395">
              <a:extLst>
                <a:ext uri="{FF2B5EF4-FFF2-40B4-BE49-F238E27FC236}">
                  <a16:creationId xmlns:a16="http://schemas.microsoft.com/office/drawing/2014/main" id="{C2AC35DF-B87E-F719-C95D-BE4508892DE7}"/>
                </a:ext>
              </a:extLst>
            </p:cNvPr>
            <p:cNvCxnSpPr>
              <a:cxnSpLocks/>
            </p:cNvCxnSpPr>
            <p:nvPr/>
          </p:nvCxnSpPr>
          <p:spPr bwMode="auto">
            <a:xfrm>
              <a:off x="3190652" y="255938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03" name="Straight Connector 32402">
              <a:extLst>
                <a:ext uri="{FF2B5EF4-FFF2-40B4-BE49-F238E27FC236}">
                  <a16:creationId xmlns:a16="http://schemas.microsoft.com/office/drawing/2014/main" id="{0D4CCF1A-D043-2132-68B8-7A71BDDC957E}"/>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05" name="Group 32404">
            <a:extLst>
              <a:ext uri="{FF2B5EF4-FFF2-40B4-BE49-F238E27FC236}">
                <a16:creationId xmlns:a16="http://schemas.microsoft.com/office/drawing/2014/main" id="{20A08457-07D8-F69A-2EA7-E8F4445C86BA}"/>
              </a:ext>
            </a:extLst>
          </p:cNvPr>
          <p:cNvGrpSpPr/>
          <p:nvPr/>
        </p:nvGrpSpPr>
        <p:grpSpPr>
          <a:xfrm>
            <a:off x="5467733" y="3874321"/>
            <a:ext cx="65261" cy="748184"/>
            <a:chOff x="3190652" y="2563744"/>
            <a:chExt cx="62591" cy="237584"/>
          </a:xfrm>
          <a:solidFill>
            <a:schemeClr val="accent1"/>
          </a:solidFill>
        </p:grpSpPr>
        <p:cxnSp>
          <p:nvCxnSpPr>
            <p:cNvPr id="32406" name="Straight Connector 32405">
              <a:extLst>
                <a:ext uri="{FF2B5EF4-FFF2-40B4-BE49-F238E27FC236}">
                  <a16:creationId xmlns:a16="http://schemas.microsoft.com/office/drawing/2014/main" id="{79D375F1-7509-0496-8863-E2289C0A7FD9}"/>
                </a:ext>
              </a:extLst>
            </p:cNvPr>
            <p:cNvCxnSpPr>
              <a:cxnSpLocks/>
            </p:cNvCxnSpPr>
            <p:nvPr/>
          </p:nvCxnSpPr>
          <p:spPr bwMode="auto">
            <a:xfrm>
              <a:off x="3221947" y="2563744"/>
              <a:ext cx="0" cy="237584"/>
            </a:xfrm>
            <a:prstGeom prst="line">
              <a:avLst/>
            </a:prstGeom>
            <a:grpFill/>
            <a:ln w="19050" cap="flat" cmpd="sng" algn="ctr">
              <a:solidFill>
                <a:schemeClr val="bg1"/>
              </a:solidFill>
              <a:prstDash val="solid"/>
              <a:round/>
              <a:headEnd type="none" w="med" len="med"/>
              <a:tailEnd type="none" w="med" len="med"/>
            </a:ln>
            <a:effectLst/>
          </p:spPr>
        </p:cxnSp>
        <p:cxnSp>
          <p:nvCxnSpPr>
            <p:cNvPr id="32407" name="Straight Connector 32406">
              <a:extLst>
                <a:ext uri="{FF2B5EF4-FFF2-40B4-BE49-F238E27FC236}">
                  <a16:creationId xmlns:a16="http://schemas.microsoft.com/office/drawing/2014/main" id="{EA21BEAC-C835-483C-BC33-19276DC48CAE}"/>
                </a:ext>
              </a:extLst>
            </p:cNvPr>
            <p:cNvCxnSpPr>
              <a:cxnSpLocks/>
            </p:cNvCxnSpPr>
            <p:nvPr/>
          </p:nvCxnSpPr>
          <p:spPr bwMode="auto">
            <a:xfrm>
              <a:off x="3190652" y="2563744"/>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08" name="Straight Connector 32407">
              <a:extLst>
                <a:ext uri="{FF2B5EF4-FFF2-40B4-BE49-F238E27FC236}">
                  <a16:creationId xmlns:a16="http://schemas.microsoft.com/office/drawing/2014/main" id="{71CAC5F4-9B0B-2242-D21E-C9E2C0BE5E8B}"/>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09" name="Group 32408">
            <a:extLst>
              <a:ext uri="{FF2B5EF4-FFF2-40B4-BE49-F238E27FC236}">
                <a16:creationId xmlns:a16="http://schemas.microsoft.com/office/drawing/2014/main" id="{E79982AB-C178-D4CE-FD16-A54D3CB813D3}"/>
              </a:ext>
            </a:extLst>
          </p:cNvPr>
          <p:cNvGrpSpPr/>
          <p:nvPr/>
        </p:nvGrpSpPr>
        <p:grpSpPr>
          <a:xfrm>
            <a:off x="5728721" y="3789255"/>
            <a:ext cx="65261" cy="881797"/>
            <a:chOff x="3190652" y="2560321"/>
            <a:chExt cx="62591" cy="241007"/>
          </a:xfrm>
          <a:solidFill>
            <a:schemeClr val="accent1"/>
          </a:solidFill>
        </p:grpSpPr>
        <p:cxnSp>
          <p:nvCxnSpPr>
            <p:cNvPr id="32410" name="Straight Connector 32409">
              <a:extLst>
                <a:ext uri="{FF2B5EF4-FFF2-40B4-BE49-F238E27FC236}">
                  <a16:creationId xmlns:a16="http://schemas.microsoft.com/office/drawing/2014/main" id="{11E86F38-366A-939E-D34B-5ACF9E9368EF}"/>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411" name="Straight Connector 32410">
              <a:extLst>
                <a:ext uri="{FF2B5EF4-FFF2-40B4-BE49-F238E27FC236}">
                  <a16:creationId xmlns:a16="http://schemas.microsoft.com/office/drawing/2014/main" id="{C33805DA-0A01-810F-2FAF-BC48DCFE2ECD}"/>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12" name="Straight Connector 32411">
              <a:extLst>
                <a:ext uri="{FF2B5EF4-FFF2-40B4-BE49-F238E27FC236}">
                  <a16:creationId xmlns:a16="http://schemas.microsoft.com/office/drawing/2014/main" id="{8E4F3A41-908C-67D3-E1D8-193C215F6352}"/>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13" name="Group 32412">
            <a:extLst>
              <a:ext uri="{FF2B5EF4-FFF2-40B4-BE49-F238E27FC236}">
                <a16:creationId xmlns:a16="http://schemas.microsoft.com/office/drawing/2014/main" id="{02DAE781-3DC0-5B00-9212-AADCDE255B39}"/>
              </a:ext>
            </a:extLst>
          </p:cNvPr>
          <p:cNvGrpSpPr/>
          <p:nvPr/>
        </p:nvGrpSpPr>
        <p:grpSpPr>
          <a:xfrm>
            <a:off x="5987377" y="3288356"/>
            <a:ext cx="65261" cy="1053519"/>
            <a:chOff x="3190652" y="2560321"/>
            <a:chExt cx="62591" cy="241007"/>
          </a:xfrm>
          <a:solidFill>
            <a:schemeClr val="accent1"/>
          </a:solidFill>
        </p:grpSpPr>
        <p:cxnSp>
          <p:nvCxnSpPr>
            <p:cNvPr id="32414" name="Straight Connector 32413">
              <a:extLst>
                <a:ext uri="{FF2B5EF4-FFF2-40B4-BE49-F238E27FC236}">
                  <a16:creationId xmlns:a16="http://schemas.microsoft.com/office/drawing/2014/main" id="{7BF5F712-39B4-45EF-F495-BFA5ADE803C2}"/>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415" name="Straight Connector 32414">
              <a:extLst>
                <a:ext uri="{FF2B5EF4-FFF2-40B4-BE49-F238E27FC236}">
                  <a16:creationId xmlns:a16="http://schemas.microsoft.com/office/drawing/2014/main" id="{BED62C54-B2D7-F0BA-F2A4-319CCDA7D59C}"/>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16" name="Straight Connector 32415">
              <a:extLst>
                <a:ext uri="{FF2B5EF4-FFF2-40B4-BE49-F238E27FC236}">
                  <a16:creationId xmlns:a16="http://schemas.microsoft.com/office/drawing/2014/main" id="{70DD694C-840D-91AA-0808-0AD2106F3AEB}"/>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17" name="Group 32416">
            <a:extLst>
              <a:ext uri="{FF2B5EF4-FFF2-40B4-BE49-F238E27FC236}">
                <a16:creationId xmlns:a16="http://schemas.microsoft.com/office/drawing/2014/main" id="{D17DA5FD-C57D-1F59-6F64-9BF82E5418F4}"/>
              </a:ext>
            </a:extLst>
          </p:cNvPr>
          <p:cNvGrpSpPr/>
          <p:nvPr/>
        </p:nvGrpSpPr>
        <p:grpSpPr>
          <a:xfrm>
            <a:off x="6244887" y="3361793"/>
            <a:ext cx="65261" cy="836787"/>
            <a:chOff x="3190652" y="2560321"/>
            <a:chExt cx="62591" cy="241007"/>
          </a:xfrm>
          <a:solidFill>
            <a:schemeClr val="accent1"/>
          </a:solidFill>
        </p:grpSpPr>
        <p:cxnSp>
          <p:nvCxnSpPr>
            <p:cNvPr id="32418" name="Straight Connector 32417">
              <a:extLst>
                <a:ext uri="{FF2B5EF4-FFF2-40B4-BE49-F238E27FC236}">
                  <a16:creationId xmlns:a16="http://schemas.microsoft.com/office/drawing/2014/main" id="{7C401C08-B226-7441-E586-EE7EB914CD56}"/>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419" name="Straight Connector 32418">
              <a:extLst>
                <a:ext uri="{FF2B5EF4-FFF2-40B4-BE49-F238E27FC236}">
                  <a16:creationId xmlns:a16="http://schemas.microsoft.com/office/drawing/2014/main" id="{0C5DCDC9-889A-AEBE-519E-5B22E9B973FB}"/>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20" name="Straight Connector 32419">
              <a:extLst>
                <a:ext uri="{FF2B5EF4-FFF2-40B4-BE49-F238E27FC236}">
                  <a16:creationId xmlns:a16="http://schemas.microsoft.com/office/drawing/2014/main" id="{3FE62FF7-57E9-B417-EDD1-22E7CC2D5D3B}"/>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21" name="Group 32420">
            <a:extLst>
              <a:ext uri="{FF2B5EF4-FFF2-40B4-BE49-F238E27FC236}">
                <a16:creationId xmlns:a16="http://schemas.microsoft.com/office/drawing/2014/main" id="{1185AAF7-F4F3-4660-7C76-FE8476B0B139}"/>
              </a:ext>
            </a:extLst>
          </p:cNvPr>
          <p:cNvGrpSpPr/>
          <p:nvPr/>
        </p:nvGrpSpPr>
        <p:grpSpPr>
          <a:xfrm>
            <a:off x="6500766" y="3970069"/>
            <a:ext cx="65261" cy="725723"/>
            <a:chOff x="3190652" y="2562515"/>
            <a:chExt cx="62591" cy="238813"/>
          </a:xfrm>
          <a:solidFill>
            <a:schemeClr val="accent1"/>
          </a:solidFill>
        </p:grpSpPr>
        <p:cxnSp>
          <p:nvCxnSpPr>
            <p:cNvPr id="32428" name="Straight Connector 32427">
              <a:extLst>
                <a:ext uri="{FF2B5EF4-FFF2-40B4-BE49-F238E27FC236}">
                  <a16:creationId xmlns:a16="http://schemas.microsoft.com/office/drawing/2014/main" id="{F1565186-4371-B637-1488-6B5945C3C86F}"/>
                </a:ext>
              </a:extLst>
            </p:cNvPr>
            <p:cNvCxnSpPr>
              <a:cxnSpLocks/>
            </p:cNvCxnSpPr>
            <p:nvPr/>
          </p:nvCxnSpPr>
          <p:spPr bwMode="auto">
            <a:xfrm>
              <a:off x="3221947" y="2562515"/>
              <a:ext cx="0" cy="238813"/>
            </a:xfrm>
            <a:prstGeom prst="line">
              <a:avLst/>
            </a:prstGeom>
            <a:grpFill/>
            <a:ln w="19050" cap="flat" cmpd="sng" algn="ctr">
              <a:solidFill>
                <a:schemeClr val="bg1"/>
              </a:solidFill>
              <a:prstDash val="solid"/>
              <a:round/>
              <a:headEnd type="none" w="med" len="med"/>
              <a:tailEnd type="none" w="med" len="med"/>
            </a:ln>
            <a:effectLst/>
          </p:spPr>
        </p:cxnSp>
        <p:cxnSp>
          <p:nvCxnSpPr>
            <p:cNvPr id="32429" name="Straight Connector 32428">
              <a:extLst>
                <a:ext uri="{FF2B5EF4-FFF2-40B4-BE49-F238E27FC236}">
                  <a16:creationId xmlns:a16="http://schemas.microsoft.com/office/drawing/2014/main" id="{A0D040DE-FA9B-9EF9-52E6-FB0817C6A550}"/>
                </a:ext>
              </a:extLst>
            </p:cNvPr>
            <p:cNvCxnSpPr>
              <a:cxnSpLocks/>
            </p:cNvCxnSpPr>
            <p:nvPr/>
          </p:nvCxnSpPr>
          <p:spPr bwMode="auto">
            <a:xfrm>
              <a:off x="3190652" y="256263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30" name="Straight Connector 32429">
              <a:extLst>
                <a:ext uri="{FF2B5EF4-FFF2-40B4-BE49-F238E27FC236}">
                  <a16:creationId xmlns:a16="http://schemas.microsoft.com/office/drawing/2014/main" id="{AE0D4B6A-DCA8-15F6-E054-23E7C54A1D51}"/>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31" name="Group 32430">
            <a:extLst>
              <a:ext uri="{FF2B5EF4-FFF2-40B4-BE49-F238E27FC236}">
                <a16:creationId xmlns:a16="http://schemas.microsoft.com/office/drawing/2014/main" id="{36C8B754-B8F4-E95D-2F70-E1FAC67E367C}"/>
              </a:ext>
            </a:extLst>
          </p:cNvPr>
          <p:cNvGrpSpPr/>
          <p:nvPr/>
        </p:nvGrpSpPr>
        <p:grpSpPr>
          <a:xfrm>
            <a:off x="6758275" y="3432167"/>
            <a:ext cx="65261" cy="941528"/>
            <a:chOff x="3190652" y="2558976"/>
            <a:chExt cx="62591" cy="242352"/>
          </a:xfrm>
          <a:solidFill>
            <a:schemeClr val="accent1"/>
          </a:solidFill>
        </p:grpSpPr>
        <p:cxnSp>
          <p:nvCxnSpPr>
            <p:cNvPr id="32432" name="Straight Connector 32431">
              <a:extLst>
                <a:ext uri="{FF2B5EF4-FFF2-40B4-BE49-F238E27FC236}">
                  <a16:creationId xmlns:a16="http://schemas.microsoft.com/office/drawing/2014/main" id="{539CE091-63E4-8B44-200A-0A28D7F03D39}"/>
                </a:ext>
              </a:extLst>
            </p:cNvPr>
            <p:cNvCxnSpPr>
              <a:cxnSpLocks/>
            </p:cNvCxnSpPr>
            <p:nvPr/>
          </p:nvCxnSpPr>
          <p:spPr bwMode="auto">
            <a:xfrm>
              <a:off x="3221947" y="2558976"/>
              <a:ext cx="0" cy="242352"/>
            </a:xfrm>
            <a:prstGeom prst="line">
              <a:avLst/>
            </a:prstGeom>
            <a:grpFill/>
            <a:ln w="19050" cap="flat" cmpd="sng" algn="ctr">
              <a:solidFill>
                <a:schemeClr val="bg1"/>
              </a:solidFill>
              <a:prstDash val="solid"/>
              <a:round/>
              <a:headEnd type="none" w="med" len="med"/>
              <a:tailEnd type="none" w="med" len="med"/>
            </a:ln>
            <a:effectLst/>
          </p:spPr>
        </p:cxnSp>
        <p:cxnSp>
          <p:nvCxnSpPr>
            <p:cNvPr id="32433" name="Straight Connector 32432">
              <a:extLst>
                <a:ext uri="{FF2B5EF4-FFF2-40B4-BE49-F238E27FC236}">
                  <a16:creationId xmlns:a16="http://schemas.microsoft.com/office/drawing/2014/main" id="{5309F0B2-E9C2-E8DE-2E86-9E60E9F159EA}"/>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34" name="Straight Connector 32433">
              <a:extLst>
                <a:ext uri="{FF2B5EF4-FFF2-40B4-BE49-F238E27FC236}">
                  <a16:creationId xmlns:a16="http://schemas.microsoft.com/office/drawing/2014/main" id="{1668D9E7-E6A8-4A14-90FD-0A9C4ED24041}"/>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35" name="Group 32434">
            <a:extLst>
              <a:ext uri="{FF2B5EF4-FFF2-40B4-BE49-F238E27FC236}">
                <a16:creationId xmlns:a16="http://schemas.microsoft.com/office/drawing/2014/main" id="{56DCB67B-95CA-5AD5-4552-009B17E84C26}"/>
              </a:ext>
            </a:extLst>
          </p:cNvPr>
          <p:cNvGrpSpPr/>
          <p:nvPr/>
        </p:nvGrpSpPr>
        <p:grpSpPr>
          <a:xfrm>
            <a:off x="7020375" y="3327763"/>
            <a:ext cx="65261" cy="1064302"/>
            <a:chOff x="3190652" y="2561122"/>
            <a:chExt cx="62591" cy="240206"/>
          </a:xfrm>
          <a:solidFill>
            <a:schemeClr val="accent1"/>
          </a:solidFill>
        </p:grpSpPr>
        <p:cxnSp>
          <p:nvCxnSpPr>
            <p:cNvPr id="32436" name="Straight Connector 32435">
              <a:extLst>
                <a:ext uri="{FF2B5EF4-FFF2-40B4-BE49-F238E27FC236}">
                  <a16:creationId xmlns:a16="http://schemas.microsoft.com/office/drawing/2014/main" id="{3C37B997-BA69-57BD-524D-95E535C8706B}"/>
                </a:ext>
              </a:extLst>
            </p:cNvPr>
            <p:cNvCxnSpPr>
              <a:cxnSpLocks/>
            </p:cNvCxnSpPr>
            <p:nvPr/>
          </p:nvCxnSpPr>
          <p:spPr bwMode="auto">
            <a:xfrm>
              <a:off x="3221947" y="2561122"/>
              <a:ext cx="0" cy="240206"/>
            </a:xfrm>
            <a:prstGeom prst="line">
              <a:avLst/>
            </a:prstGeom>
            <a:grpFill/>
            <a:ln w="19050" cap="flat" cmpd="sng" algn="ctr">
              <a:solidFill>
                <a:schemeClr val="bg1"/>
              </a:solidFill>
              <a:prstDash val="solid"/>
              <a:round/>
              <a:headEnd type="none" w="med" len="med"/>
              <a:tailEnd type="none" w="med" len="med"/>
            </a:ln>
            <a:effectLst/>
          </p:spPr>
        </p:cxnSp>
        <p:cxnSp>
          <p:nvCxnSpPr>
            <p:cNvPr id="32437" name="Straight Connector 32436">
              <a:extLst>
                <a:ext uri="{FF2B5EF4-FFF2-40B4-BE49-F238E27FC236}">
                  <a16:creationId xmlns:a16="http://schemas.microsoft.com/office/drawing/2014/main" id="{7FAE8F93-735F-CA1A-919A-F5C8C23BC6BE}"/>
                </a:ext>
              </a:extLst>
            </p:cNvPr>
            <p:cNvCxnSpPr>
              <a:cxnSpLocks/>
            </p:cNvCxnSpPr>
            <p:nvPr/>
          </p:nvCxnSpPr>
          <p:spPr bwMode="auto">
            <a:xfrm>
              <a:off x="3190652" y="2561122"/>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38" name="Straight Connector 32437">
              <a:extLst>
                <a:ext uri="{FF2B5EF4-FFF2-40B4-BE49-F238E27FC236}">
                  <a16:creationId xmlns:a16="http://schemas.microsoft.com/office/drawing/2014/main" id="{1435FE2F-265D-117F-26FD-98667BD79DE8}"/>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39" name="Group 32438">
            <a:extLst>
              <a:ext uri="{FF2B5EF4-FFF2-40B4-BE49-F238E27FC236}">
                <a16:creationId xmlns:a16="http://schemas.microsoft.com/office/drawing/2014/main" id="{E6BCBF98-E797-18D0-CD58-9FADDABBFE79}"/>
              </a:ext>
            </a:extLst>
          </p:cNvPr>
          <p:cNvGrpSpPr/>
          <p:nvPr/>
        </p:nvGrpSpPr>
        <p:grpSpPr>
          <a:xfrm>
            <a:off x="7272756" y="3751356"/>
            <a:ext cx="65261" cy="831776"/>
            <a:chOff x="3190652" y="2560321"/>
            <a:chExt cx="62591" cy="241007"/>
          </a:xfrm>
          <a:solidFill>
            <a:schemeClr val="accent1"/>
          </a:solidFill>
        </p:grpSpPr>
        <p:cxnSp>
          <p:nvCxnSpPr>
            <p:cNvPr id="32440" name="Straight Connector 32439">
              <a:extLst>
                <a:ext uri="{FF2B5EF4-FFF2-40B4-BE49-F238E27FC236}">
                  <a16:creationId xmlns:a16="http://schemas.microsoft.com/office/drawing/2014/main" id="{ED585DE8-373C-3486-B89C-060035142965}"/>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441" name="Straight Connector 32440">
              <a:extLst>
                <a:ext uri="{FF2B5EF4-FFF2-40B4-BE49-F238E27FC236}">
                  <a16:creationId xmlns:a16="http://schemas.microsoft.com/office/drawing/2014/main" id="{5488D731-D91F-72C0-FB14-C642B83629DB}"/>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42" name="Straight Connector 32441">
              <a:extLst>
                <a:ext uri="{FF2B5EF4-FFF2-40B4-BE49-F238E27FC236}">
                  <a16:creationId xmlns:a16="http://schemas.microsoft.com/office/drawing/2014/main" id="{23128E67-A405-69F4-8DE7-92AC0D12F78D}"/>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43" name="Group 32442">
            <a:extLst>
              <a:ext uri="{FF2B5EF4-FFF2-40B4-BE49-F238E27FC236}">
                <a16:creationId xmlns:a16="http://schemas.microsoft.com/office/drawing/2014/main" id="{5D8F4602-9F13-2188-88DF-AEC5E66B9C7A}"/>
              </a:ext>
            </a:extLst>
          </p:cNvPr>
          <p:cNvGrpSpPr/>
          <p:nvPr/>
        </p:nvGrpSpPr>
        <p:grpSpPr>
          <a:xfrm>
            <a:off x="7530466" y="3965340"/>
            <a:ext cx="65261" cy="767746"/>
            <a:chOff x="3190652" y="2560321"/>
            <a:chExt cx="62591" cy="241007"/>
          </a:xfrm>
          <a:solidFill>
            <a:schemeClr val="accent1"/>
          </a:solidFill>
        </p:grpSpPr>
        <p:cxnSp>
          <p:nvCxnSpPr>
            <p:cNvPr id="32444" name="Straight Connector 32443">
              <a:extLst>
                <a:ext uri="{FF2B5EF4-FFF2-40B4-BE49-F238E27FC236}">
                  <a16:creationId xmlns:a16="http://schemas.microsoft.com/office/drawing/2014/main" id="{42AF4FC3-818C-20DE-5128-AC85D96B741D}"/>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445" name="Straight Connector 32444">
              <a:extLst>
                <a:ext uri="{FF2B5EF4-FFF2-40B4-BE49-F238E27FC236}">
                  <a16:creationId xmlns:a16="http://schemas.microsoft.com/office/drawing/2014/main" id="{4597D542-01E9-A6A3-7B97-FCF969529D61}"/>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46" name="Straight Connector 32445">
              <a:extLst>
                <a:ext uri="{FF2B5EF4-FFF2-40B4-BE49-F238E27FC236}">
                  <a16:creationId xmlns:a16="http://schemas.microsoft.com/office/drawing/2014/main" id="{D4F425EA-A5EC-DA2E-E926-DA3A696977C7}"/>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422" name="Group 32421">
            <a:extLst>
              <a:ext uri="{FF2B5EF4-FFF2-40B4-BE49-F238E27FC236}">
                <a16:creationId xmlns:a16="http://schemas.microsoft.com/office/drawing/2014/main" id="{74D4FA11-B778-F66A-1EF9-A0048941164A}"/>
              </a:ext>
            </a:extLst>
          </p:cNvPr>
          <p:cNvGrpSpPr/>
          <p:nvPr/>
        </p:nvGrpSpPr>
        <p:grpSpPr>
          <a:xfrm>
            <a:off x="7760542" y="2466420"/>
            <a:ext cx="65261" cy="569920"/>
            <a:chOff x="3190652" y="2560321"/>
            <a:chExt cx="62591" cy="241007"/>
          </a:xfrm>
          <a:solidFill>
            <a:schemeClr val="accent1"/>
          </a:solidFill>
        </p:grpSpPr>
        <p:cxnSp>
          <p:nvCxnSpPr>
            <p:cNvPr id="32423" name="Straight Connector 32422">
              <a:extLst>
                <a:ext uri="{FF2B5EF4-FFF2-40B4-BE49-F238E27FC236}">
                  <a16:creationId xmlns:a16="http://schemas.microsoft.com/office/drawing/2014/main" id="{CA3CB6DF-3ABA-D16D-8096-0A8BE548534B}"/>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424" name="Straight Connector 32423">
              <a:extLst>
                <a:ext uri="{FF2B5EF4-FFF2-40B4-BE49-F238E27FC236}">
                  <a16:creationId xmlns:a16="http://schemas.microsoft.com/office/drawing/2014/main" id="{BD9D4AF4-7C8E-44A7-BB55-707ADB283134}"/>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425" name="Straight Connector 32424">
              <a:extLst>
                <a:ext uri="{FF2B5EF4-FFF2-40B4-BE49-F238E27FC236}">
                  <a16:creationId xmlns:a16="http://schemas.microsoft.com/office/drawing/2014/main" id="{286E49D0-2623-267F-AFF2-75A7D9C3B9A3}"/>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cxnSp>
        <p:nvCxnSpPr>
          <p:cNvPr id="32397" name="Straight Connector 32396">
            <a:extLst>
              <a:ext uri="{FF2B5EF4-FFF2-40B4-BE49-F238E27FC236}">
                <a16:creationId xmlns:a16="http://schemas.microsoft.com/office/drawing/2014/main" id="{1B4898EE-4D6A-C233-EB32-B4C053488693}"/>
              </a:ext>
            </a:extLst>
          </p:cNvPr>
          <p:cNvCxnSpPr/>
          <p:nvPr/>
        </p:nvCxnSpPr>
        <p:spPr bwMode="auto">
          <a:xfrm>
            <a:off x="1407971" y="4524534"/>
            <a:ext cx="6759681" cy="0"/>
          </a:xfrm>
          <a:prstGeom prst="line">
            <a:avLst/>
          </a:prstGeom>
          <a:noFill/>
          <a:ln w="28575" cap="flat" cmpd="sng" algn="ctr">
            <a:solidFill>
              <a:schemeClr val="bg1"/>
            </a:solidFill>
            <a:prstDash val="solid"/>
            <a:round/>
            <a:headEnd type="none" w="med" len="med"/>
            <a:tailEnd type="none" w="med" len="med"/>
          </a:ln>
          <a:effectLst/>
        </p:spPr>
      </p:cxnSp>
      <p:sp>
        <p:nvSpPr>
          <p:cNvPr id="32399" name="Freeform: Shape 32398">
            <a:extLst>
              <a:ext uri="{FF2B5EF4-FFF2-40B4-BE49-F238E27FC236}">
                <a16:creationId xmlns:a16="http://schemas.microsoft.com/office/drawing/2014/main" id="{37A5065D-6C6E-29C9-9135-94282A4C25BA}"/>
              </a:ext>
            </a:extLst>
          </p:cNvPr>
          <p:cNvSpPr/>
          <p:nvPr/>
        </p:nvSpPr>
        <p:spPr bwMode="auto">
          <a:xfrm>
            <a:off x="1609928" y="2276272"/>
            <a:ext cx="6186791" cy="2232498"/>
          </a:xfrm>
          <a:custGeom>
            <a:avLst/>
            <a:gdLst>
              <a:gd name="connsiteX0" fmla="*/ 0 w 6186791"/>
              <a:gd name="connsiteY0" fmla="*/ 2232498 h 2232498"/>
              <a:gd name="connsiteX1" fmla="*/ 257783 w 6186791"/>
              <a:gd name="connsiteY1" fmla="*/ 1035996 h 2232498"/>
              <a:gd name="connsiteX2" fmla="*/ 520429 w 6186791"/>
              <a:gd name="connsiteY2" fmla="*/ 890081 h 2232498"/>
              <a:gd name="connsiteX3" fmla="*/ 773349 w 6186791"/>
              <a:gd name="connsiteY3" fmla="*/ 792805 h 2232498"/>
              <a:gd name="connsiteX4" fmla="*/ 1031132 w 6186791"/>
              <a:gd name="connsiteY4" fmla="*/ 987358 h 2232498"/>
              <a:gd name="connsiteX5" fmla="*/ 1269459 w 6186791"/>
              <a:gd name="connsiteY5" fmla="*/ 928992 h 2232498"/>
              <a:gd name="connsiteX6" fmla="*/ 1546698 w 6186791"/>
              <a:gd name="connsiteY6" fmla="*/ 851171 h 2232498"/>
              <a:gd name="connsiteX7" fmla="*/ 1809344 w 6186791"/>
              <a:gd name="connsiteY7" fmla="*/ 831715 h 2232498"/>
              <a:gd name="connsiteX8" fmla="*/ 2042808 w 6186791"/>
              <a:gd name="connsiteY8" fmla="*/ 583660 h 2232498"/>
              <a:gd name="connsiteX9" fmla="*/ 2310319 w 6186791"/>
              <a:gd name="connsiteY9" fmla="*/ 714983 h 2232498"/>
              <a:gd name="connsiteX10" fmla="*/ 2577829 w 6186791"/>
              <a:gd name="connsiteY10" fmla="*/ 744166 h 2232498"/>
              <a:gd name="connsiteX11" fmla="*/ 2830749 w 6186791"/>
              <a:gd name="connsiteY11" fmla="*/ 977630 h 2232498"/>
              <a:gd name="connsiteX12" fmla="*/ 3083668 w 6186791"/>
              <a:gd name="connsiteY12" fmla="*/ 0 h 2232498"/>
              <a:gd name="connsiteX13" fmla="*/ 3341451 w 6186791"/>
              <a:gd name="connsiteY13" fmla="*/ 457200 h 2232498"/>
              <a:gd name="connsiteX14" fmla="*/ 3618689 w 6186791"/>
              <a:gd name="connsiteY14" fmla="*/ 272375 h 2232498"/>
              <a:gd name="connsiteX15" fmla="*/ 3857017 w 6186791"/>
              <a:gd name="connsiteY15" fmla="*/ 860898 h 2232498"/>
              <a:gd name="connsiteX16" fmla="*/ 4134255 w 6186791"/>
              <a:gd name="connsiteY16" fmla="*/ 471792 h 2232498"/>
              <a:gd name="connsiteX17" fmla="*/ 4377446 w 6186791"/>
              <a:gd name="connsiteY17" fmla="*/ 462064 h 2232498"/>
              <a:gd name="connsiteX18" fmla="*/ 4630366 w 6186791"/>
              <a:gd name="connsiteY18" fmla="*/ 539885 h 2232498"/>
              <a:gd name="connsiteX19" fmla="*/ 4897876 w 6186791"/>
              <a:gd name="connsiteY19" fmla="*/ 724711 h 2232498"/>
              <a:gd name="connsiteX20" fmla="*/ 5155659 w 6186791"/>
              <a:gd name="connsiteY20" fmla="*/ 642026 h 2232498"/>
              <a:gd name="connsiteX21" fmla="*/ 5393987 w 6186791"/>
              <a:gd name="connsiteY21" fmla="*/ 379379 h 2232498"/>
              <a:gd name="connsiteX22" fmla="*/ 5676089 w 6186791"/>
              <a:gd name="connsiteY22" fmla="*/ 340468 h 2232498"/>
              <a:gd name="connsiteX23" fmla="*/ 5933872 w 6186791"/>
              <a:gd name="connsiteY23" fmla="*/ 627434 h 2232498"/>
              <a:gd name="connsiteX24" fmla="*/ 6186791 w 6186791"/>
              <a:gd name="connsiteY24" fmla="*/ 471792 h 2232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86791" h="2232498">
                <a:moveTo>
                  <a:pt x="0" y="2232498"/>
                </a:moveTo>
                <a:lnTo>
                  <a:pt x="257783" y="1035996"/>
                </a:lnTo>
                <a:lnTo>
                  <a:pt x="520429" y="890081"/>
                </a:lnTo>
                <a:lnTo>
                  <a:pt x="773349" y="792805"/>
                </a:lnTo>
                <a:lnTo>
                  <a:pt x="1031132" y="987358"/>
                </a:lnTo>
                <a:lnTo>
                  <a:pt x="1269459" y="928992"/>
                </a:lnTo>
                <a:lnTo>
                  <a:pt x="1546698" y="851171"/>
                </a:lnTo>
                <a:lnTo>
                  <a:pt x="1809344" y="831715"/>
                </a:lnTo>
                <a:lnTo>
                  <a:pt x="2042808" y="583660"/>
                </a:lnTo>
                <a:lnTo>
                  <a:pt x="2310319" y="714983"/>
                </a:lnTo>
                <a:lnTo>
                  <a:pt x="2577829" y="744166"/>
                </a:lnTo>
                <a:lnTo>
                  <a:pt x="2830749" y="977630"/>
                </a:lnTo>
                <a:lnTo>
                  <a:pt x="3083668" y="0"/>
                </a:lnTo>
                <a:lnTo>
                  <a:pt x="3341451" y="457200"/>
                </a:lnTo>
                <a:lnTo>
                  <a:pt x="3618689" y="272375"/>
                </a:lnTo>
                <a:lnTo>
                  <a:pt x="3857017" y="860898"/>
                </a:lnTo>
                <a:lnTo>
                  <a:pt x="4134255" y="471792"/>
                </a:lnTo>
                <a:lnTo>
                  <a:pt x="4377446" y="462064"/>
                </a:lnTo>
                <a:lnTo>
                  <a:pt x="4630366" y="539885"/>
                </a:lnTo>
                <a:lnTo>
                  <a:pt x="4897876" y="724711"/>
                </a:lnTo>
                <a:lnTo>
                  <a:pt x="5155659" y="642026"/>
                </a:lnTo>
                <a:lnTo>
                  <a:pt x="5393987" y="379379"/>
                </a:lnTo>
                <a:lnTo>
                  <a:pt x="5676089" y="340468"/>
                </a:lnTo>
                <a:lnTo>
                  <a:pt x="5933872" y="627434"/>
                </a:lnTo>
                <a:lnTo>
                  <a:pt x="6186791" y="471792"/>
                </a:lnTo>
              </a:path>
            </a:pathLst>
          </a:custGeom>
          <a:noFill/>
          <a:ln w="28575">
            <a:solidFill>
              <a:schemeClr val="accent1"/>
            </a:solidFill>
            <a:miter lim="800000"/>
            <a:headEnd/>
            <a:tailEnd/>
          </a:ln>
        </p:spPr>
        <p:txBody>
          <a:bodyPr rtlCol="0" anchor="ctr"/>
          <a:lstStyle/>
          <a:p>
            <a:pPr algn="ctr"/>
            <a:endParaRPr lang="en-US"/>
          </a:p>
        </p:txBody>
      </p:sp>
      <p:sp>
        <p:nvSpPr>
          <p:cNvPr id="32400" name="Freeform: Shape 32399">
            <a:extLst>
              <a:ext uri="{FF2B5EF4-FFF2-40B4-BE49-F238E27FC236}">
                <a16:creationId xmlns:a16="http://schemas.microsoft.com/office/drawing/2014/main" id="{011D42D6-7C0A-7BFD-ACF0-A800393EF9AF}"/>
              </a:ext>
            </a:extLst>
          </p:cNvPr>
          <p:cNvSpPr/>
          <p:nvPr/>
        </p:nvSpPr>
        <p:spPr bwMode="auto">
          <a:xfrm>
            <a:off x="1624519" y="3788923"/>
            <a:ext cx="6211111" cy="778213"/>
          </a:xfrm>
          <a:custGeom>
            <a:avLst/>
            <a:gdLst>
              <a:gd name="connsiteX0" fmla="*/ 0 w 6211111"/>
              <a:gd name="connsiteY0" fmla="*/ 734439 h 778213"/>
              <a:gd name="connsiteX1" fmla="*/ 277238 w 6211111"/>
              <a:gd name="connsiteY1" fmla="*/ 778213 h 778213"/>
              <a:gd name="connsiteX2" fmla="*/ 530158 w 6211111"/>
              <a:gd name="connsiteY2" fmla="*/ 607979 h 778213"/>
              <a:gd name="connsiteX3" fmla="*/ 792804 w 6211111"/>
              <a:gd name="connsiteY3" fmla="*/ 627434 h 778213"/>
              <a:gd name="connsiteX4" fmla="*/ 1050587 w 6211111"/>
              <a:gd name="connsiteY4" fmla="*/ 661481 h 778213"/>
              <a:gd name="connsiteX5" fmla="*/ 1313234 w 6211111"/>
              <a:gd name="connsiteY5" fmla="*/ 685800 h 778213"/>
              <a:gd name="connsiteX6" fmla="*/ 1571017 w 6211111"/>
              <a:gd name="connsiteY6" fmla="*/ 637162 h 778213"/>
              <a:gd name="connsiteX7" fmla="*/ 1828800 w 6211111"/>
              <a:gd name="connsiteY7" fmla="*/ 637162 h 778213"/>
              <a:gd name="connsiteX8" fmla="*/ 2071992 w 6211111"/>
              <a:gd name="connsiteY8" fmla="*/ 749030 h 778213"/>
              <a:gd name="connsiteX9" fmla="*/ 2334638 w 6211111"/>
              <a:gd name="connsiteY9" fmla="*/ 661481 h 778213"/>
              <a:gd name="connsiteX10" fmla="*/ 2587558 w 6211111"/>
              <a:gd name="connsiteY10" fmla="*/ 476656 h 778213"/>
              <a:gd name="connsiteX11" fmla="*/ 2840477 w 6211111"/>
              <a:gd name="connsiteY11" fmla="*/ 651754 h 778213"/>
              <a:gd name="connsiteX12" fmla="*/ 3107987 w 6211111"/>
              <a:gd name="connsiteY12" fmla="*/ 612843 h 778213"/>
              <a:gd name="connsiteX13" fmla="*/ 3356043 w 6211111"/>
              <a:gd name="connsiteY13" fmla="*/ 369651 h 778213"/>
              <a:gd name="connsiteX14" fmla="*/ 3638145 w 6211111"/>
              <a:gd name="connsiteY14" fmla="*/ 296694 h 778213"/>
              <a:gd name="connsiteX15" fmla="*/ 3866745 w 6211111"/>
              <a:gd name="connsiteY15" fmla="*/ 466928 h 778213"/>
              <a:gd name="connsiteX16" fmla="*/ 4139119 w 6211111"/>
              <a:gd name="connsiteY16" fmla="*/ 442609 h 778213"/>
              <a:gd name="connsiteX17" fmla="*/ 4392038 w 6211111"/>
              <a:gd name="connsiteY17" fmla="*/ 24320 h 778213"/>
              <a:gd name="connsiteX18" fmla="*/ 4664413 w 6211111"/>
              <a:gd name="connsiteY18" fmla="*/ 0 h 778213"/>
              <a:gd name="connsiteX19" fmla="*/ 4907604 w 6211111"/>
              <a:gd name="connsiteY19" fmla="*/ 554477 h 778213"/>
              <a:gd name="connsiteX20" fmla="*/ 5170251 w 6211111"/>
              <a:gd name="connsiteY20" fmla="*/ 107005 h 778213"/>
              <a:gd name="connsiteX21" fmla="*/ 5442626 w 6211111"/>
              <a:gd name="connsiteY21" fmla="*/ 68094 h 778213"/>
              <a:gd name="connsiteX22" fmla="*/ 5680953 w 6211111"/>
              <a:gd name="connsiteY22" fmla="*/ 374515 h 778213"/>
              <a:gd name="connsiteX23" fmla="*/ 5943600 w 6211111"/>
              <a:gd name="connsiteY23" fmla="*/ 559341 h 778213"/>
              <a:gd name="connsiteX24" fmla="*/ 6211111 w 6211111"/>
              <a:gd name="connsiteY24" fmla="*/ 359924 h 778213"/>
              <a:gd name="connsiteX0" fmla="*/ 0 w 6211111"/>
              <a:gd name="connsiteY0" fmla="*/ 734439 h 778213"/>
              <a:gd name="connsiteX1" fmla="*/ 277238 w 6211111"/>
              <a:gd name="connsiteY1" fmla="*/ 778213 h 778213"/>
              <a:gd name="connsiteX2" fmla="*/ 530158 w 6211111"/>
              <a:gd name="connsiteY2" fmla="*/ 607979 h 778213"/>
              <a:gd name="connsiteX3" fmla="*/ 792804 w 6211111"/>
              <a:gd name="connsiteY3" fmla="*/ 627434 h 778213"/>
              <a:gd name="connsiteX4" fmla="*/ 1050587 w 6211111"/>
              <a:gd name="connsiteY4" fmla="*/ 661481 h 778213"/>
              <a:gd name="connsiteX5" fmla="*/ 1313234 w 6211111"/>
              <a:gd name="connsiteY5" fmla="*/ 685800 h 778213"/>
              <a:gd name="connsiteX6" fmla="*/ 1571017 w 6211111"/>
              <a:gd name="connsiteY6" fmla="*/ 637162 h 778213"/>
              <a:gd name="connsiteX7" fmla="*/ 1828800 w 6211111"/>
              <a:gd name="connsiteY7" fmla="*/ 637162 h 778213"/>
              <a:gd name="connsiteX8" fmla="*/ 2071992 w 6211111"/>
              <a:gd name="connsiteY8" fmla="*/ 749030 h 778213"/>
              <a:gd name="connsiteX9" fmla="*/ 2334638 w 6211111"/>
              <a:gd name="connsiteY9" fmla="*/ 661481 h 778213"/>
              <a:gd name="connsiteX10" fmla="*/ 2587558 w 6211111"/>
              <a:gd name="connsiteY10" fmla="*/ 476656 h 778213"/>
              <a:gd name="connsiteX11" fmla="*/ 2840477 w 6211111"/>
              <a:gd name="connsiteY11" fmla="*/ 651754 h 778213"/>
              <a:gd name="connsiteX12" fmla="*/ 3107987 w 6211111"/>
              <a:gd name="connsiteY12" fmla="*/ 587705 h 778213"/>
              <a:gd name="connsiteX13" fmla="*/ 3356043 w 6211111"/>
              <a:gd name="connsiteY13" fmla="*/ 369651 h 778213"/>
              <a:gd name="connsiteX14" fmla="*/ 3638145 w 6211111"/>
              <a:gd name="connsiteY14" fmla="*/ 296694 h 778213"/>
              <a:gd name="connsiteX15" fmla="*/ 3866745 w 6211111"/>
              <a:gd name="connsiteY15" fmla="*/ 466928 h 778213"/>
              <a:gd name="connsiteX16" fmla="*/ 4139119 w 6211111"/>
              <a:gd name="connsiteY16" fmla="*/ 442609 h 778213"/>
              <a:gd name="connsiteX17" fmla="*/ 4392038 w 6211111"/>
              <a:gd name="connsiteY17" fmla="*/ 24320 h 778213"/>
              <a:gd name="connsiteX18" fmla="*/ 4664413 w 6211111"/>
              <a:gd name="connsiteY18" fmla="*/ 0 h 778213"/>
              <a:gd name="connsiteX19" fmla="*/ 4907604 w 6211111"/>
              <a:gd name="connsiteY19" fmla="*/ 554477 h 778213"/>
              <a:gd name="connsiteX20" fmla="*/ 5170251 w 6211111"/>
              <a:gd name="connsiteY20" fmla="*/ 107005 h 778213"/>
              <a:gd name="connsiteX21" fmla="*/ 5442626 w 6211111"/>
              <a:gd name="connsiteY21" fmla="*/ 68094 h 778213"/>
              <a:gd name="connsiteX22" fmla="*/ 5680953 w 6211111"/>
              <a:gd name="connsiteY22" fmla="*/ 374515 h 778213"/>
              <a:gd name="connsiteX23" fmla="*/ 5943600 w 6211111"/>
              <a:gd name="connsiteY23" fmla="*/ 559341 h 778213"/>
              <a:gd name="connsiteX24" fmla="*/ 6211111 w 6211111"/>
              <a:gd name="connsiteY24" fmla="*/ 359924 h 778213"/>
              <a:gd name="connsiteX0" fmla="*/ 0 w 6211111"/>
              <a:gd name="connsiteY0" fmla="*/ 734439 h 778213"/>
              <a:gd name="connsiteX1" fmla="*/ 277238 w 6211111"/>
              <a:gd name="connsiteY1" fmla="*/ 778213 h 778213"/>
              <a:gd name="connsiteX2" fmla="*/ 530158 w 6211111"/>
              <a:gd name="connsiteY2" fmla="*/ 607979 h 778213"/>
              <a:gd name="connsiteX3" fmla="*/ 792804 w 6211111"/>
              <a:gd name="connsiteY3" fmla="*/ 627434 h 778213"/>
              <a:gd name="connsiteX4" fmla="*/ 1050587 w 6211111"/>
              <a:gd name="connsiteY4" fmla="*/ 661481 h 778213"/>
              <a:gd name="connsiteX5" fmla="*/ 1313234 w 6211111"/>
              <a:gd name="connsiteY5" fmla="*/ 685800 h 778213"/>
              <a:gd name="connsiteX6" fmla="*/ 1571017 w 6211111"/>
              <a:gd name="connsiteY6" fmla="*/ 637162 h 778213"/>
              <a:gd name="connsiteX7" fmla="*/ 1828800 w 6211111"/>
              <a:gd name="connsiteY7" fmla="*/ 637162 h 778213"/>
              <a:gd name="connsiteX8" fmla="*/ 2071992 w 6211111"/>
              <a:gd name="connsiteY8" fmla="*/ 749030 h 778213"/>
              <a:gd name="connsiteX9" fmla="*/ 2334638 w 6211111"/>
              <a:gd name="connsiteY9" fmla="*/ 661481 h 778213"/>
              <a:gd name="connsiteX10" fmla="*/ 2587558 w 6211111"/>
              <a:gd name="connsiteY10" fmla="*/ 476656 h 778213"/>
              <a:gd name="connsiteX11" fmla="*/ 2840477 w 6211111"/>
              <a:gd name="connsiteY11" fmla="*/ 651754 h 778213"/>
              <a:gd name="connsiteX12" fmla="*/ 3107987 w 6211111"/>
              <a:gd name="connsiteY12" fmla="*/ 587705 h 778213"/>
              <a:gd name="connsiteX13" fmla="*/ 3356043 w 6211111"/>
              <a:gd name="connsiteY13" fmla="*/ 363366 h 778213"/>
              <a:gd name="connsiteX14" fmla="*/ 3638145 w 6211111"/>
              <a:gd name="connsiteY14" fmla="*/ 296694 h 778213"/>
              <a:gd name="connsiteX15" fmla="*/ 3866745 w 6211111"/>
              <a:gd name="connsiteY15" fmla="*/ 466928 h 778213"/>
              <a:gd name="connsiteX16" fmla="*/ 4139119 w 6211111"/>
              <a:gd name="connsiteY16" fmla="*/ 442609 h 778213"/>
              <a:gd name="connsiteX17" fmla="*/ 4392038 w 6211111"/>
              <a:gd name="connsiteY17" fmla="*/ 24320 h 778213"/>
              <a:gd name="connsiteX18" fmla="*/ 4664413 w 6211111"/>
              <a:gd name="connsiteY18" fmla="*/ 0 h 778213"/>
              <a:gd name="connsiteX19" fmla="*/ 4907604 w 6211111"/>
              <a:gd name="connsiteY19" fmla="*/ 554477 h 778213"/>
              <a:gd name="connsiteX20" fmla="*/ 5170251 w 6211111"/>
              <a:gd name="connsiteY20" fmla="*/ 107005 h 778213"/>
              <a:gd name="connsiteX21" fmla="*/ 5442626 w 6211111"/>
              <a:gd name="connsiteY21" fmla="*/ 68094 h 778213"/>
              <a:gd name="connsiteX22" fmla="*/ 5680953 w 6211111"/>
              <a:gd name="connsiteY22" fmla="*/ 374515 h 778213"/>
              <a:gd name="connsiteX23" fmla="*/ 5943600 w 6211111"/>
              <a:gd name="connsiteY23" fmla="*/ 559341 h 778213"/>
              <a:gd name="connsiteX24" fmla="*/ 6211111 w 6211111"/>
              <a:gd name="connsiteY24" fmla="*/ 359924 h 778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11111" h="778213">
                <a:moveTo>
                  <a:pt x="0" y="734439"/>
                </a:moveTo>
                <a:lnTo>
                  <a:pt x="277238" y="778213"/>
                </a:lnTo>
                <a:lnTo>
                  <a:pt x="530158" y="607979"/>
                </a:lnTo>
                <a:lnTo>
                  <a:pt x="792804" y="627434"/>
                </a:lnTo>
                <a:lnTo>
                  <a:pt x="1050587" y="661481"/>
                </a:lnTo>
                <a:lnTo>
                  <a:pt x="1313234" y="685800"/>
                </a:lnTo>
                <a:lnTo>
                  <a:pt x="1571017" y="637162"/>
                </a:lnTo>
                <a:lnTo>
                  <a:pt x="1828800" y="637162"/>
                </a:lnTo>
                <a:lnTo>
                  <a:pt x="2071992" y="749030"/>
                </a:lnTo>
                <a:lnTo>
                  <a:pt x="2334638" y="661481"/>
                </a:lnTo>
                <a:lnTo>
                  <a:pt x="2587558" y="476656"/>
                </a:lnTo>
                <a:lnTo>
                  <a:pt x="2840477" y="651754"/>
                </a:lnTo>
                <a:lnTo>
                  <a:pt x="3107987" y="587705"/>
                </a:lnTo>
                <a:lnTo>
                  <a:pt x="3356043" y="363366"/>
                </a:lnTo>
                <a:lnTo>
                  <a:pt x="3638145" y="296694"/>
                </a:lnTo>
                <a:lnTo>
                  <a:pt x="3866745" y="466928"/>
                </a:lnTo>
                <a:lnTo>
                  <a:pt x="4139119" y="442609"/>
                </a:lnTo>
                <a:lnTo>
                  <a:pt x="4392038" y="24320"/>
                </a:lnTo>
                <a:lnTo>
                  <a:pt x="4664413" y="0"/>
                </a:lnTo>
                <a:lnTo>
                  <a:pt x="4907604" y="554477"/>
                </a:lnTo>
                <a:lnTo>
                  <a:pt x="5170251" y="107005"/>
                </a:lnTo>
                <a:lnTo>
                  <a:pt x="5442626" y="68094"/>
                </a:lnTo>
                <a:lnTo>
                  <a:pt x="5680953" y="374515"/>
                </a:lnTo>
                <a:lnTo>
                  <a:pt x="5943600" y="559341"/>
                </a:lnTo>
                <a:lnTo>
                  <a:pt x="6211111" y="359924"/>
                </a:lnTo>
              </a:path>
            </a:pathLst>
          </a:custGeom>
          <a:noFill/>
          <a:ln w="28575">
            <a:solidFill>
              <a:schemeClr val="accent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ADVANCE IV: Platelet Count Changes Over Time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Broome. ASH 2022. Abstr 3. Reproduced with permission.</a:t>
            </a:r>
            <a:endParaRPr lang="en-US" altLang="en-US" sz="1200" b="0" dirty="0">
              <a:solidFill>
                <a:schemeClr val="bg2"/>
              </a:solidFill>
              <a:latin typeface="Calibri" panose="020F0502020204030204" pitchFamily="34" charset="0"/>
            </a:endParaRPr>
          </a:p>
        </p:txBody>
      </p:sp>
      <p:sp>
        <p:nvSpPr>
          <p:cNvPr id="3" name="Content Placeholder 5">
            <a:extLst>
              <a:ext uri="{FF2B5EF4-FFF2-40B4-BE49-F238E27FC236}">
                <a16:creationId xmlns:a16="http://schemas.microsoft.com/office/drawing/2014/main" id="{2AC3F0EE-8B9F-92AE-6553-CC448BDF372A}"/>
              </a:ext>
            </a:extLst>
          </p:cNvPr>
          <p:cNvSpPr txBox="1">
            <a:spLocks/>
          </p:cNvSpPr>
          <p:nvPr/>
        </p:nvSpPr>
        <p:spPr bwMode="auto">
          <a:xfrm>
            <a:off x="8775833" y="1536390"/>
            <a:ext cx="3219550" cy="391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At Wk 1, 38.4% of patients receiving efgartigimod vs 11.1% of patients receiving placebo reached platelet count of 30 × 10</a:t>
            </a:r>
            <a:r>
              <a:rPr lang="en-US" sz="2000" b="0" kern="0" baseline="30000" dirty="0"/>
              <a:t>9</a:t>
            </a:r>
            <a:r>
              <a:rPr lang="en-US" sz="2000" b="0" kern="0" dirty="0"/>
              <a:t>/L</a:t>
            </a:r>
          </a:p>
          <a:p>
            <a:r>
              <a:rPr lang="en-US" sz="2000" b="0" kern="0" dirty="0"/>
              <a:t>90% of patients (9/10) who switched from QW to Q2W dosing experienced sustained platelet count response</a:t>
            </a:r>
          </a:p>
        </p:txBody>
      </p:sp>
      <p:sp>
        <p:nvSpPr>
          <p:cNvPr id="8" name="Rectangle 7">
            <a:extLst>
              <a:ext uri="{FF2B5EF4-FFF2-40B4-BE49-F238E27FC236}">
                <a16:creationId xmlns:a16="http://schemas.microsoft.com/office/drawing/2014/main" id="{A67D820A-9A49-6E58-2046-FA5D86762AEB}"/>
              </a:ext>
            </a:extLst>
          </p:cNvPr>
          <p:cNvSpPr/>
          <p:nvPr/>
        </p:nvSpPr>
        <p:spPr bwMode="auto">
          <a:xfrm>
            <a:off x="462440" y="1322563"/>
            <a:ext cx="250902" cy="444342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A7AAE7A6-4B34-7645-72DA-4BA87A4970A4}"/>
              </a:ext>
            </a:extLst>
          </p:cNvPr>
          <p:cNvSpPr txBox="1"/>
          <p:nvPr/>
        </p:nvSpPr>
        <p:spPr bwMode="auto">
          <a:xfrm rot="16200000">
            <a:off x="-648381" y="3340290"/>
            <a:ext cx="2792312" cy="58477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IN" sz="1600" dirty="0">
                <a:solidFill>
                  <a:schemeClr val="bg1"/>
                </a:solidFill>
                <a:latin typeface="Calibri" panose="020F0502020204030204" pitchFamily="34" charset="0"/>
              </a:rPr>
              <a:t>LS-Mean Platelet Count Change </a:t>
            </a:r>
            <a:r>
              <a:rPr lang="en-IN" sz="1600" baseline="30000" dirty="0">
                <a:solidFill>
                  <a:schemeClr val="bg1"/>
                </a:solidFill>
                <a:latin typeface="Calibri" panose="020F0502020204030204" pitchFamily="34" charset="0"/>
              </a:rPr>
              <a:t> </a:t>
            </a:r>
            <a:r>
              <a:rPr lang="en-IN" sz="1600" dirty="0">
                <a:solidFill>
                  <a:schemeClr val="bg1"/>
                </a:solidFill>
                <a:latin typeface="Calibri" panose="020F0502020204030204" pitchFamily="34" charset="0"/>
              </a:rPr>
              <a:t>From BL (× 10</a:t>
            </a:r>
            <a:r>
              <a:rPr lang="en-IN" sz="1600" baseline="30000" dirty="0">
                <a:solidFill>
                  <a:schemeClr val="bg1"/>
                </a:solidFill>
                <a:latin typeface="Calibri" panose="020F0502020204030204" pitchFamily="34" charset="0"/>
              </a:rPr>
              <a:t>9</a:t>
            </a:r>
            <a:r>
              <a:rPr lang="en-IN" sz="1600" dirty="0">
                <a:solidFill>
                  <a:schemeClr val="bg1"/>
                </a:solidFill>
                <a:latin typeface="Calibri" panose="020F0502020204030204" pitchFamily="34" charset="0"/>
              </a:rPr>
              <a:t>/L)</a:t>
            </a:r>
            <a:endParaRPr lang="en-IN" sz="1600" baseline="30000" dirty="0">
              <a:solidFill>
                <a:schemeClr val="bg1"/>
              </a:solidFill>
              <a:latin typeface="Calibri" panose="020F0502020204030204" pitchFamily="34" charset="0"/>
            </a:endParaRPr>
          </a:p>
        </p:txBody>
      </p:sp>
      <p:sp>
        <p:nvSpPr>
          <p:cNvPr id="32043" name="Freeform: Shape 32042">
            <a:extLst>
              <a:ext uri="{FF2B5EF4-FFF2-40B4-BE49-F238E27FC236}">
                <a16:creationId xmlns:a16="http://schemas.microsoft.com/office/drawing/2014/main" id="{BC366D11-575C-B474-4AC4-446E75DEA0FC}"/>
              </a:ext>
            </a:extLst>
          </p:cNvPr>
          <p:cNvSpPr/>
          <p:nvPr/>
        </p:nvSpPr>
        <p:spPr bwMode="auto">
          <a:xfrm>
            <a:off x="1413434" y="2360901"/>
            <a:ext cx="6743805" cy="2820881"/>
          </a:xfrm>
          <a:custGeom>
            <a:avLst/>
            <a:gdLst>
              <a:gd name="connsiteX0" fmla="*/ 0 w 7952509"/>
              <a:gd name="connsiteY0" fmla="*/ 0 h 1911927"/>
              <a:gd name="connsiteX1" fmla="*/ 0 w 7952509"/>
              <a:gd name="connsiteY1" fmla="*/ 1911927 h 1911927"/>
              <a:gd name="connsiteX2" fmla="*/ 7952509 w 7952509"/>
              <a:gd name="connsiteY2" fmla="*/ 1911927 h 1911927"/>
            </a:gdLst>
            <a:ahLst/>
            <a:cxnLst>
              <a:cxn ang="0">
                <a:pos x="connsiteX0" y="connsiteY0"/>
              </a:cxn>
              <a:cxn ang="0">
                <a:pos x="connsiteX1" y="connsiteY1"/>
              </a:cxn>
              <a:cxn ang="0">
                <a:pos x="connsiteX2" y="connsiteY2"/>
              </a:cxn>
            </a:cxnLst>
            <a:rect l="l" t="t" r="r" b="b"/>
            <a:pathLst>
              <a:path w="7952509" h="1911927">
                <a:moveTo>
                  <a:pt x="0" y="0"/>
                </a:moveTo>
                <a:lnTo>
                  <a:pt x="0" y="1911927"/>
                </a:lnTo>
                <a:lnTo>
                  <a:pt x="7952509" y="1911927"/>
                </a:lnTo>
              </a:path>
            </a:pathLst>
          </a:custGeom>
          <a:noFill/>
          <a:ln w="28575">
            <a:solidFill>
              <a:schemeClr val="bg1"/>
            </a:solidFill>
            <a:miter lim="800000"/>
            <a:headEnd/>
            <a:tailEnd/>
          </a:ln>
        </p:spPr>
        <p:txBody>
          <a:bodyPr rtlCol="0" anchor="ctr"/>
          <a:lstStyle/>
          <a:p>
            <a:pPr algn="ctr"/>
            <a:endParaRPr lang="en-US"/>
          </a:p>
        </p:txBody>
      </p:sp>
      <p:grpSp>
        <p:nvGrpSpPr>
          <p:cNvPr id="32044" name="Group 32043">
            <a:extLst>
              <a:ext uri="{FF2B5EF4-FFF2-40B4-BE49-F238E27FC236}">
                <a16:creationId xmlns:a16="http://schemas.microsoft.com/office/drawing/2014/main" id="{EF633337-69A9-7060-E14E-F2B9E75620CC}"/>
              </a:ext>
            </a:extLst>
          </p:cNvPr>
          <p:cNvGrpSpPr/>
          <p:nvPr/>
        </p:nvGrpSpPr>
        <p:grpSpPr>
          <a:xfrm>
            <a:off x="1620027" y="5181838"/>
            <a:ext cx="6205871" cy="80224"/>
            <a:chOff x="2687532" y="4305994"/>
            <a:chExt cx="7170798" cy="77219"/>
          </a:xfrm>
        </p:grpSpPr>
        <p:grpSp>
          <p:nvGrpSpPr>
            <p:cNvPr id="32045" name="Group 32044">
              <a:extLst>
                <a:ext uri="{FF2B5EF4-FFF2-40B4-BE49-F238E27FC236}">
                  <a16:creationId xmlns:a16="http://schemas.microsoft.com/office/drawing/2014/main" id="{E39D45CC-10E5-C829-933D-6A4C1EE12939}"/>
                </a:ext>
              </a:extLst>
            </p:cNvPr>
            <p:cNvGrpSpPr/>
            <p:nvPr/>
          </p:nvGrpSpPr>
          <p:grpSpPr>
            <a:xfrm>
              <a:off x="2687532" y="4305994"/>
              <a:ext cx="2998373" cy="77219"/>
              <a:chOff x="3970307" y="4754682"/>
              <a:chExt cx="5575455" cy="80978"/>
            </a:xfrm>
          </p:grpSpPr>
          <p:grpSp>
            <p:nvGrpSpPr>
              <p:cNvPr id="32065" name="Group 32064">
                <a:extLst>
                  <a:ext uri="{FF2B5EF4-FFF2-40B4-BE49-F238E27FC236}">
                    <a16:creationId xmlns:a16="http://schemas.microsoft.com/office/drawing/2014/main" id="{5817786A-E3F1-B9A8-9A5A-E9A3174C5995}"/>
                  </a:ext>
                </a:extLst>
              </p:cNvPr>
              <p:cNvGrpSpPr/>
              <p:nvPr/>
            </p:nvGrpSpPr>
            <p:grpSpPr>
              <a:xfrm rot="5400000">
                <a:off x="5881796" y="2843193"/>
                <a:ext cx="80977" cy="3903955"/>
                <a:chOff x="3312267" y="2179234"/>
                <a:chExt cx="93379" cy="2379624"/>
              </a:xfrm>
            </p:grpSpPr>
            <p:grpSp>
              <p:nvGrpSpPr>
                <p:cNvPr id="32070" name="Group 32069">
                  <a:extLst>
                    <a:ext uri="{FF2B5EF4-FFF2-40B4-BE49-F238E27FC236}">
                      <a16:creationId xmlns:a16="http://schemas.microsoft.com/office/drawing/2014/main" id="{05E7D3F3-77AB-F852-F2A3-B626A5DD7FDD}"/>
                    </a:ext>
                  </a:extLst>
                </p:cNvPr>
                <p:cNvGrpSpPr/>
                <p:nvPr/>
              </p:nvGrpSpPr>
              <p:grpSpPr>
                <a:xfrm>
                  <a:off x="3312267" y="2526091"/>
                  <a:ext cx="93379" cy="2032767"/>
                  <a:chOff x="9151606" y="2201334"/>
                  <a:chExt cx="80433" cy="2992967"/>
                </a:xfrm>
              </p:grpSpPr>
              <p:cxnSp>
                <p:nvCxnSpPr>
                  <p:cNvPr id="32072" name="Straight Connector 32071">
                    <a:extLst>
                      <a:ext uri="{FF2B5EF4-FFF2-40B4-BE49-F238E27FC236}">
                        <a16:creationId xmlns:a16="http://schemas.microsoft.com/office/drawing/2014/main" id="{52DA5103-FC3D-D639-F472-01247BF6ADB7}"/>
                      </a:ext>
                    </a:extLst>
                  </p:cNvPr>
                  <p:cNvCxnSpPr>
                    <a:cxnSpLocks/>
                  </p:cNvCxnSpPr>
                  <p:nvPr/>
                </p:nvCxnSpPr>
                <p:spPr bwMode="auto">
                  <a:xfrm>
                    <a:off x="9151606" y="220133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73" name="Straight Connector 32072">
                    <a:extLst>
                      <a:ext uri="{FF2B5EF4-FFF2-40B4-BE49-F238E27FC236}">
                        <a16:creationId xmlns:a16="http://schemas.microsoft.com/office/drawing/2014/main" id="{0508FE01-E631-3FA0-F82D-A00897190161}"/>
                      </a:ext>
                    </a:extLst>
                  </p:cNvPr>
                  <p:cNvCxnSpPr>
                    <a:cxnSpLocks/>
                  </p:cNvCxnSpPr>
                  <p:nvPr/>
                </p:nvCxnSpPr>
                <p:spPr bwMode="auto">
                  <a:xfrm>
                    <a:off x="9151606" y="2700162"/>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44EAA922-980E-AB72-93B9-32DE32B668B1}"/>
                      </a:ext>
                    </a:extLst>
                  </p:cNvPr>
                  <p:cNvCxnSpPr>
                    <a:cxnSpLocks/>
                  </p:cNvCxnSpPr>
                  <p:nvPr/>
                </p:nvCxnSpPr>
                <p:spPr bwMode="auto">
                  <a:xfrm>
                    <a:off x="9151606" y="3198990"/>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57988390-F64D-D693-5734-1BCB07DBBF41}"/>
                      </a:ext>
                    </a:extLst>
                  </p:cNvPr>
                  <p:cNvCxnSpPr>
                    <a:cxnSpLocks/>
                  </p:cNvCxnSpPr>
                  <p:nvPr/>
                </p:nvCxnSpPr>
                <p:spPr bwMode="auto">
                  <a:xfrm>
                    <a:off x="9151606" y="3697818"/>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76" name="Straight Connector 32075">
                    <a:extLst>
                      <a:ext uri="{FF2B5EF4-FFF2-40B4-BE49-F238E27FC236}">
                        <a16:creationId xmlns:a16="http://schemas.microsoft.com/office/drawing/2014/main" id="{12F747F3-4F9E-BF70-CA7D-2E396F008B18}"/>
                      </a:ext>
                    </a:extLst>
                  </p:cNvPr>
                  <p:cNvCxnSpPr>
                    <a:cxnSpLocks/>
                  </p:cNvCxnSpPr>
                  <p:nvPr/>
                </p:nvCxnSpPr>
                <p:spPr bwMode="auto">
                  <a:xfrm>
                    <a:off x="9151606" y="4196646"/>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8CDE16BF-3DE2-C867-1949-819D8B01469E}"/>
                      </a:ext>
                    </a:extLst>
                  </p:cNvPr>
                  <p:cNvCxnSpPr>
                    <a:cxnSpLocks/>
                  </p:cNvCxnSpPr>
                  <p:nvPr/>
                </p:nvCxnSpPr>
                <p:spPr bwMode="auto">
                  <a:xfrm>
                    <a:off x="9151606" y="469547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D4543D93-71D6-8F20-82BD-1325E81DC833}"/>
                      </a:ext>
                    </a:extLst>
                  </p:cNvPr>
                  <p:cNvCxnSpPr>
                    <a:cxnSpLocks/>
                  </p:cNvCxnSpPr>
                  <p:nvPr/>
                </p:nvCxnSpPr>
                <p:spPr bwMode="auto">
                  <a:xfrm>
                    <a:off x="9151606" y="5194301"/>
                    <a:ext cx="80433"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071" name="Straight Connector 32070">
                  <a:extLst>
                    <a:ext uri="{FF2B5EF4-FFF2-40B4-BE49-F238E27FC236}">
                      <a16:creationId xmlns:a16="http://schemas.microsoft.com/office/drawing/2014/main" id="{B42BA280-F206-E159-2F86-93BD37D3A33E}"/>
                    </a:ext>
                  </a:extLst>
                </p:cNvPr>
                <p:cNvCxnSpPr>
                  <a:cxnSpLocks/>
                </p:cNvCxnSpPr>
                <p:nvPr/>
              </p:nvCxnSpPr>
              <p:spPr bwMode="auto">
                <a:xfrm>
                  <a:off x="3312267" y="2179234"/>
                  <a:ext cx="933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1346A68A-2F86-9223-9CB6-A96A0DABB017}"/>
                  </a:ext>
                </a:extLst>
              </p:cNvPr>
              <p:cNvGrpSpPr/>
              <p:nvPr/>
            </p:nvGrpSpPr>
            <p:grpSpPr>
              <a:xfrm>
                <a:off x="8420897" y="4754683"/>
                <a:ext cx="1124865" cy="80977"/>
                <a:chOff x="6901798" y="4907082"/>
                <a:chExt cx="1124865" cy="80977"/>
              </a:xfrm>
            </p:grpSpPr>
            <p:cxnSp>
              <p:nvCxnSpPr>
                <p:cNvPr id="32067" name="Straight Connector 32066">
                  <a:extLst>
                    <a:ext uri="{FF2B5EF4-FFF2-40B4-BE49-F238E27FC236}">
                      <a16:creationId xmlns:a16="http://schemas.microsoft.com/office/drawing/2014/main" id="{3C65B9A6-8334-9B20-A860-B97ED9371C80}"/>
                    </a:ext>
                  </a:extLst>
                </p:cNvPr>
                <p:cNvCxnSpPr>
                  <a:cxnSpLocks/>
                </p:cNvCxnSpPr>
                <p:nvPr/>
              </p:nvCxnSpPr>
              <p:spPr bwMode="auto">
                <a:xfrm rot="5400000">
                  <a:off x="7417128"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36AEDCC4-0471-5B36-9BA1-D99FA224D657}"/>
                    </a:ext>
                  </a:extLst>
                </p:cNvPr>
                <p:cNvCxnSpPr>
                  <a:cxnSpLocks/>
                </p:cNvCxnSpPr>
                <p:nvPr/>
              </p:nvCxnSpPr>
              <p:spPr bwMode="auto">
                <a:xfrm rot="5400000">
                  <a:off x="6861309"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32069" name="Straight Connector 32068">
                  <a:extLst>
                    <a:ext uri="{FF2B5EF4-FFF2-40B4-BE49-F238E27FC236}">
                      <a16:creationId xmlns:a16="http://schemas.microsoft.com/office/drawing/2014/main" id="{BEFEC4B4-41E1-0E5B-7BED-F15DEEBC8503}"/>
                    </a:ext>
                  </a:extLst>
                </p:cNvPr>
                <p:cNvCxnSpPr>
                  <a:cxnSpLocks/>
                </p:cNvCxnSpPr>
                <p:nvPr/>
              </p:nvCxnSpPr>
              <p:spPr bwMode="auto">
                <a:xfrm rot="5400000">
                  <a:off x="7986174" y="4947571"/>
                  <a:ext cx="8097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2046" name="Group 32045">
              <a:extLst>
                <a:ext uri="{FF2B5EF4-FFF2-40B4-BE49-F238E27FC236}">
                  <a16:creationId xmlns:a16="http://schemas.microsoft.com/office/drawing/2014/main" id="{4ECCE3EF-DADA-DA04-C5DD-FA7E1D20A26B}"/>
                </a:ext>
              </a:extLst>
            </p:cNvPr>
            <p:cNvGrpSpPr/>
            <p:nvPr/>
          </p:nvGrpSpPr>
          <p:grpSpPr>
            <a:xfrm>
              <a:off x="5974023" y="4305994"/>
              <a:ext cx="2998373" cy="77219"/>
              <a:chOff x="3970307" y="4754682"/>
              <a:chExt cx="5575455" cy="80978"/>
            </a:xfrm>
          </p:grpSpPr>
          <p:grpSp>
            <p:nvGrpSpPr>
              <p:cNvPr id="32051" name="Group 32050">
                <a:extLst>
                  <a:ext uri="{FF2B5EF4-FFF2-40B4-BE49-F238E27FC236}">
                    <a16:creationId xmlns:a16="http://schemas.microsoft.com/office/drawing/2014/main" id="{095E51EE-C161-1D9E-F8B8-96449863CE4F}"/>
                  </a:ext>
                </a:extLst>
              </p:cNvPr>
              <p:cNvGrpSpPr/>
              <p:nvPr/>
            </p:nvGrpSpPr>
            <p:grpSpPr>
              <a:xfrm rot="5400000">
                <a:off x="5881796" y="2843193"/>
                <a:ext cx="80977" cy="3903955"/>
                <a:chOff x="3312267" y="2179234"/>
                <a:chExt cx="93379" cy="2379624"/>
              </a:xfrm>
            </p:grpSpPr>
            <p:grpSp>
              <p:nvGrpSpPr>
                <p:cNvPr id="32056" name="Group 32055">
                  <a:extLst>
                    <a:ext uri="{FF2B5EF4-FFF2-40B4-BE49-F238E27FC236}">
                      <a16:creationId xmlns:a16="http://schemas.microsoft.com/office/drawing/2014/main" id="{274C0ED9-C43E-59A7-A9B0-994520C8A864}"/>
                    </a:ext>
                  </a:extLst>
                </p:cNvPr>
                <p:cNvGrpSpPr/>
                <p:nvPr/>
              </p:nvGrpSpPr>
              <p:grpSpPr>
                <a:xfrm>
                  <a:off x="3312267" y="2526091"/>
                  <a:ext cx="93379" cy="2032767"/>
                  <a:chOff x="9151606" y="2201334"/>
                  <a:chExt cx="80433" cy="2992967"/>
                </a:xfrm>
              </p:grpSpPr>
              <p:cxnSp>
                <p:nvCxnSpPr>
                  <p:cNvPr id="32058" name="Straight Connector 32057">
                    <a:extLst>
                      <a:ext uri="{FF2B5EF4-FFF2-40B4-BE49-F238E27FC236}">
                        <a16:creationId xmlns:a16="http://schemas.microsoft.com/office/drawing/2014/main" id="{84E4C752-9A87-A44A-94A8-1C513EEEE67A}"/>
                      </a:ext>
                    </a:extLst>
                  </p:cNvPr>
                  <p:cNvCxnSpPr>
                    <a:cxnSpLocks/>
                  </p:cNvCxnSpPr>
                  <p:nvPr/>
                </p:nvCxnSpPr>
                <p:spPr bwMode="auto">
                  <a:xfrm>
                    <a:off x="9151606" y="220133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126770F7-89F1-F6AA-7D56-349708EB2C87}"/>
                      </a:ext>
                    </a:extLst>
                  </p:cNvPr>
                  <p:cNvCxnSpPr>
                    <a:cxnSpLocks/>
                  </p:cNvCxnSpPr>
                  <p:nvPr/>
                </p:nvCxnSpPr>
                <p:spPr bwMode="auto">
                  <a:xfrm>
                    <a:off x="9151606" y="2700162"/>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60" name="Straight Connector 32059">
                    <a:extLst>
                      <a:ext uri="{FF2B5EF4-FFF2-40B4-BE49-F238E27FC236}">
                        <a16:creationId xmlns:a16="http://schemas.microsoft.com/office/drawing/2014/main" id="{717ED759-AD8B-3FD6-4AD9-704F06B13CDF}"/>
                      </a:ext>
                    </a:extLst>
                  </p:cNvPr>
                  <p:cNvCxnSpPr>
                    <a:cxnSpLocks/>
                  </p:cNvCxnSpPr>
                  <p:nvPr/>
                </p:nvCxnSpPr>
                <p:spPr bwMode="auto">
                  <a:xfrm>
                    <a:off x="9151606" y="3198990"/>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61" name="Straight Connector 32060">
                    <a:extLst>
                      <a:ext uri="{FF2B5EF4-FFF2-40B4-BE49-F238E27FC236}">
                        <a16:creationId xmlns:a16="http://schemas.microsoft.com/office/drawing/2014/main" id="{3E3A466D-DF66-44D1-2203-D0F121035E73}"/>
                      </a:ext>
                    </a:extLst>
                  </p:cNvPr>
                  <p:cNvCxnSpPr>
                    <a:cxnSpLocks/>
                  </p:cNvCxnSpPr>
                  <p:nvPr/>
                </p:nvCxnSpPr>
                <p:spPr bwMode="auto">
                  <a:xfrm>
                    <a:off x="9151606" y="3697818"/>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7B339BCF-0F8F-8540-1464-D752E9943DF7}"/>
                      </a:ext>
                    </a:extLst>
                  </p:cNvPr>
                  <p:cNvCxnSpPr>
                    <a:cxnSpLocks/>
                  </p:cNvCxnSpPr>
                  <p:nvPr/>
                </p:nvCxnSpPr>
                <p:spPr bwMode="auto">
                  <a:xfrm>
                    <a:off x="9151606" y="4196646"/>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63" name="Straight Connector 32062">
                    <a:extLst>
                      <a:ext uri="{FF2B5EF4-FFF2-40B4-BE49-F238E27FC236}">
                        <a16:creationId xmlns:a16="http://schemas.microsoft.com/office/drawing/2014/main" id="{16F78BAB-C2C4-4DF3-9187-5824BF40E392}"/>
                      </a:ext>
                    </a:extLst>
                  </p:cNvPr>
                  <p:cNvCxnSpPr>
                    <a:cxnSpLocks/>
                  </p:cNvCxnSpPr>
                  <p:nvPr/>
                </p:nvCxnSpPr>
                <p:spPr bwMode="auto">
                  <a:xfrm>
                    <a:off x="9151606" y="469547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2064" name="Straight Connector 32063">
                    <a:extLst>
                      <a:ext uri="{FF2B5EF4-FFF2-40B4-BE49-F238E27FC236}">
                        <a16:creationId xmlns:a16="http://schemas.microsoft.com/office/drawing/2014/main" id="{24A11DC2-5692-31A0-540D-FC558F782982}"/>
                      </a:ext>
                    </a:extLst>
                  </p:cNvPr>
                  <p:cNvCxnSpPr>
                    <a:cxnSpLocks/>
                  </p:cNvCxnSpPr>
                  <p:nvPr/>
                </p:nvCxnSpPr>
                <p:spPr bwMode="auto">
                  <a:xfrm>
                    <a:off x="9151606" y="5194301"/>
                    <a:ext cx="80433"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057" name="Straight Connector 32056">
                  <a:extLst>
                    <a:ext uri="{FF2B5EF4-FFF2-40B4-BE49-F238E27FC236}">
                      <a16:creationId xmlns:a16="http://schemas.microsoft.com/office/drawing/2014/main" id="{07CA1B21-058D-16EF-0C38-B72EF003608C}"/>
                    </a:ext>
                  </a:extLst>
                </p:cNvPr>
                <p:cNvCxnSpPr>
                  <a:cxnSpLocks/>
                </p:cNvCxnSpPr>
                <p:nvPr/>
              </p:nvCxnSpPr>
              <p:spPr bwMode="auto">
                <a:xfrm>
                  <a:off x="3312267" y="2179234"/>
                  <a:ext cx="933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052" name="Group 32051">
                <a:extLst>
                  <a:ext uri="{FF2B5EF4-FFF2-40B4-BE49-F238E27FC236}">
                    <a16:creationId xmlns:a16="http://schemas.microsoft.com/office/drawing/2014/main" id="{529F85A5-8B56-9265-4BD3-88DFC858F984}"/>
                  </a:ext>
                </a:extLst>
              </p:cNvPr>
              <p:cNvGrpSpPr/>
              <p:nvPr/>
            </p:nvGrpSpPr>
            <p:grpSpPr>
              <a:xfrm>
                <a:off x="8420897" y="4754683"/>
                <a:ext cx="1124865" cy="80977"/>
                <a:chOff x="6901798" y="4907082"/>
                <a:chExt cx="1124865" cy="80977"/>
              </a:xfrm>
            </p:grpSpPr>
            <p:cxnSp>
              <p:nvCxnSpPr>
                <p:cNvPr id="32053" name="Straight Connector 32052">
                  <a:extLst>
                    <a:ext uri="{FF2B5EF4-FFF2-40B4-BE49-F238E27FC236}">
                      <a16:creationId xmlns:a16="http://schemas.microsoft.com/office/drawing/2014/main" id="{FB024955-AF0E-E557-7567-E086126BF78D}"/>
                    </a:ext>
                  </a:extLst>
                </p:cNvPr>
                <p:cNvCxnSpPr>
                  <a:cxnSpLocks/>
                </p:cNvCxnSpPr>
                <p:nvPr/>
              </p:nvCxnSpPr>
              <p:spPr bwMode="auto">
                <a:xfrm rot="5400000">
                  <a:off x="7417128"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32054" name="Straight Connector 32053">
                  <a:extLst>
                    <a:ext uri="{FF2B5EF4-FFF2-40B4-BE49-F238E27FC236}">
                      <a16:creationId xmlns:a16="http://schemas.microsoft.com/office/drawing/2014/main" id="{6F079C06-0AAA-430A-956D-2FD393EDF055}"/>
                    </a:ext>
                  </a:extLst>
                </p:cNvPr>
                <p:cNvCxnSpPr>
                  <a:cxnSpLocks/>
                </p:cNvCxnSpPr>
                <p:nvPr/>
              </p:nvCxnSpPr>
              <p:spPr bwMode="auto">
                <a:xfrm rot="5400000">
                  <a:off x="6861309"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32055" name="Straight Connector 32054">
                  <a:extLst>
                    <a:ext uri="{FF2B5EF4-FFF2-40B4-BE49-F238E27FC236}">
                      <a16:creationId xmlns:a16="http://schemas.microsoft.com/office/drawing/2014/main" id="{DB25EA2A-7015-96F7-915C-E2DDF4086000}"/>
                    </a:ext>
                  </a:extLst>
                </p:cNvPr>
                <p:cNvCxnSpPr>
                  <a:cxnSpLocks/>
                </p:cNvCxnSpPr>
                <p:nvPr/>
              </p:nvCxnSpPr>
              <p:spPr bwMode="auto">
                <a:xfrm rot="5400000">
                  <a:off x="7986174" y="4947571"/>
                  <a:ext cx="8097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2047" name="Group 32046">
              <a:extLst>
                <a:ext uri="{FF2B5EF4-FFF2-40B4-BE49-F238E27FC236}">
                  <a16:creationId xmlns:a16="http://schemas.microsoft.com/office/drawing/2014/main" id="{4D78E29C-4E47-6ECD-D5DC-6FBCF92AA0F2}"/>
                </a:ext>
              </a:extLst>
            </p:cNvPr>
            <p:cNvGrpSpPr/>
            <p:nvPr/>
          </p:nvGrpSpPr>
          <p:grpSpPr>
            <a:xfrm>
              <a:off x="9260514" y="4305995"/>
              <a:ext cx="597816" cy="77218"/>
              <a:chOff x="6126423" y="4450065"/>
              <a:chExt cx="597816" cy="77218"/>
            </a:xfrm>
          </p:grpSpPr>
          <p:cxnSp>
            <p:nvCxnSpPr>
              <p:cNvPr id="32048" name="Straight Connector 32047">
                <a:extLst>
                  <a:ext uri="{FF2B5EF4-FFF2-40B4-BE49-F238E27FC236}">
                    <a16:creationId xmlns:a16="http://schemas.microsoft.com/office/drawing/2014/main" id="{C968BB64-FAD8-BEC3-3010-38F4256A9AAE}"/>
                  </a:ext>
                </a:extLst>
              </p:cNvPr>
              <p:cNvCxnSpPr>
                <a:cxnSpLocks/>
              </p:cNvCxnSpPr>
              <p:nvPr/>
            </p:nvCxnSpPr>
            <p:spPr bwMode="auto">
              <a:xfrm rot="5400000">
                <a:off x="6685630" y="4488674"/>
                <a:ext cx="77218" cy="0"/>
              </a:xfrm>
              <a:prstGeom prst="line">
                <a:avLst/>
              </a:prstGeom>
              <a:noFill/>
              <a:ln w="28575" cap="flat" cmpd="sng" algn="ctr">
                <a:solidFill>
                  <a:schemeClr val="bg1"/>
                </a:solidFill>
                <a:prstDash val="solid"/>
                <a:round/>
                <a:headEnd type="none" w="med" len="med"/>
                <a:tailEnd type="none" w="med" len="med"/>
              </a:ln>
              <a:effectLst/>
            </p:spPr>
          </p:cxnSp>
          <p:cxnSp>
            <p:nvCxnSpPr>
              <p:cNvPr id="32049" name="Straight Connector 32048">
                <a:extLst>
                  <a:ext uri="{FF2B5EF4-FFF2-40B4-BE49-F238E27FC236}">
                    <a16:creationId xmlns:a16="http://schemas.microsoft.com/office/drawing/2014/main" id="{1D7FE78A-0C14-3675-8069-B07697B99E34}"/>
                  </a:ext>
                </a:extLst>
              </p:cNvPr>
              <p:cNvCxnSpPr>
                <a:cxnSpLocks/>
              </p:cNvCxnSpPr>
              <p:nvPr/>
            </p:nvCxnSpPr>
            <p:spPr bwMode="auto">
              <a:xfrm rot="5400000">
                <a:off x="6386722" y="4488674"/>
                <a:ext cx="77218" cy="0"/>
              </a:xfrm>
              <a:prstGeom prst="line">
                <a:avLst/>
              </a:prstGeom>
              <a:noFill/>
              <a:ln w="28575" cap="flat" cmpd="sng" algn="ctr">
                <a:solidFill>
                  <a:schemeClr val="bg1"/>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1CA9FEB6-2912-02A5-7B6D-B70DEE555926}"/>
                  </a:ext>
                </a:extLst>
              </p:cNvPr>
              <p:cNvCxnSpPr>
                <a:cxnSpLocks/>
              </p:cNvCxnSpPr>
              <p:nvPr/>
            </p:nvCxnSpPr>
            <p:spPr bwMode="auto">
              <a:xfrm rot="5400000">
                <a:off x="6087814" y="4488674"/>
                <a:ext cx="7721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2079" name="Group 32078">
            <a:extLst>
              <a:ext uri="{FF2B5EF4-FFF2-40B4-BE49-F238E27FC236}">
                <a16:creationId xmlns:a16="http://schemas.microsoft.com/office/drawing/2014/main" id="{EFB64819-65A3-702F-EF3E-907E5B6CFA2C}"/>
              </a:ext>
            </a:extLst>
          </p:cNvPr>
          <p:cNvGrpSpPr/>
          <p:nvPr/>
        </p:nvGrpSpPr>
        <p:grpSpPr>
          <a:xfrm>
            <a:off x="1332791" y="2370675"/>
            <a:ext cx="85053" cy="2153859"/>
            <a:chOff x="2729291" y="4077874"/>
            <a:chExt cx="101206" cy="734383"/>
          </a:xfrm>
        </p:grpSpPr>
        <p:cxnSp>
          <p:nvCxnSpPr>
            <p:cNvPr id="32080" name="Straight Connector 32079">
              <a:extLst>
                <a:ext uri="{FF2B5EF4-FFF2-40B4-BE49-F238E27FC236}">
                  <a16:creationId xmlns:a16="http://schemas.microsoft.com/office/drawing/2014/main" id="{A1818646-CECF-1A18-ECA0-56B280D7A46C}"/>
                </a:ext>
              </a:extLst>
            </p:cNvPr>
            <p:cNvCxnSpPr>
              <a:cxnSpLocks/>
            </p:cNvCxnSpPr>
            <p:nvPr/>
          </p:nvCxnSpPr>
          <p:spPr bwMode="auto">
            <a:xfrm>
              <a:off x="2729291" y="4077874"/>
              <a:ext cx="101206" cy="0"/>
            </a:xfrm>
            <a:prstGeom prst="line">
              <a:avLst/>
            </a:prstGeom>
            <a:noFill/>
            <a:ln w="28575" cap="flat" cmpd="sng" algn="ctr">
              <a:solidFill>
                <a:schemeClr val="bg1"/>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3FDB44DA-0487-E2A1-5BD3-2FDEC4DC3281}"/>
                </a:ext>
              </a:extLst>
            </p:cNvPr>
            <p:cNvCxnSpPr>
              <a:cxnSpLocks/>
            </p:cNvCxnSpPr>
            <p:nvPr/>
          </p:nvCxnSpPr>
          <p:spPr bwMode="auto">
            <a:xfrm>
              <a:off x="2729291" y="4445066"/>
              <a:ext cx="101206" cy="0"/>
            </a:xfrm>
            <a:prstGeom prst="line">
              <a:avLst/>
            </a:prstGeom>
            <a:noFill/>
            <a:ln w="28575" cap="flat" cmpd="sng" algn="ctr">
              <a:solidFill>
                <a:schemeClr val="bg1"/>
              </a:solidFill>
              <a:prstDash val="solid"/>
              <a:round/>
              <a:headEnd type="none" w="med" len="med"/>
              <a:tailEnd type="none" w="med" len="med"/>
            </a:ln>
            <a:effectLst/>
          </p:spPr>
        </p:cxnSp>
        <p:cxnSp>
          <p:nvCxnSpPr>
            <p:cNvPr id="32082" name="Straight Connector 32081">
              <a:extLst>
                <a:ext uri="{FF2B5EF4-FFF2-40B4-BE49-F238E27FC236}">
                  <a16:creationId xmlns:a16="http://schemas.microsoft.com/office/drawing/2014/main" id="{A33B2FF8-11B9-A2AD-D913-5B9970F2F25B}"/>
                </a:ext>
              </a:extLst>
            </p:cNvPr>
            <p:cNvCxnSpPr>
              <a:cxnSpLocks/>
            </p:cNvCxnSpPr>
            <p:nvPr/>
          </p:nvCxnSpPr>
          <p:spPr bwMode="auto">
            <a:xfrm>
              <a:off x="2729291" y="4812257"/>
              <a:ext cx="101206" cy="0"/>
            </a:xfrm>
            <a:prstGeom prst="line">
              <a:avLst/>
            </a:prstGeom>
            <a:noFill/>
            <a:ln w="28575" cap="flat" cmpd="sng" algn="ctr">
              <a:solidFill>
                <a:schemeClr val="bg1"/>
              </a:solidFill>
              <a:prstDash val="solid"/>
              <a:round/>
              <a:headEnd type="none" w="med" len="med"/>
              <a:tailEnd type="none" w="med" len="med"/>
            </a:ln>
            <a:effectLst/>
          </p:spPr>
        </p:cxnSp>
      </p:grpSp>
      <p:sp>
        <p:nvSpPr>
          <p:cNvPr id="32084" name="TextBox 32083">
            <a:extLst>
              <a:ext uri="{FF2B5EF4-FFF2-40B4-BE49-F238E27FC236}">
                <a16:creationId xmlns:a16="http://schemas.microsoft.com/office/drawing/2014/main" id="{44708EB8-50B5-86B4-EC34-6FC492AF80A8}"/>
              </a:ext>
            </a:extLst>
          </p:cNvPr>
          <p:cNvSpPr txBox="1"/>
          <p:nvPr/>
        </p:nvSpPr>
        <p:spPr bwMode="auto">
          <a:xfrm>
            <a:off x="991587" y="220024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40</a:t>
            </a:r>
          </a:p>
        </p:txBody>
      </p:sp>
      <p:sp>
        <p:nvSpPr>
          <p:cNvPr id="32085" name="TextBox 32084">
            <a:extLst>
              <a:ext uri="{FF2B5EF4-FFF2-40B4-BE49-F238E27FC236}">
                <a16:creationId xmlns:a16="http://schemas.microsoft.com/office/drawing/2014/main" id="{66CCA9FF-E4EF-F32D-43FF-32D7E19580A3}"/>
              </a:ext>
            </a:extLst>
          </p:cNvPr>
          <p:cNvSpPr txBox="1"/>
          <p:nvPr/>
        </p:nvSpPr>
        <p:spPr bwMode="auto">
          <a:xfrm>
            <a:off x="999375" y="328533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a:t>
            </a:r>
          </a:p>
        </p:txBody>
      </p:sp>
      <p:sp>
        <p:nvSpPr>
          <p:cNvPr id="32086" name="TextBox 32085">
            <a:extLst>
              <a:ext uri="{FF2B5EF4-FFF2-40B4-BE49-F238E27FC236}">
                <a16:creationId xmlns:a16="http://schemas.microsoft.com/office/drawing/2014/main" id="{46C8FD03-22E7-C8BE-77B6-894CEB6FDC5E}"/>
              </a:ext>
            </a:extLst>
          </p:cNvPr>
          <p:cNvSpPr txBox="1"/>
          <p:nvPr/>
        </p:nvSpPr>
        <p:spPr bwMode="auto">
          <a:xfrm>
            <a:off x="1105612" y="435723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grpSp>
        <p:nvGrpSpPr>
          <p:cNvPr id="32087" name="Group 32086">
            <a:extLst>
              <a:ext uri="{FF2B5EF4-FFF2-40B4-BE49-F238E27FC236}">
                <a16:creationId xmlns:a16="http://schemas.microsoft.com/office/drawing/2014/main" id="{E492F3F9-40FE-5ACF-B286-89FC3E8C4C8E}"/>
              </a:ext>
            </a:extLst>
          </p:cNvPr>
          <p:cNvGrpSpPr/>
          <p:nvPr/>
        </p:nvGrpSpPr>
        <p:grpSpPr>
          <a:xfrm>
            <a:off x="6609583" y="1637493"/>
            <a:ext cx="1451975" cy="612757"/>
            <a:chOff x="10306638" y="1679388"/>
            <a:chExt cx="1451975" cy="612757"/>
          </a:xfrm>
        </p:grpSpPr>
        <p:grpSp>
          <p:nvGrpSpPr>
            <p:cNvPr id="32088" name="Group 32087">
              <a:extLst>
                <a:ext uri="{FF2B5EF4-FFF2-40B4-BE49-F238E27FC236}">
                  <a16:creationId xmlns:a16="http://schemas.microsoft.com/office/drawing/2014/main" id="{ABA04EB6-4454-2E41-A8E7-D47B70AFA21C}"/>
                </a:ext>
              </a:extLst>
            </p:cNvPr>
            <p:cNvGrpSpPr/>
            <p:nvPr/>
          </p:nvGrpSpPr>
          <p:grpSpPr>
            <a:xfrm>
              <a:off x="10520064" y="1679388"/>
              <a:ext cx="1238549" cy="612757"/>
              <a:chOff x="8467489" y="2306749"/>
              <a:chExt cx="1142765" cy="565369"/>
            </a:xfrm>
          </p:grpSpPr>
          <p:sp>
            <p:nvSpPr>
              <p:cNvPr id="32091" name="TextBox 32090">
                <a:extLst>
                  <a:ext uri="{FF2B5EF4-FFF2-40B4-BE49-F238E27FC236}">
                    <a16:creationId xmlns:a16="http://schemas.microsoft.com/office/drawing/2014/main" id="{B878A781-0194-0AC2-2AB4-32A5CF1AAB8D}"/>
                  </a:ext>
                </a:extLst>
              </p:cNvPr>
              <p:cNvSpPr txBox="1"/>
              <p:nvPr/>
            </p:nvSpPr>
            <p:spPr bwMode="auto">
              <a:xfrm>
                <a:off x="8469801" y="2306749"/>
                <a:ext cx="1140453" cy="31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Efgartigimod</a:t>
                </a:r>
              </a:p>
            </p:txBody>
          </p:sp>
          <p:sp>
            <p:nvSpPr>
              <p:cNvPr id="32092" name="TextBox 32091">
                <a:extLst>
                  <a:ext uri="{FF2B5EF4-FFF2-40B4-BE49-F238E27FC236}">
                    <a16:creationId xmlns:a16="http://schemas.microsoft.com/office/drawing/2014/main" id="{421DB37C-4E91-FC05-3A51-465B8A618EF0}"/>
                  </a:ext>
                </a:extLst>
              </p:cNvPr>
              <p:cNvSpPr txBox="1"/>
              <p:nvPr/>
            </p:nvSpPr>
            <p:spPr bwMode="auto">
              <a:xfrm>
                <a:off x="8467489" y="2559747"/>
                <a:ext cx="775309" cy="31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a:t>
                </a:r>
              </a:p>
            </p:txBody>
          </p:sp>
        </p:grpSp>
        <p:cxnSp>
          <p:nvCxnSpPr>
            <p:cNvPr id="32089" name="Straight Connector 32088">
              <a:extLst>
                <a:ext uri="{FF2B5EF4-FFF2-40B4-BE49-F238E27FC236}">
                  <a16:creationId xmlns:a16="http://schemas.microsoft.com/office/drawing/2014/main" id="{DAB8D1C5-0622-7F46-690B-DD599234EEA5}"/>
                </a:ext>
              </a:extLst>
            </p:cNvPr>
            <p:cNvCxnSpPr/>
            <p:nvPr/>
          </p:nvCxnSpPr>
          <p:spPr bwMode="auto">
            <a:xfrm>
              <a:off x="10306638" y="1861105"/>
              <a:ext cx="233026" cy="0"/>
            </a:xfrm>
            <a:prstGeom prst="line">
              <a:avLst/>
            </a:prstGeom>
            <a:noFill/>
            <a:ln w="28575" cap="flat" cmpd="sng" algn="ctr">
              <a:solidFill>
                <a:schemeClr val="accent1"/>
              </a:solidFill>
              <a:prstDash val="solid"/>
              <a:round/>
              <a:headEnd type="none" w="med" len="med"/>
              <a:tailEnd type="none" w="med" len="med"/>
            </a:ln>
            <a:effectLst/>
          </p:spPr>
        </p:cxnSp>
        <p:cxnSp>
          <p:nvCxnSpPr>
            <p:cNvPr id="32090" name="Straight Connector 32089">
              <a:extLst>
                <a:ext uri="{FF2B5EF4-FFF2-40B4-BE49-F238E27FC236}">
                  <a16:creationId xmlns:a16="http://schemas.microsoft.com/office/drawing/2014/main" id="{B1E1FC91-7B96-CC3D-4337-C5043E98B272}"/>
                </a:ext>
              </a:extLst>
            </p:cNvPr>
            <p:cNvCxnSpPr/>
            <p:nvPr/>
          </p:nvCxnSpPr>
          <p:spPr bwMode="auto">
            <a:xfrm>
              <a:off x="10312858" y="2116648"/>
              <a:ext cx="233026"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220" name="Group 32219">
            <a:extLst>
              <a:ext uri="{FF2B5EF4-FFF2-40B4-BE49-F238E27FC236}">
                <a16:creationId xmlns:a16="http://schemas.microsoft.com/office/drawing/2014/main" id="{67A96B8F-B308-FFC0-A65F-66E430E52084}"/>
              </a:ext>
            </a:extLst>
          </p:cNvPr>
          <p:cNvGrpSpPr/>
          <p:nvPr/>
        </p:nvGrpSpPr>
        <p:grpSpPr>
          <a:xfrm>
            <a:off x="1839196" y="2990285"/>
            <a:ext cx="64500" cy="659619"/>
            <a:chOff x="3190652" y="2557465"/>
            <a:chExt cx="62591" cy="243863"/>
          </a:xfrm>
          <a:solidFill>
            <a:schemeClr val="accent1"/>
          </a:solidFill>
        </p:grpSpPr>
        <p:cxnSp>
          <p:nvCxnSpPr>
            <p:cNvPr id="32221" name="Straight Connector 32220">
              <a:extLst>
                <a:ext uri="{FF2B5EF4-FFF2-40B4-BE49-F238E27FC236}">
                  <a16:creationId xmlns:a16="http://schemas.microsoft.com/office/drawing/2014/main" id="{07A2E2C5-1E15-C88B-9BAE-1A3BFB9829AE}"/>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22" name="Straight Connector 32221">
              <a:extLst>
                <a:ext uri="{FF2B5EF4-FFF2-40B4-BE49-F238E27FC236}">
                  <a16:creationId xmlns:a16="http://schemas.microsoft.com/office/drawing/2014/main" id="{92FCF701-2593-E86D-EB67-443CFA1A2855}"/>
                </a:ext>
              </a:extLst>
            </p:cNvPr>
            <p:cNvCxnSpPr>
              <a:cxnSpLocks/>
            </p:cNvCxnSpPr>
            <p:nvPr/>
          </p:nvCxnSpPr>
          <p:spPr bwMode="auto">
            <a:xfrm>
              <a:off x="3190652" y="2557465"/>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23" name="Straight Connector 32222">
              <a:extLst>
                <a:ext uri="{FF2B5EF4-FFF2-40B4-BE49-F238E27FC236}">
                  <a16:creationId xmlns:a16="http://schemas.microsoft.com/office/drawing/2014/main" id="{0F57FD8D-32A3-4E13-60D9-A859828965EF}"/>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25" name="Group 32224">
            <a:extLst>
              <a:ext uri="{FF2B5EF4-FFF2-40B4-BE49-F238E27FC236}">
                <a16:creationId xmlns:a16="http://schemas.microsoft.com/office/drawing/2014/main" id="{9B4BD825-64FA-C044-61C3-A0EC0198E693}"/>
              </a:ext>
            </a:extLst>
          </p:cNvPr>
          <p:cNvGrpSpPr/>
          <p:nvPr/>
        </p:nvGrpSpPr>
        <p:grpSpPr>
          <a:xfrm>
            <a:off x="2094203" y="2836886"/>
            <a:ext cx="65261" cy="682427"/>
            <a:chOff x="3190652" y="2560320"/>
            <a:chExt cx="62591" cy="241008"/>
          </a:xfrm>
          <a:solidFill>
            <a:schemeClr val="accent1"/>
          </a:solidFill>
        </p:grpSpPr>
        <p:cxnSp>
          <p:nvCxnSpPr>
            <p:cNvPr id="32226" name="Straight Connector 32225">
              <a:extLst>
                <a:ext uri="{FF2B5EF4-FFF2-40B4-BE49-F238E27FC236}">
                  <a16:creationId xmlns:a16="http://schemas.microsoft.com/office/drawing/2014/main" id="{86AFDEE3-EC52-FF2D-5AFA-2801C391B44E}"/>
                </a:ext>
              </a:extLst>
            </p:cNvPr>
            <p:cNvCxnSpPr>
              <a:cxnSpLocks/>
            </p:cNvCxnSpPr>
            <p:nvPr/>
          </p:nvCxnSpPr>
          <p:spPr bwMode="auto">
            <a:xfrm>
              <a:off x="3221947" y="2560320"/>
              <a:ext cx="0" cy="241008"/>
            </a:xfrm>
            <a:prstGeom prst="line">
              <a:avLst/>
            </a:prstGeom>
            <a:grpFill/>
            <a:ln w="19050" cap="flat" cmpd="sng" algn="ctr">
              <a:solidFill>
                <a:schemeClr val="bg1"/>
              </a:solidFill>
              <a:prstDash val="solid"/>
              <a:round/>
              <a:headEnd type="none" w="med" len="med"/>
              <a:tailEnd type="none" w="med" len="med"/>
            </a:ln>
            <a:effectLst/>
          </p:spPr>
        </p:cxnSp>
        <p:cxnSp>
          <p:nvCxnSpPr>
            <p:cNvPr id="32227" name="Straight Connector 32226">
              <a:extLst>
                <a:ext uri="{FF2B5EF4-FFF2-40B4-BE49-F238E27FC236}">
                  <a16:creationId xmlns:a16="http://schemas.microsoft.com/office/drawing/2014/main" id="{F41E7499-8128-EB4B-CC8F-468E3BF42980}"/>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28" name="Straight Connector 32227">
              <a:extLst>
                <a:ext uri="{FF2B5EF4-FFF2-40B4-BE49-F238E27FC236}">
                  <a16:creationId xmlns:a16="http://schemas.microsoft.com/office/drawing/2014/main" id="{491BC501-E2F7-75F6-A446-68F64192236F}"/>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30" name="Group 32229">
            <a:extLst>
              <a:ext uri="{FF2B5EF4-FFF2-40B4-BE49-F238E27FC236}">
                <a16:creationId xmlns:a16="http://schemas.microsoft.com/office/drawing/2014/main" id="{49C4ED81-1979-D222-9CD6-595C3AB578C1}"/>
              </a:ext>
            </a:extLst>
          </p:cNvPr>
          <p:cNvGrpSpPr/>
          <p:nvPr/>
        </p:nvGrpSpPr>
        <p:grpSpPr>
          <a:xfrm>
            <a:off x="2353029" y="2686941"/>
            <a:ext cx="65261" cy="745223"/>
            <a:chOff x="3190652" y="2560321"/>
            <a:chExt cx="62591" cy="241007"/>
          </a:xfrm>
          <a:solidFill>
            <a:schemeClr val="accent1"/>
          </a:solidFill>
        </p:grpSpPr>
        <p:cxnSp>
          <p:nvCxnSpPr>
            <p:cNvPr id="32231" name="Straight Connector 32230">
              <a:extLst>
                <a:ext uri="{FF2B5EF4-FFF2-40B4-BE49-F238E27FC236}">
                  <a16:creationId xmlns:a16="http://schemas.microsoft.com/office/drawing/2014/main" id="{24BABDA3-8D2E-E936-0952-DC7026B6047D}"/>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32" name="Straight Connector 32231">
              <a:extLst>
                <a:ext uri="{FF2B5EF4-FFF2-40B4-BE49-F238E27FC236}">
                  <a16:creationId xmlns:a16="http://schemas.microsoft.com/office/drawing/2014/main" id="{F8A71153-C203-2D85-CA5A-FBE4C52D02DC}"/>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33" name="Straight Connector 32232">
              <a:extLst>
                <a:ext uri="{FF2B5EF4-FFF2-40B4-BE49-F238E27FC236}">
                  <a16:creationId xmlns:a16="http://schemas.microsoft.com/office/drawing/2014/main" id="{78063FB7-FD90-6460-330B-D7A84701DFB9}"/>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35" name="Group 32234">
            <a:extLst>
              <a:ext uri="{FF2B5EF4-FFF2-40B4-BE49-F238E27FC236}">
                <a16:creationId xmlns:a16="http://schemas.microsoft.com/office/drawing/2014/main" id="{5025CC0D-C7A5-8A0A-9C9A-85EFA5E32F3F}"/>
              </a:ext>
            </a:extLst>
          </p:cNvPr>
          <p:cNvGrpSpPr/>
          <p:nvPr/>
        </p:nvGrpSpPr>
        <p:grpSpPr>
          <a:xfrm>
            <a:off x="2608368" y="3025557"/>
            <a:ext cx="65261" cy="479212"/>
            <a:chOff x="3190652" y="2560321"/>
            <a:chExt cx="62591" cy="241007"/>
          </a:xfrm>
          <a:solidFill>
            <a:schemeClr val="accent1"/>
          </a:solidFill>
        </p:grpSpPr>
        <p:cxnSp>
          <p:nvCxnSpPr>
            <p:cNvPr id="32236" name="Straight Connector 32235">
              <a:extLst>
                <a:ext uri="{FF2B5EF4-FFF2-40B4-BE49-F238E27FC236}">
                  <a16:creationId xmlns:a16="http://schemas.microsoft.com/office/drawing/2014/main" id="{401FD691-6610-EB29-BD21-098879695301}"/>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37" name="Straight Connector 32236">
              <a:extLst>
                <a:ext uri="{FF2B5EF4-FFF2-40B4-BE49-F238E27FC236}">
                  <a16:creationId xmlns:a16="http://schemas.microsoft.com/office/drawing/2014/main" id="{1E6F78F8-D23C-17F9-31FE-FB3EBBF4B548}"/>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38" name="Straight Connector 32237">
              <a:extLst>
                <a:ext uri="{FF2B5EF4-FFF2-40B4-BE49-F238E27FC236}">
                  <a16:creationId xmlns:a16="http://schemas.microsoft.com/office/drawing/2014/main" id="{060DF7F0-0D92-7977-F664-794E9E877C12}"/>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40" name="Group 32239">
            <a:extLst>
              <a:ext uri="{FF2B5EF4-FFF2-40B4-BE49-F238E27FC236}">
                <a16:creationId xmlns:a16="http://schemas.microsoft.com/office/drawing/2014/main" id="{7A0E1B7B-EC34-0851-E953-62974AB9E90D}"/>
              </a:ext>
            </a:extLst>
          </p:cNvPr>
          <p:cNvGrpSpPr/>
          <p:nvPr/>
        </p:nvGrpSpPr>
        <p:grpSpPr>
          <a:xfrm>
            <a:off x="2865035" y="2887509"/>
            <a:ext cx="65261" cy="621551"/>
            <a:chOff x="3190652" y="2559318"/>
            <a:chExt cx="62591" cy="242010"/>
          </a:xfrm>
          <a:solidFill>
            <a:schemeClr val="accent1"/>
          </a:solidFill>
        </p:grpSpPr>
        <p:cxnSp>
          <p:nvCxnSpPr>
            <p:cNvPr id="32241" name="Straight Connector 32240">
              <a:extLst>
                <a:ext uri="{FF2B5EF4-FFF2-40B4-BE49-F238E27FC236}">
                  <a16:creationId xmlns:a16="http://schemas.microsoft.com/office/drawing/2014/main" id="{8F8CC507-D11C-9266-F506-6D1A7175F01F}"/>
                </a:ext>
              </a:extLst>
            </p:cNvPr>
            <p:cNvCxnSpPr>
              <a:cxnSpLocks/>
            </p:cNvCxnSpPr>
            <p:nvPr/>
          </p:nvCxnSpPr>
          <p:spPr bwMode="auto">
            <a:xfrm>
              <a:off x="3221947" y="2559318"/>
              <a:ext cx="0" cy="242010"/>
            </a:xfrm>
            <a:prstGeom prst="line">
              <a:avLst/>
            </a:prstGeom>
            <a:grpFill/>
            <a:ln w="19050" cap="flat" cmpd="sng" algn="ctr">
              <a:solidFill>
                <a:schemeClr val="bg1"/>
              </a:solidFill>
              <a:prstDash val="solid"/>
              <a:round/>
              <a:headEnd type="none" w="med" len="med"/>
              <a:tailEnd type="none" w="med" len="med"/>
            </a:ln>
            <a:effectLst/>
          </p:spPr>
        </p:cxnSp>
        <p:cxnSp>
          <p:nvCxnSpPr>
            <p:cNvPr id="32242" name="Straight Connector 32241">
              <a:extLst>
                <a:ext uri="{FF2B5EF4-FFF2-40B4-BE49-F238E27FC236}">
                  <a16:creationId xmlns:a16="http://schemas.microsoft.com/office/drawing/2014/main" id="{DED7CB6E-DB75-B381-58E9-1F4702B54E15}"/>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43" name="Straight Connector 32242">
              <a:extLst>
                <a:ext uri="{FF2B5EF4-FFF2-40B4-BE49-F238E27FC236}">
                  <a16:creationId xmlns:a16="http://schemas.microsoft.com/office/drawing/2014/main" id="{3654BBF8-88E8-0FC8-D6E4-3077A86B8CE5}"/>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45" name="Group 32244">
            <a:extLst>
              <a:ext uri="{FF2B5EF4-FFF2-40B4-BE49-F238E27FC236}">
                <a16:creationId xmlns:a16="http://schemas.microsoft.com/office/drawing/2014/main" id="{DAF9558F-B455-524F-1372-C3A21CCA29ED}"/>
              </a:ext>
            </a:extLst>
          </p:cNvPr>
          <p:cNvGrpSpPr/>
          <p:nvPr/>
        </p:nvGrpSpPr>
        <p:grpSpPr>
          <a:xfrm>
            <a:off x="3125184" y="2836888"/>
            <a:ext cx="65261" cy="586372"/>
            <a:chOff x="3190652" y="2559258"/>
            <a:chExt cx="62591" cy="242070"/>
          </a:xfrm>
          <a:solidFill>
            <a:schemeClr val="accent1"/>
          </a:solidFill>
        </p:grpSpPr>
        <p:cxnSp>
          <p:nvCxnSpPr>
            <p:cNvPr id="32246" name="Straight Connector 32245">
              <a:extLst>
                <a:ext uri="{FF2B5EF4-FFF2-40B4-BE49-F238E27FC236}">
                  <a16:creationId xmlns:a16="http://schemas.microsoft.com/office/drawing/2014/main" id="{E6DBCBFF-424E-E929-4302-6DBA8BCF96A0}"/>
                </a:ext>
              </a:extLst>
            </p:cNvPr>
            <p:cNvCxnSpPr>
              <a:cxnSpLocks/>
            </p:cNvCxnSpPr>
            <p:nvPr/>
          </p:nvCxnSpPr>
          <p:spPr bwMode="auto">
            <a:xfrm>
              <a:off x="3221947" y="2559258"/>
              <a:ext cx="0" cy="242070"/>
            </a:xfrm>
            <a:prstGeom prst="line">
              <a:avLst/>
            </a:prstGeom>
            <a:grpFill/>
            <a:ln w="19050" cap="flat" cmpd="sng" algn="ctr">
              <a:solidFill>
                <a:schemeClr val="bg1"/>
              </a:solidFill>
              <a:prstDash val="solid"/>
              <a:round/>
              <a:headEnd type="none" w="med" len="med"/>
              <a:tailEnd type="none" w="med" len="med"/>
            </a:ln>
            <a:effectLst/>
          </p:spPr>
        </p:cxnSp>
        <p:cxnSp>
          <p:nvCxnSpPr>
            <p:cNvPr id="32247" name="Straight Connector 32246">
              <a:extLst>
                <a:ext uri="{FF2B5EF4-FFF2-40B4-BE49-F238E27FC236}">
                  <a16:creationId xmlns:a16="http://schemas.microsoft.com/office/drawing/2014/main" id="{3ED797EB-D0C2-0CC2-D3A5-DFF2661A971D}"/>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48" name="Straight Connector 32247">
              <a:extLst>
                <a:ext uri="{FF2B5EF4-FFF2-40B4-BE49-F238E27FC236}">
                  <a16:creationId xmlns:a16="http://schemas.microsoft.com/office/drawing/2014/main" id="{25D671AA-B1E6-9131-B2C6-007597307431}"/>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50" name="Group 32249">
            <a:extLst>
              <a:ext uri="{FF2B5EF4-FFF2-40B4-BE49-F238E27FC236}">
                <a16:creationId xmlns:a16="http://schemas.microsoft.com/office/drawing/2014/main" id="{AB489151-2148-A222-7996-BFFDCCFCAE45}"/>
              </a:ext>
            </a:extLst>
          </p:cNvPr>
          <p:cNvGrpSpPr/>
          <p:nvPr/>
        </p:nvGrpSpPr>
        <p:grpSpPr>
          <a:xfrm>
            <a:off x="3385178" y="2788729"/>
            <a:ext cx="65261" cy="638519"/>
            <a:chOff x="3190652" y="2560321"/>
            <a:chExt cx="62591" cy="241007"/>
          </a:xfrm>
          <a:solidFill>
            <a:schemeClr val="accent1"/>
          </a:solidFill>
        </p:grpSpPr>
        <p:cxnSp>
          <p:nvCxnSpPr>
            <p:cNvPr id="32251" name="Straight Connector 32250">
              <a:extLst>
                <a:ext uri="{FF2B5EF4-FFF2-40B4-BE49-F238E27FC236}">
                  <a16:creationId xmlns:a16="http://schemas.microsoft.com/office/drawing/2014/main" id="{7794F8B2-A835-8D88-D6B0-AEFF24FA5FC6}"/>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52" name="Straight Connector 32251">
              <a:extLst>
                <a:ext uri="{FF2B5EF4-FFF2-40B4-BE49-F238E27FC236}">
                  <a16:creationId xmlns:a16="http://schemas.microsoft.com/office/drawing/2014/main" id="{03A7039D-6A3C-0CDE-E26D-272953B80BA9}"/>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53" name="Straight Connector 32252">
              <a:extLst>
                <a:ext uri="{FF2B5EF4-FFF2-40B4-BE49-F238E27FC236}">
                  <a16:creationId xmlns:a16="http://schemas.microsoft.com/office/drawing/2014/main" id="{AAB6B1D7-E402-76C0-25B7-BAA284CB826A}"/>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55" name="Group 32254">
            <a:extLst>
              <a:ext uri="{FF2B5EF4-FFF2-40B4-BE49-F238E27FC236}">
                <a16:creationId xmlns:a16="http://schemas.microsoft.com/office/drawing/2014/main" id="{871524B0-66DB-A4A8-6744-E6AD503FCFA2}"/>
              </a:ext>
            </a:extLst>
          </p:cNvPr>
          <p:cNvGrpSpPr/>
          <p:nvPr/>
        </p:nvGrpSpPr>
        <p:grpSpPr>
          <a:xfrm>
            <a:off x="3637184" y="2570154"/>
            <a:ext cx="65261" cy="595819"/>
            <a:chOff x="3190652" y="2560321"/>
            <a:chExt cx="62591" cy="241007"/>
          </a:xfrm>
          <a:solidFill>
            <a:schemeClr val="accent1"/>
          </a:solidFill>
        </p:grpSpPr>
        <p:cxnSp>
          <p:nvCxnSpPr>
            <p:cNvPr id="32256" name="Straight Connector 32255">
              <a:extLst>
                <a:ext uri="{FF2B5EF4-FFF2-40B4-BE49-F238E27FC236}">
                  <a16:creationId xmlns:a16="http://schemas.microsoft.com/office/drawing/2014/main" id="{9B02E1B5-183B-04F2-6595-D7E521A50B2A}"/>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57" name="Straight Connector 32256">
              <a:extLst>
                <a:ext uri="{FF2B5EF4-FFF2-40B4-BE49-F238E27FC236}">
                  <a16:creationId xmlns:a16="http://schemas.microsoft.com/office/drawing/2014/main" id="{B75C4A2A-6A42-D165-C77C-26F245BD5D56}"/>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58" name="Straight Connector 32257">
              <a:extLst>
                <a:ext uri="{FF2B5EF4-FFF2-40B4-BE49-F238E27FC236}">
                  <a16:creationId xmlns:a16="http://schemas.microsoft.com/office/drawing/2014/main" id="{DA08B880-827D-8EDE-7582-41FF2448FD6E}"/>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60" name="Group 32259">
            <a:extLst>
              <a:ext uri="{FF2B5EF4-FFF2-40B4-BE49-F238E27FC236}">
                <a16:creationId xmlns:a16="http://schemas.microsoft.com/office/drawing/2014/main" id="{0E1C3A9D-9FD7-D033-81D4-4CEDDA3C9491}"/>
              </a:ext>
            </a:extLst>
          </p:cNvPr>
          <p:cNvGrpSpPr/>
          <p:nvPr/>
        </p:nvGrpSpPr>
        <p:grpSpPr>
          <a:xfrm>
            <a:off x="3896174" y="2738281"/>
            <a:ext cx="65261" cy="518387"/>
            <a:chOff x="3190652" y="2560321"/>
            <a:chExt cx="62591" cy="241007"/>
          </a:xfrm>
          <a:solidFill>
            <a:schemeClr val="accent1"/>
          </a:solidFill>
        </p:grpSpPr>
        <p:cxnSp>
          <p:nvCxnSpPr>
            <p:cNvPr id="32261" name="Straight Connector 32260">
              <a:extLst>
                <a:ext uri="{FF2B5EF4-FFF2-40B4-BE49-F238E27FC236}">
                  <a16:creationId xmlns:a16="http://schemas.microsoft.com/office/drawing/2014/main" id="{D4D60A96-9DA5-0679-71A2-FE5A91F9BE56}"/>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62" name="Straight Connector 32261">
              <a:extLst>
                <a:ext uri="{FF2B5EF4-FFF2-40B4-BE49-F238E27FC236}">
                  <a16:creationId xmlns:a16="http://schemas.microsoft.com/office/drawing/2014/main" id="{72352474-2FB6-9BBE-4540-6F02969A5211}"/>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63" name="Straight Connector 32262">
              <a:extLst>
                <a:ext uri="{FF2B5EF4-FFF2-40B4-BE49-F238E27FC236}">
                  <a16:creationId xmlns:a16="http://schemas.microsoft.com/office/drawing/2014/main" id="{8BB74DA8-9BBB-0198-8000-BC289B390901}"/>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65" name="Group 32264">
            <a:extLst>
              <a:ext uri="{FF2B5EF4-FFF2-40B4-BE49-F238E27FC236}">
                <a16:creationId xmlns:a16="http://schemas.microsoft.com/office/drawing/2014/main" id="{57C46D97-E44B-E73C-EE68-64FBC0F442C5}"/>
              </a:ext>
            </a:extLst>
          </p:cNvPr>
          <p:cNvGrpSpPr/>
          <p:nvPr/>
        </p:nvGrpSpPr>
        <p:grpSpPr>
          <a:xfrm>
            <a:off x="4151708" y="2738282"/>
            <a:ext cx="65261" cy="574196"/>
            <a:chOff x="3190652" y="2560321"/>
            <a:chExt cx="62591" cy="241007"/>
          </a:xfrm>
          <a:solidFill>
            <a:schemeClr val="accent1"/>
          </a:solidFill>
        </p:grpSpPr>
        <p:cxnSp>
          <p:nvCxnSpPr>
            <p:cNvPr id="32266" name="Straight Connector 32265">
              <a:extLst>
                <a:ext uri="{FF2B5EF4-FFF2-40B4-BE49-F238E27FC236}">
                  <a16:creationId xmlns:a16="http://schemas.microsoft.com/office/drawing/2014/main" id="{ED2F04CE-EC0E-2D60-B0D3-CBCC4748DAD5}"/>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67" name="Straight Connector 32266">
              <a:extLst>
                <a:ext uri="{FF2B5EF4-FFF2-40B4-BE49-F238E27FC236}">
                  <a16:creationId xmlns:a16="http://schemas.microsoft.com/office/drawing/2014/main" id="{93940F31-1CCB-A0F1-5FB5-E53EC8AC1961}"/>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68" name="Straight Connector 32267">
              <a:extLst>
                <a:ext uri="{FF2B5EF4-FFF2-40B4-BE49-F238E27FC236}">
                  <a16:creationId xmlns:a16="http://schemas.microsoft.com/office/drawing/2014/main" id="{1CCEE8C6-C379-9291-E8CC-475C01D5F76F}"/>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70" name="Group 32269">
            <a:extLst>
              <a:ext uri="{FF2B5EF4-FFF2-40B4-BE49-F238E27FC236}">
                <a16:creationId xmlns:a16="http://schemas.microsoft.com/office/drawing/2014/main" id="{69FB1FCF-79A5-3B8E-D058-0EE409CEC09C}"/>
              </a:ext>
            </a:extLst>
          </p:cNvPr>
          <p:cNvGrpSpPr/>
          <p:nvPr/>
        </p:nvGrpSpPr>
        <p:grpSpPr>
          <a:xfrm>
            <a:off x="4410592" y="2935012"/>
            <a:ext cx="65261" cy="628902"/>
            <a:chOff x="3190652" y="2560321"/>
            <a:chExt cx="62591" cy="241007"/>
          </a:xfrm>
          <a:solidFill>
            <a:schemeClr val="accent1"/>
          </a:solidFill>
        </p:grpSpPr>
        <p:cxnSp>
          <p:nvCxnSpPr>
            <p:cNvPr id="32271" name="Straight Connector 32270">
              <a:extLst>
                <a:ext uri="{FF2B5EF4-FFF2-40B4-BE49-F238E27FC236}">
                  <a16:creationId xmlns:a16="http://schemas.microsoft.com/office/drawing/2014/main" id="{82D19E7F-2E5B-1858-FA1D-86A199BA83FF}"/>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72" name="Straight Connector 32271">
              <a:extLst>
                <a:ext uri="{FF2B5EF4-FFF2-40B4-BE49-F238E27FC236}">
                  <a16:creationId xmlns:a16="http://schemas.microsoft.com/office/drawing/2014/main" id="{AB8F3CD4-2A9D-87E7-6898-B8B65880B8C7}"/>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73" name="Straight Connector 32272">
              <a:extLst>
                <a:ext uri="{FF2B5EF4-FFF2-40B4-BE49-F238E27FC236}">
                  <a16:creationId xmlns:a16="http://schemas.microsoft.com/office/drawing/2014/main" id="{2391FB4C-CD9A-B35C-5F4E-21123F438D1F}"/>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75" name="Group 32274">
            <a:extLst>
              <a:ext uri="{FF2B5EF4-FFF2-40B4-BE49-F238E27FC236}">
                <a16:creationId xmlns:a16="http://schemas.microsoft.com/office/drawing/2014/main" id="{AF474BA8-7408-19FF-6586-890D9B4221CA}"/>
              </a:ext>
            </a:extLst>
          </p:cNvPr>
          <p:cNvGrpSpPr/>
          <p:nvPr/>
        </p:nvGrpSpPr>
        <p:grpSpPr>
          <a:xfrm>
            <a:off x="4669332" y="1731457"/>
            <a:ext cx="65261" cy="1080770"/>
            <a:chOff x="3190652" y="2561465"/>
            <a:chExt cx="62591" cy="239863"/>
          </a:xfrm>
          <a:solidFill>
            <a:schemeClr val="accent1"/>
          </a:solidFill>
        </p:grpSpPr>
        <p:cxnSp>
          <p:nvCxnSpPr>
            <p:cNvPr id="32276" name="Straight Connector 32275">
              <a:extLst>
                <a:ext uri="{FF2B5EF4-FFF2-40B4-BE49-F238E27FC236}">
                  <a16:creationId xmlns:a16="http://schemas.microsoft.com/office/drawing/2014/main" id="{73BC8D6F-ECD1-3A39-F7F3-F36A0DD5948C}"/>
                </a:ext>
              </a:extLst>
            </p:cNvPr>
            <p:cNvCxnSpPr>
              <a:cxnSpLocks/>
            </p:cNvCxnSpPr>
            <p:nvPr/>
          </p:nvCxnSpPr>
          <p:spPr bwMode="auto">
            <a:xfrm>
              <a:off x="3221947" y="2561465"/>
              <a:ext cx="0" cy="239863"/>
            </a:xfrm>
            <a:prstGeom prst="line">
              <a:avLst/>
            </a:prstGeom>
            <a:grpFill/>
            <a:ln w="19050" cap="flat" cmpd="sng" algn="ctr">
              <a:solidFill>
                <a:schemeClr val="bg1"/>
              </a:solidFill>
              <a:prstDash val="solid"/>
              <a:round/>
              <a:headEnd type="none" w="med" len="med"/>
              <a:tailEnd type="none" w="med" len="med"/>
            </a:ln>
            <a:effectLst/>
          </p:spPr>
        </p:cxnSp>
        <p:cxnSp>
          <p:nvCxnSpPr>
            <p:cNvPr id="32277" name="Straight Connector 32276">
              <a:extLst>
                <a:ext uri="{FF2B5EF4-FFF2-40B4-BE49-F238E27FC236}">
                  <a16:creationId xmlns:a16="http://schemas.microsoft.com/office/drawing/2014/main" id="{C759168A-E0FD-DFCD-21E8-8383A9D3447B}"/>
                </a:ext>
              </a:extLst>
            </p:cNvPr>
            <p:cNvCxnSpPr>
              <a:cxnSpLocks/>
            </p:cNvCxnSpPr>
            <p:nvPr/>
          </p:nvCxnSpPr>
          <p:spPr bwMode="auto">
            <a:xfrm>
              <a:off x="3190652" y="2561465"/>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78" name="Straight Connector 32277">
              <a:extLst>
                <a:ext uri="{FF2B5EF4-FFF2-40B4-BE49-F238E27FC236}">
                  <a16:creationId xmlns:a16="http://schemas.microsoft.com/office/drawing/2014/main" id="{93BD915D-9607-1C2A-43D8-D90298116A83}"/>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80" name="Group 32279">
            <a:extLst>
              <a:ext uri="{FF2B5EF4-FFF2-40B4-BE49-F238E27FC236}">
                <a16:creationId xmlns:a16="http://schemas.microsoft.com/office/drawing/2014/main" id="{00578AF1-21F6-E264-36CF-23DD390C4CCA}"/>
              </a:ext>
            </a:extLst>
          </p:cNvPr>
          <p:cNvGrpSpPr/>
          <p:nvPr/>
        </p:nvGrpSpPr>
        <p:grpSpPr>
          <a:xfrm>
            <a:off x="4927730" y="2396980"/>
            <a:ext cx="65261" cy="674658"/>
            <a:chOff x="3190652" y="2563051"/>
            <a:chExt cx="62591" cy="238277"/>
          </a:xfrm>
          <a:solidFill>
            <a:schemeClr val="accent1"/>
          </a:solidFill>
        </p:grpSpPr>
        <p:cxnSp>
          <p:nvCxnSpPr>
            <p:cNvPr id="32281" name="Straight Connector 32280">
              <a:extLst>
                <a:ext uri="{FF2B5EF4-FFF2-40B4-BE49-F238E27FC236}">
                  <a16:creationId xmlns:a16="http://schemas.microsoft.com/office/drawing/2014/main" id="{98DF15A0-17B2-E657-6D89-F80E1EDF8CF1}"/>
                </a:ext>
              </a:extLst>
            </p:cNvPr>
            <p:cNvCxnSpPr>
              <a:cxnSpLocks/>
            </p:cNvCxnSpPr>
            <p:nvPr/>
          </p:nvCxnSpPr>
          <p:spPr bwMode="auto">
            <a:xfrm>
              <a:off x="3221947" y="2563051"/>
              <a:ext cx="0" cy="238277"/>
            </a:xfrm>
            <a:prstGeom prst="line">
              <a:avLst/>
            </a:prstGeom>
            <a:grpFill/>
            <a:ln w="19050" cap="flat" cmpd="sng" algn="ctr">
              <a:solidFill>
                <a:schemeClr val="bg1"/>
              </a:solidFill>
              <a:prstDash val="solid"/>
              <a:round/>
              <a:headEnd type="none" w="med" len="med"/>
              <a:tailEnd type="none" w="med" len="med"/>
            </a:ln>
            <a:effectLst/>
          </p:spPr>
        </p:cxnSp>
        <p:cxnSp>
          <p:nvCxnSpPr>
            <p:cNvPr id="32282" name="Straight Connector 32281">
              <a:extLst>
                <a:ext uri="{FF2B5EF4-FFF2-40B4-BE49-F238E27FC236}">
                  <a16:creationId xmlns:a16="http://schemas.microsoft.com/office/drawing/2014/main" id="{47BAA3DB-3A8A-BAF6-313A-34759DF20222}"/>
                </a:ext>
              </a:extLst>
            </p:cNvPr>
            <p:cNvCxnSpPr>
              <a:cxnSpLocks/>
            </p:cNvCxnSpPr>
            <p:nvPr/>
          </p:nvCxnSpPr>
          <p:spPr bwMode="auto">
            <a:xfrm>
              <a:off x="3190652" y="256305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83" name="Straight Connector 32282">
              <a:extLst>
                <a:ext uri="{FF2B5EF4-FFF2-40B4-BE49-F238E27FC236}">
                  <a16:creationId xmlns:a16="http://schemas.microsoft.com/office/drawing/2014/main" id="{A8817163-A559-8103-29BD-284B037367B9}"/>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85" name="Group 32284">
            <a:extLst>
              <a:ext uri="{FF2B5EF4-FFF2-40B4-BE49-F238E27FC236}">
                <a16:creationId xmlns:a16="http://schemas.microsoft.com/office/drawing/2014/main" id="{D3236033-B6E6-0768-CF6D-413F5C59E679}"/>
              </a:ext>
            </a:extLst>
          </p:cNvPr>
          <p:cNvGrpSpPr/>
          <p:nvPr/>
        </p:nvGrpSpPr>
        <p:grpSpPr>
          <a:xfrm>
            <a:off x="5188360" y="2229315"/>
            <a:ext cx="65261" cy="663340"/>
            <a:chOff x="3190652" y="2559381"/>
            <a:chExt cx="62591" cy="241947"/>
          </a:xfrm>
          <a:solidFill>
            <a:schemeClr val="accent1"/>
          </a:solidFill>
        </p:grpSpPr>
        <p:cxnSp>
          <p:nvCxnSpPr>
            <p:cNvPr id="32286" name="Straight Connector 32285">
              <a:extLst>
                <a:ext uri="{FF2B5EF4-FFF2-40B4-BE49-F238E27FC236}">
                  <a16:creationId xmlns:a16="http://schemas.microsoft.com/office/drawing/2014/main" id="{E205E2BE-E45A-0834-65CD-60517F0D8893}"/>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87" name="Straight Connector 32286">
              <a:extLst>
                <a:ext uri="{FF2B5EF4-FFF2-40B4-BE49-F238E27FC236}">
                  <a16:creationId xmlns:a16="http://schemas.microsoft.com/office/drawing/2014/main" id="{009EC5F1-CADC-4644-F59A-D2F1C50C570D}"/>
                </a:ext>
              </a:extLst>
            </p:cNvPr>
            <p:cNvCxnSpPr>
              <a:cxnSpLocks/>
            </p:cNvCxnSpPr>
            <p:nvPr/>
          </p:nvCxnSpPr>
          <p:spPr bwMode="auto">
            <a:xfrm>
              <a:off x="3190652" y="255938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88" name="Straight Connector 32287">
              <a:extLst>
                <a:ext uri="{FF2B5EF4-FFF2-40B4-BE49-F238E27FC236}">
                  <a16:creationId xmlns:a16="http://schemas.microsoft.com/office/drawing/2014/main" id="{ADC06DA2-F012-101A-F5CD-37A18B8F8480}"/>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90" name="Group 32289">
            <a:extLst>
              <a:ext uri="{FF2B5EF4-FFF2-40B4-BE49-F238E27FC236}">
                <a16:creationId xmlns:a16="http://schemas.microsoft.com/office/drawing/2014/main" id="{9C7272F6-E22F-1A88-B203-2F7FDE266B4C}"/>
              </a:ext>
            </a:extLst>
          </p:cNvPr>
          <p:cNvGrpSpPr/>
          <p:nvPr/>
        </p:nvGrpSpPr>
        <p:grpSpPr>
          <a:xfrm>
            <a:off x="5451070" y="2878286"/>
            <a:ext cx="65261" cy="536523"/>
            <a:chOff x="3190652" y="2563744"/>
            <a:chExt cx="62591" cy="237584"/>
          </a:xfrm>
          <a:solidFill>
            <a:schemeClr val="accent1"/>
          </a:solidFill>
        </p:grpSpPr>
        <p:cxnSp>
          <p:nvCxnSpPr>
            <p:cNvPr id="32291" name="Straight Connector 32290">
              <a:extLst>
                <a:ext uri="{FF2B5EF4-FFF2-40B4-BE49-F238E27FC236}">
                  <a16:creationId xmlns:a16="http://schemas.microsoft.com/office/drawing/2014/main" id="{F2BBD065-4ED2-3302-C0D2-7C7A568C3A24}"/>
                </a:ext>
              </a:extLst>
            </p:cNvPr>
            <p:cNvCxnSpPr>
              <a:cxnSpLocks/>
            </p:cNvCxnSpPr>
            <p:nvPr/>
          </p:nvCxnSpPr>
          <p:spPr bwMode="auto">
            <a:xfrm>
              <a:off x="3221947" y="2563744"/>
              <a:ext cx="0" cy="237584"/>
            </a:xfrm>
            <a:prstGeom prst="line">
              <a:avLst/>
            </a:prstGeom>
            <a:grpFill/>
            <a:ln w="19050" cap="flat" cmpd="sng" algn="ctr">
              <a:solidFill>
                <a:schemeClr val="bg1"/>
              </a:solidFill>
              <a:prstDash val="solid"/>
              <a:round/>
              <a:headEnd type="none" w="med" len="med"/>
              <a:tailEnd type="none" w="med" len="med"/>
            </a:ln>
            <a:effectLst/>
          </p:spPr>
        </p:cxnSp>
        <p:cxnSp>
          <p:nvCxnSpPr>
            <p:cNvPr id="32292" name="Straight Connector 32291">
              <a:extLst>
                <a:ext uri="{FF2B5EF4-FFF2-40B4-BE49-F238E27FC236}">
                  <a16:creationId xmlns:a16="http://schemas.microsoft.com/office/drawing/2014/main" id="{81C7D74F-7BCC-B810-4647-6CECD8A044B2}"/>
                </a:ext>
              </a:extLst>
            </p:cNvPr>
            <p:cNvCxnSpPr>
              <a:cxnSpLocks/>
            </p:cNvCxnSpPr>
            <p:nvPr/>
          </p:nvCxnSpPr>
          <p:spPr bwMode="auto">
            <a:xfrm>
              <a:off x="3190652" y="2563744"/>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93" name="Straight Connector 32292">
              <a:extLst>
                <a:ext uri="{FF2B5EF4-FFF2-40B4-BE49-F238E27FC236}">
                  <a16:creationId xmlns:a16="http://schemas.microsoft.com/office/drawing/2014/main" id="{60B4F7B4-D97E-0831-C3E9-4FF78062D832}"/>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295" name="Group 32294">
            <a:extLst>
              <a:ext uri="{FF2B5EF4-FFF2-40B4-BE49-F238E27FC236}">
                <a16:creationId xmlns:a16="http://schemas.microsoft.com/office/drawing/2014/main" id="{D820655A-8ED9-FE48-C077-A822FF08B5B3}"/>
              </a:ext>
            </a:extLst>
          </p:cNvPr>
          <p:cNvGrpSpPr/>
          <p:nvPr/>
        </p:nvGrpSpPr>
        <p:grpSpPr>
          <a:xfrm>
            <a:off x="5706267" y="2440081"/>
            <a:ext cx="65261" cy="628227"/>
            <a:chOff x="3190652" y="2560321"/>
            <a:chExt cx="62591" cy="241007"/>
          </a:xfrm>
          <a:solidFill>
            <a:schemeClr val="accent1"/>
          </a:solidFill>
        </p:grpSpPr>
        <p:cxnSp>
          <p:nvCxnSpPr>
            <p:cNvPr id="32296" name="Straight Connector 32295">
              <a:extLst>
                <a:ext uri="{FF2B5EF4-FFF2-40B4-BE49-F238E27FC236}">
                  <a16:creationId xmlns:a16="http://schemas.microsoft.com/office/drawing/2014/main" id="{83FFA6AA-80DD-6992-19B6-77527F6FA53F}"/>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297" name="Straight Connector 32296">
              <a:extLst>
                <a:ext uri="{FF2B5EF4-FFF2-40B4-BE49-F238E27FC236}">
                  <a16:creationId xmlns:a16="http://schemas.microsoft.com/office/drawing/2014/main" id="{70B60692-D391-C480-E127-F03240AE7889}"/>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298" name="Straight Connector 32297">
              <a:extLst>
                <a:ext uri="{FF2B5EF4-FFF2-40B4-BE49-F238E27FC236}">
                  <a16:creationId xmlns:a16="http://schemas.microsoft.com/office/drawing/2014/main" id="{CD217619-90C8-6D37-0728-51A71DB30A24}"/>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300" name="Group 32299">
            <a:extLst>
              <a:ext uri="{FF2B5EF4-FFF2-40B4-BE49-F238E27FC236}">
                <a16:creationId xmlns:a16="http://schemas.microsoft.com/office/drawing/2014/main" id="{B24CD178-BA9A-476F-9D1C-C1488F23E436}"/>
              </a:ext>
            </a:extLst>
          </p:cNvPr>
          <p:cNvGrpSpPr/>
          <p:nvPr/>
        </p:nvGrpSpPr>
        <p:grpSpPr>
          <a:xfrm>
            <a:off x="5962707" y="2363420"/>
            <a:ext cx="65261" cy="762653"/>
            <a:chOff x="3190652" y="2560321"/>
            <a:chExt cx="62591" cy="241007"/>
          </a:xfrm>
          <a:solidFill>
            <a:schemeClr val="accent1"/>
          </a:solidFill>
        </p:grpSpPr>
        <p:cxnSp>
          <p:nvCxnSpPr>
            <p:cNvPr id="32301" name="Straight Connector 32300">
              <a:extLst>
                <a:ext uri="{FF2B5EF4-FFF2-40B4-BE49-F238E27FC236}">
                  <a16:creationId xmlns:a16="http://schemas.microsoft.com/office/drawing/2014/main" id="{C35C7360-FD62-91BA-F6AC-C9A45F64701C}"/>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302" name="Straight Connector 32301">
              <a:extLst>
                <a:ext uri="{FF2B5EF4-FFF2-40B4-BE49-F238E27FC236}">
                  <a16:creationId xmlns:a16="http://schemas.microsoft.com/office/drawing/2014/main" id="{B039D78A-C6D1-20EE-E1E3-96A611C877B1}"/>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303" name="Straight Connector 32302">
              <a:extLst>
                <a:ext uri="{FF2B5EF4-FFF2-40B4-BE49-F238E27FC236}">
                  <a16:creationId xmlns:a16="http://schemas.microsoft.com/office/drawing/2014/main" id="{4E12BC3C-E82C-AF7C-6DE0-5AB02CE0FB0D}"/>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305" name="Group 32304">
            <a:extLst>
              <a:ext uri="{FF2B5EF4-FFF2-40B4-BE49-F238E27FC236}">
                <a16:creationId xmlns:a16="http://schemas.microsoft.com/office/drawing/2014/main" id="{3548890B-CC9F-CECB-145C-80C1066C4EED}"/>
              </a:ext>
            </a:extLst>
          </p:cNvPr>
          <p:cNvGrpSpPr/>
          <p:nvPr/>
        </p:nvGrpSpPr>
        <p:grpSpPr>
          <a:xfrm>
            <a:off x="6219577" y="2528313"/>
            <a:ext cx="65261" cy="601970"/>
            <a:chOff x="3190652" y="2560321"/>
            <a:chExt cx="62591" cy="241007"/>
          </a:xfrm>
          <a:solidFill>
            <a:schemeClr val="accent1"/>
          </a:solidFill>
        </p:grpSpPr>
        <p:cxnSp>
          <p:nvCxnSpPr>
            <p:cNvPr id="32306" name="Straight Connector 32305">
              <a:extLst>
                <a:ext uri="{FF2B5EF4-FFF2-40B4-BE49-F238E27FC236}">
                  <a16:creationId xmlns:a16="http://schemas.microsoft.com/office/drawing/2014/main" id="{B4F094E8-D8EC-46EC-C19A-7FA9191327D7}"/>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307" name="Straight Connector 32306">
              <a:extLst>
                <a:ext uri="{FF2B5EF4-FFF2-40B4-BE49-F238E27FC236}">
                  <a16:creationId xmlns:a16="http://schemas.microsoft.com/office/drawing/2014/main" id="{728C0435-DA8C-715B-C94F-97A4C87E2D38}"/>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308" name="Straight Connector 32307">
              <a:extLst>
                <a:ext uri="{FF2B5EF4-FFF2-40B4-BE49-F238E27FC236}">
                  <a16:creationId xmlns:a16="http://schemas.microsoft.com/office/drawing/2014/main" id="{33FAC80B-B498-7730-A11B-AC3952C2F77F}"/>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310" name="Group 32309">
            <a:extLst>
              <a:ext uri="{FF2B5EF4-FFF2-40B4-BE49-F238E27FC236}">
                <a16:creationId xmlns:a16="http://schemas.microsoft.com/office/drawing/2014/main" id="{B1BC3872-032F-645B-1A35-0C2FF2D12747}"/>
              </a:ext>
            </a:extLst>
          </p:cNvPr>
          <p:cNvGrpSpPr/>
          <p:nvPr/>
        </p:nvGrpSpPr>
        <p:grpSpPr>
          <a:xfrm>
            <a:off x="6476084" y="2738283"/>
            <a:ext cx="65261" cy="532663"/>
            <a:chOff x="3190652" y="2562515"/>
            <a:chExt cx="62591" cy="238813"/>
          </a:xfrm>
          <a:solidFill>
            <a:schemeClr val="accent1"/>
          </a:solidFill>
        </p:grpSpPr>
        <p:cxnSp>
          <p:nvCxnSpPr>
            <p:cNvPr id="32311" name="Straight Connector 32310">
              <a:extLst>
                <a:ext uri="{FF2B5EF4-FFF2-40B4-BE49-F238E27FC236}">
                  <a16:creationId xmlns:a16="http://schemas.microsoft.com/office/drawing/2014/main" id="{897D6B81-1548-2BF2-E783-9F60FEF1DFBC}"/>
                </a:ext>
              </a:extLst>
            </p:cNvPr>
            <p:cNvCxnSpPr>
              <a:cxnSpLocks/>
            </p:cNvCxnSpPr>
            <p:nvPr/>
          </p:nvCxnSpPr>
          <p:spPr bwMode="auto">
            <a:xfrm>
              <a:off x="3221947" y="2562515"/>
              <a:ext cx="0" cy="238813"/>
            </a:xfrm>
            <a:prstGeom prst="line">
              <a:avLst/>
            </a:prstGeom>
            <a:grpFill/>
            <a:ln w="19050" cap="flat" cmpd="sng" algn="ctr">
              <a:solidFill>
                <a:schemeClr val="bg1"/>
              </a:solidFill>
              <a:prstDash val="solid"/>
              <a:round/>
              <a:headEnd type="none" w="med" len="med"/>
              <a:tailEnd type="none" w="med" len="med"/>
            </a:ln>
            <a:effectLst/>
          </p:spPr>
        </p:cxnSp>
        <p:cxnSp>
          <p:nvCxnSpPr>
            <p:cNvPr id="32312" name="Straight Connector 32311">
              <a:extLst>
                <a:ext uri="{FF2B5EF4-FFF2-40B4-BE49-F238E27FC236}">
                  <a16:creationId xmlns:a16="http://schemas.microsoft.com/office/drawing/2014/main" id="{9E2B1ACB-1817-578C-617A-46AFE83D260D}"/>
                </a:ext>
              </a:extLst>
            </p:cNvPr>
            <p:cNvCxnSpPr>
              <a:cxnSpLocks/>
            </p:cNvCxnSpPr>
            <p:nvPr/>
          </p:nvCxnSpPr>
          <p:spPr bwMode="auto">
            <a:xfrm>
              <a:off x="3190652" y="256263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313" name="Straight Connector 32312">
              <a:extLst>
                <a:ext uri="{FF2B5EF4-FFF2-40B4-BE49-F238E27FC236}">
                  <a16:creationId xmlns:a16="http://schemas.microsoft.com/office/drawing/2014/main" id="{5FD556F4-D800-95E4-C3EB-009B38939A3D}"/>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315" name="Group 32314">
            <a:extLst>
              <a:ext uri="{FF2B5EF4-FFF2-40B4-BE49-F238E27FC236}">
                <a16:creationId xmlns:a16="http://schemas.microsoft.com/office/drawing/2014/main" id="{D8881BE3-C07D-3C14-6E2C-DB1DE28F0AB3}"/>
              </a:ext>
            </a:extLst>
          </p:cNvPr>
          <p:cNvGrpSpPr/>
          <p:nvPr/>
        </p:nvGrpSpPr>
        <p:grpSpPr>
          <a:xfrm>
            <a:off x="6732590" y="2557398"/>
            <a:ext cx="65261" cy="706229"/>
            <a:chOff x="3190652" y="2556240"/>
            <a:chExt cx="62591" cy="245088"/>
          </a:xfrm>
          <a:solidFill>
            <a:schemeClr val="accent1"/>
          </a:solidFill>
        </p:grpSpPr>
        <p:cxnSp>
          <p:nvCxnSpPr>
            <p:cNvPr id="32316" name="Straight Connector 32315">
              <a:extLst>
                <a:ext uri="{FF2B5EF4-FFF2-40B4-BE49-F238E27FC236}">
                  <a16:creationId xmlns:a16="http://schemas.microsoft.com/office/drawing/2014/main" id="{F8ADE5CA-9541-7553-E844-6948ACB0FB7F}"/>
                </a:ext>
              </a:extLst>
            </p:cNvPr>
            <p:cNvCxnSpPr>
              <a:cxnSpLocks/>
            </p:cNvCxnSpPr>
            <p:nvPr/>
          </p:nvCxnSpPr>
          <p:spPr bwMode="auto">
            <a:xfrm>
              <a:off x="3221947" y="2556240"/>
              <a:ext cx="0" cy="245088"/>
            </a:xfrm>
            <a:prstGeom prst="line">
              <a:avLst/>
            </a:prstGeom>
            <a:grpFill/>
            <a:ln w="19050" cap="flat" cmpd="sng" algn="ctr">
              <a:solidFill>
                <a:schemeClr val="bg1"/>
              </a:solidFill>
              <a:prstDash val="solid"/>
              <a:round/>
              <a:headEnd type="none" w="med" len="med"/>
              <a:tailEnd type="none" w="med" len="med"/>
            </a:ln>
            <a:effectLst/>
          </p:spPr>
        </p:cxnSp>
        <p:cxnSp>
          <p:nvCxnSpPr>
            <p:cNvPr id="32317" name="Straight Connector 32316">
              <a:extLst>
                <a:ext uri="{FF2B5EF4-FFF2-40B4-BE49-F238E27FC236}">
                  <a16:creationId xmlns:a16="http://schemas.microsoft.com/office/drawing/2014/main" id="{677CF713-1CAD-6194-0C33-28DE96C46562}"/>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318" name="Straight Connector 32317">
              <a:extLst>
                <a:ext uri="{FF2B5EF4-FFF2-40B4-BE49-F238E27FC236}">
                  <a16:creationId xmlns:a16="http://schemas.microsoft.com/office/drawing/2014/main" id="{F28ABBB7-EE09-5281-A570-93B06752E04A}"/>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320" name="Group 32319">
            <a:extLst>
              <a:ext uri="{FF2B5EF4-FFF2-40B4-BE49-F238E27FC236}">
                <a16:creationId xmlns:a16="http://schemas.microsoft.com/office/drawing/2014/main" id="{E04EF537-7CC6-15F5-5411-F9A9B56DE279}"/>
              </a:ext>
            </a:extLst>
          </p:cNvPr>
          <p:cNvGrpSpPr/>
          <p:nvPr/>
        </p:nvGrpSpPr>
        <p:grpSpPr>
          <a:xfrm>
            <a:off x="6987929" y="2271000"/>
            <a:ext cx="65261" cy="772610"/>
            <a:chOff x="3190652" y="2561122"/>
            <a:chExt cx="62591" cy="240206"/>
          </a:xfrm>
          <a:solidFill>
            <a:schemeClr val="accent1"/>
          </a:solidFill>
        </p:grpSpPr>
        <p:cxnSp>
          <p:nvCxnSpPr>
            <p:cNvPr id="32321" name="Straight Connector 32320">
              <a:extLst>
                <a:ext uri="{FF2B5EF4-FFF2-40B4-BE49-F238E27FC236}">
                  <a16:creationId xmlns:a16="http://schemas.microsoft.com/office/drawing/2014/main" id="{D596F7E2-AC16-D075-8CF6-7E412BB21A7D}"/>
                </a:ext>
              </a:extLst>
            </p:cNvPr>
            <p:cNvCxnSpPr>
              <a:cxnSpLocks/>
            </p:cNvCxnSpPr>
            <p:nvPr/>
          </p:nvCxnSpPr>
          <p:spPr bwMode="auto">
            <a:xfrm>
              <a:off x="3221947" y="2561122"/>
              <a:ext cx="0" cy="240206"/>
            </a:xfrm>
            <a:prstGeom prst="line">
              <a:avLst/>
            </a:prstGeom>
            <a:grpFill/>
            <a:ln w="19050" cap="flat" cmpd="sng" algn="ctr">
              <a:solidFill>
                <a:schemeClr val="bg1"/>
              </a:solidFill>
              <a:prstDash val="solid"/>
              <a:round/>
              <a:headEnd type="none" w="med" len="med"/>
              <a:tailEnd type="none" w="med" len="med"/>
            </a:ln>
            <a:effectLst/>
          </p:spPr>
        </p:cxnSp>
        <p:cxnSp>
          <p:nvCxnSpPr>
            <p:cNvPr id="32322" name="Straight Connector 32321">
              <a:extLst>
                <a:ext uri="{FF2B5EF4-FFF2-40B4-BE49-F238E27FC236}">
                  <a16:creationId xmlns:a16="http://schemas.microsoft.com/office/drawing/2014/main" id="{0FC9AA2D-A435-0508-3849-1F1EB414BE52}"/>
                </a:ext>
              </a:extLst>
            </p:cNvPr>
            <p:cNvCxnSpPr>
              <a:cxnSpLocks/>
            </p:cNvCxnSpPr>
            <p:nvPr/>
          </p:nvCxnSpPr>
          <p:spPr bwMode="auto">
            <a:xfrm>
              <a:off x="3190652" y="2561122"/>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323" name="Straight Connector 32322">
              <a:extLst>
                <a:ext uri="{FF2B5EF4-FFF2-40B4-BE49-F238E27FC236}">
                  <a16:creationId xmlns:a16="http://schemas.microsoft.com/office/drawing/2014/main" id="{EBF38C7F-5FBA-480C-895D-2C2F7630E60C}"/>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325" name="Group 32324">
            <a:extLst>
              <a:ext uri="{FF2B5EF4-FFF2-40B4-BE49-F238E27FC236}">
                <a16:creationId xmlns:a16="http://schemas.microsoft.com/office/drawing/2014/main" id="{9AD72DE0-430D-3715-8B39-DD8FA2226ABF}"/>
              </a:ext>
            </a:extLst>
          </p:cNvPr>
          <p:cNvGrpSpPr/>
          <p:nvPr/>
        </p:nvGrpSpPr>
        <p:grpSpPr>
          <a:xfrm>
            <a:off x="7247441" y="2318136"/>
            <a:ext cx="65261" cy="600446"/>
            <a:chOff x="3190652" y="2560321"/>
            <a:chExt cx="62591" cy="241007"/>
          </a:xfrm>
          <a:solidFill>
            <a:schemeClr val="accent1"/>
          </a:solidFill>
        </p:grpSpPr>
        <p:cxnSp>
          <p:nvCxnSpPr>
            <p:cNvPr id="32326" name="Straight Connector 32325">
              <a:extLst>
                <a:ext uri="{FF2B5EF4-FFF2-40B4-BE49-F238E27FC236}">
                  <a16:creationId xmlns:a16="http://schemas.microsoft.com/office/drawing/2014/main" id="{2627C04C-5574-1AD7-E1DA-AE92FAAF1C32}"/>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327" name="Straight Connector 32326">
              <a:extLst>
                <a:ext uri="{FF2B5EF4-FFF2-40B4-BE49-F238E27FC236}">
                  <a16:creationId xmlns:a16="http://schemas.microsoft.com/office/drawing/2014/main" id="{402A416D-B8A8-6213-5EBA-491978350499}"/>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328" name="Straight Connector 32327">
              <a:extLst>
                <a:ext uri="{FF2B5EF4-FFF2-40B4-BE49-F238E27FC236}">
                  <a16:creationId xmlns:a16="http://schemas.microsoft.com/office/drawing/2014/main" id="{6F6287DF-28C1-DE38-7B35-02DC30896032}"/>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330" name="Group 32329">
            <a:extLst>
              <a:ext uri="{FF2B5EF4-FFF2-40B4-BE49-F238E27FC236}">
                <a16:creationId xmlns:a16="http://schemas.microsoft.com/office/drawing/2014/main" id="{DF5DF0F9-525A-DEE5-E36F-DCC9E237BDB2}"/>
              </a:ext>
            </a:extLst>
          </p:cNvPr>
          <p:cNvGrpSpPr/>
          <p:nvPr/>
        </p:nvGrpSpPr>
        <p:grpSpPr>
          <a:xfrm>
            <a:off x="7508161" y="2617637"/>
            <a:ext cx="65261" cy="564536"/>
            <a:chOff x="3190652" y="2560321"/>
            <a:chExt cx="62591" cy="241007"/>
          </a:xfrm>
          <a:solidFill>
            <a:schemeClr val="accent1"/>
          </a:solidFill>
        </p:grpSpPr>
        <p:cxnSp>
          <p:nvCxnSpPr>
            <p:cNvPr id="32331" name="Straight Connector 32330">
              <a:extLst>
                <a:ext uri="{FF2B5EF4-FFF2-40B4-BE49-F238E27FC236}">
                  <a16:creationId xmlns:a16="http://schemas.microsoft.com/office/drawing/2014/main" id="{1A8B8CF1-9360-AAFE-CB3D-596FFEB7C2CF}"/>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332" name="Straight Connector 32331">
              <a:extLst>
                <a:ext uri="{FF2B5EF4-FFF2-40B4-BE49-F238E27FC236}">
                  <a16:creationId xmlns:a16="http://schemas.microsoft.com/office/drawing/2014/main" id="{B47D3E62-CCA2-4D8C-0AF9-8AE4DD88DFDF}"/>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333" name="Straight Connector 32332">
              <a:extLst>
                <a:ext uri="{FF2B5EF4-FFF2-40B4-BE49-F238E27FC236}">
                  <a16:creationId xmlns:a16="http://schemas.microsoft.com/office/drawing/2014/main" id="{250D0CCB-060A-0793-B98B-853D8072D2C6}"/>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grpSp>
        <p:nvGrpSpPr>
          <p:cNvPr id="32335" name="Group 32334">
            <a:extLst>
              <a:ext uri="{FF2B5EF4-FFF2-40B4-BE49-F238E27FC236}">
                <a16:creationId xmlns:a16="http://schemas.microsoft.com/office/drawing/2014/main" id="{FC00F264-479B-4F1A-055A-8671D6DBF419}"/>
              </a:ext>
            </a:extLst>
          </p:cNvPr>
          <p:cNvGrpSpPr/>
          <p:nvPr/>
        </p:nvGrpSpPr>
        <p:grpSpPr>
          <a:xfrm>
            <a:off x="417774" y="5488741"/>
            <a:ext cx="7599169" cy="779625"/>
            <a:chOff x="1453041" y="4254306"/>
            <a:chExt cx="8777050" cy="779625"/>
          </a:xfrm>
        </p:grpSpPr>
        <p:sp>
          <p:nvSpPr>
            <p:cNvPr id="32336" name="TextBox 32335">
              <a:extLst>
                <a:ext uri="{FF2B5EF4-FFF2-40B4-BE49-F238E27FC236}">
                  <a16:creationId xmlns:a16="http://schemas.microsoft.com/office/drawing/2014/main" id="{062F2F24-CE2C-73A3-594F-2890F104BFB2}"/>
                </a:ext>
              </a:extLst>
            </p:cNvPr>
            <p:cNvSpPr txBox="1"/>
            <p:nvPr/>
          </p:nvSpPr>
          <p:spPr bwMode="auto">
            <a:xfrm>
              <a:off x="5063449" y="4254306"/>
              <a:ext cx="2599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IN" sz="1400" dirty="0">
                  <a:solidFill>
                    <a:schemeClr val="bg1"/>
                  </a:solidFill>
                  <a:latin typeface="Calibri" panose="020F0502020204030204" pitchFamily="34" charset="0"/>
                </a:rPr>
                <a:t>Wk</a:t>
              </a:r>
            </a:p>
          </p:txBody>
        </p:sp>
        <p:grpSp>
          <p:nvGrpSpPr>
            <p:cNvPr id="32337" name="Group 32336">
              <a:extLst>
                <a:ext uri="{FF2B5EF4-FFF2-40B4-BE49-F238E27FC236}">
                  <a16:creationId xmlns:a16="http://schemas.microsoft.com/office/drawing/2014/main" id="{04964B49-7CE2-C417-0B24-3B923CE517AC}"/>
                </a:ext>
              </a:extLst>
            </p:cNvPr>
            <p:cNvGrpSpPr/>
            <p:nvPr/>
          </p:nvGrpSpPr>
          <p:grpSpPr>
            <a:xfrm>
              <a:off x="2625626" y="4474845"/>
              <a:ext cx="7604465" cy="534781"/>
              <a:chOff x="2625626" y="4392334"/>
              <a:chExt cx="7604465" cy="534781"/>
            </a:xfrm>
          </p:grpSpPr>
          <p:grpSp>
            <p:nvGrpSpPr>
              <p:cNvPr id="32340" name="Group 32339">
                <a:extLst>
                  <a:ext uri="{FF2B5EF4-FFF2-40B4-BE49-F238E27FC236}">
                    <a16:creationId xmlns:a16="http://schemas.microsoft.com/office/drawing/2014/main" id="{A9BE5FE1-A397-1B64-48BC-FAE18FAB55B9}"/>
                  </a:ext>
                </a:extLst>
              </p:cNvPr>
              <p:cNvGrpSpPr/>
              <p:nvPr/>
            </p:nvGrpSpPr>
            <p:grpSpPr>
              <a:xfrm>
                <a:off x="2625626" y="4392708"/>
                <a:ext cx="3431150" cy="530264"/>
                <a:chOff x="2411784" y="4157707"/>
                <a:chExt cx="6883927" cy="530264"/>
              </a:xfrm>
            </p:grpSpPr>
            <p:sp>
              <p:nvSpPr>
                <p:cNvPr id="32356" name="TextBox 32355">
                  <a:extLst>
                    <a:ext uri="{FF2B5EF4-FFF2-40B4-BE49-F238E27FC236}">
                      <a16:creationId xmlns:a16="http://schemas.microsoft.com/office/drawing/2014/main" id="{2A6883C3-6EDA-2097-63DC-F7EACD05BFFD}"/>
                    </a:ext>
                  </a:extLst>
                </p:cNvPr>
                <p:cNvSpPr txBox="1"/>
                <p:nvPr/>
              </p:nvSpPr>
              <p:spPr bwMode="auto">
                <a:xfrm>
                  <a:off x="3033665" y="4161042"/>
                  <a:ext cx="8244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44</a:t>
                  </a:r>
                </a:p>
              </p:txBody>
            </p:sp>
            <p:sp>
              <p:nvSpPr>
                <p:cNvPr id="32357" name="TextBox 32356">
                  <a:extLst>
                    <a:ext uri="{FF2B5EF4-FFF2-40B4-BE49-F238E27FC236}">
                      <a16:creationId xmlns:a16="http://schemas.microsoft.com/office/drawing/2014/main" id="{5A957738-C12F-B746-A09B-71ABB5EEE88B}"/>
                    </a:ext>
                  </a:extLst>
                </p:cNvPr>
                <p:cNvSpPr txBox="1"/>
                <p:nvPr/>
              </p:nvSpPr>
              <p:spPr bwMode="auto">
                <a:xfrm>
                  <a:off x="2411784" y="4164377"/>
                  <a:ext cx="8244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p:txBody>
            </p:sp>
            <p:sp>
              <p:nvSpPr>
                <p:cNvPr id="32358" name="TextBox 32357">
                  <a:extLst>
                    <a:ext uri="{FF2B5EF4-FFF2-40B4-BE49-F238E27FC236}">
                      <a16:creationId xmlns:a16="http://schemas.microsoft.com/office/drawing/2014/main" id="{F5C03C62-5F56-BBF3-764C-A1BE12AD1FF4}"/>
                    </a:ext>
                  </a:extLst>
                </p:cNvPr>
                <p:cNvSpPr txBox="1"/>
                <p:nvPr/>
              </p:nvSpPr>
              <p:spPr bwMode="auto">
                <a:xfrm>
                  <a:off x="4217661" y="4161042"/>
                  <a:ext cx="851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43</a:t>
                  </a:r>
                </a:p>
              </p:txBody>
            </p:sp>
            <p:sp>
              <p:nvSpPr>
                <p:cNvPr id="32359" name="TextBox 32358">
                  <a:extLst>
                    <a:ext uri="{FF2B5EF4-FFF2-40B4-BE49-F238E27FC236}">
                      <a16:creationId xmlns:a16="http://schemas.microsoft.com/office/drawing/2014/main" id="{AAF22240-DC93-4D14-D68B-CFCFDA4B8FFB}"/>
                    </a:ext>
                  </a:extLst>
                </p:cNvPr>
                <p:cNvSpPr txBox="1"/>
                <p:nvPr/>
              </p:nvSpPr>
              <p:spPr bwMode="auto">
                <a:xfrm>
                  <a:off x="3609229" y="4164377"/>
                  <a:ext cx="8244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p:txBody>
            </p:sp>
            <p:sp>
              <p:nvSpPr>
                <p:cNvPr id="32360" name="TextBox 32359">
                  <a:extLst>
                    <a:ext uri="{FF2B5EF4-FFF2-40B4-BE49-F238E27FC236}">
                      <a16:creationId xmlns:a16="http://schemas.microsoft.com/office/drawing/2014/main" id="{C50EA296-06AF-AA8D-5AF7-0735E132416E}"/>
                    </a:ext>
                  </a:extLst>
                </p:cNvPr>
                <p:cNvSpPr txBox="1"/>
                <p:nvPr/>
              </p:nvSpPr>
              <p:spPr bwMode="auto">
                <a:xfrm>
                  <a:off x="5434223" y="4157707"/>
                  <a:ext cx="851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a:t>
                  </a:r>
                </a:p>
              </p:txBody>
            </p:sp>
            <p:sp>
              <p:nvSpPr>
                <p:cNvPr id="32361" name="TextBox 32360">
                  <a:extLst>
                    <a:ext uri="{FF2B5EF4-FFF2-40B4-BE49-F238E27FC236}">
                      <a16:creationId xmlns:a16="http://schemas.microsoft.com/office/drawing/2014/main" id="{822E21DC-1E73-45AC-2104-163CEB1CF858}"/>
                    </a:ext>
                  </a:extLst>
                </p:cNvPr>
                <p:cNvSpPr txBox="1"/>
                <p:nvPr/>
              </p:nvSpPr>
              <p:spPr bwMode="auto">
                <a:xfrm>
                  <a:off x="4812346" y="4161042"/>
                  <a:ext cx="851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44</a:t>
                  </a:r>
                </a:p>
              </p:txBody>
            </p:sp>
            <p:sp>
              <p:nvSpPr>
                <p:cNvPr id="32362" name="TextBox 32361">
                  <a:extLst>
                    <a:ext uri="{FF2B5EF4-FFF2-40B4-BE49-F238E27FC236}">
                      <a16:creationId xmlns:a16="http://schemas.microsoft.com/office/drawing/2014/main" id="{3E20F60C-22A4-404E-8ACF-42222AD37877}"/>
                    </a:ext>
                  </a:extLst>
                </p:cNvPr>
                <p:cNvSpPr txBox="1"/>
                <p:nvPr/>
              </p:nvSpPr>
              <p:spPr bwMode="auto">
                <a:xfrm>
                  <a:off x="6631665" y="4157707"/>
                  <a:ext cx="851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a:t>
                  </a:r>
                </a:p>
              </p:txBody>
            </p:sp>
            <p:sp>
              <p:nvSpPr>
                <p:cNvPr id="32363" name="TextBox 32362">
                  <a:extLst>
                    <a:ext uri="{FF2B5EF4-FFF2-40B4-BE49-F238E27FC236}">
                      <a16:creationId xmlns:a16="http://schemas.microsoft.com/office/drawing/2014/main" id="{D439C759-84C0-03CC-857E-576417798510}"/>
                    </a:ext>
                  </a:extLst>
                </p:cNvPr>
                <p:cNvSpPr txBox="1"/>
                <p:nvPr/>
              </p:nvSpPr>
              <p:spPr bwMode="auto">
                <a:xfrm>
                  <a:off x="6009785" y="4161042"/>
                  <a:ext cx="851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a:t>
                  </a:r>
                </a:p>
              </p:txBody>
            </p:sp>
            <p:sp>
              <p:nvSpPr>
                <p:cNvPr id="32364" name="TextBox 32363">
                  <a:extLst>
                    <a:ext uri="{FF2B5EF4-FFF2-40B4-BE49-F238E27FC236}">
                      <a16:creationId xmlns:a16="http://schemas.microsoft.com/office/drawing/2014/main" id="{E3B5099A-BA51-7701-8535-EFA0C6419BD4}"/>
                    </a:ext>
                  </a:extLst>
                </p:cNvPr>
                <p:cNvSpPr txBox="1"/>
                <p:nvPr/>
              </p:nvSpPr>
              <p:spPr bwMode="auto">
                <a:xfrm>
                  <a:off x="7849639" y="4161416"/>
                  <a:ext cx="851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32365" name="TextBox 32364">
                  <a:extLst>
                    <a:ext uri="{FF2B5EF4-FFF2-40B4-BE49-F238E27FC236}">
                      <a16:creationId xmlns:a16="http://schemas.microsoft.com/office/drawing/2014/main" id="{962A18FD-697A-C042-7500-911C53704709}"/>
                    </a:ext>
                  </a:extLst>
                </p:cNvPr>
                <p:cNvSpPr txBox="1"/>
                <p:nvPr/>
              </p:nvSpPr>
              <p:spPr bwMode="auto">
                <a:xfrm>
                  <a:off x="7227759" y="4164751"/>
                  <a:ext cx="851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a:t>
                  </a:r>
                </a:p>
              </p:txBody>
            </p:sp>
            <p:sp>
              <p:nvSpPr>
                <p:cNvPr id="32366" name="TextBox 32365">
                  <a:extLst>
                    <a:ext uri="{FF2B5EF4-FFF2-40B4-BE49-F238E27FC236}">
                      <a16:creationId xmlns:a16="http://schemas.microsoft.com/office/drawing/2014/main" id="{F5754C1F-96AF-D786-CC11-A3FC357C98D3}"/>
                    </a:ext>
                  </a:extLst>
                </p:cNvPr>
                <p:cNvSpPr txBox="1"/>
                <p:nvPr/>
              </p:nvSpPr>
              <p:spPr bwMode="auto">
                <a:xfrm>
                  <a:off x="8444323" y="4161416"/>
                  <a:ext cx="851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grpSp>
          <p:grpSp>
            <p:nvGrpSpPr>
              <p:cNvPr id="32341" name="Group 32340">
                <a:extLst>
                  <a:ext uri="{FF2B5EF4-FFF2-40B4-BE49-F238E27FC236}">
                    <a16:creationId xmlns:a16="http://schemas.microsoft.com/office/drawing/2014/main" id="{DA5FF1E9-73AB-DEF9-4B8A-D7C9CAE27D7E}"/>
                  </a:ext>
                </a:extLst>
              </p:cNvPr>
              <p:cNvGrpSpPr/>
              <p:nvPr/>
            </p:nvGrpSpPr>
            <p:grpSpPr>
              <a:xfrm>
                <a:off x="5937287" y="4392334"/>
                <a:ext cx="3390781" cy="530264"/>
                <a:chOff x="2391581" y="4157707"/>
                <a:chExt cx="6910883" cy="530264"/>
              </a:xfrm>
            </p:grpSpPr>
            <p:sp>
              <p:nvSpPr>
                <p:cNvPr id="32345" name="TextBox 32344">
                  <a:extLst>
                    <a:ext uri="{FF2B5EF4-FFF2-40B4-BE49-F238E27FC236}">
                      <a16:creationId xmlns:a16="http://schemas.microsoft.com/office/drawing/2014/main" id="{F6EAF656-08BE-5A8E-81D7-D7E616012801}"/>
                    </a:ext>
                  </a:extLst>
                </p:cNvPr>
                <p:cNvSpPr txBox="1"/>
                <p:nvPr/>
              </p:nvSpPr>
              <p:spPr bwMode="auto">
                <a:xfrm>
                  <a:off x="3013461" y="4161042"/>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p:txBody>
            </p:sp>
            <p:sp>
              <p:nvSpPr>
                <p:cNvPr id="32346" name="TextBox 32345">
                  <a:extLst>
                    <a:ext uri="{FF2B5EF4-FFF2-40B4-BE49-F238E27FC236}">
                      <a16:creationId xmlns:a16="http://schemas.microsoft.com/office/drawing/2014/main" id="{B53328F5-93F6-95CD-6904-92000A15C6EA}"/>
                    </a:ext>
                  </a:extLst>
                </p:cNvPr>
                <p:cNvSpPr txBox="1"/>
                <p:nvPr/>
              </p:nvSpPr>
              <p:spPr bwMode="auto">
                <a:xfrm>
                  <a:off x="2391581" y="4164377"/>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a:t>
                  </a:r>
                </a:p>
              </p:txBody>
            </p:sp>
            <p:sp>
              <p:nvSpPr>
                <p:cNvPr id="32347" name="TextBox 32346">
                  <a:extLst>
                    <a:ext uri="{FF2B5EF4-FFF2-40B4-BE49-F238E27FC236}">
                      <a16:creationId xmlns:a16="http://schemas.microsoft.com/office/drawing/2014/main" id="{F6A359F9-501F-C4E7-AD7A-2076273988BD}"/>
                    </a:ext>
                  </a:extLst>
                </p:cNvPr>
                <p:cNvSpPr txBox="1"/>
                <p:nvPr/>
              </p:nvSpPr>
              <p:spPr bwMode="auto">
                <a:xfrm>
                  <a:off x="4210904" y="4161042"/>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p:txBody>
            </p:sp>
            <p:sp>
              <p:nvSpPr>
                <p:cNvPr id="32348" name="TextBox 32347">
                  <a:extLst>
                    <a:ext uri="{FF2B5EF4-FFF2-40B4-BE49-F238E27FC236}">
                      <a16:creationId xmlns:a16="http://schemas.microsoft.com/office/drawing/2014/main" id="{C7789072-6FD7-3BF3-316C-0FD1798CF4A9}"/>
                    </a:ext>
                  </a:extLst>
                </p:cNvPr>
                <p:cNvSpPr txBox="1"/>
                <p:nvPr/>
              </p:nvSpPr>
              <p:spPr bwMode="auto">
                <a:xfrm>
                  <a:off x="3589024" y="4164377"/>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a:t>
                  </a:r>
                </a:p>
              </p:txBody>
            </p:sp>
            <p:sp>
              <p:nvSpPr>
                <p:cNvPr id="32349" name="TextBox 32348">
                  <a:extLst>
                    <a:ext uri="{FF2B5EF4-FFF2-40B4-BE49-F238E27FC236}">
                      <a16:creationId xmlns:a16="http://schemas.microsoft.com/office/drawing/2014/main" id="{2450BE35-276B-6028-433C-8C9EF9BF6E11}"/>
                    </a:ext>
                  </a:extLst>
                </p:cNvPr>
                <p:cNvSpPr txBox="1"/>
                <p:nvPr/>
              </p:nvSpPr>
              <p:spPr bwMode="auto">
                <a:xfrm>
                  <a:off x="5427467" y="4157707"/>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p:txBody>
            </p:sp>
            <p:sp>
              <p:nvSpPr>
                <p:cNvPr id="32350" name="TextBox 32349">
                  <a:extLst>
                    <a:ext uri="{FF2B5EF4-FFF2-40B4-BE49-F238E27FC236}">
                      <a16:creationId xmlns:a16="http://schemas.microsoft.com/office/drawing/2014/main" id="{45A22431-88C1-1C1F-21EA-741B4E813B83}"/>
                    </a:ext>
                  </a:extLst>
                </p:cNvPr>
                <p:cNvSpPr txBox="1"/>
                <p:nvPr/>
              </p:nvSpPr>
              <p:spPr bwMode="auto">
                <a:xfrm>
                  <a:off x="4805590" y="4161042"/>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p:txBody>
            </p:sp>
            <p:sp>
              <p:nvSpPr>
                <p:cNvPr id="32351" name="TextBox 32350">
                  <a:extLst>
                    <a:ext uri="{FF2B5EF4-FFF2-40B4-BE49-F238E27FC236}">
                      <a16:creationId xmlns:a16="http://schemas.microsoft.com/office/drawing/2014/main" id="{C28ABDBF-B486-7DA4-3988-6472CBB62F73}"/>
                    </a:ext>
                  </a:extLst>
                </p:cNvPr>
                <p:cNvSpPr txBox="1"/>
                <p:nvPr/>
              </p:nvSpPr>
              <p:spPr bwMode="auto">
                <a:xfrm>
                  <a:off x="6624910" y="4157707"/>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p:txBody>
            </p:sp>
            <p:sp>
              <p:nvSpPr>
                <p:cNvPr id="32352" name="TextBox 32351">
                  <a:extLst>
                    <a:ext uri="{FF2B5EF4-FFF2-40B4-BE49-F238E27FC236}">
                      <a16:creationId xmlns:a16="http://schemas.microsoft.com/office/drawing/2014/main" id="{D8102C85-AC0B-988D-AFF3-8C8FCEAA8FCB}"/>
                    </a:ext>
                  </a:extLst>
                </p:cNvPr>
                <p:cNvSpPr txBox="1"/>
                <p:nvPr/>
              </p:nvSpPr>
              <p:spPr bwMode="auto">
                <a:xfrm>
                  <a:off x="6003031" y="4161042"/>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p:txBody>
            </p:sp>
            <p:sp>
              <p:nvSpPr>
                <p:cNvPr id="32353" name="TextBox 32352">
                  <a:extLst>
                    <a:ext uri="{FF2B5EF4-FFF2-40B4-BE49-F238E27FC236}">
                      <a16:creationId xmlns:a16="http://schemas.microsoft.com/office/drawing/2014/main" id="{9AF24A7C-131A-9845-7D66-0778C14C3BD7}"/>
                    </a:ext>
                  </a:extLst>
                </p:cNvPr>
                <p:cNvSpPr txBox="1"/>
                <p:nvPr/>
              </p:nvSpPr>
              <p:spPr bwMode="auto">
                <a:xfrm>
                  <a:off x="7842883" y="4161416"/>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p:txBody>
            </p:sp>
            <p:sp>
              <p:nvSpPr>
                <p:cNvPr id="32354" name="TextBox 32353">
                  <a:extLst>
                    <a:ext uri="{FF2B5EF4-FFF2-40B4-BE49-F238E27FC236}">
                      <a16:creationId xmlns:a16="http://schemas.microsoft.com/office/drawing/2014/main" id="{C479B16B-782D-D37E-A88E-87B5E19AD1FA}"/>
                    </a:ext>
                  </a:extLst>
                </p:cNvPr>
                <p:cNvSpPr txBox="1"/>
                <p:nvPr/>
              </p:nvSpPr>
              <p:spPr bwMode="auto">
                <a:xfrm>
                  <a:off x="7221001" y="4164751"/>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p:txBody>
            </p:sp>
            <p:sp>
              <p:nvSpPr>
                <p:cNvPr id="32355" name="TextBox 32354">
                  <a:extLst>
                    <a:ext uri="{FF2B5EF4-FFF2-40B4-BE49-F238E27FC236}">
                      <a16:creationId xmlns:a16="http://schemas.microsoft.com/office/drawing/2014/main" id="{DA911971-B8A9-9535-8354-CF760BD6393D}"/>
                    </a:ext>
                  </a:extLst>
                </p:cNvPr>
                <p:cNvSpPr txBox="1"/>
                <p:nvPr/>
              </p:nvSpPr>
              <p:spPr bwMode="auto">
                <a:xfrm>
                  <a:off x="8437566" y="4161416"/>
                  <a:ext cx="864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p:txBody>
            </p:sp>
          </p:grpSp>
          <p:sp>
            <p:nvSpPr>
              <p:cNvPr id="32342" name="TextBox 32341">
                <a:extLst>
                  <a:ext uri="{FF2B5EF4-FFF2-40B4-BE49-F238E27FC236}">
                    <a16:creationId xmlns:a16="http://schemas.microsoft.com/office/drawing/2014/main" id="{EC980AF7-7CB9-DD28-2A88-9FB91331704A}"/>
                  </a:ext>
                </a:extLst>
              </p:cNvPr>
              <p:cNvSpPr txBox="1"/>
              <p:nvPr/>
            </p:nvSpPr>
            <p:spPr bwMode="auto">
              <a:xfrm>
                <a:off x="9513954" y="4400560"/>
                <a:ext cx="4243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p:txBody>
          </p:sp>
          <p:sp>
            <p:nvSpPr>
              <p:cNvPr id="32343" name="TextBox 32342">
                <a:extLst>
                  <a:ext uri="{FF2B5EF4-FFF2-40B4-BE49-F238E27FC236}">
                    <a16:creationId xmlns:a16="http://schemas.microsoft.com/office/drawing/2014/main" id="{E953EDA9-CC5A-ED53-13E3-A42907290BE6}"/>
                  </a:ext>
                </a:extLst>
              </p:cNvPr>
              <p:cNvSpPr txBox="1"/>
              <p:nvPr/>
            </p:nvSpPr>
            <p:spPr bwMode="auto">
              <a:xfrm>
                <a:off x="9208834" y="4403895"/>
                <a:ext cx="4243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p:txBody>
          </p:sp>
          <p:sp>
            <p:nvSpPr>
              <p:cNvPr id="32344" name="TextBox 32343">
                <a:extLst>
                  <a:ext uri="{FF2B5EF4-FFF2-40B4-BE49-F238E27FC236}">
                    <a16:creationId xmlns:a16="http://schemas.microsoft.com/office/drawing/2014/main" id="{D1352FAA-FE00-0769-EBD5-FC1462D1E0FB}"/>
                  </a:ext>
                </a:extLst>
              </p:cNvPr>
              <p:cNvSpPr txBox="1"/>
              <p:nvPr/>
            </p:nvSpPr>
            <p:spPr bwMode="auto">
              <a:xfrm>
                <a:off x="9805734" y="4400560"/>
                <a:ext cx="4243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p:txBody>
          </p:sp>
        </p:grpSp>
        <p:sp>
          <p:nvSpPr>
            <p:cNvPr id="32338" name="TextBox 32337">
              <a:extLst>
                <a:ext uri="{FF2B5EF4-FFF2-40B4-BE49-F238E27FC236}">
                  <a16:creationId xmlns:a16="http://schemas.microsoft.com/office/drawing/2014/main" id="{024F5BD4-F3EA-18D7-9772-B0DF67D7D255}"/>
                </a:ext>
              </a:extLst>
            </p:cNvPr>
            <p:cNvSpPr txBox="1"/>
            <p:nvPr/>
          </p:nvSpPr>
          <p:spPr bwMode="auto">
            <a:xfrm>
              <a:off x="1453041" y="4482772"/>
              <a:ext cx="1239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Efgartigimod</a:t>
              </a:r>
            </a:p>
          </p:txBody>
        </p:sp>
        <p:sp>
          <p:nvSpPr>
            <p:cNvPr id="32339" name="TextBox 32338">
              <a:extLst>
                <a:ext uri="{FF2B5EF4-FFF2-40B4-BE49-F238E27FC236}">
                  <a16:creationId xmlns:a16="http://schemas.microsoft.com/office/drawing/2014/main" id="{C612705E-0292-3EFC-B26A-94976EF8B9B5}"/>
                </a:ext>
              </a:extLst>
            </p:cNvPr>
            <p:cNvSpPr txBox="1"/>
            <p:nvPr/>
          </p:nvSpPr>
          <p:spPr bwMode="auto">
            <a:xfrm>
              <a:off x="1848790" y="4726154"/>
              <a:ext cx="8502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grpSp>
        <p:nvGrpSpPr>
          <p:cNvPr id="32367" name="Group 32366">
            <a:extLst>
              <a:ext uri="{FF2B5EF4-FFF2-40B4-BE49-F238E27FC236}">
                <a16:creationId xmlns:a16="http://schemas.microsoft.com/office/drawing/2014/main" id="{4AEFA600-D69C-E1F2-3F06-2AD9597B125D}"/>
              </a:ext>
            </a:extLst>
          </p:cNvPr>
          <p:cNvGrpSpPr/>
          <p:nvPr/>
        </p:nvGrpSpPr>
        <p:grpSpPr>
          <a:xfrm>
            <a:off x="1503705" y="5216304"/>
            <a:ext cx="6502414" cy="350115"/>
            <a:chOff x="2686672" y="4392334"/>
            <a:chExt cx="7527768" cy="350115"/>
          </a:xfrm>
        </p:grpSpPr>
        <p:grpSp>
          <p:nvGrpSpPr>
            <p:cNvPr id="32368" name="Group 32367">
              <a:extLst>
                <a:ext uri="{FF2B5EF4-FFF2-40B4-BE49-F238E27FC236}">
                  <a16:creationId xmlns:a16="http://schemas.microsoft.com/office/drawing/2014/main" id="{1D67CA05-C3A0-12BA-FD6C-B1BBF08486C8}"/>
                </a:ext>
              </a:extLst>
            </p:cNvPr>
            <p:cNvGrpSpPr/>
            <p:nvPr/>
          </p:nvGrpSpPr>
          <p:grpSpPr>
            <a:xfrm>
              <a:off x="2686672" y="4392708"/>
              <a:ext cx="3354455" cy="345598"/>
              <a:chOff x="2534259" y="4157707"/>
              <a:chExt cx="6730052" cy="345598"/>
            </a:xfrm>
          </p:grpSpPr>
          <p:sp>
            <p:nvSpPr>
              <p:cNvPr id="32384" name="TextBox 32383">
                <a:extLst>
                  <a:ext uri="{FF2B5EF4-FFF2-40B4-BE49-F238E27FC236}">
                    <a16:creationId xmlns:a16="http://schemas.microsoft.com/office/drawing/2014/main" id="{632BFFA4-BCBF-3C19-1615-88A6DDBAAFF3}"/>
                  </a:ext>
                </a:extLst>
              </p:cNvPr>
              <p:cNvSpPr txBox="1"/>
              <p:nvPr/>
            </p:nvSpPr>
            <p:spPr bwMode="auto">
              <a:xfrm>
                <a:off x="3156139" y="4161042"/>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32385" name="TextBox 32384">
                <a:extLst>
                  <a:ext uri="{FF2B5EF4-FFF2-40B4-BE49-F238E27FC236}">
                    <a16:creationId xmlns:a16="http://schemas.microsoft.com/office/drawing/2014/main" id="{2D5D9123-BA2E-DC9E-9D6A-194EB8BA0006}"/>
                  </a:ext>
                </a:extLst>
              </p:cNvPr>
              <p:cNvSpPr txBox="1"/>
              <p:nvPr/>
            </p:nvSpPr>
            <p:spPr bwMode="auto">
              <a:xfrm>
                <a:off x="2534259" y="4164377"/>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32386" name="TextBox 32385">
                <a:extLst>
                  <a:ext uri="{FF2B5EF4-FFF2-40B4-BE49-F238E27FC236}">
                    <a16:creationId xmlns:a16="http://schemas.microsoft.com/office/drawing/2014/main" id="{7A1AF2FD-D3A6-3DDD-2F12-1065C95B8760}"/>
                  </a:ext>
                </a:extLst>
              </p:cNvPr>
              <p:cNvSpPr txBox="1"/>
              <p:nvPr/>
            </p:nvSpPr>
            <p:spPr bwMode="auto">
              <a:xfrm>
                <a:off x="4353578" y="4161042"/>
                <a:ext cx="5795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a:t>
                </a:r>
              </a:p>
            </p:txBody>
          </p:sp>
          <p:sp>
            <p:nvSpPr>
              <p:cNvPr id="32387" name="TextBox 32386">
                <a:extLst>
                  <a:ext uri="{FF2B5EF4-FFF2-40B4-BE49-F238E27FC236}">
                    <a16:creationId xmlns:a16="http://schemas.microsoft.com/office/drawing/2014/main" id="{532534CC-D6F3-0676-F1FA-4C41881D5C61}"/>
                  </a:ext>
                </a:extLst>
              </p:cNvPr>
              <p:cNvSpPr txBox="1"/>
              <p:nvPr/>
            </p:nvSpPr>
            <p:spPr bwMode="auto">
              <a:xfrm>
                <a:off x="3731701" y="4164377"/>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a:t>
                </a:r>
              </a:p>
            </p:txBody>
          </p:sp>
          <p:sp>
            <p:nvSpPr>
              <p:cNvPr id="32388" name="TextBox 32387">
                <a:extLst>
                  <a:ext uri="{FF2B5EF4-FFF2-40B4-BE49-F238E27FC236}">
                    <a16:creationId xmlns:a16="http://schemas.microsoft.com/office/drawing/2014/main" id="{0E1A01D9-D5A8-4EF6-FDE0-AA3A6020FF46}"/>
                  </a:ext>
                </a:extLst>
              </p:cNvPr>
              <p:cNvSpPr txBox="1"/>
              <p:nvPr/>
            </p:nvSpPr>
            <p:spPr bwMode="auto">
              <a:xfrm>
                <a:off x="5570142" y="4157707"/>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a:t>
                </a:r>
              </a:p>
            </p:txBody>
          </p:sp>
          <p:sp>
            <p:nvSpPr>
              <p:cNvPr id="32389" name="TextBox 32388">
                <a:extLst>
                  <a:ext uri="{FF2B5EF4-FFF2-40B4-BE49-F238E27FC236}">
                    <a16:creationId xmlns:a16="http://schemas.microsoft.com/office/drawing/2014/main" id="{F7EAFAAB-3ADC-16F8-B8AA-0FA6FF2E0144}"/>
                  </a:ext>
                </a:extLst>
              </p:cNvPr>
              <p:cNvSpPr txBox="1"/>
              <p:nvPr/>
            </p:nvSpPr>
            <p:spPr bwMode="auto">
              <a:xfrm>
                <a:off x="4948264" y="4161042"/>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a:t>
                </a:r>
              </a:p>
            </p:txBody>
          </p:sp>
          <p:sp>
            <p:nvSpPr>
              <p:cNvPr id="32390" name="TextBox 32389">
                <a:extLst>
                  <a:ext uri="{FF2B5EF4-FFF2-40B4-BE49-F238E27FC236}">
                    <a16:creationId xmlns:a16="http://schemas.microsoft.com/office/drawing/2014/main" id="{E68A34C0-56B0-422D-B84B-39A4A398A5BB}"/>
                  </a:ext>
                </a:extLst>
              </p:cNvPr>
              <p:cNvSpPr txBox="1"/>
              <p:nvPr/>
            </p:nvSpPr>
            <p:spPr bwMode="auto">
              <a:xfrm>
                <a:off x="6767587" y="4157707"/>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a:t>
                </a:r>
              </a:p>
            </p:txBody>
          </p:sp>
          <p:sp>
            <p:nvSpPr>
              <p:cNvPr id="32391" name="TextBox 32390">
                <a:extLst>
                  <a:ext uri="{FF2B5EF4-FFF2-40B4-BE49-F238E27FC236}">
                    <a16:creationId xmlns:a16="http://schemas.microsoft.com/office/drawing/2014/main" id="{811E9DAB-CBD2-8F86-396C-74C66618FD9B}"/>
                  </a:ext>
                </a:extLst>
              </p:cNvPr>
              <p:cNvSpPr txBox="1"/>
              <p:nvPr/>
            </p:nvSpPr>
            <p:spPr bwMode="auto">
              <a:xfrm>
                <a:off x="6145706" y="4161042"/>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a:t>
                </a:r>
              </a:p>
            </p:txBody>
          </p:sp>
          <p:sp>
            <p:nvSpPr>
              <p:cNvPr id="32392" name="TextBox 32391">
                <a:extLst>
                  <a:ext uri="{FF2B5EF4-FFF2-40B4-BE49-F238E27FC236}">
                    <a16:creationId xmlns:a16="http://schemas.microsoft.com/office/drawing/2014/main" id="{398C1CD9-09D5-D444-04E9-3165C0321B36}"/>
                  </a:ext>
                </a:extLst>
              </p:cNvPr>
              <p:cNvSpPr txBox="1"/>
              <p:nvPr/>
            </p:nvSpPr>
            <p:spPr bwMode="auto">
              <a:xfrm>
                <a:off x="7985560" y="4161416"/>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a:t>
                </a:r>
              </a:p>
            </p:txBody>
          </p:sp>
          <p:sp>
            <p:nvSpPr>
              <p:cNvPr id="32393" name="TextBox 32392">
                <a:extLst>
                  <a:ext uri="{FF2B5EF4-FFF2-40B4-BE49-F238E27FC236}">
                    <a16:creationId xmlns:a16="http://schemas.microsoft.com/office/drawing/2014/main" id="{08F73912-C1B5-13D1-7BAB-2D826A41F43E}"/>
                  </a:ext>
                </a:extLst>
              </p:cNvPr>
              <p:cNvSpPr txBox="1"/>
              <p:nvPr/>
            </p:nvSpPr>
            <p:spPr bwMode="auto">
              <a:xfrm>
                <a:off x="7363678" y="4164751"/>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a:t>
                </a:r>
              </a:p>
            </p:txBody>
          </p:sp>
          <p:sp>
            <p:nvSpPr>
              <p:cNvPr id="32394" name="TextBox 32393">
                <a:extLst>
                  <a:ext uri="{FF2B5EF4-FFF2-40B4-BE49-F238E27FC236}">
                    <a16:creationId xmlns:a16="http://schemas.microsoft.com/office/drawing/2014/main" id="{1792BAB0-5831-52D1-9A99-C3050710E5C8}"/>
                  </a:ext>
                </a:extLst>
              </p:cNvPr>
              <p:cNvSpPr txBox="1"/>
              <p:nvPr/>
            </p:nvSpPr>
            <p:spPr bwMode="auto">
              <a:xfrm>
                <a:off x="8475722" y="4161416"/>
                <a:ext cx="788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a:t>
                </a:r>
              </a:p>
            </p:txBody>
          </p:sp>
        </p:grpSp>
        <p:grpSp>
          <p:nvGrpSpPr>
            <p:cNvPr id="32369" name="Group 32368">
              <a:extLst>
                <a:ext uri="{FF2B5EF4-FFF2-40B4-BE49-F238E27FC236}">
                  <a16:creationId xmlns:a16="http://schemas.microsoft.com/office/drawing/2014/main" id="{68CD9F5D-EE81-41F3-9158-D10FB16A4B5D}"/>
                </a:ext>
              </a:extLst>
            </p:cNvPr>
            <p:cNvGrpSpPr/>
            <p:nvPr/>
          </p:nvGrpSpPr>
          <p:grpSpPr>
            <a:xfrm>
              <a:off x="5952938" y="4392334"/>
              <a:ext cx="3359481" cy="345598"/>
              <a:chOff x="2423479" y="4157707"/>
              <a:chExt cx="6847088" cy="345598"/>
            </a:xfrm>
          </p:grpSpPr>
          <p:sp>
            <p:nvSpPr>
              <p:cNvPr id="32373" name="TextBox 32372">
                <a:extLst>
                  <a:ext uri="{FF2B5EF4-FFF2-40B4-BE49-F238E27FC236}">
                    <a16:creationId xmlns:a16="http://schemas.microsoft.com/office/drawing/2014/main" id="{BC89C5E3-F7CF-5F95-CC03-1539ED40E906}"/>
                  </a:ext>
                </a:extLst>
              </p:cNvPr>
              <p:cNvSpPr txBox="1"/>
              <p:nvPr/>
            </p:nvSpPr>
            <p:spPr bwMode="auto">
              <a:xfrm>
                <a:off x="3045360" y="4161042"/>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a:t>
                </a:r>
              </a:p>
            </p:txBody>
          </p:sp>
          <p:sp>
            <p:nvSpPr>
              <p:cNvPr id="32374" name="TextBox 32373">
                <a:extLst>
                  <a:ext uri="{FF2B5EF4-FFF2-40B4-BE49-F238E27FC236}">
                    <a16:creationId xmlns:a16="http://schemas.microsoft.com/office/drawing/2014/main" id="{A17851CC-D25A-212D-524A-6C2CE10C9127}"/>
                  </a:ext>
                </a:extLst>
              </p:cNvPr>
              <p:cNvSpPr txBox="1"/>
              <p:nvPr/>
            </p:nvSpPr>
            <p:spPr bwMode="auto">
              <a:xfrm>
                <a:off x="2423479" y="4164377"/>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a:t>
                </a:r>
              </a:p>
            </p:txBody>
          </p:sp>
          <p:sp>
            <p:nvSpPr>
              <p:cNvPr id="32375" name="TextBox 32374">
                <a:extLst>
                  <a:ext uri="{FF2B5EF4-FFF2-40B4-BE49-F238E27FC236}">
                    <a16:creationId xmlns:a16="http://schemas.microsoft.com/office/drawing/2014/main" id="{7B15F7F7-17A1-61DA-10A9-8C6146EEC93C}"/>
                  </a:ext>
                </a:extLst>
              </p:cNvPr>
              <p:cNvSpPr txBox="1"/>
              <p:nvPr/>
            </p:nvSpPr>
            <p:spPr bwMode="auto">
              <a:xfrm>
                <a:off x="4242803" y="4161042"/>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14</a:t>
                </a:r>
              </a:p>
            </p:txBody>
          </p:sp>
          <p:sp>
            <p:nvSpPr>
              <p:cNvPr id="32376" name="TextBox 32375">
                <a:extLst>
                  <a:ext uri="{FF2B5EF4-FFF2-40B4-BE49-F238E27FC236}">
                    <a16:creationId xmlns:a16="http://schemas.microsoft.com/office/drawing/2014/main" id="{22675B2C-CC6B-5455-35FE-7AD3C040BAD1}"/>
                  </a:ext>
                </a:extLst>
              </p:cNvPr>
              <p:cNvSpPr txBox="1"/>
              <p:nvPr/>
            </p:nvSpPr>
            <p:spPr bwMode="auto">
              <a:xfrm>
                <a:off x="3620922" y="4164377"/>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13</a:t>
                </a:r>
              </a:p>
            </p:txBody>
          </p:sp>
          <p:sp>
            <p:nvSpPr>
              <p:cNvPr id="32377" name="TextBox 32376">
                <a:extLst>
                  <a:ext uri="{FF2B5EF4-FFF2-40B4-BE49-F238E27FC236}">
                    <a16:creationId xmlns:a16="http://schemas.microsoft.com/office/drawing/2014/main" id="{7581FB8D-7F5F-0253-5BCF-DB84BB7E96C6}"/>
                  </a:ext>
                </a:extLst>
              </p:cNvPr>
              <p:cNvSpPr txBox="1"/>
              <p:nvPr/>
            </p:nvSpPr>
            <p:spPr bwMode="auto">
              <a:xfrm>
                <a:off x="5459364" y="4157707"/>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16</a:t>
                </a:r>
              </a:p>
            </p:txBody>
          </p:sp>
          <p:sp>
            <p:nvSpPr>
              <p:cNvPr id="32378" name="TextBox 32377">
                <a:extLst>
                  <a:ext uri="{FF2B5EF4-FFF2-40B4-BE49-F238E27FC236}">
                    <a16:creationId xmlns:a16="http://schemas.microsoft.com/office/drawing/2014/main" id="{0C691A7E-0FB9-F6EC-D6AB-77391B0978B1}"/>
                  </a:ext>
                </a:extLst>
              </p:cNvPr>
              <p:cNvSpPr txBox="1"/>
              <p:nvPr/>
            </p:nvSpPr>
            <p:spPr bwMode="auto">
              <a:xfrm>
                <a:off x="4837487" y="4161042"/>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a:t>
                </a:r>
              </a:p>
            </p:txBody>
          </p:sp>
          <p:sp>
            <p:nvSpPr>
              <p:cNvPr id="32379" name="TextBox 32378">
                <a:extLst>
                  <a:ext uri="{FF2B5EF4-FFF2-40B4-BE49-F238E27FC236}">
                    <a16:creationId xmlns:a16="http://schemas.microsoft.com/office/drawing/2014/main" id="{EC5CD45F-59BE-3949-4633-52AF68798DB3}"/>
                  </a:ext>
                </a:extLst>
              </p:cNvPr>
              <p:cNvSpPr txBox="1"/>
              <p:nvPr/>
            </p:nvSpPr>
            <p:spPr bwMode="auto">
              <a:xfrm>
                <a:off x="6656809" y="4157707"/>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18</a:t>
                </a:r>
              </a:p>
            </p:txBody>
          </p:sp>
          <p:sp>
            <p:nvSpPr>
              <p:cNvPr id="32380" name="TextBox 32379">
                <a:extLst>
                  <a:ext uri="{FF2B5EF4-FFF2-40B4-BE49-F238E27FC236}">
                    <a16:creationId xmlns:a16="http://schemas.microsoft.com/office/drawing/2014/main" id="{A68C7AC6-6E03-F4F9-9F6A-CC0F62269557}"/>
                  </a:ext>
                </a:extLst>
              </p:cNvPr>
              <p:cNvSpPr txBox="1"/>
              <p:nvPr/>
            </p:nvSpPr>
            <p:spPr bwMode="auto">
              <a:xfrm>
                <a:off x="6034928" y="4161042"/>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17</a:t>
                </a:r>
              </a:p>
            </p:txBody>
          </p:sp>
          <p:sp>
            <p:nvSpPr>
              <p:cNvPr id="32381" name="TextBox 32380">
                <a:extLst>
                  <a:ext uri="{FF2B5EF4-FFF2-40B4-BE49-F238E27FC236}">
                    <a16:creationId xmlns:a16="http://schemas.microsoft.com/office/drawing/2014/main" id="{B605FB80-AD1B-366E-D612-6FE148E0BF86}"/>
                  </a:ext>
                </a:extLst>
              </p:cNvPr>
              <p:cNvSpPr txBox="1"/>
              <p:nvPr/>
            </p:nvSpPr>
            <p:spPr bwMode="auto">
              <a:xfrm>
                <a:off x="7874780" y="4161416"/>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a:t>
                </a:r>
              </a:p>
            </p:txBody>
          </p:sp>
          <p:sp>
            <p:nvSpPr>
              <p:cNvPr id="32382" name="TextBox 32381">
                <a:extLst>
                  <a:ext uri="{FF2B5EF4-FFF2-40B4-BE49-F238E27FC236}">
                    <a16:creationId xmlns:a16="http://schemas.microsoft.com/office/drawing/2014/main" id="{93430CC4-6D81-33B1-4D8A-229E4508A376}"/>
                  </a:ext>
                </a:extLst>
              </p:cNvPr>
              <p:cNvSpPr txBox="1"/>
              <p:nvPr/>
            </p:nvSpPr>
            <p:spPr bwMode="auto">
              <a:xfrm>
                <a:off x="7252899" y="4164751"/>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a:t>
                </a:r>
              </a:p>
            </p:txBody>
          </p:sp>
          <p:sp>
            <p:nvSpPr>
              <p:cNvPr id="32383" name="TextBox 32382">
                <a:extLst>
                  <a:ext uri="{FF2B5EF4-FFF2-40B4-BE49-F238E27FC236}">
                    <a16:creationId xmlns:a16="http://schemas.microsoft.com/office/drawing/2014/main" id="{C525C7CB-DED5-4395-399C-FFB3B5676BFE}"/>
                  </a:ext>
                </a:extLst>
              </p:cNvPr>
              <p:cNvSpPr txBox="1"/>
              <p:nvPr/>
            </p:nvSpPr>
            <p:spPr bwMode="auto">
              <a:xfrm>
                <a:off x="8469464" y="4161416"/>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21</a:t>
                </a:r>
              </a:p>
            </p:txBody>
          </p:sp>
        </p:grpSp>
        <p:sp>
          <p:nvSpPr>
            <p:cNvPr id="32370" name="TextBox 32369">
              <a:extLst>
                <a:ext uri="{FF2B5EF4-FFF2-40B4-BE49-F238E27FC236}">
                  <a16:creationId xmlns:a16="http://schemas.microsoft.com/office/drawing/2014/main" id="{171A98A1-27C1-4B76-317E-B478CF1C8B4A}"/>
                </a:ext>
              </a:extLst>
            </p:cNvPr>
            <p:cNvSpPr txBox="1"/>
            <p:nvPr/>
          </p:nvSpPr>
          <p:spPr bwMode="auto">
            <a:xfrm>
              <a:off x="9529606" y="44005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23</a:t>
              </a:r>
            </a:p>
          </p:txBody>
        </p:sp>
        <p:sp>
          <p:nvSpPr>
            <p:cNvPr id="32371" name="TextBox 32370">
              <a:extLst>
                <a:ext uri="{FF2B5EF4-FFF2-40B4-BE49-F238E27FC236}">
                  <a16:creationId xmlns:a16="http://schemas.microsoft.com/office/drawing/2014/main" id="{DD5DBD38-C17B-DEB7-F2D3-13C6C1AE27DB}"/>
                </a:ext>
              </a:extLst>
            </p:cNvPr>
            <p:cNvSpPr txBox="1"/>
            <p:nvPr/>
          </p:nvSpPr>
          <p:spPr bwMode="auto">
            <a:xfrm>
              <a:off x="9224484" y="440389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22</a:t>
              </a:r>
            </a:p>
          </p:txBody>
        </p:sp>
        <p:sp>
          <p:nvSpPr>
            <p:cNvPr id="32372" name="TextBox 32371">
              <a:extLst>
                <a:ext uri="{FF2B5EF4-FFF2-40B4-BE49-F238E27FC236}">
                  <a16:creationId xmlns:a16="http://schemas.microsoft.com/office/drawing/2014/main" id="{C3AFCD85-E911-CB2B-BEF4-159E35F38B55}"/>
                </a:ext>
              </a:extLst>
            </p:cNvPr>
            <p:cNvSpPr txBox="1"/>
            <p:nvPr/>
          </p:nvSpPr>
          <p:spPr bwMode="auto">
            <a:xfrm>
              <a:off x="9821384" y="44005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a:t>
              </a:r>
            </a:p>
          </p:txBody>
        </p:sp>
      </p:grpSp>
      <p:sp>
        <p:nvSpPr>
          <p:cNvPr id="32398" name="TextBox 32397">
            <a:extLst>
              <a:ext uri="{FF2B5EF4-FFF2-40B4-BE49-F238E27FC236}">
                <a16:creationId xmlns:a16="http://schemas.microsoft.com/office/drawing/2014/main" id="{B78177D2-9621-91E2-C05E-8C540A59F361}"/>
              </a:ext>
            </a:extLst>
          </p:cNvPr>
          <p:cNvSpPr txBox="1"/>
          <p:nvPr/>
        </p:nvSpPr>
        <p:spPr bwMode="auto">
          <a:xfrm>
            <a:off x="2543450" y="1346912"/>
            <a:ext cx="3958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200"/>
              </a:spcBef>
              <a:spcAft>
                <a:spcPct val="0"/>
              </a:spcAft>
              <a:buClrTx/>
              <a:buFontTx/>
              <a:buNone/>
            </a:pPr>
            <a:r>
              <a:rPr lang="en-IN" dirty="0">
                <a:solidFill>
                  <a:schemeClr val="bg1"/>
                </a:solidFill>
                <a:latin typeface="Calibri" panose="020F0502020204030204" pitchFamily="34" charset="0"/>
              </a:rPr>
              <a:t>Overall Population</a:t>
            </a:r>
          </a:p>
        </p:txBody>
      </p:sp>
      <p:grpSp>
        <p:nvGrpSpPr>
          <p:cNvPr id="32404" name="Group 32403">
            <a:extLst>
              <a:ext uri="{FF2B5EF4-FFF2-40B4-BE49-F238E27FC236}">
                <a16:creationId xmlns:a16="http://schemas.microsoft.com/office/drawing/2014/main" id="{31BCE459-068E-D7A4-795D-ED4246548AAD}"/>
              </a:ext>
            </a:extLst>
          </p:cNvPr>
          <p:cNvGrpSpPr/>
          <p:nvPr/>
        </p:nvGrpSpPr>
        <p:grpSpPr>
          <a:xfrm>
            <a:off x="1571422" y="2246462"/>
            <a:ext cx="6257398" cy="2308969"/>
            <a:chOff x="1571422" y="2246462"/>
            <a:chExt cx="6257398" cy="2308969"/>
          </a:xfrm>
        </p:grpSpPr>
        <p:sp>
          <p:nvSpPr>
            <p:cNvPr id="32219" name="Oval 32218">
              <a:extLst>
                <a:ext uri="{FF2B5EF4-FFF2-40B4-BE49-F238E27FC236}">
                  <a16:creationId xmlns:a16="http://schemas.microsoft.com/office/drawing/2014/main" id="{C4C930D9-7D39-8C50-60E9-078185367111}"/>
                </a:ext>
              </a:extLst>
            </p:cNvPr>
            <p:cNvSpPr/>
            <p:nvPr/>
          </p:nvSpPr>
          <p:spPr bwMode="auto">
            <a:xfrm>
              <a:off x="1836885" y="3291308"/>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24" name="Oval 32223">
              <a:extLst>
                <a:ext uri="{FF2B5EF4-FFF2-40B4-BE49-F238E27FC236}">
                  <a16:creationId xmlns:a16="http://schemas.microsoft.com/office/drawing/2014/main" id="{4D0EDFE2-5EBF-0ECD-767D-7A5B210D9F36}"/>
                </a:ext>
              </a:extLst>
            </p:cNvPr>
            <p:cNvSpPr/>
            <p:nvPr/>
          </p:nvSpPr>
          <p:spPr bwMode="auto">
            <a:xfrm>
              <a:off x="1571422" y="4490931"/>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29" name="Oval 32228">
              <a:extLst>
                <a:ext uri="{FF2B5EF4-FFF2-40B4-BE49-F238E27FC236}">
                  <a16:creationId xmlns:a16="http://schemas.microsoft.com/office/drawing/2014/main" id="{F7B8C97E-F4D5-F24A-91FF-314E88D8FD57}"/>
                </a:ext>
              </a:extLst>
            </p:cNvPr>
            <p:cNvSpPr/>
            <p:nvPr/>
          </p:nvSpPr>
          <p:spPr bwMode="auto">
            <a:xfrm>
              <a:off x="2096253" y="3139464"/>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34" name="Oval 32233">
              <a:extLst>
                <a:ext uri="{FF2B5EF4-FFF2-40B4-BE49-F238E27FC236}">
                  <a16:creationId xmlns:a16="http://schemas.microsoft.com/office/drawing/2014/main" id="{D5BFDB96-ADF7-F5CF-B8C2-F1D96A046E63}"/>
                </a:ext>
              </a:extLst>
            </p:cNvPr>
            <p:cNvSpPr/>
            <p:nvPr/>
          </p:nvSpPr>
          <p:spPr bwMode="auto">
            <a:xfrm>
              <a:off x="2351208" y="3028133"/>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39" name="Oval 32238">
              <a:extLst>
                <a:ext uri="{FF2B5EF4-FFF2-40B4-BE49-F238E27FC236}">
                  <a16:creationId xmlns:a16="http://schemas.microsoft.com/office/drawing/2014/main" id="{5134F194-4127-CCCB-1149-FDB433E02CC5}"/>
                </a:ext>
              </a:extLst>
            </p:cNvPr>
            <p:cNvSpPr/>
            <p:nvPr/>
          </p:nvSpPr>
          <p:spPr bwMode="auto">
            <a:xfrm>
              <a:off x="2613940" y="3234049"/>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44" name="Oval 32243">
              <a:extLst>
                <a:ext uri="{FF2B5EF4-FFF2-40B4-BE49-F238E27FC236}">
                  <a16:creationId xmlns:a16="http://schemas.microsoft.com/office/drawing/2014/main" id="{003293A4-127B-2DB0-0B74-DDC830A1E27B}"/>
                </a:ext>
              </a:extLst>
            </p:cNvPr>
            <p:cNvSpPr/>
            <p:nvPr/>
          </p:nvSpPr>
          <p:spPr bwMode="auto">
            <a:xfrm>
              <a:off x="2871567" y="3175093"/>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49" name="Oval 32248">
              <a:extLst>
                <a:ext uri="{FF2B5EF4-FFF2-40B4-BE49-F238E27FC236}">
                  <a16:creationId xmlns:a16="http://schemas.microsoft.com/office/drawing/2014/main" id="{E1860E7B-5F4D-5D8C-9BAC-283C692A35FA}"/>
                </a:ext>
              </a:extLst>
            </p:cNvPr>
            <p:cNvSpPr/>
            <p:nvPr/>
          </p:nvSpPr>
          <p:spPr bwMode="auto">
            <a:xfrm>
              <a:off x="3129102" y="3103582"/>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54" name="Oval 32253">
              <a:extLst>
                <a:ext uri="{FF2B5EF4-FFF2-40B4-BE49-F238E27FC236}">
                  <a16:creationId xmlns:a16="http://schemas.microsoft.com/office/drawing/2014/main" id="{4887FE09-ED90-3798-E6BD-04989CEF5124}"/>
                </a:ext>
              </a:extLst>
            </p:cNvPr>
            <p:cNvSpPr/>
            <p:nvPr/>
          </p:nvSpPr>
          <p:spPr bwMode="auto">
            <a:xfrm>
              <a:off x="3382024" y="3080256"/>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59" name="Oval 32258">
              <a:extLst>
                <a:ext uri="{FF2B5EF4-FFF2-40B4-BE49-F238E27FC236}">
                  <a16:creationId xmlns:a16="http://schemas.microsoft.com/office/drawing/2014/main" id="{CE7BD40F-2CC3-A795-6BB1-A99E046582E2}"/>
                </a:ext>
              </a:extLst>
            </p:cNvPr>
            <p:cNvSpPr/>
            <p:nvPr/>
          </p:nvSpPr>
          <p:spPr bwMode="auto">
            <a:xfrm>
              <a:off x="3643213" y="2839462"/>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64" name="Oval 32263">
              <a:extLst>
                <a:ext uri="{FF2B5EF4-FFF2-40B4-BE49-F238E27FC236}">
                  <a16:creationId xmlns:a16="http://schemas.microsoft.com/office/drawing/2014/main" id="{2A7CA3BF-A7F2-74CA-BCFC-003978343F52}"/>
                </a:ext>
              </a:extLst>
            </p:cNvPr>
            <p:cNvSpPr/>
            <p:nvPr/>
          </p:nvSpPr>
          <p:spPr bwMode="auto">
            <a:xfrm>
              <a:off x="3897546" y="2966899"/>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69" name="Oval 32268">
              <a:extLst>
                <a:ext uri="{FF2B5EF4-FFF2-40B4-BE49-F238E27FC236}">
                  <a16:creationId xmlns:a16="http://schemas.microsoft.com/office/drawing/2014/main" id="{D3B01EB6-DD31-3C8D-C59A-0D34A2474270}"/>
                </a:ext>
              </a:extLst>
            </p:cNvPr>
            <p:cNvSpPr/>
            <p:nvPr/>
          </p:nvSpPr>
          <p:spPr bwMode="auto">
            <a:xfrm>
              <a:off x="4156093" y="2998010"/>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74" name="Oval 32273">
              <a:extLst>
                <a:ext uri="{FF2B5EF4-FFF2-40B4-BE49-F238E27FC236}">
                  <a16:creationId xmlns:a16="http://schemas.microsoft.com/office/drawing/2014/main" id="{C9A60AD5-9CB4-B8ED-2D7E-69DBDECD13FE}"/>
                </a:ext>
              </a:extLst>
            </p:cNvPr>
            <p:cNvSpPr/>
            <p:nvPr/>
          </p:nvSpPr>
          <p:spPr bwMode="auto">
            <a:xfrm>
              <a:off x="4411702" y="3218599"/>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79" name="Oval 32278">
              <a:extLst>
                <a:ext uri="{FF2B5EF4-FFF2-40B4-BE49-F238E27FC236}">
                  <a16:creationId xmlns:a16="http://schemas.microsoft.com/office/drawing/2014/main" id="{0AD3CE56-9612-6A0E-0B85-57DDE4B1B31D}"/>
                </a:ext>
              </a:extLst>
            </p:cNvPr>
            <p:cNvSpPr/>
            <p:nvPr/>
          </p:nvSpPr>
          <p:spPr bwMode="auto">
            <a:xfrm>
              <a:off x="4669272" y="2246462"/>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84" name="Oval 32283">
              <a:extLst>
                <a:ext uri="{FF2B5EF4-FFF2-40B4-BE49-F238E27FC236}">
                  <a16:creationId xmlns:a16="http://schemas.microsoft.com/office/drawing/2014/main" id="{F9892EEF-1E2B-FD1A-3C55-EE26E1F06DA8}"/>
                </a:ext>
              </a:extLst>
            </p:cNvPr>
            <p:cNvSpPr/>
            <p:nvPr/>
          </p:nvSpPr>
          <p:spPr bwMode="auto">
            <a:xfrm>
              <a:off x="4928111" y="2704962"/>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89" name="Oval 32288">
              <a:extLst>
                <a:ext uri="{FF2B5EF4-FFF2-40B4-BE49-F238E27FC236}">
                  <a16:creationId xmlns:a16="http://schemas.microsoft.com/office/drawing/2014/main" id="{8C12ED4F-B279-63E4-8BF6-C8A12E20AE0E}"/>
                </a:ext>
              </a:extLst>
            </p:cNvPr>
            <p:cNvSpPr/>
            <p:nvPr/>
          </p:nvSpPr>
          <p:spPr bwMode="auto">
            <a:xfrm>
              <a:off x="5192285" y="2528312"/>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94" name="Oval 32293">
              <a:extLst>
                <a:ext uri="{FF2B5EF4-FFF2-40B4-BE49-F238E27FC236}">
                  <a16:creationId xmlns:a16="http://schemas.microsoft.com/office/drawing/2014/main" id="{7F6E6A06-0BE6-2FE3-81F6-F8E274D49CEC}"/>
                </a:ext>
              </a:extLst>
            </p:cNvPr>
            <p:cNvSpPr/>
            <p:nvPr/>
          </p:nvSpPr>
          <p:spPr bwMode="auto">
            <a:xfrm>
              <a:off x="5444448" y="3116093"/>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99" name="Oval 32298">
              <a:extLst>
                <a:ext uri="{FF2B5EF4-FFF2-40B4-BE49-F238E27FC236}">
                  <a16:creationId xmlns:a16="http://schemas.microsoft.com/office/drawing/2014/main" id="{BE727EEF-0597-6C8F-6B56-628AE9A6246D}"/>
                </a:ext>
              </a:extLst>
            </p:cNvPr>
            <p:cNvSpPr/>
            <p:nvPr/>
          </p:nvSpPr>
          <p:spPr bwMode="auto">
            <a:xfrm>
              <a:off x="5704131" y="2724229"/>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04" name="Oval 32303">
              <a:extLst>
                <a:ext uri="{FF2B5EF4-FFF2-40B4-BE49-F238E27FC236}">
                  <a16:creationId xmlns:a16="http://schemas.microsoft.com/office/drawing/2014/main" id="{E8158DF6-32D7-E789-8684-264A2C01218F}"/>
                </a:ext>
              </a:extLst>
            </p:cNvPr>
            <p:cNvSpPr/>
            <p:nvPr/>
          </p:nvSpPr>
          <p:spPr bwMode="auto">
            <a:xfrm>
              <a:off x="5959482" y="2715082"/>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09" name="Oval 32308">
              <a:extLst>
                <a:ext uri="{FF2B5EF4-FFF2-40B4-BE49-F238E27FC236}">
                  <a16:creationId xmlns:a16="http://schemas.microsoft.com/office/drawing/2014/main" id="{CC950036-B9D7-05EF-A178-C24B3628EAD8}"/>
                </a:ext>
              </a:extLst>
            </p:cNvPr>
            <p:cNvSpPr/>
            <p:nvPr/>
          </p:nvSpPr>
          <p:spPr bwMode="auto">
            <a:xfrm>
              <a:off x="6216737" y="2793978"/>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14" name="Oval 32313">
              <a:extLst>
                <a:ext uri="{FF2B5EF4-FFF2-40B4-BE49-F238E27FC236}">
                  <a16:creationId xmlns:a16="http://schemas.microsoft.com/office/drawing/2014/main" id="{CCAD1BB4-6768-6FB0-D2D7-8505360EAC37}"/>
                </a:ext>
              </a:extLst>
            </p:cNvPr>
            <p:cNvSpPr/>
            <p:nvPr/>
          </p:nvSpPr>
          <p:spPr bwMode="auto">
            <a:xfrm>
              <a:off x="6476465" y="2971998"/>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19" name="Oval 32318">
              <a:extLst>
                <a:ext uri="{FF2B5EF4-FFF2-40B4-BE49-F238E27FC236}">
                  <a16:creationId xmlns:a16="http://schemas.microsoft.com/office/drawing/2014/main" id="{55A65B76-9F3B-E6AF-DAA6-DB657E254E38}"/>
                </a:ext>
              </a:extLst>
            </p:cNvPr>
            <p:cNvSpPr/>
            <p:nvPr/>
          </p:nvSpPr>
          <p:spPr bwMode="auto">
            <a:xfrm>
              <a:off x="6729836" y="2887509"/>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24" name="Oval 32323">
              <a:extLst>
                <a:ext uri="{FF2B5EF4-FFF2-40B4-BE49-F238E27FC236}">
                  <a16:creationId xmlns:a16="http://schemas.microsoft.com/office/drawing/2014/main" id="{D3862A1A-B245-B2CF-F979-5B72D2275D85}"/>
                </a:ext>
              </a:extLst>
            </p:cNvPr>
            <p:cNvSpPr/>
            <p:nvPr/>
          </p:nvSpPr>
          <p:spPr bwMode="auto">
            <a:xfrm>
              <a:off x="6989667" y="2626151"/>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29" name="Oval 32328">
              <a:extLst>
                <a:ext uri="{FF2B5EF4-FFF2-40B4-BE49-F238E27FC236}">
                  <a16:creationId xmlns:a16="http://schemas.microsoft.com/office/drawing/2014/main" id="{E7BF821F-8FD7-8883-5F4E-59C1DE4856BE}"/>
                </a:ext>
              </a:extLst>
            </p:cNvPr>
            <p:cNvSpPr/>
            <p:nvPr/>
          </p:nvSpPr>
          <p:spPr bwMode="auto">
            <a:xfrm>
              <a:off x="7251899" y="2585618"/>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34" name="Oval 32333">
              <a:extLst>
                <a:ext uri="{FF2B5EF4-FFF2-40B4-BE49-F238E27FC236}">
                  <a16:creationId xmlns:a16="http://schemas.microsoft.com/office/drawing/2014/main" id="{17B2CE93-534F-C3D9-F9F9-BCC0879E768D}"/>
                </a:ext>
              </a:extLst>
            </p:cNvPr>
            <p:cNvSpPr/>
            <p:nvPr/>
          </p:nvSpPr>
          <p:spPr bwMode="auto">
            <a:xfrm>
              <a:off x="7505504" y="2870513"/>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01" name="Oval 32400">
              <a:extLst>
                <a:ext uri="{FF2B5EF4-FFF2-40B4-BE49-F238E27FC236}">
                  <a16:creationId xmlns:a16="http://schemas.microsoft.com/office/drawing/2014/main" id="{4E976148-4F3A-BC28-A271-7DF5F75BF0E6}"/>
                </a:ext>
              </a:extLst>
            </p:cNvPr>
            <p:cNvSpPr/>
            <p:nvPr/>
          </p:nvSpPr>
          <p:spPr bwMode="auto">
            <a:xfrm>
              <a:off x="7764320" y="2711657"/>
              <a:ext cx="64500" cy="64500"/>
            </a:xfrm>
            <a:prstGeom prst="ellipse">
              <a:avLst/>
            </a:prstGeom>
            <a:solidFill>
              <a:schemeClr val="accent1"/>
            </a:solid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427" name="Group 32426">
            <a:extLst>
              <a:ext uri="{FF2B5EF4-FFF2-40B4-BE49-F238E27FC236}">
                <a16:creationId xmlns:a16="http://schemas.microsoft.com/office/drawing/2014/main" id="{E355FDF5-1D89-1486-76DA-A7A4915DDCF9}"/>
              </a:ext>
            </a:extLst>
          </p:cNvPr>
          <p:cNvGrpSpPr/>
          <p:nvPr/>
        </p:nvGrpSpPr>
        <p:grpSpPr>
          <a:xfrm>
            <a:off x="1612648" y="3746023"/>
            <a:ext cx="6251773" cy="855365"/>
            <a:chOff x="1612648" y="3746023"/>
            <a:chExt cx="6251773" cy="855365"/>
          </a:xfrm>
        </p:grpSpPr>
        <p:grpSp>
          <p:nvGrpSpPr>
            <p:cNvPr id="32402" name="Group 32401">
              <a:extLst>
                <a:ext uri="{FF2B5EF4-FFF2-40B4-BE49-F238E27FC236}">
                  <a16:creationId xmlns:a16="http://schemas.microsoft.com/office/drawing/2014/main" id="{DBE6FA81-6656-A18A-CED8-61956C0E35D0}"/>
                </a:ext>
              </a:extLst>
            </p:cNvPr>
            <p:cNvGrpSpPr/>
            <p:nvPr/>
          </p:nvGrpSpPr>
          <p:grpSpPr>
            <a:xfrm>
              <a:off x="1612648" y="3746023"/>
              <a:ext cx="5988034" cy="855365"/>
              <a:chOff x="1555308" y="1435151"/>
              <a:chExt cx="5988034" cy="855365"/>
            </a:xfrm>
          </p:grpSpPr>
          <p:sp>
            <p:nvSpPr>
              <p:cNvPr id="32099" name="Oval 32098">
                <a:extLst>
                  <a:ext uri="{FF2B5EF4-FFF2-40B4-BE49-F238E27FC236}">
                    <a16:creationId xmlns:a16="http://schemas.microsoft.com/office/drawing/2014/main" id="{A1E7EC06-F669-0974-5D31-8F3C2B64DC9F}"/>
                  </a:ext>
                </a:extLst>
              </p:cNvPr>
              <p:cNvSpPr/>
              <p:nvPr/>
            </p:nvSpPr>
            <p:spPr bwMode="auto">
              <a:xfrm>
                <a:off x="1555308" y="2172107"/>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04" name="Oval 32103">
                <a:extLst>
                  <a:ext uri="{FF2B5EF4-FFF2-40B4-BE49-F238E27FC236}">
                    <a16:creationId xmlns:a16="http://schemas.microsoft.com/office/drawing/2014/main" id="{FA2C3254-6EFF-6568-676C-1ADFA916ACA3}"/>
                  </a:ext>
                </a:extLst>
              </p:cNvPr>
              <p:cNvSpPr/>
              <p:nvPr/>
            </p:nvSpPr>
            <p:spPr bwMode="auto">
              <a:xfrm>
                <a:off x="1802544" y="2226016"/>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09" name="Oval 32108">
                <a:extLst>
                  <a:ext uri="{FF2B5EF4-FFF2-40B4-BE49-F238E27FC236}">
                    <a16:creationId xmlns:a16="http://schemas.microsoft.com/office/drawing/2014/main" id="{8A4C0558-E0A8-93F4-1260-00E1670A7BA5}"/>
                  </a:ext>
                </a:extLst>
              </p:cNvPr>
              <p:cNvSpPr/>
              <p:nvPr/>
            </p:nvSpPr>
            <p:spPr bwMode="auto">
              <a:xfrm>
                <a:off x="2069874" y="2060280"/>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4" name="Oval 32113">
                <a:extLst>
                  <a:ext uri="{FF2B5EF4-FFF2-40B4-BE49-F238E27FC236}">
                    <a16:creationId xmlns:a16="http://schemas.microsoft.com/office/drawing/2014/main" id="{1806E506-24CD-EAE6-AD0F-23D36752E725}"/>
                  </a:ext>
                </a:extLst>
              </p:cNvPr>
              <p:cNvSpPr/>
              <p:nvPr/>
            </p:nvSpPr>
            <p:spPr bwMode="auto">
              <a:xfrm>
                <a:off x="2322160" y="2056953"/>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19" name="Oval 32118">
                <a:extLst>
                  <a:ext uri="{FF2B5EF4-FFF2-40B4-BE49-F238E27FC236}">
                    <a16:creationId xmlns:a16="http://schemas.microsoft.com/office/drawing/2014/main" id="{68204BEB-3788-6790-E554-9A7EABD2FD4A}"/>
                  </a:ext>
                </a:extLst>
              </p:cNvPr>
              <p:cNvSpPr/>
              <p:nvPr/>
            </p:nvSpPr>
            <p:spPr bwMode="auto">
              <a:xfrm>
                <a:off x="2582790" y="2101478"/>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4" name="Oval 32123">
                <a:extLst>
                  <a:ext uri="{FF2B5EF4-FFF2-40B4-BE49-F238E27FC236}">
                    <a16:creationId xmlns:a16="http://schemas.microsoft.com/office/drawing/2014/main" id="{7CF83DDE-6A78-95EA-0804-BF9E27253C96}"/>
                  </a:ext>
                </a:extLst>
              </p:cNvPr>
              <p:cNvSpPr/>
              <p:nvPr/>
            </p:nvSpPr>
            <p:spPr bwMode="auto">
              <a:xfrm>
                <a:off x="2836471" y="2110720"/>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29" name="Oval 32128">
                <a:extLst>
                  <a:ext uri="{FF2B5EF4-FFF2-40B4-BE49-F238E27FC236}">
                    <a16:creationId xmlns:a16="http://schemas.microsoft.com/office/drawing/2014/main" id="{C25F4E5B-C53C-982B-BB47-8A68940C13C0}"/>
                  </a:ext>
                </a:extLst>
              </p:cNvPr>
              <p:cNvSpPr/>
              <p:nvPr/>
            </p:nvSpPr>
            <p:spPr bwMode="auto">
              <a:xfrm>
                <a:off x="3093740" y="2068621"/>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34" name="Oval 32133">
                <a:extLst>
                  <a:ext uri="{FF2B5EF4-FFF2-40B4-BE49-F238E27FC236}">
                    <a16:creationId xmlns:a16="http://schemas.microsoft.com/office/drawing/2014/main" id="{7D6D45FF-D1BC-1900-FE61-06D2673EC990}"/>
                  </a:ext>
                </a:extLst>
              </p:cNvPr>
              <p:cNvSpPr/>
              <p:nvPr/>
            </p:nvSpPr>
            <p:spPr bwMode="auto">
              <a:xfrm>
                <a:off x="3353801" y="2071337"/>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39" name="Oval 32138">
                <a:extLst>
                  <a:ext uri="{FF2B5EF4-FFF2-40B4-BE49-F238E27FC236}">
                    <a16:creationId xmlns:a16="http://schemas.microsoft.com/office/drawing/2014/main" id="{4BF687F8-F50C-DEE4-77FF-EF7CD14F6A8A}"/>
                  </a:ext>
                </a:extLst>
              </p:cNvPr>
              <p:cNvSpPr/>
              <p:nvPr/>
            </p:nvSpPr>
            <p:spPr bwMode="auto">
              <a:xfrm>
                <a:off x="3612351" y="2193766"/>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4" name="Oval 32143">
                <a:extLst>
                  <a:ext uri="{FF2B5EF4-FFF2-40B4-BE49-F238E27FC236}">
                    <a16:creationId xmlns:a16="http://schemas.microsoft.com/office/drawing/2014/main" id="{9014CBC5-AB09-0521-1934-77F2E55E348C}"/>
                  </a:ext>
                </a:extLst>
              </p:cNvPr>
              <p:cNvSpPr/>
              <p:nvPr/>
            </p:nvSpPr>
            <p:spPr bwMode="auto">
              <a:xfrm>
                <a:off x="3866539" y="2096157"/>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9" name="Oval 32148">
                <a:extLst>
                  <a:ext uri="{FF2B5EF4-FFF2-40B4-BE49-F238E27FC236}">
                    <a16:creationId xmlns:a16="http://schemas.microsoft.com/office/drawing/2014/main" id="{738854C3-73DD-19E5-B21F-3922477B61F0}"/>
                  </a:ext>
                </a:extLst>
              </p:cNvPr>
              <p:cNvSpPr/>
              <p:nvPr/>
            </p:nvSpPr>
            <p:spPr bwMode="auto">
              <a:xfrm>
                <a:off x="4125338" y="1918947"/>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4" name="Oval 32153">
                <a:extLst>
                  <a:ext uri="{FF2B5EF4-FFF2-40B4-BE49-F238E27FC236}">
                    <a16:creationId xmlns:a16="http://schemas.microsoft.com/office/drawing/2014/main" id="{F721CA33-E207-16D0-5E08-77C86B5F4851}"/>
                  </a:ext>
                </a:extLst>
              </p:cNvPr>
              <p:cNvSpPr/>
              <p:nvPr/>
            </p:nvSpPr>
            <p:spPr bwMode="auto">
              <a:xfrm>
                <a:off x="4384462" y="2078979"/>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9" name="Oval 32158">
                <a:extLst>
                  <a:ext uri="{FF2B5EF4-FFF2-40B4-BE49-F238E27FC236}">
                    <a16:creationId xmlns:a16="http://schemas.microsoft.com/office/drawing/2014/main" id="{710FC5E7-77F8-E2A3-1D9F-8F3D7AD559DB}"/>
                  </a:ext>
                </a:extLst>
              </p:cNvPr>
              <p:cNvSpPr/>
              <p:nvPr/>
            </p:nvSpPr>
            <p:spPr bwMode="auto">
              <a:xfrm>
                <a:off x="4647553" y="2031657"/>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64" name="Oval 32163">
                <a:extLst>
                  <a:ext uri="{FF2B5EF4-FFF2-40B4-BE49-F238E27FC236}">
                    <a16:creationId xmlns:a16="http://schemas.microsoft.com/office/drawing/2014/main" id="{702F2560-3F37-ADBD-3BD1-327BDF07FE0A}"/>
                  </a:ext>
                </a:extLst>
              </p:cNvPr>
              <p:cNvSpPr/>
              <p:nvPr/>
            </p:nvSpPr>
            <p:spPr bwMode="auto">
              <a:xfrm>
                <a:off x="4903020" y="1799730"/>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69" name="Oval 32168">
                <a:extLst>
                  <a:ext uri="{FF2B5EF4-FFF2-40B4-BE49-F238E27FC236}">
                    <a16:creationId xmlns:a16="http://schemas.microsoft.com/office/drawing/2014/main" id="{B02E3FF9-D96D-DFBC-6E5B-FE1C4BB4D25A}"/>
                  </a:ext>
                </a:extLst>
              </p:cNvPr>
              <p:cNvSpPr/>
              <p:nvPr/>
            </p:nvSpPr>
            <p:spPr bwMode="auto">
              <a:xfrm>
                <a:off x="5159604" y="1745056"/>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74" name="Oval 32173">
                <a:extLst>
                  <a:ext uri="{FF2B5EF4-FFF2-40B4-BE49-F238E27FC236}">
                    <a16:creationId xmlns:a16="http://schemas.microsoft.com/office/drawing/2014/main" id="{B286D3AF-B1DB-C8DB-EA14-46A0FA1F4E0F}"/>
                  </a:ext>
                </a:extLst>
              </p:cNvPr>
              <p:cNvSpPr/>
              <p:nvPr/>
            </p:nvSpPr>
            <p:spPr bwMode="auto">
              <a:xfrm>
                <a:off x="5409432" y="1908331"/>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79" name="Oval 32178">
                <a:extLst>
                  <a:ext uri="{FF2B5EF4-FFF2-40B4-BE49-F238E27FC236}">
                    <a16:creationId xmlns:a16="http://schemas.microsoft.com/office/drawing/2014/main" id="{5391BC31-6643-1FD1-BC24-7DD170F65C6A}"/>
                  </a:ext>
                </a:extLst>
              </p:cNvPr>
              <p:cNvSpPr/>
              <p:nvPr/>
            </p:nvSpPr>
            <p:spPr bwMode="auto">
              <a:xfrm>
                <a:off x="5672219" y="1878690"/>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84" name="Oval 32183">
                <a:extLst>
                  <a:ext uri="{FF2B5EF4-FFF2-40B4-BE49-F238E27FC236}">
                    <a16:creationId xmlns:a16="http://schemas.microsoft.com/office/drawing/2014/main" id="{DA754E7F-4927-6EA9-0AC0-0BFA134E8D5F}"/>
                  </a:ext>
                </a:extLst>
              </p:cNvPr>
              <p:cNvSpPr/>
              <p:nvPr/>
            </p:nvSpPr>
            <p:spPr bwMode="auto">
              <a:xfrm>
                <a:off x="5934392" y="1467985"/>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89" name="Oval 32188">
                <a:extLst>
                  <a:ext uri="{FF2B5EF4-FFF2-40B4-BE49-F238E27FC236}">
                    <a16:creationId xmlns:a16="http://schemas.microsoft.com/office/drawing/2014/main" id="{18551A76-169B-1F6A-AB47-53931BFA9FA2}"/>
                  </a:ext>
                </a:extLst>
              </p:cNvPr>
              <p:cNvSpPr/>
              <p:nvPr/>
            </p:nvSpPr>
            <p:spPr bwMode="auto">
              <a:xfrm>
                <a:off x="6186390" y="1435151"/>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94" name="Oval 32193">
                <a:extLst>
                  <a:ext uri="{FF2B5EF4-FFF2-40B4-BE49-F238E27FC236}">
                    <a16:creationId xmlns:a16="http://schemas.microsoft.com/office/drawing/2014/main" id="{DD1BAA04-B0B8-9AF3-B499-1D996B200177}"/>
                  </a:ext>
                </a:extLst>
              </p:cNvPr>
              <p:cNvSpPr/>
              <p:nvPr/>
            </p:nvSpPr>
            <p:spPr bwMode="auto">
              <a:xfrm>
                <a:off x="6445066" y="1986202"/>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99" name="Oval 32198">
                <a:extLst>
                  <a:ext uri="{FF2B5EF4-FFF2-40B4-BE49-F238E27FC236}">
                    <a16:creationId xmlns:a16="http://schemas.microsoft.com/office/drawing/2014/main" id="{231D3161-0087-4482-808E-12A8CB9D682C}"/>
                  </a:ext>
                </a:extLst>
              </p:cNvPr>
              <p:cNvSpPr/>
              <p:nvPr/>
            </p:nvSpPr>
            <p:spPr bwMode="auto">
              <a:xfrm>
                <a:off x="6701169" y="1551108"/>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04" name="Oval 32203">
                <a:extLst>
                  <a:ext uri="{FF2B5EF4-FFF2-40B4-BE49-F238E27FC236}">
                    <a16:creationId xmlns:a16="http://schemas.microsoft.com/office/drawing/2014/main" id="{DD4912AA-D9C1-4162-678B-6979A9FCEDC0}"/>
                  </a:ext>
                </a:extLst>
              </p:cNvPr>
              <p:cNvSpPr/>
              <p:nvPr/>
            </p:nvSpPr>
            <p:spPr bwMode="auto">
              <a:xfrm>
                <a:off x="6960783" y="1506992"/>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09" name="Oval 32208">
                <a:extLst>
                  <a:ext uri="{FF2B5EF4-FFF2-40B4-BE49-F238E27FC236}">
                    <a16:creationId xmlns:a16="http://schemas.microsoft.com/office/drawing/2014/main" id="{D44DEC3F-EC2A-B17A-083F-80EA4D77C961}"/>
                  </a:ext>
                </a:extLst>
              </p:cNvPr>
              <p:cNvSpPr/>
              <p:nvPr/>
            </p:nvSpPr>
            <p:spPr bwMode="auto">
              <a:xfrm>
                <a:off x="7215651" y="1817978"/>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14" name="Oval 32213">
                <a:extLst>
                  <a:ext uri="{FF2B5EF4-FFF2-40B4-BE49-F238E27FC236}">
                    <a16:creationId xmlns:a16="http://schemas.microsoft.com/office/drawing/2014/main" id="{37E4E21D-E6DF-3F45-61D9-0AE3D7879277}"/>
                  </a:ext>
                </a:extLst>
              </p:cNvPr>
              <p:cNvSpPr/>
              <p:nvPr/>
            </p:nvSpPr>
            <p:spPr bwMode="auto">
              <a:xfrm>
                <a:off x="7478842" y="1994055"/>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426" name="Oval 32213">
              <a:extLst>
                <a:ext uri="{FF2B5EF4-FFF2-40B4-BE49-F238E27FC236}">
                  <a16:creationId xmlns:a16="http://schemas.microsoft.com/office/drawing/2014/main" id="{0D9AA14E-122F-59BC-7C76-C956A4D2B0B0}"/>
                </a:ext>
              </a:extLst>
            </p:cNvPr>
            <p:cNvSpPr/>
            <p:nvPr/>
          </p:nvSpPr>
          <p:spPr bwMode="auto">
            <a:xfrm>
              <a:off x="7799921" y="4119628"/>
              <a:ext cx="64500" cy="64500"/>
            </a:xfrm>
            <a:prstGeom prst="triangle">
              <a:avLst/>
            </a:prstGeom>
            <a:solidFill>
              <a:schemeClr val="accent3"/>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898103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ADVANCE IV: IWG Responses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Broome. ASH 2022. Abstr 3. Reproduced with permission.</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5B6EF36F-A207-51A1-02B5-06E6E269F0FA}"/>
              </a:ext>
            </a:extLst>
          </p:cNvPr>
          <p:cNvGraphicFramePr>
            <a:graphicFrameLocks noGrp="1"/>
          </p:cNvGraphicFramePr>
          <p:nvPr>
            <p:extLst>
              <p:ext uri="{D42A27DB-BD31-4B8C-83A1-F6EECF244321}">
                <p14:modId xmlns:p14="http://schemas.microsoft.com/office/powerpoint/2010/main" val="3217526492"/>
              </p:ext>
            </p:extLst>
          </p:nvPr>
        </p:nvGraphicFramePr>
        <p:xfrm>
          <a:off x="522288" y="1607586"/>
          <a:ext cx="7743825" cy="3992944"/>
        </p:xfrm>
        <a:graphic>
          <a:graphicData uri="http://schemas.openxmlformats.org/drawingml/2006/table">
            <a:tbl>
              <a:tblPr/>
              <a:tblGrid>
                <a:gridCol w="1403393">
                  <a:extLst>
                    <a:ext uri="{9D8B030D-6E8A-4147-A177-3AD203B41FA5}">
                      <a16:colId xmlns:a16="http://schemas.microsoft.com/office/drawing/2014/main" val="20000"/>
                    </a:ext>
                  </a:extLst>
                </a:gridCol>
                <a:gridCol w="2909626">
                  <a:extLst>
                    <a:ext uri="{9D8B030D-6E8A-4147-A177-3AD203B41FA5}">
                      <a16:colId xmlns:a16="http://schemas.microsoft.com/office/drawing/2014/main" val="3354523516"/>
                    </a:ext>
                  </a:extLst>
                </a:gridCol>
                <a:gridCol w="1143602">
                  <a:extLst>
                    <a:ext uri="{9D8B030D-6E8A-4147-A177-3AD203B41FA5}">
                      <a16:colId xmlns:a16="http://schemas.microsoft.com/office/drawing/2014/main" val="129657357"/>
                    </a:ext>
                  </a:extLst>
                </a:gridCol>
                <a:gridCol w="1143602">
                  <a:extLst>
                    <a:ext uri="{9D8B030D-6E8A-4147-A177-3AD203B41FA5}">
                      <a16:colId xmlns:a16="http://schemas.microsoft.com/office/drawing/2014/main" val="20001"/>
                    </a:ext>
                  </a:extLst>
                </a:gridCol>
                <a:gridCol w="1143602">
                  <a:extLst>
                    <a:ext uri="{9D8B030D-6E8A-4147-A177-3AD203B41FA5}">
                      <a16:colId xmlns:a16="http://schemas.microsoft.com/office/drawing/2014/main" val="1753049976"/>
                    </a:ext>
                  </a:extLst>
                </a:gridCol>
              </a:tblGrid>
              <a:tr h="24998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IWG Response Category,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IWG Response Criterion Definition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Efgartigimod(n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Difference in Response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581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 counts ≥100 ×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and absence of bleeding events (WHO grade 0) for ≥2 separate, consecutive analysis visits ≥7 days apart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(10.3-35.0)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018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 counts ≥30 ×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2-fold increase in platelet count from baseline, and absence of bleeding events (WHO grade 0) for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separate, consecutive analysis visits ≥7 days apart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(51.2)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(13.8-46.0)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920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Initial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 counts ≥30 ×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and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2-fold increase in platelet count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from baseline at analysis visit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(31.4)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(10.3-37.0)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B5371AD7-C921-B0F5-440A-166F2EA84951}"/>
              </a:ext>
            </a:extLst>
          </p:cNvPr>
          <p:cNvSpPr txBox="1"/>
          <p:nvPr/>
        </p:nvSpPr>
        <p:spPr bwMode="auto">
          <a:xfrm>
            <a:off x="621861" y="5637984"/>
            <a:ext cx="8569334"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90000"/>
              </a:lnSpc>
              <a:spcBef>
                <a:spcPts val="0"/>
              </a:spcBef>
              <a:spcAft>
                <a:spcPct val="0"/>
              </a:spcAft>
              <a:buClrTx/>
              <a:buFont typeface="Wingdings" panose="05000000000000000000" pitchFamily="2" charset="2"/>
              <a:buChar char="§"/>
            </a:pPr>
            <a:r>
              <a:rPr lang="en-IN" b="0" dirty="0">
                <a:solidFill>
                  <a:schemeClr val="bg1"/>
                </a:solidFill>
                <a:latin typeface="Calibri" panose="020F0502020204030204" pitchFamily="34" charset="0"/>
              </a:rPr>
              <a:t>Analysis of IWG response criteria revealed clinically meaningful responses</a:t>
            </a:r>
          </a:p>
          <a:p>
            <a:pPr marL="285750" indent="-285750" algn="l">
              <a:lnSpc>
                <a:spcPct val="90000"/>
              </a:lnSpc>
              <a:spcBef>
                <a:spcPts val="0"/>
              </a:spcBef>
              <a:spcAft>
                <a:spcPct val="0"/>
              </a:spcAft>
              <a:buClrTx/>
              <a:buFont typeface="Wingdings" panose="05000000000000000000" pitchFamily="2" charset="2"/>
              <a:buChar char="§"/>
            </a:pPr>
            <a:r>
              <a:rPr lang="en-IN" b="0" dirty="0">
                <a:solidFill>
                  <a:schemeClr val="bg1"/>
                </a:solidFill>
                <a:latin typeface="Calibri" panose="020F0502020204030204" pitchFamily="34" charset="0"/>
              </a:rPr>
              <a:t>Efgartigimod yields higher responses vs placebo by IWG response criteria analysis </a:t>
            </a:r>
          </a:p>
        </p:txBody>
      </p:sp>
      <p:sp>
        <p:nvSpPr>
          <p:cNvPr id="6" name="TextBox 5">
            <a:extLst>
              <a:ext uri="{FF2B5EF4-FFF2-40B4-BE49-F238E27FC236}">
                <a16:creationId xmlns:a16="http://schemas.microsoft.com/office/drawing/2014/main" id="{CC254026-AB9F-F656-C762-2D8945098FC3}"/>
              </a:ext>
            </a:extLst>
          </p:cNvPr>
          <p:cNvSpPr txBox="1"/>
          <p:nvPr/>
        </p:nvSpPr>
        <p:spPr bwMode="auto">
          <a:xfrm>
            <a:off x="8640682" y="1515240"/>
            <a:ext cx="29733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IN" sz="1600" dirty="0">
                <a:solidFill>
                  <a:schemeClr val="bg1"/>
                </a:solidFill>
                <a:latin typeface="Calibri" panose="020F0502020204030204" pitchFamily="34" charset="0"/>
              </a:rPr>
              <a:t>Responders by IWG Criteria</a:t>
            </a:r>
          </a:p>
        </p:txBody>
      </p:sp>
      <p:grpSp>
        <p:nvGrpSpPr>
          <p:cNvPr id="16" name="Group 15">
            <a:extLst>
              <a:ext uri="{FF2B5EF4-FFF2-40B4-BE49-F238E27FC236}">
                <a16:creationId xmlns:a16="http://schemas.microsoft.com/office/drawing/2014/main" id="{30C0B250-C426-6A28-A09F-B142BF348E0C}"/>
              </a:ext>
            </a:extLst>
          </p:cNvPr>
          <p:cNvGrpSpPr/>
          <p:nvPr/>
        </p:nvGrpSpPr>
        <p:grpSpPr>
          <a:xfrm>
            <a:off x="9007014" y="2223850"/>
            <a:ext cx="80433" cy="2992967"/>
            <a:chOff x="9151606" y="2201334"/>
            <a:chExt cx="80433" cy="2992967"/>
          </a:xfrm>
        </p:grpSpPr>
        <p:cxnSp>
          <p:nvCxnSpPr>
            <p:cNvPr id="9" name="Straight Connector 8">
              <a:extLst>
                <a:ext uri="{FF2B5EF4-FFF2-40B4-BE49-F238E27FC236}">
                  <a16:creationId xmlns:a16="http://schemas.microsoft.com/office/drawing/2014/main" id="{344960BB-54C5-6614-E282-9655E33329A4}"/>
                </a:ext>
              </a:extLst>
            </p:cNvPr>
            <p:cNvCxnSpPr>
              <a:cxnSpLocks/>
            </p:cNvCxnSpPr>
            <p:nvPr/>
          </p:nvCxnSpPr>
          <p:spPr bwMode="auto">
            <a:xfrm>
              <a:off x="9151606" y="220133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1B78672-A5BD-348C-6AE8-F967A5632B07}"/>
                </a:ext>
              </a:extLst>
            </p:cNvPr>
            <p:cNvCxnSpPr>
              <a:cxnSpLocks/>
            </p:cNvCxnSpPr>
            <p:nvPr/>
          </p:nvCxnSpPr>
          <p:spPr bwMode="auto">
            <a:xfrm>
              <a:off x="9151606" y="2700162"/>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E7281BAE-BFC6-5FF3-D043-8B436FC7ADC1}"/>
                </a:ext>
              </a:extLst>
            </p:cNvPr>
            <p:cNvCxnSpPr>
              <a:cxnSpLocks/>
            </p:cNvCxnSpPr>
            <p:nvPr/>
          </p:nvCxnSpPr>
          <p:spPr bwMode="auto">
            <a:xfrm>
              <a:off x="9151606" y="3198990"/>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1106F2A-9A74-9A1D-F22F-6041CB384D94}"/>
                </a:ext>
              </a:extLst>
            </p:cNvPr>
            <p:cNvCxnSpPr>
              <a:cxnSpLocks/>
            </p:cNvCxnSpPr>
            <p:nvPr/>
          </p:nvCxnSpPr>
          <p:spPr bwMode="auto">
            <a:xfrm>
              <a:off x="9151606" y="3697818"/>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B898A42-E3D2-9258-29E6-BA899644AD88}"/>
                </a:ext>
              </a:extLst>
            </p:cNvPr>
            <p:cNvCxnSpPr>
              <a:cxnSpLocks/>
            </p:cNvCxnSpPr>
            <p:nvPr/>
          </p:nvCxnSpPr>
          <p:spPr bwMode="auto">
            <a:xfrm>
              <a:off x="9151606" y="4196646"/>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19ECD11-A952-8B2E-9C1A-2F540771AADE}"/>
                </a:ext>
              </a:extLst>
            </p:cNvPr>
            <p:cNvCxnSpPr>
              <a:cxnSpLocks/>
            </p:cNvCxnSpPr>
            <p:nvPr/>
          </p:nvCxnSpPr>
          <p:spPr bwMode="auto">
            <a:xfrm>
              <a:off x="9151606" y="469547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D76D279-EE79-88D6-263C-1E4F008D5765}"/>
                </a:ext>
              </a:extLst>
            </p:cNvPr>
            <p:cNvCxnSpPr>
              <a:cxnSpLocks/>
            </p:cNvCxnSpPr>
            <p:nvPr/>
          </p:nvCxnSpPr>
          <p:spPr bwMode="auto">
            <a:xfrm>
              <a:off x="9151606" y="5194301"/>
              <a:ext cx="804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C82D5B1F-A34C-3466-C5F3-40BD41537FEC}"/>
              </a:ext>
            </a:extLst>
          </p:cNvPr>
          <p:cNvGrpSpPr/>
          <p:nvPr/>
        </p:nvGrpSpPr>
        <p:grpSpPr>
          <a:xfrm rot="5400000">
            <a:off x="10281242" y="4010323"/>
            <a:ext cx="67739" cy="2480732"/>
            <a:chOff x="9151606" y="4196646"/>
            <a:chExt cx="80433" cy="997655"/>
          </a:xfrm>
        </p:grpSpPr>
        <p:cxnSp>
          <p:nvCxnSpPr>
            <p:cNvPr id="22" name="Straight Connector 21">
              <a:extLst>
                <a:ext uri="{FF2B5EF4-FFF2-40B4-BE49-F238E27FC236}">
                  <a16:creationId xmlns:a16="http://schemas.microsoft.com/office/drawing/2014/main" id="{FE7E163E-CD96-2667-D063-0838360DF4F0}"/>
                </a:ext>
              </a:extLst>
            </p:cNvPr>
            <p:cNvCxnSpPr>
              <a:cxnSpLocks/>
            </p:cNvCxnSpPr>
            <p:nvPr/>
          </p:nvCxnSpPr>
          <p:spPr bwMode="auto">
            <a:xfrm>
              <a:off x="9151606" y="4196646"/>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FD09BB8-9B0A-336D-5350-316975A38BD0}"/>
                </a:ext>
              </a:extLst>
            </p:cNvPr>
            <p:cNvCxnSpPr>
              <a:cxnSpLocks/>
            </p:cNvCxnSpPr>
            <p:nvPr/>
          </p:nvCxnSpPr>
          <p:spPr bwMode="auto">
            <a:xfrm>
              <a:off x="9151606" y="469547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55EFBFD-8D62-13EE-46A9-A0EE6E827018}"/>
                </a:ext>
              </a:extLst>
            </p:cNvPr>
            <p:cNvCxnSpPr>
              <a:cxnSpLocks/>
            </p:cNvCxnSpPr>
            <p:nvPr/>
          </p:nvCxnSpPr>
          <p:spPr bwMode="auto">
            <a:xfrm>
              <a:off x="9151606" y="5194301"/>
              <a:ext cx="80433" cy="0"/>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11BFA634-EF09-8A1B-E842-011F7C9FC7FF}"/>
              </a:ext>
            </a:extLst>
          </p:cNvPr>
          <p:cNvSpPr txBox="1"/>
          <p:nvPr/>
        </p:nvSpPr>
        <p:spPr bwMode="auto">
          <a:xfrm>
            <a:off x="8672826" y="203494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CEED75ED-71CC-FAA8-B910-3D04B8C42556}"/>
              </a:ext>
            </a:extLst>
          </p:cNvPr>
          <p:cNvSpPr txBox="1"/>
          <p:nvPr/>
        </p:nvSpPr>
        <p:spPr bwMode="auto">
          <a:xfrm>
            <a:off x="8666330" y="252970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7" name="TextBox 26">
            <a:extLst>
              <a:ext uri="{FF2B5EF4-FFF2-40B4-BE49-F238E27FC236}">
                <a16:creationId xmlns:a16="http://schemas.microsoft.com/office/drawing/2014/main" id="{ED8C72C6-3BF3-AD5C-E8C9-01B98B41EAB2}"/>
              </a:ext>
            </a:extLst>
          </p:cNvPr>
          <p:cNvSpPr txBox="1"/>
          <p:nvPr/>
        </p:nvSpPr>
        <p:spPr bwMode="auto">
          <a:xfrm>
            <a:off x="8679322" y="30370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6C42980E-7B5B-34DE-A5A5-EED5547DEFBD}"/>
              </a:ext>
            </a:extLst>
          </p:cNvPr>
          <p:cNvSpPr txBox="1"/>
          <p:nvPr/>
        </p:nvSpPr>
        <p:spPr bwMode="auto">
          <a:xfrm>
            <a:off x="8672826" y="353184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9" name="TextBox 28">
            <a:extLst>
              <a:ext uri="{FF2B5EF4-FFF2-40B4-BE49-F238E27FC236}">
                <a16:creationId xmlns:a16="http://schemas.microsoft.com/office/drawing/2014/main" id="{9DAD661A-C1E2-E576-C5E1-20AEB80A04CA}"/>
              </a:ext>
            </a:extLst>
          </p:cNvPr>
          <p:cNvSpPr txBox="1"/>
          <p:nvPr/>
        </p:nvSpPr>
        <p:spPr bwMode="auto">
          <a:xfrm>
            <a:off x="8666330" y="40300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B1542505-A0D2-8701-078C-3A07FDEBD7BE}"/>
              </a:ext>
            </a:extLst>
          </p:cNvPr>
          <p:cNvSpPr txBox="1"/>
          <p:nvPr/>
        </p:nvSpPr>
        <p:spPr bwMode="auto">
          <a:xfrm>
            <a:off x="8679322" y="45373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 name="TextBox 30">
            <a:extLst>
              <a:ext uri="{FF2B5EF4-FFF2-40B4-BE49-F238E27FC236}">
                <a16:creationId xmlns:a16="http://schemas.microsoft.com/office/drawing/2014/main" id="{449FDB74-CA58-3513-D6CD-687681CF9EF5}"/>
              </a:ext>
            </a:extLst>
          </p:cNvPr>
          <p:cNvSpPr txBox="1"/>
          <p:nvPr/>
        </p:nvSpPr>
        <p:spPr bwMode="auto">
          <a:xfrm>
            <a:off x="8777021" y="503215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1BB008C2-39CA-9335-2C31-66F2B7FE48F9}"/>
              </a:ext>
            </a:extLst>
          </p:cNvPr>
          <p:cNvSpPr txBox="1"/>
          <p:nvPr/>
        </p:nvSpPr>
        <p:spPr bwMode="auto">
          <a:xfrm rot="16200000">
            <a:off x="7758158" y="3423299"/>
            <a:ext cx="1503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Responders (%)</a:t>
            </a:r>
          </a:p>
        </p:txBody>
      </p:sp>
      <p:sp>
        <p:nvSpPr>
          <p:cNvPr id="33" name="TextBox 32">
            <a:extLst>
              <a:ext uri="{FF2B5EF4-FFF2-40B4-BE49-F238E27FC236}">
                <a16:creationId xmlns:a16="http://schemas.microsoft.com/office/drawing/2014/main" id="{A2E5DA3F-E94B-6CEC-A166-C61C89E4C9A1}"/>
              </a:ext>
            </a:extLst>
          </p:cNvPr>
          <p:cNvSpPr txBox="1"/>
          <p:nvPr/>
        </p:nvSpPr>
        <p:spPr bwMode="auto">
          <a:xfrm>
            <a:off x="9072474" y="5239672"/>
            <a:ext cx="12360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Efgartigimod</a:t>
            </a:r>
          </a:p>
        </p:txBody>
      </p:sp>
      <p:sp>
        <p:nvSpPr>
          <p:cNvPr id="34" name="TextBox 33">
            <a:extLst>
              <a:ext uri="{FF2B5EF4-FFF2-40B4-BE49-F238E27FC236}">
                <a16:creationId xmlns:a16="http://schemas.microsoft.com/office/drawing/2014/main" id="{5B48B11B-D903-FC13-DB7E-EDCAD42161AE}"/>
              </a:ext>
            </a:extLst>
          </p:cNvPr>
          <p:cNvSpPr txBox="1"/>
          <p:nvPr/>
        </p:nvSpPr>
        <p:spPr bwMode="auto">
          <a:xfrm>
            <a:off x="10543804" y="5216817"/>
            <a:ext cx="8402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a:t>
            </a:r>
          </a:p>
        </p:txBody>
      </p:sp>
      <p:sp>
        <p:nvSpPr>
          <p:cNvPr id="35" name="TextBox 34">
            <a:extLst>
              <a:ext uri="{FF2B5EF4-FFF2-40B4-BE49-F238E27FC236}">
                <a16:creationId xmlns:a16="http://schemas.microsoft.com/office/drawing/2014/main" id="{17F365D1-CDA3-C443-D686-44E5B872A216}"/>
              </a:ext>
            </a:extLst>
          </p:cNvPr>
          <p:cNvSpPr txBox="1"/>
          <p:nvPr/>
        </p:nvSpPr>
        <p:spPr bwMode="auto">
          <a:xfrm>
            <a:off x="10854930" y="2002428"/>
            <a:ext cx="1205780" cy="83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600"/>
              </a:spcBef>
              <a:spcAft>
                <a:spcPct val="0"/>
              </a:spcAft>
              <a:buClrTx/>
              <a:buFontTx/>
              <a:buNone/>
            </a:pPr>
            <a:r>
              <a:rPr lang="en-US" sz="1600" b="0" dirty="0">
                <a:solidFill>
                  <a:schemeClr val="bg1"/>
                </a:solidFill>
                <a:latin typeface="Calibri" panose="020F0502020204030204" pitchFamily="34" charset="0"/>
              </a:rPr>
              <a:t>Complete Response</a:t>
            </a:r>
          </a:p>
          <a:p>
            <a:pPr>
              <a:lnSpc>
                <a:spcPct val="90000"/>
              </a:lnSpc>
              <a:spcBef>
                <a:spcPts val="600"/>
              </a:spcBef>
              <a:spcAft>
                <a:spcPct val="0"/>
              </a:spcAft>
              <a:buClrTx/>
              <a:buFontTx/>
              <a:buNone/>
            </a:pPr>
            <a:r>
              <a:rPr lang="en-US" sz="1600" b="0" dirty="0">
                <a:solidFill>
                  <a:schemeClr val="bg1"/>
                </a:solidFill>
                <a:latin typeface="Calibri" panose="020F0502020204030204" pitchFamily="34" charset="0"/>
              </a:rPr>
              <a:t>Response</a:t>
            </a:r>
          </a:p>
        </p:txBody>
      </p:sp>
      <p:sp>
        <p:nvSpPr>
          <p:cNvPr id="36" name="Rectangle 35">
            <a:extLst>
              <a:ext uri="{FF2B5EF4-FFF2-40B4-BE49-F238E27FC236}">
                <a16:creationId xmlns:a16="http://schemas.microsoft.com/office/drawing/2014/main" id="{95B4DF5D-E43D-9FDA-7D48-8D3FF6825FBA}"/>
              </a:ext>
            </a:extLst>
          </p:cNvPr>
          <p:cNvSpPr/>
          <p:nvPr/>
        </p:nvSpPr>
        <p:spPr bwMode="auto">
          <a:xfrm>
            <a:off x="10769675" y="2088363"/>
            <a:ext cx="106820" cy="1068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E1A8486B-8122-D3D1-56F2-DF868AB5A474}"/>
              </a:ext>
            </a:extLst>
          </p:cNvPr>
          <p:cNvSpPr/>
          <p:nvPr/>
        </p:nvSpPr>
        <p:spPr bwMode="auto">
          <a:xfrm>
            <a:off x="10641290" y="2090445"/>
            <a:ext cx="106820" cy="1068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1CECC018-06AD-7FC3-A984-18E54F1A229C}"/>
              </a:ext>
            </a:extLst>
          </p:cNvPr>
          <p:cNvSpPr/>
          <p:nvPr/>
        </p:nvSpPr>
        <p:spPr bwMode="auto">
          <a:xfrm>
            <a:off x="10769675" y="2621371"/>
            <a:ext cx="106820" cy="10682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4AF20524-BFF8-827C-38DE-FE406F5BCFAF}"/>
              </a:ext>
            </a:extLst>
          </p:cNvPr>
          <p:cNvSpPr/>
          <p:nvPr/>
        </p:nvSpPr>
        <p:spPr bwMode="auto">
          <a:xfrm>
            <a:off x="10641290" y="2623453"/>
            <a:ext cx="106820" cy="10682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9417C6C1-8265-EFF4-5FBA-C0B0B876EAAB}"/>
              </a:ext>
            </a:extLst>
          </p:cNvPr>
          <p:cNvSpPr/>
          <p:nvPr/>
        </p:nvSpPr>
        <p:spPr bwMode="auto">
          <a:xfrm>
            <a:off x="9339532" y="3824377"/>
            <a:ext cx="736884" cy="13924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70B50BC8-7E25-3715-020F-80E48B27410E}"/>
              </a:ext>
            </a:extLst>
          </p:cNvPr>
          <p:cNvSpPr/>
          <p:nvPr/>
        </p:nvSpPr>
        <p:spPr bwMode="auto">
          <a:xfrm>
            <a:off x="9337011" y="2653891"/>
            <a:ext cx="736884" cy="1170473"/>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8021D706-0651-2C76-BFF9-E7DFE6DFA8B7}"/>
              </a:ext>
            </a:extLst>
          </p:cNvPr>
          <p:cNvSpPr/>
          <p:nvPr/>
        </p:nvSpPr>
        <p:spPr bwMode="auto">
          <a:xfrm>
            <a:off x="10576513" y="4999928"/>
            <a:ext cx="736884" cy="20536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67490975-CE8F-D404-C79F-FF48FE9EBABE}"/>
              </a:ext>
            </a:extLst>
          </p:cNvPr>
          <p:cNvSpPr/>
          <p:nvPr/>
        </p:nvSpPr>
        <p:spPr bwMode="auto">
          <a:xfrm>
            <a:off x="10583824" y="4213411"/>
            <a:ext cx="736884" cy="784286"/>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TextBox 43">
            <a:extLst>
              <a:ext uri="{FF2B5EF4-FFF2-40B4-BE49-F238E27FC236}">
                <a16:creationId xmlns:a16="http://schemas.microsoft.com/office/drawing/2014/main" id="{C64FB480-9E79-324C-9941-262D8F1F9D6A}"/>
              </a:ext>
            </a:extLst>
          </p:cNvPr>
          <p:cNvSpPr txBox="1"/>
          <p:nvPr/>
        </p:nvSpPr>
        <p:spPr bwMode="auto">
          <a:xfrm>
            <a:off x="9393333" y="2099880"/>
            <a:ext cx="62709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51%</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44/86</a:t>
            </a:r>
            <a:endParaRPr lang="en-US" sz="1600"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AC033FFF-B793-73D6-A7DC-989CD1EB66FE}"/>
              </a:ext>
            </a:extLst>
          </p:cNvPr>
          <p:cNvSpPr txBox="1"/>
          <p:nvPr/>
        </p:nvSpPr>
        <p:spPr bwMode="auto">
          <a:xfrm>
            <a:off x="10673399" y="3676091"/>
            <a:ext cx="542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9/45</a:t>
            </a:r>
            <a:endParaRPr lang="en-US" sz="1600" dirty="0">
              <a:solidFill>
                <a:schemeClr val="bg1"/>
              </a:solidFill>
              <a:latin typeface="Calibri" panose="020F0502020204030204" pitchFamily="34" charset="0"/>
            </a:endParaRPr>
          </a:p>
        </p:txBody>
      </p:sp>
      <p:sp>
        <p:nvSpPr>
          <p:cNvPr id="7" name="Freeform: Shape 6">
            <a:extLst>
              <a:ext uri="{FF2B5EF4-FFF2-40B4-BE49-F238E27FC236}">
                <a16:creationId xmlns:a16="http://schemas.microsoft.com/office/drawing/2014/main" id="{AA726E69-2E5F-427C-020D-22D16237008A}"/>
              </a:ext>
            </a:extLst>
          </p:cNvPr>
          <p:cNvSpPr/>
          <p:nvPr/>
        </p:nvSpPr>
        <p:spPr bwMode="auto">
          <a:xfrm>
            <a:off x="9075608" y="2219617"/>
            <a:ext cx="2480733" cy="2997200"/>
          </a:xfrm>
          <a:custGeom>
            <a:avLst/>
            <a:gdLst>
              <a:gd name="connsiteX0" fmla="*/ 0 w 2480733"/>
              <a:gd name="connsiteY0" fmla="*/ 0 h 3005667"/>
              <a:gd name="connsiteX1" fmla="*/ 0 w 2480733"/>
              <a:gd name="connsiteY1" fmla="*/ 3005667 h 3005667"/>
              <a:gd name="connsiteX2" fmla="*/ 2480733 w 2480733"/>
              <a:gd name="connsiteY2" fmla="*/ 3005667 h 3005667"/>
            </a:gdLst>
            <a:ahLst/>
            <a:cxnLst>
              <a:cxn ang="0">
                <a:pos x="connsiteX0" y="connsiteY0"/>
              </a:cxn>
              <a:cxn ang="0">
                <a:pos x="connsiteX1" y="connsiteY1"/>
              </a:cxn>
              <a:cxn ang="0">
                <a:pos x="connsiteX2" y="connsiteY2"/>
              </a:cxn>
            </a:cxnLst>
            <a:rect l="l" t="t" r="r" b="b"/>
            <a:pathLst>
              <a:path w="2480733" h="3005667">
                <a:moveTo>
                  <a:pt x="0" y="0"/>
                </a:moveTo>
                <a:lnTo>
                  <a:pt x="0" y="3005667"/>
                </a:lnTo>
                <a:lnTo>
                  <a:pt x="2480733" y="3005667"/>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058414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ADVANCE IV: Extent of Disease Control</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Broome. ASH 2022. Abstr 3. Reproduced with permission.</a:t>
            </a:r>
            <a:endParaRPr lang="en-US" alt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D4C0E4F8-2312-633A-E10F-1A675B97E332}"/>
              </a:ext>
            </a:extLst>
          </p:cNvPr>
          <p:cNvSpPr txBox="1"/>
          <p:nvPr/>
        </p:nvSpPr>
        <p:spPr bwMode="auto">
          <a:xfrm>
            <a:off x="609759" y="5685493"/>
            <a:ext cx="10009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IN" sz="2000" b="0" dirty="0">
                <a:solidFill>
                  <a:schemeClr val="bg1"/>
                </a:solidFill>
                <a:latin typeface="Calibri" panose="020F0502020204030204" pitchFamily="34" charset="0"/>
              </a:rPr>
              <a:t>Patients treated with efgartigimod experienced more weeks with disease control</a:t>
            </a:r>
          </a:p>
        </p:txBody>
      </p:sp>
      <p:sp>
        <p:nvSpPr>
          <p:cNvPr id="2" name="TextBox 1">
            <a:extLst>
              <a:ext uri="{FF2B5EF4-FFF2-40B4-BE49-F238E27FC236}">
                <a16:creationId xmlns:a16="http://schemas.microsoft.com/office/drawing/2014/main" id="{0C777F4F-488B-810D-FDCB-FBD8A4CF4581}"/>
              </a:ext>
            </a:extLst>
          </p:cNvPr>
          <p:cNvSpPr txBox="1"/>
          <p:nvPr/>
        </p:nvSpPr>
        <p:spPr bwMode="auto">
          <a:xfrm>
            <a:off x="2343769" y="1535667"/>
            <a:ext cx="7923692" cy="400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200"/>
              </a:spcBef>
              <a:spcAft>
                <a:spcPct val="0"/>
              </a:spcAft>
              <a:buClrTx/>
              <a:buFontTx/>
              <a:buNone/>
            </a:pPr>
            <a:r>
              <a:rPr lang="en-IN" dirty="0">
                <a:solidFill>
                  <a:schemeClr val="bg1"/>
                </a:solidFill>
                <a:latin typeface="Calibri" panose="020F0502020204030204" pitchFamily="34" charset="0"/>
              </a:rPr>
              <a:t>Cumulative Wk of Disease Control (Platelets ≥50 x 10</a:t>
            </a:r>
            <a:r>
              <a:rPr lang="en-IN" baseline="30000" dirty="0">
                <a:solidFill>
                  <a:schemeClr val="bg1"/>
                </a:solidFill>
                <a:latin typeface="Calibri" panose="020F0502020204030204" pitchFamily="34" charset="0"/>
              </a:rPr>
              <a:t>9</a:t>
            </a:r>
            <a:r>
              <a:rPr lang="en-IN" dirty="0">
                <a:solidFill>
                  <a:schemeClr val="bg1"/>
                </a:solidFill>
                <a:latin typeface="Calibri" panose="020F0502020204030204" pitchFamily="34" charset="0"/>
              </a:rPr>
              <a:t>/L)</a:t>
            </a:r>
          </a:p>
        </p:txBody>
      </p:sp>
      <p:sp>
        <p:nvSpPr>
          <p:cNvPr id="6" name="TextBox 5">
            <a:extLst>
              <a:ext uri="{FF2B5EF4-FFF2-40B4-BE49-F238E27FC236}">
                <a16:creationId xmlns:a16="http://schemas.microsoft.com/office/drawing/2014/main" id="{AB1D055C-4128-05BC-45D5-0F9CCCC47DC7}"/>
              </a:ext>
            </a:extLst>
          </p:cNvPr>
          <p:cNvSpPr txBox="1"/>
          <p:nvPr/>
        </p:nvSpPr>
        <p:spPr bwMode="auto">
          <a:xfrm rot="16200000">
            <a:off x="1358502" y="3326165"/>
            <a:ext cx="1328899"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Wk</a:t>
            </a:r>
          </a:p>
        </p:txBody>
      </p:sp>
      <p:sp>
        <p:nvSpPr>
          <p:cNvPr id="8" name="Freeform: Shape 7">
            <a:extLst>
              <a:ext uri="{FF2B5EF4-FFF2-40B4-BE49-F238E27FC236}">
                <a16:creationId xmlns:a16="http://schemas.microsoft.com/office/drawing/2014/main" id="{BA55A6B0-3826-1D02-1386-5D425D8E7B6B}"/>
              </a:ext>
            </a:extLst>
          </p:cNvPr>
          <p:cNvSpPr/>
          <p:nvPr/>
        </p:nvSpPr>
        <p:spPr bwMode="auto">
          <a:xfrm>
            <a:off x="2816417" y="2022057"/>
            <a:ext cx="6665677" cy="3009235"/>
          </a:xfrm>
          <a:custGeom>
            <a:avLst/>
            <a:gdLst>
              <a:gd name="connsiteX0" fmla="*/ 0 w 2480733"/>
              <a:gd name="connsiteY0" fmla="*/ 0 h 3005667"/>
              <a:gd name="connsiteX1" fmla="*/ 0 w 2480733"/>
              <a:gd name="connsiteY1" fmla="*/ 3005667 h 3005667"/>
              <a:gd name="connsiteX2" fmla="*/ 2480733 w 2480733"/>
              <a:gd name="connsiteY2" fmla="*/ 3005667 h 3005667"/>
            </a:gdLst>
            <a:ahLst/>
            <a:cxnLst>
              <a:cxn ang="0">
                <a:pos x="connsiteX0" y="connsiteY0"/>
              </a:cxn>
              <a:cxn ang="0">
                <a:pos x="connsiteX1" y="connsiteY1"/>
              </a:cxn>
              <a:cxn ang="0">
                <a:pos x="connsiteX2" y="connsiteY2"/>
              </a:cxn>
            </a:cxnLst>
            <a:rect l="l" t="t" r="r" b="b"/>
            <a:pathLst>
              <a:path w="2480733" h="3005667">
                <a:moveTo>
                  <a:pt x="0" y="0"/>
                </a:moveTo>
                <a:lnTo>
                  <a:pt x="0" y="3005667"/>
                </a:lnTo>
                <a:lnTo>
                  <a:pt x="2480733" y="3005667"/>
                </a:lnTo>
              </a:path>
            </a:pathLst>
          </a:custGeom>
          <a:noFill/>
          <a:ln w="28575">
            <a:solidFill>
              <a:schemeClr val="bg1"/>
            </a:solidFill>
            <a:miter lim="800000"/>
            <a:headEnd/>
            <a:tailEnd/>
          </a:ln>
        </p:spPr>
        <p:txBody>
          <a:bodyPr rtlCol="0" anchor="ctr"/>
          <a:lstStyle/>
          <a:p>
            <a:pPr algn="ctr"/>
            <a:endParaRPr lang="en-US"/>
          </a:p>
        </p:txBody>
      </p:sp>
      <p:sp>
        <p:nvSpPr>
          <p:cNvPr id="13" name="TextBox 12">
            <a:extLst>
              <a:ext uri="{FF2B5EF4-FFF2-40B4-BE49-F238E27FC236}">
                <a16:creationId xmlns:a16="http://schemas.microsoft.com/office/drawing/2014/main" id="{7F0F45A9-D605-2453-4627-1D20CBC1F0B3}"/>
              </a:ext>
            </a:extLst>
          </p:cNvPr>
          <p:cNvSpPr txBox="1"/>
          <p:nvPr/>
        </p:nvSpPr>
        <p:spPr bwMode="auto">
          <a:xfrm>
            <a:off x="2061984" y="2424541"/>
            <a:ext cx="719617"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15-19</a:t>
            </a:r>
          </a:p>
        </p:txBody>
      </p:sp>
      <p:sp>
        <p:nvSpPr>
          <p:cNvPr id="14" name="TextBox 13">
            <a:extLst>
              <a:ext uri="{FF2B5EF4-FFF2-40B4-BE49-F238E27FC236}">
                <a16:creationId xmlns:a16="http://schemas.microsoft.com/office/drawing/2014/main" id="{EBF71FFA-82DE-27B2-B292-934399B3CE01}"/>
              </a:ext>
            </a:extLst>
          </p:cNvPr>
          <p:cNvSpPr txBox="1"/>
          <p:nvPr/>
        </p:nvSpPr>
        <p:spPr bwMode="auto">
          <a:xfrm>
            <a:off x="2054943" y="2786796"/>
            <a:ext cx="719617"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10-14</a:t>
            </a:r>
          </a:p>
        </p:txBody>
      </p:sp>
      <p:sp>
        <p:nvSpPr>
          <p:cNvPr id="15" name="TextBox 14">
            <a:extLst>
              <a:ext uri="{FF2B5EF4-FFF2-40B4-BE49-F238E27FC236}">
                <a16:creationId xmlns:a16="http://schemas.microsoft.com/office/drawing/2014/main" id="{A047D130-8D53-01C6-366A-31782A658B05}"/>
              </a:ext>
            </a:extLst>
          </p:cNvPr>
          <p:cNvSpPr txBox="1"/>
          <p:nvPr/>
        </p:nvSpPr>
        <p:spPr bwMode="auto">
          <a:xfrm>
            <a:off x="2294881" y="3161125"/>
            <a:ext cx="493760"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5-9</a:t>
            </a:r>
          </a:p>
        </p:txBody>
      </p:sp>
      <p:sp>
        <p:nvSpPr>
          <p:cNvPr id="16" name="TextBox 15">
            <a:extLst>
              <a:ext uri="{FF2B5EF4-FFF2-40B4-BE49-F238E27FC236}">
                <a16:creationId xmlns:a16="http://schemas.microsoft.com/office/drawing/2014/main" id="{1056069B-1AB6-2240-9AC7-652696B9EDBC}"/>
              </a:ext>
            </a:extLst>
          </p:cNvPr>
          <p:cNvSpPr txBox="1"/>
          <p:nvPr/>
        </p:nvSpPr>
        <p:spPr bwMode="auto">
          <a:xfrm>
            <a:off x="2468527" y="3518817"/>
            <a:ext cx="313073"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7" name="TextBox 16">
            <a:extLst>
              <a:ext uri="{FF2B5EF4-FFF2-40B4-BE49-F238E27FC236}">
                <a16:creationId xmlns:a16="http://schemas.microsoft.com/office/drawing/2014/main" id="{BE223F86-4422-CC7B-1187-D16E5BDCEC78}"/>
              </a:ext>
            </a:extLst>
          </p:cNvPr>
          <p:cNvSpPr txBox="1"/>
          <p:nvPr/>
        </p:nvSpPr>
        <p:spPr bwMode="auto">
          <a:xfrm>
            <a:off x="2461487" y="3893871"/>
            <a:ext cx="313073"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8" name="TextBox 17">
            <a:extLst>
              <a:ext uri="{FF2B5EF4-FFF2-40B4-BE49-F238E27FC236}">
                <a16:creationId xmlns:a16="http://schemas.microsoft.com/office/drawing/2014/main" id="{EF70A35C-BBFF-EB4E-F18F-07DF101747DC}"/>
              </a:ext>
            </a:extLst>
          </p:cNvPr>
          <p:cNvSpPr txBox="1"/>
          <p:nvPr/>
        </p:nvSpPr>
        <p:spPr bwMode="auto">
          <a:xfrm>
            <a:off x="2475568" y="4252529"/>
            <a:ext cx="313073"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19" name="TextBox 18">
            <a:extLst>
              <a:ext uri="{FF2B5EF4-FFF2-40B4-BE49-F238E27FC236}">
                <a16:creationId xmlns:a16="http://schemas.microsoft.com/office/drawing/2014/main" id="{CCE2A01D-73AB-0DE1-E7CC-4C14B16970A0}"/>
              </a:ext>
            </a:extLst>
          </p:cNvPr>
          <p:cNvSpPr txBox="1"/>
          <p:nvPr/>
        </p:nvSpPr>
        <p:spPr bwMode="auto">
          <a:xfrm>
            <a:off x="2468527" y="4631846"/>
            <a:ext cx="313073"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21" name="TextBox 20">
            <a:extLst>
              <a:ext uri="{FF2B5EF4-FFF2-40B4-BE49-F238E27FC236}">
                <a16:creationId xmlns:a16="http://schemas.microsoft.com/office/drawing/2014/main" id="{CEFDFB60-6CE4-C76D-AB59-307FE47BF749}"/>
              </a:ext>
            </a:extLst>
          </p:cNvPr>
          <p:cNvSpPr txBox="1"/>
          <p:nvPr/>
        </p:nvSpPr>
        <p:spPr bwMode="auto">
          <a:xfrm>
            <a:off x="3844988" y="5055597"/>
            <a:ext cx="42600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3" name="Rectangle 22">
            <a:extLst>
              <a:ext uri="{FF2B5EF4-FFF2-40B4-BE49-F238E27FC236}">
                <a16:creationId xmlns:a16="http://schemas.microsoft.com/office/drawing/2014/main" id="{419A3D45-6726-0E4D-2CA4-E7703F2214C7}"/>
              </a:ext>
            </a:extLst>
          </p:cNvPr>
          <p:cNvSpPr/>
          <p:nvPr/>
        </p:nvSpPr>
        <p:spPr bwMode="auto">
          <a:xfrm>
            <a:off x="4603540" y="4647370"/>
            <a:ext cx="1850978" cy="34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3" name="Group 32">
            <a:extLst>
              <a:ext uri="{FF2B5EF4-FFF2-40B4-BE49-F238E27FC236}">
                <a16:creationId xmlns:a16="http://schemas.microsoft.com/office/drawing/2014/main" id="{9D1E31F7-E958-48F2-E1A2-45433DEB5E35}"/>
              </a:ext>
            </a:extLst>
          </p:cNvPr>
          <p:cNvGrpSpPr/>
          <p:nvPr/>
        </p:nvGrpSpPr>
        <p:grpSpPr>
          <a:xfrm>
            <a:off x="2729291" y="2233176"/>
            <a:ext cx="101206" cy="2579081"/>
            <a:chOff x="3312267" y="2179234"/>
            <a:chExt cx="93379" cy="2379624"/>
          </a:xfrm>
        </p:grpSpPr>
        <p:grpSp>
          <p:nvGrpSpPr>
            <p:cNvPr id="24" name="Group 23">
              <a:extLst>
                <a:ext uri="{FF2B5EF4-FFF2-40B4-BE49-F238E27FC236}">
                  <a16:creationId xmlns:a16="http://schemas.microsoft.com/office/drawing/2014/main" id="{A9F6696D-1083-4F74-6C0C-5939AAE54566}"/>
                </a:ext>
              </a:extLst>
            </p:cNvPr>
            <p:cNvGrpSpPr/>
            <p:nvPr/>
          </p:nvGrpSpPr>
          <p:grpSpPr>
            <a:xfrm>
              <a:off x="3312267" y="2526091"/>
              <a:ext cx="93379" cy="2032767"/>
              <a:chOff x="9151606" y="2201334"/>
              <a:chExt cx="80433" cy="2992967"/>
            </a:xfrm>
          </p:grpSpPr>
          <p:cxnSp>
            <p:nvCxnSpPr>
              <p:cNvPr id="25" name="Straight Connector 24">
                <a:extLst>
                  <a:ext uri="{FF2B5EF4-FFF2-40B4-BE49-F238E27FC236}">
                    <a16:creationId xmlns:a16="http://schemas.microsoft.com/office/drawing/2014/main" id="{39B267A4-008E-013E-7A0B-B4DE38A10FD1}"/>
                  </a:ext>
                </a:extLst>
              </p:cNvPr>
              <p:cNvCxnSpPr>
                <a:cxnSpLocks/>
              </p:cNvCxnSpPr>
              <p:nvPr/>
            </p:nvCxnSpPr>
            <p:spPr bwMode="auto">
              <a:xfrm>
                <a:off x="9151606" y="220133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F0E9336-143A-A4E1-8A05-F78EBB6C29F3}"/>
                  </a:ext>
                </a:extLst>
              </p:cNvPr>
              <p:cNvCxnSpPr>
                <a:cxnSpLocks/>
              </p:cNvCxnSpPr>
              <p:nvPr/>
            </p:nvCxnSpPr>
            <p:spPr bwMode="auto">
              <a:xfrm>
                <a:off x="9151606" y="2700162"/>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6E6A96C-E57B-0C6F-BE3B-34C2CD00E938}"/>
                  </a:ext>
                </a:extLst>
              </p:cNvPr>
              <p:cNvCxnSpPr>
                <a:cxnSpLocks/>
              </p:cNvCxnSpPr>
              <p:nvPr/>
            </p:nvCxnSpPr>
            <p:spPr bwMode="auto">
              <a:xfrm>
                <a:off x="9151606" y="3198990"/>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2222944-66E7-55B6-A907-09526F34D148}"/>
                  </a:ext>
                </a:extLst>
              </p:cNvPr>
              <p:cNvCxnSpPr>
                <a:cxnSpLocks/>
              </p:cNvCxnSpPr>
              <p:nvPr/>
            </p:nvCxnSpPr>
            <p:spPr bwMode="auto">
              <a:xfrm>
                <a:off x="9151606" y="3697818"/>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6605BA6-841C-82F1-A0BF-73F57627F6B5}"/>
                  </a:ext>
                </a:extLst>
              </p:cNvPr>
              <p:cNvCxnSpPr>
                <a:cxnSpLocks/>
              </p:cNvCxnSpPr>
              <p:nvPr/>
            </p:nvCxnSpPr>
            <p:spPr bwMode="auto">
              <a:xfrm>
                <a:off x="9151606" y="4196646"/>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AEB2AB2-105D-947E-6804-E1623ACB9B6F}"/>
                  </a:ext>
                </a:extLst>
              </p:cNvPr>
              <p:cNvCxnSpPr>
                <a:cxnSpLocks/>
              </p:cNvCxnSpPr>
              <p:nvPr/>
            </p:nvCxnSpPr>
            <p:spPr bwMode="auto">
              <a:xfrm>
                <a:off x="9151606" y="469547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6A5072B-04FC-3E10-6099-CB665A82912D}"/>
                  </a:ext>
                </a:extLst>
              </p:cNvPr>
              <p:cNvCxnSpPr>
                <a:cxnSpLocks/>
              </p:cNvCxnSpPr>
              <p:nvPr/>
            </p:nvCxnSpPr>
            <p:spPr bwMode="auto">
              <a:xfrm>
                <a:off x="9151606" y="5194301"/>
                <a:ext cx="80433"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5DA24084-C265-068E-C4D9-572B66220322}"/>
                </a:ext>
              </a:extLst>
            </p:cNvPr>
            <p:cNvCxnSpPr>
              <a:cxnSpLocks/>
            </p:cNvCxnSpPr>
            <p:nvPr/>
          </p:nvCxnSpPr>
          <p:spPr bwMode="auto">
            <a:xfrm>
              <a:off x="3312267" y="2179234"/>
              <a:ext cx="93379"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99EBD0CB-397F-BA4C-05FA-E26A41B68D05}"/>
              </a:ext>
            </a:extLst>
          </p:cNvPr>
          <p:cNvSpPr txBox="1"/>
          <p:nvPr/>
        </p:nvSpPr>
        <p:spPr bwMode="auto">
          <a:xfrm>
            <a:off x="2061984" y="2044315"/>
            <a:ext cx="719617"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20-24</a:t>
            </a:r>
          </a:p>
        </p:txBody>
      </p:sp>
      <p:grpSp>
        <p:nvGrpSpPr>
          <p:cNvPr id="49" name="Group 48">
            <a:extLst>
              <a:ext uri="{FF2B5EF4-FFF2-40B4-BE49-F238E27FC236}">
                <a16:creationId xmlns:a16="http://schemas.microsoft.com/office/drawing/2014/main" id="{0BCF150C-E7A5-2610-9EB1-CDB772B21840}"/>
              </a:ext>
            </a:extLst>
          </p:cNvPr>
          <p:cNvGrpSpPr/>
          <p:nvPr/>
        </p:nvGrpSpPr>
        <p:grpSpPr>
          <a:xfrm>
            <a:off x="3442487" y="5024495"/>
            <a:ext cx="6042783" cy="87765"/>
            <a:chOff x="3970307" y="4754682"/>
            <a:chExt cx="5575455" cy="80978"/>
          </a:xfrm>
        </p:grpSpPr>
        <p:grpSp>
          <p:nvGrpSpPr>
            <p:cNvPr id="35" name="Group 34">
              <a:extLst>
                <a:ext uri="{FF2B5EF4-FFF2-40B4-BE49-F238E27FC236}">
                  <a16:creationId xmlns:a16="http://schemas.microsoft.com/office/drawing/2014/main" id="{EC5F9321-A98F-F42D-F89C-BDA387711E20}"/>
                </a:ext>
              </a:extLst>
            </p:cNvPr>
            <p:cNvGrpSpPr/>
            <p:nvPr/>
          </p:nvGrpSpPr>
          <p:grpSpPr>
            <a:xfrm rot="5400000">
              <a:off x="5881796" y="2843193"/>
              <a:ext cx="80977" cy="3903955"/>
              <a:chOff x="3312267" y="2179234"/>
              <a:chExt cx="93379" cy="2379624"/>
            </a:xfrm>
          </p:grpSpPr>
          <p:grpSp>
            <p:nvGrpSpPr>
              <p:cNvPr id="36" name="Group 35">
                <a:extLst>
                  <a:ext uri="{FF2B5EF4-FFF2-40B4-BE49-F238E27FC236}">
                    <a16:creationId xmlns:a16="http://schemas.microsoft.com/office/drawing/2014/main" id="{407DBCDF-01F4-65E4-4E38-FB2B5A6AC057}"/>
                  </a:ext>
                </a:extLst>
              </p:cNvPr>
              <p:cNvGrpSpPr/>
              <p:nvPr/>
            </p:nvGrpSpPr>
            <p:grpSpPr>
              <a:xfrm>
                <a:off x="3312267" y="2526091"/>
                <a:ext cx="93379" cy="2032767"/>
                <a:chOff x="9151606" y="2201334"/>
                <a:chExt cx="80433" cy="2992967"/>
              </a:xfrm>
            </p:grpSpPr>
            <p:cxnSp>
              <p:nvCxnSpPr>
                <p:cNvPr id="38" name="Straight Connector 37">
                  <a:extLst>
                    <a:ext uri="{FF2B5EF4-FFF2-40B4-BE49-F238E27FC236}">
                      <a16:creationId xmlns:a16="http://schemas.microsoft.com/office/drawing/2014/main" id="{50986F8A-9362-F2D1-2C53-2752A7B01C80}"/>
                    </a:ext>
                  </a:extLst>
                </p:cNvPr>
                <p:cNvCxnSpPr>
                  <a:cxnSpLocks/>
                </p:cNvCxnSpPr>
                <p:nvPr/>
              </p:nvCxnSpPr>
              <p:spPr bwMode="auto">
                <a:xfrm>
                  <a:off x="9151606" y="220133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3E3B130-ACCF-F626-05A5-6088FD7CFF8B}"/>
                    </a:ext>
                  </a:extLst>
                </p:cNvPr>
                <p:cNvCxnSpPr>
                  <a:cxnSpLocks/>
                </p:cNvCxnSpPr>
                <p:nvPr/>
              </p:nvCxnSpPr>
              <p:spPr bwMode="auto">
                <a:xfrm>
                  <a:off x="9151606" y="2700162"/>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E031816-0756-4420-15EE-1C0ECB5F1D07}"/>
                    </a:ext>
                  </a:extLst>
                </p:cNvPr>
                <p:cNvCxnSpPr>
                  <a:cxnSpLocks/>
                </p:cNvCxnSpPr>
                <p:nvPr/>
              </p:nvCxnSpPr>
              <p:spPr bwMode="auto">
                <a:xfrm>
                  <a:off x="9151606" y="3198990"/>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E75626C-50BF-BE20-E484-B350E9315546}"/>
                    </a:ext>
                  </a:extLst>
                </p:cNvPr>
                <p:cNvCxnSpPr>
                  <a:cxnSpLocks/>
                </p:cNvCxnSpPr>
                <p:nvPr/>
              </p:nvCxnSpPr>
              <p:spPr bwMode="auto">
                <a:xfrm>
                  <a:off x="9151606" y="3697818"/>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46C9E99-52CD-F23C-7694-1C3A168B4230}"/>
                    </a:ext>
                  </a:extLst>
                </p:cNvPr>
                <p:cNvCxnSpPr>
                  <a:cxnSpLocks/>
                </p:cNvCxnSpPr>
                <p:nvPr/>
              </p:nvCxnSpPr>
              <p:spPr bwMode="auto">
                <a:xfrm>
                  <a:off x="9151606" y="4196646"/>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CF9C888-61AD-EDD5-6B41-DDB44134E83E}"/>
                    </a:ext>
                  </a:extLst>
                </p:cNvPr>
                <p:cNvCxnSpPr>
                  <a:cxnSpLocks/>
                </p:cNvCxnSpPr>
                <p:nvPr/>
              </p:nvCxnSpPr>
              <p:spPr bwMode="auto">
                <a:xfrm>
                  <a:off x="9151606" y="469547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1C9AF60-0686-1AC7-4173-3B89E56706CC}"/>
                    </a:ext>
                  </a:extLst>
                </p:cNvPr>
                <p:cNvCxnSpPr>
                  <a:cxnSpLocks/>
                </p:cNvCxnSpPr>
                <p:nvPr/>
              </p:nvCxnSpPr>
              <p:spPr bwMode="auto">
                <a:xfrm>
                  <a:off x="9151606" y="5194301"/>
                  <a:ext cx="80433" cy="0"/>
                </a:xfrm>
                <a:prstGeom prst="line">
                  <a:avLst/>
                </a:prstGeom>
                <a:noFill/>
                <a:ln w="28575" cap="flat" cmpd="sng" algn="ctr">
                  <a:solidFill>
                    <a:schemeClr val="bg1"/>
                  </a:solidFill>
                  <a:prstDash val="solid"/>
                  <a:round/>
                  <a:headEnd type="none" w="med" len="med"/>
                  <a:tailEnd type="none" w="med" len="med"/>
                </a:ln>
                <a:effectLst/>
              </p:spPr>
            </p:cxnSp>
          </p:grpSp>
          <p:cxnSp>
            <p:nvCxnSpPr>
              <p:cNvPr id="37" name="Straight Connector 36">
                <a:extLst>
                  <a:ext uri="{FF2B5EF4-FFF2-40B4-BE49-F238E27FC236}">
                    <a16:creationId xmlns:a16="http://schemas.microsoft.com/office/drawing/2014/main" id="{2AC442E4-8865-6E9E-DDA1-D36E945FBD26}"/>
                  </a:ext>
                </a:extLst>
              </p:cNvPr>
              <p:cNvCxnSpPr>
                <a:cxnSpLocks/>
              </p:cNvCxnSpPr>
              <p:nvPr/>
            </p:nvCxnSpPr>
            <p:spPr bwMode="auto">
              <a:xfrm>
                <a:off x="3312267" y="2179234"/>
                <a:ext cx="933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7D646FD7-C3DE-F7BB-5B67-52D0A2469592}"/>
                </a:ext>
              </a:extLst>
            </p:cNvPr>
            <p:cNvGrpSpPr/>
            <p:nvPr/>
          </p:nvGrpSpPr>
          <p:grpSpPr>
            <a:xfrm>
              <a:off x="8420897" y="4754683"/>
              <a:ext cx="1124865" cy="80977"/>
              <a:chOff x="6901798" y="4907082"/>
              <a:chExt cx="1124865" cy="80977"/>
            </a:xfrm>
          </p:grpSpPr>
          <p:cxnSp>
            <p:nvCxnSpPr>
              <p:cNvPr id="45" name="Straight Connector 44">
                <a:extLst>
                  <a:ext uri="{FF2B5EF4-FFF2-40B4-BE49-F238E27FC236}">
                    <a16:creationId xmlns:a16="http://schemas.microsoft.com/office/drawing/2014/main" id="{E18A6556-489F-4968-642A-9A3FB2CBA43D}"/>
                  </a:ext>
                </a:extLst>
              </p:cNvPr>
              <p:cNvCxnSpPr>
                <a:cxnSpLocks/>
              </p:cNvCxnSpPr>
              <p:nvPr/>
            </p:nvCxnSpPr>
            <p:spPr bwMode="auto">
              <a:xfrm rot="5400000">
                <a:off x="7417128"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ED7893C-7B2F-79C9-7F52-CA3B76C3D7A5}"/>
                  </a:ext>
                </a:extLst>
              </p:cNvPr>
              <p:cNvCxnSpPr>
                <a:cxnSpLocks/>
              </p:cNvCxnSpPr>
              <p:nvPr/>
            </p:nvCxnSpPr>
            <p:spPr bwMode="auto">
              <a:xfrm rot="5400000">
                <a:off x="6861309"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E977068-FBD4-4DCC-9E36-E02E6AD2691A}"/>
                  </a:ext>
                </a:extLst>
              </p:cNvPr>
              <p:cNvCxnSpPr>
                <a:cxnSpLocks/>
              </p:cNvCxnSpPr>
              <p:nvPr/>
            </p:nvCxnSpPr>
            <p:spPr bwMode="auto">
              <a:xfrm rot="5400000">
                <a:off x="7986174" y="4947571"/>
                <a:ext cx="8097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0" name="TextBox 49">
            <a:extLst>
              <a:ext uri="{FF2B5EF4-FFF2-40B4-BE49-F238E27FC236}">
                <a16:creationId xmlns:a16="http://schemas.microsoft.com/office/drawing/2014/main" id="{E9A79830-FC1A-9856-2C82-1F997053E372}"/>
              </a:ext>
            </a:extLst>
          </p:cNvPr>
          <p:cNvSpPr txBox="1"/>
          <p:nvPr/>
        </p:nvSpPr>
        <p:spPr bwMode="auto">
          <a:xfrm>
            <a:off x="3166644" y="5058932"/>
            <a:ext cx="53893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1" name="TextBox 50">
            <a:extLst>
              <a:ext uri="{FF2B5EF4-FFF2-40B4-BE49-F238E27FC236}">
                <a16:creationId xmlns:a16="http://schemas.microsoft.com/office/drawing/2014/main" id="{C400F27A-773C-8812-D817-35961A8E905E}"/>
              </a:ext>
            </a:extLst>
          </p:cNvPr>
          <p:cNvSpPr txBox="1"/>
          <p:nvPr/>
        </p:nvSpPr>
        <p:spPr bwMode="auto">
          <a:xfrm>
            <a:off x="5042430" y="5055597"/>
            <a:ext cx="42600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6D6DD090-FCD1-E8F8-2CF9-2E78841E4EE4}"/>
              </a:ext>
            </a:extLst>
          </p:cNvPr>
          <p:cNvSpPr txBox="1"/>
          <p:nvPr/>
        </p:nvSpPr>
        <p:spPr bwMode="auto">
          <a:xfrm>
            <a:off x="4420550" y="5058932"/>
            <a:ext cx="42600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3" name="TextBox 52">
            <a:extLst>
              <a:ext uri="{FF2B5EF4-FFF2-40B4-BE49-F238E27FC236}">
                <a16:creationId xmlns:a16="http://schemas.microsoft.com/office/drawing/2014/main" id="{BD81CDF5-11D0-D483-0C50-E4F4A0EEE5FA}"/>
              </a:ext>
            </a:extLst>
          </p:cNvPr>
          <p:cNvSpPr txBox="1"/>
          <p:nvPr/>
        </p:nvSpPr>
        <p:spPr bwMode="auto">
          <a:xfrm>
            <a:off x="6315459" y="5052262"/>
            <a:ext cx="313073"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2C89392A-33F5-DDC4-101C-F2C63065CBEF}"/>
              </a:ext>
            </a:extLst>
          </p:cNvPr>
          <p:cNvSpPr txBox="1"/>
          <p:nvPr/>
        </p:nvSpPr>
        <p:spPr bwMode="auto">
          <a:xfrm>
            <a:off x="5637115" y="5055597"/>
            <a:ext cx="42600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5" name="TextBox 54">
            <a:extLst>
              <a:ext uri="{FF2B5EF4-FFF2-40B4-BE49-F238E27FC236}">
                <a16:creationId xmlns:a16="http://schemas.microsoft.com/office/drawing/2014/main" id="{DDA06E51-E3F6-917B-FF52-6933C7D89670}"/>
              </a:ext>
            </a:extLst>
          </p:cNvPr>
          <p:cNvSpPr txBox="1"/>
          <p:nvPr/>
        </p:nvSpPr>
        <p:spPr bwMode="auto">
          <a:xfrm>
            <a:off x="7456437" y="5052262"/>
            <a:ext cx="42600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6" name="TextBox 55">
            <a:extLst>
              <a:ext uri="{FF2B5EF4-FFF2-40B4-BE49-F238E27FC236}">
                <a16:creationId xmlns:a16="http://schemas.microsoft.com/office/drawing/2014/main" id="{5C12C72F-6314-7DD8-D337-2AC0F942F4AE}"/>
              </a:ext>
            </a:extLst>
          </p:cNvPr>
          <p:cNvSpPr txBox="1"/>
          <p:nvPr/>
        </p:nvSpPr>
        <p:spPr bwMode="auto">
          <a:xfrm>
            <a:off x="6834557" y="5055597"/>
            <a:ext cx="42600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7" name="TextBox 56">
            <a:extLst>
              <a:ext uri="{FF2B5EF4-FFF2-40B4-BE49-F238E27FC236}">
                <a16:creationId xmlns:a16="http://schemas.microsoft.com/office/drawing/2014/main" id="{999EED5F-2056-8DCE-844B-F526654F80CB}"/>
              </a:ext>
            </a:extLst>
          </p:cNvPr>
          <p:cNvSpPr txBox="1"/>
          <p:nvPr/>
        </p:nvSpPr>
        <p:spPr bwMode="auto">
          <a:xfrm>
            <a:off x="8674409" y="5055971"/>
            <a:ext cx="42600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8" name="TextBox 57">
            <a:extLst>
              <a:ext uri="{FF2B5EF4-FFF2-40B4-BE49-F238E27FC236}">
                <a16:creationId xmlns:a16="http://schemas.microsoft.com/office/drawing/2014/main" id="{F1ECA0A5-2EE2-C204-3908-B0B60068B303}"/>
              </a:ext>
            </a:extLst>
          </p:cNvPr>
          <p:cNvSpPr txBox="1"/>
          <p:nvPr/>
        </p:nvSpPr>
        <p:spPr bwMode="auto">
          <a:xfrm>
            <a:off x="8052529" y="5059306"/>
            <a:ext cx="42600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9" name="TextBox 58">
            <a:extLst>
              <a:ext uri="{FF2B5EF4-FFF2-40B4-BE49-F238E27FC236}">
                <a16:creationId xmlns:a16="http://schemas.microsoft.com/office/drawing/2014/main" id="{33002A43-34F6-BBE1-4D90-9F6B29AB6526}"/>
              </a:ext>
            </a:extLst>
          </p:cNvPr>
          <p:cNvSpPr txBox="1"/>
          <p:nvPr/>
        </p:nvSpPr>
        <p:spPr bwMode="auto">
          <a:xfrm>
            <a:off x="9212629" y="5055971"/>
            <a:ext cx="538931"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60" name="TextBox 59">
            <a:extLst>
              <a:ext uri="{FF2B5EF4-FFF2-40B4-BE49-F238E27FC236}">
                <a16:creationId xmlns:a16="http://schemas.microsoft.com/office/drawing/2014/main" id="{5B33BA58-547D-0078-89D3-064BB621F148}"/>
              </a:ext>
            </a:extLst>
          </p:cNvPr>
          <p:cNvSpPr txBox="1"/>
          <p:nvPr/>
        </p:nvSpPr>
        <p:spPr bwMode="auto">
          <a:xfrm>
            <a:off x="4910290" y="5332339"/>
            <a:ext cx="3057193" cy="36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Cumulative Percent</a:t>
            </a:r>
          </a:p>
        </p:txBody>
      </p:sp>
      <p:grpSp>
        <p:nvGrpSpPr>
          <p:cNvPr id="31745" name="Group 31744">
            <a:extLst>
              <a:ext uri="{FF2B5EF4-FFF2-40B4-BE49-F238E27FC236}">
                <a16:creationId xmlns:a16="http://schemas.microsoft.com/office/drawing/2014/main" id="{FE0E5A4C-BAF9-BC0E-64E9-A8DDA85F538B}"/>
              </a:ext>
            </a:extLst>
          </p:cNvPr>
          <p:cNvGrpSpPr/>
          <p:nvPr/>
        </p:nvGrpSpPr>
        <p:grpSpPr>
          <a:xfrm>
            <a:off x="8078782" y="2371380"/>
            <a:ext cx="2113197" cy="641135"/>
            <a:chOff x="8248055" y="2306749"/>
            <a:chExt cx="1949771" cy="591552"/>
          </a:xfrm>
        </p:grpSpPr>
        <p:sp>
          <p:nvSpPr>
            <p:cNvPr id="61" name="TextBox 60">
              <a:extLst>
                <a:ext uri="{FF2B5EF4-FFF2-40B4-BE49-F238E27FC236}">
                  <a16:creationId xmlns:a16="http://schemas.microsoft.com/office/drawing/2014/main" id="{68A2602A-1995-35E4-A04A-2E00DACC7EDB}"/>
                </a:ext>
              </a:extLst>
            </p:cNvPr>
            <p:cNvSpPr txBox="1"/>
            <p:nvPr/>
          </p:nvSpPr>
          <p:spPr bwMode="auto">
            <a:xfrm>
              <a:off x="8278903" y="2306749"/>
              <a:ext cx="19189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Efgartigimod (n = 78)</a:t>
              </a:r>
            </a:p>
          </p:txBody>
        </p:sp>
        <p:sp>
          <p:nvSpPr>
            <p:cNvPr id="62" name="TextBox 61">
              <a:extLst>
                <a:ext uri="{FF2B5EF4-FFF2-40B4-BE49-F238E27FC236}">
                  <a16:creationId xmlns:a16="http://schemas.microsoft.com/office/drawing/2014/main" id="{5EDF98B6-C66C-04E5-A8A6-973237486507}"/>
                </a:ext>
              </a:extLst>
            </p:cNvPr>
            <p:cNvSpPr txBox="1"/>
            <p:nvPr/>
          </p:nvSpPr>
          <p:spPr bwMode="auto">
            <a:xfrm>
              <a:off x="8291895" y="2559747"/>
              <a:ext cx="1523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 (n = 40)</a:t>
              </a:r>
            </a:p>
          </p:txBody>
        </p:sp>
        <p:sp>
          <p:nvSpPr>
            <p:cNvPr id="63" name="Rectangle 62">
              <a:extLst>
                <a:ext uri="{FF2B5EF4-FFF2-40B4-BE49-F238E27FC236}">
                  <a16:creationId xmlns:a16="http://schemas.microsoft.com/office/drawing/2014/main" id="{4F5C3DE8-8A90-7C84-512F-1D726FE996D9}"/>
                </a:ext>
              </a:extLst>
            </p:cNvPr>
            <p:cNvSpPr/>
            <p:nvPr/>
          </p:nvSpPr>
          <p:spPr bwMode="auto">
            <a:xfrm>
              <a:off x="8248055" y="2402645"/>
              <a:ext cx="131829" cy="1318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4" name="Rectangle 31743">
              <a:extLst>
                <a:ext uri="{FF2B5EF4-FFF2-40B4-BE49-F238E27FC236}">
                  <a16:creationId xmlns:a16="http://schemas.microsoft.com/office/drawing/2014/main" id="{CE56199C-C386-0605-B61F-719B4C83CF53}"/>
                </a:ext>
              </a:extLst>
            </p:cNvPr>
            <p:cNvSpPr/>
            <p:nvPr/>
          </p:nvSpPr>
          <p:spPr bwMode="auto">
            <a:xfrm>
              <a:off x="8254550" y="2655821"/>
              <a:ext cx="131829" cy="1318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50" name="Rectangle 31749">
            <a:extLst>
              <a:ext uri="{FF2B5EF4-FFF2-40B4-BE49-F238E27FC236}">
                <a16:creationId xmlns:a16="http://schemas.microsoft.com/office/drawing/2014/main" id="{7E7AE3B0-DDE7-656F-9DAC-071495E2DD4E}"/>
              </a:ext>
            </a:extLst>
          </p:cNvPr>
          <p:cNvSpPr/>
          <p:nvPr/>
        </p:nvSpPr>
        <p:spPr bwMode="auto">
          <a:xfrm>
            <a:off x="4837623" y="4277185"/>
            <a:ext cx="1627436" cy="34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1" name="Rectangle 31750">
            <a:extLst>
              <a:ext uri="{FF2B5EF4-FFF2-40B4-BE49-F238E27FC236}">
                <a16:creationId xmlns:a16="http://schemas.microsoft.com/office/drawing/2014/main" id="{30F5D2C6-2127-357C-964F-72116F87FB41}"/>
              </a:ext>
            </a:extLst>
          </p:cNvPr>
          <p:cNvSpPr/>
          <p:nvPr/>
        </p:nvSpPr>
        <p:spPr bwMode="auto">
          <a:xfrm>
            <a:off x="4990872" y="3907003"/>
            <a:ext cx="1469723" cy="34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2" name="Rectangle 31751">
            <a:extLst>
              <a:ext uri="{FF2B5EF4-FFF2-40B4-BE49-F238E27FC236}">
                <a16:creationId xmlns:a16="http://schemas.microsoft.com/office/drawing/2014/main" id="{3D6AD7D4-30D7-6A7A-7268-166ED7DBD6E5}"/>
              </a:ext>
            </a:extLst>
          </p:cNvPr>
          <p:cNvSpPr/>
          <p:nvPr/>
        </p:nvSpPr>
        <p:spPr bwMode="auto">
          <a:xfrm>
            <a:off x="5106326" y="3536820"/>
            <a:ext cx="1358734" cy="34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3" name="Rectangle 31752">
            <a:extLst>
              <a:ext uri="{FF2B5EF4-FFF2-40B4-BE49-F238E27FC236}">
                <a16:creationId xmlns:a16="http://schemas.microsoft.com/office/drawing/2014/main" id="{29923BCB-FB47-AFCB-33FA-5CAF69AC6D5E}"/>
              </a:ext>
            </a:extLst>
          </p:cNvPr>
          <p:cNvSpPr/>
          <p:nvPr/>
        </p:nvSpPr>
        <p:spPr bwMode="auto">
          <a:xfrm>
            <a:off x="5147342" y="3166638"/>
            <a:ext cx="1307175" cy="34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4" name="Rectangle 31753">
            <a:extLst>
              <a:ext uri="{FF2B5EF4-FFF2-40B4-BE49-F238E27FC236}">
                <a16:creationId xmlns:a16="http://schemas.microsoft.com/office/drawing/2014/main" id="{43C5BCC6-0D58-141A-6811-3334F6B437BA}"/>
              </a:ext>
            </a:extLst>
          </p:cNvPr>
          <p:cNvSpPr/>
          <p:nvPr/>
        </p:nvSpPr>
        <p:spPr bwMode="auto">
          <a:xfrm>
            <a:off x="5605866" y="2796455"/>
            <a:ext cx="859194" cy="34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5" name="Rectangle 31754">
            <a:extLst>
              <a:ext uri="{FF2B5EF4-FFF2-40B4-BE49-F238E27FC236}">
                <a16:creationId xmlns:a16="http://schemas.microsoft.com/office/drawing/2014/main" id="{B5AD35BE-CA29-6B24-19DA-754BB7C5BB2D}"/>
              </a:ext>
            </a:extLst>
          </p:cNvPr>
          <p:cNvSpPr/>
          <p:nvPr/>
        </p:nvSpPr>
        <p:spPr bwMode="auto">
          <a:xfrm>
            <a:off x="5956488" y="2426272"/>
            <a:ext cx="498030" cy="34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6" name="Rectangle 31755">
            <a:extLst>
              <a:ext uri="{FF2B5EF4-FFF2-40B4-BE49-F238E27FC236}">
                <a16:creationId xmlns:a16="http://schemas.microsoft.com/office/drawing/2014/main" id="{90198B7A-1099-7089-F6C1-EE38122D487E}"/>
              </a:ext>
            </a:extLst>
          </p:cNvPr>
          <p:cNvSpPr/>
          <p:nvPr/>
        </p:nvSpPr>
        <p:spPr bwMode="auto">
          <a:xfrm>
            <a:off x="6149255" y="2056090"/>
            <a:ext cx="315804" cy="34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7" name="Rectangle 31756">
            <a:extLst>
              <a:ext uri="{FF2B5EF4-FFF2-40B4-BE49-F238E27FC236}">
                <a16:creationId xmlns:a16="http://schemas.microsoft.com/office/drawing/2014/main" id="{48F529EF-24BF-EF2D-C60B-70DE4D517E78}"/>
              </a:ext>
            </a:extLst>
          </p:cNvPr>
          <p:cNvSpPr/>
          <p:nvPr/>
        </p:nvSpPr>
        <p:spPr bwMode="auto">
          <a:xfrm>
            <a:off x="6460595" y="4647370"/>
            <a:ext cx="901783" cy="3424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8" name="Rectangle 31757">
            <a:extLst>
              <a:ext uri="{FF2B5EF4-FFF2-40B4-BE49-F238E27FC236}">
                <a16:creationId xmlns:a16="http://schemas.microsoft.com/office/drawing/2014/main" id="{9D3B0171-3A75-D196-E67D-8C155FAF3D1A}"/>
              </a:ext>
            </a:extLst>
          </p:cNvPr>
          <p:cNvSpPr/>
          <p:nvPr/>
        </p:nvSpPr>
        <p:spPr bwMode="auto">
          <a:xfrm>
            <a:off x="6460594" y="4277185"/>
            <a:ext cx="675259" cy="3424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9" name="Rectangle 31758">
            <a:extLst>
              <a:ext uri="{FF2B5EF4-FFF2-40B4-BE49-F238E27FC236}">
                <a16:creationId xmlns:a16="http://schemas.microsoft.com/office/drawing/2014/main" id="{C6415F68-B26F-6F38-45EF-EA7BF89D4184}"/>
              </a:ext>
            </a:extLst>
          </p:cNvPr>
          <p:cNvSpPr/>
          <p:nvPr/>
        </p:nvSpPr>
        <p:spPr bwMode="auto">
          <a:xfrm>
            <a:off x="6453275" y="3907003"/>
            <a:ext cx="467153" cy="3424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0" name="Rectangle 31759">
            <a:extLst>
              <a:ext uri="{FF2B5EF4-FFF2-40B4-BE49-F238E27FC236}">
                <a16:creationId xmlns:a16="http://schemas.microsoft.com/office/drawing/2014/main" id="{BE737122-E256-E896-D3B0-D3DA7FEF5313}"/>
              </a:ext>
            </a:extLst>
          </p:cNvPr>
          <p:cNvSpPr/>
          <p:nvPr/>
        </p:nvSpPr>
        <p:spPr bwMode="auto">
          <a:xfrm>
            <a:off x="6453275" y="3536820"/>
            <a:ext cx="467153" cy="3424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1" name="Rectangle 31760">
            <a:extLst>
              <a:ext uri="{FF2B5EF4-FFF2-40B4-BE49-F238E27FC236}">
                <a16:creationId xmlns:a16="http://schemas.microsoft.com/office/drawing/2014/main" id="{124E396D-67A1-731F-AC1F-B8B82733F228}"/>
              </a:ext>
            </a:extLst>
          </p:cNvPr>
          <p:cNvSpPr/>
          <p:nvPr/>
        </p:nvSpPr>
        <p:spPr bwMode="auto">
          <a:xfrm>
            <a:off x="6453275" y="3166638"/>
            <a:ext cx="381282" cy="3424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2" name="Rectangle 31761">
            <a:extLst>
              <a:ext uri="{FF2B5EF4-FFF2-40B4-BE49-F238E27FC236}">
                <a16:creationId xmlns:a16="http://schemas.microsoft.com/office/drawing/2014/main" id="{A7EF5E8E-7D6C-4655-85DF-35892D65453D}"/>
              </a:ext>
            </a:extLst>
          </p:cNvPr>
          <p:cNvSpPr/>
          <p:nvPr/>
        </p:nvSpPr>
        <p:spPr bwMode="auto">
          <a:xfrm>
            <a:off x="6453275" y="2796455"/>
            <a:ext cx="157400" cy="3424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48" name="Straight Connector 31747">
            <a:extLst>
              <a:ext uri="{FF2B5EF4-FFF2-40B4-BE49-F238E27FC236}">
                <a16:creationId xmlns:a16="http://schemas.microsoft.com/office/drawing/2014/main" id="{323E96E4-1A7A-23D4-4D4F-A40366395E85}"/>
              </a:ext>
            </a:extLst>
          </p:cNvPr>
          <p:cNvCxnSpPr/>
          <p:nvPr/>
        </p:nvCxnSpPr>
        <p:spPr bwMode="auto">
          <a:xfrm flipV="1">
            <a:off x="6454517" y="1989036"/>
            <a:ext cx="0" cy="3032472"/>
          </a:xfrm>
          <a:prstGeom prst="line">
            <a:avLst/>
          </a:prstGeom>
          <a:noFill/>
          <a:ln w="28575" cap="flat" cmpd="sng" algn="ctr">
            <a:solidFill>
              <a:schemeClr val="bg1"/>
            </a:solidFill>
            <a:prstDash val="solid"/>
            <a:round/>
            <a:headEnd type="none" w="med" len="med"/>
            <a:tailEnd type="none" w="med" len="med"/>
          </a:ln>
          <a:effectLst/>
        </p:spPr>
      </p:cxnSp>
      <p:sp>
        <p:nvSpPr>
          <p:cNvPr id="31763" name="TextBox 31762">
            <a:extLst>
              <a:ext uri="{FF2B5EF4-FFF2-40B4-BE49-F238E27FC236}">
                <a16:creationId xmlns:a16="http://schemas.microsoft.com/office/drawing/2014/main" id="{57332574-5899-C322-6489-755336AC11ED}"/>
              </a:ext>
            </a:extLst>
          </p:cNvPr>
          <p:cNvSpPr txBox="1"/>
          <p:nvPr/>
        </p:nvSpPr>
        <p:spPr bwMode="auto">
          <a:xfrm>
            <a:off x="4059349" y="4654577"/>
            <a:ext cx="537194"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62%</a:t>
            </a:r>
          </a:p>
        </p:txBody>
      </p:sp>
      <p:sp>
        <p:nvSpPr>
          <p:cNvPr id="31764" name="TextBox 31763">
            <a:extLst>
              <a:ext uri="{FF2B5EF4-FFF2-40B4-BE49-F238E27FC236}">
                <a16:creationId xmlns:a16="http://schemas.microsoft.com/office/drawing/2014/main" id="{79F81DDE-B21A-9A9E-2615-26BA39243F8F}"/>
              </a:ext>
            </a:extLst>
          </p:cNvPr>
          <p:cNvSpPr txBox="1"/>
          <p:nvPr/>
        </p:nvSpPr>
        <p:spPr bwMode="auto">
          <a:xfrm>
            <a:off x="4304402" y="4284930"/>
            <a:ext cx="537195"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31765" name="TextBox 31764">
            <a:extLst>
              <a:ext uri="{FF2B5EF4-FFF2-40B4-BE49-F238E27FC236}">
                <a16:creationId xmlns:a16="http://schemas.microsoft.com/office/drawing/2014/main" id="{DD566346-BE61-80D2-8336-823F419AC8FC}"/>
              </a:ext>
            </a:extLst>
          </p:cNvPr>
          <p:cNvSpPr txBox="1"/>
          <p:nvPr/>
        </p:nvSpPr>
        <p:spPr bwMode="auto">
          <a:xfrm>
            <a:off x="4500996" y="3925575"/>
            <a:ext cx="537195"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a:t>
            </a:r>
          </a:p>
        </p:txBody>
      </p:sp>
      <p:sp>
        <p:nvSpPr>
          <p:cNvPr id="31766" name="TextBox 31765">
            <a:extLst>
              <a:ext uri="{FF2B5EF4-FFF2-40B4-BE49-F238E27FC236}">
                <a16:creationId xmlns:a16="http://schemas.microsoft.com/office/drawing/2014/main" id="{1C6C0C08-23A6-ABA3-DBAE-DF9CACD0AA3D}"/>
              </a:ext>
            </a:extLst>
          </p:cNvPr>
          <p:cNvSpPr txBox="1"/>
          <p:nvPr/>
        </p:nvSpPr>
        <p:spPr bwMode="auto">
          <a:xfrm>
            <a:off x="4620135" y="3540452"/>
            <a:ext cx="537195"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31767" name="TextBox 31766">
            <a:extLst>
              <a:ext uri="{FF2B5EF4-FFF2-40B4-BE49-F238E27FC236}">
                <a16:creationId xmlns:a16="http://schemas.microsoft.com/office/drawing/2014/main" id="{F2BCF5B4-2D9C-F205-AC41-D9C77C171D8C}"/>
              </a:ext>
            </a:extLst>
          </p:cNvPr>
          <p:cNvSpPr txBox="1"/>
          <p:nvPr/>
        </p:nvSpPr>
        <p:spPr bwMode="auto">
          <a:xfrm>
            <a:off x="4649156" y="3175513"/>
            <a:ext cx="537195"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31768" name="TextBox 31767">
            <a:extLst>
              <a:ext uri="{FF2B5EF4-FFF2-40B4-BE49-F238E27FC236}">
                <a16:creationId xmlns:a16="http://schemas.microsoft.com/office/drawing/2014/main" id="{0F7EDEEF-E4E3-FCEB-78C3-F8C887D8DD75}"/>
              </a:ext>
            </a:extLst>
          </p:cNvPr>
          <p:cNvSpPr txBox="1"/>
          <p:nvPr/>
        </p:nvSpPr>
        <p:spPr bwMode="auto">
          <a:xfrm>
            <a:off x="5099990" y="2796453"/>
            <a:ext cx="537195"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1769" name="TextBox 31768">
            <a:extLst>
              <a:ext uri="{FF2B5EF4-FFF2-40B4-BE49-F238E27FC236}">
                <a16:creationId xmlns:a16="http://schemas.microsoft.com/office/drawing/2014/main" id="{09CDDD0C-F720-DF53-7011-DF11419861AB}"/>
              </a:ext>
            </a:extLst>
          </p:cNvPr>
          <p:cNvSpPr txBox="1"/>
          <p:nvPr/>
        </p:nvSpPr>
        <p:spPr bwMode="auto">
          <a:xfrm>
            <a:off x="5437166" y="2439589"/>
            <a:ext cx="537195"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31770" name="TextBox 31769">
            <a:extLst>
              <a:ext uri="{FF2B5EF4-FFF2-40B4-BE49-F238E27FC236}">
                <a16:creationId xmlns:a16="http://schemas.microsoft.com/office/drawing/2014/main" id="{54E2C6CA-3C53-C70F-878F-49192784B35B}"/>
              </a:ext>
            </a:extLst>
          </p:cNvPr>
          <p:cNvSpPr txBox="1"/>
          <p:nvPr/>
        </p:nvSpPr>
        <p:spPr bwMode="auto">
          <a:xfrm>
            <a:off x="5668309" y="2069245"/>
            <a:ext cx="537195"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71" name="TextBox 31770">
            <a:extLst>
              <a:ext uri="{FF2B5EF4-FFF2-40B4-BE49-F238E27FC236}">
                <a16:creationId xmlns:a16="http://schemas.microsoft.com/office/drawing/2014/main" id="{1C0AB028-5B3A-B950-090A-0E437F765D8F}"/>
              </a:ext>
            </a:extLst>
          </p:cNvPr>
          <p:cNvSpPr txBox="1"/>
          <p:nvPr/>
        </p:nvSpPr>
        <p:spPr bwMode="auto">
          <a:xfrm>
            <a:off x="6453275" y="2069244"/>
            <a:ext cx="438164"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72" name="TextBox 31771">
            <a:extLst>
              <a:ext uri="{FF2B5EF4-FFF2-40B4-BE49-F238E27FC236}">
                <a16:creationId xmlns:a16="http://schemas.microsoft.com/office/drawing/2014/main" id="{34FADF20-E804-0B20-6CC3-C7A4E70FEB4F}"/>
              </a:ext>
            </a:extLst>
          </p:cNvPr>
          <p:cNvSpPr txBox="1"/>
          <p:nvPr/>
        </p:nvSpPr>
        <p:spPr bwMode="auto">
          <a:xfrm>
            <a:off x="6453275" y="2438634"/>
            <a:ext cx="438164"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73" name="TextBox 31772">
            <a:extLst>
              <a:ext uri="{FF2B5EF4-FFF2-40B4-BE49-F238E27FC236}">
                <a16:creationId xmlns:a16="http://schemas.microsoft.com/office/drawing/2014/main" id="{2F00C00B-D708-98E7-0D58-572E5991412F}"/>
              </a:ext>
            </a:extLst>
          </p:cNvPr>
          <p:cNvSpPr txBox="1"/>
          <p:nvPr/>
        </p:nvSpPr>
        <p:spPr bwMode="auto">
          <a:xfrm>
            <a:off x="7311397" y="4662906"/>
            <a:ext cx="537194"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1774" name="TextBox 31773">
            <a:extLst>
              <a:ext uri="{FF2B5EF4-FFF2-40B4-BE49-F238E27FC236}">
                <a16:creationId xmlns:a16="http://schemas.microsoft.com/office/drawing/2014/main" id="{88224EF9-31D2-1900-7FE5-B090234FE7FD}"/>
              </a:ext>
            </a:extLst>
          </p:cNvPr>
          <p:cNvSpPr txBox="1"/>
          <p:nvPr/>
        </p:nvSpPr>
        <p:spPr bwMode="auto">
          <a:xfrm>
            <a:off x="7088870" y="4293260"/>
            <a:ext cx="537194"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1775" name="TextBox 31774">
            <a:extLst>
              <a:ext uri="{FF2B5EF4-FFF2-40B4-BE49-F238E27FC236}">
                <a16:creationId xmlns:a16="http://schemas.microsoft.com/office/drawing/2014/main" id="{F1ACB636-E21B-BE50-3A29-5090EB6458E5}"/>
              </a:ext>
            </a:extLst>
          </p:cNvPr>
          <p:cNvSpPr txBox="1"/>
          <p:nvPr/>
        </p:nvSpPr>
        <p:spPr bwMode="auto">
          <a:xfrm>
            <a:off x="6900845" y="3933904"/>
            <a:ext cx="537194"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76" name="TextBox 31775">
            <a:extLst>
              <a:ext uri="{FF2B5EF4-FFF2-40B4-BE49-F238E27FC236}">
                <a16:creationId xmlns:a16="http://schemas.microsoft.com/office/drawing/2014/main" id="{4C6CE539-572F-98B5-DF54-FF6899E70349}"/>
              </a:ext>
            </a:extLst>
          </p:cNvPr>
          <p:cNvSpPr txBox="1"/>
          <p:nvPr/>
        </p:nvSpPr>
        <p:spPr bwMode="auto">
          <a:xfrm>
            <a:off x="6881262" y="3548781"/>
            <a:ext cx="537195"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77" name="TextBox 31776">
            <a:extLst>
              <a:ext uri="{FF2B5EF4-FFF2-40B4-BE49-F238E27FC236}">
                <a16:creationId xmlns:a16="http://schemas.microsoft.com/office/drawing/2014/main" id="{FDC86F07-6D34-E5C9-AE38-0EC86FFD6FFB}"/>
              </a:ext>
            </a:extLst>
          </p:cNvPr>
          <p:cNvSpPr txBox="1"/>
          <p:nvPr/>
        </p:nvSpPr>
        <p:spPr bwMode="auto">
          <a:xfrm>
            <a:off x="6795392" y="3183842"/>
            <a:ext cx="537194"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778" name="TextBox 31777">
            <a:extLst>
              <a:ext uri="{FF2B5EF4-FFF2-40B4-BE49-F238E27FC236}">
                <a16:creationId xmlns:a16="http://schemas.microsoft.com/office/drawing/2014/main" id="{E2BB5A15-C50C-9991-3C31-D27E94B849C8}"/>
              </a:ext>
            </a:extLst>
          </p:cNvPr>
          <p:cNvSpPr txBox="1"/>
          <p:nvPr/>
        </p:nvSpPr>
        <p:spPr bwMode="auto">
          <a:xfrm>
            <a:off x="6576310" y="2804782"/>
            <a:ext cx="438164" cy="3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Tree>
    <p:extLst>
      <p:ext uri="{BB962C8B-B14F-4D97-AF65-F5344CB8AC3E}">
        <p14:creationId xmlns:p14="http://schemas.microsoft.com/office/powerpoint/2010/main" val="3736878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F2303B1-B4B3-819B-345A-CFE28A99EF74}"/>
              </a:ext>
            </a:extLst>
          </p:cNvPr>
          <p:cNvCxnSpPr>
            <a:cxnSpLocks/>
          </p:cNvCxnSpPr>
          <p:nvPr/>
        </p:nvCxnSpPr>
        <p:spPr bwMode="auto">
          <a:xfrm>
            <a:off x="6352248" y="1600200"/>
            <a:ext cx="0" cy="3967036"/>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F493458E-F6D5-B336-77CB-F3FE33071A4E}"/>
              </a:ext>
            </a:extLst>
          </p:cNvPr>
          <p:cNvCxnSpPr/>
          <p:nvPr/>
        </p:nvCxnSpPr>
        <p:spPr bwMode="auto">
          <a:xfrm>
            <a:off x="4491080" y="5567236"/>
            <a:ext cx="3714244" cy="0"/>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4D47B6B3-2545-BFDD-BE5C-ADA9CB341744}"/>
              </a:ext>
            </a:extLst>
          </p:cNvPr>
          <p:cNvSpPr>
            <a:spLocks noGrp="1"/>
          </p:cNvSpPr>
          <p:nvPr>
            <p:ph type="title"/>
          </p:nvPr>
        </p:nvSpPr>
        <p:spPr/>
        <p:txBody>
          <a:bodyPr/>
          <a:lstStyle/>
          <a:p>
            <a:r>
              <a:rPr lang="en-IN" dirty="0"/>
              <a:t>ADVANCE IV: Subgroup Analysis of </a:t>
            </a:r>
            <a:br>
              <a:rPr lang="en-IN" dirty="0"/>
            </a:br>
            <a:r>
              <a:rPr lang="en-IN" dirty="0"/>
              <a:t>Sustained Platelet Count Response</a:t>
            </a:r>
          </a:p>
        </p:txBody>
      </p:sp>
      <p:sp>
        <p:nvSpPr>
          <p:cNvPr id="10" name="Text Box 15">
            <a:extLst>
              <a:ext uri="{FF2B5EF4-FFF2-40B4-BE49-F238E27FC236}">
                <a16:creationId xmlns:a16="http://schemas.microsoft.com/office/drawing/2014/main" id="{0A940BD0-E66B-DDF6-49F6-62B88B04C4B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Broome. ASH 2022. Abstr 3. Reproduced with permission.</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193D7653-F072-07C8-1922-E63D351497AF}"/>
              </a:ext>
            </a:extLst>
          </p:cNvPr>
          <p:cNvGrpSpPr/>
          <p:nvPr/>
        </p:nvGrpSpPr>
        <p:grpSpPr>
          <a:xfrm>
            <a:off x="4499173" y="5559145"/>
            <a:ext cx="3706152" cy="87764"/>
            <a:chOff x="3970307" y="4754682"/>
            <a:chExt cx="5575455" cy="80978"/>
          </a:xfrm>
        </p:grpSpPr>
        <p:grpSp>
          <p:nvGrpSpPr>
            <p:cNvPr id="9" name="Group 8">
              <a:extLst>
                <a:ext uri="{FF2B5EF4-FFF2-40B4-BE49-F238E27FC236}">
                  <a16:creationId xmlns:a16="http://schemas.microsoft.com/office/drawing/2014/main" id="{4980A3C4-0753-D78A-7106-5AA0E8AE7107}"/>
                </a:ext>
              </a:extLst>
            </p:cNvPr>
            <p:cNvGrpSpPr/>
            <p:nvPr/>
          </p:nvGrpSpPr>
          <p:grpSpPr>
            <a:xfrm rot="5400000">
              <a:off x="5881796" y="2843193"/>
              <a:ext cx="80977" cy="3903955"/>
              <a:chOff x="3312267" y="2179234"/>
              <a:chExt cx="93379" cy="2379624"/>
            </a:xfrm>
          </p:grpSpPr>
          <p:grpSp>
            <p:nvGrpSpPr>
              <p:cNvPr id="15" name="Group 14">
                <a:extLst>
                  <a:ext uri="{FF2B5EF4-FFF2-40B4-BE49-F238E27FC236}">
                    <a16:creationId xmlns:a16="http://schemas.microsoft.com/office/drawing/2014/main" id="{A1A3D332-B2AE-A86E-B048-838A909CACF3}"/>
                  </a:ext>
                </a:extLst>
              </p:cNvPr>
              <p:cNvGrpSpPr/>
              <p:nvPr/>
            </p:nvGrpSpPr>
            <p:grpSpPr>
              <a:xfrm>
                <a:off x="3312267" y="2526091"/>
                <a:ext cx="93379" cy="2032767"/>
                <a:chOff x="9151606" y="2201334"/>
                <a:chExt cx="80433" cy="2992967"/>
              </a:xfrm>
            </p:grpSpPr>
            <p:cxnSp>
              <p:nvCxnSpPr>
                <p:cNvPr id="17" name="Straight Connector 16">
                  <a:extLst>
                    <a:ext uri="{FF2B5EF4-FFF2-40B4-BE49-F238E27FC236}">
                      <a16:creationId xmlns:a16="http://schemas.microsoft.com/office/drawing/2014/main" id="{6D11F9F4-7586-E17D-4D4B-3A24170F3C2F}"/>
                    </a:ext>
                  </a:extLst>
                </p:cNvPr>
                <p:cNvCxnSpPr>
                  <a:cxnSpLocks/>
                </p:cNvCxnSpPr>
                <p:nvPr/>
              </p:nvCxnSpPr>
              <p:spPr bwMode="auto">
                <a:xfrm>
                  <a:off x="9151606" y="220133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CBA4A5F-7F7B-D6B5-71E1-075795E98595}"/>
                    </a:ext>
                  </a:extLst>
                </p:cNvPr>
                <p:cNvCxnSpPr>
                  <a:cxnSpLocks/>
                </p:cNvCxnSpPr>
                <p:nvPr/>
              </p:nvCxnSpPr>
              <p:spPr bwMode="auto">
                <a:xfrm>
                  <a:off x="9151606" y="2700162"/>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1147879-FE08-8422-5985-98D75643F6F4}"/>
                    </a:ext>
                  </a:extLst>
                </p:cNvPr>
                <p:cNvCxnSpPr>
                  <a:cxnSpLocks/>
                </p:cNvCxnSpPr>
                <p:nvPr/>
              </p:nvCxnSpPr>
              <p:spPr bwMode="auto">
                <a:xfrm>
                  <a:off x="9151606" y="3198990"/>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DA2D0D6-B331-D957-A002-E175160BF2CE}"/>
                    </a:ext>
                  </a:extLst>
                </p:cNvPr>
                <p:cNvCxnSpPr>
                  <a:cxnSpLocks/>
                </p:cNvCxnSpPr>
                <p:nvPr/>
              </p:nvCxnSpPr>
              <p:spPr bwMode="auto">
                <a:xfrm>
                  <a:off x="9151606" y="3697818"/>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0EB9A65-F5A4-65F2-7B43-082E88E435D5}"/>
                    </a:ext>
                  </a:extLst>
                </p:cNvPr>
                <p:cNvCxnSpPr>
                  <a:cxnSpLocks/>
                </p:cNvCxnSpPr>
                <p:nvPr/>
              </p:nvCxnSpPr>
              <p:spPr bwMode="auto">
                <a:xfrm>
                  <a:off x="9151606" y="4196646"/>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07C64AA-838A-3097-AFB9-94D6A0673B3D}"/>
                    </a:ext>
                  </a:extLst>
                </p:cNvPr>
                <p:cNvCxnSpPr>
                  <a:cxnSpLocks/>
                </p:cNvCxnSpPr>
                <p:nvPr/>
              </p:nvCxnSpPr>
              <p:spPr bwMode="auto">
                <a:xfrm>
                  <a:off x="9151606" y="469547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3BFA384-2C65-8561-0999-18B837752C87}"/>
                    </a:ext>
                  </a:extLst>
                </p:cNvPr>
                <p:cNvCxnSpPr>
                  <a:cxnSpLocks/>
                </p:cNvCxnSpPr>
                <p:nvPr/>
              </p:nvCxnSpPr>
              <p:spPr bwMode="auto">
                <a:xfrm>
                  <a:off x="9151606" y="5194301"/>
                  <a:ext cx="8043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6" name="Straight Connector 15">
                <a:extLst>
                  <a:ext uri="{FF2B5EF4-FFF2-40B4-BE49-F238E27FC236}">
                    <a16:creationId xmlns:a16="http://schemas.microsoft.com/office/drawing/2014/main" id="{495F1FF2-7F2F-4E22-0BCD-BBFE5F3F0BA3}"/>
                  </a:ext>
                </a:extLst>
              </p:cNvPr>
              <p:cNvCxnSpPr>
                <a:cxnSpLocks/>
              </p:cNvCxnSpPr>
              <p:nvPr/>
            </p:nvCxnSpPr>
            <p:spPr bwMode="auto">
              <a:xfrm>
                <a:off x="3312267" y="2179234"/>
                <a:ext cx="933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 name="Group 10">
              <a:extLst>
                <a:ext uri="{FF2B5EF4-FFF2-40B4-BE49-F238E27FC236}">
                  <a16:creationId xmlns:a16="http://schemas.microsoft.com/office/drawing/2014/main" id="{EF754623-35D4-1D4F-DBE0-5F4D81978304}"/>
                </a:ext>
              </a:extLst>
            </p:cNvPr>
            <p:cNvGrpSpPr/>
            <p:nvPr/>
          </p:nvGrpSpPr>
          <p:grpSpPr>
            <a:xfrm>
              <a:off x="8420897" y="4754683"/>
              <a:ext cx="1124865" cy="80977"/>
              <a:chOff x="6901798" y="4907082"/>
              <a:chExt cx="1124865" cy="80977"/>
            </a:xfrm>
          </p:grpSpPr>
          <p:cxnSp>
            <p:nvCxnSpPr>
              <p:cNvPr id="12" name="Straight Connector 11">
                <a:extLst>
                  <a:ext uri="{FF2B5EF4-FFF2-40B4-BE49-F238E27FC236}">
                    <a16:creationId xmlns:a16="http://schemas.microsoft.com/office/drawing/2014/main" id="{2D8E352E-A94D-CB0B-3617-7B820F22578E}"/>
                  </a:ext>
                </a:extLst>
              </p:cNvPr>
              <p:cNvCxnSpPr>
                <a:cxnSpLocks/>
              </p:cNvCxnSpPr>
              <p:nvPr/>
            </p:nvCxnSpPr>
            <p:spPr bwMode="auto">
              <a:xfrm rot="5400000">
                <a:off x="7417128"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EE7CE6B1-3DA5-6453-CD14-A256D0A56204}"/>
                  </a:ext>
                </a:extLst>
              </p:cNvPr>
              <p:cNvCxnSpPr>
                <a:cxnSpLocks/>
              </p:cNvCxnSpPr>
              <p:nvPr/>
            </p:nvCxnSpPr>
            <p:spPr bwMode="auto">
              <a:xfrm rot="5400000">
                <a:off x="6861309"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3E1F3E4-25E7-0BB5-5FD1-06C5CDDAA920}"/>
                  </a:ext>
                </a:extLst>
              </p:cNvPr>
              <p:cNvCxnSpPr>
                <a:cxnSpLocks/>
              </p:cNvCxnSpPr>
              <p:nvPr/>
            </p:nvCxnSpPr>
            <p:spPr bwMode="auto">
              <a:xfrm rot="5400000">
                <a:off x="7986174" y="4947571"/>
                <a:ext cx="8097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5" name="Group 34">
            <a:extLst>
              <a:ext uri="{FF2B5EF4-FFF2-40B4-BE49-F238E27FC236}">
                <a16:creationId xmlns:a16="http://schemas.microsoft.com/office/drawing/2014/main" id="{E273DC7E-29B1-C81F-AE4F-DD63232B08B6}"/>
              </a:ext>
            </a:extLst>
          </p:cNvPr>
          <p:cNvGrpSpPr/>
          <p:nvPr/>
        </p:nvGrpSpPr>
        <p:grpSpPr>
          <a:xfrm>
            <a:off x="4248754" y="5571992"/>
            <a:ext cx="4200408" cy="314821"/>
            <a:chOff x="3238459" y="5418328"/>
            <a:chExt cx="6837111" cy="314821"/>
          </a:xfrm>
        </p:grpSpPr>
        <p:sp>
          <p:nvSpPr>
            <p:cNvPr id="24" name="TextBox 23">
              <a:extLst>
                <a:ext uri="{FF2B5EF4-FFF2-40B4-BE49-F238E27FC236}">
                  <a16:creationId xmlns:a16="http://schemas.microsoft.com/office/drawing/2014/main" id="{89958434-6451-B8BE-60CD-A67D997483E3}"/>
                </a:ext>
              </a:extLst>
            </p:cNvPr>
            <p:cNvSpPr txBox="1"/>
            <p:nvPr/>
          </p:nvSpPr>
          <p:spPr bwMode="auto">
            <a:xfrm>
              <a:off x="3934702" y="5421663"/>
              <a:ext cx="686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5" name="TextBox 24">
              <a:extLst>
                <a:ext uri="{FF2B5EF4-FFF2-40B4-BE49-F238E27FC236}">
                  <a16:creationId xmlns:a16="http://schemas.microsoft.com/office/drawing/2014/main" id="{402536A3-B307-FB1B-4F9E-1FE63E33C420}"/>
                </a:ext>
              </a:extLst>
            </p:cNvPr>
            <p:cNvSpPr txBox="1"/>
            <p:nvPr/>
          </p:nvSpPr>
          <p:spPr bwMode="auto">
            <a:xfrm>
              <a:off x="3238459" y="5424998"/>
              <a:ext cx="835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8304C5AC-23E6-AB36-A1B0-BF4E306F389A}"/>
                </a:ext>
              </a:extLst>
            </p:cNvPr>
            <p:cNvSpPr txBox="1"/>
            <p:nvPr/>
          </p:nvSpPr>
          <p:spPr bwMode="auto">
            <a:xfrm>
              <a:off x="5132145" y="5421663"/>
              <a:ext cx="686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E21B8F66-87DF-2191-D6EC-231D4CF9BCD2}"/>
                </a:ext>
              </a:extLst>
            </p:cNvPr>
            <p:cNvSpPr txBox="1"/>
            <p:nvPr/>
          </p:nvSpPr>
          <p:spPr bwMode="auto">
            <a:xfrm>
              <a:off x="4510264" y="5424998"/>
              <a:ext cx="686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7881D01F-2D49-75AB-6338-5EE7D99F87C7}"/>
                </a:ext>
              </a:extLst>
            </p:cNvPr>
            <p:cNvSpPr txBox="1"/>
            <p:nvPr/>
          </p:nvSpPr>
          <p:spPr bwMode="auto">
            <a:xfrm>
              <a:off x="6467430" y="5418328"/>
              <a:ext cx="4493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997F31D5-89E6-A4B2-7721-A3AC18489772}"/>
                </a:ext>
              </a:extLst>
            </p:cNvPr>
            <p:cNvSpPr txBox="1"/>
            <p:nvPr/>
          </p:nvSpPr>
          <p:spPr bwMode="auto">
            <a:xfrm>
              <a:off x="5726830" y="5421663"/>
              <a:ext cx="686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C4773105-2D3B-C252-1E98-1D12E82F5313}"/>
                </a:ext>
              </a:extLst>
            </p:cNvPr>
            <p:cNvSpPr txBox="1"/>
            <p:nvPr/>
          </p:nvSpPr>
          <p:spPr bwMode="auto">
            <a:xfrm>
              <a:off x="7590508" y="5418328"/>
              <a:ext cx="5980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D2BE78E4-8626-537F-0A7E-8D4D075BC733}"/>
                </a:ext>
              </a:extLst>
            </p:cNvPr>
            <p:cNvSpPr txBox="1"/>
            <p:nvPr/>
          </p:nvSpPr>
          <p:spPr bwMode="auto">
            <a:xfrm>
              <a:off x="6968629" y="5421663"/>
              <a:ext cx="5980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7346390B-7C56-4184-D8E8-D3DF63FAA54E}"/>
                </a:ext>
              </a:extLst>
            </p:cNvPr>
            <p:cNvSpPr txBox="1"/>
            <p:nvPr/>
          </p:nvSpPr>
          <p:spPr bwMode="auto">
            <a:xfrm>
              <a:off x="8808482" y="5422037"/>
              <a:ext cx="5980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11EE90D2-33D2-4DD7-59FE-40F4A2A57AE9}"/>
                </a:ext>
              </a:extLst>
            </p:cNvPr>
            <p:cNvSpPr txBox="1"/>
            <p:nvPr/>
          </p:nvSpPr>
          <p:spPr bwMode="auto">
            <a:xfrm>
              <a:off x="8186601" y="5425372"/>
              <a:ext cx="5980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26FA8E6A-39F2-DF0A-BBB5-31A5332163B2}"/>
                </a:ext>
              </a:extLst>
            </p:cNvPr>
            <p:cNvSpPr txBox="1"/>
            <p:nvPr/>
          </p:nvSpPr>
          <p:spPr bwMode="auto">
            <a:xfrm>
              <a:off x="9328802" y="5422037"/>
              <a:ext cx="7467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36" name="TextBox 35">
            <a:extLst>
              <a:ext uri="{FF2B5EF4-FFF2-40B4-BE49-F238E27FC236}">
                <a16:creationId xmlns:a16="http://schemas.microsoft.com/office/drawing/2014/main" id="{D21CC38E-04E1-B446-435C-956479F3292F}"/>
              </a:ext>
            </a:extLst>
          </p:cNvPr>
          <p:cNvSpPr txBox="1"/>
          <p:nvPr/>
        </p:nvSpPr>
        <p:spPr bwMode="auto">
          <a:xfrm>
            <a:off x="4406767" y="5838225"/>
            <a:ext cx="39274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Difference in Response Rate with 95% CI</a:t>
            </a:r>
          </a:p>
        </p:txBody>
      </p:sp>
      <p:sp>
        <p:nvSpPr>
          <p:cNvPr id="38" name="TextBox 37">
            <a:extLst>
              <a:ext uri="{FF2B5EF4-FFF2-40B4-BE49-F238E27FC236}">
                <a16:creationId xmlns:a16="http://schemas.microsoft.com/office/drawing/2014/main" id="{64B110B4-5C4F-67FF-C061-8EF59F7126BB}"/>
              </a:ext>
            </a:extLst>
          </p:cNvPr>
          <p:cNvSpPr txBox="1"/>
          <p:nvPr/>
        </p:nvSpPr>
        <p:spPr bwMode="auto">
          <a:xfrm>
            <a:off x="6475525" y="6180733"/>
            <a:ext cx="11302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Efgartigimod</a:t>
            </a:r>
          </a:p>
        </p:txBody>
      </p:sp>
      <p:sp>
        <p:nvSpPr>
          <p:cNvPr id="39" name="TextBox 38">
            <a:extLst>
              <a:ext uri="{FF2B5EF4-FFF2-40B4-BE49-F238E27FC236}">
                <a16:creationId xmlns:a16="http://schemas.microsoft.com/office/drawing/2014/main" id="{E3F230DB-98AD-D327-7E46-A18DC4B69567}"/>
              </a:ext>
            </a:extLst>
          </p:cNvPr>
          <p:cNvSpPr txBox="1"/>
          <p:nvPr/>
        </p:nvSpPr>
        <p:spPr bwMode="auto">
          <a:xfrm>
            <a:off x="5533464" y="6179740"/>
            <a:ext cx="7713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Placebo</a:t>
            </a:r>
          </a:p>
        </p:txBody>
      </p:sp>
      <p:cxnSp>
        <p:nvCxnSpPr>
          <p:cNvPr id="41" name="Straight Arrow Connector 40">
            <a:extLst>
              <a:ext uri="{FF2B5EF4-FFF2-40B4-BE49-F238E27FC236}">
                <a16:creationId xmlns:a16="http://schemas.microsoft.com/office/drawing/2014/main" id="{7AA4A5F1-4B35-8EE5-EA24-B83A12AEE411}"/>
              </a:ext>
            </a:extLst>
          </p:cNvPr>
          <p:cNvCxnSpPr/>
          <p:nvPr/>
        </p:nvCxnSpPr>
        <p:spPr bwMode="auto">
          <a:xfrm flipH="1">
            <a:off x="4561911" y="6204782"/>
            <a:ext cx="1725157"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927A6FD9-DB51-2727-4CC1-CFF7D16670FA}"/>
              </a:ext>
            </a:extLst>
          </p:cNvPr>
          <p:cNvCxnSpPr/>
          <p:nvPr/>
        </p:nvCxnSpPr>
        <p:spPr bwMode="auto">
          <a:xfrm>
            <a:off x="6441336" y="6204782"/>
            <a:ext cx="1849266" cy="0"/>
          </a:xfrm>
          <a:prstGeom prst="straightConnector1">
            <a:avLst/>
          </a:prstGeom>
          <a:noFill/>
          <a:ln w="28575" cap="flat" cmpd="sng" algn="ctr">
            <a:solidFill>
              <a:schemeClr val="accent1"/>
            </a:solidFill>
            <a:prstDash val="solid"/>
            <a:round/>
            <a:headEnd type="none" w="med" len="med"/>
            <a:tailEnd type="triangle"/>
          </a:ln>
          <a:effectLst/>
        </p:spPr>
      </p:cxnSp>
      <p:sp>
        <p:nvSpPr>
          <p:cNvPr id="44" name="TextBox 43">
            <a:extLst>
              <a:ext uri="{FF2B5EF4-FFF2-40B4-BE49-F238E27FC236}">
                <a16:creationId xmlns:a16="http://schemas.microsoft.com/office/drawing/2014/main" id="{0F826B42-5416-AD91-0A5E-78480C1B4A6E}"/>
              </a:ext>
            </a:extLst>
          </p:cNvPr>
          <p:cNvSpPr txBox="1"/>
          <p:nvPr/>
        </p:nvSpPr>
        <p:spPr bwMode="auto">
          <a:xfrm>
            <a:off x="1318122" y="1542246"/>
            <a:ext cx="1909241" cy="3939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85000"/>
              </a:lnSpc>
              <a:spcBef>
                <a:spcPts val="0"/>
              </a:spcBef>
              <a:spcAft>
                <a:spcPct val="0"/>
              </a:spcAft>
              <a:buClrTx/>
              <a:buFontTx/>
              <a:buNone/>
            </a:pPr>
            <a:r>
              <a:rPr lang="en-US" sz="1400" dirty="0">
                <a:solidFill>
                  <a:schemeClr val="bg1"/>
                </a:solidFill>
                <a:latin typeface="Calibri" panose="020F0502020204030204" pitchFamily="34" charset="0"/>
              </a:rPr>
              <a:t>All Patients</a:t>
            </a:r>
          </a:p>
          <a:p>
            <a:pPr algn="r">
              <a:lnSpc>
                <a:spcPct val="85000"/>
              </a:lnSpc>
              <a:spcBef>
                <a:spcPts val="0"/>
              </a:spcBef>
              <a:spcAft>
                <a:spcPct val="0"/>
              </a:spcAft>
              <a:buClrTx/>
              <a:buFontTx/>
              <a:buNone/>
            </a:pPr>
            <a:r>
              <a:rPr lang="en-US" sz="1400" dirty="0">
                <a:solidFill>
                  <a:schemeClr val="bg1"/>
                </a:solidFill>
                <a:latin typeface="Calibri" panose="020F0502020204030204" pitchFamily="34" charset="0"/>
              </a:rPr>
              <a:t>Splenectomy History</a:t>
            </a: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r>
              <a:rPr lang="en-US" sz="1400" dirty="0">
                <a:solidFill>
                  <a:schemeClr val="bg1"/>
                </a:solidFill>
                <a:latin typeface="Calibri" panose="020F0502020204030204" pitchFamily="34" charset="0"/>
              </a:rPr>
              <a:t>Baseline ITP Therapies</a:t>
            </a: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r>
              <a:rPr lang="en-US" sz="1400" dirty="0">
                <a:solidFill>
                  <a:schemeClr val="bg1"/>
                </a:solidFill>
                <a:latin typeface="Calibri" panose="020F0502020204030204" pitchFamily="34" charset="0"/>
              </a:rPr>
              <a:t>Baseline Platelet Count</a:t>
            </a: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r>
              <a:rPr lang="en-US" sz="1400" dirty="0">
                <a:solidFill>
                  <a:schemeClr val="bg1"/>
                </a:solidFill>
                <a:latin typeface="Calibri" panose="020F0502020204030204" pitchFamily="34" charset="0"/>
              </a:rPr>
              <a:t>Prior ITP Therapies</a:t>
            </a: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r>
              <a:rPr lang="en-US" sz="1400" dirty="0">
                <a:solidFill>
                  <a:schemeClr val="bg1"/>
                </a:solidFill>
                <a:latin typeface="Calibri" panose="020F0502020204030204" pitchFamily="34" charset="0"/>
              </a:rPr>
              <a:t>Time Since Diagnosis</a:t>
            </a:r>
          </a:p>
          <a:p>
            <a:pPr algn="r">
              <a:lnSpc>
                <a:spcPct val="85000"/>
              </a:lnSpc>
              <a:spcBef>
                <a:spcPts val="0"/>
              </a:spcBef>
              <a:spcAft>
                <a:spcPct val="0"/>
              </a:spcAft>
              <a:buClrTx/>
              <a:buFontTx/>
              <a:buNone/>
            </a:pP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Region</a:t>
            </a: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r>
              <a:rPr lang="en-US" sz="1400" dirty="0">
                <a:solidFill>
                  <a:schemeClr val="bg1"/>
                </a:solidFill>
                <a:latin typeface="Calibri" panose="020F0502020204030204" pitchFamily="34" charset="0"/>
              </a:rPr>
              <a:t>Age Group</a:t>
            </a: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r>
              <a:rPr lang="en-US" sz="1400" dirty="0">
                <a:solidFill>
                  <a:schemeClr val="bg1"/>
                </a:solidFill>
                <a:latin typeface="Calibri" panose="020F0502020204030204" pitchFamily="34" charset="0"/>
              </a:rPr>
              <a:t>Prior Rituximab</a:t>
            </a:r>
          </a:p>
          <a:p>
            <a:pPr algn="r">
              <a:lnSpc>
                <a:spcPct val="85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85000"/>
              </a:lnSpc>
              <a:spcBef>
                <a:spcPts val="0"/>
              </a:spcBef>
              <a:spcAft>
                <a:spcPct val="0"/>
              </a:spcAft>
              <a:buClrTx/>
              <a:buFontTx/>
              <a:buNone/>
            </a:pPr>
            <a:r>
              <a:rPr lang="en-US" sz="1400" dirty="0">
                <a:solidFill>
                  <a:schemeClr val="bg1"/>
                </a:solidFill>
                <a:latin typeface="Calibri" panose="020F0502020204030204" pitchFamily="34" charset="0"/>
              </a:rPr>
              <a:t>Prior TPO-RA</a:t>
            </a:r>
          </a:p>
        </p:txBody>
      </p:sp>
      <p:sp>
        <p:nvSpPr>
          <p:cNvPr id="46" name="TextBox 45">
            <a:extLst>
              <a:ext uri="{FF2B5EF4-FFF2-40B4-BE49-F238E27FC236}">
                <a16:creationId xmlns:a16="http://schemas.microsoft.com/office/drawing/2014/main" id="{0127474D-727A-C2EC-8A1B-DE39060E0BFA}"/>
              </a:ext>
            </a:extLst>
          </p:cNvPr>
          <p:cNvSpPr txBox="1"/>
          <p:nvPr/>
        </p:nvSpPr>
        <p:spPr bwMode="auto">
          <a:xfrm>
            <a:off x="3179894" y="1549622"/>
            <a:ext cx="2132507" cy="412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Overall</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History of Splenectomy</a:t>
            </a:r>
          </a:p>
          <a:p>
            <a:pPr>
              <a:lnSpc>
                <a:spcPct val="85000"/>
              </a:lnSpc>
              <a:spcBef>
                <a:spcPts val="0"/>
              </a:spcBef>
            </a:pPr>
            <a:r>
              <a:rPr lang="en-US" sz="1400" b="0" dirty="0">
                <a:solidFill>
                  <a:schemeClr val="bg1"/>
                </a:solidFill>
                <a:latin typeface="Calibri" panose="020F0502020204030204" pitchFamily="34" charset="0"/>
              </a:rPr>
              <a:t>No History of Splenectomy</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ITP Therapy at Baseline</a:t>
            </a:r>
          </a:p>
          <a:p>
            <a:pPr>
              <a:lnSpc>
                <a:spcPct val="85000"/>
              </a:lnSpc>
              <a:spcBef>
                <a:spcPts val="0"/>
              </a:spcBef>
            </a:pPr>
            <a:r>
              <a:rPr lang="en-US" sz="1400" b="0" dirty="0">
                <a:solidFill>
                  <a:schemeClr val="bg1"/>
                </a:solidFill>
                <a:latin typeface="Calibri" panose="020F0502020204030204" pitchFamily="34" charset="0"/>
              </a:rPr>
              <a:t>No ITP Therapy at Baseline</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&lt;15x10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a:t>
            </a:r>
          </a:p>
          <a:p>
            <a:pPr>
              <a:lnSpc>
                <a:spcPct val="85000"/>
              </a:lnSpc>
              <a:spcBef>
                <a:spcPts val="0"/>
              </a:spcBef>
            </a:pPr>
            <a:r>
              <a:rPr lang="en-US" sz="1400" b="0" dirty="0">
                <a:solidFill>
                  <a:schemeClr val="bg1"/>
                </a:solidFill>
                <a:latin typeface="Calibri" panose="020F0502020204030204" pitchFamily="34" charset="0"/>
              </a:rPr>
              <a:t>≥15x10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&lt;3</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≥3</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Chronic ITP</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Persistent ITP</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United States</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Japan</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EU/EEA/EFTA</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Rest of the World</a:t>
            </a:r>
          </a:p>
          <a:p>
            <a:pPr algn="l">
              <a:lnSpc>
                <a:spcPct val="85000"/>
              </a:lnSpc>
              <a:spcBef>
                <a:spcPts val="0"/>
              </a:spcBef>
              <a:spcAft>
                <a:spcPct val="0"/>
              </a:spcAft>
              <a:buClrTx/>
              <a:buFontTx/>
              <a:buNone/>
            </a:pPr>
            <a:r>
              <a:rPr lang="en-US" sz="1400" b="0" dirty="0">
                <a:solidFill>
                  <a:schemeClr val="bg1"/>
                </a:solidFill>
                <a:latin typeface="Calibri" panose="020F0502020204030204" pitchFamily="34" charset="0"/>
              </a:rPr>
              <a:t>18 - &lt;65 years</a:t>
            </a:r>
          </a:p>
          <a:p>
            <a:pPr>
              <a:lnSpc>
                <a:spcPct val="85000"/>
              </a:lnSpc>
              <a:spcBef>
                <a:spcPts val="0"/>
              </a:spcBef>
            </a:pPr>
            <a:r>
              <a:rPr lang="en-US" sz="1400" b="0" dirty="0">
                <a:solidFill>
                  <a:schemeClr val="bg1"/>
                </a:solidFill>
                <a:latin typeface="Calibri" panose="020F0502020204030204" pitchFamily="34" charset="0"/>
              </a:rPr>
              <a:t>65 - &lt;75 years</a:t>
            </a:r>
          </a:p>
          <a:p>
            <a:pPr>
              <a:lnSpc>
                <a:spcPct val="85000"/>
              </a:lnSpc>
              <a:spcBef>
                <a:spcPts val="0"/>
              </a:spcBef>
            </a:pPr>
            <a:r>
              <a:rPr lang="en-US" sz="1400" b="0" dirty="0">
                <a:solidFill>
                  <a:schemeClr val="bg1"/>
                </a:solidFill>
                <a:latin typeface="Calibri" panose="020F0502020204030204" pitchFamily="34" charset="0"/>
              </a:rPr>
              <a:t>≥75 years</a:t>
            </a:r>
          </a:p>
          <a:p>
            <a:pPr>
              <a:lnSpc>
                <a:spcPct val="85000"/>
              </a:lnSpc>
              <a:spcBef>
                <a:spcPts val="0"/>
              </a:spcBef>
            </a:pPr>
            <a:r>
              <a:rPr lang="en-US" sz="1400" b="0" dirty="0">
                <a:solidFill>
                  <a:schemeClr val="bg1"/>
                </a:solidFill>
                <a:latin typeface="Calibri" panose="020F0502020204030204" pitchFamily="34" charset="0"/>
              </a:rPr>
              <a:t>Yes</a:t>
            </a:r>
          </a:p>
          <a:p>
            <a:pPr>
              <a:lnSpc>
                <a:spcPct val="85000"/>
              </a:lnSpc>
              <a:spcBef>
                <a:spcPts val="0"/>
              </a:spcBef>
            </a:pPr>
            <a:r>
              <a:rPr lang="en-US" sz="1400" b="0" dirty="0">
                <a:solidFill>
                  <a:schemeClr val="bg1"/>
                </a:solidFill>
                <a:latin typeface="Calibri" panose="020F0502020204030204" pitchFamily="34" charset="0"/>
              </a:rPr>
              <a:t>No</a:t>
            </a:r>
          </a:p>
          <a:p>
            <a:pPr>
              <a:lnSpc>
                <a:spcPct val="85000"/>
              </a:lnSpc>
              <a:spcBef>
                <a:spcPts val="0"/>
              </a:spcBef>
            </a:pPr>
            <a:r>
              <a:rPr lang="en-US" sz="1400" b="0" dirty="0">
                <a:solidFill>
                  <a:schemeClr val="bg1"/>
                </a:solidFill>
                <a:latin typeface="Calibri" panose="020F0502020204030204" pitchFamily="34" charset="0"/>
              </a:rPr>
              <a:t>Yes</a:t>
            </a:r>
          </a:p>
          <a:p>
            <a:pPr>
              <a:lnSpc>
                <a:spcPct val="85000"/>
              </a:lnSpc>
              <a:spcBef>
                <a:spcPts val="0"/>
              </a:spcBef>
            </a:pPr>
            <a:r>
              <a:rPr lang="en-US" sz="1400" b="0" dirty="0">
                <a:solidFill>
                  <a:schemeClr val="bg1"/>
                </a:solidFill>
                <a:latin typeface="Calibri" panose="020F0502020204030204" pitchFamily="34" charset="0"/>
              </a:rPr>
              <a:t>No</a:t>
            </a:r>
          </a:p>
        </p:txBody>
      </p:sp>
      <p:sp>
        <p:nvSpPr>
          <p:cNvPr id="47" name="TextBox 46">
            <a:extLst>
              <a:ext uri="{FF2B5EF4-FFF2-40B4-BE49-F238E27FC236}">
                <a16:creationId xmlns:a16="http://schemas.microsoft.com/office/drawing/2014/main" id="{257C534B-78EF-5820-EEBA-B55A7EB47C60}"/>
              </a:ext>
            </a:extLst>
          </p:cNvPr>
          <p:cNvSpPr txBox="1"/>
          <p:nvPr/>
        </p:nvSpPr>
        <p:spPr bwMode="auto">
          <a:xfrm>
            <a:off x="8562493" y="1542246"/>
            <a:ext cx="503663" cy="412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18.9</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18.8</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18.9</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16.4</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21.5</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17.6</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18.6</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17.1</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20.3</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16.8</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42.5</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33.3</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40.0</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17.1</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14.2</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14.6</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57.1</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18.7</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19.0</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14.7</a:t>
            </a:r>
          </a:p>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26.3</a:t>
            </a:r>
          </a:p>
        </p:txBody>
      </p:sp>
      <p:sp>
        <p:nvSpPr>
          <p:cNvPr id="48" name="TextBox 47">
            <a:extLst>
              <a:ext uri="{FF2B5EF4-FFF2-40B4-BE49-F238E27FC236}">
                <a16:creationId xmlns:a16="http://schemas.microsoft.com/office/drawing/2014/main" id="{B9497ED9-EF7D-9A1F-D070-EBEE0955EDCC}"/>
              </a:ext>
            </a:extLst>
          </p:cNvPr>
          <p:cNvSpPr txBox="1"/>
          <p:nvPr/>
        </p:nvSpPr>
        <p:spPr bwMode="auto">
          <a:xfrm>
            <a:off x="9218795" y="1542246"/>
            <a:ext cx="1071126" cy="412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85000"/>
              </a:lnSpc>
              <a:spcBef>
                <a:spcPts val="0"/>
              </a:spcBef>
              <a:spcAft>
                <a:spcPct val="0"/>
              </a:spcAft>
              <a:buClrTx/>
              <a:buFontTx/>
              <a:buNone/>
            </a:pPr>
            <a:r>
              <a:rPr lang="en-US" sz="1400" b="0" dirty="0">
                <a:solidFill>
                  <a:schemeClr val="bg1"/>
                </a:solidFill>
                <a:latin typeface="Calibri" panose="020F0502020204030204" pitchFamily="34" charset="0"/>
              </a:rPr>
              <a:t>(5.3, 30.7)</a:t>
            </a:r>
          </a:p>
          <a:p>
            <a:pPr algn="ctr">
              <a:lnSpc>
                <a:spcPct val="85000"/>
              </a:lnSpc>
              <a:spcBef>
                <a:spcPts val="0"/>
              </a:spcBef>
            </a:pPr>
            <a:r>
              <a:rPr lang="en-US" sz="1400" b="0" dirty="0">
                <a:solidFill>
                  <a:schemeClr val="bg1"/>
                </a:solidFill>
                <a:latin typeface="Calibri" panose="020F0502020204030204" pitchFamily="34" charset="0"/>
              </a:rPr>
              <a:t>(-1.9, 35.8)</a:t>
            </a:r>
          </a:p>
          <a:p>
            <a:pPr algn="ctr">
              <a:lnSpc>
                <a:spcPct val="85000"/>
              </a:lnSpc>
              <a:spcBef>
                <a:spcPts val="0"/>
              </a:spcBef>
            </a:pPr>
            <a:r>
              <a:rPr lang="en-US" sz="1400" b="0" dirty="0">
                <a:solidFill>
                  <a:schemeClr val="bg1"/>
                </a:solidFill>
                <a:latin typeface="Calibri" panose="020F0502020204030204" pitchFamily="34" charset="0"/>
              </a:rPr>
              <a:t>(-1.0, 35.2)</a:t>
            </a:r>
          </a:p>
          <a:p>
            <a:pPr algn="ctr">
              <a:lnSpc>
                <a:spcPct val="85000"/>
              </a:lnSpc>
              <a:spcBef>
                <a:spcPts val="0"/>
              </a:spcBef>
            </a:pPr>
            <a:r>
              <a:rPr lang="en-US" sz="1400" b="0" dirty="0">
                <a:solidFill>
                  <a:schemeClr val="bg1"/>
                </a:solidFill>
                <a:latin typeface="Calibri" panose="020F0502020204030204" pitchFamily="34" charset="0"/>
              </a:rPr>
              <a:t>(-4.0, 32.0)</a:t>
            </a:r>
          </a:p>
          <a:p>
            <a:pPr algn="ctr">
              <a:lnSpc>
                <a:spcPct val="85000"/>
              </a:lnSpc>
              <a:spcBef>
                <a:spcPts val="0"/>
              </a:spcBef>
            </a:pPr>
            <a:r>
              <a:rPr lang="en-US" sz="1400" b="0" dirty="0">
                <a:solidFill>
                  <a:schemeClr val="bg1"/>
                </a:solidFill>
                <a:latin typeface="Calibri" panose="020F0502020204030204" pitchFamily="34" charset="0"/>
              </a:rPr>
              <a:t>(0.1, 39.6)</a:t>
            </a:r>
          </a:p>
          <a:p>
            <a:pPr algn="ctr">
              <a:lnSpc>
                <a:spcPct val="85000"/>
              </a:lnSpc>
              <a:spcBef>
                <a:spcPts val="0"/>
              </a:spcBef>
            </a:pPr>
            <a:r>
              <a:rPr lang="en-US" sz="1400" b="0" dirty="0">
                <a:solidFill>
                  <a:schemeClr val="bg1"/>
                </a:solidFill>
                <a:latin typeface="Calibri" panose="020F0502020204030204" pitchFamily="34" charset="0"/>
              </a:rPr>
              <a:t>(-0.8, 34.8)</a:t>
            </a:r>
          </a:p>
          <a:p>
            <a:pPr algn="ctr">
              <a:lnSpc>
                <a:spcPct val="85000"/>
              </a:lnSpc>
              <a:spcBef>
                <a:spcPts val="0"/>
              </a:spcBef>
            </a:pPr>
            <a:r>
              <a:rPr lang="en-US" sz="1400" b="0" dirty="0">
                <a:solidFill>
                  <a:schemeClr val="bg1"/>
                </a:solidFill>
                <a:latin typeface="Calibri" panose="020F0502020204030204" pitchFamily="34" charset="0"/>
              </a:rPr>
              <a:t>(-5.0, 35.4)</a:t>
            </a:r>
          </a:p>
          <a:p>
            <a:pPr algn="ctr">
              <a:lnSpc>
                <a:spcPct val="85000"/>
              </a:lnSpc>
              <a:spcBef>
                <a:spcPts val="0"/>
              </a:spcBef>
            </a:pPr>
            <a:r>
              <a:rPr lang="en-US" sz="1400" b="0" dirty="0">
                <a:solidFill>
                  <a:schemeClr val="bg1"/>
                </a:solidFill>
                <a:latin typeface="Calibri" panose="020F0502020204030204" pitchFamily="34" charset="0"/>
              </a:rPr>
              <a:t>(-11.1, 39.9)</a:t>
            </a:r>
          </a:p>
          <a:p>
            <a:pPr algn="ctr">
              <a:lnSpc>
                <a:spcPct val="85000"/>
              </a:lnSpc>
              <a:spcBef>
                <a:spcPts val="0"/>
              </a:spcBef>
            </a:pPr>
            <a:r>
              <a:rPr lang="en-US" sz="1400" b="0" dirty="0">
                <a:solidFill>
                  <a:schemeClr val="bg1"/>
                </a:solidFill>
                <a:latin typeface="Calibri" panose="020F0502020204030204" pitchFamily="34" charset="0"/>
              </a:rPr>
              <a:t>(4.4, 33.9)</a:t>
            </a:r>
          </a:p>
          <a:p>
            <a:pPr algn="ctr">
              <a:lnSpc>
                <a:spcPct val="85000"/>
              </a:lnSpc>
              <a:spcBef>
                <a:spcPts val="0"/>
              </a:spcBef>
            </a:pPr>
            <a:r>
              <a:rPr lang="en-US" sz="1400" b="0" dirty="0">
                <a:solidFill>
                  <a:schemeClr val="bg1"/>
                </a:solidFill>
                <a:latin typeface="Calibri" panose="020F0502020204030204" pitchFamily="34" charset="0"/>
              </a:rPr>
              <a:t>(3.1, 28.5)</a:t>
            </a:r>
          </a:p>
          <a:p>
            <a:pPr algn="ctr">
              <a:lnSpc>
                <a:spcPct val="85000"/>
              </a:lnSpc>
              <a:spcBef>
                <a:spcPts val="0"/>
              </a:spcBef>
            </a:pPr>
            <a:r>
              <a:rPr lang="en-US" sz="1400" b="0" dirty="0">
                <a:solidFill>
                  <a:schemeClr val="bg1"/>
                </a:solidFill>
                <a:latin typeface="Calibri" panose="020F0502020204030204" pitchFamily="34" charset="0"/>
              </a:rPr>
              <a:t>(-14.6, 77.4)</a:t>
            </a:r>
          </a:p>
          <a:p>
            <a:pPr algn="ctr">
              <a:lnSpc>
                <a:spcPct val="85000"/>
              </a:lnSpc>
              <a:spcBef>
                <a:spcPts val="0"/>
              </a:spcBef>
            </a:pPr>
            <a:r>
              <a:rPr lang="en-US" sz="1400" b="0" dirty="0">
                <a:solidFill>
                  <a:schemeClr val="bg1"/>
                </a:solidFill>
                <a:latin typeface="Calibri" panose="020F0502020204030204" pitchFamily="34" charset="0"/>
              </a:rPr>
              <a:t>(-65.9, 75.5)</a:t>
            </a:r>
          </a:p>
          <a:p>
            <a:pPr algn="ctr">
              <a:lnSpc>
                <a:spcPct val="85000"/>
              </a:lnSpc>
              <a:spcBef>
                <a:spcPts val="0"/>
              </a:spcBef>
            </a:pPr>
            <a:r>
              <a:rPr lang="en-US" sz="1400" b="0" dirty="0">
                <a:solidFill>
                  <a:schemeClr val="bg1"/>
                </a:solidFill>
                <a:latin typeface="Calibri" panose="020F0502020204030204" pitchFamily="34" charset="0"/>
              </a:rPr>
              <a:t>(-30.3, 81.1)</a:t>
            </a:r>
          </a:p>
          <a:p>
            <a:pPr algn="ctr">
              <a:lnSpc>
                <a:spcPct val="85000"/>
              </a:lnSpc>
              <a:spcBef>
                <a:spcPts val="0"/>
              </a:spcBef>
            </a:pPr>
            <a:r>
              <a:rPr lang="en-US" sz="1400" b="0" dirty="0">
                <a:solidFill>
                  <a:schemeClr val="bg1"/>
                </a:solidFill>
                <a:latin typeface="Calibri" panose="020F0502020204030204" pitchFamily="34" charset="0"/>
              </a:rPr>
              <a:t>(0.7, 33.5)</a:t>
            </a:r>
          </a:p>
          <a:p>
            <a:pPr algn="ctr">
              <a:lnSpc>
                <a:spcPct val="85000"/>
              </a:lnSpc>
              <a:spcBef>
                <a:spcPts val="0"/>
              </a:spcBef>
            </a:pPr>
            <a:r>
              <a:rPr lang="en-US" sz="1400" b="0" dirty="0">
                <a:solidFill>
                  <a:schemeClr val="bg1"/>
                </a:solidFill>
                <a:latin typeface="Calibri" panose="020F0502020204030204" pitchFamily="34" charset="0"/>
              </a:rPr>
              <a:t>(-11.5, 35.0)</a:t>
            </a:r>
          </a:p>
          <a:p>
            <a:pPr algn="ctr">
              <a:lnSpc>
                <a:spcPct val="85000"/>
              </a:lnSpc>
              <a:spcBef>
                <a:spcPts val="0"/>
              </a:spcBef>
            </a:pPr>
            <a:r>
              <a:rPr lang="en-US" sz="1400" b="0" dirty="0">
                <a:solidFill>
                  <a:schemeClr val="bg1"/>
                </a:solidFill>
                <a:latin typeface="Calibri" panose="020F0502020204030204" pitchFamily="34" charset="0"/>
              </a:rPr>
              <a:t>(-4.5, 27.9)</a:t>
            </a:r>
          </a:p>
          <a:p>
            <a:pPr algn="ctr">
              <a:lnSpc>
                <a:spcPct val="85000"/>
              </a:lnSpc>
              <a:spcBef>
                <a:spcPts val="0"/>
              </a:spcBef>
            </a:pPr>
            <a:r>
              <a:rPr lang="en-US" sz="1400" b="0" dirty="0">
                <a:solidFill>
                  <a:schemeClr val="bg1"/>
                </a:solidFill>
                <a:latin typeface="Calibri" panose="020F0502020204030204" pitchFamily="34" charset="0"/>
              </a:rPr>
              <a:t>(14.0, 87.1)</a:t>
            </a:r>
          </a:p>
          <a:p>
            <a:pPr algn="ctr">
              <a:lnSpc>
                <a:spcPct val="85000"/>
              </a:lnSpc>
              <a:spcBef>
                <a:spcPts val="0"/>
              </a:spcBef>
            </a:pPr>
            <a:r>
              <a:rPr lang="en-US" sz="1400" b="0" dirty="0">
                <a:solidFill>
                  <a:schemeClr val="bg1"/>
                </a:solidFill>
                <a:latin typeface="Calibri" panose="020F0502020204030204" pitchFamily="34" charset="0"/>
              </a:rPr>
              <a:t>-</a:t>
            </a:r>
          </a:p>
          <a:p>
            <a:pPr algn="ctr">
              <a:lnSpc>
                <a:spcPct val="85000"/>
              </a:lnSpc>
              <a:spcBef>
                <a:spcPts val="0"/>
              </a:spcBef>
            </a:pPr>
            <a:r>
              <a:rPr lang="en-US" sz="1400" b="0" dirty="0">
                <a:solidFill>
                  <a:schemeClr val="bg1"/>
                </a:solidFill>
                <a:latin typeface="Calibri" panose="020F0502020204030204" pitchFamily="34" charset="0"/>
              </a:rPr>
              <a:t>(-11.0, 38.4)</a:t>
            </a:r>
          </a:p>
          <a:p>
            <a:pPr algn="ctr">
              <a:lnSpc>
                <a:spcPct val="85000"/>
              </a:lnSpc>
              <a:spcBef>
                <a:spcPts val="0"/>
              </a:spcBef>
            </a:pPr>
            <a:r>
              <a:rPr lang="en-US" sz="1400" b="0" dirty="0">
                <a:solidFill>
                  <a:schemeClr val="bg1"/>
                </a:solidFill>
                <a:latin typeface="Calibri" panose="020F0502020204030204" pitchFamily="34" charset="0"/>
              </a:rPr>
              <a:t>(1.9, 34.1)</a:t>
            </a:r>
          </a:p>
          <a:p>
            <a:pPr algn="ctr">
              <a:lnSpc>
                <a:spcPct val="85000"/>
              </a:lnSpc>
              <a:spcBef>
                <a:spcPts val="0"/>
              </a:spcBef>
            </a:pPr>
            <a:r>
              <a:rPr lang="en-US" sz="1400" b="0" dirty="0">
                <a:solidFill>
                  <a:schemeClr val="bg1"/>
                </a:solidFill>
                <a:latin typeface="Calibri" panose="020F0502020204030204" pitchFamily="34" charset="0"/>
              </a:rPr>
              <a:t>(-5.1, 31.5)</a:t>
            </a:r>
          </a:p>
          <a:p>
            <a:pPr algn="ctr">
              <a:lnSpc>
                <a:spcPct val="85000"/>
              </a:lnSpc>
              <a:spcBef>
                <a:spcPts val="0"/>
              </a:spcBef>
            </a:pPr>
            <a:r>
              <a:rPr lang="en-US" sz="1400" b="0" dirty="0">
                <a:solidFill>
                  <a:schemeClr val="bg1"/>
                </a:solidFill>
                <a:latin typeface="Calibri" panose="020F0502020204030204" pitchFamily="34" charset="0"/>
              </a:rPr>
              <a:t>(4.6, 42.1)</a:t>
            </a:r>
          </a:p>
        </p:txBody>
      </p:sp>
      <p:cxnSp>
        <p:nvCxnSpPr>
          <p:cNvPr id="51" name="Straight Connector 50">
            <a:extLst>
              <a:ext uri="{FF2B5EF4-FFF2-40B4-BE49-F238E27FC236}">
                <a16:creationId xmlns:a16="http://schemas.microsoft.com/office/drawing/2014/main" id="{C719673B-3E48-8944-2890-EA8DB2AA7135}"/>
              </a:ext>
            </a:extLst>
          </p:cNvPr>
          <p:cNvCxnSpPr>
            <a:cxnSpLocks/>
          </p:cNvCxnSpPr>
          <p:nvPr/>
        </p:nvCxnSpPr>
        <p:spPr bwMode="auto">
          <a:xfrm>
            <a:off x="6441336" y="1672150"/>
            <a:ext cx="466472" cy="0"/>
          </a:xfrm>
          <a:prstGeom prst="line">
            <a:avLst/>
          </a:prstGeom>
          <a:noFill/>
          <a:ln w="28575" cap="flat" cmpd="sng" algn="ctr">
            <a:solidFill>
              <a:schemeClr val="bg1"/>
            </a:solidFill>
            <a:prstDash val="solid"/>
            <a:round/>
            <a:headEnd type="none" w="med" len="med"/>
            <a:tailEnd type="none" w="med" len="med"/>
          </a:ln>
          <a:effectLst/>
        </p:spPr>
      </p:cxnSp>
      <p:sp>
        <p:nvSpPr>
          <p:cNvPr id="54" name="Oval 53">
            <a:extLst>
              <a:ext uri="{FF2B5EF4-FFF2-40B4-BE49-F238E27FC236}">
                <a16:creationId xmlns:a16="http://schemas.microsoft.com/office/drawing/2014/main" id="{BDF623A9-5EDF-0299-C652-37FF9F3B8F3A}"/>
              </a:ext>
            </a:extLst>
          </p:cNvPr>
          <p:cNvSpPr/>
          <p:nvPr/>
        </p:nvSpPr>
        <p:spPr bwMode="auto">
          <a:xfrm>
            <a:off x="6653962" y="1624542"/>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5" name="Straight Connector 54">
            <a:extLst>
              <a:ext uri="{FF2B5EF4-FFF2-40B4-BE49-F238E27FC236}">
                <a16:creationId xmlns:a16="http://schemas.microsoft.com/office/drawing/2014/main" id="{DFE6AEA9-5449-6EE6-C80D-2C936058DC40}"/>
              </a:ext>
            </a:extLst>
          </p:cNvPr>
          <p:cNvCxnSpPr>
            <a:cxnSpLocks/>
          </p:cNvCxnSpPr>
          <p:nvPr/>
        </p:nvCxnSpPr>
        <p:spPr bwMode="auto">
          <a:xfrm>
            <a:off x="6304829" y="1853996"/>
            <a:ext cx="711643" cy="0"/>
          </a:xfrm>
          <a:prstGeom prst="line">
            <a:avLst/>
          </a:prstGeom>
          <a:noFill/>
          <a:ln w="28575" cap="flat" cmpd="sng" algn="ctr">
            <a:solidFill>
              <a:schemeClr val="bg1"/>
            </a:solidFill>
            <a:prstDash val="solid"/>
            <a:round/>
            <a:headEnd type="none" w="med" len="med"/>
            <a:tailEnd type="none" w="med" len="med"/>
          </a:ln>
          <a:effectLst/>
        </p:spPr>
      </p:cxnSp>
      <p:sp>
        <p:nvSpPr>
          <p:cNvPr id="56" name="Oval 55">
            <a:extLst>
              <a:ext uri="{FF2B5EF4-FFF2-40B4-BE49-F238E27FC236}">
                <a16:creationId xmlns:a16="http://schemas.microsoft.com/office/drawing/2014/main" id="{926C187B-F838-C609-2660-0073C25F2997}"/>
              </a:ext>
            </a:extLst>
          </p:cNvPr>
          <p:cNvSpPr/>
          <p:nvPr/>
        </p:nvSpPr>
        <p:spPr bwMode="auto">
          <a:xfrm>
            <a:off x="6640762" y="1806388"/>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8" name="Straight Connector 57">
            <a:extLst>
              <a:ext uri="{FF2B5EF4-FFF2-40B4-BE49-F238E27FC236}">
                <a16:creationId xmlns:a16="http://schemas.microsoft.com/office/drawing/2014/main" id="{A1C59328-2EDA-DA75-38F1-8BC376CB0038}"/>
              </a:ext>
            </a:extLst>
          </p:cNvPr>
          <p:cNvCxnSpPr>
            <a:cxnSpLocks/>
          </p:cNvCxnSpPr>
          <p:nvPr/>
        </p:nvCxnSpPr>
        <p:spPr bwMode="auto">
          <a:xfrm>
            <a:off x="6325942" y="2035841"/>
            <a:ext cx="661385" cy="0"/>
          </a:xfrm>
          <a:prstGeom prst="line">
            <a:avLst/>
          </a:prstGeom>
          <a:noFill/>
          <a:ln w="28575" cap="flat" cmpd="sng" algn="ctr">
            <a:solidFill>
              <a:schemeClr val="bg1"/>
            </a:solidFill>
            <a:prstDash val="solid"/>
            <a:round/>
            <a:headEnd type="none" w="med" len="med"/>
            <a:tailEnd type="none" w="med" len="med"/>
          </a:ln>
          <a:effectLst/>
        </p:spPr>
      </p:cxnSp>
      <p:sp>
        <p:nvSpPr>
          <p:cNvPr id="59" name="Oval 58">
            <a:extLst>
              <a:ext uri="{FF2B5EF4-FFF2-40B4-BE49-F238E27FC236}">
                <a16:creationId xmlns:a16="http://schemas.microsoft.com/office/drawing/2014/main" id="{0968EB4D-8CF0-99E4-5327-6BBAA7B905DF}"/>
              </a:ext>
            </a:extLst>
          </p:cNvPr>
          <p:cNvSpPr/>
          <p:nvPr/>
        </p:nvSpPr>
        <p:spPr bwMode="auto">
          <a:xfrm>
            <a:off x="6653962" y="1988233"/>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1" name="Straight Connector 60">
            <a:extLst>
              <a:ext uri="{FF2B5EF4-FFF2-40B4-BE49-F238E27FC236}">
                <a16:creationId xmlns:a16="http://schemas.microsoft.com/office/drawing/2014/main" id="{3BD8FB1C-8C3A-52D0-EFA7-6281DED9F92F}"/>
              </a:ext>
            </a:extLst>
          </p:cNvPr>
          <p:cNvCxnSpPr>
            <a:cxnSpLocks/>
          </p:cNvCxnSpPr>
          <p:nvPr/>
        </p:nvCxnSpPr>
        <p:spPr bwMode="auto">
          <a:xfrm>
            <a:off x="6274011" y="2221412"/>
            <a:ext cx="652086" cy="0"/>
          </a:xfrm>
          <a:prstGeom prst="line">
            <a:avLst/>
          </a:prstGeom>
          <a:noFill/>
          <a:ln w="28575" cap="flat" cmpd="sng" algn="ctr">
            <a:solidFill>
              <a:schemeClr val="bg1"/>
            </a:solidFill>
            <a:prstDash val="solid"/>
            <a:round/>
            <a:headEnd type="none" w="med" len="med"/>
            <a:tailEnd type="none" w="med" len="med"/>
          </a:ln>
          <a:effectLst/>
        </p:spPr>
      </p:cxnSp>
      <p:sp>
        <p:nvSpPr>
          <p:cNvPr id="62" name="Oval 61">
            <a:extLst>
              <a:ext uri="{FF2B5EF4-FFF2-40B4-BE49-F238E27FC236}">
                <a16:creationId xmlns:a16="http://schemas.microsoft.com/office/drawing/2014/main" id="{511627F6-308A-0667-8AD2-9A8EFFD4D5D9}"/>
              </a:ext>
            </a:extLst>
          </p:cNvPr>
          <p:cNvSpPr/>
          <p:nvPr/>
        </p:nvSpPr>
        <p:spPr bwMode="auto">
          <a:xfrm>
            <a:off x="6591597" y="2173804"/>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5" name="Straight Connector 64">
            <a:extLst>
              <a:ext uri="{FF2B5EF4-FFF2-40B4-BE49-F238E27FC236}">
                <a16:creationId xmlns:a16="http://schemas.microsoft.com/office/drawing/2014/main" id="{5FB47458-0ACE-2815-E3C4-B4BF51F22A69}"/>
              </a:ext>
            </a:extLst>
          </p:cNvPr>
          <p:cNvCxnSpPr>
            <a:cxnSpLocks/>
          </p:cNvCxnSpPr>
          <p:nvPr/>
        </p:nvCxnSpPr>
        <p:spPr bwMode="auto">
          <a:xfrm>
            <a:off x="6360520" y="2408780"/>
            <a:ext cx="711643" cy="0"/>
          </a:xfrm>
          <a:prstGeom prst="line">
            <a:avLst/>
          </a:prstGeom>
          <a:noFill/>
          <a:ln w="28575" cap="flat" cmpd="sng" algn="ctr">
            <a:solidFill>
              <a:schemeClr val="bg1"/>
            </a:solidFill>
            <a:prstDash val="solid"/>
            <a:round/>
            <a:headEnd type="none" w="med" len="med"/>
            <a:tailEnd type="none" w="med" len="med"/>
          </a:ln>
          <a:effectLst/>
        </p:spPr>
      </p:cxnSp>
      <p:sp>
        <p:nvSpPr>
          <p:cNvPr id="66" name="Oval 65">
            <a:extLst>
              <a:ext uri="{FF2B5EF4-FFF2-40B4-BE49-F238E27FC236}">
                <a16:creationId xmlns:a16="http://schemas.microsoft.com/office/drawing/2014/main" id="{8DB6598A-089D-83E1-1614-5D58D883B5AE}"/>
              </a:ext>
            </a:extLst>
          </p:cNvPr>
          <p:cNvSpPr/>
          <p:nvPr/>
        </p:nvSpPr>
        <p:spPr bwMode="auto">
          <a:xfrm>
            <a:off x="6696453" y="2361172"/>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7" name="Straight Connector 66">
            <a:extLst>
              <a:ext uri="{FF2B5EF4-FFF2-40B4-BE49-F238E27FC236}">
                <a16:creationId xmlns:a16="http://schemas.microsoft.com/office/drawing/2014/main" id="{D74EE5DB-1C11-9CEC-0EB3-EB899AEA2EA6}"/>
              </a:ext>
            </a:extLst>
          </p:cNvPr>
          <p:cNvCxnSpPr>
            <a:cxnSpLocks/>
          </p:cNvCxnSpPr>
          <p:nvPr/>
        </p:nvCxnSpPr>
        <p:spPr bwMode="auto">
          <a:xfrm>
            <a:off x="6325942" y="2593397"/>
            <a:ext cx="661385" cy="0"/>
          </a:xfrm>
          <a:prstGeom prst="line">
            <a:avLst/>
          </a:prstGeom>
          <a:noFill/>
          <a:ln w="28575" cap="flat" cmpd="sng" algn="ctr">
            <a:solidFill>
              <a:schemeClr val="bg1"/>
            </a:solidFill>
            <a:prstDash val="solid"/>
            <a:round/>
            <a:headEnd type="none" w="med" len="med"/>
            <a:tailEnd type="none" w="med" len="med"/>
          </a:ln>
          <a:effectLst/>
        </p:spPr>
      </p:cxnSp>
      <p:sp>
        <p:nvSpPr>
          <p:cNvPr id="68" name="Oval 67">
            <a:extLst>
              <a:ext uri="{FF2B5EF4-FFF2-40B4-BE49-F238E27FC236}">
                <a16:creationId xmlns:a16="http://schemas.microsoft.com/office/drawing/2014/main" id="{C7B67750-F1D5-1DD2-87C3-44CA1E4E73B0}"/>
              </a:ext>
            </a:extLst>
          </p:cNvPr>
          <p:cNvSpPr/>
          <p:nvPr/>
        </p:nvSpPr>
        <p:spPr bwMode="auto">
          <a:xfrm>
            <a:off x="6621654" y="2545789"/>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0" name="Straight Connector 69">
            <a:extLst>
              <a:ext uri="{FF2B5EF4-FFF2-40B4-BE49-F238E27FC236}">
                <a16:creationId xmlns:a16="http://schemas.microsoft.com/office/drawing/2014/main" id="{204D0774-E768-444E-F1CD-9912DB274AB3}"/>
              </a:ext>
            </a:extLst>
          </p:cNvPr>
          <p:cNvCxnSpPr>
            <a:cxnSpLocks/>
          </p:cNvCxnSpPr>
          <p:nvPr/>
        </p:nvCxnSpPr>
        <p:spPr bwMode="auto">
          <a:xfrm>
            <a:off x="6236129" y="2768336"/>
            <a:ext cx="768665" cy="0"/>
          </a:xfrm>
          <a:prstGeom prst="line">
            <a:avLst/>
          </a:prstGeom>
          <a:noFill/>
          <a:ln w="28575" cap="flat" cmpd="sng" algn="ctr">
            <a:solidFill>
              <a:schemeClr val="bg1"/>
            </a:solidFill>
            <a:prstDash val="solid"/>
            <a:round/>
            <a:headEnd type="none" w="med" len="med"/>
            <a:tailEnd type="none" w="med" len="med"/>
          </a:ln>
          <a:effectLst/>
        </p:spPr>
      </p:cxnSp>
      <p:sp>
        <p:nvSpPr>
          <p:cNvPr id="71" name="Oval 70">
            <a:extLst>
              <a:ext uri="{FF2B5EF4-FFF2-40B4-BE49-F238E27FC236}">
                <a16:creationId xmlns:a16="http://schemas.microsoft.com/office/drawing/2014/main" id="{07210A81-632C-10CA-C7FA-DBA3F74DD1B1}"/>
              </a:ext>
            </a:extLst>
          </p:cNvPr>
          <p:cNvSpPr/>
          <p:nvPr/>
        </p:nvSpPr>
        <p:spPr bwMode="auto">
          <a:xfrm>
            <a:off x="6635478" y="2720728"/>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3" name="Straight Connector 72">
            <a:extLst>
              <a:ext uri="{FF2B5EF4-FFF2-40B4-BE49-F238E27FC236}">
                <a16:creationId xmlns:a16="http://schemas.microsoft.com/office/drawing/2014/main" id="{7661D845-FD6E-0428-5126-E32DB69F3672}"/>
              </a:ext>
            </a:extLst>
          </p:cNvPr>
          <p:cNvCxnSpPr>
            <a:cxnSpLocks/>
          </p:cNvCxnSpPr>
          <p:nvPr/>
        </p:nvCxnSpPr>
        <p:spPr bwMode="auto">
          <a:xfrm>
            <a:off x="6134100" y="2959777"/>
            <a:ext cx="960134" cy="0"/>
          </a:xfrm>
          <a:prstGeom prst="line">
            <a:avLst/>
          </a:prstGeom>
          <a:noFill/>
          <a:ln w="28575" cap="flat" cmpd="sng" algn="ctr">
            <a:solidFill>
              <a:schemeClr val="bg1"/>
            </a:solidFill>
            <a:prstDash val="solid"/>
            <a:round/>
            <a:headEnd type="none" w="med" len="med"/>
            <a:tailEnd type="none" w="med" len="med"/>
          </a:ln>
          <a:effectLst/>
        </p:spPr>
      </p:cxnSp>
      <p:sp>
        <p:nvSpPr>
          <p:cNvPr id="74" name="Oval 73">
            <a:extLst>
              <a:ext uri="{FF2B5EF4-FFF2-40B4-BE49-F238E27FC236}">
                <a16:creationId xmlns:a16="http://schemas.microsoft.com/office/drawing/2014/main" id="{85D296C3-5E4D-BD5F-03AC-948F4E023576}"/>
              </a:ext>
            </a:extLst>
          </p:cNvPr>
          <p:cNvSpPr/>
          <p:nvPr/>
        </p:nvSpPr>
        <p:spPr bwMode="auto">
          <a:xfrm>
            <a:off x="6621654" y="2912169"/>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6" name="Straight Connector 75">
            <a:extLst>
              <a:ext uri="{FF2B5EF4-FFF2-40B4-BE49-F238E27FC236}">
                <a16:creationId xmlns:a16="http://schemas.microsoft.com/office/drawing/2014/main" id="{78FD1410-527B-9FAB-BA29-13D09927DBF4}"/>
              </a:ext>
            </a:extLst>
          </p:cNvPr>
          <p:cNvCxnSpPr>
            <a:cxnSpLocks/>
          </p:cNvCxnSpPr>
          <p:nvPr/>
        </p:nvCxnSpPr>
        <p:spPr bwMode="auto">
          <a:xfrm>
            <a:off x="6434050" y="3137632"/>
            <a:ext cx="545991" cy="0"/>
          </a:xfrm>
          <a:prstGeom prst="line">
            <a:avLst/>
          </a:prstGeom>
          <a:noFill/>
          <a:ln w="28575" cap="flat" cmpd="sng" algn="ctr">
            <a:solidFill>
              <a:schemeClr val="bg1"/>
            </a:solidFill>
            <a:prstDash val="solid"/>
            <a:round/>
            <a:headEnd type="none" w="med" len="med"/>
            <a:tailEnd type="none" w="med" len="med"/>
          </a:ln>
          <a:effectLst/>
        </p:spPr>
      </p:cxnSp>
      <p:sp>
        <p:nvSpPr>
          <p:cNvPr id="77" name="Oval 76">
            <a:extLst>
              <a:ext uri="{FF2B5EF4-FFF2-40B4-BE49-F238E27FC236}">
                <a16:creationId xmlns:a16="http://schemas.microsoft.com/office/drawing/2014/main" id="{A0787932-162D-73A4-C113-7A4206FDD994}"/>
              </a:ext>
            </a:extLst>
          </p:cNvPr>
          <p:cNvSpPr/>
          <p:nvPr/>
        </p:nvSpPr>
        <p:spPr bwMode="auto">
          <a:xfrm>
            <a:off x="6673840" y="3090024"/>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9" name="Straight Connector 78">
            <a:extLst>
              <a:ext uri="{FF2B5EF4-FFF2-40B4-BE49-F238E27FC236}">
                <a16:creationId xmlns:a16="http://schemas.microsoft.com/office/drawing/2014/main" id="{7FD66EA1-9C24-2E70-F371-8654F3F65B91}"/>
              </a:ext>
            </a:extLst>
          </p:cNvPr>
          <p:cNvCxnSpPr>
            <a:cxnSpLocks/>
          </p:cNvCxnSpPr>
          <p:nvPr/>
        </p:nvCxnSpPr>
        <p:spPr bwMode="auto">
          <a:xfrm>
            <a:off x="6397201" y="3323059"/>
            <a:ext cx="469907" cy="0"/>
          </a:xfrm>
          <a:prstGeom prst="line">
            <a:avLst/>
          </a:prstGeom>
          <a:noFill/>
          <a:ln w="28575" cap="flat" cmpd="sng" algn="ctr">
            <a:solidFill>
              <a:schemeClr val="bg1"/>
            </a:solidFill>
            <a:prstDash val="solid"/>
            <a:round/>
            <a:headEnd type="none" w="med" len="med"/>
            <a:tailEnd type="none" w="med" len="med"/>
          </a:ln>
          <a:effectLst/>
        </p:spPr>
      </p:cxnSp>
      <p:sp>
        <p:nvSpPr>
          <p:cNvPr id="80" name="Oval 79">
            <a:extLst>
              <a:ext uri="{FF2B5EF4-FFF2-40B4-BE49-F238E27FC236}">
                <a16:creationId xmlns:a16="http://schemas.microsoft.com/office/drawing/2014/main" id="{80CBB40A-FCDF-1A15-36FD-F464D44D476B}"/>
              </a:ext>
            </a:extLst>
          </p:cNvPr>
          <p:cNvSpPr/>
          <p:nvPr/>
        </p:nvSpPr>
        <p:spPr bwMode="auto">
          <a:xfrm>
            <a:off x="6604417" y="3275451"/>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2" name="Straight Connector 81">
            <a:extLst>
              <a:ext uri="{FF2B5EF4-FFF2-40B4-BE49-F238E27FC236}">
                <a16:creationId xmlns:a16="http://schemas.microsoft.com/office/drawing/2014/main" id="{779D9908-9683-EA3A-6ADD-513648975CFE}"/>
              </a:ext>
            </a:extLst>
          </p:cNvPr>
          <p:cNvCxnSpPr>
            <a:cxnSpLocks/>
          </p:cNvCxnSpPr>
          <p:nvPr/>
        </p:nvCxnSpPr>
        <p:spPr bwMode="auto">
          <a:xfrm>
            <a:off x="6067619" y="3506540"/>
            <a:ext cx="1710246" cy="0"/>
          </a:xfrm>
          <a:prstGeom prst="line">
            <a:avLst/>
          </a:prstGeom>
          <a:noFill/>
          <a:ln w="28575" cap="flat" cmpd="sng" algn="ctr">
            <a:solidFill>
              <a:schemeClr val="bg1"/>
            </a:solidFill>
            <a:prstDash val="solid"/>
            <a:round/>
            <a:headEnd type="none" w="med" len="med"/>
            <a:tailEnd type="none" w="med" len="med"/>
          </a:ln>
          <a:effectLst/>
        </p:spPr>
      </p:cxnSp>
      <p:sp>
        <p:nvSpPr>
          <p:cNvPr id="83" name="Oval 82">
            <a:extLst>
              <a:ext uri="{FF2B5EF4-FFF2-40B4-BE49-F238E27FC236}">
                <a16:creationId xmlns:a16="http://schemas.microsoft.com/office/drawing/2014/main" id="{88323202-990D-BDD9-63E4-8F83191B4C25}"/>
              </a:ext>
            </a:extLst>
          </p:cNvPr>
          <p:cNvSpPr/>
          <p:nvPr/>
        </p:nvSpPr>
        <p:spPr bwMode="auto">
          <a:xfrm>
            <a:off x="7072163" y="3462575"/>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5" name="Straight Connector 84">
            <a:extLst>
              <a:ext uri="{FF2B5EF4-FFF2-40B4-BE49-F238E27FC236}">
                <a16:creationId xmlns:a16="http://schemas.microsoft.com/office/drawing/2014/main" id="{2BE7A731-7CF5-24E5-2D77-252EE486C63A}"/>
              </a:ext>
            </a:extLst>
          </p:cNvPr>
          <p:cNvCxnSpPr>
            <a:cxnSpLocks/>
          </p:cNvCxnSpPr>
          <p:nvPr/>
        </p:nvCxnSpPr>
        <p:spPr bwMode="auto">
          <a:xfrm>
            <a:off x="5125740" y="3691540"/>
            <a:ext cx="2614706" cy="0"/>
          </a:xfrm>
          <a:prstGeom prst="line">
            <a:avLst/>
          </a:prstGeom>
          <a:noFill/>
          <a:ln w="28575" cap="flat" cmpd="sng" algn="ctr">
            <a:solidFill>
              <a:schemeClr val="bg1"/>
            </a:solidFill>
            <a:prstDash val="solid"/>
            <a:round/>
            <a:headEnd type="none" w="med" len="med"/>
            <a:tailEnd type="none" w="med" len="med"/>
          </a:ln>
          <a:effectLst/>
        </p:spPr>
      </p:cxnSp>
      <p:sp>
        <p:nvSpPr>
          <p:cNvPr id="86" name="Oval 85">
            <a:extLst>
              <a:ext uri="{FF2B5EF4-FFF2-40B4-BE49-F238E27FC236}">
                <a16:creationId xmlns:a16="http://schemas.microsoft.com/office/drawing/2014/main" id="{52293164-3DAD-C6EA-5B58-7446FC4F8B6C}"/>
              </a:ext>
            </a:extLst>
          </p:cNvPr>
          <p:cNvSpPr/>
          <p:nvPr/>
        </p:nvSpPr>
        <p:spPr bwMode="auto">
          <a:xfrm>
            <a:off x="6907808" y="3647575"/>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8" name="Straight Connector 87">
            <a:extLst>
              <a:ext uri="{FF2B5EF4-FFF2-40B4-BE49-F238E27FC236}">
                <a16:creationId xmlns:a16="http://schemas.microsoft.com/office/drawing/2014/main" id="{012815A2-2CCF-775B-048B-986BB3050BC2}"/>
              </a:ext>
            </a:extLst>
          </p:cNvPr>
          <p:cNvCxnSpPr>
            <a:cxnSpLocks/>
          </p:cNvCxnSpPr>
          <p:nvPr/>
        </p:nvCxnSpPr>
        <p:spPr bwMode="auto">
          <a:xfrm>
            <a:off x="5777495" y="3870756"/>
            <a:ext cx="2061312" cy="0"/>
          </a:xfrm>
          <a:prstGeom prst="line">
            <a:avLst/>
          </a:prstGeom>
          <a:noFill/>
          <a:ln w="28575" cap="flat" cmpd="sng" algn="ctr">
            <a:solidFill>
              <a:schemeClr val="bg1"/>
            </a:solidFill>
            <a:prstDash val="solid"/>
            <a:round/>
            <a:headEnd type="none" w="med" len="med"/>
            <a:tailEnd type="none" w="med" len="med"/>
          </a:ln>
          <a:effectLst/>
        </p:spPr>
      </p:cxnSp>
      <p:sp>
        <p:nvSpPr>
          <p:cNvPr id="89" name="Oval 88">
            <a:extLst>
              <a:ext uri="{FF2B5EF4-FFF2-40B4-BE49-F238E27FC236}">
                <a16:creationId xmlns:a16="http://schemas.microsoft.com/office/drawing/2014/main" id="{D83AF8A7-A896-942E-C443-4208B3516198}"/>
              </a:ext>
            </a:extLst>
          </p:cNvPr>
          <p:cNvSpPr/>
          <p:nvPr/>
        </p:nvSpPr>
        <p:spPr bwMode="auto">
          <a:xfrm>
            <a:off x="7028281" y="3826791"/>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1" name="Straight Connector 90">
            <a:extLst>
              <a:ext uri="{FF2B5EF4-FFF2-40B4-BE49-F238E27FC236}">
                <a16:creationId xmlns:a16="http://schemas.microsoft.com/office/drawing/2014/main" id="{FB79A462-4A5D-2353-5577-DDAD9711DA17}"/>
              </a:ext>
            </a:extLst>
          </p:cNvPr>
          <p:cNvCxnSpPr>
            <a:cxnSpLocks/>
          </p:cNvCxnSpPr>
          <p:nvPr/>
        </p:nvCxnSpPr>
        <p:spPr bwMode="auto">
          <a:xfrm>
            <a:off x="6346507" y="4049968"/>
            <a:ext cx="613125" cy="0"/>
          </a:xfrm>
          <a:prstGeom prst="line">
            <a:avLst/>
          </a:prstGeom>
          <a:noFill/>
          <a:ln w="28575" cap="flat" cmpd="sng" algn="ctr">
            <a:solidFill>
              <a:schemeClr val="bg1"/>
            </a:solidFill>
            <a:prstDash val="solid"/>
            <a:round/>
            <a:headEnd type="none" w="med" len="med"/>
            <a:tailEnd type="none" w="med" len="med"/>
          </a:ln>
          <a:effectLst/>
        </p:spPr>
      </p:cxnSp>
      <p:sp>
        <p:nvSpPr>
          <p:cNvPr id="92" name="Oval 91">
            <a:extLst>
              <a:ext uri="{FF2B5EF4-FFF2-40B4-BE49-F238E27FC236}">
                <a16:creationId xmlns:a16="http://schemas.microsoft.com/office/drawing/2014/main" id="{79F0DFFA-A610-4868-8DF9-60C7EF70B606}"/>
              </a:ext>
            </a:extLst>
          </p:cNvPr>
          <p:cNvSpPr/>
          <p:nvPr/>
        </p:nvSpPr>
        <p:spPr bwMode="auto">
          <a:xfrm>
            <a:off x="6610080" y="4002360"/>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4" name="Straight Connector 93">
            <a:extLst>
              <a:ext uri="{FF2B5EF4-FFF2-40B4-BE49-F238E27FC236}">
                <a16:creationId xmlns:a16="http://schemas.microsoft.com/office/drawing/2014/main" id="{CFD358F6-3A50-50E7-3083-1DBB9BDB32E2}"/>
              </a:ext>
            </a:extLst>
          </p:cNvPr>
          <p:cNvCxnSpPr>
            <a:cxnSpLocks/>
          </p:cNvCxnSpPr>
          <p:nvPr/>
        </p:nvCxnSpPr>
        <p:spPr bwMode="auto">
          <a:xfrm>
            <a:off x="6134100" y="4235193"/>
            <a:ext cx="856870" cy="0"/>
          </a:xfrm>
          <a:prstGeom prst="line">
            <a:avLst/>
          </a:prstGeom>
          <a:noFill/>
          <a:ln w="28575" cap="flat" cmpd="sng" algn="ctr">
            <a:solidFill>
              <a:schemeClr val="bg1"/>
            </a:solidFill>
            <a:prstDash val="solid"/>
            <a:round/>
            <a:headEnd type="none" w="med" len="med"/>
            <a:tailEnd type="none" w="med" len="med"/>
          </a:ln>
          <a:effectLst/>
        </p:spPr>
      </p:cxnSp>
      <p:sp>
        <p:nvSpPr>
          <p:cNvPr id="95" name="Oval 94">
            <a:extLst>
              <a:ext uri="{FF2B5EF4-FFF2-40B4-BE49-F238E27FC236}">
                <a16:creationId xmlns:a16="http://schemas.microsoft.com/office/drawing/2014/main" id="{370C44F6-7E55-67BB-B91E-FF435D9D3E36}"/>
              </a:ext>
            </a:extLst>
          </p:cNvPr>
          <p:cNvSpPr/>
          <p:nvPr/>
        </p:nvSpPr>
        <p:spPr bwMode="auto">
          <a:xfrm>
            <a:off x="6558620" y="4187585"/>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7" name="Straight Connector 96">
            <a:extLst>
              <a:ext uri="{FF2B5EF4-FFF2-40B4-BE49-F238E27FC236}">
                <a16:creationId xmlns:a16="http://schemas.microsoft.com/office/drawing/2014/main" id="{9757AB1E-D6B2-5084-8364-2EB6057D107C}"/>
              </a:ext>
            </a:extLst>
          </p:cNvPr>
          <p:cNvCxnSpPr>
            <a:cxnSpLocks/>
          </p:cNvCxnSpPr>
          <p:nvPr/>
        </p:nvCxnSpPr>
        <p:spPr bwMode="auto">
          <a:xfrm>
            <a:off x="6274011" y="4421761"/>
            <a:ext cx="588474" cy="0"/>
          </a:xfrm>
          <a:prstGeom prst="line">
            <a:avLst/>
          </a:prstGeom>
          <a:noFill/>
          <a:ln w="28575" cap="flat" cmpd="sng" algn="ctr">
            <a:solidFill>
              <a:schemeClr val="bg1"/>
            </a:solidFill>
            <a:prstDash val="solid"/>
            <a:round/>
            <a:headEnd type="none" w="med" len="med"/>
            <a:tailEnd type="none" w="med" len="med"/>
          </a:ln>
          <a:effectLst/>
        </p:spPr>
      </p:cxnSp>
      <p:sp>
        <p:nvSpPr>
          <p:cNvPr id="98" name="Oval 97">
            <a:extLst>
              <a:ext uri="{FF2B5EF4-FFF2-40B4-BE49-F238E27FC236}">
                <a16:creationId xmlns:a16="http://schemas.microsoft.com/office/drawing/2014/main" id="{64D079A2-6F6C-3522-8853-C38CEFA9402B}"/>
              </a:ext>
            </a:extLst>
          </p:cNvPr>
          <p:cNvSpPr/>
          <p:nvPr/>
        </p:nvSpPr>
        <p:spPr bwMode="auto">
          <a:xfrm>
            <a:off x="6562961" y="4374153"/>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0" name="Straight Connector 99">
            <a:extLst>
              <a:ext uri="{FF2B5EF4-FFF2-40B4-BE49-F238E27FC236}">
                <a16:creationId xmlns:a16="http://schemas.microsoft.com/office/drawing/2014/main" id="{59A0C5DE-630F-74EB-3393-E7A1B2441E4C}"/>
              </a:ext>
            </a:extLst>
          </p:cNvPr>
          <p:cNvCxnSpPr>
            <a:cxnSpLocks/>
          </p:cNvCxnSpPr>
          <p:nvPr/>
        </p:nvCxnSpPr>
        <p:spPr bwMode="auto">
          <a:xfrm>
            <a:off x="6591597" y="4596815"/>
            <a:ext cx="1361403" cy="0"/>
          </a:xfrm>
          <a:prstGeom prst="line">
            <a:avLst/>
          </a:prstGeom>
          <a:noFill/>
          <a:ln w="28575" cap="flat" cmpd="sng" algn="ctr">
            <a:solidFill>
              <a:schemeClr val="bg1"/>
            </a:solidFill>
            <a:prstDash val="solid"/>
            <a:round/>
            <a:headEnd type="none" w="med" len="med"/>
            <a:tailEnd type="none" w="med" len="med"/>
          </a:ln>
          <a:effectLst/>
        </p:spPr>
      </p:cxnSp>
      <p:sp>
        <p:nvSpPr>
          <p:cNvPr id="101" name="Oval 100">
            <a:extLst>
              <a:ext uri="{FF2B5EF4-FFF2-40B4-BE49-F238E27FC236}">
                <a16:creationId xmlns:a16="http://schemas.microsoft.com/office/drawing/2014/main" id="{68F6FAC1-6E76-03EF-D706-6E0026038F0F}"/>
              </a:ext>
            </a:extLst>
          </p:cNvPr>
          <p:cNvSpPr/>
          <p:nvPr/>
        </p:nvSpPr>
        <p:spPr bwMode="auto">
          <a:xfrm>
            <a:off x="7340298" y="4552850"/>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3" name="Straight Connector 102">
            <a:extLst>
              <a:ext uri="{FF2B5EF4-FFF2-40B4-BE49-F238E27FC236}">
                <a16:creationId xmlns:a16="http://schemas.microsoft.com/office/drawing/2014/main" id="{B54EE9AF-9C60-70F0-3189-FA3D4D94926B}"/>
              </a:ext>
            </a:extLst>
          </p:cNvPr>
          <p:cNvCxnSpPr>
            <a:cxnSpLocks/>
          </p:cNvCxnSpPr>
          <p:nvPr/>
        </p:nvCxnSpPr>
        <p:spPr bwMode="auto">
          <a:xfrm>
            <a:off x="6134100" y="4950852"/>
            <a:ext cx="922175" cy="0"/>
          </a:xfrm>
          <a:prstGeom prst="line">
            <a:avLst/>
          </a:prstGeom>
          <a:noFill/>
          <a:ln w="28575" cap="flat" cmpd="sng" algn="ctr">
            <a:solidFill>
              <a:schemeClr val="bg1"/>
            </a:solidFill>
            <a:prstDash val="solid"/>
            <a:round/>
            <a:headEnd type="none" w="med" len="med"/>
            <a:tailEnd type="none" w="med" len="med"/>
          </a:ln>
          <a:effectLst/>
        </p:spPr>
      </p:cxnSp>
      <p:sp>
        <p:nvSpPr>
          <p:cNvPr id="104" name="Oval 103">
            <a:extLst>
              <a:ext uri="{FF2B5EF4-FFF2-40B4-BE49-F238E27FC236}">
                <a16:creationId xmlns:a16="http://schemas.microsoft.com/office/drawing/2014/main" id="{1B617444-70E1-6A16-4AC0-5B36441CC9E4}"/>
              </a:ext>
            </a:extLst>
          </p:cNvPr>
          <p:cNvSpPr/>
          <p:nvPr/>
        </p:nvSpPr>
        <p:spPr bwMode="auto">
          <a:xfrm>
            <a:off x="6646383" y="4903244"/>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6" name="Straight Connector 105">
            <a:extLst>
              <a:ext uri="{FF2B5EF4-FFF2-40B4-BE49-F238E27FC236}">
                <a16:creationId xmlns:a16="http://schemas.microsoft.com/office/drawing/2014/main" id="{D0CF6E15-9EEF-BC8B-6190-2CC4513A63E9}"/>
              </a:ext>
            </a:extLst>
          </p:cNvPr>
          <p:cNvCxnSpPr>
            <a:cxnSpLocks/>
          </p:cNvCxnSpPr>
          <p:nvPr/>
        </p:nvCxnSpPr>
        <p:spPr bwMode="auto">
          <a:xfrm>
            <a:off x="6359348" y="5124550"/>
            <a:ext cx="620693" cy="0"/>
          </a:xfrm>
          <a:prstGeom prst="line">
            <a:avLst/>
          </a:prstGeom>
          <a:noFill/>
          <a:ln w="28575" cap="flat" cmpd="sng" algn="ctr">
            <a:solidFill>
              <a:schemeClr val="bg1"/>
            </a:solidFill>
            <a:prstDash val="solid"/>
            <a:round/>
            <a:headEnd type="none" w="med" len="med"/>
            <a:tailEnd type="none" w="med" len="med"/>
          </a:ln>
          <a:effectLst/>
        </p:spPr>
      </p:cxnSp>
      <p:sp>
        <p:nvSpPr>
          <p:cNvPr id="107" name="Oval 106">
            <a:extLst>
              <a:ext uri="{FF2B5EF4-FFF2-40B4-BE49-F238E27FC236}">
                <a16:creationId xmlns:a16="http://schemas.microsoft.com/office/drawing/2014/main" id="{1C2DC426-A187-F629-5B62-B87D0A88AE33}"/>
              </a:ext>
            </a:extLst>
          </p:cNvPr>
          <p:cNvSpPr/>
          <p:nvPr/>
        </p:nvSpPr>
        <p:spPr bwMode="auto">
          <a:xfrm>
            <a:off x="6648298" y="5076942"/>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9" name="Straight Connector 108">
            <a:extLst>
              <a:ext uri="{FF2B5EF4-FFF2-40B4-BE49-F238E27FC236}">
                <a16:creationId xmlns:a16="http://schemas.microsoft.com/office/drawing/2014/main" id="{2B76B381-F950-5464-1E7C-82DC2A65B651}"/>
              </a:ext>
            </a:extLst>
          </p:cNvPr>
          <p:cNvCxnSpPr>
            <a:cxnSpLocks/>
          </p:cNvCxnSpPr>
          <p:nvPr/>
        </p:nvCxnSpPr>
        <p:spPr bwMode="auto">
          <a:xfrm>
            <a:off x="6232486" y="5308901"/>
            <a:ext cx="693036" cy="0"/>
          </a:xfrm>
          <a:prstGeom prst="line">
            <a:avLst/>
          </a:prstGeom>
          <a:noFill/>
          <a:ln w="28575" cap="flat" cmpd="sng" algn="ctr">
            <a:solidFill>
              <a:schemeClr val="bg1"/>
            </a:solidFill>
            <a:prstDash val="solid"/>
            <a:round/>
            <a:headEnd type="none" w="med" len="med"/>
            <a:tailEnd type="none" w="med" len="med"/>
          </a:ln>
          <a:effectLst/>
        </p:spPr>
      </p:cxnSp>
      <p:sp>
        <p:nvSpPr>
          <p:cNvPr id="110" name="Oval 109">
            <a:extLst>
              <a:ext uri="{FF2B5EF4-FFF2-40B4-BE49-F238E27FC236}">
                <a16:creationId xmlns:a16="http://schemas.microsoft.com/office/drawing/2014/main" id="{77FCB55E-D668-A496-02E0-C03FD1ABD1EF}"/>
              </a:ext>
            </a:extLst>
          </p:cNvPr>
          <p:cNvSpPr/>
          <p:nvPr/>
        </p:nvSpPr>
        <p:spPr bwMode="auto">
          <a:xfrm>
            <a:off x="6560535" y="5261293"/>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2" name="Straight Connector 111">
            <a:extLst>
              <a:ext uri="{FF2B5EF4-FFF2-40B4-BE49-F238E27FC236}">
                <a16:creationId xmlns:a16="http://schemas.microsoft.com/office/drawing/2014/main" id="{42CA07F1-A795-92D1-1D91-6DF13F527F64}"/>
              </a:ext>
            </a:extLst>
          </p:cNvPr>
          <p:cNvCxnSpPr>
            <a:cxnSpLocks/>
          </p:cNvCxnSpPr>
          <p:nvPr/>
        </p:nvCxnSpPr>
        <p:spPr bwMode="auto">
          <a:xfrm>
            <a:off x="6425493" y="5492104"/>
            <a:ext cx="690551" cy="0"/>
          </a:xfrm>
          <a:prstGeom prst="line">
            <a:avLst/>
          </a:prstGeom>
          <a:noFill/>
          <a:ln w="28575" cap="flat" cmpd="sng" algn="ctr">
            <a:solidFill>
              <a:schemeClr val="bg1"/>
            </a:solidFill>
            <a:prstDash val="solid"/>
            <a:round/>
            <a:headEnd type="none" w="med" len="med"/>
            <a:tailEnd type="none" w="med" len="med"/>
          </a:ln>
          <a:effectLst/>
        </p:spPr>
      </p:cxnSp>
      <p:sp>
        <p:nvSpPr>
          <p:cNvPr id="113" name="Oval 112">
            <a:extLst>
              <a:ext uri="{FF2B5EF4-FFF2-40B4-BE49-F238E27FC236}">
                <a16:creationId xmlns:a16="http://schemas.microsoft.com/office/drawing/2014/main" id="{BD44279A-F904-D9D9-9A19-C6FA999A8F08}"/>
              </a:ext>
            </a:extLst>
          </p:cNvPr>
          <p:cNvSpPr/>
          <p:nvPr/>
        </p:nvSpPr>
        <p:spPr bwMode="auto">
          <a:xfrm>
            <a:off x="6775401" y="5444496"/>
            <a:ext cx="87763" cy="87763"/>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076991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ADVANCE IV: Targeted Reduction in IgG Levels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Broome. ASH 2022. Abstr 3. Reproduced with permission.</a:t>
            </a:r>
            <a:endParaRPr lang="en-US" altLang="en-US" sz="1200" b="0" dirty="0">
              <a:solidFill>
                <a:schemeClr val="bg2"/>
              </a:solidFill>
              <a:latin typeface="Calibri" panose="020F0502020204030204" pitchFamily="34" charset="0"/>
            </a:endParaRPr>
          </a:p>
        </p:txBody>
      </p:sp>
      <p:sp>
        <p:nvSpPr>
          <p:cNvPr id="3" name="Content Placeholder 5">
            <a:extLst>
              <a:ext uri="{FF2B5EF4-FFF2-40B4-BE49-F238E27FC236}">
                <a16:creationId xmlns:a16="http://schemas.microsoft.com/office/drawing/2014/main" id="{2AC3F0EE-8B9F-92AE-6553-CC448BDF372A}"/>
              </a:ext>
            </a:extLst>
          </p:cNvPr>
          <p:cNvSpPr txBox="1">
            <a:spLocks/>
          </p:cNvSpPr>
          <p:nvPr/>
        </p:nvSpPr>
        <p:spPr bwMode="auto">
          <a:xfrm>
            <a:off x="609759" y="5033439"/>
            <a:ext cx="11161985" cy="1362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200"/>
              </a:spcAft>
            </a:pPr>
            <a:r>
              <a:rPr lang="en-US" sz="1800" b="0" kern="0" dirty="0"/>
              <a:t>Efgartigimod caused targeted reduction in IgG levels</a:t>
            </a:r>
          </a:p>
          <a:p>
            <a:pPr>
              <a:spcBef>
                <a:spcPts val="600"/>
              </a:spcBef>
              <a:spcAft>
                <a:spcPts val="200"/>
              </a:spcAft>
            </a:pPr>
            <a:r>
              <a:rPr lang="en-US" sz="1800" b="0" kern="0" dirty="0"/>
              <a:t>Mean IgG levels decreased steadily over first 4 wk, were sustained, and were associated with platelet count </a:t>
            </a:r>
            <a:r>
              <a:rPr lang="en-US" sz="1600" b="0" kern="0" dirty="0"/>
              <a:t>responses</a:t>
            </a:r>
            <a:endParaRPr lang="en-US" sz="1800" b="0" kern="0" dirty="0"/>
          </a:p>
          <a:p>
            <a:pPr>
              <a:spcBef>
                <a:spcPts val="600"/>
              </a:spcBef>
              <a:spcAft>
                <a:spcPts val="200"/>
              </a:spcAft>
            </a:pPr>
            <a:r>
              <a:rPr lang="en-US" sz="1800" b="0" kern="0" dirty="0"/>
              <a:t>Following initial IgG decline, mean maximum declines remained at &gt;60% from BL throughout trial  </a:t>
            </a:r>
          </a:p>
        </p:txBody>
      </p:sp>
      <p:sp>
        <p:nvSpPr>
          <p:cNvPr id="5" name="TextBox 4">
            <a:extLst>
              <a:ext uri="{FF2B5EF4-FFF2-40B4-BE49-F238E27FC236}">
                <a16:creationId xmlns:a16="http://schemas.microsoft.com/office/drawing/2014/main" id="{5449174E-61D7-3FEB-598A-81AF5F964E61}"/>
              </a:ext>
            </a:extLst>
          </p:cNvPr>
          <p:cNvSpPr txBox="1"/>
          <p:nvPr/>
        </p:nvSpPr>
        <p:spPr bwMode="auto">
          <a:xfrm>
            <a:off x="2888478" y="1479333"/>
            <a:ext cx="6751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IN" dirty="0">
                <a:solidFill>
                  <a:schemeClr val="bg1"/>
                </a:solidFill>
                <a:latin typeface="Calibri" panose="020F0502020204030204" pitchFamily="34" charset="0"/>
              </a:rPr>
              <a:t>Mean % Change in Total IgG Levels From BL Over Time </a:t>
            </a:r>
          </a:p>
        </p:txBody>
      </p:sp>
      <p:sp>
        <p:nvSpPr>
          <p:cNvPr id="6" name="TextBox 5">
            <a:extLst>
              <a:ext uri="{FF2B5EF4-FFF2-40B4-BE49-F238E27FC236}">
                <a16:creationId xmlns:a16="http://schemas.microsoft.com/office/drawing/2014/main" id="{D9B6450D-E300-8337-4932-61D0FD1BE1B2}"/>
              </a:ext>
            </a:extLst>
          </p:cNvPr>
          <p:cNvSpPr txBox="1"/>
          <p:nvPr/>
        </p:nvSpPr>
        <p:spPr bwMode="auto">
          <a:xfrm rot="16200000">
            <a:off x="474972" y="2562127"/>
            <a:ext cx="2415216" cy="58477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IN" sz="1600" dirty="0">
                <a:solidFill>
                  <a:schemeClr val="bg1"/>
                </a:solidFill>
                <a:latin typeface="Calibri" panose="020F0502020204030204" pitchFamily="34" charset="0"/>
              </a:rPr>
              <a:t>Mean (SE) Total IgG % Change From BL</a:t>
            </a:r>
          </a:p>
        </p:txBody>
      </p:sp>
      <p:sp>
        <p:nvSpPr>
          <p:cNvPr id="7" name="Freeform: Shape 6">
            <a:extLst>
              <a:ext uri="{FF2B5EF4-FFF2-40B4-BE49-F238E27FC236}">
                <a16:creationId xmlns:a16="http://schemas.microsoft.com/office/drawing/2014/main" id="{90DFE2D8-3B78-8936-35E3-8A1CF15033FC}"/>
              </a:ext>
            </a:extLst>
          </p:cNvPr>
          <p:cNvSpPr/>
          <p:nvPr/>
        </p:nvSpPr>
        <p:spPr bwMode="auto">
          <a:xfrm>
            <a:off x="2442730" y="1774019"/>
            <a:ext cx="7952509" cy="2189018"/>
          </a:xfrm>
          <a:custGeom>
            <a:avLst/>
            <a:gdLst>
              <a:gd name="connsiteX0" fmla="*/ 0 w 7952509"/>
              <a:gd name="connsiteY0" fmla="*/ 0 h 1911927"/>
              <a:gd name="connsiteX1" fmla="*/ 0 w 7952509"/>
              <a:gd name="connsiteY1" fmla="*/ 1911927 h 1911927"/>
              <a:gd name="connsiteX2" fmla="*/ 7952509 w 7952509"/>
              <a:gd name="connsiteY2" fmla="*/ 1911927 h 1911927"/>
            </a:gdLst>
            <a:ahLst/>
            <a:cxnLst>
              <a:cxn ang="0">
                <a:pos x="connsiteX0" y="connsiteY0"/>
              </a:cxn>
              <a:cxn ang="0">
                <a:pos x="connsiteX1" y="connsiteY1"/>
              </a:cxn>
              <a:cxn ang="0">
                <a:pos x="connsiteX2" y="connsiteY2"/>
              </a:cxn>
            </a:cxnLst>
            <a:rect l="l" t="t" r="r" b="b"/>
            <a:pathLst>
              <a:path w="7952509" h="1911927">
                <a:moveTo>
                  <a:pt x="0" y="0"/>
                </a:moveTo>
                <a:lnTo>
                  <a:pt x="0" y="1911927"/>
                </a:lnTo>
                <a:lnTo>
                  <a:pt x="7952509" y="1911927"/>
                </a:lnTo>
              </a:path>
            </a:pathLst>
          </a:custGeom>
          <a:noFill/>
          <a:ln w="28575">
            <a:solidFill>
              <a:schemeClr val="bg1"/>
            </a:solidFill>
            <a:miter lim="800000"/>
            <a:headEnd/>
            <a:tailEnd/>
          </a:ln>
        </p:spPr>
        <p:txBody>
          <a:bodyPr rtlCol="0" anchor="ctr"/>
          <a:lstStyle/>
          <a:p>
            <a:pPr algn="ctr"/>
            <a:endParaRPr lang="en-US"/>
          </a:p>
        </p:txBody>
      </p:sp>
      <p:grpSp>
        <p:nvGrpSpPr>
          <p:cNvPr id="53" name="Group 52">
            <a:extLst>
              <a:ext uri="{FF2B5EF4-FFF2-40B4-BE49-F238E27FC236}">
                <a16:creationId xmlns:a16="http://schemas.microsoft.com/office/drawing/2014/main" id="{AB6C0B98-3FA7-FAA9-E992-4EDCD1E27E48}"/>
              </a:ext>
            </a:extLst>
          </p:cNvPr>
          <p:cNvGrpSpPr/>
          <p:nvPr/>
        </p:nvGrpSpPr>
        <p:grpSpPr>
          <a:xfrm>
            <a:off x="2830407" y="3957496"/>
            <a:ext cx="7170798" cy="77219"/>
            <a:chOff x="2687532" y="4305994"/>
            <a:chExt cx="7170798" cy="77219"/>
          </a:xfrm>
        </p:grpSpPr>
        <p:grpSp>
          <p:nvGrpSpPr>
            <p:cNvPr id="9" name="Group 8">
              <a:extLst>
                <a:ext uri="{FF2B5EF4-FFF2-40B4-BE49-F238E27FC236}">
                  <a16:creationId xmlns:a16="http://schemas.microsoft.com/office/drawing/2014/main" id="{C47AE9B7-EE1C-3167-5280-8865696CE28B}"/>
                </a:ext>
              </a:extLst>
            </p:cNvPr>
            <p:cNvGrpSpPr/>
            <p:nvPr/>
          </p:nvGrpSpPr>
          <p:grpSpPr>
            <a:xfrm>
              <a:off x="2687532" y="4305994"/>
              <a:ext cx="2998373" cy="77219"/>
              <a:chOff x="3970307" y="4754682"/>
              <a:chExt cx="5575455" cy="80978"/>
            </a:xfrm>
          </p:grpSpPr>
          <p:grpSp>
            <p:nvGrpSpPr>
              <p:cNvPr id="10" name="Group 9">
                <a:extLst>
                  <a:ext uri="{FF2B5EF4-FFF2-40B4-BE49-F238E27FC236}">
                    <a16:creationId xmlns:a16="http://schemas.microsoft.com/office/drawing/2014/main" id="{5DAB744D-BD64-5118-2957-AF476C151D02}"/>
                  </a:ext>
                </a:extLst>
              </p:cNvPr>
              <p:cNvGrpSpPr/>
              <p:nvPr/>
            </p:nvGrpSpPr>
            <p:grpSpPr>
              <a:xfrm rot="5400000">
                <a:off x="5881796" y="2843193"/>
                <a:ext cx="80977" cy="3903955"/>
                <a:chOff x="3312267" y="2179234"/>
                <a:chExt cx="93379" cy="2379624"/>
              </a:xfrm>
            </p:grpSpPr>
            <p:grpSp>
              <p:nvGrpSpPr>
                <p:cNvPr id="15" name="Group 14">
                  <a:extLst>
                    <a:ext uri="{FF2B5EF4-FFF2-40B4-BE49-F238E27FC236}">
                      <a16:creationId xmlns:a16="http://schemas.microsoft.com/office/drawing/2014/main" id="{181F62DF-4594-98B5-D18D-796EB2862C48}"/>
                    </a:ext>
                  </a:extLst>
                </p:cNvPr>
                <p:cNvGrpSpPr/>
                <p:nvPr/>
              </p:nvGrpSpPr>
              <p:grpSpPr>
                <a:xfrm>
                  <a:off x="3312267" y="2526091"/>
                  <a:ext cx="93379" cy="2032767"/>
                  <a:chOff x="9151606" y="2201334"/>
                  <a:chExt cx="80433" cy="2992967"/>
                </a:xfrm>
              </p:grpSpPr>
              <p:cxnSp>
                <p:nvCxnSpPr>
                  <p:cNvPr id="17" name="Straight Connector 16">
                    <a:extLst>
                      <a:ext uri="{FF2B5EF4-FFF2-40B4-BE49-F238E27FC236}">
                        <a16:creationId xmlns:a16="http://schemas.microsoft.com/office/drawing/2014/main" id="{987BAD82-0250-227B-257A-A60CEBDA6E93}"/>
                      </a:ext>
                    </a:extLst>
                  </p:cNvPr>
                  <p:cNvCxnSpPr>
                    <a:cxnSpLocks/>
                  </p:cNvCxnSpPr>
                  <p:nvPr/>
                </p:nvCxnSpPr>
                <p:spPr bwMode="auto">
                  <a:xfrm>
                    <a:off x="9151606" y="220133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B9CA385-BF9F-A034-6570-DDDED0E56244}"/>
                      </a:ext>
                    </a:extLst>
                  </p:cNvPr>
                  <p:cNvCxnSpPr>
                    <a:cxnSpLocks/>
                  </p:cNvCxnSpPr>
                  <p:nvPr/>
                </p:nvCxnSpPr>
                <p:spPr bwMode="auto">
                  <a:xfrm>
                    <a:off x="9151606" y="2700162"/>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5983D73-6288-9B61-A5E7-50EA056F4201}"/>
                      </a:ext>
                    </a:extLst>
                  </p:cNvPr>
                  <p:cNvCxnSpPr>
                    <a:cxnSpLocks/>
                  </p:cNvCxnSpPr>
                  <p:nvPr/>
                </p:nvCxnSpPr>
                <p:spPr bwMode="auto">
                  <a:xfrm>
                    <a:off x="9151606" y="3198990"/>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03601D1-AF3D-E863-5494-F343517AA7DA}"/>
                      </a:ext>
                    </a:extLst>
                  </p:cNvPr>
                  <p:cNvCxnSpPr>
                    <a:cxnSpLocks/>
                  </p:cNvCxnSpPr>
                  <p:nvPr/>
                </p:nvCxnSpPr>
                <p:spPr bwMode="auto">
                  <a:xfrm>
                    <a:off x="9151606" y="3697818"/>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7CAF27D-2A5B-31B6-CEDA-6661EE772E44}"/>
                      </a:ext>
                    </a:extLst>
                  </p:cNvPr>
                  <p:cNvCxnSpPr>
                    <a:cxnSpLocks/>
                  </p:cNvCxnSpPr>
                  <p:nvPr/>
                </p:nvCxnSpPr>
                <p:spPr bwMode="auto">
                  <a:xfrm>
                    <a:off x="9151606" y="4196646"/>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D6F83BE-D7D1-CF07-62CB-1E6087E0424F}"/>
                      </a:ext>
                    </a:extLst>
                  </p:cNvPr>
                  <p:cNvCxnSpPr>
                    <a:cxnSpLocks/>
                  </p:cNvCxnSpPr>
                  <p:nvPr/>
                </p:nvCxnSpPr>
                <p:spPr bwMode="auto">
                  <a:xfrm>
                    <a:off x="9151606" y="469547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D6AA546-885A-535D-82C9-48E1CF56EB7C}"/>
                      </a:ext>
                    </a:extLst>
                  </p:cNvPr>
                  <p:cNvCxnSpPr>
                    <a:cxnSpLocks/>
                  </p:cNvCxnSpPr>
                  <p:nvPr/>
                </p:nvCxnSpPr>
                <p:spPr bwMode="auto">
                  <a:xfrm>
                    <a:off x="9151606" y="5194301"/>
                    <a:ext cx="8043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6" name="Straight Connector 15">
                  <a:extLst>
                    <a:ext uri="{FF2B5EF4-FFF2-40B4-BE49-F238E27FC236}">
                      <a16:creationId xmlns:a16="http://schemas.microsoft.com/office/drawing/2014/main" id="{B2B1B7AA-8BA1-E2CB-417F-0997A733B37E}"/>
                    </a:ext>
                  </a:extLst>
                </p:cNvPr>
                <p:cNvCxnSpPr>
                  <a:cxnSpLocks/>
                </p:cNvCxnSpPr>
                <p:nvPr/>
              </p:nvCxnSpPr>
              <p:spPr bwMode="auto">
                <a:xfrm>
                  <a:off x="3312267" y="2179234"/>
                  <a:ext cx="933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 name="Group 10">
                <a:extLst>
                  <a:ext uri="{FF2B5EF4-FFF2-40B4-BE49-F238E27FC236}">
                    <a16:creationId xmlns:a16="http://schemas.microsoft.com/office/drawing/2014/main" id="{4829855B-7870-DC99-F1B2-7DF88DFFBA46}"/>
                  </a:ext>
                </a:extLst>
              </p:cNvPr>
              <p:cNvGrpSpPr/>
              <p:nvPr/>
            </p:nvGrpSpPr>
            <p:grpSpPr>
              <a:xfrm>
                <a:off x="8420897" y="4754683"/>
                <a:ext cx="1124865" cy="80977"/>
                <a:chOff x="6901798" y="4907082"/>
                <a:chExt cx="1124865" cy="80977"/>
              </a:xfrm>
            </p:grpSpPr>
            <p:cxnSp>
              <p:nvCxnSpPr>
                <p:cNvPr id="12" name="Straight Connector 11">
                  <a:extLst>
                    <a:ext uri="{FF2B5EF4-FFF2-40B4-BE49-F238E27FC236}">
                      <a16:creationId xmlns:a16="http://schemas.microsoft.com/office/drawing/2014/main" id="{44C33083-81E0-F906-96BC-549216DA2CC2}"/>
                    </a:ext>
                  </a:extLst>
                </p:cNvPr>
                <p:cNvCxnSpPr>
                  <a:cxnSpLocks/>
                </p:cNvCxnSpPr>
                <p:nvPr/>
              </p:nvCxnSpPr>
              <p:spPr bwMode="auto">
                <a:xfrm rot="5400000">
                  <a:off x="7417128"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F8DD1FB-07FA-4394-3CA0-9FB83517309E}"/>
                    </a:ext>
                  </a:extLst>
                </p:cNvPr>
                <p:cNvCxnSpPr>
                  <a:cxnSpLocks/>
                </p:cNvCxnSpPr>
                <p:nvPr/>
              </p:nvCxnSpPr>
              <p:spPr bwMode="auto">
                <a:xfrm rot="5400000">
                  <a:off x="6861309"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435DB9C3-FAF2-DE56-8757-C33F8F570392}"/>
                    </a:ext>
                  </a:extLst>
                </p:cNvPr>
                <p:cNvCxnSpPr>
                  <a:cxnSpLocks/>
                </p:cNvCxnSpPr>
                <p:nvPr/>
              </p:nvCxnSpPr>
              <p:spPr bwMode="auto">
                <a:xfrm rot="5400000">
                  <a:off x="7986174" y="4947571"/>
                  <a:ext cx="8097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4" name="Group 33">
              <a:extLst>
                <a:ext uri="{FF2B5EF4-FFF2-40B4-BE49-F238E27FC236}">
                  <a16:creationId xmlns:a16="http://schemas.microsoft.com/office/drawing/2014/main" id="{C088AB71-7373-22CF-A487-D0E3729BDBF2}"/>
                </a:ext>
              </a:extLst>
            </p:cNvPr>
            <p:cNvGrpSpPr/>
            <p:nvPr/>
          </p:nvGrpSpPr>
          <p:grpSpPr>
            <a:xfrm>
              <a:off x="5974023" y="4305994"/>
              <a:ext cx="2998373" cy="77219"/>
              <a:chOff x="3970307" y="4754682"/>
              <a:chExt cx="5575455" cy="80978"/>
            </a:xfrm>
          </p:grpSpPr>
          <p:grpSp>
            <p:nvGrpSpPr>
              <p:cNvPr id="35" name="Group 34">
                <a:extLst>
                  <a:ext uri="{FF2B5EF4-FFF2-40B4-BE49-F238E27FC236}">
                    <a16:creationId xmlns:a16="http://schemas.microsoft.com/office/drawing/2014/main" id="{18C480CD-E7E8-BE82-78E3-029517EFAF0C}"/>
                  </a:ext>
                </a:extLst>
              </p:cNvPr>
              <p:cNvGrpSpPr/>
              <p:nvPr/>
            </p:nvGrpSpPr>
            <p:grpSpPr>
              <a:xfrm rot="5400000">
                <a:off x="5881796" y="2843193"/>
                <a:ext cx="80977" cy="3903955"/>
                <a:chOff x="3312267" y="2179234"/>
                <a:chExt cx="93379" cy="2379624"/>
              </a:xfrm>
            </p:grpSpPr>
            <p:grpSp>
              <p:nvGrpSpPr>
                <p:cNvPr id="40" name="Group 39">
                  <a:extLst>
                    <a:ext uri="{FF2B5EF4-FFF2-40B4-BE49-F238E27FC236}">
                      <a16:creationId xmlns:a16="http://schemas.microsoft.com/office/drawing/2014/main" id="{2E99B9B0-DC91-64B4-5EA7-41A7CC6686DD}"/>
                    </a:ext>
                  </a:extLst>
                </p:cNvPr>
                <p:cNvGrpSpPr/>
                <p:nvPr/>
              </p:nvGrpSpPr>
              <p:grpSpPr>
                <a:xfrm>
                  <a:off x="3312267" y="2526091"/>
                  <a:ext cx="93379" cy="2032767"/>
                  <a:chOff x="9151606" y="2201334"/>
                  <a:chExt cx="80433" cy="2992967"/>
                </a:xfrm>
              </p:grpSpPr>
              <p:cxnSp>
                <p:nvCxnSpPr>
                  <p:cNvPr id="42" name="Straight Connector 41">
                    <a:extLst>
                      <a:ext uri="{FF2B5EF4-FFF2-40B4-BE49-F238E27FC236}">
                        <a16:creationId xmlns:a16="http://schemas.microsoft.com/office/drawing/2014/main" id="{069F5EDF-F738-894F-7E91-2E4BDF2A4E52}"/>
                      </a:ext>
                    </a:extLst>
                  </p:cNvPr>
                  <p:cNvCxnSpPr>
                    <a:cxnSpLocks/>
                  </p:cNvCxnSpPr>
                  <p:nvPr/>
                </p:nvCxnSpPr>
                <p:spPr bwMode="auto">
                  <a:xfrm>
                    <a:off x="9151606" y="220133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9FF4072-E3BF-36FA-B278-17CACE7FDDBC}"/>
                      </a:ext>
                    </a:extLst>
                  </p:cNvPr>
                  <p:cNvCxnSpPr>
                    <a:cxnSpLocks/>
                  </p:cNvCxnSpPr>
                  <p:nvPr/>
                </p:nvCxnSpPr>
                <p:spPr bwMode="auto">
                  <a:xfrm>
                    <a:off x="9151606" y="2700162"/>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60D69B9-4AC4-A906-D28A-DB1AD007312F}"/>
                      </a:ext>
                    </a:extLst>
                  </p:cNvPr>
                  <p:cNvCxnSpPr>
                    <a:cxnSpLocks/>
                  </p:cNvCxnSpPr>
                  <p:nvPr/>
                </p:nvCxnSpPr>
                <p:spPr bwMode="auto">
                  <a:xfrm>
                    <a:off x="9151606" y="3198990"/>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9C36AFF-4A8F-6BFF-958C-FB13A606E2E0}"/>
                      </a:ext>
                    </a:extLst>
                  </p:cNvPr>
                  <p:cNvCxnSpPr>
                    <a:cxnSpLocks/>
                  </p:cNvCxnSpPr>
                  <p:nvPr/>
                </p:nvCxnSpPr>
                <p:spPr bwMode="auto">
                  <a:xfrm>
                    <a:off x="9151606" y="3697818"/>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76619DC-E580-D631-4B61-52A886489656}"/>
                      </a:ext>
                    </a:extLst>
                  </p:cNvPr>
                  <p:cNvCxnSpPr>
                    <a:cxnSpLocks/>
                  </p:cNvCxnSpPr>
                  <p:nvPr/>
                </p:nvCxnSpPr>
                <p:spPr bwMode="auto">
                  <a:xfrm>
                    <a:off x="9151606" y="4196646"/>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1C139C2-D4DD-EBE0-A38E-E4D4DAD29D37}"/>
                      </a:ext>
                    </a:extLst>
                  </p:cNvPr>
                  <p:cNvCxnSpPr>
                    <a:cxnSpLocks/>
                  </p:cNvCxnSpPr>
                  <p:nvPr/>
                </p:nvCxnSpPr>
                <p:spPr bwMode="auto">
                  <a:xfrm>
                    <a:off x="9151606" y="4695474"/>
                    <a:ext cx="8043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2818E00-FB35-895E-42E2-24DB7FA8F43A}"/>
                      </a:ext>
                    </a:extLst>
                  </p:cNvPr>
                  <p:cNvCxnSpPr>
                    <a:cxnSpLocks/>
                  </p:cNvCxnSpPr>
                  <p:nvPr/>
                </p:nvCxnSpPr>
                <p:spPr bwMode="auto">
                  <a:xfrm>
                    <a:off x="9151606" y="5194301"/>
                    <a:ext cx="80433" cy="0"/>
                  </a:xfrm>
                  <a:prstGeom prst="line">
                    <a:avLst/>
                  </a:prstGeom>
                  <a:noFill/>
                  <a:ln w="28575" cap="flat" cmpd="sng" algn="ctr">
                    <a:solidFill>
                      <a:schemeClr val="bg1"/>
                    </a:solidFill>
                    <a:prstDash val="solid"/>
                    <a:round/>
                    <a:headEnd type="none" w="med" len="med"/>
                    <a:tailEnd type="none" w="med" len="med"/>
                  </a:ln>
                  <a:effectLst/>
                </p:spPr>
              </p:cxnSp>
            </p:grpSp>
            <p:cxnSp>
              <p:nvCxnSpPr>
                <p:cNvPr id="41" name="Straight Connector 40">
                  <a:extLst>
                    <a:ext uri="{FF2B5EF4-FFF2-40B4-BE49-F238E27FC236}">
                      <a16:creationId xmlns:a16="http://schemas.microsoft.com/office/drawing/2014/main" id="{E1235C71-974A-8DC8-50FF-C8D87417EE4A}"/>
                    </a:ext>
                  </a:extLst>
                </p:cNvPr>
                <p:cNvCxnSpPr>
                  <a:cxnSpLocks/>
                </p:cNvCxnSpPr>
                <p:nvPr/>
              </p:nvCxnSpPr>
              <p:spPr bwMode="auto">
                <a:xfrm>
                  <a:off x="3312267" y="2179234"/>
                  <a:ext cx="933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0019A1EC-F61D-279F-5155-EBCF9BA77BB1}"/>
                  </a:ext>
                </a:extLst>
              </p:cNvPr>
              <p:cNvGrpSpPr/>
              <p:nvPr/>
            </p:nvGrpSpPr>
            <p:grpSpPr>
              <a:xfrm>
                <a:off x="8420897" y="4754683"/>
                <a:ext cx="1124865" cy="80977"/>
                <a:chOff x="6901798" y="4907082"/>
                <a:chExt cx="1124865" cy="80977"/>
              </a:xfrm>
            </p:grpSpPr>
            <p:cxnSp>
              <p:nvCxnSpPr>
                <p:cNvPr id="37" name="Straight Connector 36">
                  <a:extLst>
                    <a:ext uri="{FF2B5EF4-FFF2-40B4-BE49-F238E27FC236}">
                      <a16:creationId xmlns:a16="http://schemas.microsoft.com/office/drawing/2014/main" id="{9858F8C0-984F-CE6B-0A10-A40CEDF90D1F}"/>
                    </a:ext>
                  </a:extLst>
                </p:cNvPr>
                <p:cNvCxnSpPr>
                  <a:cxnSpLocks/>
                </p:cNvCxnSpPr>
                <p:nvPr/>
              </p:nvCxnSpPr>
              <p:spPr bwMode="auto">
                <a:xfrm rot="5400000">
                  <a:off x="7417128"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270D44B-4A62-2503-0E40-0C57F46EC5F5}"/>
                    </a:ext>
                  </a:extLst>
                </p:cNvPr>
                <p:cNvCxnSpPr>
                  <a:cxnSpLocks/>
                </p:cNvCxnSpPr>
                <p:nvPr/>
              </p:nvCxnSpPr>
              <p:spPr bwMode="auto">
                <a:xfrm rot="5400000">
                  <a:off x="6861309" y="4947571"/>
                  <a:ext cx="8097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DAA4B99-1282-FF5E-4F31-A599787F197F}"/>
                    </a:ext>
                  </a:extLst>
                </p:cNvPr>
                <p:cNvCxnSpPr>
                  <a:cxnSpLocks/>
                </p:cNvCxnSpPr>
                <p:nvPr/>
              </p:nvCxnSpPr>
              <p:spPr bwMode="auto">
                <a:xfrm rot="5400000">
                  <a:off x="7986174" y="4947571"/>
                  <a:ext cx="8097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 name="Group 51">
              <a:extLst>
                <a:ext uri="{FF2B5EF4-FFF2-40B4-BE49-F238E27FC236}">
                  <a16:creationId xmlns:a16="http://schemas.microsoft.com/office/drawing/2014/main" id="{BA24227D-A438-C156-C4AF-1A12985DF178}"/>
                </a:ext>
              </a:extLst>
            </p:cNvPr>
            <p:cNvGrpSpPr/>
            <p:nvPr/>
          </p:nvGrpSpPr>
          <p:grpSpPr>
            <a:xfrm>
              <a:off x="9260514" y="4305995"/>
              <a:ext cx="597816" cy="77218"/>
              <a:chOff x="6126423" y="4450065"/>
              <a:chExt cx="597816" cy="77218"/>
            </a:xfrm>
          </p:grpSpPr>
          <p:cxnSp>
            <p:nvCxnSpPr>
              <p:cNvPr id="49" name="Straight Connector 48">
                <a:extLst>
                  <a:ext uri="{FF2B5EF4-FFF2-40B4-BE49-F238E27FC236}">
                    <a16:creationId xmlns:a16="http://schemas.microsoft.com/office/drawing/2014/main" id="{9191DFAE-A7C1-805F-BBFC-E4DCABF6CB62}"/>
                  </a:ext>
                </a:extLst>
              </p:cNvPr>
              <p:cNvCxnSpPr>
                <a:cxnSpLocks/>
              </p:cNvCxnSpPr>
              <p:nvPr/>
            </p:nvCxnSpPr>
            <p:spPr bwMode="auto">
              <a:xfrm rot="5400000">
                <a:off x="6685630" y="4488674"/>
                <a:ext cx="7721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876C74F-82A3-2D0B-708A-61829D53A6E9}"/>
                  </a:ext>
                </a:extLst>
              </p:cNvPr>
              <p:cNvCxnSpPr>
                <a:cxnSpLocks/>
              </p:cNvCxnSpPr>
              <p:nvPr/>
            </p:nvCxnSpPr>
            <p:spPr bwMode="auto">
              <a:xfrm rot="5400000">
                <a:off x="6386722" y="4488674"/>
                <a:ext cx="7721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BA8518D-FCEB-C2DC-E70C-074EC929B3F0}"/>
                  </a:ext>
                </a:extLst>
              </p:cNvPr>
              <p:cNvCxnSpPr>
                <a:cxnSpLocks/>
              </p:cNvCxnSpPr>
              <p:nvPr/>
            </p:nvCxnSpPr>
            <p:spPr bwMode="auto">
              <a:xfrm rot="5400000">
                <a:off x="6087814" y="4488674"/>
                <a:ext cx="7721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8" name="Group 57">
            <a:extLst>
              <a:ext uri="{FF2B5EF4-FFF2-40B4-BE49-F238E27FC236}">
                <a16:creationId xmlns:a16="http://schemas.microsoft.com/office/drawing/2014/main" id="{4B8B7228-DD1B-25FB-4B62-352E441D94F5}"/>
              </a:ext>
            </a:extLst>
          </p:cNvPr>
          <p:cNvGrpSpPr/>
          <p:nvPr/>
        </p:nvGrpSpPr>
        <p:grpSpPr>
          <a:xfrm>
            <a:off x="2369976" y="2286554"/>
            <a:ext cx="72754" cy="1142216"/>
            <a:chOff x="2729291" y="4077874"/>
            <a:chExt cx="101206" cy="734383"/>
          </a:xfrm>
        </p:grpSpPr>
        <p:cxnSp>
          <p:nvCxnSpPr>
            <p:cNvPr id="55" name="Straight Connector 54">
              <a:extLst>
                <a:ext uri="{FF2B5EF4-FFF2-40B4-BE49-F238E27FC236}">
                  <a16:creationId xmlns:a16="http://schemas.microsoft.com/office/drawing/2014/main" id="{08AA2D46-8B55-97D5-7C06-D8FCC9CC980B}"/>
                </a:ext>
              </a:extLst>
            </p:cNvPr>
            <p:cNvCxnSpPr>
              <a:cxnSpLocks/>
            </p:cNvCxnSpPr>
            <p:nvPr/>
          </p:nvCxnSpPr>
          <p:spPr bwMode="auto">
            <a:xfrm>
              <a:off x="2729291" y="4077874"/>
              <a:ext cx="10120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D3E7F90-997B-CC71-8950-67A74E8FC999}"/>
                </a:ext>
              </a:extLst>
            </p:cNvPr>
            <p:cNvCxnSpPr>
              <a:cxnSpLocks/>
            </p:cNvCxnSpPr>
            <p:nvPr/>
          </p:nvCxnSpPr>
          <p:spPr bwMode="auto">
            <a:xfrm>
              <a:off x="2729291" y="4445066"/>
              <a:ext cx="10120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9ED2FB5-390F-DBB7-89D8-EC2E936953F7}"/>
                </a:ext>
              </a:extLst>
            </p:cNvPr>
            <p:cNvCxnSpPr>
              <a:cxnSpLocks/>
            </p:cNvCxnSpPr>
            <p:nvPr/>
          </p:nvCxnSpPr>
          <p:spPr bwMode="auto">
            <a:xfrm>
              <a:off x="2729291" y="4812257"/>
              <a:ext cx="101206" cy="0"/>
            </a:xfrm>
            <a:prstGeom prst="line">
              <a:avLst/>
            </a:prstGeom>
            <a:noFill/>
            <a:ln w="28575" cap="flat" cmpd="sng" algn="ctr">
              <a:solidFill>
                <a:schemeClr val="bg1"/>
              </a:solidFill>
              <a:prstDash val="solid"/>
              <a:round/>
              <a:headEnd type="none" w="med" len="med"/>
              <a:tailEnd type="none" w="med" len="med"/>
            </a:ln>
            <a:effectLst/>
          </p:spPr>
        </p:cxnSp>
      </p:grpSp>
      <p:cxnSp>
        <p:nvCxnSpPr>
          <p:cNvPr id="60" name="Straight Connector 59">
            <a:extLst>
              <a:ext uri="{FF2B5EF4-FFF2-40B4-BE49-F238E27FC236}">
                <a16:creationId xmlns:a16="http://schemas.microsoft.com/office/drawing/2014/main" id="{B87CB384-4A49-1CA0-A4B6-CC3F18986ACA}"/>
              </a:ext>
            </a:extLst>
          </p:cNvPr>
          <p:cNvCxnSpPr/>
          <p:nvPr/>
        </p:nvCxnSpPr>
        <p:spPr bwMode="auto">
          <a:xfrm>
            <a:off x="2442730" y="2286553"/>
            <a:ext cx="7980421" cy="0"/>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E616CB4D-D2CA-2027-B6B6-ECED8E6094B2}"/>
              </a:ext>
            </a:extLst>
          </p:cNvPr>
          <p:cNvSpPr txBox="1"/>
          <p:nvPr/>
        </p:nvSpPr>
        <p:spPr bwMode="auto">
          <a:xfrm>
            <a:off x="2118000" y="211663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B4D4C6A4-E40A-6711-75F5-2552EDEF1494}"/>
              </a:ext>
            </a:extLst>
          </p:cNvPr>
          <p:cNvSpPr txBox="1"/>
          <p:nvPr/>
        </p:nvSpPr>
        <p:spPr bwMode="auto">
          <a:xfrm>
            <a:off x="1954411" y="268523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-30</a:t>
            </a:r>
          </a:p>
        </p:txBody>
      </p:sp>
      <p:sp>
        <p:nvSpPr>
          <p:cNvPr id="63" name="TextBox 62">
            <a:extLst>
              <a:ext uri="{FF2B5EF4-FFF2-40B4-BE49-F238E27FC236}">
                <a16:creationId xmlns:a16="http://schemas.microsoft.com/office/drawing/2014/main" id="{7EDB57D1-AED7-9551-D89B-1D3D65BF23FC}"/>
              </a:ext>
            </a:extLst>
          </p:cNvPr>
          <p:cNvSpPr txBox="1"/>
          <p:nvPr/>
        </p:nvSpPr>
        <p:spPr bwMode="auto">
          <a:xfrm>
            <a:off x="1959244" y="325863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-60</a:t>
            </a:r>
          </a:p>
        </p:txBody>
      </p:sp>
      <p:grpSp>
        <p:nvGrpSpPr>
          <p:cNvPr id="31946" name="Group 31945">
            <a:extLst>
              <a:ext uri="{FF2B5EF4-FFF2-40B4-BE49-F238E27FC236}">
                <a16:creationId xmlns:a16="http://schemas.microsoft.com/office/drawing/2014/main" id="{EC3B9D66-3ECF-8522-0AC9-577C7C9C6D9F}"/>
              </a:ext>
            </a:extLst>
          </p:cNvPr>
          <p:cNvGrpSpPr/>
          <p:nvPr/>
        </p:nvGrpSpPr>
        <p:grpSpPr>
          <a:xfrm>
            <a:off x="10137013" y="1573064"/>
            <a:ext cx="1451975" cy="612757"/>
            <a:chOff x="10306638" y="1679388"/>
            <a:chExt cx="1451975" cy="612757"/>
          </a:xfrm>
        </p:grpSpPr>
        <p:grpSp>
          <p:nvGrpSpPr>
            <p:cNvPr id="31936" name="Group 31935">
              <a:extLst>
                <a:ext uri="{FF2B5EF4-FFF2-40B4-BE49-F238E27FC236}">
                  <a16:creationId xmlns:a16="http://schemas.microsoft.com/office/drawing/2014/main" id="{884C4DF4-BDF6-9345-C92E-445A1F747462}"/>
                </a:ext>
              </a:extLst>
            </p:cNvPr>
            <p:cNvGrpSpPr/>
            <p:nvPr/>
          </p:nvGrpSpPr>
          <p:grpSpPr>
            <a:xfrm>
              <a:off x="10520064" y="1679388"/>
              <a:ext cx="1238549" cy="612757"/>
              <a:chOff x="8467489" y="2306749"/>
              <a:chExt cx="1142765" cy="565369"/>
            </a:xfrm>
          </p:grpSpPr>
          <p:sp>
            <p:nvSpPr>
              <p:cNvPr id="31937" name="TextBox 31936">
                <a:extLst>
                  <a:ext uri="{FF2B5EF4-FFF2-40B4-BE49-F238E27FC236}">
                    <a16:creationId xmlns:a16="http://schemas.microsoft.com/office/drawing/2014/main" id="{F7E24F59-FCBE-290B-E0B5-D10F44EDE4B3}"/>
                  </a:ext>
                </a:extLst>
              </p:cNvPr>
              <p:cNvSpPr txBox="1"/>
              <p:nvPr/>
            </p:nvSpPr>
            <p:spPr bwMode="auto">
              <a:xfrm>
                <a:off x="8469801" y="2306749"/>
                <a:ext cx="1140453" cy="31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Efgartigimod</a:t>
                </a:r>
              </a:p>
            </p:txBody>
          </p:sp>
          <p:sp>
            <p:nvSpPr>
              <p:cNvPr id="31938" name="TextBox 31937">
                <a:extLst>
                  <a:ext uri="{FF2B5EF4-FFF2-40B4-BE49-F238E27FC236}">
                    <a16:creationId xmlns:a16="http://schemas.microsoft.com/office/drawing/2014/main" id="{38300E7E-095F-BA82-5402-C4FE6415278A}"/>
                  </a:ext>
                </a:extLst>
              </p:cNvPr>
              <p:cNvSpPr txBox="1"/>
              <p:nvPr/>
            </p:nvSpPr>
            <p:spPr bwMode="auto">
              <a:xfrm>
                <a:off x="8467489" y="2559747"/>
                <a:ext cx="775309" cy="31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a:t>
                </a:r>
              </a:p>
            </p:txBody>
          </p:sp>
        </p:grpSp>
        <p:cxnSp>
          <p:nvCxnSpPr>
            <p:cNvPr id="31944" name="Straight Connector 31943">
              <a:extLst>
                <a:ext uri="{FF2B5EF4-FFF2-40B4-BE49-F238E27FC236}">
                  <a16:creationId xmlns:a16="http://schemas.microsoft.com/office/drawing/2014/main" id="{72D0B3EC-4AD4-959C-FADC-3A53D45E8580}"/>
                </a:ext>
              </a:extLst>
            </p:cNvPr>
            <p:cNvCxnSpPr/>
            <p:nvPr/>
          </p:nvCxnSpPr>
          <p:spPr bwMode="auto">
            <a:xfrm>
              <a:off x="10306638" y="1861105"/>
              <a:ext cx="233026" cy="0"/>
            </a:xfrm>
            <a:prstGeom prst="line">
              <a:avLst/>
            </a:prstGeom>
            <a:noFill/>
            <a:ln w="28575" cap="flat" cmpd="sng" algn="ctr">
              <a:solidFill>
                <a:schemeClr val="accent1"/>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6066DCD7-D3A0-8E7F-3A10-E9CDB026363A}"/>
                </a:ext>
              </a:extLst>
            </p:cNvPr>
            <p:cNvCxnSpPr/>
            <p:nvPr/>
          </p:nvCxnSpPr>
          <p:spPr bwMode="auto">
            <a:xfrm>
              <a:off x="10312858" y="2116648"/>
              <a:ext cx="233026" cy="0"/>
            </a:xfrm>
            <a:prstGeom prst="line">
              <a:avLst/>
            </a:prstGeom>
            <a:noFill/>
            <a:ln w="28575" cap="flat" cmpd="sng" algn="ctr">
              <a:solidFill>
                <a:schemeClr val="accent3"/>
              </a:solidFill>
              <a:prstDash val="solid"/>
              <a:round/>
              <a:headEnd type="none" w="med" len="med"/>
              <a:tailEnd type="none" w="med" len="med"/>
            </a:ln>
            <a:effectLst/>
          </p:spPr>
        </p:cxnSp>
      </p:grpSp>
      <p:sp>
        <p:nvSpPr>
          <p:cNvPr id="31963" name="Freeform: Shape 31962">
            <a:extLst>
              <a:ext uri="{FF2B5EF4-FFF2-40B4-BE49-F238E27FC236}">
                <a16:creationId xmlns:a16="http://schemas.microsoft.com/office/drawing/2014/main" id="{2CF848F6-D785-6F02-8ABB-073B86FCA2E7}"/>
              </a:ext>
            </a:extLst>
          </p:cNvPr>
          <p:cNvSpPr/>
          <p:nvPr/>
        </p:nvSpPr>
        <p:spPr bwMode="auto">
          <a:xfrm>
            <a:off x="2848495" y="2041356"/>
            <a:ext cx="7171112" cy="365760"/>
          </a:xfrm>
          <a:custGeom>
            <a:avLst/>
            <a:gdLst>
              <a:gd name="connsiteX0" fmla="*/ 0 w 7171112"/>
              <a:gd name="connsiteY0" fmla="*/ 238298 h 365760"/>
              <a:gd name="connsiteX1" fmla="*/ 304800 w 7171112"/>
              <a:gd name="connsiteY1" fmla="*/ 121920 h 365760"/>
              <a:gd name="connsiteX2" fmla="*/ 581890 w 7171112"/>
              <a:gd name="connsiteY2" fmla="*/ 243840 h 365760"/>
              <a:gd name="connsiteX3" fmla="*/ 919941 w 7171112"/>
              <a:gd name="connsiteY3" fmla="*/ 210589 h 365760"/>
              <a:gd name="connsiteX4" fmla="*/ 1202574 w 7171112"/>
              <a:gd name="connsiteY4" fmla="*/ 199505 h 365760"/>
              <a:gd name="connsiteX5" fmla="*/ 1507374 w 7171112"/>
              <a:gd name="connsiteY5" fmla="*/ 144087 h 365760"/>
              <a:gd name="connsiteX6" fmla="*/ 1801090 w 7171112"/>
              <a:gd name="connsiteY6" fmla="*/ 121920 h 365760"/>
              <a:gd name="connsiteX7" fmla="*/ 2100349 w 7171112"/>
              <a:gd name="connsiteY7" fmla="*/ 199505 h 365760"/>
              <a:gd name="connsiteX8" fmla="*/ 2405149 w 7171112"/>
              <a:gd name="connsiteY8" fmla="*/ 166254 h 365760"/>
              <a:gd name="connsiteX9" fmla="*/ 2687781 w 7171112"/>
              <a:gd name="connsiteY9" fmla="*/ 166254 h 365760"/>
              <a:gd name="connsiteX10" fmla="*/ 2998123 w 7171112"/>
              <a:gd name="connsiteY10" fmla="*/ 116378 h 365760"/>
              <a:gd name="connsiteX11" fmla="*/ 3291840 w 7171112"/>
              <a:gd name="connsiteY11" fmla="*/ 0 h 365760"/>
              <a:gd name="connsiteX12" fmla="*/ 3591098 w 7171112"/>
              <a:gd name="connsiteY12" fmla="*/ 210589 h 365760"/>
              <a:gd name="connsiteX13" fmla="*/ 3868189 w 7171112"/>
              <a:gd name="connsiteY13" fmla="*/ 232756 h 365760"/>
              <a:gd name="connsiteX14" fmla="*/ 4200698 w 7171112"/>
              <a:gd name="connsiteY14" fmla="*/ 182880 h 365760"/>
              <a:gd name="connsiteX15" fmla="*/ 4494414 w 7171112"/>
              <a:gd name="connsiteY15" fmla="*/ 271549 h 365760"/>
              <a:gd name="connsiteX16" fmla="*/ 4782589 w 7171112"/>
              <a:gd name="connsiteY16" fmla="*/ 243840 h 365760"/>
              <a:gd name="connsiteX17" fmla="*/ 5070763 w 7171112"/>
              <a:gd name="connsiteY17" fmla="*/ 304800 h 365760"/>
              <a:gd name="connsiteX18" fmla="*/ 5392189 w 7171112"/>
              <a:gd name="connsiteY18" fmla="*/ 321425 h 365760"/>
              <a:gd name="connsiteX19" fmla="*/ 5674821 w 7171112"/>
              <a:gd name="connsiteY19" fmla="*/ 365760 h 365760"/>
              <a:gd name="connsiteX20" fmla="*/ 5979621 w 7171112"/>
              <a:gd name="connsiteY20" fmla="*/ 133003 h 365760"/>
              <a:gd name="connsiteX21" fmla="*/ 6278880 w 7171112"/>
              <a:gd name="connsiteY21" fmla="*/ 149629 h 365760"/>
              <a:gd name="connsiteX22" fmla="*/ 6572596 w 7171112"/>
              <a:gd name="connsiteY22" fmla="*/ 199505 h 365760"/>
              <a:gd name="connsiteX23" fmla="*/ 6871854 w 7171112"/>
              <a:gd name="connsiteY23" fmla="*/ 293716 h 365760"/>
              <a:gd name="connsiteX24" fmla="*/ 7171112 w 7171112"/>
              <a:gd name="connsiteY24" fmla="*/ 138545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71112" h="365760">
                <a:moveTo>
                  <a:pt x="0" y="238298"/>
                </a:moveTo>
                <a:lnTo>
                  <a:pt x="304800" y="121920"/>
                </a:lnTo>
                <a:lnTo>
                  <a:pt x="581890" y="243840"/>
                </a:lnTo>
                <a:lnTo>
                  <a:pt x="919941" y="210589"/>
                </a:lnTo>
                <a:lnTo>
                  <a:pt x="1202574" y="199505"/>
                </a:lnTo>
                <a:lnTo>
                  <a:pt x="1507374" y="144087"/>
                </a:lnTo>
                <a:lnTo>
                  <a:pt x="1801090" y="121920"/>
                </a:lnTo>
                <a:lnTo>
                  <a:pt x="2100349" y="199505"/>
                </a:lnTo>
                <a:lnTo>
                  <a:pt x="2405149" y="166254"/>
                </a:lnTo>
                <a:lnTo>
                  <a:pt x="2687781" y="166254"/>
                </a:lnTo>
                <a:lnTo>
                  <a:pt x="2998123" y="116378"/>
                </a:lnTo>
                <a:lnTo>
                  <a:pt x="3291840" y="0"/>
                </a:lnTo>
                <a:lnTo>
                  <a:pt x="3591098" y="210589"/>
                </a:lnTo>
                <a:lnTo>
                  <a:pt x="3868189" y="232756"/>
                </a:lnTo>
                <a:lnTo>
                  <a:pt x="4200698" y="182880"/>
                </a:lnTo>
                <a:lnTo>
                  <a:pt x="4494414" y="271549"/>
                </a:lnTo>
                <a:lnTo>
                  <a:pt x="4782589" y="243840"/>
                </a:lnTo>
                <a:lnTo>
                  <a:pt x="5070763" y="304800"/>
                </a:lnTo>
                <a:lnTo>
                  <a:pt x="5392189" y="321425"/>
                </a:lnTo>
                <a:lnTo>
                  <a:pt x="5674821" y="365760"/>
                </a:lnTo>
                <a:lnTo>
                  <a:pt x="5979621" y="133003"/>
                </a:lnTo>
                <a:lnTo>
                  <a:pt x="6278880" y="149629"/>
                </a:lnTo>
                <a:lnTo>
                  <a:pt x="6572596" y="199505"/>
                </a:lnTo>
                <a:lnTo>
                  <a:pt x="6871854" y="293716"/>
                </a:lnTo>
                <a:lnTo>
                  <a:pt x="7171112" y="138545"/>
                </a:lnTo>
              </a:path>
            </a:pathLst>
          </a:custGeom>
          <a:noFill/>
          <a:ln w="28575">
            <a:solidFill>
              <a:schemeClr val="accent3"/>
            </a:solidFill>
            <a:miter lim="800000"/>
            <a:headEnd/>
            <a:tailEnd/>
          </a:ln>
        </p:spPr>
        <p:txBody>
          <a:bodyPr rtlCol="0" anchor="ctr"/>
          <a:lstStyle/>
          <a:p>
            <a:pPr algn="ctr"/>
            <a:endParaRPr lang="en-US"/>
          </a:p>
        </p:txBody>
      </p:sp>
      <p:sp>
        <p:nvSpPr>
          <p:cNvPr id="31964" name="Freeform: Shape 31963">
            <a:extLst>
              <a:ext uri="{FF2B5EF4-FFF2-40B4-BE49-F238E27FC236}">
                <a16:creationId xmlns:a16="http://schemas.microsoft.com/office/drawing/2014/main" id="{6067EBD7-31E5-866A-E90B-71C904ACB318}"/>
              </a:ext>
            </a:extLst>
          </p:cNvPr>
          <p:cNvSpPr/>
          <p:nvPr/>
        </p:nvSpPr>
        <p:spPr bwMode="auto">
          <a:xfrm>
            <a:off x="2826327" y="2301821"/>
            <a:ext cx="7143404" cy="1257993"/>
          </a:xfrm>
          <a:custGeom>
            <a:avLst/>
            <a:gdLst>
              <a:gd name="connsiteX0" fmla="*/ 0 w 7143404"/>
              <a:gd name="connsiteY0" fmla="*/ 0 h 1257993"/>
              <a:gd name="connsiteX1" fmla="*/ 299258 w 7143404"/>
              <a:gd name="connsiteY1" fmla="*/ 759229 h 1257993"/>
              <a:gd name="connsiteX2" fmla="*/ 598517 w 7143404"/>
              <a:gd name="connsiteY2" fmla="*/ 986444 h 1257993"/>
              <a:gd name="connsiteX3" fmla="*/ 903317 w 7143404"/>
              <a:gd name="connsiteY3" fmla="*/ 1052946 h 1257993"/>
              <a:gd name="connsiteX4" fmla="*/ 1185949 w 7143404"/>
              <a:gd name="connsiteY4" fmla="*/ 1141615 h 1257993"/>
              <a:gd name="connsiteX5" fmla="*/ 1485208 w 7143404"/>
              <a:gd name="connsiteY5" fmla="*/ 1197033 h 1257993"/>
              <a:gd name="connsiteX6" fmla="*/ 1790008 w 7143404"/>
              <a:gd name="connsiteY6" fmla="*/ 1235826 h 1257993"/>
              <a:gd name="connsiteX7" fmla="*/ 2078182 w 7143404"/>
              <a:gd name="connsiteY7" fmla="*/ 1158240 h 1257993"/>
              <a:gd name="connsiteX8" fmla="*/ 2377440 w 7143404"/>
              <a:gd name="connsiteY8" fmla="*/ 1169324 h 1257993"/>
              <a:gd name="connsiteX9" fmla="*/ 2676698 w 7143404"/>
              <a:gd name="connsiteY9" fmla="*/ 1208116 h 1257993"/>
              <a:gd name="connsiteX10" fmla="*/ 2987040 w 7143404"/>
              <a:gd name="connsiteY10" fmla="*/ 1185949 h 1257993"/>
              <a:gd name="connsiteX11" fmla="*/ 3275215 w 7143404"/>
              <a:gd name="connsiteY11" fmla="*/ 1257993 h 1257993"/>
              <a:gd name="connsiteX12" fmla="*/ 3568931 w 7143404"/>
              <a:gd name="connsiteY12" fmla="*/ 1174866 h 1257993"/>
              <a:gd name="connsiteX13" fmla="*/ 3879273 w 7143404"/>
              <a:gd name="connsiteY13" fmla="*/ 1213658 h 1257993"/>
              <a:gd name="connsiteX14" fmla="*/ 4184073 w 7143404"/>
              <a:gd name="connsiteY14" fmla="*/ 1235826 h 1257993"/>
              <a:gd name="connsiteX15" fmla="*/ 4472248 w 7143404"/>
              <a:gd name="connsiteY15" fmla="*/ 1235826 h 1257993"/>
              <a:gd name="connsiteX16" fmla="*/ 4771506 w 7143404"/>
              <a:gd name="connsiteY16" fmla="*/ 1246909 h 1257993"/>
              <a:gd name="connsiteX17" fmla="*/ 5065222 w 7143404"/>
              <a:gd name="connsiteY17" fmla="*/ 1224742 h 1257993"/>
              <a:gd name="connsiteX18" fmla="*/ 5375564 w 7143404"/>
              <a:gd name="connsiteY18" fmla="*/ 1152698 h 1257993"/>
              <a:gd name="connsiteX19" fmla="*/ 5663738 w 7143404"/>
              <a:gd name="connsiteY19" fmla="*/ 1158240 h 1257993"/>
              <a:gd name="connsiteX20" fmla="*/ 5974080 w 7143404"/>
              <a:gd name="connsiteY20" fmla="*/ 1202575 h 1257993"/>
              <a:gd name="connsiteX21" fmla="*/ 6278880 w 7143404"/>
              <a:gd name="connsiteY21" fmla="*/ 1163782 h 1257993"/>
              <a:gd name="connsiteX22" fmla="*/ 6550429 w 7143404"/>
              <a:gd name="connsiteY22" fmla="*/ 1191491 h 1257993"/>
              <a:gd name="connsiteX23" fmla="*/ 6871855 w 7143404"/>
              <a:gd name="connsiteY23" fmla="*/ 1202575 h 1257993"/>
              <a:gd name="connsiteX24" fmla="*/ 7143404 w 7143404"/>
              <a:gd name="connsiteY24" fmla="*/ 991986 h 1257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43404" h="1257993">
                <a:moveTo>
                  <a:pt x="0" y="0"/>
                </a:moveTo>
                <a:lnTo>
                  <a:pt x="299258" y="759229"/>
                </a:lnTo>
                <a:lnTo>
                  <a:pt x="598517" y="986444"/>
                </a:lnTo>
                <a:lnTo>
                  <a:pt x="903317" y="1052946"/>
                </a:lnTo>
                <a:lnTo>
                  <a:pt x="1185949" y="1141615"/>
                </a:lnTo>
                <a:lnTo>
                  <a:pt x="1485208" y="1197033"/>
                </a:lnTo>
                <a:lnTo>
                  <a:pt x="1790008" y="1235826"/>
                </a:lnTo>
                <a:lnTo>
                  <a:pt x="2078182" y="1158240"/>
                </a:lnTo>
                <a:lnTo>
                  <a:pt x="2377440" y="1169324"/>
                </a:lnTo>
                <a:lnTo>
                  <a:pt x="2676698" y="1208116"/>
                </a:lnTo>
                <a:lnTo>
                  <a:pt x="2987040" y="1185949"/>
                </a:lnTo>
                <a:lnTo>
                  <a:pt x="3275215" y="1257993"/>
                </a:lnTo>
                <a:lnTo>
                  <a:pt x="3568931" y="1174866"/>
                </a:lnTo>
                <a:lnTo>
                  <a:pt x="3879273" y="1213658"/>
                </a:lnTo>
                <a:lnTo>
                  <a:pt x="4184073" y="1235826"/>
                </a:lnTo>
                <a:lnTo>
                  <a:pt x="4472248" y="1235826"/>
                </a:lnTo>
                <a:lnTo>
                  <a:pt x="4771506" y="1246909"/>
                </a:lnTo>
                <a:lnTo>
                  <a:pt x="5065222" y="1224742"/>
                </a:lnTo>
                <a:lnTo>
                  <a:pt x="5375564" y="1152698"/>
                </a:lnTo>
                <a:lnTo>
                  <a:pt x="5663738" y="1158240"/>
                </a:lnTo>
                <a:lnTo>
                  <a:pt x="5974080" y="1202575"/>
                </a:lnTo>
                <a:lnTo>
                  <a:pt x="6278880" y="1163782"/>
                </a:lnTo>
                <a:lnTo>
                  <a:pt x="6550429" y="1191491"/>
                </a:lnTo>
                <a:lnTo>
                  <a:pt x="6871855" y="1202575"/>
                </a:lnTo>
                <a:lnTo>
                  <a:pt x="7143404" y="991986"/>
                </a:lnTo>
              </a:path>
            </a:pathLst>
          </a:custGeom>
          <a:noFill/>
          <a:ln w="28575">
            <a:solidFill>
              <a:schemeClr val="accent1"/>
            </a:solidFill>
            <a:miter lim="800000"/>
            <a:headEnd/>
            <a:tailEnd/>
          </a:ln>
        </p:spPr>
        <p:txBody>
          <a:bodyPr rtlCol="0" anchor="ctr"/>
          <a:lstStyle/>
          <a:p>
            <a:pPr algn="ctr"/>
            <a:endParaRPr lang="en-US"/>
          </a:p>
        </p:txBody>
      </p:sp>
      <p:grpSp>
        <p:nvGrpSpPr>
          <p:cNvPr id="31971" name="Group 31970">
            <a:extLst>
              <a:ext uri="{FF2B5EF4-FFF2-40B4-BE49-F238E27FC236}">
                <a16:creationId xmlns:a16="http://schemas.microsoft.com/office/drawing/2014/main" id="{6B64EDFD-71D5-65D3-8589-E1D5953D1488}"/>
              </a:ext>
            </a:extLst>
          </p:cNvPr>
          <p:cNvGrpSpPr/>
          <p:nvPr/>
        </p:nvGrpSpPr>
        <p:grpSpPr>
          <a:xfrm>
            <a:off x="3118663" y="2067842"/>
            <a:ext cx="65261" cy="203444"/>
            <a:chOff x="3190652" y="2560321"/>
            <a:chExt cx="62591" cy="241007"/>
          </a:xfrm>
        </p:grpSpPr>
        <p:cxnSp>
          <p:nvCxnSpPr>
            <p:cNvPr id="31966" name="Straight Connector 31965">
              <a:extLst>
                <a:ext uri="{FF2B5EF4-FFF2-40B4-BE49-F238E27FC236}">
                  <a16:creationId xmlns:a16="http://schemas.microsoft.com/office/drawing/2014/main" id="{A7CD28E4-4005-21AF-DE23-E9F8C4AF4BF5}"/>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0B9A3338-FCF3-68AB-0B03-31A04D887463}"/>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970" name="Straight Connector 31969">
              <a:extLst>
                <a:ext uri="{FF2B5EF4-FFF2-40B4-BE49-F238E27FC236}">
                  <a16:creationId xmlns:a16="http://schemas.microsoft.com/office/drawing/2014/main" id="{557EA401-8DD3-08EB-510E-6E6FB4DEF633}"/>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972" name="Oval 31971">
            <a:extLst>
              <a:ext uri="{FF2B5EF4-FFF2-40B4-BE49-F238E27FC236}">
                <a16:creationId xmlns:a16="http://schemas.microsoft.com/office/drawing/2014/main" id="{6D718EC2-29B6-1594-5FB1-B38D95A07D0C}"/>
              </a:ext>
            </a:extLst>
          </p:cNvPr>
          <p:cNvSpPr/>
          <p:nvPr/>
        </p:nvSpPr>
        <p:spPr bwMode="auto">
          <a:xfrm>
            <a:off x="3119424" y="2139206"/>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973" name="Group 31972">
            <a:extLst>
              <a:ext uri="{FF2B5EF4-FFF2-40B4-BE49-F238E27FC236}">
                <a16:creationId xmlns:a16="http://schemas.microsoft.com/office/drawing/2014/main" id="{A949A6FE-AA00-DABA-0E2E-73150267B9BB}"/>
              </a:ext>
            </a:extLst>
          </p:cNvPr>
          <p:cNvGrpSpPr/>
          <p:nvPr/>
        </p:nvGrpSpPr>
        <p:grpSpPr>
          <a:xfrm>
            <a:off x="3417459" y="2227338"/>
            <a:ext cx="64500" cy="127702"/>
            <a:chOff x="3190652" y="2560321"/>
            <a:chExt cx="62591" cy="241007"/>
          </a:xfrm>
        </p:grpSpPr>
        <p:cxnSp>
          <p:nvCxnSpPr>
            <p:cNvPr id="31974" name="Straight Connector 31973">
              <a:extLst>
                <a:ext uri="{FF2B5EF4-FFF2-40B4-BE49-F238E27FC236}">
                  <a16:creationId xmlns:a16="http://schemas.microsoft.com/office/drawing/2014/main" id="{9A88961E-2821-C256-13A0-B67B5BAB2BDB}"/>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C80DC2F6-C9AE-4D1B-6865-91AEE00848AE}"/>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81229F30-F89F-8E9F-F55F-431D5E03A53C}"/>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977" name="Oval 31976">
            <a:extLst>
              <a:ext uri="{FF2B5EF4-FFF2-40B4-BE49-F238E27FC236}">
                <a16:creationId xmlns:a16="http://schemas.microsoft.com/office/drawing/2014/main" id="{4C455350-394E-AAB8-F507-356E52B364E9}"/>
              </a:ext>
            </a:extLst>
          </p:cNvPr>
          <p:cNvSpPr/>
          <p:nvPr/>
        </p:nvSpPr>
        <p:spPr bwMode="auto">
          <a:xfrm>
            <a:off x="3418219" y="2254303"/>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978" name="Group 31977">
            <a:extLst>
              <a:ext uri="{FF2B5EF4-FFF2-40B4-BE49-F238E27FC236}">
                <a16:creationId xmlns:a16="http://schemas.microsoft.com/office/drawing/2014/main" id="{6CEAFCA6-628E-7F89-665C-DE8742B33B55}"/>
              </a:ext>
            </a:extLst>
          </p:cNvPr>
          <p:cNvGrpSpPr/>
          <p:nvPr/>
        </p:nvGrpSpPr>
        <p:grpSpPr>
          <a:xfrm>
            <a:off x="3719758" y="2164648"/>
            <a:ext cx="65261" cy="185475"/>
            <a:chOff x="3190652" y="2560321"/>
            <a:chExt cx="62591" cy="241007"/>
          </a:xfrm>
        </p:grpSpPr>
        <p:cxnSp>
          <p:nvCxnSpPr>
            <p:cNvPr id="31979" name="Straight Connector 31978">
              <a:extLst>
                <a:ext uri="{FF2B5EF4-FFF2-40B4-BE49-F238E27FC236}">
                  <a16:creationId xmlns:a16="http://schemas.microsoft.com/office/drawing/2014/main" id="{0F678835-A853-1398-D233-015675B7BB20}"/>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9A8D5112-9849-AFF6-E4C7-4827D4166041}"/>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91FF736D-9DC0-3DB3-3DE2-D08446CBBC55}"/>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984" name="Oval 31983">
            <a:extLst>
              <a:ext uri="{FF2B5EF4-FFF2-40B4-BE49-F238E27FC236}">
                <a16:creationId xmlns:a16="http://schemas.microsoft.com/office/drawing/2014/main" id="{5473923B-A385-0B9E-EBA9-D493CFF656ED}"/>
              </a:ext>
            </a:extLst>
          </p:cNvPr>
          <p:cNvSpPr/>
          <p:nvPr/>
        </p:nvSpPr>
        <p:spPr bwMode="auto">
          <a:xfrm>
            <a:off x="3720519" y="2217376"/>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985" name="Group 31984">
            <a:extLst>
              <a:ext uri="{FF2B5EF4-FFF2-40B4-BE49-F238E27FC236}">
                <a16:creationId xmlns:a16="http://schemas.microsoft.com/office/drawing/2014/main" id="{3991ABCA-D16C-963B-DD44-49556082B04A}"/>
              </a:ext>
            </a:extLst>
          </p:cNvPr>
          <p:cNvGrpSpPr/>
          <p:nvPr/>
        </p:nvGrpSpPr>
        <p:grpSpPr>
          <a:xfrm>
            <a:off x="4017792" y="2161566"/>
            <a:ext cx="65261" cy="157238"/>
            <a:chOff x="3190652" y="2560321"/>
            <a:chExt cx="62591" cy="241007"/>
          </a:xfrm>
        </p:grpSpPr>
        <p:cxnSp>
          <p:nvCxnSpPr>
            <p:cNvPr id="31986" name="Straight Connector 31985">
              <a:extLst>
                <a:ext uri="{FF2B5EF4-FFF2-40B4-BE49-F238E27FC236}">
                  <a16:creationId xmlns:a16="http://schemas.microsoft.com/office/drawing/2014/main" id="{DFD77B01-59FB-E5E8-A5E2-E0B929B62A0C}"/>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6AEE4AC1-3AE5-5C03-125B-9CF0BFB04237}"/>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D59B82B4-F137-6206-FBB8-4D05BB1DBAE5}"/>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989" name="Oval 31988">
            <a:extLst>
              <a:ext uri="{FF2B5EF4-FFF2-40B4-BE49-F238E27FC236}">
                <a16:creationId xmlns:a16="http://schemas.microsoft.com/office/drawing/2014/main" id="{E6B8B05A-5509-D85A-113D-8816AD2DDDD6}"/>
              </a:ext>
            </a:extLst>
          </p:cNvPr>
          <p:cNvSpPr/>
          <p:nvPr/>
        </p:nvSpPr>
        <p:spPr bwMode="auto">
          <a:xfrm>
            <a:off x="4018553" y="2208033"/>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990" name="Group 31989">
            <a:extLst>
              <a:ext uri="{FF2B5EF4-FFF2-40B4-BE49-F238E27FC236}">
                <a16:creationId xmlns:a16="http://schemas.microsoft.com/office/drawing/2014/main" id="{BE2D8503-0069-E4DB-AD1E-FB1ED1C2657D}"/>
              </a:ext>
            </a:extLst>
          </p:cNvPr>
          <p:cNvGrpSpPr/>
          <p:nvPr/>
        </p:nvGrpSpPr>
        <p:grpSpPr>
          <a:xfrm>
            <a:off x="4310149" y="2108997"/>
            <a:ext cx="65261" cy="157238"/>
            <a:chOff x="3190652" y="2560321"/>
            <a:chExt cx="62591" cy="241007"/>
          </a:xfrm>
        </p:grpSpPr>
        <p:cxnSp>
          <p:nvCxnSpPr>
            <p:cNvPr id="31991" name="Straight Connector 31990">
              <a:extLst>
                <a:ext uri="{FF2B5EF4-FFF2-40B4-BE49-F238E27FC236}">
                  <a16:creationId xmlns:a16="http://schemas.microsoft.com/office/drawing/2014/main" id="{B8820C98-2A4D-9490-2AF6-3328ECE2FB62}"/>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8ACA5905-CFF5-6E92-8ADF-3CB3D514F3A2}"/>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993" name="Straight Connector 31992">
              <a:extLst>
                <a:ext uri="{FF2B5EF4-FFF2-40B4-BE49-F238E27FC236}">
                  <a16:creationId xmlns:a16="http://schemas.microsoft.com/office/drawing/2014/main" id="{DBDE7659-063D-B15F-8520-13D88C4681EB}"/>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994" name="Oval 31993">
            <a:extLst>
              <a:ext uri="{FF2B5EF4-FFF2-40B4-BE49-F238E27FC236}">
                <a16:creationId xmlns:a16="http://schemas.microsoft.com/office/drawing/2014/main" id="{1F2DEC9F-9595-1336-08F7-11AC87F1FEBC}"/>
              </a:ext>
            </a:extLst>
          </p:cNvPr>
          <p:cNvSpPr/>
          <p:nvPr/>
        </p:nvSpPr>
        <p:spPr bwMode="auto">
          <a:xfrm>
            <a:off x="4310910" y="2155464"/>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995" name="Group 31994">
            <a:extLst>
              <a:ext uri="{FF2B5EF4-FFF2-40B4-BE49-F238E27FC236}">
                <a16:creationId xmlns:a16="http://schemas.microsoft.com/office/drawing/2014/main" id="{99060623-231A-B6B6-DE79-99DF8DE28B68}"/>
              </a:ext>
            </a:extLst>
          </p:cNvPr>
          <p:cNvGrpSpPr/>
          <p:nvPr/>
        </p:nvGrpSpPr>
        <p:grpSpPr>
          <a:xfrm>
            <a:off x="4602506" y="2082624"/>
            <a:ext cx="65261" cy="194087"/>
            <a:chOff x="3190652" y="2560321"/>
            <a:chExt cx="62591" cy="241007"/>
          </a:xfrm>
        </p:grpSpPr>
        <p:cxnSp>
          <p:nvCxnSpPr>
            <p:cNvPr id="31996" name="Straight Connector 31995">
              <a:extLst>
                <a:ext uri="{FF2B5EF4-FFF2-40B4-BE49-F238E27FC236}">
                  <a16:creationId xmlns:a16="http://schemas.microsoft.com/office/drawing/2014/main" id="{5BC4C5D0-11DF-1F79-44F4-801AB1A48721}"/>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997" name="Straight Connector 31996">
              <a:extLst>
                <a:ext uri="{FF2B5EF4-FFF2-40B4-BE49-F238E27FC236}">
                  <a16:creationId xmlns:a16="http://schemas.microsoft.com/office/drawing/2014/main" id="{C44DE7A5-6543-0554-166C-F36B588100CE}"/>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CC9E6388-3D9C-73A6-43EE-7C685471AC26}"/>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999" name="Oval 31998">
            <a:extLst>
              <a:ext uri="{FF2B5EF4-FFF2-40B4-BE49-F238E27FC236}">
                <a16:creationId xmlns:a16="http://schemas.microsoft.com/office/drawing/2014/main" id="{99A0BB63-252B-BD29-97DB-B16F8775C79C}"/>
              </a:ext>
            </a:extLst>
          </p:cNvPr>
          <p:cNvSpPr/>
          <p:nvPr/>
        </p:nvSpPr>
        <p:spPr bwMode="auto">
          <a:xfrm>
            <a:off x="4603267" y="2131550"/>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44" name="Group 31743">
            <a:extLst>
              <a:ext uri="{FF2B5EF4-FFF2-40B4-BE49-F238E27FC236}">
                <a16:creationId xmlns:a16="http://schemas.microsoft.com/office/drawing/2014/main" id="{5E872986-4AB2-5804-55E2-8DE77EED7516}"/>
              </a:ext>
            </a:extLst>
          </p:cNvPr>
          <p:cNvGrpSpPr/>
          <p:nvPr/>
        </p:nvGrpSpPr>
        <p:grpSpPr>
          <a:xfrm>
            <a:off x="4911244" y="2196050"/>
            <a:ext cx="65261" cy="126682"/>
            <a:chOff x="3190652" y="2560321"/>
            <a:chExt cx="62591" cy="241007"/>
          </a:xfrm>
        </p:grpSpPr>
        <p:cxnSp>
          <p:nvCxnSpPr>
            <p:cNvPr id="31745" name="Straight Connector 31744">
              <a:extLst>
                <a:ext uri="{FF2B5EF4-FFF2-40B4-BE49-F238E27FC236}">
                  <a16:creationId xmlns:a16="http://schemas.microsoft.com/office/drawing/2014/main" id="{C260252C-E913-EA0A-BC75-8FFDB4C45199}"/>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242BD93C-EF63-FDD9-236A-6DC63643AAB2}"/>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81CFDDA1-500F-7184-ADDF-AD031CD5868D}"/>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49" name="Oval 31748">
            <a:extLst>
              <a:ext uri="{FF2B5EF4-FFF2-40B4-BE49-F238E27FC236}">
                <a16:creationId xmlns:a16="http://schemas.microsoft.com/office/drawing/2014/main" id="{C106C47B-9481-779C-93C5-80E77877CF28}"/>
              </a:ext>
            </a:extLst>
          </p:cNvPr>
          <p:cNvSpPr/>
          <p:nvPr/>
        </p:nvSpPr>
        <p:spPr bwMode="auto">
          <a:xfrm>
            <a:off x="4912005" y="2211961"/>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50" name="Group 31749">
            <a:extLst>
              <a:ext uri="{FF2B5EF4-FFF2-40B4-BE49-F238E27FC236}">
                <a16:creationId xmlns:a16="http://schemas.microsoft.com/office/drawing/2014/main" id="{18EDCB56-D328-5E17-9813-49702394622D}"/>
              </a:ext>
            </a:extLst>
          </p:cNvPr>
          <p:cNvGrpSpPr/>
          <p:nvPr/>
        </p:nvGrpSpPr>
        <p:grpSpPr>
          <a:xfrm>
            <a:off x="5208517" y="2163187"/>
            <a:ext cx="65261" cy="126682"/>
            <a:chOff x="3190652" y="2560321"/>
            <a:chExt cx="62591" cy="241007"/>
          </a:xfrm>
        </p:grpSpPr>
        <p:cxnSp>
          <p:nvCxnSpPr>
            <p:cNvPr id="31751" name="Straight Connector 31750">
              <a:extLst>
                <a:ext uri="{FF2B5EF4-FFF2-40B4-BE49-F238E27FC236}">
                  <a16:creationId xmlns:a16="http://schemas.microsoft.com/office/drawing/2014/main" id="{83228F7A-689C-A823-958A-3570B8F745CA}"/>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23008BFF-D422-DE0A-8C2B-EF5B0E52E61A}"/>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B0A1BF00-F95E-625B-B83D-A2A85893B2B3}"/>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54" name="Oval 31753">
            <a:extLst>
              <a:ext uri="{FF2B5EF4-FFF2-40B4-BE49-F238E27FC236}">
                <a16:creationId xmlns:a16="http://schemas.microsoft.com/office/drawing/2014/main" id="{1ECCA323-F6B9-96E9-7BFF-9D4AB4B74C95}"/>
              </a:ext>
            </a:extLst>
          </p:cNvPr>
          <p:cNvSpPr/>
          <p:nvPr/>
        </p:nvSpPr>
        <p:spPr bwMode="auto">
          <a:xfrm>
            <a:off x="5209278" y="2179098"/>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55" name="Group 31754">
            <a:extLst>
              <a:ext uri="{FF2B5EF4-FFF2-40B4-BE49-F238E27FC236}">
                <a16:creationId xmlns:a16="http://schemas.microsoft.com/office/drawing/2014/main" id="{9156E3C0-F2B5-632D-50F2-F34DE6478E83}"/>
              </a:ext>
            </a:extLst>
          </p:cNvPr>
          <p:cNvGrpSpPr/>
          <p:nvPr/>
        </p:nvGrpSpPr>
        <p:grpSpPr>
          <a:xfrm>
            <a:off x="5505789" y="2116228"/>
            <a:ext cx="65261" cy="172608"/>
            <a:chOff x="3190652" y="2560321"/>
            <a:chExt cx="62591" cy="241007"/>
          </a:xfrm>
        </p:grpSpPr>
        <p:cxnSp>
          <p:nvCxnSpPr>
            <p:cNvPr id="31756" name="Straight Connector 31755">
              <a:extLst>
                <a:ext uri="{FF2B5EF4-FFF2-40B4-BE49-F238E27FC236}">
                  <a16:creationId xmlns:a16="http://schemas.microsoft.com/office/drawing/2014/main" id="{48F3EE7B-8A05-E402-0880-44B9B9AD29E0}"/>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4E930EC2-8DEA-DCA4-DFD7-9DF7E5CE5BD9}"/>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74CB3C7F-C08C-C8E1-FB0B-EDBC8CC7932B}"/>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59" name="Oval 31758">
            <a:extLst>
              <a:ext uri="{FF2B5EF4-FFF2-40B4-BE49-F238E27FC236}">
                <a16:creationId xmlns:a16="http://schemas.microsoft.com/office/drawing/2014/main" id="{C17E0B0F-E7B7-216D-90E5-14D079972B32}"/>
              </a:ext>
            </a:extLst>
          </p:cNvPr>
          <p:cNvSpPr/>
          <p:nvPr/>
        </p:nvSpPr>
        <p:spPr bwMode="auto">
          <a:xfrm>
            <a:off x="5506550" y="2178065"/>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60" name="Group 31759">
            <a:extLst>
              <a:ext uri="{FF2B5EF4-FFF2-40B4-BE49-F238E27FC236}">
                <a16:creationId xmlns:a16="http://schemas.microsoft.com/office/drawing/2014/main" id="{2CD7718A-14FA-48D0-618C-139D559ED59F}"/>
              </a:ext>
            </a:extLst>
          </p:cNvPr>
          <p:cNvGrpSpPr/>
          <p:nvPr/>
        </p:nvGrpSpPr>
        <p:grpSpPr>
          <a:xfrm>
            <a:off x="5802300" y="1998033"/>
            <a:ext cx="65261" cy="338551"/>
            <a:chOff x="3190652" y="2560321"/>
            <a:chExt cx="62591" cy="241007"/>
          </a:xfrm>
        </p:grpSpPr>
        <p:cxnSp>
          <p:nvCxnSpPr>
            <p:cNvPr id="31761" name="Straight Connector 31760">
              <a:extLst>
                <a:ext uri="{FF2B5EF4-FFF2-40B4-BE49-F238E27FC236}">
                  <a16:creationId xmlns:a16="http://schemas.microsoft.com/office/drawing/2014/main" id="{ABF51B95-CE5E-4CD4-C0A2-5C4E92BC7DEB}"/>
                </a:ext>
              </a:extLst>
            </p:cNvPr>
            <p:cNvCxnSpPr>
              <a:cxnSpLocks/>
            </p:cNvCxnSpPr>
            <p:nvPr/>
          </p:nvCxnSpPr>
          <p:spPr bwMode="auto">
            <a:xfrm>
              <a:off x="3221947" y="2560321"/>
              <a:ext cx="0" cy="241007"/>
            </a:xfrm>
            <a:prstGeom prst="line">
              <a:avLst/>
            </a:prstGeom>
            <a:noFill/>
            <a:ln w="19050"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3DF43ECE-36B8-6D95-AA15-2DED7240A5AF}"/>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6BBA336C-E18F-F6C9-A46E-75361B410440}"/>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64" name="Oval 31763">
            <a:extLst>
              <a:ext uri="{FF2B5EF4-FFF2-40B4-BE49-F238E27FC236}">
                <a16:creationId xmlns:a16="http://schemas.microsoft.com/office/drawing/2014/main" id="{A9506A57-91F9-1992-CAE4-561FC1C1E265}"/>
              </a:ext>
            </a:extLst>
          </p:cNvPr>
          <p:cNvSpPr/>
          <p:nvPr/>
        </p:nvSpPr>
        <p:spPr bwMode="auto">
          <a:xfrm>
            <a:off x="5803061" y="2126634"/>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66" name="Group 31765">
            <a:extLst>
              <a:ext uri="{FF2B5EF4-FFF2-40B4-BE49-F238E27FC236}">
                <a16:creationId xmlns:a16="http://schemas.microsoft.com/office/drawing/2014/main" id="{EF09AE2A-CC36-76F1-B2AF-C32C463E9C22}"/>
              </a:ext>
            </a:extLst>
          </p:cNvPr>
          <p:cNvGrpSpPr/>
          <p:nvPr/>
        </p:nvGrpSpPr>
        <p:grpSpPr>
          <a:xfrm>
            <a:off x="6102729" y="1874142"/>
            <a:ext cx="65261" cy="316992"/>
            <a:chOff x="3190652" y="2560321"/>
            <a:chExt cx="62591" cy="241007"/>
          </a:xfrm>
        </p:grpSpPr>
        <p:cxnSp>
          <p:nvCxnSpPr>
            <p:cNvPr id="31767" name="Straight Connector 31766">
              <a:extLst>
                <a:ext uri="{FF2B5EF4-FFF2-40B4-BE49-F238E27FC236}">
                  <a16:creationId xmlns:a16="http://schemas.microsoft.com/office/drawing/2014/main" id="{A0F35B70-0DC0-A587-FAB1-0BE5C9CEE97C}"/>
                </a:ext>
              </a:extLst>
            </p:cNvPr>
            <p:cNvCxnSpPr>
              <a:cxnSpLocks/>
            </p:cNvCxnSpPr>
            <p:nvPr/>
          </p:nvCxnSpPr>
          <p:spPr bwMode="auto">
            <a:xfrm>
              <a:off x="3221947" y="2560321"/>
              <a:ext cx="0" cy="241007"/>
            </a:xfrm>
            <a:prstGeom prst="line">
              <a:avLst/>
            </a:prstGeom>
            <a:noFill/>
            <a:ln w="19050"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70E7FAE9-13A7-DC9B-EDC2-E65A80D19CBD}"/>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EBA9D8DC-43B8-4AF8-73C7-ACA840C57E40}"/>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70" name="Oval 31769">
            <a:extLst>
              <a:ext uri="{FF2B5EF4-FFF2-40B4-BE49-F238E27FC236}">
                <a16:creationId xmlns:a16="http://schemas.microsoft.com/office/drawing/2014/main" id="{18F09915-0E56-7C44-91F7-4360E7D35BE0}"/>
              </a:ext>
            </a:extLst>
          </p:cNvPr>
          <p:cNvSpPr/>
          <p:nvPr/>
        </p:nvSpPr>
        <p:spPr bwMode="auto">
          <a:xfrm>
            <a:off x="6103490" y="2017559"/>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71" name="Group 31770">
            <a:extLst>
              <a:ext uri="{FF2B5EF4-FFF2-40B4-BE49-F238E27FC236}">
                <a16:creationId xmlns:a16="http://schemas.microsoft.com/office/drawing/2014/main" id="{9BE68F86-48B4-01BB-599F-0013C2191BA6}"/>
              </a:ext>
            </a:extLst>
          </p:cNvPr>
          <p:cNvGrpSpPr/>
          <p:nvPr/>
        </p:nvGrpSpPr>
        <p:grpSpPr>
          <a:xfrm>
            <a:off x="6403133" y="2155299"/>
            <a:ext cx="65261" cy="214673"/>
            <a:chOff x="3190652" y="2560321"/>
            <a:chExt cx="62591" cy="241007"/>
          </a:xfrm>
        </p:grpSpPr>
        <p:cxnSp>
          <p:nvCxnSpPr>
            <p:cNvPr id="31772" name="Straight Connector 31771">
              <a:extLst>
                <a:ext uri="{FF2B5EF4-FFF2-40B4-BE49-F238E27FC236}">
                  <a16:creationId xmlns:a16="http://schemas.microsoft.com/office/drawing/2014/main" id="{C961CF11-5830-7DE7-9D77-17BD3AA66E80}"/>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90C23E03-F8A4-1738-646F-D627C19CB9EF}"/>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74B15E8A-568B-91B7-4F50-DE8477EF8A6C}"/>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75" name="Oval 31774">
            <a:extLst>
              <a:ext uri="{FF2B5EF4-FFF2-40B4-BE49-F238E27FC236}">
                <a16:creationId xmlns:a16="http://schemas.microsoft.com/office/drawing/2014/main" id="{F4B044BE-D267-5E6F-5B82-50F5704833B0}"/>
              </a:ext>
            </a:extLst>
          </p:cNvPr>
          <p:cNvSpPr/>
          <p:nvPr/>
        </p:nvSpPr>
        <p:spPr bwMode="auto">
          <a:xfrm>
            <a:off x="6403894" y="2217137"/>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76" name="Group 31775">
            <a:extLst>
              <a:ext uri="{FF2B5EF4-FFF2-40B4-BE49-F238E27FC236}">
                <a16:creationId xmlns:a16="http://schemas.microsoft.com/office/drawing/2014/main" id="{A6B1E9D8-4B1D-AD03-8530-F09089D78EB3}"/>
              </a:ext>
            </a:extLst>
          </p:cNvPr>
          <p:cNvGrpSpPr/>
          <p:nvPr/>
        </p:nvGrpSpPr>
        <p:grpSpPr>
          <a:xfrm>
            <a:off x="6701166" y="2182206"/>
            <a:ext cx="65261" cy="187766"/>
            <a:chOff x="3190652" y="2560321"/>
            <a:chExt cx="62591" cy="241007"/>
          </a:xfrm>
        </p:grpSpPr>
        <p:cxnSp>
          <p:nvCxnSpPr>
            <p:cNvPr id="31777" name="Straight Connector 31776">
              <a:extLst>
                <a:ext uri="{FF2B5EF4-FFF2-40B4-BE49-F238E27FC236}">
                  <a16:creationId xmlns:a16="http://schemas.microsoft.com/office/drawing/2014/main" id="{CFDBBC6F-BF34-253D-E1C7-CC201ECCD810}"/>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6C50CE6E-B5F7-B455-2634-63104A64B32B}"/>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8A336045-8BBD-A2C8-83C6-E8AC303CCF4D}"/>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80" name="Oval 31779">
            <a:extLst>
              <a:ext uri="{FF2B5EF4-FFF2-40B4-BE49-F238E27FC236}">
                <a16:creationId xmlns:a16="http://schemas.microsoft.com/office/drawing/2014/main" id="{922E3EDF-B2CB-D379-9A0E-610E186A1BFE}"/>
              </a:ext>
            </a:extLst>
          </p:cNvPr>
          <p:cNvSpPr/>
          <p:nvPr/>
        </p:nvSpPr>
        <p:spPr bwMode="auto">
          <a:xfrm>
            <a:off x="6701927" y="2244043"/>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81" name="Group 31780">
            <a:extLst>
              <a:ext uri="{FF2B5EF4-FFF2-40B4-BE49-F238E27FC236}">
                <a16:creationId xmlns:a16="http://schemas.microsoft.com/office/drawing/2014/main" id="{2C4DE08F-85E5-5A0D-1EF9-9D730E6C3572}"/>
              </a:ext>
            </a:extLst>
          </p:cNvPr>
          <p:cNvGrpSpPr/>
          <p:nvPr/>
        </p:nvGrpSpPr>
        <p:grpSpPr>
          <a:xfrm>
            <a:off x="6999199" y="2161566"/>
            <a:ext cx="65261" cy="149454"/>
            <a:chOff x="3190652" y="2560321"/>
            <a:chExt cx="62591" cy="241007"/>
          </a:xfrm>
        </p:grpSpPr>
        <p:cxnSp>
          <p:nvCxnSpPr>
            <p:cNvPr id="31782" name="Straight Connector 31781">
              <a:extLst>
                <a:ext uri="{FF2B5EF4-FFF2-40B4-BE49-F238E27FC236}">
                  <a16:creationId xmlns:a16="http://schemas.microsoft.com/office/drawing/2014/main" id="{0A979992-D734-700C-5C96-D172CA9E7A22}"/>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8F45393D-BB65-0576-C3B2-4FE50DE53F7C}"/>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5EA8F2D7-0D39-766D-9E0D-57BBA300D34B}"/>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85" name="Oval 31784">
            <a:extLst>
              <a:ext uri="{FF2B5EF4-FFF2-40B4-BE49-F238E27FC236}">
                <a16:creationId xmlns:a16="http://schemas.microsoft.com/office/drawing/2014/main" id="{54B0B6D3-A14D-6B21-41C5-D263263BE0E7}"/>
              </a:ext>
            </a:extLst>
          </p:cNvPr>
          <p:cNvSpPr/>
          <p:nvPr/>
        </p:nvSpPr>
        <p:spPr bwMode="auto">
          <a:xfrm>
            <a:off x="6999960" y="2196679"/>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86" name="Group 31785">
            <a:extLst>
              <a:ext uri="{FF2B5EF4-FFF2-40B4-BE49-F238E27FC236}">
                <a16:creationId xmlns:a16="http://schemas.microsoft.com/office/drawing/2014/main" id="{C72D498F-6980-5EB9-9DAD-DCAC5DD04688}"/>
              </a:ext>
            </a:extLst>
          </p:cNvPr>
          <p:cNvGrpSpPr/>
          <p:nvPr/>
        </p:nvGrpSpPr>
        <p:grpSpPr>
          <a:xfrm>
            <a:off x="7296851" y="2262637"/>
            <a:ext cx="65261" cy="112250"/>
            <a:chOff x="3190652" y="2560321"/>
            <a:chExt cx="62591" cy="241007"/>
          </a:xfrm>
        </p:grpSpPr>
        <p:cxnSp>
          <p:nvCxnSpPr>
            <p:cNvPr id="31787" name="Straight Connector 31786">
              <a:extLst>
                <a:ext uri="{FF2B5EF4-FFF2-40B4-BE49-F238E27FC236}">
                  <a16:creationId xmlns:a16="http://schemas.microsoft.com/office/drawing/2014/main" id="{241B37FA-88E7-DE09-8F4B-960ED9738453}"/>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F38A8F0B-6868-7184-E519-AAB5148DC8E6}"/>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19DD781A-B073-7FE0-B4E9-F0ED42F0E6A2}"/>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90" name="Oval 31789">
            <a:extLst>
              <a:ext uri="{FF2B5EF4-FFF2-40B4-BE49-F238E27FC236}">
                <a16:creationId xmlns:a16="http://schemas.microsoft.com/office/drawing/2014/main" id="{597AFC6D-4C63-5AB3-1FDF-92665DA09153}"/>
              </a:ext>
            </a:extLst>
          </p:cNvPr>
          <p:cNvSpPr/>
          <p:nvPr/>
        </p:nvSpPr>
        <p:spPr bwMode="auto">
          <a:xfrm>
            <a:off x="7297612" y="2285460"/>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91" name="Group 31790">
            <a:extLst>
              <a:ext uri="{FF2B5EF4-FFF2-40B4-BE49-F238E27FC236}">
                <a16:creationId xmlns:a16="http://schemas.microsoft.com/office/drawing/2014/main" id="{C04ADDC3-7133-CEEC-5133-13422507C6FB}"/>
              </a:ext>
            </a:extLst>
          </p:cNvPr>
          <p:cNvGrpSpPr/>
          <p:nvPr/>
        </p:nvGrpSpPr>
        <p:grpSpPr>
          <a:xfrm>
            <a:off x="7594502" y="2241717"/>
            <a:ext cx="65261" cy="112250"/>
            <a:chOff x="3190652" y="2560321"/>
            <a:chExt cx="62591" cy="241007"/>
          </a:xfrm>
        </p:grpSpPr>
        <p:cxnSp>
          <p:nvCxnSpPr>
            <p:cNvPr id="31792" name="Straight Connector 31791">
              <a:extLst>
                <a:ext uri="{FF2B5EF4-FFF2-40B4-BE49-F238E27FC236}">
                  <a16:creationId xmlns:a16="http://schemas.microsoft.com/office/drawing/2014/main" id="{A5AE68A7-47C8-7EDB-8F4F-03C350EDFC81}"/>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E7428A00-06FC-1632-D0B1-A3D0A11A0C1F}"/>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41C05D98-3E2C-F237-B27B-F112A22DD3B0}"/>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795" name="Oval 31794">
            <a:extLst>
              <a:ext uri="{FF2B5EF4-FFF2-40B4-BE49-F238E27FC236}">
                <a16:creationId xmlns:a16="http://schemas.microsoft.com/office/drawing/2014/main" id="{14F8F69D-6B2B-86FC-8137-28218B11491F}"/>
              </a:ext>
            </a:extLst>
          </p:cNvPr>
          <p:cNvSpPr/>
          <p:nvPr/>
        </p:nvSpPr>
        <p:spPr bwMode="auto">
          <a:xfrm>
            <a:off x="7595263" y="2257166"/>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96" name="Group 31795">
            <a:extLst>
              <a:ext uri="{FF2B5EF4-FFF2-40B4-BE49-F238E27FC236}">
                <a16:creationId xmlns:a16="http://schemas.microsoft.com/office/drawing/2014/main" id="{F32883F7-1111-DD57-244D-D89D8C4D1992}"/>
              </a:ext>
            </a:extLst>
          </p:cNvPr>
          <p:cNvGrpSpPr/>
          <p:nvPr/>
        </p:nvGrpSpPr>
        <p:grpSpPr>
          <a:xfrm>
            <a:off x="7898444" y="2286222"/>
            <a:ext cx="65261" cy="112250"/>
            <a:chOff x="3190652" y="2560321"/>
            <a:chExt cx="62591" cy="241007"/>
          </a:xfrm>
        </p:grpSpPr>
        <p:cxnSp>
          <p:nvCxnSpPr>
            <p:cNvPr id="31797" name="Straight Connector 31796">
              <a:extLst>
                <a:ext uri="{FF2B5EF4-FFF2-40B4-BE49-F238E27FC236}">
                  <a16:creationId xmlns:a16="http://schemas.microsoft.com/office/drawing/2014/main" id="{5DC4F9A2-8631-1657-8064-AE476E72B2FD}"/>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EA3A00F1-4388-3285-C0A8-D518A0A58E87}"/>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437CDC8A-C15B-5624-12CD-C0CA8326D75D}"/>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800" name="Oval 31799">
            <a:extLst>
              <a:ext uri="{FF2B5EF4-FFF2-40B4-BE49-F238E27FC236}">
                <a16:creationId xmlns:a16="http://schemas.microsoft.com/office/drawing/2014/main" id="{0108EAC0-475E-EED4-1754-481B19504F09}"/>
              </a:ext>
            </a:extLst>
          </p:cNvPr>
          <p:cNvSpPr/>
          <p:nvPr/>
        </p:nvSpPr>
        <p:spPr bwMode="auto">
          <a:xfrm>
            <a:off x="7899205" y="2311503"/>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801" name="Group 31800">
            <a:extLst>
              <a:ext uri="{FF2B5EF4-FFF2-40B4-BE49-F238E27FC236}">
                <a16:creationId xmlns:a16="http://schemas.microsoft.com/office/drawing/2014/main" id="{7E368B49-26FF-763E-12DC-0C1F8BB1DDE3}"/>
              </a:ext>
            </a:extLst>
          </p:cNvPr>
          <p:cNvGrpSpPr/>
          <p:nvPr/>
        </p:nvGrpSpPr>
        <p:grpSpPr>
          <a:xfrm>
            <a:off x="8189044" y="2308171"/>
            <a:ext cx="65261" cy="112250"/>
            <a:chOff x="3190652" y="2560321"/>
            <a:chExt cx="62591" cy="241007"/>
          </a:xfrm>
        </p:grpSpPr>
        <p:cxnSp>
          <p:nvCxnSpPr>
            <p:cNvPr id="31802" name="Straight Connector 31801">
              <a:extLst>
                <a:ext uri="{FF2B5EF4-FFF2-40B4-BE49-F238E27FC236}">
                  <a16:creationId xmlns:a16="http://schemas.microsoft.com/office/drawing/2014/main" id="{B0872A33-ABF1-F22C-E827-5F4176EA230E}"/>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0C7CC245-A308-7E24-5F96-7DB111C59EB9}"/>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89C1F59E-20DC-4CB8-9ADA-DB8D2E2473BA}"/>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1805" name="Oval 31804">
            <a:extLst>
              <a:ext uri="{FF2B5EF4-FFF2-40B4-BE49-F238E27FC236}">
                <a16:creationId xmlns:a16="http://schemas.microsoft.com/office/drawing/2014/main" id="{4087C7AB-D22C-FABF-427C-35E816EEE295}"/>
              </a:ext>
            </a:extLst>
          </p:cNvPr>
          <p:cNvSpPr/>
          <p:nvPr/>
        </p:nvSpPr>
        <p:spPr bwMode="auto">
          <a:xfrm>
            <a:off x="8189805" y="2333452"/>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806" name="Group 31805">
            <a:extLst>
              <a:ext uri="{FF2B5EF4-FFF2-40B4-BE49-F238E27FC236}">
                <a16:creationId xmlns:a16="http://schemas.microsoft.com/office/drawing/2014/main" id="{6979454E-B527-07D2-E981-CF372A1AB657}"/>
              </a:ext>
            </a:extLst>
          </p:cNvPr>
          <p:cNvGrpSpPr/>
          <p:nvPr/>
        </p:nvGrpSpPr>
        <p:grpSpPr>
          <a:xfrm>
            <a:off x="8492327" y="2342721"/>
            <a:ext cx="65261" cy="112250"/>
            <a:chOff x="3190652" y="2560321"/>
            <a:chExt cx="62591" cy="241007"/>
          </a:xfrm>
        </p:grpSpPr>
        <p:cxnSp>
          <p:nvCxnSpPr>
            <p:cNvPr id="31807" name="Straight Connector 31806">
              <a:extLst>
                <a:ext uri="{FF2B5EF4-FFF2-40B4-BE49-F238E27FC236}">
                  <a16:creationId xmlns:a16="http://schemas.microsoft.com/office/drawing/2014/main" id="{4295AB5D-99D9-A1D1-85F0-DF49743D9F70}"/>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2000" name="Straight Connector 31999">
              <a:extLst>
                <a:ext uri="{FF2B5EF4-FFF2-40B4-BE49-F238E27FC236}">
                  <a16:creationId xmlns:a16="http://schemas.microsoft.com/office/drawing/2014/main" id="{190A734F-837C-EDAD-B871-F604DB4DAE63}"/>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7594D13D-27A5-E622-A51C-89CCB59843BA}"/>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2002" name="Oval 32001">
            <a:extLst>
              <a:ext uri="{FF2B5EF4-FFF2-40B4-BE49-F238E27FC236}">
                <a16:creationId xmlns:a16="http://schemas.microsoft.com/office/drawing/2014/main" id="{CC6DD0F1-A87F-3323-297D-2C2980ABC15E}"/>
              </a:ext>
            </a:extLst>
          </p:cNvPr>
          <p:cNvSpPr/>
          <p:nvPr/>
        </p:nvSpPr>
        <p:spPr bwMode="auto">
          <a:xfrm>
            <a:off x="8493088" y="2368002"/>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03" name="Group 32002">
            <a:extLst>
              <a:ext uri="{FF2B5EF4-FFF2-40B4-BE49-F238E27FC236}">
                <a16:creationId xmlns:a16="http://schemas.microsoft.com/office/drawing/2014/main" id="{A2F4E03F-D4A2-5171-26A8-38C4362B3009}"/>
              </a:ext>
            </a:extLst>
          </p:cNvPr>
          <p:cNvGrpSpPr/>
          <p:nvPr/>
        </p:nvGrpSpPr>
        <p:grpSpPr>
          <a:xfrm>
            <a:off x="8789917" y="2066365"/>
            <a:ext cx="65261" cy="214673"/>
            <a:chOff x="3190652" y="2560321"/>
            <a:chExt cx="62591" cy="241007"/>
          </a:xfrm>
        </p:grpSpPr>
        <p:cxnSp>
          <p:nvCxnSpPr>
            <p:cNvPr id="32004" name="Straight Connector 32003">
              <a:extLst>
                <a:ext uri="{FF2B5EF4-FFF2-40B4-BE49-F238E27FC236}">
                  <a16:creationId xmlns:a16="http://schemas.microsoft.com/office/drawing/2014/main" id="{A0C5046D-B185-885C-5832-0AFAE5D01B1C}"/>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74C2204A-608C-FA61-0F9F-4F37D0C7F964}"/>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2006" name="Straight Connector 32005">
              <a:extLst>
                <a:ext uri="{FF2B5EF4-FFF2-40B4-BE49-F238E27FC236}">
                  <a16:creationId xmlns:a16="http://schemas.microsoft.com/office/drawing/2014/main" id="{B0753779-A254-9B8C-58A4-0BB719B99148}"/>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2007" name="Oval 32006">
            <a:extLst>
              <a:ext uri="{FF2B5EF4-FFF2-40B4-BE49-F238E27FC236}">
                <a16:creationId xmlns:a16="http://schemas.microsoft.com/office/drawing/2014/main" id="{9D357335-28FD-E544-A011-999F833CD7DE}"/>
              </a:ext>
            </a:extLst>
          </p:cNvPr>
          <p:cNvSpPr/>
          <p:nvPr/>
        </p:nvSpPr>
        <p:spPr bwMode="auto">
          <a:xfrm>
            <a:off x="8790678" y="2150993"/>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08" name="Group 32007">
            <a:extLst>
              <a:ext uri="{FF2B5EF4-FFF2-40B4-BE49-F238E27FC236}">
                <a16:creationId xmlns:a16="http://schemas.microsoft.com/office/drawing/2014/main" id="{33481CF0-6A97-E751-F0EF-B3759633A45E}"/>
              </a:ext>
            </a:extLst>
          </p:cNvPr>
          <p:cNvGrpSpPr/>
          <p:nvPr/>
        </p:nvGrpSpPr>
        <p:grpSpPr>
          <a:xfrm>
            <a:off x="9084273" y="2041359"/>
            <a:ext cx="65261" cy="308605"/>
            <a:chOff x="3190652" y="2556240"/>
            <a:chExt cx="62591" cy="245088"/>
          </a:xfrm>
        </p:grpSpPr>
        <p:cxnSp>
          <p:nvCxnSpPr>
            <p:cNvPr id="32009" name="Straight Connector 32008">
              <a:extLst>
                <a:ext uri="{FF2B5EF4-FFF2-40B4-BE49-F238E27FC236}">
                  <a16:creationId xmlns:a16="http://schemas.microsoft.com/office/drawing/2014/main" id="{1CD04BC8-52CD-5191-1F89-9656CD5297BB}"/>
                </a:ext>
              </a:extLst>
            </p:cNvPr>
            <p:cNvCxnSpPr>
              <a:cxnSpLocks/>
            </p:cNvCxnSpPr>
            <p:nvPr/>
          </p:nvCxnSpPr>
          <p:spPr bwMode="auto">
            <a:xfrm>
              <a:off x="3221947" y="2556240"/>
              <a:ext cx="0" cy="245088"/>
            </a:xfrm>
            <a:prstGeom prst="line">
              <a:avLst/>
            </a:prstGeom>
            <a:noFill/>
            <a:ln w="19050" cap="flat" cmpd="sng" algn="ctr">
              <a:solidFill>
                <a:schemeClr val="bg1"/>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BFC3CE5B-5E86-570A-8719-2ABEE7E735E4}"/>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46CAC664-6AC8-3D8A-EB5E-3FA4EC6F106A}"/>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2012" name="Oval 32011">
            <a:extLst>
              <a:ext uri="{FF2B5EF4-FFF2-40B4-BE49-F238E27FC236}">
                <a16:creationId xmlns:a16="http://schemas.microsoft.com/office/drawing/2014/main" id="{3EF45672-335A-4159-331F-281A9B0DFDEA}"/>
              </a:ext>
            </a:extLst>
          </p:cNvPr>
          <p:cNvSpPr/>
          <p:nvPr/>
        </p:nvSpPr>
        <p:spPr bwMode="auto">
          <a:xfrm>
            <a:off x="9085034" y="2160865"/>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14" name="Group 32013">
            <a:extLst>
              <a:ext uri="{FF2B5EF4-FFF2-40B4-BE49-F238E27FC236}">
                <a16:creationId xmlns:a16="http://schemas.microsoft.com/office/drawing/2014/main" id="{4AD69FA0-9A67-2837-7842-0D3F15488A3E}"/>
              </a:ext>
            </a:extLst>
          </p:cNvPr>
          <p:cNvGrpSpPr/>
          <p:nvPr/>
        </p:nvGrpSpPr>
        <p:grpSpPr>
          <a:xfrm>
            <a:off x="9387454" y="2139206"/>
            <a:ext cx="65261" cy="203534"/>
            <a:chOff x="3190652" y="2560321"/>
            <a:chExt cx="62591" cy="241007"/>
          </a:xfrm>
        </p:grpSpPr>
        <p:cxnSp>
          <p:nvCxnSpPr>
            <p:cNvPr id="32015" name="Straight Connector 32014">
              <a:extLst>
                <a:ext uri="{FF2B5EF4-FFF2-40B4-BE49-F238E27FC236}">
                  <a16:creationId xmlns:a16="http://schemas.microsoft.com/office/drawing/2014/main" id="{F771666A-34D3-BE54-11CB-C94A07EA393F}"/>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3970C8F9-56C0-09B0-07F3-79015CF26F43}"/>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F9492267-6AAE-493B-5935-B41C983608C4}"/>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2018" name="Oval 32017">
            <a:extLst>
              <a:ext uri="{FF2B5EF4-FFF2-40B4-BE49-F238E27FC236}">
                <a16:creationId xmlns:a16="http://schemas.microsoft.com/office/drawing/2014/main" id="{5B47230C-598D-F1C1-0401-C27108F85C5B}"/>
              </a:ext>
            </a:extLst>
          </p:cNvPr>
          <p:cNvSpPr/>
          <p:nvPr/>
        </p:nvSpPr>
        <p:spPr bwMode="auto">
          <a:xfrm>
            <a:off x="9388215" y="2212695"/>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19" name="Group 32018">
            <a:extLst>
              <a:ext uri="{FF2B5EF4-FFF2-40B4-BE49-F238E27FC236}">
                <a16:creationId xmlns:a16="http://schemas.microsoft.com/office/drawing/2014/main" id="{19595619-B816-8F55-FAC7-8B97AC1E3FF3}"/>
              </a:ext>
            </a:extLst>
          </p:cNvPr>
          <p:cNvGrpSpPr/>
          <p:nvPr/>
        </p:nvGrpSpPr>
        <p:grpSpPr>
          <a:xfrm>
            <a:off x="9682710" y="2230845"/>
            <a:ext cx="65261" cy="185594"/>
            <a:chOff x="3190652" y="2560321"/>
            <a:chExt cx="62591" cy="241007"/>
          </a:xfrm>
        </p:grpSpPr>
        <p:cxnSp>
          <p:nvCxnSpPr>
            <p:cNvPr id="32020" name="Straight Connector 32019">
              <a:extLst>
                <a:ext uri="{FF2B5EF4-FFF2-40B4-BE49-F238E27FC236}">
                  <a16:creationId xmlns:a16="http://schemas.microsoft.com/office/drawing/2014/main" id="{BB0968A5-425C-3960-4C53-81D0746238F4}"/>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2021" name="Straight Connector 32020">
              <a:extLst>
                <a:ext uri="{FF2B5EF4-FFF2-40B4-BE49-F238E27FC236}">
                  <a16:creationId xmlns:a16="http://schemas.microsoft.com/office/drawing/2014/main" id="{8B09682C-8ACC-8925-82B6-9F2276F73256}"/>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795E310F-376E-194B-9966-D6059B8AD825}"/>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2023" name="Oval 32022">
            <a:extLst>
              <a:ext uri="{FF2B5EF4-FFF2-40B4-BE49-F238E27FC236}">
                <a16:creationId xmlns:a16="http://schemas.microsoft.com/office/drawing/2014/main" id="{66B40161-6C41-BE90-C0B3-F59B27765552}"/>
              </a:ext>
            </a:extLst>
          </p:cNvPr>
          <p:cNvSpPr/>
          <p:nvPr/>
        </p:nvSpPr>
        <p:spPr bwMode="auto">
          <a:xfrm>
            <a:off x="9683471" y="2304334"/>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24" name="Group 32023">
            <a:extLst>
              <a:ext uri="{FF2B5EF4-FFF2-40B4-BE49-F238E27FC236}">
                <a16:creationId xmlns:a16="http://schemas.microsoft.com/office/drawing/2014/main" id="{05DD8BCA-FAE2-A993-92E5-FC57887AA648}"/>
              </a:ext>
            </a:extLst>
          </p:cNvPr>
          <p:cNvGrpSpPr/>
          <p:nvPr/>
        </p:nvGrpSpPr>
        <p:grpSpPr>
          <a:xfrm>
            <a:off x="9977966" y="2053250"/>
            <a:ext cx="65261" cy="251084"/>
            <a:chOff x="3190652" y="2560321"/>
            <a:chExt cx="62591" cy="241007"/>
          </a:xfrm>
        </p:grpSpPr>
        <p:cxnSp>
          <p:nvCxnSpPr>
            <p:cNvPr id="32025" name="Straight Connector 32024">
              <a:extLst>
                <a:ext uri="{FF2B5EF4-FFF2-40B4-BE49-F238E27FC236}">
                  <a16:creationId xmlns:a16="http://schemas.microsoft.com/office/drawing/2014/main" id="{51C6D77E-9765-9074-5739-F92DD23206E6}"/>
                </a:ext>
              </a:extLst>
            </p:cNvPr>
            <p:cNvCxnSpPr>
              <a:cxnSpLocks/>
            </p:cNvCxnSpPr>
            <p:nvPr/>
          </p:nvCxnSpPr>
          <p:spPr bwMode="auto">
            <a:xfrm>
              <a:off x="3221947" y="2571404"/>
              <a:ext cx="0" cy="229924"/>
            </a:xfrm>
            <a:prstGeom prst="line">
              <a:avLst/>
            </a:prstGeom>
            <a:noFill/>
            <a:ln w="19050" cap="flat" cmpd="sng" algn="ctr">
              <a:solidFill>
                <a:schemeClr val="bg1"/>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FE129A67-93BE-EA0F-4438-64E97B1036AD}"/>
                </a:ext>
              </a:extLst>
            </p:cNvPr>
            <p:cNvCxnSpPr>
              <a:cxnSpLocks/>
            </p:cNvCxnSpPr>
            <p:nvPr/>
          </p:nvCxnSpPr>
          <p:spPr bwMode="auto">
            <a:xfrm>
              <a:off x="3190652" y="2560321"/>
              <a:ext cx="62591" cy="0"/>
            </a:xfrm>
            <a:prstGeom prst="line">
              <a:avLst/>
            </a:prstGeom>
            <a:noFill/>
            <a:ln w="19050" cap="flat" cmpd="sng" algn="ctr">
              <a:solidFill>
                <a:schemeClr val="bg1"/>
              </a:solidFill>
              <a:prstDash val="solid"/>
              <a:round/>
              <a:headEnd type="none" w="med" len="med"/>
              <a:tailEnd type="none" w="med" len="med"/>
            </a:ln>
            <a:effectLst/>
          </p:spPr>
        </p:cxnSp>
        <p:cxnSp>
          <p:nvCxnSpPr>
            <p:cNvPr id="32027" name="Straight Connector 32026">
              <a:extLst>
                <a:ext uri="{FF2B5EF4-FFF2-40B4-BE49-F238E27FC236}">
                  <a16:creationId xmlns:a16="http://schemas.microsoft.com/office/drawing/2014/main" id="{78847AB6-AC95-4AE0-38BF-1BF860ADAA5B}"/>
                </a:ext>
              </a:extLst>
            </p:cNvPr>
            <p:cNvCxnSpPr>
              <a:cxnSpLocks/>
            </p:cNvCxnSpPr>
            <p:nvPr/>
          </p:nvCxnSpPr>
          <p:spPr bwMode="auto">
            <a:xfrm>
              <a:off x="3190652" y="2801328"/>
              <a:ext cx="62591" cy="0"/>
            </a:xfrm>
            <a:prstGeom prst="line">
              <a:avLst/>
            </a:prstGeom>
            <a:noFill/>
            <a:ln w="19050" cap="flat" cmpd="sng" algn="ctr">
              <a:solidFill>
                <a:schemeClr val="bg1"/>
              </a:solidFill>
              <a:prstDash val="solid"/>
              <a:round/>
              <a:headEnd type="none" w="med" len="med"/>
              <a:tailEnd type="none" w="med" len="med"/>
            </a:ln>
            <a:effectLst/>
          </p:spPr>
        </p:cxnSp>
      </p:grpSp>
      <p:sp>
        <p:nvSpPr>
          <p:cNvPr id="32028" name="Oval 32027">
            <a:extLst>
              <a:ext uri="{FF2B5EF4-FFF2-40B4-BE49-F238E27FC236}">
                <a16:creationId xmlns:a16="http://schemas.microsoft.com/office/drawing/2014/main" id="{3A0BB82E-A272-9A29-3B10-E4157C2DCBAD}"/>
              </a:ext>
            </a:extLst>
          </p:cNvPr>
          <p:cNvSpPr/>
          <p:nvPr/>
        </p:nvSpPr>
        <p:spPr bwMode="auto">
          <a:xfrm>
            <a:off x="9978727" y="2141950"/>
            <a:ext cx="64500" cy="645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29" name="Group 32028">
            <a:extLst>
              <a:ext uri="{FF2B5EF4-FFF2-40B4-BE49-F238E27FC236}">
                <a16:creationId xmlns:a16="http://schemas.microsoft.com/office/drawing/2014/main" id="{AF421FD9-A875-6ABB-26FA-7A68F74CBA7C}"/>
              </a:ext>
            </a:extLst>
          </p:cNvPr>
          <p:cNvGrpSpPr/>
          <p:nvPr/>
        </p:nvGrpSpPr>
        <p:grpSpPr>
          <a:xfrm>
            <a:off x="3095398" y="3018551"/>
            <a:ext cx="65261" cy="57071"/>
            <a:chOff x="3190652" y="2560321"/>
            <a:chExt cx="62591" cy="241007"/>
          </a:xfrm>
          <a:solidFill>
            <a:schemeClr val="accent1"/>
          </a:solidFill>
        </p:grpSpPr>
        <p:cxnSp>
          <p:nvCxnSpPr>
            <p:cNvPr id="32030" name="Straight Connector 32029">
              <a:extLst>
                <a:ext uri="{FF2B5EF4-FFF2-40B4-BE49-F238E27FC236}">
                  <a16:creationId xmlns:a16="http://schemas.microsoft.com/office/drawing/2014/main" id="{C64D62BC-69BC-BD84-DED5-00230A45AB1D}"/>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31" name="Straight Connector 32030">
              <a:extLst>
                <a:ext uri="{FF2B5EF4-FFF2-40B4-BE49-F238E27FC236}">
                  <a16:creationId xmlns:a16="http://schemas.microsoft.com/office/drawing/2014/main" id="{0DEAA91B-BBE4-322B-D697-7C154B62238A}"/>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6007CB76-90DF-C6FC-E20F-8C60DEB1FC8C}"/>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33" name="Oval 32032">
            <a:extLst>
              <a:ext uri="{FF2B5EF4-FFF2-40B4-BE49-F238E27FC236}">
                <a16:creationId xmlns:a16="http://schemas.microsoft.com/office/drawing/2014/main" id="{A339F8BF-CEFB-7D47-4AAA-98E3D218EDBF}"/>
              </a:ext>
            </a:extLst>
          </p:cNvPr>
          <p:cNvSpPr/>
          <p:nvPr/>
        </p:nvSpPr>
        <p:spPr bwMode="auto">
          <a:xfrm>
            <a:off x="3096159" y="3013814"/>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34" name="Group 32033">
            <a:extLst>
              <a:ext uri="{FF2B5EF4-FFF2-40B4-BE49-F238E27FC236}">
                <a16:creationId xmlns:a16="http://schemas.microsoft.com/office/drawing/2014/main" id="{7D5B6DA8-CA8A-8CFD-45BE-FF20A060F3D8}"/>
              </a:ext>
            </a:extLst>
          </p:cNvPr>
          <p:cNvGrpSpPr/>
          <p:nvPr/>
        </p:nvGrpSpPr>
        <p:grpSpPr>
          <a:xfrm>
            <a:off x="3394194" y="3223529"/>
            <a:ext cx="64500" cy="127702"/>
            <a:chOff x="3190652" y="2560321"/>
            <a:chExt cx="62591" cy="241007"/>
          </a:xfrm>
          <a:solidFill>
            <a:schemeClr val="accent1"/>
          </a:solidFill>
        </p:grpSpPr>
        <p:cxnSp>
          <p:nvCxnSpPr>
            <p:cNvPr id="32035" name="Straight Connector 32034">
              <a:extLst>
                <a:ext uri="{FF2B5EF4-FFF2-40B4-BE49-F238E27FC236}">
                  <a16:creationId xmlns:a16="http://schemas.microsoft.com/office/drawing/2014/main" id="{2EBD35FE-3F6B-8035-D22B-C27C76724017}"/>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36" name="Straight Connector 32035">
              <a:extLst>
                <a:ext uri="{FF2B5EF4-FFF2-40B4-BE49-F238E27FC236}">
                  <a16:creationId xmlns:a16="http://schemas.microsoft.com/office/drawing/2014/main" id="{E2515481-1EED-1859-1078-68E993EF5C73}"/>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02D08968-2745-EDBB-C48E-D79765F69E38}"/>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38" name="Oval 32037">
            <a:extLst>
              <a:ext uri="{FF2B5EF4-FFF2-40B4-BE49-F238E27FC236}">
                <a16:creationId xmlns:a16="http://schemas.microsoft.com/office/drawing/2014/main" id="{9F1E8D10-5D2E-5DD7-1B10-656A5040DBE0}"/>
              </a:ext>
            </a:extLst>
          </p:cNvPr>
          <p:cNvSpPr/>
          <p:nvPr/>
        </p:nvSpPr>
        <p:spPr bwMode="auto">
          <a:xfrm>
            <a:off x="3394954" y="3250494"/>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39" name="Group 32038">
            <a:extLst>
              <a:ext uri="{FF2B5EF4-FFF2-40B4-BE49-F238E27FC236}">
                <a16:creationId xmlns:a16="http://schemas.microsoft.com/office/drawing/2014/main" id="{E9E3530E-A482-832B-7427-60882DAC651F}"/>
              </a:ext>
            </a:extLst>
          </p:cNvPr>
          <p:cNvGrpSpPr/>
          <p:nvPr/>
        </p:nvGrpSpPr>
        <p:grpSpPr>
          <a:xfrm>
            <a:off x="3696493" y="3250496"/>
            <a:ext cx="65261" cy="208463"/>
            <a:chOff x="3190652" y="2560320"/>
            <a:chExt cx="62591" cy="241008"/>
          </a:xfrm>
          <a:solidFill>
            <a:schemeClr val="accent1"/>
          </a:solidFill>
        </p:grpSpPr>
        <p:cxnSp>
          <p:nvCxnSpPr>
            <p:cNvPr id="32040" name="Straight Connector 32039">
              <a:extLst>
                <a:ext uri="{FF2B5EF4-FFF2-40B4-BE49-F238E27FC236}">
                  <a16:creationId xmlns:a16="http://schemas.microsoft.com/office/drawing/2014/main" id="{A1BE2C09-2878-2CC3-5797-18B88D4E6601}"/>
                </a:ext>
              </a:extLst>
            </p:cNvPr>
            <p:cNvCxnSpPr>
              <a:cxnSpLocks/>
            </p:cNvCxnSpPr>
            <p:nvPr/>
          </p:nvCxnSpPr>
          <p:spPr bwMode="auto">
            <a:xfrm>
              <a:off x="3221947" y="2560320"/>
              <a:ext cx="0" cy="241008"/>
            </a:xfrm>
            <a:prstGeom prst="line">
              <a:avLst/>
            </a:prstGeom>
            <a:grpFill/>
            <a:ln w="19050" cap="flat" cmpd="sng" algn="ctr">
              <a:solidFill>
                <a:schemeClr val="bg1"/>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BBEC9BAD-BAF7-15B9-DF61-5E3CEC7CED88}"/>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42" name="Straight Connector 32041">
              <a:extLst>
                <a:ext uri="{FF2B5EF4-FFF2-40B4-BE49-F238E27FC236}">
                  <a16:creationId xmlns:a16="http://schemas.microsoft.com/office/drawing/2014/main" id="{17605403-C7B9-A02D-B811-AF96CDA0D75B}"/>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43" name="Oval 32042">
            <a:extLst>
              <a:ext uri="{FF2B5EF4-FFF2-40B4-BE49-F238E27FC236}">
                <a16:creationId xmlns:a16="http://schemas.microsoft.com/office/drawing/2014/main" id="{32BC83AE-5D19-DDDD-8DCA-4FAFB2EEA46C}"/>
              </a:ext>
            </a:extLst>
          </p:cNvPr>
          <p:cNvSpPr/>
          <p:nvPr/>
        </p:nvSpPr>
        <p:spPr bwMode="auto">
          <a:xfrm>
            <a:off x="3697254" y="3314217"/>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44" name="Group 32043">
            <a:extLst>
              <a:ext uri="{FF2B5EF4-FFF2-40B4-BE49-F238E27FC236}">
                <a16:creationId xmlns:a16="http://schemas.microsoft.com/office/drawing/2014/main" id="{15F61118-55DC-0880-CD20-49171B7818F6}"/>
              </a:ext>
            </a:extLst>
          </p:cNvPr>
          <p:cNvGrpSpPr/>
          <p:nvPr/>
        </p:nvGrpSpPr>
        <p:grpSpPr>
          <a:xfrm>
            <a:off x="3994527" y="3361393"/>
            <a:ext cx="65261" cy="139845"/>
            <a:chOff x="3190652" y="2560321"/>
            <a:chExt cx="62591" cy="241007"/>
          </a:xfrm>
          <a:solidFill>
            <a:schemeClr val="accent1"/>
          </a:solidFill>
        </p:grpSpPr>
        <p:cxnSp>
          <p:nvCxnSpPr>
            <p:cNvPr id="32045" name="Straight Connector 32044">
              <a:extLst>
                <a:ext uri="{FF2B5EF4-FFF2-40B4-BE49-F238E27FC236}">
                  <a16:creationId xmlns:a16="http://schemas.microsoft.com/office/drawing/2014/main" id="{E1A25FB7-D736-0E89-77E2-0273421FFC38}"/>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8A98AC46-9B88-C17D-31CB-529383F4E94F}"/>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5FAB1FC2-114E-C57A-5880-AFF48387D098}"/>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48" name="Oval 32047">
            <a:extLst>
              <a:ext uri="{FF2B5EF4-FFF2-40B4-BE49-F238E27FC236}">
                <a16:creationId xmlns:a16="http://schemas.microsoft.com/office/drawing/2014/main" id="{0B7F3CAF-8401-FFFF-6E5E-813CFF09F1F7}"/>
              </a:ext>
            </a:extLst>
          </p:cNvPr>
          <p:cNvSpPr/>
          <p:nvPr/>
        </p:nvSpPr>
        <p:spPr bwMode="auto">
          <a:xfrm>
            <a:off x="3995288" y="3407860"/>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49" name="Group 32048">
            <a:extLst>
              <a:ext uri="{FF2B5EF4-FFF2-40B4-BE49-F238E27FC236}">
                <a16:creationId xmlns:a16="http://schemas.microsoft.com/office/drawing/2014/main" id="{818FFACD-940E-63A6-460F-6CC2E3314EE3}"/>
              </a:ext>
            </a:extLst>
          </p:cNvPr>
          <p:cNvGrpSpPr/>
          <p:nvPr/>
        </p:nvGrpSpPr>
        <p:grpSpPr>
          <a:xfrm>
            <a:off x="4286884" y="3456339"/>
            <a:ext cx="65261" cy="81848"/>
            <a:chOff x="3190652" y="2560321"/>
            <a:chExt cx="62591" cy="241007"/>
          </a:xfrm>
          <a:solidFill>
            <a:schemeClr val="accent1"/>
          </a:solidFill>
        </p:grpSpPr>
        <p:cxnSp>
          <p:nvCxnSpPr>
            <p:cNvPr id="32050" name="Straight Connector 32049">
              <a:extLst>
                <a:ext uri="{FF2B5EF4-FFF2-40B4-BE49-F238E27FC236}">
                  <a16:creationId xmlns:a16="http://schemas.microsoft.com/office/drawing/2014/main" id="{08A1C958-5F10-22C7-AE1E-0DD9C6AE8FFF}"/>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51" name="Straight Connector 32050">
              <a:extLst>
                <a:ext uri="{FF2B5EF4-FFF2-40B4-BE49-F238E27FC236}">
                  <a16:creationId xmlns:a16="http://schemas.microsoft.com/office/drawing/2014/main" id="{D9A96E40-1CB1-2A9A-BEA5-C9E357D1D9DE}"/>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52" name="Straight Connector 32051">
              <a:extLst>
                <a:ext uri="{FF2B5EF4-FFF2-40B4-BE49-F238E27FC236}">
                  <a16:creationId xmlns:a16="http://schemas.microsoft.com/office/drawing/2014/main" id="{7D822DD7-833B-92AF-9375-68DC402CA272}"/>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53" name="Oval 32052">
            <a:extLst>
              <a:ext uri="{FF2B5EF4-FFF2-40B4-BE49-F238E27FC236}">
                <a16:creationId xmlns:a16="http://schemas.microsoft.com/office/drawing/2014/main" id="{C8C9C866-4D60-9C1B-5CCC-244B4CF6A2B4}"/>
              </a:ext>
            </a:extLst>
          </p:cNvPr>
          <p:cNvSpPr/>
          <p:nvPr/>
        </p:nvSpPr>
        <p:spPr bwMode="auto">
          <a:xfrm>
            <a:off x="4287645" y="3467082"/>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54" name="Group 32053">
            <a:extLst>
              <a:ext uri="{FF2B5EF4-FFF2-40B4-BE49-F238E27FC236}">
                <a16:creationId xmlns:a16="http://schemas.microsoft.com/office/drawing/2014/main" id="{2C8A8234-09C3-CC3D-4A58-AC1BE9388D1B}"/>
              </a:ext>
            </a:extLst>
          </p:cNvPr>
          <p:cNvGrpSpPr/>
          <p:nvPr/>
        </p:nvGrpSpPr>
        <p:grpSpPr>
          <a:xfrm>
            <a:off x="4579241" y="3498479"/>
            <a:ext cx="65261" cy="79246"/>
            <a:chOff x="3190652" y="2560321"/>
            <a:chExt cx="62591" cy="241007"/>
          </a:xfrm>
          <a:solidFill>
            <a:schemeClr val="accent1"/>
          </a:solidFill>
        </p:grpSpPr>
        <p:cxnSp>
          <p:nvCxnSpPr>
            <p:cNvPr id="32055" name="Straight Connector 32054">
              <a:extLst>
                <a:ext uri="{FF2B5EF4-FFF2-40B4-BE49-F238E27FC236}">
                  <a16:creationId xmlns:a16="http://schemas.microsoft.com/office/drawing/2014/main" id="{DBEE600E-BDA5-43FE-8008-4432411725EB}"/>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400EE0CB-1E8C-7E32-00A8-0D1B36ADE75E}"/>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57" name="Straight Connector 32056">
              <a:extLst>
                <a:ext uri="{FF2B5EF4-FFF2-40B4-BE49-F238E27FC236}">
                  <a16:creationId xmlns:a16="http://schemas.microsoft.com/office/drawing/2014/main" id="{34BEB31C-D5F9-EC52-528D-A9B2FAF26F8D}"/>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58" name="Oval 32057">
            <a:extLst>
              <a:ext uri="{FF2B5EF4-FFF2-40B4-BE49-F238E27FC236}">
                <a16:creationId xmlns:a16="http://schemas.microsoft.com/office/drawing/2014/main" id="{3AA78E83-1BD6-1D47-5D05-DD4985868D69}"/>
              </a:ext>
            </a:extLst>
          </p:cNvPr>
          <p:cNvSpPr/>
          <p:nvPr/>
        </p:nvSpPr>
        <p:spPr bwMode="auto">
          <a:xfrm>
            <a:off x="4580002" y="3502802"/>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59" name="Group 32058">
            <a:extLst>
              <a:ext uri="{FF2B5EF4-FFF2-40B4-BE49-F238E27FC236}">
                <a16:creationId xmlns:a16="http://schemas.microsoft.com/office/drawing/2014/main" id="{254364A3-EBA9-0576-CCB5-4EBDCB7BEBB9}"/>
              </a:ext>
            </a:extLst>
          </p:cNvPr>
          <p:cNvGrpSpPr/>
          <p:nvPr/>
        </p:nvGrpSpPr>
        <p:grpSpPr>
          <a:xfrm>
            <a:off x="4887979" y="3383569"/>
            <a:ext cx="65261" cy="146870"/>
            <a:chOff x="3190652" y="2560321"/>
            <a:chExt cx="62591" cy="241007"/>
          </a:xfrm>
          <a:solidFill>
            <a:schemeClr val="accent1"/>
          </a:solidFill>
        </p:grpSpPr>
        <p:cxnSp>
          <p:nvCxnSpPr>
            <p:cNvPr id="32060" name="Straight Connector 32059">
              <a:extLst>
                <a:ext uri="{FF2B5EF4-FFF2-40B4-BE49-F238E27FC236}">
                  <a16:creationId xmlns:a16="http://schemas.microsoft.com/office/drawing/2014/main" id="{9FD63F40-CB6A-657C-768B-37655118FE6C}"/>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61" name="Straight Connector 32060">
              <a:extLst>
                <a:ext uri="{FF2B5EF4-FFF2-40B4-BE49-F238E27FC236}">
                  <a16:creationId xmlns:a16="http://schemas.microsoft.com/office/drawing/2014/main" id="{8874FD04-9632-A068-4C66-F8AA9F5E9D4E}"/>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D5B98485-AC06-CA52-2E22-529E92CF6E83}"/>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63" name="Oval 32062">
            <a:extLst>
              <a:ext uri="{FF2B5EF4-FFF2-40B4-BE49-F238E27FC236}">
                <a16:creationId xmlns:a16="http://schemas.microsoft.com/office/drawing/2014/main" id="{0E6F467F-501B-0B44-656A-3830ED75E724}"/>
              </a:ext>
            </a:extLst>
          </p:cNvPr>
          <p:cNvSpPr/>
          <p:nvPr/>
        </p:nvSpPr>
        <p:spPr bwMode="auto">
          <a:xfrm>
            <a:off x="4888740" y="3419668"/>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64" name="Group 32063">
            <a:extLst>
              <a:ext uri="{FF2B5EF4-FFF2-40B4-BE49-F238E27FC236}">
                <a16:creationId xmlns:a16="http://schemas.microsoft.com/office/drawing/2014/main" id="{80DD13FB-7F78-08AE-FBE8-65D1479E816B}"/>
              </a:ext>
            </a:extLst>
          </p:cNvPr>
          <p:cNvGrpSpPr/>
          <p:nvPr/>
        </p:nvGrpSpPr>
        <p:grpSpPr>
          <a:xfrm>
            <a:off x="5185252" y="3400174"/>
            <a:ext cx="65261" cy="144149"/>
            <a:chOff x="3190652" y="2560321"/>
            <a:chExt cx="62591" cy="241007"/>
          </a:xfrm>
          <a:solidFill>
            <a:schemeClr val="accent1"/>
          </a:solidFill>
        </p:grpSpPr>
        <p:cxnSp>
          <p:nvCxnSpPr>
            <p:cNvPr id="32065" name="Straight Connector 32064">
              <a:extLst>
                <a:ext uri="{FF2B5EF4-FFF2-40B4-BE49-F238E27FC236}">
                  <a16:creationId xmlns:a16="http://schemas.microsoft.com/office/drawing/2014/main" id="{88BE95AA-8FAC-E107-B2CA-5779E29AC56A}"/>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66" name="Straight Connector 32065">
              <a:extLst>
                <a:ext uri="{FF2B5EF4-FFF2-40B4-BE49-F238E27FC236}">
                  <a16:creationId xmlns:a16="http://schemas.microsoft.com/office/drawing/2014/main" id="{D99D75A3-865C-41FF-57E7-652B42CDF857}"/>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67" name="Straight Connector 32066">
              <a:extLst>
                <a:ext uri="{FF2B5EF4-FFF2-40B4-BE49-F238E27FC236}">
                  <a16:creationId xmlns:a16="http://schemas.microsoft.com/office/drawing/2014/main" id="{E8CEA25C-7D84-ADAF-C155-08EC4CB7BC3E}"/>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68" name="Oval 32067">
            <a:extLst>
              <a:ext uri="{FF2B5EF4-FFF2-40B4-BE49-F238E27FC236}">
                <a16:creationId xmlns:a16="http://schemas.microsoft.com/office/drawing/2014/main" id="{7F601E8C-6504-6559-7061-C58DEA90CC1E}"/>
              </a:ext>
            </a:extLst>
          </p:cNvPr>
          <p:cNvSpPr/>
          <p:nvPr/>
        </p:nvSpPr>
        <p:spPr bwMode="auto">
          <a:xfrm>
            <a:off x="5186013" y="3442847"/>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69" name="Group 32068">
            <a:extLst>
              <a:ext uri="{FF2B5EF4-FFF2-40B4-BE49-F238E27FC236}">
                <a16:creationId xmlns:a16="http://schemas.microsoft.com/office/drawing/2014/main" id="{FDCDF03E-AD7F-3C7C-B3F3-FAD2E11B95B7}"/>
              </a:ext>
            </a:extLst>
          </p:cNvPr>
          <p:cNvGrpSpPr/>
          <p:nvPr/>
        </p:nvGrpSpPr>
        <p:grpSpPr>
          <a:xfrm>
            <a:off x="5482524" y="3442846"/>
            <a:ext cx="65261" cy="129935"/>
            <a:chOff x="3190652" y="2560321"/>
            <a:chExt cx="62591" cy="241007"/>
          </a:xfrm>
          <a:solidFill>
            <a:schemeClr val="accent1"/>
          </a:solidFill>
        </p:grpSpPr>
        <p:cxnSp>
          <p:nvCxnSpPr>
            <p:cNvPr id="32070" name="Straight Connector 32069">
              <a:extLst>
                <a:ext uri="{FF2B5EF4-FFF2-40B4-BE49-F238E27FC236}">
                  <a16:creationId xmlns:a16="http://schemas.microsoft.com/office/drawing/2014/main" id="{476A8F15-810A-A28B-7FAE-5869E06F49CD}"/>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4B400BAE-9F90-FA3F-326B-61FB48752565}"/>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947A95B5-EE7E-87CE-AC73-DC3B156171B2}"/>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73" name="Oval 32072">
            <a:extLst>
              <a:ext uri="{FF2B5EF4-FFF2-40B4-BE49-F238E27FC236}">
                <a16:creationId xmlns:a16="http://schemas.microsoft.com/office/drawing/2014/main" id="{C8C97E5D-7643-0699-1D69-A89B6E004889}"/>
              </a:ext>
            </a:extLst>
          </p:cNvPr>
          <p:cNvSpPr/>
          <p:nvPr/>
        </p:nvSpPr>
        <p:spPr bwMode="auto">
          <a:xfrm>
            <a:off x="5483285" y="3478934"/>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74" name="Group 32073">
            <a:extLst>
              <a:ext uri="{FF2B5EF4-FFF2-40B4-BE49-F238E27FC236}">
                <a16:creationId xmlns:a16="http://schemas.microsoft.com/office/drawing/2014/main" id="{0D7350E3-06D2-9855-48E0-8C5CE17F9C15}"/>
              </a:ext>
            </a:extLst>
          </p:cNvPr>
          <p:cNvGrpSpPr/>
          <p:nvPr/>
        </p:nvGrpSpPr>
        <p:grpSpPr>
          <a:xfrm>
            <a:off x="5779035" y="3425844"/>
            <a:ext cx="65261" cy="127000"/>
            <a:chOff x="3190652" y="2560321"/>
            <a:chExt cx="62591" cy="241007"/>
          </a:xfrm>
          <a:solidFill>
            <a:schemeClr val="accent1"/>
          </a:solidFill>
        </p:grpSpPr>
        <p:cxnSp>
          <p:nvCxnSpPr>
            <p:cNvPr id="32075" name="Straight Connector 32074">
              <a:extLst>
                <a:ext uri="{FF2B5EF4-FFF2-40B4-BE49-F238E27FC236}">
                  <a16:creationId xmlns:a16="http://schemas.microsoft.com/office/drawing/2014/main" id="{25DF62CF-1B9E-8827-B6BA-E3FDF4747717}"/>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076" name="Straight Connector 32075">
              <a:extLst>
                <a:ext uri="{FF2B5EF4-FFF2-40B4-BE49-F238E27FC236}">
                  <a16:creationId xmlns:a16="http://schemas.microsoft.com/office/drawing/2014/main" id="{4629CB9C-BD18-A1BD-11F6-0CE8FAA5854A}"/>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0D7CB018-8526-8B5B-37BF-84F494939B16}"/>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78" name="Oval 32077">
            <a:extLst>
              <a:ext uri="{FF2B5EF4-FFF2-40B4-BE49-F238E27FC236}">
                <a16:creationId xmlns:a16="http://schemas.microsoft.com/office/drawing/2014/main" id="{D7A67247-E24F-26B2-6053-035CB80D0B84}"/>
              </a:ext>
            </a:extLst>
          </p:cNvPr>
          <p:cNvSpPr/>
          <p:nvPr/>
        </p:nvSpPr>
        <p:spPr bwMode="auto">
          <a:xfrm>
            <a:off x="5779796" y="3455963"/>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79" name="Group 32078">
            <a:extLst>
              <a:ext uri="{FF2B5EF4-FFF2-40B4-BE49-F238E27FC236}">
                <a16:creationId xmlns:a16="http://schemas.microsoft.com/office/drawing/2014/main" id="{392D868F-9D2C-73E4-DB64-272A7F7A1C1B}"/>
              </a:ext>
            </a:extLst>
          </p:cNvPr>
          <p:cNvGrpSpPr/>
          <p:nvPr/>
        </p:nvGrpSpPr>
        <p:grpSpPr>
          <a:xfrm>
            <a:off x="6079464" y="3533328"/>
            <a:ext cx="65261" cy="48081"/>
            <a:chOff x="3190652" y="2560321"/>
            <a:chExt cx="62591" cy="241007"/>
          </a:xfrm>
          <a:solidFill>
            <a:schemeClr val="accent1"/>
          </a:solidFill>
        </p:grpSpPr>
        <p:cxnSp>
          <p:nvCxnSpPr>
            <p:cNvPr id="32080" name="Straight Connector 32079">
              <a:extLst>
                <a:ext uri="{FF2B5EF4-FFF2-40B4-BE49-F238E27FC236}">
                  <a16:creationId xmlns:a16="http://schemas.microsoft.com/office/drawing/2014/main" id="{C9275881-9EE7-22AD-02C7-246C2A369238}"/>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7347C863-0950-EF45-132A-8DD34097EF98}"/>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82" name="Straight Connector 32081">
              <a:extLst>
                <a:ext uri="{FF2B5EF4-FFF2-40B4-BE49-F238E27FC236}">
                  <a16:creationId xmlns:a16="http://schemas.microsoft.com/office/drawing/2014/main" id="{0FB62BCB-55D7-E5EE-0A34-0158D2D94EB1}"/>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83" name="Oval 32082">
            <a:extLst>
              <a:ext uri="{FF2B5EF4-FFF2-40B4-BE49-F238E27FC236}">
                <a16:creationId xmlns:a16="http://schemas.microsoft.com/office/drawing/2014/main" id="{0AFC591A-3FFC-6C88-3322-06C9518289D6}"/>
              </a:ext>
            </a:extLst>
          </p:cNvPr>
          <p:cNvSpPr/>
          <p:nvPr/>
        </p:nvSpPr>
        <p:spPr bwMode="auto">
          <a:xfrm>
            <a:off x="6080225" y="3526166"/>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84" name="Group 32083">
            <a:extLst>
              <a:ext uri="{FF2B5EF4-FFF2-40B4-BE49-F238E27FC236}">
                <a16:creationId xmlns:a16="http://schemas.microsoft.com/office/drawing/2014/main" id="{C77054C0-FBDD-4D00-6DAE-A0A4B401ED85}"/>
              </a:ext>
            </a:extLst>
          </p:cNvPr>
          <p:cNvGrpSpPr/>
          <p:nvPr/>
        </p:nvGrpSpPr>
        <p:grpSpPr>
          <a:xfrm>
            <a:off x="6379868" y="3416863"/>
            <a:ext cx="65261" cy="142582"/>
            <a:chOff x="3190652" y="2560321"/>
            <a:chExt cx="62591" cy="241007"/>
          </a:xfrm>
          <a:solidFill>
            <a:schemeClr val="accent1"/>
          </a:solidFill>
        </p:grpSpPr>
        <p:cxnSp>
          <p:nvCxnSpPr>
            <p:cNvPr id="32085" name="Straight Connector 32084">
              <a:extLst>
                <a:ext uri="{FF2B5EF4-FFF2-40B4-BE49-F238E27FC236}">
                  <a16:creationId xmlns:a16="http://schemas.microsoft.com/office/drawing/2014/main" id="{728E278D-2F6A-3559-1864-5B56D72B4431}"/>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F6E5BAA2-6D6C-3AF4-0400-40D5EA0146CC}"/>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87" name="Straight Connector 32086">
              <a:extLst>
                <a:ext uri="{FF2B5EF4-FFF2-40B4-BE49-F238E27FC236}">
                  <a16:creationId xmlns:a16="http://schemas.microsoft.com/office/drawing/2014/main" id="{58B7D91F-A49C-67CA-2FDA-35252081937A}"/>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88" name="Oval 32087">
            <a:extLst>
              <a:ext uri="{FF2B5EF4-FFF2-40B4-BE49-F238E27FC236}">
                <a16:creationId xmlns:a16="http://schemas.microsoft.com/office/drawing/2014/main" id="{31AB9828-65CA-268E-E5E8-6CD1CADE7BE3}"/>
              </a:ext>
            </a:extLst>
          </p:cNvPr>
          <p:cNvSpPr/>
          <p:nvPr/>
        </p:nvSpPr>
        <p:spPr bwMode="auto">
          <a:xfrm>
            <a:off x="6380629" y="3450827"/>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89" name="Group 32088">
            <a:extLst>
              <a:ext uri="{FF2B5EF4-FFF2-40B4-BE49-F238E27FC236}">
                <a16:creationId xmlns:a16="http://schemas.microsoft.com/office/drawing/2014/main" id="{6C5B9FF5-93C2-270E-A20D-3813A1D36912}"/>
              </a:ext>
            </a:extLst>
          </p:cNvPr>
          <p:cNvGrpSpPr/>
          <p:nvPr/>
        </p:nvGrpSpPr>
        <p:grpSpPr>
          <a:xfrm>
            <a:off x="6677901" y="3465848"/>
            <a:ext cx="65261" cy="101454"/>
            <a:chOff x="3190652" y="2560321"/>
            <a:chExt cx="62591" cy="241007"/>
          </a:xfrm>
          <a:solidFill>
            <a:schemeClr val="accent1"/>
          </a:solidFill>
        </p:grpSpPr>
        <p:cxnSp>
          <p:nvCxnSpPr>
            <p:cNvPr id="32090" name="Straight Connector 32089">
              <a:extLst>
                <a:ext uri="{FF2B5EF4-FFF2-40B4-BE49-F238E27FC236}">
                  <a16:creationId xmlns:a16="http://schemas.microsoft.com/office/drawing/2014/main" id="{9880CACF-FC32-6696-9B32-D3612B9BCCAE}"/>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91" name="Straight Connector 32090">
              <a:extLst>
                <a:ext uri="{FF2B5EF4-FFF2-40B4-BE49-F238E27FC236}">
                  <a16:creationId xmlns:a16="http://schemas.microsoft.com/office/drawing/2014/main" id="{B13B50AC-653D-FC22-96F5-9AC79AE4A418}"/>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03F7C095-400C-E285-FBB9-1A2929454753}"/>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93" name="Oval 32092">
            <a:extLst>
              <a:ext uri="{FF2B5EF4-FFF2-40B4-BE49-F238E27FC236}">
                <a16:creationId xmlns:a16="http://schemas.microsoft.com/office/drawing/2014/main" id="{7ABDE52E-96D8-72F7-98C8-C9E3CB0975AD}"/>
              </a:ext>
            </a:extLst>
          </p:cNvPr>
          <p:cNvSpPr/>
          <p:nvPr/>
        </p:nvSpPr>
        <p:spPr bwMode="auto">
          <a:xfrm>
            <a:off x="6678662" y="3484168"/>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94" name="Group 32093">
            <a:extLst>
              <a:ext uri="{FF2B5EF4-FFF2-40B4-BE49-F238E27FC236}">
                <a16:creationId xmlns:a16="http://schemas.microsoft.com/office/drawing/2014/main" id="{C9BD4A26-C9A9-E4D6-B170-E8D469AA1CBF}"/>
              </a:ext>
            </a:extLst>
          </p:cNvPr>
          <p:cNvGrpSpPr/>
          <p:nvPr/>
        </p:nvGrpSpPr>
        <p:grpSpPr>
          <a:xfrm>
            <a:off x="6975934" y="3478933"/>
            <a:ext cx="65261" cy="96147"/>
            <a:chOff x="3190652" y="2560321"/>
            <a:chExt cx="62591" cy="241007"/>
          </a:xfrm>
          <a:solidFill>
            <a:schemeClr val="accent1"/>
          </a:solidFill>
        </p:grpSpPr>
        <p:cxnSp>
          <p:nvCxnSpPr>
            <p:cNvPr id="32095" name="Straight Connector 32094">
              <a:extLst>
                <a:ext uri="{FF2B5EF4-FFF2-40B4-BE49-F238E27FC236}">
                  <a16:creationId xmlns:a16="http://schemas.microsoft.com/office/drawing/2014/main" id="{AD41CB51-BA47-7C19-2BE3-7D6F5755477B}"/>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096" name="Straight Connector 32095">
              <a:extLst>
                <a:ext uri="{FF2B5EF4-FFF2-40B4-BE49-F238E27FC236}">
                  <a16:creationId xmlns:a16="http://schemas.microsoft.com/office/drawing/2014/main" id="{9B1BBF6C-FB5E-5B02-6503-B197B73A5849}"/>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097" name="Straight Connector 32096">
              <a:extLst>
                <a:ext uri="{FF2B5EF4-FFF2-40B4-BE49-F238E27FC236}">
                  <a16:creationId xmlns:a16="http://schemas.microsoft.com/office/drawing/2014/main" id="{18EABBD4-6ADC-DBCD-F0BE-83D50640B89D}"/>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098" name="Oval 32097">
            <a:extLst>
              <a:ext uri="{FF2B5EF4-FFF2-40B4-BE49-F238E27FC236}">
                <a16:creationId xmlns:a16="http://schemas.microsoft.com/office/drawing/2014/main" id="{AA2792AB-4C82-8451-1752-24E6A43647FF}"/>
              </a:ext>
            </a:extLst>
          </p:cNvPr>
          <p:cNvSpPr/>
          <p:nvPr/>
        </p:nvSpPr>
        <p:spPr bwMode="auto">
          <a:xfrm>
            <a:off x="6976695" y="3504754"/>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099" name="Group 32098">
            <a:extLst>
              <a:ext uri="{FF2B5EF4-FFF2-40B4-BE49-F238E27FC236}">
                <a16:creationId xmlns:a16="http://schemas.microsoft.com/office/drawing/2014/main" id="{34EA7A75-33B2-5424-BE20-CE29495C2890}"/>
              </a:ext>
            </a:extLst>
          </p:cNvPr>
          <p:cNvGrpSpPr/>
          <p:nvPr/>
        </p:nvGrpSpPr>
        <p:grpSpPr>
          <a:xfrm>
            <a:off x="7273586" y="3520463"/>
            <a:ext cx="65261" cy="68990"/>
            <a:chOff x="3190652" y="2560321"/>
            <a:chExt cx="62591" cy="241007"/>
          </a:xfrm>
          <a:solidFill>
            <a:schemeClr val="accent1"/>
          </a:solidFill>
        </p:grpSpPr>
        <p:cxnSp>
          <p:nvCxnSpPr>
            <p:cNvPr id="32100" name="Straight Connector 32099">
              <a:extLst>
                <a:ext uri="{FF2B5EF4-FFF2-40B4-BE49-F238E27FC236}">
                  <a16:creationId xmlns:a16="http://schemas.microsoft.com/office/drawing/2014/main" id="{055083FE-439C-79CE-BA21-35646EC270EA}"/>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80604E7B-4F7D-9A8E-4443-5F7235888B03}"/>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02" name="Straight Connector 32101">
              <a:extLst>
                <a:ext uri="{FF2B5EF4-FFF2-40B4-BE49-F238E27FC236}">
                  <a16:creationId xmlns:a16="http://schemas.microsoft.com/office/drawing/2014/main" id="{3D160B78-4BD6-9E3E-25A1-AB81C9CC238A}"/>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03" name="Oval 32102">
            <a:extLst>
              <a:ext uri="{FF2B5EF4-FFF2-40B4-BE49-F238E27FC236}">
                <a16:creationId xmlns:a16="http://schemas.microsoft.com/office/drawing/2014/main" id="{FE911C4C-C51D-DCC9-3A38-BD8DD92C7961}"/>
              </a:ext>
            </a:extLst>
          </p:cNvPr>
          <p:cNvSpPr/>
          <p:nvPr/>
        </p:nvSpPr>
        <p:spPr bwMode="auto">
          <a:xfrm>
            <a:off x="7274347" y="3510580"/>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04" name="Group 32103">
            <a:extLst>
              <a:ext uri="{FF2B5EF4-FFF2-40B4-BE49-F238E27FC236}">
                <a16:creationId xmlns:a16="http://schemas.microsoft.com/office/drawing/2014/main" id="{9FBB830D-EC26-3EC5-41C0-2B1A3D5800EA}"/>
              </a:ext>
            </a:extLst>
          </p:cNvPr>
          <p:cNvGrpSpPr/>
          <p:nvPr/>
        </p:nvGrpSpPr>
        <p:grpSpPr>
          <a:xfrm>
            <a:off x="7571237" y="3523152"/>
            <a:ext cx="65261" cy="65817"/>
            <a:chOff x="3190652" y="2560321"/>
            <a:chExt cx="62591" cy="241007"/>
          </a:xfrm>
          <a:solidFill>
            <a:schemeClr val="accent1"/>
          </a:solidFill>
        </p:grpSpPr>
        <p:cxnSp>
          <p:nvCxnSpPr>
            <p:cNvPr id="32105" name="Straight Connector 32104">
              <a:extLst>
                <a:ext uri="{FF2B5EF4-FFF2-40B4-BE49-F238E27FC236}">
                  <a16:creationId xmlns:a16="http://schemas.microsoft.com/office/drawing/2014/main" id="{FF8445E5-9287-3529-C3EA-F06B62147B8A}"/>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106" name="Straight Connector 32105">
              <a:extLst>
                <a:ext uri="{FF2B5EF4-FFF2-40B4-BE49-F238E27FC236}">
                  <a16:creationId xmlns:a16="http://schemas.microsoft.com/office/drawing/2014/main" id="{FD29CDC3-210D-7762-81BA-D21D11C62749}"/>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CBF84600-6D87-CDE4-F06A-1478816D527E}"/>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08" name="Oval 32107">
            <a:extLst>
              <a:ext uri="{FF2B5EF4-FFF2-40B4-BE49-F238E27FC236}">
                <a16:creationId xmlns:a16="http://schemas.microsoft.com/office/drawing/2014/main" id="{EA969AB1-7184-17AC-3A8B-FEB84001CBFC}"/>
              </a:ext>
            </a:extLst>
          </p:cNvPr>
          <p:cNvSpPr/>
          <p:nvPr/>
        </p:nvSpPr>
        <p:spPr bwMode="auto">
          <a:xfrm>
            <a:off x="7571998" y="3518907"/>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09" name="Group 32108">
            <a:extLst>
              <a:ext uri="{FF2B5EF4-FFF2-40B4-BE49-F238E27FC236}">
                <a16:creationId xmlns:a16="http://schemas.microsoft.com/office/drawing/2014/main" id="{B91FBD57-0631-8A75-5C42-25C2236509E6}"/>
              </a:ext>
            </a:extLst>
          </p:cNvPr>
          <p:cNvGrpSpPr/>
          <p:nvPr/>
        </p:nvGrpSpPr>
        <p:grpSpPr>
          <a:xfrm>
            <a:off x="7875179" y="3494140"/>
            <a:ext cx="65261" cy="68772"/>
            <a:chOff x="3190652" y="2560321"/>
            <a:chExt cx="62591" cy="241007"/>
          </a:xfrm>
          <a:solidFill>
            <a:schemeClr val="accent1"/>
          </a:solidFill>
        </p:grpSpPr>
        <p:cxnSp>
          <p:nvCxnSpPr>
            <p:cNvPr id="32110" name="Straight Connector 32109">
              <a:extLst>
                <a:ext uri="{FF2B5EF4-FFF2-40B4-BE49-F238E27FC236}">
                  <a16:creationId xmlns:a16="http://schemas.microsoft.com/office/drawing/2014/main" id="{03A97AC0-22C9-6421-0DA8-3F64B9201FFF}"/>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111" name="Straight Connector 32110">
              <a:extLst>
                <a:ext uri="{FF2B5EF4-FFF2-40B4-BE49-F238E27FC236}">
                  <a16:creationId xmlns:a16="http://schemas.microsoft.com/office/drawing/2014/main" id="{309630F2-F696-32B4-2C6E-A73D274F69C2}"/>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12" name="Straight Connector 32111">
              <a:extLst>
                <a:ext uri="{FF2B5EF4-FFF2-40B4-BE49-F238E27FC236}">
                  <a16:creationId xmlns:a16="http://schemas.microsoft.com/office/drawing/2014/main" id="{F1DA15C7-528D-5462-EBD6-FDD3B80B00C8}"/>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13" name="Oval 32112">
            <a:extLst>
              <a:ext uri="{FF2B5EF4-FFF2-40B4-BE49-F238E27FC236}">
                <a16:creationId xmlns:a16="http://schemas.microsoft.com/office/drawing/2014/main" id="{F2D782FD-DE13-EF88-E126-99F1F764130A}"/>
              </a:ext>
            </a:extLst>
          </p:cNvPr>
          <p:cNvSpPr/>
          <p:nvPr/>
        </p:nvSpPr>
        <p:spPr bwMode="auto">
          <a:xfrm>
            <a:off x="7875940" y="3494140"/>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14" name="Group 32113">
            <a:extLst>
              <a:ext uri="{FF2B5EF4-FFF2-40B4-BE49-F238E27FC236}">
                <a16:creationId xmlns:a16="http://schemas.microsoft.com/office/drawing/2014/main" id="{35EEDF7D-6BFA-BA59-0E75-DF43CE6C06CC}"/>
              </a:ext>
            </a:extLst>
          </p:cNvPr>
          <p:cNvGrpSpPr/>
          <p:nvPr/>
        </p:nvGrpSpPr>
        <p:grpSpPr>
          <a:xfrm>
            <a:off x="8165779" y="3351231"/>
            <a:ext cx="65261" cy="216982"/>
            <a:chOff x="3190652" y="2560321"/>
            <a:chExt cx="62591" cy="241007"/>
          </a:xfrm>
          <a:solidFill>
            <a:schemeClr val="accent1"/>
          </a:solidFill>
        </p:grpSpPr>
        <p:cxnSp>
          <p:nvCxnSpPr>
            <p:cNvPr id="32115" name="Straight Connector 32114">
              <a:extLst>
                <a:ext uri="{FF2B5EF4-FFF2-40B4-BE49-F238E27FC236}">
                  <a16:creationId xmlns:a16="http://schemas.microsoft.com/office/drawing/2014/main" id="{CA677438-965A-244E-C649-CB7C3579B69F}"/>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6C7378E1-27A2-6CCA-A180-7AD52F7E20ED}"/>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17" name="Straight Connector 32116">
              <a:extLst>
                <a:ext uri="{FF2B5EF4-FFF2-40B4-BE49-F238E27FC236}">
                  <a16:creationId xmlns:a16="http://schemas.microsoft.com/office/drawing/2014/main" id="{FAD78E45-C0A7-5DA4-6F46-11B41F4E8DE3}"/>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18" name="Oval 32117">
            <a:extLst>
              <a:ext uri="{FF2B5EF4-FFF2-40B4-BE49-F238E27FC236}">
                <a16:creationId xmlns:a16="http://schemas.microsoft.com/office/drawing/2014/main" id="{F8859592-0830-6807-135B-38EA95258473}"/>
              </a:ext>
            </a:extLst>
          </p:cNvPr>
          <p:cNvSpPr/>
          <p:nvPr/>
        </p:nvSpPr>
        <p:spPr bwMode="auto">
          <a:xfrm>
            <a:off x="8166540" y="3426948"/>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19" name="Group 32118">
            <a:extLst>
              <a:ext uri="{FF2B5EF4-FFF2-40B4-BE49-F238E27FC236}">
                <a16:creationId xmlns:a16="http://schemas.microsoft.com/office/drawing/2014/main" id="{9924C2FC-0AA3-4730-F061-F9CDCFFBC0FE}"/>
              </a:ext>
            </a:extLst>
          </p:cNvPr>
          <p:cNvGrpSpPr/>
          <p:nvPr/>
        </p:nvGrpSpPr>
        <p:grpSpPr>
          <a:xfrm>
            <a:off x="8469062" y="3408670"/>
            <a:ext cx="65261" cy="139997"/>
            <a:chOff x="3190652" y="2560321"/>
            <a:chExt cx="62591" cy="241007"/>
          </a:xfrm>
          <a:solidFill>
            <a:schemeClr val="accent1"/>
          </a:solidFill>
        </p:grpSpPr>
        <p:cxnSp>
          <p:nvCxnSpPr>
            <p:cNvPr id="32120" name="Straight Connector 32119">
              <a:extLst>
                <a:ext uri="{FF2B5EF4-FFF2-40B4-BE49-F238E27FC236}">
                  <a16:creationId xmlns:a16="http://schemas.microsoft.com/office/drawing/2014/main" id="{0915FCAE-434B-848E-A8F9-09FA88BE6CFE}"/>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121" name="Straight Connector 32120">
              <a:extLst>
                <a:ext uri="{FF2B5EF4-FFF2-40B4-BE49-F238E27FC236}">
                  <a16:creationId xmlns:a16="http://schemas.microsoft.com/office/drawing/2014/main" id="{8CF99826-8F1B-0580-4117-BCE2C9AA912F}"/>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68399BD8-8182-6AA3-5C49-58D360343812}"/>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23" name="Oval 32122">
            <a:extLst>
              <a:ext uri="{FF2B5EF4-FFF2-40B4-BE49-F238E27FC236}">
                <a16:creationId xmlns:a16="http://schemas.microsoft.com/office/drawing/2014/main" id="{9EE90E06-66E6-270D-4FCD-DB4B1809A3B5}"/>
              </a:ext>
            </a:extLst>
          </p:cNvPr>
          <p:cNvSpPr/>
          <p:nvPr/>
        </p:nvSpPr>
        <p:spPr bwMode="auto">
          <a:xfrm>
            <a:off x="8469823" y="3433952"/>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24" name="Group 32123">
            <a:extLst>
              <a:ext uri="{FF2B5EF4-FFF2-40B4-BE49-F238E27FC236}">
                <a16:creationId xmlns:a16="http://schemas.microsoft.com/office/drawing/2014/main" id="{833091A8-4BEF-7EC5-25E3-61835DF77CAE}"/>
              </a:ext>
            </a:extLst>
          </p:cNvPr>
          <p:cNvGrpSpPr/>
          <p:nvPr/>
        </p:nvGrpSpPr>
        <p:grpSpPr>
          <a:xfrm>
            <a:off x="8766652" y="3441453"/>
            <a:ext cx="65261" cy="107221"/>
            <a:chOff x="3190652" y="2560321"/>
            <a:chExt cx="62591" cy="241007"/>
          </a:xfrm>
          <a:solidFill>
            <a:schemeClr val="accent1"/>
          </a:solidFill>
        </p:grpSpPr>
        <p:cxnSp>
          <p:nvCxnSpPr>
            <p:cNvPr id="32125" name="Straight Connector 32124">
              <a:extLst>
                <a:ext uri="{FF2B5EF4-FFF2-40B4-BE49-F238E27FC236}">
                  <a16:creationId xmlns:a16="http://schemas.microsoft.com/office/drawing/2014/main" id="{75D69B59-F5CD-BCA7-9D0F-076E07D7D6BA}"/>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126" name="Straight Connector 32125">
              <a:extLst>
                <a:ext uri="{FF2B5EF4-FFF2-40B4-BE49-F238E27FC236}">
                  <a16:creationId xmlns:a16="http://schemas.microsoft.com/office/drawing/2014/main" id="{2ED74829-E211-76AE-046D-1162B837D441}"/>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27" name="Straight Connector 32126">
              <a:extLst>
                <a:ext uri="{FF2B5EF4-FFF2-40B4-BE49-F238E27FC236}">
                  <a16:creationId xmlns:a16="http://schemas.microsoft.com/office/drawing/2014/main" id="{2814AD05-81DF-DC9B-4F1D-AA1A57FBA497}"/>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28" name="Oval 32127">
            <a:extLst>
              <a:ext uri="{FF2B5EF4-FFF2-40B4-BE49-F238E27FC236}">
                <a16:creationId xmlns:a16="http://schemas.microsoft.com/office/drawing/2014/main" id="{62AAA2F1-FD87-8AF5-B02F-FD71F1E63355}"/>
              </a:ext>
            </a:extLst>
          </p:cNvPr>
          <p:cNvSpPr/>
          <p:nvPr/>
        </p:nvSpPr>
        <p:spPr bwMode="auto">
          <a:xfrm>
            <a:off x="8767413" y="3464109"/>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29" name="Group 32128">
            <a:extLst>
              <a:ext uri="{FF2B5EF4-FFF2-40B4-BE49-F238E27FC236}">
                <a16:creationId xmlns:a16="http://schemas.microsoft.com/office/drawing/2014/main" id="{ECB70520-9000-C771-4736-1E39C1D66538}"/>
              </a:ext>
            </a:extLst>
          </p:cNvPr>
          <p:cNvGrpSpPr/>
          <p:nvPr/>
        </p:nvGrpSpPr>
        <p:grpSpPr>
          <a:xfrm>
            <a:off x="9061008" y="3415108"/>
            <a:ext cx="65261" cy="109759"/>
            <a:chOff x="3190652" y="2556240"/>
            <a:chExt cx="62591" cy="245088"/>
          </a:xfrm>
          <a:solidFill>
            <a:schemeClr val="accent1"/>
          </a:solidFill>
        </p:grpSpPr>
        <p:cxnSp>
          <p:nvCxnSpPr>
            <p:cNvPr id="32130" name="Straight Connector 32129">
              <a:extLst>
                <a:ext uri="{FF2B5EF4-FFF2-40B4-BE49-F238E27FC236}">
                  <a16:creationId xmlns:a16="http://schemas.microsoft.com/office/drawing/2014/main" id="{BF035300-2AC9-01D4-36A4-5A74BD84B2EF}"/>
                </a:ext>
              </a:extLst>
            </p:cNvPr>
            <p:cNvCxnSpPr>
              <a:cxnSpLocks/>
            </p:cNvCxnSpPr>
            <p:nvPr/>
          </p:nvCxnSpPr>
          <p:spPr bwMode="auto">
            <a:xfrm>
              <a:off x="3221947" y="2556240"/>
              <a:ext cx="0" cy="245088"/>
            </a:xfrm>
            <a:prstGeom prst="line">
              <a:avLst/>
            </a:prstGeom>
            <a:grpFill/>
            <a:ln w="19050" cap="flat" cmpd="sng" algn="ctr">
              <a:solidFill>
                <a:schemeClr val="bg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C29653C5-3F3B-CECE-801E-27019054FC1D}"/>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32" name="Straight Connector 32131">
              <a:extLst>
                <a:ext uri="{FF2B5EF4-FFF2-40B4-BE49-F238E27FC236}">
                  <a16:creationId xmlns:a16="http://schemas.microsoft.com/office/drawing/2014/main" id="{6A4AA636-D34E-CFF1-5091-7BBC3AC1CE0E}"/>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33" name="Oval 32132">
            <a:extLst>
              <a:ext uri="{FF2B5EF4-FFF2-40B4-BE49-F238E27FC236}">
                <a16:creationId xmlns:a16="http://schemas.microsoft.com/office/drawing/2014/main" id="{46DC026B-B03A-BDDD-B1C4-A9D7D2AF052D}"/>
              </a:ext>
            </a:extLst>
          </p:cNvPr>
          <p:cNvSpPr/>
          <p:nvPr/>
        </p:nvSpPr>
        <p:spPr bwMode="auto">
          <a:xfrm>
            <a:off x="9061769" y="3433239"/>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34" name="Group 32133">
            <a:extLst>
              <a:ext uri="{FF2B5EF4-FFF2-40B4-BE49-F238E27FC236}">
                <a16:creationId xmlns:a16="http://schemas.microsoft.com/office/drawing/2014/main" id="{A4FBA7E5-8BB0-5AAB-6038-D0957C4D2DEE}"/>
              </a:ext>
            </a:extLst>
          </p:cNvPr>
          <p:cNvGrpSpPr/>
          <p:nvPr/>
        </p:nvGrpSpPr>
        <p:grpSpPr>
          <a:xfrm>
            <a:off x="9364189" y="3446384"/>
            <a:ext cx="65261" cy="93540"/>
            <a:chOff x="3190652" y="2560321"/>
            <a:chExt cx="62591" cy="241007"/>
          </a:xfrm>
          <a:solidFill>
            <a:schemeClr val="accent1"/>
          </a:solidFill>
        </p:grpSpPr>
        <p:cxnSp>
          <p:nvCxnSpPr>
            <p:cNvPr id="32135" name="Straight Connector 32134">
              <a:extLst>
                <a:ext uri="{FF2B5EF4-FFF2-40B4-BE49-F238E27FC236}">
                  <a16:creationId xmlns:a16="http://schemas.microsoft.com/office/drawing/2014/main" id="{9708937D-5EA2-FEA9-3398-27DF189A7667}"/>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136" name="Straight Connector 32135">
              <a:extLst>
                <a:ext uri="{FF2B5EF4-FFF2-40B4-BE49-F238E27FC236}">
                  <a16:creationId xmlns:a16="http://schemas.microsoft.com/office/drawing/2014/main" id="{58014E72-7097-C426-5A23-DA4C653E7951}"/>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685423FB-60BA-01C3-BFAB-8739C3AD4BAD}"/>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38" name="Oval 32137">
            <a:extLst>
              <a:ext uri="{FF2B5EF4-FFF2-40B4-BE49-F238E27FC236}">
                <a16:creationId xmlns:a16="http://schemas.microsoft.com/office/drawing/2014/main" id="{8DCCA040-44AD-D9D5-A5B2-8A2FA3DBA31F}"/>
              </a:ext>
            </a:extLst>
          </p:cNvPr>
          <p:cNvSpPr/>
          <p:nvPr/>
        </p:nvSpPr>
        <p:spPr bwMode="auto">
          <a:xfrm>
            <a:off x="9364950" y="3460904"/>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39" name="Group 32138">
            <a:extLst>
              <a:ext uri="{FF2B5EF4-FFF2-40B4-BE49-F238E27FC236}">
                <a16:creationId xmlns:a16="http://schemas.microsoft.com/office/drawing/2014/main" id="{498FC95F-77FF-A88F-771C-01C2D950B72A}"/>
              </a:ext>
            </a:extLst>
          </p:cNvPr>
          <p:cNvGrpSpPr/>
          <p:nvPr/>
        </p:nvGrpSpPr>
        <p:grpSpPr>
          <a:xfrm>
            <a:off x="9659445" y="3455962"/>
            <a:ext cx="65261" cy="100943"/>
            <a:chOff x="3190652" y="2560321"/>
            <a:chExt cx="62591" cy="241007"/>
          </a:xfrm>
          <a:solidFill>
            <a:schemeClr val="accent1"/>
          </a:solidFill>
        </p:grpSpPr>
        <p:cxnSp>
          <p:nvCxnSpPr>
            <p:cNvPr id="32140" name="Straight Connector 32139">
              <a:extLst>
                <a:ext uri="{FF2B5EF4-FFF2-40B4-BE49-F238E27FC236}">
                  <a16:creationId xmlns:a16="http://schemas.microsoft.com/office/drawing/2014/main" id="{7FF5E08E-E1FA-388F-932F-5C396079A790}"/>
                </a:ext>
              </a:extLst>
            </p:cNvPr>
            <p:cNvCxnSpPr>
              <a:cxnSpLocks/>
            </p:cNvCxnSpPr>
            <p:nvPr/>
          </p:nvCxnSpPr>
          <p:spPr bwMode="auto">
            <a:xfrm>
              <a:off x="3221947" y="2571404"/>
              <a:ext cx="0" cy="229924"/>
            </a:xfrm>
            <a:prstGeom prst="line">
              <a:avLst/>
            </a:prstGeom>
            <a:grpFill/>
            <a:ln w="19050" cap="flat" cmpd="sng" algn="ctr">
              <a:solidFill>
                <a:schemeClr val="bg1"/>
              </a:solidFill>
              <a:prstDash val="solid"/>
              <a:round/>
              <a:headEnd type="none" w="med" len="med"/>
              <a:tailEnd type="none" w="med" len="med"/>
            </a:ln>
            <a:effectLst/>
          </p:spPr>
        </p:cxnSp>
        <p:cxnSp>
          <p:nvCxnSpPr>
            <p:cNvPr id="32141" name="Straight Connector 32140">
              <a:extLst>
                <a:ext uri="{FF2B5EF4-FFF2-40B4-BE49-F238E27FC236}">
                  <a16:creationId xmlns:a16="http://schemas.microsoft.com/office/drawing/2014/main" id="{5163EF9B-E810-73D9-18C4-0405AFDC68AF}"/>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42" name="Straight Connector 32141">
              <a:extLst>
                <a:ext uri="{FF2B5EF4-FFF2-40B4-BE49-F238E27FC236}">
                  <a16:creationId xmlns:a16="http://schemas.microsoft.com/office/drawing/2014/main" id="{50385B62-02B5-8ADE-42B2-5FAF59AAFDA9}"/>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43" name="Oval 32142">
            <a:extLst>
              <a:ext uri="{FF2B5EF4-FFF2-40B4-BE49-F238E27FC236}">
                <a16:creationId xmlns:a16="http://schemas.microsoft.com/office/drawing/2014/main" id="{4C31653A-A7A4-1369-689E-DC30932DEDD5}"/>
              </a:ext>
            </a:extLst>
          </p:cNvPr>
          <p:cNvSpPr/>
          <p:nvPr/>
        </p:nvSpPr>
        <p:spPr bwMode="auto">
          <a:xfrm>
            <a:off x="9660206" y="3473663"/>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44" name="Group 32143">
            <a:extLst>
              <a:ext uri="{FF2B5EF4-FFF2-40B4-BE49-F238E27FC236}">
                <a16:creationId xmlns:a16="http://schemas.microsoft.com/office/drawing/2014/main" id="{317107D8-7E44-3C6E-A90D-6192980CAE35}"/>
              </a:ext>
            </a:extLst>
          </p:cNvPr>
          <p:cNvGrpSpPr/>
          <p:nvPr/>
        </p:nvGrpSpPr>
        <p:grpSpPr>
          <a:xfrm>
            <a:off x="9954701" y="3157230"/>
            <a:ext cx="65261" cy="242944"/>
            <a:chOff x="3190652" y="2560321"/>
            <a:chExt cx="62591" cy="241007"/>
          </a:xfrm>
          <a:solidFill>
            <a:schemeClr val="accent1"/>
          </a:solidFill>
        </p:grpSpPr>
        <p:cxnSp>
          <p:nvCxnSpPr>
            <p:cNvPr id="32145" name="Straight Connector 32144">
              <a:extLst>
                <a:ext uri="{FF2B5EF4-FFF2-40B4-BE49-F238E27FC236}">
                  <a16:creationId xmlns:a16="http://schemas.microsoft.com/office/drawing/2014/main" id="{2F14FD44-36A1-92DB-A71A-2AF6C2E535A2}"/>
                </a:ext>
              </a:extLst>
            </p:cNvPr>
            <p:cNvCxnSpPr>
              <a:cxnSpLocks/>
            </p:cNvCxnSpPr>
            <p:nvPr/>
          </p:nvCxnSpPr>
          <p:spPr bwMode="auto">
            <a:xfrm>
              <a:off x="3221947" y="2560321"/>
              <a:ext cx="0" cy="241007"/>
            </a:xfrm>
            <a:prstGeom prst="line">
              <a:avLst/>
            </a:prstGeom>
            <a:grpFill/>
            <a:ln w="19050" cap="flat" cmpd="sng" algn="ctr">
              <a:solidFill>
                <a:schemeClr val="bg1"/>
              </a:solidFill>
              <a:prstDash val="solid"/>
              <a:round/>
              <a:headEnd type="none" w="med" len="med"/>
              <a:tailEnd type="none" w="med" len="med"/>
            </a:ln>
            <a:effectLst/>
          </p:spPr>
        </p:cxnSp>
        <p:cxnSp>
          <p:nvCxnSpPr>
            <p:cNvPr id="32146" name="Straight Connector 32145">
              <a:extLst>
                <a:ext uri="{FF2B5EF4-FFF2-40B4-BE49-F238E27FC236}">
                  <a16:creationId xmlns:a16="http://schemas.microsoft.com/office/drawing/2014/main" id="{72AAB769-E799-FCF1-FF83-F57E0A56206C}"/>
                </a:ext>
              </a:extLst>
            </p:cNvPr>
            <p:cNvCxnSpPr>
              <a:cxnSpLocks/>
            </p:cNvCxnSpPr>
            <p:nvPr/>
          </p:nvCxnSpPr>
          <p:spPr bwMode="auto">
            <a:xfrm>
              <a:off x="3190652" y="2560321"/>
              <a:ext cx="62591" cy="0"/>
            </a:xfrm>
            <a:prstGeom prst="line">
              <a:avLst/>
            </a:prstGeom>
            <a:grpFill/>
            <a:ln w="19050" cap="flat" cmpd="sng" algn="ctr">
              <a:solidFill>
                <a:schemeClr val="bg1"/>
              </a:solidFill>
              <a:prstDash val="solid"/>
              <a:round/>
              <a:headEnd type="none" w="med" len="med"/>
              <a:tailEnd type="none" w="med" len="med"/>
            </a:ln>
            <a:effectLst/>
          </p:spPr>
        </p:cxnSp>
        <p:cxnSp>
          <p:nvCxnSpPr>
            <p:cNvPr id="32147" name="Straight Connector 32146">
              <a:extLst>
                <a:ext uri="{FF2B5EF4-FFF2-40B4-BE49-F238E27FC236}">
                  <a16:creationId xmlns:a16="http://schemas.microsoft.com/office/drawing/2014/main" id="{F7948E1F-1057-50CD-3AB9-617D6588662E}"/>
                </a:ext>
              </a:extLst>
            </p:cNvPr>
            <p:cNvCxnSpPr>
              <a:cxnSpLocks/>
            </p:cNvCxnSpPr>
            <p:nvPr/>
          </p:nvCxnSpPr>
          <p:spPr bwMode="auto">
            <a:xfrm>
              <a:off x="3190652" y="2801328"/>
              <a:ext cx="62591" cy="0"/>
            </a:xfrm>
            <a:prstGeom prst="line">
              <a:avLst/>
            </a:prstGeom>
            <a:grpFill/>
            <a:ln w="19050" cap="flat" cmpd="sng" algn="ctr">
              <a:solidFill>
                <a:schemeClr val="bg1"/>
              </a:solidFill>
              <a:prstDash val="solid"/>
              <a:round/>
              <a:headEnd type="none" w="med" len="med"/>
              <a:tailEnd type="none" w="med" len="med"/>
            </a:ln>
            <a:effectLst/>
          </p:spPr>
        </p:cxnSp>
      </p:grpSp>
      <p:sp>
        <p:nvSpPr>
          <p:cNvPr id="32148" name="Oval 32147">
            <a:extLst>
              <a:ext uri="{FF2B5EF4-FFF2-40B4-BE49-F238E27FC236}">
                <a16:creationId xmlns:a16="http://schemas.microsoft.com/office/drawing/2014/main" id="{BFB955B4-9F84-7FE4-B9EB-C98B39A09764}"/>
              </a:ext>
            </a:extLst>
          </p:cNvPr>
          <p:cNvSpPr/>
          <p:nvPr/>
        </p:nvSpPr>
        <p:spPr bwMode="auto">
          <a:xfrm>
            <a:off x="9955462" y="3253114"/>
            <a:ext cx="64500" cy="6450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182" name="Group 32181">
            <a:extLst>
              <a:ext uri="{FF2B5EF4-FFF2-40B4-BE49-F238E27FC236}">
                <a16:creationId xmlns:a16="http://schemas.microsoft.com/office/drawing/2014/main" id="{9C93DAA6-F40C-66AC-6934-08B225990E4C}"/>
              </a:ext>
            </a:extLst>
          </p:cNvPr>
          <p:cNvGrpSpPr/>
          <p:nvPr/>
        </p:nvGrpSpPr>
        <p:grpSpPr>
          <a:xfrm>
            <a:off x="1453041" y="4254306"/>
            <a:ext cx="8761399" cy="816875"/>
            <a:chOff x="1453041" y="4254306"/>
            <a:chExt cx="8761399" cy="816875"/>
          </a:xfrm>
        </p:grpSpPr>
        <p:sp>
          <p:nvSpPr>
            <p:cNvPr id="31983" name="TextBox 31982">
              <a:extLst>
                <a:ext uri="{FF2B5EF4-FFF2-40B4-BE49-F238E27FC236}">
                  <a16:creationId xmlns:a16="http://schemas.microsoft.com/office/drawing/2014/main" id="{54B7F482-7CDA-D06C-3644-ED237FEFEFB8}"/>
                </a:ext>
              </a:extLst>
            </p:cNvPr>
            <p:cNvSpPr txBox="1"/>
            <p:nvPr/>
          </p:nvSpPr>
          <p:spPr bwMode="auto">
            <a:xfrm>
              <a:off x="5063449" y="4254306"/>
              <a:ext cx="25992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IN" sz="1600" dirty="0">
                  <a:solidFill>
                    <a:schemeClr val="bg1"/>
                  </a:solidFill>
                  <a:latin typeface="Calibri" panose="020F0502020204030204" pitchFamily="34" charset="0"/>
                </a:rPr>
                <a:t>Wk</a:t>
              </a:r>
            </a:p>
          </p:txBody>
        </p:sp>
        <p:grpSp>
          <p:nvGrpSpPr>
            <p:cNvPr id="31962" name="Group 31961">
              <a:extLst>
                <a:ext uri="{FF2B5EF4-FFF2-40B4-BE49-F238E27FC236}">
                  <a16:creationId xmlns:a16="http://schemas.microsoft.com/office/drawing/2014/main" id="{5C2F4515-8241-43C1-D00D-F3A590F42EC1}"/>
                </a:ext>
              </a:extLst>
            </p:cNvPr>
            <p:cNvGrpSpPr/>
            <p:nvPr/>
          </p:nvGrpSpPr>
          <p:grpSpPr>
            <a:xfrm>
              <a:off x="2638003" y="4474845"/>
              <a:ext cx="7576437" cy="596336"/>
              <a:chOff x="2638003" y="4392334"/>
              <a:chExt cx="7576437" cy="596336"/>
            </a:xfrm>
          </p:grpSpPr>
          <p:grpSp>
            <p:nvGrpSpPr>
              <p:cNvPr id="54" name="Group 53">
                <a:extLst>
                  <a:ext uri="{FF2B5EF4-FFF2-40B4-BE49-F238E27FC236}">
                    <a16:creationId xmlns:a16="http://schemas.microsoft.com/office/drawing/2014/main" id="{596FE98B-1F47-E9EA-B32D-A4BAD783A605}"/>
                  </a:ext>
                </a:extLst>
              </p:cNvPr>
              <p:cNvGrpSpPr/>
              <p:nvPr/>
            </p:nvGrpSpPr>
            <p:grpSpPr>
              <a:xfrm>
                <a:off x="2638003" y="4392708"/>
                <a:ext cx="3399695" cy="591819"/>
                <a:chOff x="2436615" y="4157707"/>
                <a:chExt cx="6820816" cy="591819"/>
              </a:xfrm>
            </p:grpSpPr>
            <p:sp>
              <p:nvSpPr>
                <p:cNvPr id="8" name="TextBox 7">
                  <a:extLst>
                    <a:ext uri="{FF2B5EF4-FFF2-40B4-BE49-F238E27FC236}">
                      <a16:creationId xmlns:a16="http://schemas.microsoft.com/office/drawing/2014/main" id="{F1E0C86B-3733-668A-4A17-4DAE70D56117}"/>
                    </a:ext>
                  </a:extLst>
                </p:cNvPr>
                <p:cNvSpPr txBox="1"/>
                <p:nvPr/>
              </p:nvSpPr>
              <p:spPr bwMode="auto">
                <a:xfrm>
                  <a:off x="3058495" y="4161042"/>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42</a:t>
                  </a:r>
                </a:p>
              </p:txBody>
            </p:sp>
            <p:sp>
              <p:nvSpPr>
                <p:cNvPr id="24" name="TextBox 23">
                  <a:extLst>
                    <a:ext uri="{FF2B5EF4-FFF2-40B4-BE49-F238E27FC236}">
                      <a16:creationId xmlns:a16="http://schemas.microsoft.com/office/drawing/2014/main" id="{4489FFC6-71B9-FA41-7C39-DE70318BE13E}"/>
                    </a:ext>
                  </a:extLst>
                </p:cNvPr>
                <p:cNvSpPr txBox="1"/>
                <p:nvPr/>
              </p:nvSpPr>
              <p:spPr bwMode="auto">
                <a:xfrm>
                  <a:off x="2436615" y="4164377"/>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45</a:t>
                  </a:r>
                </a:p>
              </p:txBody>
            </p:sp>
            <p:sp>
              <p:nvSpPr>
                <p:cNvPr id="25" name="TextBox 24">
                  <a:extLst>
                    <a:ext uri="{FF2B5EF4-FFF2-40B4-BE49-F238E27FC236}">
                      <a16:creationId xmlns:a16="http://schemas.microsoft.com/office/drawing/2014/main" id="{28614A20-442B-4029-3B24-667DD717A9E4}"/>
                    </a:ext>
                  </a:extLst>
                </p:cNvPr>
                <p:cNvSpPr txBox="1"/>
                <p:nvPr/>
              </p:nvSpPr>
              <p:spPr bwMode="auto">
                <a:xfrm>
                  <a:off x="4255938" y="4161042"/>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42</a:t>
                  </a:r>
                </a:p>
              </p:txBody>
            </p:sp>
            <p:sp>
              <p:nvSpPr>
                <p:cNvPr id="26" name="TextBox 25">
                  <a:extLst>
                    <a:ext uri="{FF2B5EF4-FFF2-40B4-BE49-F238E27FC236}">
                      <a16:creationId xmlns:a16="http://schemas.microsoft.com/office/drawing/2014/main" id="{AA9D8891-FC01-4FAD-522B-A399B853ADEE}"/>
                    </a:ext>
                  </a:extLst>
                </p:cNvPr>
                <p:cNvSpPr txBox="1"/>
                <p:nvPr/>
              </p:nvSpPr>
              <p:spPr bwMode="auto">
                <a:xfrm>
                  <a:off x="3634058" y="4164377"/>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45</a:t>
                  </a:r>
                </a:p>
              </p:txBody>
            </p:sp>
            <p:sp>
              <p:nvSpPr>
                <p:cNvPr id="27" name="TextBox 26">
                  <a:extLst>
                    <a:ext uri="{FF2B5EF4-FFF2-40B4-BE49-F238E27FC236}">
                      <a16:creationId xmlns:a16="http://schemas.microsoft.com/office/drawing/2014/main" id="{39B51245-E9D7-2A3B-DEAF-8973B035CEFE}"/>
                    </a:ext>
                  </a:extLst>
                </p:cNvPr>
                <p:cNvSpPr txBox="1"/>
                <p:nvPr/>
              </p:nvSpPr>
              <p:spPr bwMode="auto">
                <a:xfrm>
                  <a:off x="5472500" y="4157707"/>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35</a:t>
                  </a:r>
                </a:p>
              </p:txBody>
            </p:sp>
            <p:sp>
              <p:nvSpPr>
                <p:cNvPr id="28" name="TextBox 27">
                  <a:extLst>
                    <a:ext uri="{FF2B5EF4-FFF2-40B4-BE49-F238E27FC236}">
                      <a16:creationId xmlns:a16="http://schemas.microsoft.com/office/drawing/2014/main" id="{D2518D12-CEE1-0ED1-D1F7-27AA0B3F2610}"/>
                    </a:ext>
                  </a:extLst>
                </p:cNvPr>
                <p:cNvSpPr txBox="1"/>
                <p:nvPr/>
              </p:nvSpPr>
              <p:spPr bwMode="auto">
                <a:xfrm>
                  <a:off x="4850622" y="4161042"/>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36</a:t>
                  </a:r>
                </a:p>
              </p:txBody>
            </p:sp>
            <p:sp>
              <p:nvSpPr>
                <p:cNvPr id="29" name="TextBox 28">
                  <a:extLst>
                    <a:ext uri="{FF2B5EF4-FFF2-40B4-BE49-F238E27FC236}">
                      <a16:creationId xmlns:a16="http://schemas.microsoft.com/office/drawing/2014/main" id="{713D1122-0DE2-3D68-814E-404139E4D099}"/>
                    </a:ext>
                  </a:extLst>
                </p:cNvPr>
                <p:cNvSpPr txBox="1"/>
                <p:nvPr/>
              </p:nvSpPr>
              <p:spPr bwMode="auto">
                <a:xfrm>
                  <a:off x="6669944" y="4157707"/>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38</a:t>
                  </a:r>
                </a:p>
              </p:txBody>
            </p:sp>
            <p:sp>
              <p:nvSpPr>
                <p:cNvPr id="30" name="TextBox 29">
                  <a:extLst>
                    <a:ext uri="{FF2B5EF4-FFF2-40B4-BE49-F238E27FC236}">
                      <a16:creationId xmlns:a16="http://schemas.microsoft.com/office/drawing/2014/main" id="{0EA02020-7446-C25B-C48C-1DE5BD6A016B}"/>
                    </a:ext>
                  </a:extLst>
                </p:cNvPr>
                <p:cNvSpPr txBox="1"/>
                <p:nvPr/>
              </p:nvSpPr>
              <p:spPr bwMode="auto">
                <a:xfrm>
                  <a:off x="6048064" y="4161042"/>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69</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39</a:t>
                  </a:r>
                </a:p>
              </p:txBody>
            </p:sp>
            <p:sp>
              <p:nvSpPr>
                <p:cNvPr id="31" name="TextBox 30">
                  <a:extLst>
                    <a:ext uri="{FF2B5EF4-FFF2-40B4-BE49-F238E27FC236}">
                      <a16:creationId xmlns:a16="http://schemas.microsoft.com/office/drawing/2014/main" id="{AAFC07B7-235E-8F43-EFD1-49AB18D2743E}"/>
                    </a:ext>
                  </a:extLst>
                </p:cNvPr>
                <p:cNvSpPr txBox="1"/>
                <p:nvPr/>
              </p:nvSpPr>
              <p:spPr bwMode="auto">
                <a:xfrm>
                  <a:off x="7887916" y="4161416"/>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37</a:t>
                  </a:r>
                </a:p>
              </p:txBody>
            </p:sp>
            <p:sp>
              <p:nvSpPr>
                <p:cNvPr id="32" name="TextBox 31">
                  <a:extLst>
                    <a:ext uri="{FF2B5EF4-FFF2-40B4-BE49-F238E27FC236}">
                      <a16:creationId xmlns:a16="http://schemas.microsoft.com/office/drawing/2014/main" id="{AD144273-1319-BE6B-068C-AA390831CC7A}"/>
                    </a:ext>
                  </a:extLst>
                </p:cNvPr>
                <p:cNvSpPr txBox="1"/>
                <p:nvPr/>
              </p:nvSpPr>
              <p:spPr bwMode="auto">
                <a:xfrm>
                  <a:off x="7266036" y="4164751"/>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34</a:t>
                  </a:r>
                </a:p>
              </p:txBody>
            </p:sp>
            <p:sp>
              <p:nvSpPr>
                <p:cNvPr id="33" name="TextBox 32">
                  <a:extLst>
                    <a:ext uri="{FF2B5EF4-FFF2-40B4-BE49-F238E27FC236}">
                      <a16:creationId xmlns:a16="http://schemas.microsoft.com/office/drawing/2014/main" id="{98A25E0F-CFF2-3748-0B7E-462C1E19F94B}"/>
                    </a:ext>
                  </a:extLst>
                </p:cNvPr>
                <p:cNvSpPr txBox="1"/>
                <p:nvPr/>
              </p:nvSpPr>
              <p:spPr bwMode="auto">
                <a:xfrm>
                  <a:off x="8482600" y="4161416"/>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34</a:t>
                  </a:r>
                </a:p>
              </p:txBody>
            </p:sp>
          </p:grpSp>
          <p:grpSp>
            <p:nvGrpSpPr>
              <p:cNvPr id="31947" name="Group 31946">
                <a:extLst>
                  <a:ext uri="{FF2B5EF4-FFF2-40B4-BE49-F238E27FC236}">
                    <a16:creationId xmlns:a16="http://schemas.microsoft.com/office/drawing/2014/main" id="{E46D6D76-80B9-854D-F139-643F81F21379}"/>
                  </a:ext>
                </a:extLst>
              </p:cNvPr>
              <p:cNvGrpSpPr/>
              <p:nvPr/>
            </p:nvGrpSpPr>
            <p:grpSpPr>
              <a:xfrm>
                <a:off x="5959383" y="4392334"/>
                <a:ext cx="3346591" cy="591819"/>
                <a:chOff x="2436615" y="4157707"/>
                <a:chExt cx="6820816" cy="591819"/>
              </a:xfrm>
            </p:grpSpPr>
            <p:sp>
              <p:nvSpPr>
                <p:cNvPr id="31948" name="TextBox 31947">
                  <a:extLst>
                    <a:ext uri="{FF2B5EF4-FFF2-40B4-BE49-F238E27FC236}">
                      <a16:creationId xmlns:a16="http://schemas.microsoft.com/office/drawing/2014/main" id="{1206EA2C-FAA0-3A08-3E19-2F636DD064D0}"/>
                    </a:ext>
                  </a:extLst>
                </p:cNvPr>
                <p:cNvSpPr txBox="1"/>
                <p:nvPr/>
              </p:nvSpPr>
              <p:spPr bwMode="auto">
                <a:xfrm>
                  <a:off x="3058495" y="4161042"/>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31</a:t>
                  </a:r>
                </a:p>
              </p:txBody>
            </p:sp>
            <p:sp>
              <p:nvSpPr>
                <p:cNvPr id="31949" name="TextBox 31948">
                  <a:extLst>
                    <a:ext uri="{FF2B5EF4-FFF2-40B4-BE49-F238E27FC236}">
                      <a16:creationId xmlns:a16="http://schemas.microsoft.com/office/drawing/2014/main" id="{19EF897A-D15D-5591-B01C-D1A3CAB27307}"/>
                    </a:ext>
                  </a:extLst>
                </p:cNvPr>
                <p:cNvSpPr txBox="1"/>
                <p:nvPr/>
              </p:nvSpPr>
              <p:spPr bwMode="auto">
                <a:xfrm>
                  <a:off x="2436615" y="4164377"/>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34</a:t>
                  </a:r>
                </a:p>
              </p:txBody>
            </p:sp>
            <p:sp>
              <p:nvSpPr>
                <p:cNvPr id="31950" name="TextBox 31949">
                  <a:extLst>
                    <a:ext uri="{FF2B5EF4-FFF2-40B4-BE49-F238E27FC236}">
                      <a16:creationId xmlns:a16="http://schemas.microsoft.com/office/drawing/2014/main" id="{8DEB1604-CB20-644B-86D1-CD9C7C6D6C21}"/>
                    </a:ext>
                  </a:extLst>
                </p:cNvPr>
                <p:cNvSpPr txBox="1"/>
                <p:nvPr/>
              </p:nvSpPr>
              <p:spPr bwMode="auto">
                <a:xfrm>
                  <a:off x="4255938" y="4161042"/>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31</a:t>
                  </a:r>
                </a:p>
              </p:txBody>
            </p:sp>
            <p:sp>
              <p:nvSpPr>
                <p:cNvPr id="31951" name="TextBox 31950">
                  <a:extLst>
                    <a:ext uri="{FF2B5EF4-FFF2-40B4-BE49-F238E27FC236}">
                      <a16:creationId xmlns:a16="http://schemas.microsoft.com/office/drawing/2014/main" id="{223683CE-2335-96CE-B43D-271336ED1E8C}"/>
                    </a:ext>
                  </a:extLst>
                </p:cNvPr>
                <p:cNvSpPr txBox="1"/>
                <p:nvPr/>
              </p:nvSpPr>
              <p:spPr bwMode="auto">
                <a:xfrm>
                  <a:off x="3634057" y="4164377"/>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26</a:t>
                  </a:r>
                </a:p>
              </p:txBody>
            </p:sp>
            <p:sp>
              <p:nvSpPr>
                <p:cNvPr id="31952" name="TextBox 31951">
                  <a:extLst>
                    <a:ext uri="{FF2B5EF4-FFF2-40B4-BE49-F238E27FC236}">
                      <a16:creationId xmlns:a16="http://schemas.microsoft.com/office/drawing/2014/main" id="{761610E3-D048-143A-B06B-A38B0089420E}"/>
                    </a:ext>
                  </a:extLst>
                </p:cNvPr>
                <p:cNvSpPr txBox="1"/>
                <p:nvPr/>
              </p:nvSpPr>
              <p:spPr bwMode="auto">
                <a:xfrm>
                  <a:off x="5472500" y="4157707"/>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29</a:t>
                  </a:r>
                </a:p>
              </p:txBody>
            </p:sp>
            <p:sp>
              <p:nvSpPr>
                <p:cNvPr id="31953" name="TextBox 31952">
                  <a:extLst>
                    <a:ext uri="{FF2B5EF4-FFF2-40B4-BE49-F238E27FC236}">
                      <a16:creationId xmlns:a16="http://schemas.microsoft.com/office/drawing/2014/main" id="{A473A505-0269-BBAA-08D6-86BD7986BCBD}"/>
                    </a:ext>
                  </a:extLst>
                </p:cNvPr>
                <p:cNvSpPr txBox="1"/>
                <p:nvPr/>
              </p:nvSpPr>
              <p:spPr bwMode="auto">
                <a:xfrm>
                  <a:off x="4850622" y="4161042"/>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30</a:t>
                  </a:r>
                </a:p>
              </p:txBody>
            </p:sp>
            <p:sp>
              <p:nvSpPr>
                <p:cNvPr id="31954" name="TextBox 31953">
                  <a:extLst>
                    <a:ext uri="{FF2B5EF4-FFF2-40B4-BE49-F238E27FC236}">
                      <a16:creationId xmlns:a16="http://schemas.microsoft.com/office/drawing/2014/main" id="{A59757C5-36C8-F401-4717-CD5FB3B06EA6}"/>
                    </a:ext>
                  </a:extLst>
                </p:cNvPr>
                <p:cNvSpPr txBox="1"/>
                <p:nvPr/>
              </p:nvSpPr>
              <p:spPr bwMode="auto">
                <a:xfrm>
                  <a:off x="6669944" y="4157707"/>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30</a:t>
                  </a:r>
                </a:p>
              </p:txBody>
            </p:sp>
            <p:sp>
              <p:nvSpPr>
                <p:cNvPr id="31955" name="TextBox 31954">
                  <a:extLst>
                    <a:ext uri="{FF2B5EF4-FFF2-40B4-BE49-F238E27FC236}">
                      <a16:creationId xmlns:a16="http://schemas.microsoft.com/office/drawing/2014/main" id="{22D2AE8B-6DDC-E201-7C18-24D6EE5373A3}"/>
                    </a:ext>
                  </a:extLst>
                </p:cNvPr>
                <p:cNvSpPr txBox="1"/>
                <p:nvPr/>
              </p:nvSpPr>
              <p:spPr bwMode="auto">
                <a:xfrm>
                  <a:off x="6048064" y="4161042"/>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28</a:t>
                  </a:r>
                </a:p>
              </p:txBody>
            </p:sp>
            <p:sp>
              <p:nvSpPr>
                <p:cNvPr id="31956" name="TextBox 31955">
                  <a:extLst>
                    <a:ext uri="{FF2B5EF4-FFF2-40B4-BE49-F238E27FC236}">
                      <a16:creationId xmlns:a16="http://schemas.microsoft.com/office/drawing/2014/main" id="{113C90CD-47FA-30E7-F363-51FB5A4B9CF4}"/>
                    </a:ext>
                  </a:extLst>
                </p:cNvPr>
                <p:cNvSpPr txBox="1"/>
                <p:nvPr/>
              </p:nvSpPr>
              <p:spPr bwMode="auto">
                <a:xfrm>
                  <a:off x="7887916" y="4161416"/>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49</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30</a:t>
                  </a:r>
                </a:p>
              </p:txBody>
            </p:sp>
            <p:sp>
              <p:nvSpPr>
                <p:cNvPr id="31957" name="TextBox 31956">
                  <a:extLst>
                    <a:ext uri="{FF2B5EF4-FFF2-40B4-BE49-F238E27FC236}">
                      <a16:creationId xmlns:a16="http://schemas.microsoft.com/office/drawing/2014/main" id="{FD0C703A-7D66-0CDD-6F07-E7C599414D21}"/>
                    </a:ext>
                  </a:extLst>
                </p:cNvPr>
                <p:cNvSpPr txBox="1"/>
                <p:nvPr/>
              </p:nvSpPr>
              <p:spPr bwMode="auto">
                <a:xfrm>
                  <a:off x="7266036" y="4164751"/>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28</a:t>
                  </a:r>
                </a:p>
              </p:txBody>
            </p:sp>
            <p:sp>
              <p:nvSpPr>
                <p:cNvPr id="31958" name="TextBox 31957">
                  <a:extLst>
                    <a:ext uri="{FF2B5EF4-FFF2-40B4-BE49-F238E27FC236}">
                      <a16:creationId xmlns:a16="http://schemas.microsoft.com/office/drawing/2014/main" id="{9ABA09EC-15CB-442D-6C3F-6831E48DC29A}"/>
                    </a:ext>
                  </a:extLst>
                </p:cNvPr>
                <p:cNvSpPr txBox="1"/>
                <p:nvPr/>
              </p:nvSpPr>
              <p:spPr bwMode="auto">
                <a:xfrm>
                  <a:off x="8482600" y="4161416"/>
                  <a:ext cx="774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28</a:t>
                  </a:r>
                </a:p>
              </p:txBody>
            </p:sp>
          </p:grpSp>
          <p:sp>
            <p:nvSpPr>
              <p:cNvPr id="31959" name="TextBox 31958">
                <a:extLst>
                  <a:ext uri="{FF2B5EF4-FFF2-40B4-BE49-F238E27FC236}">
                    <a16:creationId xmlns:a16="http://schemas.microsoft.com/office/drawing/2014/main" id="{54A0ECC9-13F3-6A04-1FC6-4C6C8B6CC55D}"/>
                  </a:ext>
                </a:extLst>
              </p:cNvPr>
              <p:cNvSpPr txBox="1"/>
              <p:nvPr/>
            </p:nvSpPr>
            <p:spPr bwMode="auto">
              <a:xfrm>
                <a:off x="9529606" y="4400560"/>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28</a:t>
                </a:r>
              </a:p>
            </p:txBody>
          </p:sp>
          <p:sp>
            <p:nvSpPr>
              <p:cNvPr id="31960" name="TextBox 31959">
                <a:extLst>
                  <a:ext uri="{FF2B5EF4-FFF2-40B4-BE49-F238E27FC236}">
                    <a16:creationId xmlns:a16="http://schemas.microsoft.com/office/drawing/2014/main" id="{75E85184-9B22-775E-6CE3-4CA90E5553FE}"/>
                  </a:ext>
                </a:extLst>
              </p:cNvPr>
              <p:cNvSpPr txBox="1"/>
              <p:nvPr/>
            </p:nvSpPr>
            <p:spPr bwMode="auto">
              <a:xfrm>
                <a:off x="9224484" y="440389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31</a:t>
                </a:r>
              </a:p>
            </p:txBody>
          </p:sp>
          <p:sp>
            <p:nvSpPr>
              <p:cNvPr id="31961" name="TextBox 31960">
                <a:extLst>
                  <a:ext uri="{FF2B5EF4-FFF2-40B4-BE49-F238E27FC236}">
                    <a16:creationId xmlns:a16="http://schemas.microsoft.com/office/drawing/2014/main" id="{3A1957E4-61F6-886D-C1DF-8552482401C6}"/>
                  </a:ext>
                </a:extLst>
              </p:cNvPr>
              <p:cNvSpPr txBox="1"/>
              <p:nvPr/>
            </p:nvSpPr>
            <p:spPr bwMode="auto">
              <a:xfrm>
                <a:off x="9821384" y="4400560"/>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39</a:t>
                </a:r>
              </a:p>
            </p:txBody>
          </p:sp>
        </p:grpSp>
        <p:sp>
          <p:nvSpPr>
            <p:cNvPr id="32152" name="TextBox 32151">
              <a:extLst>
                <a:ext uri="{FF2B5EF4-FFF2-40B4-BE49-F238E27FC236}">
                  <a16:creationId xmlns:a16="http://schemas.microsoft.com/office/drawing/2014/main" id="{E4BA666A-3AFA-DBB9-3E8D-964DBB994EFD}"/>
                </a:ext>
              </a:extLst>
            </p:cNvPr>
            <p:cNvSpPr txBox="1"/>
            <p:nvPr/>
          </p:nvSpPr>
          <p:spPr bwMode="auto">
            <a:xfrm>
              <a:off x="1453041" y="4482772"/>
              <a:ext cx="1236043"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Efgartigimod</a:t>
              </a:r>
            </a:p>
          </p:txBody>
        </p:sp>
        <p:sp>
          <p:nvSpPr>
            <p:cNvPr id="32153" name="TextBox 32152">
              <a:extLst>
                <a:ext uri="{FF2B5EF4-FFF2-40B4-BE49-F238E27FC236}">
                  <a16:creationId xmlns:a16="http://schemas.microsoft.com/office/drawing/2014/main" id="{D9EE9488-CC12-1E5A-7AAC-5D376C6F8512}"/>
                </a:ext>
              </a:extLst>
            </p:cNvPr>
            <p:cNvSpPr txBox="1"/>
            <p:nvPr/>
          </p:nvSpPr>
          <p:spPr bwMode="auto">
            <a:xfrm>
              <a:off x="1848790" y="4726154"/>
              <a:ext cx="840294"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a:t>
              </a:r>
            </a:p>
          </p:txBody>
        </p:sp>
      </p:grpSp>
      <p:grpSp>
        <p:nvGrpSpPr>
          <p:cNvPr id="32183" name="Group 32182">
            <a:extLst>
              <a:ext uri="{FF2B5EF4-FFF2-40B4-BE49-F238E27FC236}">
                <a16:creationId xmlns:a16="http://schemas.microsoft.com/office/drawing/2014/main" id="{3F52EB15-D778-2772-422E-8C5AEC3ECE58}"/>
              </a:ext>
            </a:extLst>
          </p:cNvPr>
          <p:cNvGrpSpPr/>
          <p:nvPr/>
        </p:nvGrpSpPr>
        <p:grpSpPr>
          <a:xfrm>
            <a:off x="2688868" y="4000093"/>
            <a:ext cx="7517026" cy="350115"/>
            <a:chOff x="2686672" y="4392334"/>
            <a:chExt cx="7527768" cy="350115"/>
          </a:xfrm>
        </p:grpSpPr>
        <p:grpSp>
          <p:nvGrpSpPr>
            <p:cNvPr id="32184" name="Group 32183">
              <a:extLst>
                <a:ext uri="{FF2B5EF4-FFF2-40B4-BE49-F238E27FC236}">
                  <a16:creationId xmlns:a16="http://schemas.microsoft.com/office/drawing/2014/main" id="{507250FF-2F35-74F4-D17B-622BE62B5A57}"/>
                </a:ext>
              </a:extLst>
            </p:cNvPr>
            <p:cNvGrpSpPr/>
            <p:nvPr/>
          </p:nvGrpSpPr>
          <p:grpSpPr>
            <a:xfrm>
              <a:off x="2686672" y="4392708"/>
              <a:ext cx="3354455" cy="345598"/>
              <a:chOff x="2534259" y="4157707"/>
              <a:chExt cx="6730052" cy="345598"/>
            </a:xfrm>
          </p:grpSpPr>
          <p:sp>
            <p:nvSpPr>
              <p:cNvPr id="32200" name="TextBox 32199">
                <a:extLst>
                  <a:ext uri="{FF2B5EF4-FFF2-40B4-BE49-F238E27FC236}">
                    <a16:creationId xmlns:a16="http://schemas.microsoft.com/office/drawing/2014/main" id="{72EB1E54-7A53-49A9-1BF9-48B01809AF0C}"/>
                  </a:ext>
                </a:extLst>
              </p:cNvPr>
              <p:cNvSpPr txBox="1"/>
              <p:nvPr/>
            </p:nvSpPr>
            <p:spPr bwMode="auto">
              <a:xfrm>
                <a:off x="3156139" y="4161042"/>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32201" name="TextBox 32200">
                <a:extLst>
                  <a:ext uri="{FF2B5EF4-FFF2-40B4-BE49-F238E27FC236}">
                    <a16:creationId xmlns:a16="http://schemas.microsoft.com/office/drawing/2014/main" id="{06B240AD-C200-C953-6CE1-947569298E91}"/>
                  </a:ext>
                </a:extLst>
              </p:cNvPr>
              <p:cNvSpPr txBox="1"/>
              <p:nvPr/>
            </p:nvSpPr>
            <p:spPr bwMode="auto">
              <a:xfrm>
                <a:off x="2534259" y="4164377"/>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32202" name="TextBox 32201">
                <a:extLst>
                  <a:ext uri="{FF2B5EF4-FFF2-40B4-BE49-F238E27FC236}">
                    <a16:creationId xmlns:a16="http://schemas.microsoft.com/office/drawing/2014/main" id="{C81DCB26-37B6-A9D4-C356-8DDF06639829}"/>
                  </a:ext>
                </a:extLst>
              </p:cNvPr>
              <p:cNvSpPr txBox="1"/>
              <p:nvPr/>
            </p:nvSpPr>
            <p:spPr bwMode="auto">
              <a:xfrm>
                <a:off x="4353578" y="4161042"/>
                <a:ext cx="5795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a:t>
                </a:r>
              </a:p>
            </p:txBody>
          </p:sp>
          <p:sp>
            <p:nvSpPr>
              <p:cNvPr id="32203" name="TextBox 32202">
                <a:extLst>
                  <a:ext uri="{FF2B5EF4-FFF2-40B4-BE49-F238E27FC236}">
                    <a16:creationId xmlns:a16="http://schemas.microsoft.com/office/drawing/2014/main" id="{8A4DB567-F3C9-47C8-10D6-7CCF63DFF246}"/>
                  </a:ext>
                </a:extLst>
              </p:cNvPr>
              <p:cNvSpPr txBox="1"/>
              <p:nvPr/>
            </p:nvSpPr>
            <p:spPr bwMode="auto">
              <a:xfrm>
                <a:off x="3731701" y="4164377"/>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a:t>
                </a:r>
              </a:p>
            </p:txBody>
          </p:sp>
          <p:sp>
            <p:nvSpPr>
              <p:cNvPr id="32204" name="TextBox 32203">
                <a:extLst>
                  <a:ext uri="{FF2B5EF4-FFF2-40B4-BE49-F238E27FC236}">
                    <a16:creationId xmlns:a16="http://schemas.microsoft.com/office/drawing/2014/main" id="{F8540F98-3902-79E0-F97D-D53FA140CF01}"/>
                  </a:ext>
                </a:extLst>
              </p:cNvPr>
              <p:cNvSpPr txBox="1"/>
              <p:nvPr/>
            </p:nvSpPr>
            <p:spPr bwMode="auto">
              <a:xfrm>
                <a:off x="5570142" y="4157707"/>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a:t>
                </a:r>
              </a:p>
            </p:txBody>
          </p:sp>
          <p:sp>
            <p:nvSpPr>
              <p:cNvPr id="32205" name="TextBox 32204">
                <a:extLst>
                  <a:ext uri="{FF2B5EF4-FFF2-40B4-BE49-F238E27FC236}">
                    <a16:creationId xmlns:a16="http://schemas.microsoft.com/office/drawing/2014/main" id="{8BCBEE9A-573C-1964-536A-A88D3CC1DC54}"/>
                  </a:ext>
                </a:extLst>
              </p:cNvPr>
              <p:cNvSpPr txBox="1"/>
              <p:nvPr/>
            </p:nvSpPr>
            <p:spPr bwMode="auto">
              <a:xfrm>
                <a:off x="4948264" y="4161042"/>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a:t>
                </a:r>
              </a:p>
            </p:txBody>
          </p:sp>
          <p:sp>
            <p:nvSpPr>
              <p:cNvPr id="32206" name="TextBox 32205">
                <a:extLst>
                  <a:ext uri="{FF2B5EF4-FFF2-40B4-BE49-F238E27FC236}">
                    <a16:creationId xmlns:a16="http://schemas.microsoft.com/office/drawing/2014/main" id="{9B22DB44-5FE4-354E-36D7-B296737977EF}"/>
                  </a:ext>
                </a:extLst>
              </p:cNvPr>
              <p:cNvSpPr txBox="1"/>
              <p:nvPr/>
            </p:nvSpPr>
            <p:spPr bwMode="auto">
              <a:xfrm>
                <a:off x="6767587" y="4157707"/>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a:t>
                </a:r>
              </a:p>
            </p:txBody>
          </p:sp>
          <p:sp>
            <p:nvSpPr>
              <p:cNvPr id="32207" name="TextBox 32206">
                <a:extLst>
                  <a:ext uri="{FF2B5EF4-FFF2-40B4-BE49-F238E27FC236}">
                    <a16:creationId xmlns:a16="http://schemas.microsoft.com/office/drawing/2014/main" id="{ED8B8B36-509D-D07B-3BF0-573F05120387}"/>
                  </a:ext>
                </a:extLst>
              </p:cNvPr>
              <p:cNvSpPr txBox="1"/>
              <p:nvPr/>
            </p:nvSpPr>
            <p:spPr bwMode="auto">
              <a:xfrm>
                <a:off x="6145706" y="4161042"/>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a:t>
                </a:r>
              </a:p>
            </p:txBody>
          </p:sp>
          <p:sp>
            <p:nvSpPr>
              <p:cNvPr id="32208" name="TextBox 32207">
                <a:extLst>
                  <a:ext uri="{FF2B5EF4-FFF2-40B4-BE49-F238E27FC236}">
                    <a16:creationId xmlns:a16="http://schemas.microsoft.com/office/drawing/2014/main" id="{00C30846-5AB6-48A6-0EAD-9A17812BC140}"/>
                  </a:ext>
                </a:extLst>
              </p:cNvPr>
              <p:cNvSpPr txBox="1"/>
              <p:nvPr/>
            </p:nvSpPr>
            <p:spPr bwMode="auto">
              <a:xfrm>
                <a:off x="7985560" y="4161416"/>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a:t>
                </a:r>
              </a:p>
            </p:txBody>
          </p:sp>
          <p:sp>
            <p:nvSpPr>
              <p:cNvPr id="32209" name="TextBox 32208">
                <a:extLst>
                  <a:ext uri="{FF2B5EF4-FFF2-40B4-BE49-F238E27FC236}">
                    <a16:creationId xmlns:a16="http://schemas.microsoft.com/office/drawing/2014/main" id="{42DACE69-A453-28CC-A928-CD2064A891C0}"/>
                  </a:ext>
                </a:extLst>
              </p:cNvPr>
              <p:cNvSpPr txBox="1"/>
              <p:nvPr/>
            </p:nvSpPr>
            <p:spPr bwMode="auto">
              <a:xfrm>
                <a:off x="7363678" y="4164751"/>
                <a:ext cx="57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a:t>
                </a:r>
              </a:p>
            </p:txBody>
          </p:sp>
          <p:sp>
            <p:nvSpPr>
              <p:cNvPr id="32210" name="TextBox 32209">
                <a:extLst>
                  <a:ext uri="{FF2B5EF4-FFF2-40B4-BE49-F238E27FC236}">
                    <a16:creationId xmlns:a16="http://schemas.microsoft.com/office/drawing/2014/main" id="{8C8A54F0-EEC8-E54E-803C-3FCF0EFF5247}"/>
                  </a:ext>
                </a:extLst>
              </p:cNvPr>
              <p:cNvSpPr txBox="1"/>
              <p:nvPr/>
            </p:nvSpPr>
            <p:spPr bwMode="auto">
              <a:xfrm>
                <a:off x="8475722" y="4161416"/>
                <a:ext cx="788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a:t>
                </a:r>
              </a:p>
            </p:txBody>
          </p:sp>
        </p:grpSp>
        <p:grpSp>
          <p:nvGrpSpPr>
            <p:cNvPr id="32185" name="Group 32184">
              <a:extLst>
                <a:ext uri="{FF2B5EF4-FFF2-40B4-BE49-F238E27FC236}">
                  <a16:creationId xmlns:a16="http://schemas.microsoft.com/office/drawing/2014/main" id="{E22A50A8-84B7-E387-9B5B-A33C6C1EC382}"/>
                </a:ext>
              </a:extLst>
            </p:cNvPr>
            <p:cNvGrpSpPr/>
            <p:nvPr/>
          </p:nvGrpSpPr>
          <p:grpSpPr>
            <a:xfrm>
              <a:off x="5952938" y="4392334"/>
              <a:ext cx="3359481" cy="345598"/>
              <a:chOff x="2423479" y="4157707"/>
              <a:chExt cx="6847088" cy="345598"/>
            </a:xfrm>
          </p:grpSpPr>
          <p:sp>
            <p:nvSpPr>
              <p:cNvPr id="32189" name="TextBox 32188">
                <a:extLst>
                  <a:ext uri="{FF2B5EF4-FFF2-40B4-BE49-F238E27FC236}">
                    <a16:creationId xmlns:a16="http://schemas.microsoft.com/office/drawing/2014/main" id="{4F113E19-DF01-B70A-33BC-0CB502E45CB7}"/>
                  </a:ext>
                </a:extLst>
              </p:cNvPr>
              <p:cNvSpPr txBox="1"/>
              <p:nvPr/>
            </p:nvSpPr>
            <p:spPr bwMode="auto">
              <a:xfrm>
                <a:off x="3045360" y="4161042"/>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a:t>
                </a:r>
              </a:p>
            </p:txBody>
          </p:sp>
          <p:sp>
            <p:nvSpPr>
              <p:cNvPr id="32190" name="TextBox 32189">
                <a:extLst>
                  <a:ext uri="{FF2B5EF4-FFF2-40B4-BE49-F238E27FC236}">
                    <a16:creationId xmlns:a16="http://schemas.microsoft.com/office/drawing/2014/main" id="{2EC9978F-9B4C-3605-6541-B69C11C119AE}"/>
                  </a:ext>
                </a:extLst>
              </p:cNvPr>
              <p:cNvSpPr txBox="1"/>
              <p:nvPr/>
            </p:nvSpPr>
            <p:spPr bwMode="auto">
              <a:xfrm>
                <a:off x="2423479" y="4164377"/>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a:t>
                </a:r>
              </a:p>
            </p:txBody>
          </p:sp>
          <p:sp>
            <p:nvSpPr>
              <p:cNvPr id="32191" name="TextBox 32190">
                <a:extLst>
                  <a:ext uri="{FF2B5EF4-FFF2-40B4-BE49-F238E27FC236}">
                    <a16:creationId xmlns:a16="http://schemas.microsoft.com/office/drawing/2014/main" id="{0CB44FEA-9319-98B0-A2F8-90D8EE07E30D}"/>
                  </a:ext>
                </a:extLst>
              </p:cNvPr>
              <p:cNvSpPr txBox="1"/>
              <p:nvPr/>
            </p:nvSpPr>
            <p:spPr bwMode="auto">
              <a:xfrm>
                <a:off x="4242803" y="4161042"/>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14</a:t>
                </a:r>
              </a:p>
            </p:txBody>
          </p:sp>
          <p:sp>
            <p:nvSpPr>
              <p:cNvPr id="32192" name="TextBox 32191">
                <a:extLst>
                  <a:ext uri="{FF2B5EF4-FFF2-40B4-BE49-F238E27FC236}">
                    <a16:creationId xmlns:a16="http://schemas.microsoft.com/office/drawing/2014/main" id="{324E7FC6-18C0-2B6A-FBE6-8136397A8A85}"/>
                  </a:ext>
                </a:extLst>
              </p:cNvPr>
              <p:cNvSpPr txBox="1"/>
              <p:nvPr/>
            </p:nvSpPr>
            <p:spPr bwMode="auto">
              <a:xfrm>
                <a:off x="3620922" y="4164377"/>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13</a:t>
                </a:r>
              </a:p>
            </p:txBody>
          </p:sp>
          <p:sp>
            <p:nvSpPr>
              <p:cNvPr id="32193" name="TextBox 32192">
                <a:extLst>
                  <a:ext uri="{FF2B5EF4-FFF2-40B4-BE49-F238E27FC236}">
                    <a16:creationId xmlns:a16="http://schemas.microsoft.com/office/drawing/2014/main" id="{EC0AADE9-C302-ACBD-C5D1-4797C7573460}"/>
                  </a:ext>
                </a:extLst>
              </p:cNvPr>
              <p:cNvSpPr txBox="1"/>
              <p:nvPr/>
            </p:nvSpPr>
            <p:spPr bwMode="auto">
              <a:xfrm>
                <a:off x="5459364" y="4157707"/>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16</a:t>
                </a:r>
              </a:p>
            </p:txBody>
          </p:sp>
          <p:sp>
            <p:nvSpPr>
              <p:cNvPr id="32194" name="TextBox 32193">
                <a:extLst>
                  <a:ext uri="{FF2B5EF4-FFF2-40B4-BE49-F238E27FC236}">
                    <a16:creationId xmlns:a16="http://schemas.microsoft.com/office/drawing/2014/main" id="{95530512-B1D0-D816-33A7-F06563F8C7C8}"/>
                  </a:ext>
                </a:extLst>
              </p:cNvPr>
              <p:cNvSpPr txBox="1"/>
              <p:nvPr/>
            </p:nvSpPr>
            <p:spPr bwMode="auto">
              <a:xfrm>
                <a:off x="4837487" y="4161042"/>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a:t>
                </a:r>
              </a:p>
            </p:txBody>
          </p:sp>
          <p:sp>
            <p:nvSpPr>
              <p:cNvPr id="32195" name="TextBox 32194">
                <a:extLst>
                  <a:ext uri="{FF2B5EF4-FFF2-40B4-BE49-F238E27FC236}">
                    <a16:creationId xmlns:a16="http://schemas.microsoft.com/office/drawing/2014/main" id="{18A4A65E-3475-49E8-6BA0-1E73D6C22359}"/>
                  </a:ext>
                </a:extLst>
              </p:cNvPr>
              <p:cNvSpPr txBox="1"/>
              <p:nvPr/>
            </p:nvSpPr>
            <p:spPr bwMode="auto">
              <a:xfrm>
                <a:off x="6656809" y="4157707"/>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18</a:t>
                </a:r>
              </a:p>
            </p:txBody>
          </p:sp>
          <p:sp>
            <p:nvSpPr>
              <p:cNvPr id="32196" name="TextBox 32195">
                <a:extLst>
                  <a:ext uri="{FF2B5EF4-FFF2-40B4-BE49-F238E27FC236}">
                    <a16:creationId xmlns:a16="http://schemas.microsoft.com/office/drawing/2014/main" id="{DBAB9F04-A43E-1999-C056-FFB3A2CFFB3B}"/>
                  </a:ext>
                </a:extLst>
              </p:cNvPr>
              <p:cNvSpPr txBox="1"/>
              <p:nvPr/>
            </p:nvSpPr>
            <p:spPr bwMode="auto">
              <a:xfrm>
                <a:off x="6034928" y="4161042"/>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17</a:t>
                </a:r>
              </a:p>
            </p:txBody>
          </p:sp>
          <p:sp>
            <p:nvSpPr>
              <p:cNvPr id="32197" name="TextBox 32196">
                <a:extLst>
                  <a:ext uri="{FF2B5EF4-FFF2-40B4-BE49-F238E27FC236}">
                    <a16:creationId xmlns:a16="http://schemas.microsoft.com/office/drawing/2014/main" id="{A5955CB6-B601-C0A8-576F-DBE1FAB485BA}"/>
                  </a:ext>
                </a:extLst>
              </p:cNvPr>
              <p:cNvSpPr txBox="1"/>
              <p:nvPr/>
            </p:nvSpPr>
            <p:spPr bwMode="auto">
              <a:xfrm>
                <a:off x="7874780" y="4161416"/>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a:t>
                </a:r>
              </a:p>
            </p:txBody>
          </p:sp>
          <p:sp>
            <p:nvSpPr>
              <p:cNvPr id="32198" name="TextBox 32197">
                <a:extLst>
                  <a:ext uri="{FF2B5EF4-FFF2-40B4-BE49-F238E27FC236}">
                    <a16:creationId xmlns:a16="http://schemas.microsoft.com/office/drawing/2014/main" id="{5F6566C6-DE8C-A874-FB59-42483BFF5279}"/>
                  </a:ext>
                </a:extLst>
              </p:cNvPr>
              <p:cNvSpPr txBox="1"/>
              <p:nvPr/>
            </p:nvSpPr>
            <p:spPr bwMode="auto">
              <a:xfrm>
                <a:off x="7252899" y="4164751"/>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a:t>
                </a:r>
              </a:p>
            </p:txBody>
          </p:sp>
          <p:sp>
            <p:nvSpPr>
              <p:cNvPr id="32199" name="TextBox 32198">
                <a:extLst>
                  <a:ext uri="{FF2B5EF4-FFF2-40B4-BE49-F238E27FC236}">
                    <a16:creationId xmlns:a16="http://schemas.microsoft.com/office/drawing/2014/main" id="{55AC4397-06CB-C212-0E2C-A517FE415574}"/>
                  </a:ext>
                </a:extLst>
              </p:cNvPr>
              <p:cNvSpPr txBox="1"/>
              <p:nvPr/>
            </p:nvSpPr>
            <p:spPr bwMode="auto">
              <a:xfrm>
                <a:off x="8469464" y="4161416"/>
                <a:ext cx="801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21</a:t>
                </a:r>
              </a:p>
            </p:txBody>
          </p:sp>
        </p:grpSp>
        <p:sp>
          <p:nvSpPr>
            <p:cNvPr id="32186" name="TextBox 32185">
              <a:extLst>
                <a:ext uri="{FF2B5EF4-FFF2-40B4-BE49-F238E27FC236}">
                  <a16:creationId xmlns:a16="http://schemas.microsoft.com/office/drawing/2014/main" id="{9CEB0B81-5DDD-BDB9-45A3-5543A4796445}"/>
                </a:ext>
              </a:extLst>
            </p:cNvPr>
            <p:cNvSpPr txBox="1"/>
            <p:nvPr/>
          </p:nvSpPr>
          <p:spPr bwMode="auto">
            <a:xfrm>
              <a:off x="9529606" y="44005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23</a:t>
              </a:r>
            </a:p>
          </p:txBody>
        </p:sp>
        <p:sp>
          <p:nvSpPr>
            <p:cNvPr id="32187" name="TextBox 32186">
              <a:extLst>
                <a:ext uri="{FF2B5EF4-FFF2-40B4-BE49-F238E27FC236}">
                  <a16:creationId xmlns:a16="http://schemas.microsoft.com/office/drawing/2014/main" id="{D05BCBA9-A5D1-66F6-CCCD-87996CD70881}"/>
                </a:ext>
              </a:extLst>
            </p:cNvPr>
            <p:cNvSpPr txBox="1"/>
            <p:nvPr/>
          </p:nvSpPr>
          <p:spPr bwMode="auto">
            <a:xfrm>
              <a:off x="9224484" y="440389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22</a:t>
              </a:r>
            </a:p>
          </p:txBody>
        </p:sp>
        <p:sp>
          <p:nvSpPr>
            <p:cNvPr id="32188" name="TextBox 32187">
              <a:extLst>
                <a:ext uri="{FF2B5EF4-FFF2-40B4-BE49-F238E27FC236}">
                  <a16:creationId xmlns:a16="http://schemas.microsoft.com/office/drawing/2014/main" id="{9F6341D7-7662-1137-1050-A9AA90599CD4}"/>
                </a:ext>
              </a:extLst>
            </p:cNvPr>
            <p:cNvSpPr txBox="1"/>
            <p:nvPr/>
          </p:nvSpPr>
          <p:spPr bwMode="auto">
            <a:xfrm>
              <a:off x="9821384" y="44005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a:t>
              </a:r>
            </a:p>
          </p:txBody>
        </p:sp>
      </p:grpSp>
    </p:spTree>
    <p:extLst>
      <p:ext uri="{BB962C8B-B14F-4D97-AF65-F5344CB8AC3E}">
        <p14:creationId xmlns:p14="http://schemas.microsoft.com/office/powerpoint/2010/main" val="189618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ADVANCE IV: Safety Summary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893295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Broome. ASH 2022. Abstr 3. 2. Howard. Neurology. 2019;92:e2661.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Howard. Lancet Neurol. 2021;20:526. 4. Newland. Am J Hematol. 2020;95:178. </a:t>
            </a:r>
            <a:endParaRPr lang="en-US" altLang="en-US" sz="1200" b="0" dirty="0">
              <a:solidFill>
                <a:schemeClr val="bg2"/>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42729963-674F-7C3A-4441-C72F073002DD}"/>
              </a:ext>
            </a:extLst>
          </p:cNvPr>
          <p:cNvGraphicFramePr>
            <a:graphicFrameLocks noGrp="1"/>
          </p:cNvGraphicFramePr>
          <p:nvPr>
            <p:extLst>
              <p:ext uri="{D42A27DB-BD31-4B8C-83A1-F6EECF244321}">
                <p14:modId xmlns:p14="http://schemas.microsoft.com/office/powerpoint/2010/main" val="2184628071"/>
              </p:ext>
            </p:extLst>
          </p:nvPr>
        </p:nvGraphicFramePr>
        <p:xfrm>
          <a:off x="522288" y="1590079"/>
          <a:ext cx="5465890" cy="2926208"/>
        </p:xfrm>
        <a:graphic>
          <a:graphicData uri="http://schemas.openxmlformats.org/drawingml/2006/table">
            <a:tbl>
              <a:tblPr/>
              <a:tblGrid>
                <a:gridCol w="2501114">
                  <a:extLst>
                    <a:ext uri="{9D8B030D-6E8A-4147-A177-3AD203B41FA5}">
                      <a16:colId xmlns:a16="http://schemas.microsoft.com/office/drawing/2014/main" val="20000"/>
                    </a:ext>
                  </a:extLst>
                </a:gridCol>
                <a:gridCol w="1531802">
                  <a:extLst>
                    <a:ext uri="{9D8B030D-6E8A-4147-A177-3AD203B41FA5}">
                      <a16:colId xmlns:a16="http://schemas.microsoft.com/office/drawing/2014/main" val="129657357"/>
                    </a:ext>
                  </a:extLst>
                </a:gridCol>
                <a:gridCol w="1432974">
                  <a:extLst>
                    <a:ext uri="{9D8B030D-6E8A-4147-A177-3AD203B41FA5}">
                      <a16:colId xmlns:a16="http://schemas.microsoft.com/office/drawing/2014/main" val="20001"/>
                    </a:ext>
                  </a:extLst>
                </a:gridCol>
              </a:tblGrid>
              <a:tr h="13349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 n (%)</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Efgartigimod (n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(93.0)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(95.6)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600" b="0" i="0" u="none" strike="noStrike" kern="1200" baseline="0" dirty="0">
                          <a:solidFill>
                            <a:srgbClr val="000000"/>
                          </a:solidFill>
                          <a:latin typeface="Calibri" panose="020F0502020204030204" pitchFamily="34" charset="0"/>
                        </a:rPr>
                        <a:t>≥1 serious TEAE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34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lang="en-US" sz="1600" b="0" i="0" u="none" strike="noStrike" kern="1200" baseline="0" dirty="0">
                          <a:solidFill>
                            <a:srgbClr val="000000"/>
                          </a:solidFill>
                          <a:latin typeface="Calibri" panose="020F0502020204030204" pitchFamily="34" charset="0"/>
                        </a:rPr>
                        <a:t>≥1 TEAE leading to d/c</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334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lang="en-US" sz="1600" b="0" i="0" u="none" strike="noStrike" kern="1200" baseline="0" dirty="0">
                          <a:solidFill>
                            <a:srgbClr val="000000"/>
                          </a:solidFill>
                          <a:latin typeface="Calibri" panose="020F0502020204030204" pitchFamily="34" charset="0"/>
                        </a:rPr>
                        <a:t>≥1 TR/TEAE according to PI</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817315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AESI: any bleeding event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(70.9)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(86.7)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AESI: any infection event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(29.1)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4541963"/>
                  </a:ext>
                </a:extLst>
              </a:tr>
              <a:tr h="223784">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Infusion-related reaction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1991095"/>
                  </a:ext>
                </a:extLst>
              </a:tr>
            </a:tbl>
          </a:graphicData>
        </a:graphic>
      </p:graphicFrame>
      <p:graphicFrame>
        <p:nvGraphicFramePr>
          <p:cNvPr id="9" name="Group 32">
            <a:extLst>
              <a:ext uri="{FF2B5EF4-FFF2-40B4-BE49-F238E27FC236}">
                <a16:creationId xmlns:a16="http://schemas.microsoft.com/office/drawing/2014/main" id="{4C8FA51D-206B-D88D-BE3C-F4C64E63CC64}"/>
              </a:ext>
            </a:extLst>
          </p:cNvPr>
          <p:cNvGraphicFramePr>
            <a:graphicFrameLocks noGrp="1"/>
          </p:cNvGraphicFramePr>
          <p:nvPr>
            <p:extLst>
              <p:ext uri="{D42A27DB-BD31-4B8C-83A1-F6EECF244321}">
                <p14:modId xmlns:p14="http://schemas.microsoft.com/office/powerpoint/2010/main" val="1166826181"/>
              </p:ext>
            </p:extLst>
          </p:nvPr>
        </p:nvGraphicFramePr>
        <p:xfrm>
          <a:off x="6292723" y="1590079"/>
          <a:ext cx="5465890" cy="3261504"/>
        </p:xfrm>
        <a:graphic>
          <a:graphicData uri="http://schemas.openxmlformats.org/drawingml/2006/table">
            <a:tbl>
              <a:tblPr/>
              <a:tblGrid>
                <a:gridCol w="2104089">
                  <a:extLst>
                    <a:ext uri="{9D8B030D-6E8A-4147-A177-3AD203B41FA5}">
                      <a16:colId xmlns:a16="http://schemas.microsoft.com/office/drawing/2014/main" val="20000"/>
                    </a:ext>
                  </a:extLst>
                </a:gridCol>
                <a:gridCol w="1714500">
                  <a:extLst>
                    <a:ext uri="{9D8B030D-6E8A-4147-A177-3AD203B41FA5}">
                      <a16:colId xmlns:a16="http://schemas.microsoft.com/office/drawing/2014/main" val="129657357"/>
                    </a:ext>
                  </a:extLst>
                </a:gridCol>
                <a:gridCol w="1647301">
                  <a:extLst>
                    <a:ext uri="{9D8B030D-6E8A-4147-A177-3AD203B41FA5}">
                      <a16:colId xmlns:a16="http://schemas.microsoft.com/office/drawing/2014/main" val="20001"/>
                    </a:ext>
                  </a:extLst>
                </a:gridCol>
              </a:tblGrid>
              <a:tr h="35454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Most common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TEAEs, n (%)</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Efgartigimod     (n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526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(7.0)</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(0.0)</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526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600" b="0" i="0" u="none" strike="noStrike" kern="1200" baseline="0" dirty="0">
                          <a:solidFill>
                            <a:srgbClr val="000000"/>
                          </a:solidFill>
                          <a:latin typeface="Calibri" panose="020F0502020204030204" pitchFamily="34" charset="0"/>
                        </a:rPr>
                        <a:t>Fatigue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(4.7)</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(2.2)</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526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lang="en-US" sz="1600" b="0" i="0" u="none" strike="noStrike" kern="1200" baseline="0" dirty="0">
                          <a:solidFill>
                            <a:srgbClr val="000000"/>
                          </a:solidFill>
                          <a:latin typeface="Calibri" panose="020F0502020204030204" pitchFamily="34" charset="0"/>
                        </a:rPr>
                        <a:t>Headache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(16.3)</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(13.3)</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526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Petechiae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(15.1)</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(26.7)</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0526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(5.8)</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(0.0)</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4541963"/>
                  </a:ext>
                </a:extLst>
              </a:tr>
              <a:tr h="20526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(5.8)</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(4.4)</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1991095"/>
                  </a:ext>
                </a:extLst>
              </a:tr>
              <a:tr h="20526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Hematuria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(16.3)</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(15.6)</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34977476"/>
                  </a:ext>
                </a:extLst>
              </a:tr>
              <a:tr h="20526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Purpura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(8.1)</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(8.9)</a:t>
                      </a:r>
                    </a:p>
                  </a:txBody>
                  <a:tcPr marL="46835" marR="46835"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8443452"/>
                  </a:ext>
                </a:extLst>
              </a:tr>
            </a:tbl>
          </a:graphicData>
        </a:graphic>
      </p:graphicFrame>
      <p:sp>
        <p:nvSpPr>
          <p:cNvPr id="10" name="Content Placeholder 5">
            <a:extLst>
              <a:ext uri="{FF2B5EF4-FFF2-40B4-BE49-F238E27FC236}">
                <a16:creationId xmlns:a16="http://schemas.microsoft.com/office/drawing/2014/main" id="{7E1E0E71-8F50-636D-0B43-65D1199B34C5}"/>
              </a:ext>
            </a:extLst>
          </p:cNvPr>
          <p:cNvSpPr txBox="1">
            <a:spLocks/>
          </p:cNvSpPr>
          <p:nvPr/>
        </p:nvSpPr>
        <p:spPr bwMode="auto">
          <a:xfrm>
            <a:off x="609759" y="5100222"/>
            <a:ext cx="11292951" cy="100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solidFill>
                  <a:srgbClr val="000000"/>
                </a:solidFill>
              </a:rPr>
              <a:t>No grade </a:t>
            </a:r>
            <a:r>
              <a:rPr lang="en-US" sz="2000" b="0" dirty="0">
                <a:solidFill>
                  <a:srgbClr val="000000"/>
                </a:solidFill>
              </a:rPr>
              <a:t>≥1 treatment-related TEAEs according to PI in both arms</a:t>
            </a:r>
            <a:endParaRPr lang="en-US" sz="2000" b="0" dirty="0">
              <a:solidFill>
                <a:schemeClr val="bg2">
                  <a:lumMod val="10000"/>
                </a:schemeClr>
              </a:solidFill>
            </a:endParaRPr>
          </a:p>
          <a:p>
            <a:r>
              <a:rPr lang="en-US" sz="2000" b="0" kern="0" dirty="0"/>
              <a:t>Efgartigimod was well tolerated, and safety findings were consistent with that of prior studies</a:t>
            </a:r>
            <a:r>
              <a:rPr lang="en-US" sz="2000" b="0" kern="0" baseline="30000" dirty="0"/>
              <a:t>2-4</a:t>
            </a:r>
          </a:p>
          <a:p>
            <a:pPr marL="0" indent="0">
              <a:buNone/>
            </a:pPr>
            <a:endParaRPr lang="en-US" sz="2000" b="0" kern="0" dirty="0"/>
          </a:p>
        </p:txBody>
      </p:sp>
    </p:spTree>
    <p:extLst>
      <p:ext uri="{BB962C8B-B14F-4D97-AF65-F5344CB8AC3E}">
        <p14:creationId xmlns:p14="http://schemas.microsoft.com/office/powerpoint/2010/main" val="431760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ADVANCE IV: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Efgartigimod was associated with clinically and statistically significant improvements in platelet counts vs placebo</a:t>
            </a:r>
          </a:p>
          <a:p>
            <a:pPr lvl="1"/>
            <a:r>
              <a:rPr kumimoji="0" lang="en-US" sz="2200" b="0" i="0" u="none" strike="noStrike" cap="none" normalizeH="0" baseline="0" dirty="0">
                <a:ln>
                  <a:noFill/>
                </a:ln>
                <a:solidFill>
                  <a:schemeClr val="bg2">
                    <a:lumMod val="10000"/>
                  </a:schemeClr>
                </a:solidFill>
                <a:effectLst/>
              </a:rPr>
              <a:t>Sustained platelet response ≥50 × 10</a:t>
            </a:r>
            <a:r>
              <a:rPr kumimoji="0" lang="en-US" sz="2200" b="0" i="0" u="none" strike="noStrike" cap="none" normalizeH="0" baseline="30000" dirty="0">
                <a:ln>
                  <a:noFill/>
                </a:ln>
                <a:solidFill>
                  <a:schemeClr val="bg2">
                    <a:lumMod val="10000"/>
                  </a:schemeClr>
                </a:solidFill>
                <a:effectLst/>
              </a:rPr>
              <a:t>9</a:t>
            </a:r>
            <a:r>
              <a:rPr kumimoji="0" lang="en-US" sz="2200" b="0" i="0" u="none" strike="noStrike" cap="none" normalizeH="0" baseline="0" dirty="0">
                <a:ln>
                  <a:noFill/>
                </a:ln>
                <a:solidFill>
                  <a:schemeClr val="bg2">
                    <a:lumMod val="10000"/>
                  </a:schemeClr>
                </a:solidFill>
                <a:effectLst/>
              </a:rPr>
              <a:t>/L in ≥4 of 6 visits: 21.8% vs 5.0% (</a:t>
            </a:r>
            <a:r>
              <a:rPr kumimoji="0" lang="en-US" sz="2200" b="0" i="1" u="none" strike="noStrike" cap="none" normalizeH="0" baseline="0" dirty="0">
                <a:ln>
                  <a:noFill/>
                </a:ln>
                <a:solidFill>
                  <a:schemeClr val="bg2">
                    <a:lumMod val="10000"/>
                  </a:schemeClr>
                </a:solidFill>
                <a:effectLst/>
              </a:rPr>
              <a:t>P </a:t>
            </a:r>
            <a:r>
              <a:rPr kumimoji="0" lang="en-US" sz="2200" b="0" u="none" strike="noStrike" cap="none" normalizeH="0" baseline="0" dirty="0">
                <a:ln>
                  <a:noFill/>
                </a:ln>
                <a:solidFill>
                  <a:schemeClr val="bg2">
                    <a:lumMod val="10000"/>
                  </a:schemeClr>
                </a:solidFill>
                <a:effectLst/>
              </a:rPr>
              <a:t>=</a:t>
            </a:r>
            <a:r>
              <a:rPr kumimoji="0" lang="en-US" sz="2200" b="0" i="1" u="none" strike="noStrike" cap="none" normalizeH="0" baseline="0" dirty="0">
                <a:ln>
                  <a:noFill/>
                </a:ln>
                <a:solidFill>
                  <a:schemeClr val="bg2">
                    <a:lumMod val="10000"/>
                  </a:schemeClr>
                </a:solidFill>
                <a:effectLst/>
              </a:rPr>
              <a:t> </a:t>
            </a:r>
            <a:r>
              <a:rPr kumimoji="0" lang="en-US" sz="2200" b="0" i="0" u="none" strike="noStrike" cap="none" normalizeH="0" baseline="0" dirty="0">
                <a:ln>
                  <a:noFill/>
                </a:ln>
                <a:solidFill>
                  <a:schemeClr val="bg2">
                    <a:lumMod val="10000"/>
                  </a:schemeClr>
                </a:solidFill>
                <a:effectLst/>
              </a:rPr>
              <a:t>.0316)</a:t>
            </a:r>
            <a:endParaRPr kumimoji="0" lang="en-US" sz="2200" b="0" i="1" u="none" strike="noStrike" cap="none" normalizeH="0" baseline="0" dirty="0">
              <a:ln>
                <a:noFill/>
              </a:ln>
              <a:solidFill>
                <a:schemeClr val="bg2">
                  <a:lumMod val="10000"/>
                </a:schemeClr>
              </a:solidFill>
              <a:effectLst/>
            </a:endParaRPr>
          </a:p>
          <a:p>
            <a:pPr lvl="1"/>
            <a:r>
              <a:rPr lang="en-US" altLang="en-US" sz="2200" dirty="0"/>
              <a:t>Wk with platelet count ≥50 × 10</a:t>
            </a:r>
            <a:r>
              <a:rPr lang="en-US" altLang="en-US" sz="2200" baseline="30000" dirty="0"/>
              <a:t>9</a:t>
            </a:r>
            <a:r>
              <a:rPr lang="en-US" altLang="en-US" sz="2200" dirty="0"/>
              <a:t>/L in chronic population: 6.1 vs 1.5 wk </a:t>
            </a:r>
            <a:r>
              <a:rPr kumimoji="0" lang="en-US" sz="2200" b="0" i="0" u="none" strike="noStrike" cap="none" normalizeH="0" baseline="0" dirty="0">
                <a:ln>
                  <a:noFill/>
                </a:ln>
                <a:solidFill>
                  <a:schemeClr val="bg2">
                    <a:lumMod val="10000"/>
                  </a:schemeClr>
                </a:solidFill>
                <a:effectLst/>
              </a:rPr>
              <a:t>(</a:t>
            </a:r>
            <a:r>
              <a:rPr kumimoji="0" lang="en-US" sz="2200" b="0" i="1" u="none" strike="noStrike" cap="none" normalizeH="0" baseline="0" dirty="0">
                <a:ln>
                  <a:noFill/>
                </a:ln>
                <a:solidFill>
                  <a:schemeClr val="bg2">
                    <a:lumMod val="10000"/>
                  </a:schemeClr>
                </a:solidFill>
                <a:effectLst/>
              </a:rPr>
              <a:t>P </a:t>
            </a:r>
            <a:r>
              <a:rPr kumimoji="0" lang="en-US" sz="2200" b="0" u="none" strike="noStrike" cap="none" normalizeH="0" baseline="0" dirty="0">
                <a:ln>
                  <a:noFill/>
                </a:ln>
                <a:solidFill>
                  <a:schemeClr val="bg2">
                    <a:lumMod val="10000"/>
                  </a:schemeClr>
                </a:solidFill>
                <a:effectLst/>
              </a:rPr>
              <a:t>=</a:t>
            </a:r>
            <a:r>
              <a:rPr kumimoji="0" lang="en-US" sz="2200" b="0" i="1" u="none" strike="noStrike" cap="none" normalizeH="0" baseline="0" dirty="0">
                <a:ln>
                  <a:noFill/>
                </a:ln>
                <a:solidFill>
                  <a:schemeClr val="bg2">
                    <a:lumMod val="10000"/>
                  </a:schemeClr>
                </a:solidFill>
                <a:effectLst/>
              </a:rPr>
              <a:t> </a:t>
            </a:r>
            <a:r>
              <a:rPr kumimoji="0" lang="en-US" sz="2200" b="0" i="0" u="none" strike="noStrike" cap="none" normalizeH="0" baseline="0" dirty="0">
                <a:ln>
                  <a:noFill/>
                </a:ln>
                <a:solidFill>
                  <a:schemeClr val="bg2">
                    <a:lumMod val="10000"/>
                  </a:schemeClr>
                </a:solidFill>
                <a:effectLst/>
              </a:rPr>
              <a:t>.0009)</a:t>
            </a:r>
            <a:endParaRPr lang="en-US" altLang="en-US" sz="2200" dirty="0"/>
          </a:p>
          <a:p>
            <a:r>
              <a:rPr lang="en-US" altLang="en-US" sz="2400" dirty="0"/>
              <a:t>Efgartigimod was well-tolerated with mostly mild to moderate AEs </a:t>
            </a:r>
          </a:p>
          <a:p>
            <a:pPr lvl="1"/>
            <a:r>
              <a:rPr lang="en-US" altLang="en-US" sz="2200" dirty="0"/>
              <a:t>There were no new safety signals</a:t>
            </a:r>
          </a:p>
          <a:p>
            <a:r>
              <a:rPr lang="en-US" altLang="en-US" sz="2400" dirty="0"/>
              <a:t>QW and Q2W dosing of efgartigimod both are effective, allowing for dose adjustments based on platelet counts</a:t>
            </a:r>
          </a:p>
          <a:p>
            <a:r>
              <a:rPr lang="en-US" altLang="en-US" sz="2400" dirty="0"/>
              <a:t>Following completion of this trial, &gt;90% of patients enrolled in open-label extension ADVANCE+ (NCT04225156)</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Broome. ASH 2022. Abstr 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37329C9448A354CB709C4A3B09CFCA9" ma:contentTypeVersion="1" ma:contentTypeDescription="Create a new document." ma:contentTypeScope="" ma:versionID="9df7312a6056ef0a2b6deed9cb7e72cc">
  <xsd:schema xmlns:xsd="http://www.w3.org/2001/XMLSchema" xmlns:xs="http://www.w3.org/2001/XMLSchema" xmlns:p="http://schemas.microsoft.com/office/2006/metadata/properties" xmlns:ns2="d54cbe69-32bd-412a-b004-9152f949605e" xmlns:ns3="445b856e-733a-4611-888d-a64c433b8589" targetNamespace="http://schemas.microsoft.com/office/2006/metadata/properties" ma:root="true" ma:fieldsID="1a9e81a531a82f0a7a106ecc568650a1" ns2:_="" ns3:_="">
    <xsd:import namespace="d54cbe69-32bd-412a-b004-9152f949605e"/>
    <xsd:import namespace="445b856e-733a-4611-888d-a64c433b858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45b856e-733a-4611-888d-a64c433b858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56M7VY3CDVN5-1484358155-2</_dlc_DocId>
    <_dlc_DocIdUrl xmlns="d54cbe69-32bd-412a-b004-9152f949605e">
      <Url>https://intranet.clinicaloptions.com/mews/oncology/ONC_2022_ASH_CF_(5667)/NONMALIG_3_Broome/_layouts/15/DocIdRedir.aspx?ID=56M7VY3CDVN5-1484358155-2</Url>
      <Description>56M7VY3CDVN5-1484358155-2</Description>
    </_dlc_DocIdUrl>
    <Document_x0020_Category xmlns="445b856e-733a-4611-888d-a64c433b8589">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9796E6D3-C5BB-4CB3-8823-CA2C51920E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45b856e-733a-4611-888d-a64c433b85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http://schemas.microsoft.com/office/2006/documentManagement/types"/>
    <ds:schemaRef ds:uri="d54cbe69-32bd-412a-b004-9152f949605e"/>
    <ds:schemaRef ds:uri="http://purl.org/dc/terms/"/>
    <ds:schemaRef ds:uri="http://schemas.openxmlformats.org/package/2006/metadata/core-properties"/>
    <ds:schemaRef ds:uri="http://purl.org/dc/dcmitype/"/>
    <ds:schemaRef ds:uri="http://schemas.microsoft.com/office/infopath/2007/PartnerControls"/>
    <ds:schemaRef ds:uri="445b856e-733a-4611-888d-a64c433b8589"/>
    <ds:schemaRef ds:uri="http://schemas.microsoft.com/office/2006/metadata/properties"/>
    <ds:schemaRef ds:uri="http://www.w3.org/XML/1998/namespace"/>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4132</TotalTime>
  <Words>2717</Words>
  <Application>Microsoft Office PowerPoint</Application>
  <PresentationFormat>Widescreen</PresentationFormat>
  <Paragraphs>596</Paragraphs>
  <Slides>14</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Times</vt:lpstr>
      <vt:lpstr>Wingdings</vt:lpstr>
      <vt:lpstr>2022_CCO_Template</vt:lpstr>
      <vt:lpstr>4_2017_HTAA_Diabetes</vt:lpstr>
      <vt:lpstr>ADVANCE IV: Phase III Trial of  IV Efgartigimod in Adults With  Primary Immune Thrombocytopenia</vt:lpstr>
      <vt:lpstr>About These Slides</vt:lpstr>
      <vt:lpstr>ADVANCE IV: Background</vt:lpstr>
      <vt:lpstr>ADVANCE IV: Study Design</vt:lpstr>
      <vt:lpstr>ADVANCE IV: Baseline Characteristics</vt:lpstr>
      <vt:lpstr> </vt:lpstr>
      <vt:lpstr>ADVANCE IV: Platelet Count Changes Over Time </vt:lpstr>
      <vt:lpstr>ADVANCE IV: IWG Responses</vt:lpstr>
      <vt:lpstr>ADVANCE IV: Extent of Disease Control</vt:lpstr>
      <vt:lpstr>ADVANCE IV: Subgroup Analysis of  Sustained Platelet Count Response</vt:lpstr>
      <vt:lpstr>ADVANCE IV: Targeted Reduction in IgG Levels</vt:lpstr>
      <vt:lpstr>ADVANCE IV: Safety Summary</vt:lpstr>
      <vt:lpstr>ADVANCE IV: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 IV: Phase III Trial of IV Efgartigimod in Adults With Primary Immune Thrombocytopenia</dc:title>
  <dc:creator>Preferred User</dc:creator>
  <cp:lastModifiedBy>Jessica Buckley</cp:lastModifiedBy>
  <cp:revision>34</cp:revision>
  <cp:lastPrinted>2016-09-26T20:21:49Z</cp:lastPrinted>
  <dcterms:created xsi:type="dcterms:W3CDTF">2005-05-27T15:08:01Z</dcterms:created>
  <dcterms:modified xsi:type="dcterms:W3CDTF">2022-12-14T22:34:20Z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03e002d0-2548-4077-a803-a399bc43124e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0x010100437329C9448A354CB709C4A3B09CFCA9</vt:lpwstr>
  </property>
  <property fmtid="{D5CDD505-2E9C-101B-9397-08002B2CF9AE}" pid="9" name="MediaServiceImageTags">
    <vt:lpwstr/>
  </property>
</Properties>
</file>