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Lst>
  <p:notesMasterIdLst>
    <p:notesMasterId r:id="rId18"/>
  </p:notesMasterIdLst>
  <p:sldIdLst>
    <p:sldId id="321" r:id="rId6"/>
    <p:sldId id="308" r:id="rId7"/>
    <p:sldId id="543" r:id="rId8"/>
    <p:sldId id="552" r:id="rId9"/>
    <p:sldId id="549" r:id="rId10"/>
    <p:sldId id="545" r:id="rId11"/>
    <p:sldId id="546" r:id="rId12"/>
    <p:sldId id="550" r:id="rId13"/>
    <p:sldId id="547" r:id="rId14"/>
    <p:sldId id="551" r:id="rId15"/>
    <p:sldId id="548" r:id="rId16"/>
    <p:sldId id="318"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51" userDrawn="1">
          <p15:clr>
            <a:srgbClr val="A4A3A4"/>
          </p15:clr>
        </p15:guide>
        <p15:guide id="2" orient="horz" pos="259" userDrawn="1">
          <p15:clr>
            <a:srgbClr val="A4A3A4"/>
          </p15:clr>
        </p15:guide>
        <p15:guide id="3" orient="horz" pos="1015" userDrawn="1">
          <p15:clr>
            <a:srgbClr val="A4A3A4"/>
          </p15:clr>
        </p15:guide>
        <p15:guide id="4" orient="horz" pos="4147" userDrawn="1">
          <p15:clr>
            <a:srgbClr val="A4A3A4"/>
          </p15:clr>
        </p15:guide>
        <p15:guide id="5" orient="horz" pos="3895" userDrawn="1">
          <p15:clr>
            <a:srgbClr val="A4A3A4"/>
          </p15:clr>
        </p15:guide>
        <p15:guide id="6" orient="horz" pos="4039" userDrawn="1">
          <p15:clr>
            <a:srgbClr val="A4A3A4"/>
          </p15:clr>
        </p15:guide>
        <p15:guide id="7" pos="324" userDrawn="1">
          <p15:clr>
            <a:srgbClr val="A4A3A4"/>
          </p15:clr>
        </p15:guide>
        <p15:guide id="8" pos="454" userDrawn="1">
          <p15:clr>
            <a:srgbClr val="A4A3A4"/>
          </p15:clr>
        </p15:guide>
        <p15:guide id="9" pos="3840" userDrawn="1">
          <p15:clr>
            <a:srgbClr val="A4A3A4"/>
          </p15:clr>
        </p15:guide>
        <p15:guide id="10" pos="7402" userDrawn="1">
          <p15:clr>
            <a:srgbClr val="A4A3A4"/>
          </p15:clr>
        </p15:guide>
        <p15:guide id="11" pos="7229"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egan Capel" initials="MC" lastIdx="15" clrIdx="0"/>
  <p:cmAuthor id="2" name=" " initials="MAC" lastIdx="11" clrIdx="1"/>
  <p:cmAuthor id="3" name="Andrew Bowser" initials="AB" lastIdx="1" clrIdx="2"/>
  <p:cmAuthor id="4" name="Melanie Couton" initials="MAC" lastIdx="1" clrIdx="3"/>
  <p:cmAuthor id="5" name="LT Fowler" initials="LF" lastIdx="5" clrIdx="4">
    <p:extLst>
      <p:ext uri="{19B8F6BF-5375-455C-9EA6-DF929625EA0E}">
        <p15:presenceInfo xmlns:p15="http://schemas.microsoft.com/office/powerpoint/2012/main" userId="S::lfowler@practicingclinicians.com::bdc4c4d6-9ded-467c-b80c-330a0ea8ffe4" providerId="AD"/>
      </p:ext>
    </p:extLst>
  </p:cmAuthor>
  <p:cmAuthor id="6" name="Taryn Gross" initials="TG" lastIdx="1" clrIdx="5"/>
  <p:cmAuthor id="7" name="Kiran D. Mir-Hudgeons" initials="KDM" lastIdx="4" clrIdx="6">
    <p:extLst>
      <p:ext uri="{19B8F6BF-5375-455C-9EA6-DF929625EA0E}">
        <p15:presenceInfo xmlns:p15="http://schemas.microsoft.com/office/powerpoint/2012/main" userId="S::kmirhudgeons@clinicaloptions.com::988cb7e1-0640-4c3c-b602-3f8e18ce9544" providerId="AD"/>
      </p:ext>
    </p:extLst>
  </p:cmAuthor>
  <p:cmAuthor id="8" name="Anna Poppa" initials="AP" lastIdx="5" clrIdx="7">
    <p:extLst>
      <p:ext uri="{19B8F6BF-5375-455C-9EA6-DF929625EA0E}">
        <p15:presenceInfo xmlns:p15="http://schemas.microsoft.com/office/powerpoint/2012/main" userId="c33764466cc77507" providerId="Windows Live"/>
      </p:ext>
    </p:extLst>
  </p:cmAuthor>
  <p:cmAuthor id="9" name="jolin@clinicaloptions.com" initials="j" lastIdx="7" clrIdx="8">
    <p:extLst>
      <p:ext uri="{19B8F6BF-5375-455C-9EA6-DF929625EA0E}">
        <p15:presenceInfo xmlns:p15="http://schemas.microsoft.com/office/powerpoint/2012/main" userId="jolin@clinicaloptions.com" providerId="None"/>
      </p:ext>
    </p:extLst>
  </p:cmAuthor>
  <p:cmAuthor id="10" name="Ryan Topping" initials="RT" lastIdx="5" clrIdx="9">
    <p:extLst>
      <p:ext uri="{19B8F6BF-5375-455C-9EA6-DF929625EA0E}">
        <p15:presenceInfo xmlns:p15="http://schemas.microsoft.com/office/powerpoint/2012/main" userId="Ryan Topping" providerId="None"/>
      </p:ext>
    </p:extLst>
  </p:cmAuthor>
  <p:cmAuthor id="11" name="CLINICALOPTIONS\tquill" initials="C" lastIdx="5" clrIdx="10">
    <p:extLst>
      <p:ext uri="{19B8F6BF-5375-455C-9EA6-DF929625EA0E}">
        <p15:presenceInfo xmlns:p15="http://schemas.microsoft.com/office/powerpoint/2012/main" userId="CLINICALOPTIONS\tquill" providerId="None"/>
      </p:ext>
    </p:extLst>
  </p:cmAuthor>
  <p:cmAuthor id="12" name="Christy Seals" initials="CS" lastIdx="1" clrIdx="11">
    <p:extLst>
      <p:ext uri="{19B8F6BF-5375-455C-9EA6-DF929625EA0E}">
        <p15:presenceInfo xmlns:p15="http://schemas.microsoft.com/office/powerpoint/2012/main" userId="S::cseals@clinicaloptions.com::0852e532-1f9e-4bbf-9b56-be19a9543a31" providerId="AD"/>
      </p:ext>
    </p:extLst>
  </p:cmAuthor>
  <p:cmAuthor id="13" name="Dussadee Royal" initials="DR" lastIdx="2" clrIdx="12">
    <p:extLst>
      <p:ext uri="{19B8F6BF-5375-455C-9EA6-DF929625EA0E}">
        <p15:presenceInfo xmlns:p15="http://schemas.microsoft.com/office/powerpoint/2012/main" userId="S::droyal@clinicaloptions.com::51beead8-6fa0-4b98-aeba-37044af35e1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829A83A-6545-4286-94AF-95BDE6B6E4B6}" v="607" dt="2022-06-10T17:27:03.61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80398" autoAdjust="0"/>
  </p:normalViewPr>
  <p:slideViewPr>
    <p:cSldViewPr snapToGrid="0">
      <p:cViewPr varScale="1">
        <p:scale>
          <a:sx n="103" d="100"/>
          <a:sy n="103" d="100"/>
        </p:scale>
        <p:origin x="114" y="96"/>
      </p:cViewPr>
      <p:guideLst>
        <p:guide orient="horz" pos="151"/>
        <p:guide orient="horz" pos="259"/>
        <p:guide orient="horz" pos="1015"/>
        <p:guide orient="horz" pos="4147"/>
        <p:guide orient="horz" pos="3895"/>
        <p:guide orient="horz" pos="4039"/>
        <p:guide pos="324"/>
        <p:guide pos="454"/>
        <p:guide pos="3840"/>
        <p:guide pos="7402"/>
        <p:guide pos="7229"/>
      </p:guideLst>
    </p:cSldViewPr>
  </p:slideViewPr>
  <p:outlineViewPr>
    <p:cViewPr>
      <p:scale>
        <a:sx n="33" d="100"/>
        <a:sy n="33" d="100"/>
      </p:scale>
      <p:origin x="0" y="0"/>
    </p:cViewPr>
  </p:outlineViewPr>
  <p:notesTextViewPr>
    <p:cViewPr>
      <p:scale>
        <a:sx n="125" d="100"/>
        <a:sy n="125" d="100"/>
      </p:scale>
      <p:origin x="0" y="0"/>
    </p:cViewPr>
  </p:notesTextViewPr>
  <p:sorterViewPr>
    <p:cViewPr>
      <p:scale>
        <a:sx n="1" d="1"/>
        <a:sy n="1" d="1"/>
      </p:scale>
      <p:origin x="0" y="-418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microsoft.com/office/2015/10/relationships/revisionInfo" Target="revisionInfo.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commentAuthors" Target="commentAuthor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609E5D-B407-457F-99FC-06777D5088C0}" type="datetimeFigureOut">
              <a:rPr lang="en-US" smtClean="0"/>
              <a:t>6/10/2022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0ABAA2-6C4E-466F-9BAE-1C454D0B2418}" type="slidenum">
              <a:rPr lang="en-US" smtClean="0"/>
              <a:t>‹#›</a:t>
            </a:fld>
            <a:endParaRPr lang="en-US" dirty="0"/>
          </a:p>
        </p:txBody>
      </p:sp>
    </p:spTree>
    <p:extLst>
      <p:ext uri="{BB962C8B-B14F-4D97-AF65-F5344CB8AC3E}">
        <p14:creationId xmlns:p14="http://schemas.microsoft.com/office/powerpoint/2010/main" val="20106801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solidFill>
                  <a:schemeClr val="bg2"/>
                </a:solidFill>
                <a:latin typeface="Calibri" panose="020F0502020204030204" pitchFamily="34" charset="0"/>
                <a:ea typeface="Arial Unicode MS" panose="020B0604020202020204" pitchFamily="34" charset="-128"/>
                <a:cs typeface="Calibri" panose="020F0502020204030204" pitchFamily="34" charset="0"/>
              </a:rPr>
              <a:t>dMMR, </a:t>
            </a:r>
            <a:r>
              <a:rPr lang="en-US" i="1" dirty="0"/>
              <a:t>mismatch repair deficient</a:t>
            </a:r>
            <a:r>
              <a:rPr lang="en-US" sz="1200" i="1" dirty="0">
                <a:solidFill>
                  <a:schemeClr val="bg2"/>
                </a:solidFill>
                <a:latin typeface="Calibri" panose="020F0502020204030204" pitchFamily="34" charset="0"/>
                <a:ea typeface="Arial Unicode MS" panose="020B0604020202020204" pitchFamily="34" charset="-128"/>
                <a:cs typeface="Calibri" panose="020F0502020204030204" pitchFamily="34" charset="0"/>
              </a:rPr>
              <a:t>; MSI-H, microsatellite instability</a:t>
            </a:r>
            <a:r>
              <a:rPr lang="en-US" sz="1200" i="1" dirty="0">
                <a:solidFill>
                  <a:schemeClr val="bg2"/>
                </a:solidFill>
                <a:latin typeface="Arial" panose="020B0604020202020204" pitchFamily="34" charset="0"/>
                <a:ea typeface="Arial Unicode MS" panose="020B0604020202020204" pitchFamily="34" charset="-128"/>
                <a:cs typeface="Arial" panose="020B0604020202020204" pitchFamily="34" charset="0"/>
              </a:rPr>
              <a:t>–</a:t>
            </a:r>
            <a:r>
              <a:rPr lang="en-US" sz="1200" i="1" dirty="0">
                <a:solidFill>
                  <a:schemeClr val="bg2"/>
                </a:solidFill>
                <a:latin typeface="Calibri" panose="020F0502020204030204" pitchFamily="34" charset="0"/>
                <a:ea typeface="Arial Unicode MS" panose="020B0604020202020204" pitchFamily="34" charset="-128"/>
                <a:cs typeface="Calibri" panose="020F0502020204030204" pitchFamily="34" charset="0"/>
              </a:rPr>
              <a:t>high; MSS, microsatellite stable; pMMR, mismatch repair proficient.</a:t>
            </a:r>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1</a:t>
            </a:fld>
            <a:endParaRPr lang="en-US" dirty="0"/>
          </a:p>
        </p:txBody>
      </p:sp>
    </p:spTree>
    <p:extLst>
      <p:ext uri="{BB962C8B-B14F-4D97-AF65-F5344CB8AC3E}">
        <p14:creationId xmlns:p14="http://schemas.microsoft.com/office/powerpoint/2010/main" val="11696669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dirty="0">
                <a:solidFill>
                  <a:schemeClr val="bg2"/>
                </a:solidFill>
                <a:latin typeface="Calibri" panose="020F0502020204030204" pitchFamily="34" charset="0"/>
                <a:ea typeface="Arial Unicode MS" panose="020B0604020202020204" pitchFamily="34" charset="-128"/>
                <a:cs typeface="Calibri" panose="020F0502020204030204" pitchFamily="34" charset="0"/>
              </a:rPr>
              <a:t>dMMR, </a:t>
            </a:r>
            <a:r>
              <a:rPr lang="en-US" i="1" dirty="0"/>
              <a:t>mismatch repair deficient</a:t>
            </a:r>
            <a:r>
              <a:rPr lang="en-US" sz="1200" i="1" dirty="0">
                <a:solidFill>
                  <a:schemeClr val="bg2"/>
                </a:solidFill>
                <a:latin typeface="Calibri" panose="020F0502020204030204" pitchFamily="34" charset="0"/>
                <a:ea typeface="Arial Unicode MS" panose="020B0604020202020204" pitchFamily="34" charset="-128"/>
                <a:cs typeface="Calibri" panose="020F0502020204030204" pitchFamily="34" charset="0"/>
              </a:rPr>
              <a:t>; PFS, progression-free survival; SoC, standard of care.</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3</a:t>
            </a:fld>
            <a:endParaRPr lang="en-US" dirty="0"/>
          </a:p>
        </p:txBody>
      </p:sp>
    </p:spTree>
    <p:extLst>
      <p:ext uri="{BB962C8B-B14F-4D97-AF65-F5344CB8AC3E}">
        <p14:creationId xmlns:p14="http://schemas.microsoft.com/office/powerpoint/2010/main" val="17570910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1" dirty="0">
                <a:solidFill>
                  <a:schemeClr val="bg2"/>
                </a:solidFill>
                <a:latin typeface="Calibri" panose="020F0502020204030204" pitchFamily="34" charset="0"/>
                <a:ea typeface="Arial Unicode MS" panose="020B0604020202020204" pitchFamily="34" charset="-128"/>
                <a:cs typeface="Calibri" panose="020F0502020204030204" pitchFamily="34" charset="0"/>
              </a:rPr>
              <a:t>BICR, blinded independent central review; dMMR, </a:t>
            </a:r>
            <a:r>
              <a:rPr lang="en-US" b="0" i="1" dirty="0"/>
              <a:t>mismatch repair deficient</a:t>
            </a:r>
            <a:r>
              <a:rPr lang="en-US" sz="1200" b="0" i="1" dirty="0">
                <a:solidFill>
                  <a:schemeClr val="bg2"/>
                </a:solidFill>
                <a:latin typeface="Calibri" panose="020F0502020204030204" pitchFamily="34" charset="0"/>
                <a:ea typeface="Arial Unicode MS" panose="020B0604020202020204" pitchFamily="34" charset="-128"/>
                <a:cs typeface="Calibri" panose="020F0502020204030204" pitchFamily="34" charset="0"/>
              </a:rPr>
              <a:t>; DoR, duration of response; EC, endometrial cancer; IHC, immunohistochemistry; MMR, mismatch repair; MSI-H, microsatellite instability</a:t>
            </a:r>
            <a:r>
              <a:rPr lang="en-US" sz="1200" b="0" i="1" dirty="0">
                <a:solidFill>
                  <a:schemeClr val="bg2"/>
                </a:solidFill>
                <a:latin typeface="Arial" panose="020B0604020202020204" pitchFamily="34" charset="0"/>
                <a:ea typeface="Arial Unicode MS" panose="020B0604020202020204" pitchFamily="34" charset="-128"/>
                <a:cs typeface="Arial" panose="020B0604020202020204" pitchFamily="34" charset="0"/>
              </a:rPr>
              <a:t>–</a:t>
            </a:r>
            <a:r>
              <a:rPr lang="en-US" sz="1200" b="0" i="1" dirty="0">
                <a:solidFill>
                  <a:schemeClr val="bg2"/>
                </a:solidFill>
                <a:latin typeface="Calibri" panose="020F0502020204030204" pitchFamily="34" charset="0"/>
                <a:ea typeface="Arial Unicode MS" panose="020B0604020202020204" pitchFamily="34" charset="-128"/>
                <a:cs typeface="Calibri" panose="020F0502020204030204" pitchFamily="34" charset="0"/>
              </a:rPr>
              <a:t>high; MSS, microsatellite stable; NSCLC, non-small-cell lung cancer; ORR, overall response rate; PD, progressive disease; pMMR, mismatch repair proficient; PROC, platinum-resistant ovarian cancer.</a:t>
            </a:r>
          </a:p>
          <a:p>
            <a:endParaRPr lang="en-US" dirty="0"/>
          </a:p>
          <a:p>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4</a:t>
            </a:fld>
            <a:endParaRPr lang="en-US" dirty="0"/>
          </a:p>
        </p:txBody>
      </p:sp>
    </p:spTree>
    <p:extLst>
      <p:ext uri="{BB962C8B-B14F-4D97-AF65-F5344CB8AC3E}">
        <p14:creationId xmlns:p14="http://schemas.microsoft.com/office/powerpoint/2010/main" val="14524330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dirty="0">
                <a:solidFill>
                  <a:schemeClr val="bg2"/>
                </a:solidFill>
                <a:latin typeface="Calibri" panose="020F0502020204030204" pitchFamily="34" charset="0"/>
                <a:ea typeface="Arial Unicode MS" panose="020B0604020202020204" pitchFamily="34" charset="-128"/>
                <a:cs typeface="Calibri" panose="020F0502020204030204" pitchFamily="34" charset="0"/>
              </a:rPr>
              <a:t>dMMR, </a:t>
            </a:r>
            <a:r>
              <a:rPr lang="en-US" b="0" i="1" dirty="0"/>
              <a:t>mismatch repair deficient</a:t>
            </a:r>
            <a:r>
              <a:rPr lang="en-US" sz="1200" b="0" i="1" dirty="0">
                <a:solidFill>
                  <a:schemeClr val="bg2"/>
                </a:solidFill>
                <a:latin typeface="Calibri" panose="020F0502020204030204" pitchFamily="34" charset="0"/>
                <a:ea typeface="Arial Unicode MS" panose="020B0604020202020204" pitchFamily="34" charset="-128"/>
                <a:cs typeface="Calibri" panose="020F0502020204030204" pitchFamily="34" charset="0"/>
              </a:rPr>
              <a:t>; dx, diagnosis; EC, endometrial cancer; FIGO, International Federation of Gynecology and Obstetrics; MSI-H, microsatellite instability</a:t>
            </a:r>
            <a:r>
              <a:rPr lang="en-US" sz="1200" b="0" i="1" dirty="0">
                <a:solidFill>
                  <a:schemeClr val="bg2"/>
                </a:solidFill>
                <a:latin typeface="Arial" panose="020B0604020202020204" pitchFamily="34" charset="0"/>
                <a:ea typeface="Arial Unicode MS" panose="020B0604020202020204" pitchFamily="34" charset="-128"/>
                <a:cs typeface="Arial" panose="020B0604020202020204" pitchFamily="34" charset="0"/>
              </a:rPr>
              <a:t>–</a:t>
            </a:r>
            <a:r>
              <a:rPr lang="en-US" sz="1200" b="0" i="1" dirty="0">
                <a:solidFill>
                  <a:schemeClr val="bg2"/>
                </a:solidFill>
                <a:latin typeface="Calibri" panose="020F0502020204030204" pitchFamily="34" charset="0"/>
                <a:ea typeface="Arial Unicode MS" panose="020B0604020202020204" pitchFamily="34" charset="-128"/>
                <a:cs typeface="Calibri" panose="020F0502020204030204" pitchFamily="34" charset="0"/>
              </a:rPr>
              <a:t>high; MSS, microsatellite stable; pMMR, mismatch repair proficient.</a:t>
            </a:r>
            <a:endParaRPr lang="en-US" b="0" dirty="0"/>
          </a:p>
        </p:txBody>
      </p:sp>
      <p:sp>
        <p:nvSpPr>
          <p:cNvPr id="4" name="Slide Number Placeholder 3"/>
          <p:cNvSpPr>
            <a:spLocks noGrp="1"/>
          </p:cNvSpPr>
          <p:nvPr>
            <p:ph type="sldNum" sz="quarter" idx="5"/>
          </p:nvPr>
        </p:nvSpPr>
        <p:spPr/>
        <p:txBody>
          <a:bodyPr/>
          <a:lstStyle/>
          <a:p>
            <a:fld id="{D60ABAA2-6C4E-466F-9BAE-1C454D0B2418}" type="slidenum">
              <a:rPr lang="en-US" smtClean="0"/>
              <a:t>5</a:t>
            </a:fld>
            <a:endParaRPr lang="en-US" dirty="0"/>
          </a:p>
        </p:txBody>
      </p:sp>
    </p:spTree>
    <p:extLst>
      <p:ext uri="{BB962C8B-B14F-4D97-AF65-F5344CB8AC3E}">
        <p14:creationId xmlns:p14="http://schemas.microsoft.com/office/powerpoint/2010/main" val="25384637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1" dirty="0">
                <a:solidFill>
                  <a:schemeClr val="bg2"/>
                </a:solidFill>
                <a:latin typeface="Calibri" panose="020F0502020204030204" pitchFamily="34" charset="0"/>
                <a:ea typeface="Arial Unicode MS" panose="020B0604020202020204" pitchFamily="34" charset="-128"/>
                <a:cs typeface="Calibri" panose="020F0502020204030204" pitchFamily="34" charset="0"/>
              </a:rPr>
              <a:t>BOR, best overall response; C1, cycle 1; CR, complete response; D1, Day 1; DCR, disease control rate; dMMR, </a:t>
            </a:r>
            <a:r>
              <a:rPr lang="en-US" b="0" i="1" dirty="0"/>
              <a:t>mismatch repair deficient</a:t>
            </a:r>
            <a:r>
              <a:rPr lang="en-US" sz="1200" b="0" i="1" dirty="0">
                <a:solidFill>
                  <a:schemeClr val="bg2"/>
                </a:solidFill>
                <a:latin typeface="Calibri" panose="020F0502020204030204" pitchFamily="34" charset="0"/>
                <a:ea typeface="Arial Unicode MS" panose="020B0604020202020204" pitchFamily="34" charset="-128"/>
                <a:cs typeface="Calibri" panose="020F0502020204030204" pitchFamily="34" charset="0"/>
              </a:rPr>
              <a:t>; DoR, duration of response; EC, endometrial cancer; MSI-H, microsatellite instability–high; MSS, microsatellite stable; NE, not evaluable; NR, not reached; ORR, overall response rate; PD, progressive disease; pMMR, mismatch repair proficient; PR, partial response; SD, stable disease.</a:t>
            </a:r>
            <a:endParaRPr lang="en-US" b="0" dirty="0"/>
          </a:p>
          <a:p>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6</a:t>
            </a:fld>
            <a:endParaRPr lang="en-US" dirty="0"/>
          </a:p>
        </p:txBody>
      </p:sp>
    </p:spTree>
    <p:extLst>
      <p:ext uri="{BB962C8B-B14F-4D97-AF65-F5344CB8AC3E}">
        <p14:creationId xmlns:p14="http://schemas.microsoft.com/office/powerpoint/2010/main" val="26956892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dirty="0">
                <a:solidFill>
                  <a:schemeClr val="bg2"/>
                </a:solidFill>
                <a:latin typeface="Calibri" panose="020F0502020204030204" pitchFamily="34" charset="0"/>
                <a:ea typeface="Arial Unicode MS" panose="020B0604020202020204" pitchFamily="34" charset="-128"/>
                <a:cs typeface="Calibri" panose="020F0502020204030204" pitchFamily="34" charset="0"/>
              </a:rPr>
              <a:t>dMMR, </a:t>
            </a:r>
            <a:r>
              <a:rPr lang="en-US" i="1" dirty="0"/>
              <a:t>mismatch repair deficient</a:t>
            </a:r>
            <a:r>
              <a:rPr lang="en-US" sz="1200" i="1" dirty="0">
                <a:solidFill>
                  <a:schemeClr val="bg2"/>
                </a:solidFill>
                <a:latin typeface="Calibri" panose="020F0502020204030204" pitchFamily="34" charset="0"/>
                <a:ea typeface="Arial Unicode MS" panose="020B0604020202020204" pitchFamily="34" charset="-128"/>
                <a:cs typeface="Calibri" panose="020F0502020204030204" pitchFamily="34" charset="0"/>
              </a:rPr>
              <a:t>; EC, endometrial cancer; MSI-H, microsatellite instability–high; MSS, microsatellite stable; PFS, progression-free survival; pMMR, mismatch repair proficient.</a:t>
            </a:r>
            <a:endParaRPr lang="en-US" dirty="0"/>
          </a:p>
          <a:p>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7</a:t>
            </a:fld>
            <a:endParaRPr lang="en-US" dirty="0"/>
          </a:p>
        </p:txBody>
      </p:sp>
    </p:spTree>
    <p:extLst>
      <p:ext uri="{BB962C8B-B14F-4D97-AF65-F5344CB8AC3E}">
        <p14:creationId xmlns:p14="http://schemas.microsoft.com/office/powerpoint/2010/main" val="5780855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dirty="0">
                <a:solidFill>
                  <a:schemeClr val="bg2"/>
                </a:solidFill>
                <a:latin typeface="Calibri" panose="020F0502020204030204" pitchFamily="34" charset="0"/>
                <a:ea typeface="Arial Unicode MS" panose="020B0604020202020204" pitchFamily="34" charset="-128"/>
                <a:cs typeface="Calibri" panose="020F0502020204030204" pitchFamily="34" charset="0"/>
              </a:rPr>
              <a:t>dMMR, </a:t>
            </a:r>
            <a:r>
              <a:rPr lang="en-US" i="1" dirty="0"/>
              <a:t>mismatch repair deficient</a:t>
            </a:r>
            <a:r>
              <a:rPr lang="en-US" sz="1200" i="1" dirty="0">
                <a:solidFill>
                  <a:schemeClr val="bg2"/>
                </a:solidFill>
                <a:latin typeface="Calibri" panose="020F0502020204030204" pitchFamily="34" charset="0"/>
                <a:ea typeface="Arial Unicode MS" panose="020B0604020202020204" pitchFamily="34" charset="-128"/>
                <a:cs typeface="Calibri" panose="020F0502020204030204" pitchFamily="34" charset="0"/>
              </a:rPr>
              <a:t>; EC, endometrial cancer; MSI-H, microsatellite instability–high; MSS, microsatellite stable; OS, overall survival; pMMR, mismatch repair proficient.</a:t>
            </a:r>
            <a:endParaRPr lang="en-US" dirty="0"/>
          </a:p>
          <a:p>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8</a:t>
            </a:fld>
            <a:endParaRPr lang="en-US" dirty="0"/>
          </a:p>
        </p:txBody>
      </p:sp>
    </p:spTree>
    <p:extLst>
      <p:ext uri="{BB962C8B-B14F-4D97-AF65-F5344CB8AC3E}">
        <p14:creationId xmlns:p14="http://schemas.microsoft.com/office/powerpoint/2010/main" val="13464129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1" dirty="0">
                <a:solidFill>
                  <a:schemeClr val="bg2"/>
                </a:solidFill>
                <a:latin typeface="Calibri" panose="020F0502020204030204" pitchFamily="34" charset="0"/>
                <a:ea typeface="Arial Unicode MS" panose="020B0604020202020204" pitchFamily="34" charset="-128"/>
                <a:cs typeface="Calibri" panose="020F0502020204030204" pitchFamily="34" charset="0"/>
              </a:rPr>
              <a:t>d/c, discontinuation; dMMR, </a:t>
            </a:r>
            <a:r>
              <a:rPr lang="en-US" b="0" i="1" dirty="0"/>
              <a:t>mismatch repair deficient</a:t>
            </a:r>
            <a:r>
              <a:rPr lang="en-US" sz="1200" b="0" i="1" dirty="0">
                <a:solidFill>
                  <a:schemeClr val="bg2"/>
                </a:solidFill>
                <a:latin typeface="Calibri" panose="020F0502020204030204" pitchFamily="34" charset="0"/>
                <a:ea typeface="Arial Unicode MS" panose="020B0604020202020204" pitchFamily="34" charset="-128"/>
                <a:cs typeface="Calibri" panose="020F0502020204030204" pitchFamily="34" charset="0"/>
              </a:rPr>
              <a:t>; EC, endometrial cancer; ir</a:t>
            </a:r>
            <a:r>
              <a:rPr lang="en-US" b="0" i="1" dirty="0"/>
              <a:t>TEAE, immune-related treatment-emergent adverse event; </a:t>
            </a:r>
            <a:r>
              <a:rPr lang="en-US" sz="1200" b="0" i="1" dirty="0">
                <a:solidFill>
                  <a:schemeClr val="bg2"/>
                </a:solidFill>
                <a:latin typeface="Calibri" panose="020F0502020204030204" pitchFamily="34" charset="0"/>
                <a:ea typeface="Arial Unicode MS" panose="020B0604020202020204" pitchFamily="34" charset="-128"/>
                <a:cs typeface="Calibri" panose="020F0502020204030204" pitchFamily="34" charset="0"/>
              </a:rPr>
              <a:t>MSI-H, microsatellite instability–high; MSS, microsatellite stable; pMMR, mismatch repair proficient; </a:t>
            </a:r>
            <a:r>
              <a:rPr lang="en-US" b="0" i="1" dirty="0"/>
              <a:t>TEAE, treatment-emergent adverse event.</a:t>
            </a:r>
          </a:p>
        </p:txBody>
      </p:sp>
      <p:sp>
        <p:nvSpPr>
          <p:cNvPr id="4" name="Slide Number Placeholder 3"/>
          <p:cNvSpPr>
            <a:spLocks noGrp="1"/>
          </p:cNvSpPr>
          <p:nvPr>
            <p:ph type="sldNum" sz="quarter" idx="5"/>
          </p:nvPr>
        </p:nvSpPr>
        <p:spPr/>
        <p:txBody>
          <a:bodyPr/>
          <a:lstStyle/>
          <a:p>
            <a:fld id="{D60ABAA2-6C4E-466F-9BAE-1C454D0B2418}" type="slidenum">
              <a:rPr lang="en-US" smtClean="0"/>
              <a:t>9</a:t>
            </a:fld>
            <a:endParaRPr lang="en-US" dirty="0"/>
          </a:p>
        </p:txBody>
      </p:sp>
    </p:spTree>
    <p:extLst>
      <p:ext uri="{BB962C8B-B14F-4D97-AF65-F5344CB8AC3E}">
        <p14:creationId xmlns:p14="http://schemas.microsoft.com/office/powerpoint/2010/main" val="8591029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1" dirty="0">
                <a:solidFill>
                  <a:schemeClr val="bg2"/>
                </a:solidFill>
                <a:latin typeface="Calibri" panose="020F0502020204030204" pitchFamily="34" charset="0"/>
                <a:ea typeface="Arial Unicode MS" panose="020B0604020202020204" pitchFamily="34" charset="-128"/>
                <a:cs typeface="Calibri" panose="020F0502020204030204" pitchFamily="34" charset="0"/>
              </a:rPr>
              <a:t>ALT, alanine aminotransferase; AST, aspartate aminotransferase; d/c, discontinuation; dMMR, </a:t>
            </a:r>
            <a:r>
              <a:rPr lang="en-US" b="0" i="1" dirty="0"/>
              <a:t>mismatch repair deficient</a:t>
            </a:r>
            <a:r>
              <a:rPr lang="en-US" sz="1200" b="0" i="1" dirty="0">
                <a:solidFill>
                  <a:schemeClr val="bg2"/>
                </a:solidFill>
                <a:latin typeface="Calibri" panose="020F0502020204030204" pitchFamily="34" charset="0"/>
                <a:ea typeface="Arial Unicode MS" panose="020B0604020202020204" pitchFamily="34" charset="-128"/>
                <a:cs typeface="Calibri" panose="020F0502020204030204" pitchFamily="34" charset="0"/>
              </a:rPr>
              <a:t>; EC, endometrial cancer; ir</a:t>
            </a:r>
            <a:r>
              <a:rPr lang="en-US" b="0" i="1" dirty="0"/>
              <a:t>TRAE, immune-related treatment-related adverse event; </a:t>
            </a:r>
            <a:r>
              <a:rPr lang="en-US" sz="1200" b="0" i="1" dirty="0">
                <a:solidFill>
                  <a:schemeClr val="bg2"/>
                </a:solidFill>
                <a:latin typeface="Calibri" panose="020F0502020204030204" pitchFamily="34" charset="0"/>
                <a:ea typeface="Arial Unicode MS" panose="020B0604020202020204" pitchFamily="34" charset="-128"/>
                <a:cs typeface="Calibri" panose="020F0502020204030204" pitchFamily="34" charset="0"/>
              </a:rPr>
              <a:t>MSI-H, microsatellite instability–high; MSS, microsatellite stable; pMMR, mismatch repair proficient; </a:t>
            </a:r>
            <a:r>
              <a:rPr lang="en-US" b="0" i="1" dirty="0"/>
              <a:t>TRAE, treatment-related adverse event.</a:t>
            </a:r>
          </a:p>
        </p:txBody>
      </p:sp>
      <p:sp>
        <p:nvSpPr>
          <p:cNvPr id="4" name="Slide Number Placeholder 3"/>
          <p:cNvSpPr>
            <a:spLocks noGrp="1"/>
          </p:cNvSpPr>
          <p:nvPr>
            <p:ph type="sldNum" sz="quarter" idx="5"/>
          </p:nvPr>
        </p:nvSpPr>
        <p:spPr/>
        <p:txBody>
          <a:bodyPr/>
          <a:lstStyle/>
          <a:p>
            <a:fld id="{D60ABAA2-6C4E-466F-9BAE-1C454D0B2418}" type="slidenum">
              <a:rPr lang="en-US" smtClean="0"/>
              <a:t>10</a:t>
            </a:fld>
            <a:endParaRPr lang="en-US" dirty="0"/>
          </a:p>
        </p:txBody>
      </p:sp>
    </p:spTree>
    <p:extLst>
      <p:ext uri="{BB962C8B-B14F-4D97-AF65-F5344CB8AC3E}">
        <p14:creationId xmlns:p14="http://schemas.microsoft.com/office/powerpoint/2010/main" val="18423857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1" dirty="0">
                <a:solidFill>
                  <a:schemeClr val="bg2"/>
                </a:solidFill>
                <a:latin typeface="Calibri" panose="020F0502020204030204" pitchFamily="34" charset="0"/>
                <a:ea typeface="Arial Unicode MS" panose="020B0604020202020204" pitchFamily="34" charset="-128"/>
                <a:cs typeface="Calibri" panose="020F0502020204030204" pitchFamily="34" charset="0"/>
              </a:rPr>
              <a:t>dMMR, </a:t>
            </a:r>
            <a:r>
              <a:rPr lang="en-US" b="0" i="1" dirty="0"/>
              <a:t>mismatch repair deficient</a:t>
            </a:r>
            <a:r>
              <a:rPr lang="en-US" sz="1200" b="0" i="1" dirty="0">
                <a:solidFill>
                  <a:schemeClr val="bg2"/>
                </a:solidFill>
                <a:latin typeface="Calibri" panose="020F0502020204030204" pitchFamily="34" charset="0"/>
                <a:ea typeface="Arial Unicode MS" panose="020B0604020202020204" pitchFamily="34" charset="-128"/>
                <a:cs typeface="Calibri" panose="020F0502020204030204" pitchFamily="34" charset="0"/>
              </a:rPr>
              <a:t>; DoR, duration of response; MSI-H, microsatellite instability–high; MSS, microsatellite stable; ORR, overall response rate; pMMR, mismatch repair proficient; </a:t>
            </a:r>
            <a:r>
              <a:rPr lang="en-US" b="0" i="1" dirty="0"/>
              <a:t>TRAE, treatment-related adverse event.</a:t>
            </a:r>
          </a:p>
          <a:p>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11</a:t>
            </a:fld>
            <a:endParaRPr lang="en-US" dirty="0"/>
          </a:p>
        </p:txBody>
      </p:sp>
    </p:spTree>
    <p:extLst>
      <p:ext uri="{BB962C8B-B14F-4D97-AF65-F5344CB8AC3E}">
        <p14:creationId xmlns:p14="http://schemas.microsoft.com/office/powerpoint/2010/main" val="7165098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1" name="Picture 20" descr="Icon&#10;&#10;Description automatically generated">
            <a:extLst>
              <a:ext uri="{FF2B5EF4-FFF2-40B4-BE49-F238E27FC236}">
                <a16:creationId xmlns:a16="http://schemas.microsoft.com/office/drawing/2014/main" id="{C84825E9-B87F-902C-0A9B-54BF88485A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0" y="5754237"/>
            <a:ext cx="2307156" cy="798963"/>
          </a:xfrm>
          <a:prstGeom prst="rect">
            <a:avLst/>
          </a:prstGeom>
        </p:spPr>
      </p:pic>
    </p:spTree>
    <p:extLst>
      <p:ext uri="{BB962C8B-B14F-4D97-AF65-F5344CB8AC3E}">
        <p14:creationId xmlns:p14="http://schemas.microsoft.com/office/powerpoint/2010/main" val="7163286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67478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0958110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94736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187091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537939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070600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5959753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24000805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4644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741061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2009574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634258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91055796"/>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GARNET: Update From Phase I Trial of </a:t>
            </a:r>
            <a:r>
              <a:rPr lang="en-US" sz="4000" dirty="0"/>
              <a:t>Dostarlimab in Patients With Advanced or Recurrent dMMR/MSI-H or pMMR/MSS Endometrial Cancer</a:t>
            </a:r>
            <a:endParaRPr lang="en-US" altLang="en-US" sz="4000" dirty="0"/>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67450"/>
            <a:ext cx="5952222" cy="438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Supported by educational grants from AstraZeneca; Daiichi Sankyo, Inc.; Gilead Sciences Inc.; GlaxoSmithKline; Merck Sharp &amp; Dohme Corp.; and Seattle Genetics.</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100000"/>
              </a:lnSpc>
              <a:spcBef>
                <a:spcPct val="0"/>
              </a:spcBef>
              <a:spcAft>
                <a:spcPct val="0"/>
              </a:spcAft>
              <a:buClr>
                <a:srgbClr val="FEFDDE"/>
              </a:buClr>
              <a:buSzTx/>
              <a:buFont typeface="Wingdings" pitchFamily="2" charset="2"/>
              <a:buNone/>
              <a:tabLst/>
              <a:defRPr/>
            </a:pPr>
            <a:r>
              <a:rPr kumimoji="0" lang="en-US" sz="2200" b="1"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CCO Independent Conference Highlights*</a:t>
            </a:r>
            <a:br>
              <a:rPr kumimoji="0" lang="en-US" sz="2200" b="1" i="0" u="none" strike="noStrike" kern="0" cap="none" spc="0" normalizeH="0" baseline="0" noProof="0" dirty="0">
                <a:ln>
                  <a:noFill/>
                </a:ln>
                <a:solidFill>
                  <a:srgbClr val="455560"/>
                </a:solidFill>
                <a:effectLst/>
                <a:uLnTx/>
                <a:uFillTx/>
                <a:latin typeface="Calibri" panose="020F0502020204030204" pitchFamily="34" charset="0"/>
                <a:ea typeface="+mn-ea"/>
                <a:cs typeface="+mn-cs"/>
              </a:rPr>
            </a:br>
            <a:r>
              <a:rPr kumimoji="0" lang="en-US" sz="1600" b="0"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of the </a:t>
            </a:r>
            <a:r>
              <a:rPr kumimoji="0" lang="en-US" sz="1600" b="0" i="1" u="none" strike="noStrike" kern="0" cap="none" spc="0" normalizeH="0" baseline="0" noProof="0" dirty="0">
                <a:ln>
                  <a:noFill/>
                </a:ln>
                <a:solidFill>
                  <a:srgbClr val="455560"/>
                </a:solidFill>
                <a:effectLst/>
                <a:uLnTx/>
                <a:uFillTx/>
                <a:latin typeface="Calibri" panose="020F0502020204030204" pitchFamily="34" charset="0"/>
                <a:ea typeface="+mn-ea"/>
                <a:cs typeface="+mn-cs"/>
              </a:rPr>
              <a:t>2022 ASCO Annual Meeting, June 3-7, 2022, Chicago, Illinois</a:t>
            </a:r>
            <a:endParaRPr kumimoji="0" lang="en-US" altLang="en-US" sz="1600" b="0" i="0" u="none" strike="noStrike" kern="0" cap="none" spc="0" normalizeH="0" baseline="0" noProof="0" dirty="0">
              <a:ln>
                <a:noFill/>
              </a:ln>
              <a:solidFill>
                <a:srgbClr val="455560"/>
              </a:solidFill>
              <a:effectLst/>
              <a:uLnTx/>
              <a:uFillTx/>
              <a:latin typeface="Calibri" panose="020F0502020204030204" pitchFamily="34" charset="0"/>
              <a:ea typeface="+mn-ea"/>
              <a:cs typeface="+mn-cs"/>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8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13E224FD-C927-4EDF-9BB4-96EBF76A22D9}"/>
              </a:ext>
            </a:extLst>
          </p:cNvPr>
          <p:cNvGrpSpPr/>
          <p:nvPr/>
        </p:nvGrpSpPr>
        <p:grpSpPr>
          <a:xfrm>
            <a:off x="4156075" y="3332497"/>
            <a:ext cx="3479671" cy="613720"/>
            <a:chOff x="4156075" y="3332497"/>
            <a:chExt cx="3479671" cy="613720"/>
          </a:xfrm>
        </p:grpSpPr>
        <p:pic>
          <p:nvPicPr>
            <p:cNvPr id="8" name="Picture 7" descr="Icon&#10;&#10;Description automatically generated">
              <a:extLst>
                <a:ext uri="{FF2B5EF4-FFF2-40B4-BE49-F238E27FC236}">
                  <a16:creationId xmlns:a16="http://schemas.microsoft.com/office/drawing/2014/main" id="{9E34FEE4-F9F9-4459-A7E6-C1A99CD298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5528" cy="275490"/>
            </a:xfrm>
            <a:prstGeom prst="rect">
              <a:avLst/>
            </a:prstGeom>
          </p:spPr>
        </p:pic>
        <p:sp>
          <p:nvSpPr>
            <p:cNvPr id="11" name="Rectangle 7">
              <a:extLst>
                <a:ext uri="{FF2B5EF4-FFF2-40B4-BE49-F238E27FC236}">
                  <a16:creationId xmlns:a16="http://schemas.microsoft.com/office/drawing/2014/main" id="{C088BEA5-FC90-4DD6-A5B2-8FECE2031CAB}"/>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5"/>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GARNET Cohorts A1 and A2: Background</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altLang="en-US" sz="2400" dirty="0"/>
              <a:t>Endometrial cancer incidence is rising globally, with 132% increase in past 30 yr</a:t>
            </a:r>
            <a:r>
              <a:rPr lang="en-US" altLang="en-US" sz="2400" baseline="30000" dirty="0"/>
              <a:t>1</a:t>
            </a:r>
          </a:p>
          <a:p>
            <a:r>
              <a:rPr lang="en-US" altLang="en-US" sz="2400" dirty="0"/>
              <a:t>SoC first-line treatment of advanced disease with carboplatin and paclitaxel confers 13-mo PFS</a:t>
            </a:r>
            <a:r>
              <a:rPr lang="en-US" altLang="en-US" sz="2400" baseline="30000" dirty="0"/>
              <a:t>1</a:t>
            </a:r>
          </a:p>
          <a:p>
            <a:r>
              <a:rPr lang="en-US" altLang="en-US" sz="2400" dirty="0"/>
              <a:t>Dostarlimab is an anti</a:t>
            </a:r>
            <a:r>
              <a:rPr lang="en-US" altLang="en-US" sz="2400" dirty="0">
                <a:latin typeface="Arial" panose="020B0604020202020204" pitchFamily="34" charset="0"/>
                <a:cs typeface="Arial" panose="020B0604020202020204" pitchFamily="34" charset="0"/>
              </a:rPr>
              <a:t>–</a:t>
            </a:r>
            <a:r>
              <a:rPr lang="en-US" altLang="en-US" sz="2400" dirty="0"/>
              <a:t>PD-1 monoclonal antibody approved by FDA and EMA for patients with recurrent or advanced dMMR endometrial cancer with progression on or after platinum-containing regimen</a:t>
            </a:r>
          </a:p>
          <a:p>
            <a:pPr lvl="1"/>
            <a:r>
              <a:rPr lang="en-US" altLang="en-US" sz="2200" dirty="0"/>
              <a:t>Also approved by FDA for dMMR recurrent or advanced solid tumors following progression or prior treatment when no satisfactory alternatives are available</a:t>
            </a:r>
          </a:p>
          <a:p>
            <a:r>
              <a:rPr lang="en-US" altLang="en-US" sz="2400" dirty="0"/>
              <a:t>Current report includes data from 2 expansion cohorts of phase I GARNET trial assessing efficacy and safety from a third prespecified interim analysis of dostarlimab in patients with advanced or recurrent endometrial cancer</a:t>
            </a:r>
            <a:r>
              <a:rPr lang="en-US" altLang="en-US" sz="2400" baseline="30000" dirty="0"/>
              <a:t>2</a:t>
            </a:r>
            <a:r>
              <a:rPr lang="en-US" altLang="en-US" sz="2400" dirty="0"/>
              <a:t> </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1. Crosbie. Lancet. 2022;39:1412. 2. Oaknin. ASCO 2022. Abstr 5509.</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2585650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GARNET Cohorts A1 and A2: Study Design</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Oaknin. ASCO 2022. Abstr 5509.  NCT02715284. Patnaik. Cancer Chemother Pharmacol. 2022;89:93.</a:t>
            </a:r>
            <a:endParaRPr lang="en-US" altLang="en-US" sz="1200" b="0" dirty="0">
              <a:solidFill>
                <a:schemeClr val="bg2"/>
              </a:solidFill>
              <a:latin typeface="Calibri" panose="020F0502020204030204" pitchFamily="34" charset="0"/>
            </a:endParaRPr>
          </a:p>
        </p:txBody>
      </p:sp>
      <p:sp>
        <p:nvSpPr>
          <p:cNvPr id="5" name="Content Placeholder 3">
            <a:extLst>
              <a:ext uri="{FF2B5EF4-FFF2-40B4-BE49-F238E27FC236}">
                <a16:creationId xmlns:a16="http://schemas.microsoft.com/office/drawing/2014/main" id="{520CC16B-267C-E265-AE9A-50EA3051990F}"/>
              </a:ext>
            </a:extLst>
          </p:cNvPr>
          <p:cNvSpPr>
            <a:spLocks noGrp="1"/>
          </p:cNvSpPr>
          <p:nvPr>
            <p:ph idx="1"/>
          </p:nvPr>
        </p:nvSpPr>
        <p:spPr>
          <a:xfrm>
            <a:off x="604675" y="1513047"/>
            <a:ext cx="10877529" cy="776389"/>
          </a:xfrm>
        </p:spPr>
        <p:txBody>
          <a:bodyPr/>
          <a:lstStyle/>
          <a:p>
            <a:r>
              <a:rPr lang="en-US" sz="2200" b="0" kern="0" dirty="0"/>
              <a:t>Multicenter, open-label, multicohort, single-arm phase I study; current analysis of </a:t>
            </a:r>
            <a:br>
              <a:rPr lang="en-US" sz="2200" b="0" kern="0" dirty="0"/>
            </a:br>
            <a:r>
              <a:rPr lang="en-US" sz="2200" b="0" kern="0" dirty="0"/>
              <a:t>Part 2B endometrial cancer expansion cohorts</a:t>
            </a:r>
            <a:endParaRPr lang="en-US" sz="2200" dirty="0"/>
          </a:p>
        </p:txBody>
      </p:sp>
      <p:sp>
        <p:nvSpPr>
          <p:cNvPr id="6" name="Text Placeholder 2">
            <a:extLst>
              <a:ext uri="{FF2B5EF4-FFF2-40B4-BE49-F238E27FC236}">
                <a16:creationId xmlns:a16="http://schemas.microsoft.com/office/drawing/2014/main" id="{656C9686-9B4A-FDF2-1B52-48BF47FE5CF4}"/>
              </a:ext>
            </a:extLst>
          </p:cNvPr>
          <p:cNvSpPr txBox="1">
            <a:spLocks/>
          </p:cNvSpPr>
          <p:nvPr/>
        </p:nvSpPr>
        <p:spPr bwMode="auto">
          <a:xfrm>
            <a:off x="681222" y="5615862"/>
            <a:ext cx="11069453" cy="494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spcBef>
                <a:spcPts val="0"/>
              </a:spcBef>
              <a:spcAft>
                <a:spcPts val="0"/>
              </a:spcAft>
              <a:buFont typeface="Wingdings" panose="05000000000000000000" pitchFamily="2" charset="2"/>
              <a:buNone/>
            </a:pPr>
            <a:r>
              <a:rPr lang="en-US" sz="1400" kern="0" dirty="0">
                <a:cs typeface="Calibri" panose="020F0502020204030204" pitchFamily="34" charset="0"/>
              </a:rPr>
              <a:t>*Additional parts/cohorts: Part 1/dose finding; Part 2A/fixed-dose safety run-in; </a:t>
            </a:r>
            <a:br>
              <a:rPr lang="en-US" sz="1400" kern="0" dirty="0">
                <a:cs typeface="Calibri" panose="020F0502020204030204" pitchFamily="34" charset="0"/>
              </a:rPr>
            </a:br>
            <a:r>
              <a:rPr lang="en-US" sz="1400" kern="0" dirty="0">
                <a:cs typeface="Calibri" panose="020F0502020204030204" pitchFamily="34" charset="0"/>
              </a:rPr>
              <a:t>Part 2B/expansion cohorts E (NSCLC), F (non-EC dMMR/MSI-H basket), G (PROC). </a:t>
            </a:r>
            <a:br>
              <a:rPr lang="en-US" sz="1400" kern="0" dirty="0">
                <a:cs typeface="Calibri" panose="020F0502020204030204" pitchFamily="34" charset="0"/>
              </a:rPr>
            </a:br>
            <a:r>
              <a:rPr kumimoji="0" lang="en-US" sz="1400" b="1" i="0" u="none" strike="noStrike" kern="1200" cap="none" spc="0" normalizeH="0" baseline="30000" noProof="0" dirty="0">
                <a:ln>
                  <a:noFill/>
                </a:ln>
                <a:effectLst/>
                <a:uLnTx/>
                <a:uFillTx/>
                <a:latin typeface="Calibri" panose="020F0502020204030204" pitchFamily="34" charset="0"/>
                <a:ea typeface="MS Mincho" panose="02020609040205080304" pitchFamily="49" charset="-128"/>
                <a:cs typeface="Calibri" panose="020F0502020204030204" pitchFamily="34" charset="0"/>
              </a:rPr>
              <a:t>†</a:t>
            </a:r>
            <a:r>
              <a:rPr lang="en-US" sz="1400" kern="0" dirty="0">
                <a:cs typeface="Calibri" panose="020F0502020204030204" pitchFamily="34" charset="0"/>
              </a:rPr>
              <a:t>Tumor MMR status determined using IHC. </a:t>
            </a:r>
            <a:endParaRPr lang="en-US" sz="1600" kern="0" dirty="0">
              <a:cs typeface="Calibri" panose="020F0502020204030204" pitchFamily="34" charset="0"/>
            </a:endParaRPr>
          </a:p>
        </p:txBody>
      </p:sp>
      <p:sp>
        <p:nvSpPr>
          <p:cNvPr id="7" name="Rectangle 6">
            <a:extLst>
              <a:ext uri="{FF2B5EF4-FFF2-40B4-BE49-F238E27FC236}">
                <a16:creationId xmlns:a16="http://schemas.microsoft.com/office/drawing/2014/main" id="{3CAC068C-F7B6-C8EC-B9C7-E0CF78BEAB7F}"/>
              </a:ext>
            </a:extLst>
          </p:cNvPr>
          <p:cNvSpPr/>
          <p:nvPr/>
        </p:nvSpPr>
        <p:spPr bwMode="gray">
          <a:xfrm>
            <a:off x="3538579" y="2381425"/>
            <a:ext cx="2803585" cy="367062"/>
          </a:xfrm>
          <a:prstGeom prst="rect">
            <a:avLst/>
          </a:prstGeom>
          <a:noFill/>
          <a:ln w="28575" cap="sq" cmpd="sng" algn="ctr">
            <a:noFill/>
            <a:prstDash val="solid"/>
            <a:miter lim="800000"/>
            <a:headEnd type="none" w="med" len="med"/>
            <a:tailEnd type="none" w="med" len="med"/>
          </a:ln>
          <a:effectLst/>
        </p:spPr>
        <p:txBody>
          <a:bodyPr vert="horz" wrap="square" lIns="120954" tIns="60477" rIns="120954" bIns="60484" numCol="1" rtlCol="0" anchor="ctr" anchorCtr="0" compatLnSpc="1">
            <a:prstTxWarp prst="textNoShape">
              <a:avLst/>
            </a:prstTxWarp>
            <a:noAutofit/>
          </a:bodyPr>
          <a:lstStyle/>
          <a:p>
            <a:pPr marL="0" marR="0" lvl="0" indent="0" algn="ctr" defTabSz="806455"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S Mincho" panose="02020609040205080304" pitchFamily="49" charset="-128"/>
                <a:cs typeface="Calibri" panose="020F0502020204030204" pitchFamily="34" charset="0"/>
              </a:rPr>
              <a:t>Part 2B Expansion Cohorts*</a:t>
            </a:r>
          </a:p>
        </p:txBody>
      </p:sp>
      <p:sp>
        <p:nvSpPr>
          <p:cNvPr id="13" name="TextBox 12">
            <a:extLst>
              <a:ext uri="{FF2B5EF4-FFF2-40B4-BE49-F238E27FC236}">
                <a16:creationId xmlns:a16="http://schemas.microsoft.com/office/drawing/2014/main" id="{414463A5-4482-94C8-A25D-FBBE6E1C5593}"/>
              </a:ext>
            </a:extLst>
          </p:cNvPr>
          <p:cNvSpPr txBox="1"/>
          <p:nvPr/>
        </p:nvSpPr>
        <p:spPr bwMode="auto">
          <a:xfrm>
            <a:off x="322118" y="2680161"/>
            <a:ext cx="2878026"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Adults with recurrent/advanced endometrial cancer with </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≤2 prior lines of treatment for recurrent or advanced disease and PD after platinum doublet therapy; no prior anti–PD-L1 </a:t>
            </a:r>
          </a:p>
        </p:txBody>
      </p:sp>
      <p:sp>
        <p:nvSpPr>
          <p:cNvPr id="16" name="Rectangle 15">
            <a:extLst>
              <a:ext uri="{FF2B5EF4-FFF2-40B4-BE49-F238E27FC236}">
                <a16:creationId xmlns:a16="http://schemas.microsoft.com/office/drawing/2014/main" id="{37482E4B-2F36-30E6-8929-B944F45DBC3D}"/>
              </a:ext>
            </a:extLst>
          </p:cNvPr>
          <p:cNvSpPr/>
          <p:nvPr/>
        </p:nvSpPr>
        <p:spPr bwMode="gray">
          <a:xfrm>
            <a:off x="10403320" y="3241573"/>
            <a:ext cx="1641515" cy="374853"/>
          </a:xfrm>
          <a:prstGeom prst="rect">
            <a:avLst/>
          </a:prstGeom>
          <a:noFill/>
          <a:ln w="28575" cap="sq" cmpd="sng" algn="ctr">
            <a:noFill/>
            <a:prstDash val="solid"/>
            <a:miter lim="800000"/>
            <a:headEnd type="none" w="med" len="med"/>
            <a:tailEnd type="none" w="med" len="med"/>
          </a:ln>
          <a:effectLst/>
        </p:spPr>
        <p:txBody>
          <a:bodyPr vert="horz" wrap="square" lIns="120954" tIns="60477" rIns="120954" bIns="60484" numCol="1" rtlCol="0" anchor="ctr" anchorCtr="0" compatLnSpc="1">
            <a:prstTxWarp prst="textNoShape">
              <a:avLst/>
            </a:prstTxWarp>
            <a:noAutofit/>
          </a:bodyPr>
          <a:lstStyle/>
          <a:p>
            <a:pPr marL="0" marR="0" lvl="0" indent="0" algn="ctr" defTabSz="806455" rtl="0" eaLnBrk="0" fontAlgn="base" latinLnBrk="0" hangingPunct="0">
              <a:lnSpc>
                <a:spcPct val="100000"/>
              </a:lnSpc>
              <a:spcBef>
                <a:spcPct val="0"/>
              </a:spcBef>
              <a:spcAft>
                <a:spcPct val="0"/>
              </a:spcAft>
              <a:buClrTx/>
              <a:buSzTx/>
              <a:buFontTx/>
              <a:buNone/>
              <a:tabLst/>
              <a:defRPr/>
            </a:pPr>
            <a:r>
              <a:rPr kumimoji="0" lang="en-US" sz="1600" i="1" u="none" strike="noStrike" kern="1200" cap="none" spc="0" normalizeH="0" baseline="0" noProof="0" dirty="0">
                <a:ln>
                  <a:noFill/>
                </a:ln>
                <a:solidFill>
                  <a:srgbClr val="000000"/>
                </a:solidFill>
                <a:effectLst/>
                <a:uLnTx/>
                <a:uFillTx/>
                <a:latin typeface="Calibri" panose="020F0502020204030204" pitchFamily="34" charset="0"/>
                <a:ea typeface="MS Mincho" panose="02020609040205080304" pitchFamily="49" charset="-128"/>
                <a:cs typeface="Calibri" panose="020F0502020204030204" pitchFamily="34" charset="0"/>
              </a:rPr>
              <a:t>Until PD, discontinuation, or withdrawal</a:t>
            </a:r>
          </a:p>
        </p:txBody>
      </p:sp>
      <p:sp>
        <p:nvSpPr>
          <p:cNvPr id="20" name="Rectangle 19">
            <a:extLst>
              <a:ext uri="{FF2B5EF4-FFF2-40B4-BE49-F238E27FC236}">
                <a16:creationId xmlns:a16="http://schemas.microsoft.com/office/drawing/2014/main" id="{DC2B01F1-2508-C448-BE31-29AEF3F21486}"/>
              </a:ext>
            </a:extLst>
          </p:cNvPr>
          <p:cNvSpPr/>
          <p:nvPr/>
        </p:nvSpPr>
        <p:spPr bwMode="gray">
          <a:xfrm>
            <a:off x="3588900" y="3579825"/>
            <a:ext cx="2702944" cy="603504"/>
          </a:xfrm>
          <a:prstGeom prst="rect">
            <a:avLst/>
          </a:prstGeom>
          <a:solidFill>
            <a:schemeClr val="tx2"/>
          </a:solidFill>
          <a:ln w="38100" cap="sq" cmpd="sng" algn="ctr">
            <a:noFill/>
            <a:prstDash val="solid"/>
            <a:miter lim="800000"/>
            <a:headEnd type="none" w="med" len="med"/>
            <a:tailEnd type="none" w="med" len="med"/>
          </a:ln>
          <a:effectLst/>
        </p:spPr>
        <p:txBody>
          <a:bodyPr vert="horz" wrap="square" lIns="120954" tIns="60477" rIns="120954" bIns="84678" numCol="1" rtlCol="0" anchor="ctr" anchorCtr="0" compatLnSpc="1">
            <a:prstTxWarp prst="textNoShape">
              <a:avLst/>
            </a:prstTxWarp>
            <a:noAutofit/>
          </a:bodyPr>
          <a:lstStyle/>
          <a:p>
            <a:pPr algn="ctr" defTabSz="806455">
              <a:lnSpc>
                <a:spcPct val="90000"/>
              </a:lnSpc>
              <a:spcBef>
                <a:spcPts val="265"/>
              </a:spcBef>
            </a:pPr>
            <a:r>
              <a:rPr lang="en-US" sz="1600" dirty="0">
                <a:solidFill>
                  <a:schemeClr val="bg1"/>
                </a:solidFill>
                <a:latin typeface="Calibri" panose="020F0502020204030204" pitchFamily="34" charset="0"/>
                <a:ea typeface="MS Mincho" panose="02020609040205080304" pitchFamily="49" charset="-128"/>
                <a:cs typeface="Calibri" panose="020F0502020204030204" pitchFamily="34" charset="0"/>
              </a:rPr>
              <a:t>Cohort A2: pMMR/MSS</a:t>
            </a:r>
            <a:r>
              <a:rPr kumimoji="0" lang="en-US" sz="1600" b="1" i="0" u="none" strike="noStrike" kern="1200" cap="none" spc="0" normalizeH="0" baseline="30000" noProof="0" dirty="0">
                <a:ln>
                  <a:noFill/>
                </a:ln>
                <a:solidFill>
                  <a:schemeClr val="bg1"/>
                </a:solidFill>
                <a:effectLst/>
                <a:uLnTx/>
                <a:uFillTx/>
                <a:latin typeface="Calibri" panose="020F0502020204030204" pitchFamily="34" charset="0"/>
                <a:ea typeface="MS Mincho" panose="02020609040205080304" pitchFamily="49" charset="-128"/>
                <a:cs typeface="Calibri" panose="020F0502020204030204" pitchFamily="34" charset="0"/>
              </a:rPr>
              <a:t>†</a:t>
            </a:r>
            <a:r>
              <a:rPr lang="en-US" sz="1600" dirty="0">
                <a:solidFill>
                  <a:schemeClr val="bg1"/>
                </a:solidFill>
                <a:latin typeface="Calibri" panose="020F0502020204030204" pitchFamily="34" charset="0"/>
                <a:ea typeface="MS Mincho" panose="02020609040205080304" pitchFamily="49" charset="-128"/>
                <a:cs typeface="Calibri" panose="020F0502020204030204" pitchFamily="34" charset="0"/>
              </a:rPr>
              <a:t> EC (N = 161)</a:t>
            </a:r>
          </a:p>
        </p:txBody>
      </p:sp>
      <p:sp>
        <p:nvSpPr>
          <p:cNvPr id="23" name="TextBox 22">
            <a:extLst>
              <a:ext uri="{FF2B5EF4-FFF2-40B4-BE49-F238E27FC236}">
                <a16:creationId xmlns:a16="http://schemas.microsoft.com/office/drawing/2014/main" id="{AE7A32D0-50B3-2552-B07F-111ED4BFF31A}"/>
              </a:ext>
            </a:extLst>
          </p:cNvPr>
          <p:cNvSpPr txBox="1"/>
          <p:nvPr/>
        </p:nvSpPr>
        <p:spPr bwMode="auto">
          <a:xfrm>
            <a:off x="604675" y="4895924"/>
            <a:ext cx="6764370"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342900" marR="0" lvl="0" indent="-342900" algn="l" defTabSz="914400" rtl="0" eaLnBrk="1" fontAlgn="base" latinLnBrk="0" hangingPunct="1">
              <a:lnSpc>
                <a:spcPct val="90000"/>
              </a:lnSpc>
              <a:spcBef>
                <a:spcPts val="1000"/>
              </a:spcBef>
              <a:spcAft>
                <a:spcPts val="0"/>
              </a:spcAft>
              <a:buClr>
                <a:srgbClr val="000000"/>
              </a:buClr>
              <a:buSzTx/>
              <a:buFont typeface="Wingdings" panose="05000000000000000000" pitchFamily="2" charset="2"/>
              <a:buChar char="§"/>
              <a:tabLst/>
              <a:defRPr/>
            </a:pPr>
            <a:r>
              <a:rPr kumimoji="0" lang="en-US" sz="2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Primary endpoint</a:t>
            </a:r>
            <a:r>
              <a:rPr kumimoji="0" lang="en-US" sz="220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ORR and DoR by BICR, safety</a:t>
            </a:r>
          </a:p>
        </p:txBody>
      </p:sp>
      <p:sp>
        <p:nvSpPr>
          <p:cNvPr id="27" name="Rectangle 26">
            <a:extLst>
              <a:ext uri="{FF2B5EF4-FFF2-40B4-BE49-F238E27FC236}">
                <a16:creationId xmlns:a16="http://schemas.microsoft.com/office/drawing/2014/main" id="{6A10EC8D-0A40-DEA3-EB4A-B611D6350F06}"/>
              </a:ext>
            </a:extLst>
          </p:cNvPr>
          <p:cNvSpPr/>
          <p:nvPr/>
        </p:nvSpPr>
        <p:spPr bwMode="gray">
          <a:xfrm>
            <a:off x="3591173" y="2749497"/>
            <a:ext cx="2702944" cy="602866"/>
          </a:xfrm>
          <a:prstGeom prst="rect">
            <a:avLst/>
          </a:prstGeom>
          <a:solidFill>
            <a:schemeClr val="tx2"/>
          </a:solidFill>
          <a:ln w="38100" cap="sq" cmpd="sng" algn="ctr">
            <a:noFill/>
            <a:prstDash val="solid"/>
            <a:miter lim="800000"/>
            <a:headEnd type="none" w="med" len="med"/>
            <a:tailEnd type="none" w="med" len="med"/>
          </a:ln>
          <a:effectLst/>
        </p:spPr>
        <p:txBody>
          <a:bodyPr vert="horz" wrap="square" lIns="120954" tIns="60477" rIns="120954" bIns="84678" numCol="1" rtlCol="0" anchor="ctr" anchorCtr="0" compatLnSpc="1">
            <a:prstTxWarp prst="textNoShape">
              <a:avLst/>
            </a:prstTxWarp>
            <a:noAutofit/>
          </a:bodyPr>
          <a:lstStyle/>
          <a:p>
            <a:pPr marL="0" marR="0" lvl="0" indent="0" algn="ctr" defTabSz="806455" rtl="0" eaLnBrk="0" fontAlgn="base" latinLnBrk="0" hangingPunct="0">
              <a:lnSpc>
                <a:spcPct val="90000"/>
              </a:lnSpc>
              <a:spcBef>
                <a:spcPts val="265"/>
              </a:spcBef>
              <a:spcAft>
                <a:spcPct val="0"/>
              </a:spcAft>
              <a:buClrTx/>
              <a:buSzTx/>
              <a:buFontTx/>
              <a:buNone/>
              <a:tabLst/>
              <a:defRPr/>
            </a:pPr>
            <a:r>
              <a:rPr kumimoji="0" lang="en-US" sz="1600" i="0" u="none" strike="noStrike" kern="1200" cap="none" spc="0" normalizeH="0" baseline="0" noProof="0" dirty="0">
                <a:ln>
                  <a:noFill/>
                </a:ln>
                <a:solidFill>
                  <a:schemeClr val="bg1"/>
                </a:solidFill>
                <a:effectLst/>
                <a:uLnTx/>
                <a:uFillTx/>
                <a:latin typeface="Calibri" panose="020F0502020204030204" pitchFamily="34" charset="0"/>
                <a:ea typeface="MS Mincho" panose="02020609040205080304" pitchFamily="49" charset="-128"/>
                <a:cs typeface="Calibri" panose="020F0502020204030204" pitchFamily="34" charset="0"/>
              </a:rPr>
              <a:t>Cohort A1: dMMR/MSI-H</a:t>
            </a:r>
            <a:r>
              <a:rPr kumimoji="0" lang="en-US" sz="1600" i="0" u="none" strike="noStrike" kern="1200" cap="none" spc="0" normalizeH="0" baseline="30000" noProof="0" dirty="0">
                <a:ln>
                  <a:noFill/>
                </a:ln>
                <a:solidFill>
                  <a:schemeClr val="bg1"/>
                </a:solidFill>
                <a:effectLst/>
                <a:uLnTx/>
                <a:uFillTx/>
                <a:latin typeface="Calibri" panose="020F0502020204030204" pitchFamily="34" charset="0"/>
                <a:ea typeface="MS Mincho" panose="02020609040205080304" pitchFamily="49" charset="-128"/>
                <a:cs typeface="Calibri" panose="020F0502020204030204" pitchFamily="34" charset="0"/>
              </a:rPr>
              <a:t>†</a:t>
            </a:r>
            <a:r>
              <a:rPr kumimoji="0" lang="en-US" sz="1600" i="0" u="none" strike="noStrike" kern="1200" cap="none" spc="0" normalizeH="0" baseline="0" noProof="0" dirty="0">
                <a:ln>
                  <a:noFill/>
                </a:ln>
                <a:solidFill>
                  <a:schemeClr val="bg1"/>
                </a:solidFill>
                <a:effectLst/>
                <a:uLnTx/>
                <a:uFillTx/>
                <a:latin typeface="Calibri" panose="020F0502020204030204" pitchFamily="34" charset="0"/>
                <a:ea typeface="MS Mincho" panose="02020609040205080304" pitchFamily="49" charset="-128"/>
                <a:cs typeface="Calibri" panose="020F0502020204030204" pitchFamily="34" charset="0"/>
              </a:rPr>
              <a:t> EC</a:t>
            </a:r>
          </a:p>
          <a:p>
            <a:pPr marL="0" marR="0" lvl="0" indent="0" algn="ctr" defTabSz="806455" rtl="0" eaLnBrk="0" fontAlgn="base" latinLnBrk="0" hangingPunct="0">
              <a:lnSpc>
                <a:spcPct val="90000"/>
              </a:lnSpc>
              <a:spcBef>
                <a:spcPts val="265"/>
              </a:spcBef>
              <a:spcAft>
                <a:spcPct val="0"/>
              </a:spcAft>
              <a:buClrTx/>
              <a:buSzTx/>
              <a:buFontTx/>
              <a:buNone/>
              <a:tabLst/>
              <a:defRPr/>
            </a:pPr>
            <a:r>
              <a:rPr lang="en-US" sz="1600" dirty="0">
                <a:solidFill>
                  <a:schemeClr val="bg1"/>
                </a:solidFill>
                <a:latin typeface="Calibri" panose="020F0502020204030204" pitchFamily="34" charset="0"/>
                <a:ea typeface="MS Mincho" panose="02020609040205080304" pitchFamily="49" charset="-128"/>
                <a:cs typeface="Calibri" panose="020F0502020204030204" pitchFamily="34" charset="0"/>
              </a:rPr>
              <a:t>(N = 153)</a:t>
            </a:r>
            <a:endParaRPr kumimoji="0" lang="en-US" sz="1600" i="0" u="none" strike="noStrike" kern="1200" cap="none" spc="0" normalizeH="0" baseline="0" noProof="0" dirty="0">
              <a:ln>
                <a:noFill/>
              </a:ln>
              <a:solidFill>
                <a:schemeClr val="bg1"/>
              </a:solidFill>
              <a:effectLst/>
              <a:uLnTx/>
              <a:uFillTx/>
              <a:latin typeface="Calibri" panose="020F0502020204030204" pitchFamily="34" charset="0"/>
              <a:ea typeface="MS Mincho" panose="02020609040205080304" pitchFamily="49" charset="-128"/>
              <a:cs typeface="Calibri" panose="020F0502020204030204" pitchFamily="34" charset="0"/>
            </a:endParaRPr>
          </a:p>
        </p:txBody>
      </p:sp>
      <p:sp>
        <p:nvSpPr>
          <p:cNvPr id="24" name="Rectangle 23">
            <a:extLst>
              <a:ext uri="{FF2B5EF4-FFF2-40B4-BE49-F238E27FC236}">
                <a16:creationId xmlns:a16="http://schemas.microsoft.com/office/drawing/2014/main" id="{72175F33-7E1E-4382-0B25-0C413E3442D4}"/>
              </a:ext>
            </a:extLst>
          </p:cNvPr>
          <p:cNvSpPr/>
          <p:nvPr/>
        </p:nvSpPr>
        <p:spPr>
          <a:xfrm>
            <a:off x="6728647" y="2746655"/>
            <a:ext cx="3288190" cy="143667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806455"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S Mincho" panose="02020609040205080304" pitchFamily="49" charset="-128"/>
                <a:cs typeface="Calibri" panose="020F0502020204030204" pitchFamily="34" charset="0"/>
              </a:rPr>
              <a:t>Dostarlimab</a:t>
            </a:r>
          </a:p>
          <a:p>
            <a:pPr marL="0" marR="0" lvl="0" indent="0" algn="ctr" defTabSz="806455"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S Mincho" panose="02020609040205080304" pitchFamily="49" charset="-128"/>
                <a:cs typeface="Calibri" panose="020F0502020204030204" pitchFamily="34" charset="0"/>
              </a:rPr>
              <a:t>500 mg IV Q3W x 4 cycles, </a:t>
            </a:r>
            <a:b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S Mincho" panose="02020609040205080304" pitchFamily="49" charset="-128"/>
                <a:cs typeface="Calibri" panose="020F0502020204030204" pitchFamily="34" charset="0"/>
              </a:rPr>
            </a:b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S Mincho" panose="02020609040205080304" pitchFamily="49" charset="-128"/>
                <a:cs typeface="Calibri" panose="020F0502020204030204" pitchFamily="34" charset="0"/>
              </a:rPr>
              <a:t>then 1000 mg IV Q6W</a:t>
            </a:r>
          </a:p>
        </p:txBody>
      </p:sp>
      <p:cxnSp>
        <p:nvCxnSpPr>
          <p:cNvPr id="3" name="Straight Arrow Connector 2">
            <a:extLst>
              <a:ext uri="{FF2B5EF4-FFF2-40B4-BE49-F238E27FC236}">
                <a16:creationId xmlns:a16="http://schemas.microsoft.com/office/drawing/2014/main" id="{DD520971-6781-2F02-0864-D3EC8E391E1C}"/>
              </a:ext>
            </a:extLst>
          </p:cNvPr>
          <p:cNvCxnSpPr/>
          <p:nvPr/>
        </p:nvCxnSpPr>
        <p:spPr bwMode="auto">
          <a:xfrm>
            <a:off x="3200144" y="3035293"/>
            <a:ext cx="338435" cy="0"/>
          </a:xfrm>
          <a:prstGeom prst="straightConnector1">
            <a:avLst/>
          </a:prstGeom>
          <a:noFill/>
          <a:ln w="28575" cap="flat" cmpd="sng" algn="ctr">
            <a:solidFill>
              <a:schemeClr val="bg1"/>
            </a:solidFill>
            <a:prstDash val="solid"/>
            <a:round/>
            <a:headEnd type="none" w="med" len="med"/>
            <a:tailEnd type="triangle"/>
          </a:ln>
          <a:effectLst/>
        </p:spPr>
      </p:cxnSp>
      <p:cxnSp>
        <p:nvCxnSpPr>
          <p:cNvPr id="32" name="Straight Arrow Connector 31">
            <a:extLst>
              <a:ext uri="{FF2B5EF4-FFF2-40B4-BE49-F238E27FC236}">
                <a16:creationId xmlns:a16="http://schemas.microsoft.com/office/drawing/2014/main" id="{C6876502-4562-BB38-0587-A2B23691E4EC}"/>
              </a:ext>
            </a:extLst>
          </p:cNvPr>
          <p:cNvCxnSpPr/>
          <p:nvPr/>
        </p:nvCxnSpPr>
        <p:spPr bwMode="auto">
          <a:xfrm>
            <a:off x="3200144" y="3878445"/>
            <a:ext cx="338435" cy="0"/>
          </a:xfrm>
          <a:prstGeom prst="straightConnector1">
            <a:avLst/>
          </a:prstGeom>
          <a:noFill/>
          <a:ln w="28575" cap="flat" cmpd="sng" algn="ctr">
            <a:solidFill>
              <a:schemeClr val="bg1"/>
            </a:solidFill>
            <a:prstDash val="solid"/>
            <a:round/>
            <a:headEnd type="none" w="med" len="med"/>
            <a:tailEnd type="triangle"/>
          </a:ln>
          <a:effectLst/>
        </p:spPr>
      </p:cxnSp>
      <p:cxnSp>
        <p:nvCxnSpPr>
          <p:cNvPr id="34" name="Straight Arrow Connector 33">
            <a:extLst>
              <a:ext uri="{FF2B5EF4-FFF2-40B4-BE49-F238E27FC236}">
                <a16:creationId xmlns:a16="http://schemas.microsoft.com/office/drawing/2014/main" id="{746EF9DE-8B5F-A354-C9D9-29E17039D45A}"/>
              </a:ext>
            </a:extLst>
          </p:cNvPr>
          <p:cNvCxnSpPr/>
          <p:nvPr/>
        </p:nvCxnSpPr>
        <p:spPr bwMode="auto">
          <a:xfrm>
            <a:off x="6342164" y="3035293"/>
            <a:ext cx="338435" cy="0"/>
          </a:xfrm>
          <a:prstGeom prst="straightConnector1">
            <a:avLst/>
          </a:prstGeom>
          <a:noFill/>
          <a:ln w="28575" cap="flat" cmpd="sng" algn="ctr">
            <a:solidFill>
              <a:schemeClr val="bg1"/>
            </a:solidFill>
            <a:prstDash val="solid"/>
            <a:round/>
            <a:headEnd type="none" w="med" len="med"/>
            <a:tailEnd type="triangle"/>
          </a:ln>
          <a:effectLst/>
        </p:spPr>
      </p:cxnSp>
      <p:cxnSp>
        <p:nvCxnSpPr>
          <p:cNvPr id="35" name="Straight Arrow Connector 34">
            <a:extLst>
              <a:ext uri="{FF2B5EF4-FFF2-40B4-BE49-F238E27FC236}">
                <a16:creationId xmlns:a16="http://schemas.microsoft.com/office/drawing/2014/main" id="{D83C114B-0517-A191-D047-B228930BC980}"/>
              </a:ext>
            </a:extLst>
          </p:cNvPr>
          <p:cNvCxnSpPr/>
          <p:nvPr/>
        </p:nvCxnSpPr>
        <p:spPr bwMode="auto">
          <a:xfrm>
            <a:off x="6342164" y="3878445"/>
            <a:ext cx="338435" cy="0"/>
          </a:xfrm>
          <a:prstGeom prst="straightConnector1">
            <a:avLst/>
          </a:prstGeom>
          <a:noFill/>
          <a:ln w="28575" cap="flat" cmpd="sng" algn="ctr">
            <a:solidFill>
              <a:schemeClr val="bg1"/>
            </a:solidFill>
            <a:prstDash val="solid"/>
            <a:round/>
            <a:headEnd type="none" w="med" len="med"/>
            <a:tailEnd type="triangle"/>
          </a:ln>
          <a:effectLst/>
        </p:spPr>
      </p:cxnSp>
      <p:cxnSp>
        <p:nvCxnSpPr>
          <p:cNvPr id="36" name="Straight Arrow Connector 35">
            <a:extLst>
              <a:ext uri="{FF2B5EF4-FFF2-40B4-BE49-F238E27FC236}">
                <a16:creationId xmlns:a16="http://schemas.microsoft.com/office/drawing/2014/main" id="{55057B38-4333-EA37-3922-C6D633799F7C}"/>
              </a:ext>
            </a:extLst>
          </p:cNvPr>
          <p:cNvCxnSpPr/>
          <p:nvPr/>
        </p:nvCxnSpPr>
        <p:spPr bwMode="auto">
          <a:xfrm>
            <a:off x="10127232" y="3428999"/>
            <a:ext cx="338435" cy="0"/>
          </a:xfrm>
          <a:prstGeom prst="straightConnector1">
            <a:avLst/>
          </a:prstGeom>
          <a:noFill/>
          <a:ln w="28575" cap="flat" cmpd="sng" algn="ctr">
            <a:solidFill>
              <a:schemeClr val="bg1"/>
            </a:solidFill>
            <a:prstDash val="solid"/>
            <a:round/>
            <a:headEnd type="none" w="med" len="med"/>
            <a:tailEnd type="triangle"/>
          </a:ln>
          <a:effectLst/>
        </p:spPr>
      </p:cxnSp>
    </p:spTree>
    <p:extLst>
      <p:ext uri="{BB962C8B-B14F-4D97-AF65-F5344CB8AC3E}">
        <p14:creationId xmlns:p14="http://schemas.microsoft.com/office/powerpoint/2010/main" val="31178361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GARNET Cohorts A1 and A2: Baseline Characteristics</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Oaknin. ASCO 2022. Abstr 5509.</a:t>
            </a:r>
            <a:endParaRPr lang="en-US" altLang="en-US" sz="1200" b="0" dirty="0">
              <a:solidFill>
                <a:schemeClr val="bg2"/>
              </a:solidFill>
              <a:latin typeface="Calibri" panose="020F0502020204030204" pitchFamily="34" charset="0"/>
            </a:endParaRPr>
          </a:p>
        </p:txBody>
      </p:sp>
      <p:graphicFrame>
        <p:nvGraphicFramePr>
          <p:cNvPr id="11" name="Group 3">
            <a:extLst>
              <a:ext uri="{FF2B5EF4-FFF2-40B4-BE49-F238E27FC236}">
                <a16:creationId xmlns:a16="http://schemas.microsoft.com/office/drawing/2014/main" id="{C950B6E0-CD85-FE37-19D6-B05AD6F9CBA5}"/>
              </a:ext>
            </a:extLst>
          </p:cNvPr>
          <p:cNvGraphicFramePr>
            <a:graphicFrameLocks/>
          </p:cNvGraphicFramePr>
          <p:nvPr>
            <p:extLst>
              <p:ext uri="{D42A27DB-BD31-4B8C-83A1-F6EECF244321}">
                <p14:modId xmlns:p14="http://schemas.microsoft.com/office/powerpoint/2010/main" val="3825030890"/>
              </p:ext>
            </p:extLst>
          </p:nvPr>
        </p:nvGraphicFramePr>
        <p:xfrm>
          <a:off x="720725" y="1616499"/>
          <a:ext cx="5375275" cy="4634516"/>
        </p:xfrm>
        <a:graphic>
          <a:graphicData uri="http://schemas.openxmlformats.org/drawingml/2006/table">
            <a:tbl>
              <a:tblPr/>
              <a:tblGrid>
                <a:gridCol w="2379603">
                  <a:extLst>
                    <a:ext uri="{9D8B030D-6E8A-4147-A177-3AD203B41FA5}">
                      <a16:colId xmlns:a16="http://schemas.microsoft.com/office/drawing/2014/main" val="20000"/>
                    </a:ext>
                  </a:extLst>
                </a:gridCol>
                <a:gridCol w="1560578">
                  <a:extLst>
                    <a:ext uri="{9D8B030D-6E8A-4147-A177-3AD203B41FA5}">
                      <a16:colId xmlns:a16="http://schemas.microsoft.com/office/drawing/2014/main" val="20001"/>
                    </a:ext>
                  </a:extLst>
                </a:gridCol>
                <a:gridCol w="1435094">
                  <a:extLst>
                    <a:ext uri="{9D8B030D-6E8A-4147-A177-3AD203B41FA5}">
                      <a16:colId xmlns:a16="http://schemas.microsoft.com/office/drawing/2014/main" val="20002"/>
                    </a:ext>
                  </a:extLst>
                </a:gridCol>
              </a:tblGrid>
              <a:tr h="674520">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nSpc>
                          <a:spcPct val="95000"/>
                        </a:lnSpc>
                      </a:pPr>
                      <a:r>
                        <a:rPr lang="en-US" sz="1400" dirty="0">
                          <a:solidFill>
                            <a:schemeClr val="tx1"/>
                          </a:solidFill>
                          <a:latin typeface="Calibri" panose="020F0502020204030204" pitchFamily="34" charset="0"/>
                          <a:cs typeface="Calibri" panose="020F0502020204030204" pitchFamily="34" charset="0"/>
                        </a:rPr>
                        <a:t>Characteristic, n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ctr">
                        <a:lnSpc>
                          <a:spcPct val="95000"/>
                        </a:lnSpc>
                      </a:pPr>
                      <a:r>
                        <a:rPr lang="en-US" sz="1400" dirty="0">
                          <a:solidFill>
                            <a:schemeClr val="tx1"/>
                          </a:solidFill>
                          <a:latin typeface="Calibri" panose="020F0502020204030204" pitchFamily="34" charset="0"/>
                          <a:cs typeface="Calibri" panose="020F0502020204030204" pitchFamily="34" charset="0"/>
                        </a:rPr>
                        <a:t>Cohort A1: </a:t>
                      </a:r>
                    </a:p>
                    <a:p>
                      <a:pPr algn="ctr">
                        <a:lnSpc>
                          <a:spcPct val="95000"/>
                        </a:lnSpc>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S Mincho" panose="02020609040205080304" pitchFamily="49" charset="-128"/>
                          <a:cs typeface="Calibri" panose="020F0502020204030204" pitchFamily="34" charset="0"/>
                        </a:rPr>
                        <a:t>dMMR/MSI-H EC </a:t>
                      </a:r>
                    </a:p>
                    <a:p>
                      <a:pPr algn="ctr">
                        <a:lnSpc>
                          <a:spcPct val="95000"/>
                        </a:lnSpc>
                      </a:pPr>
                      <a:r>
                        <a:rPr lang="en-US" sz="1400" dirty="0">
                          <a:solidFill>
                            <a:schemeClr val="tx1"/>
                          </a:solidFill>
                          <a:latin typeface="Calibri" panose="020F0502020204030204" pitchFamily="34" charset="0"/>
                          <a:cs typeface="Calibri" panose="020F0502020204030204" pitchFamily="34" charset="0"/>
                        </a:rPr>
                        <a:t>(n = 143)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marL="0" marR="0" lvl="0" indent="0" algn="ctr" defTabSz="806455" rtl="0" eaLnBrk="0" fontAlgn="base" latinLnBrk="0" hangingPunct="0">
                        <a:lnSpc>
                          <a:spcPct val="90000"/>
                        </a:lnSpc>
                        <a:spcBef>
                          <a:spcPts val="265"/>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S Mincho" panose="02020609040205080304" pitchFamily="49" charset="-128"/>
                          <a:cs typeface="Calibri" panose="020F0502020204030204" pitchFamily="34" charset="0"/>
                        </a:rPr>
                        <a:t>Cohort A2: </a:t>
                      </a:r>
                    </a:p>
                    <a:p>
                      <a:pPr marL="0" marR="0" lvl="0" indent="0" algn="ctr" defTabSz="806455" rtl="0" eaLnBrk="0" fontAlgn="base" latinLnBrk="0" hangingPunct="0">
                        <a:lnSpc>
                          <a:spcPct val="90000"/>
                        </a:lnSpc>
                        <a:spcBef>
                          <a:spcPts val="265"/>
                        </a:spcBef>
                        <a:spcAft>
                          <a:spcPct val="0"/>
                        </a:spcAft>
                        <a:buClrTx/>
                        <a:buSzTx/>
                        <a:buFontTx/>
                        <a:buNone/>
                        <a:tabLst/>
                        <a:defRPr/>
                      </a:pPr>
                      <a:r>
                        <a:rPr lang="en-US" sz="1400" dirty="0">
                          <a:solidFill>
                            <a:srgbClr val="FFFFFF"/>
                          </a:solidFill>
                          <a:latin typeface="Calibri" panose="020F0502020204030204" pitchFamily="34" charset="0"/>
                          <a:ea typeface="MS Mincho" panose="02020609040205080304" pitchFamily="49" charset="-128"/>
                          <a:cs typeface="Calibri" panose="020F0502020204030204" pitchFamily="34" charset="0"/>
                        </a:rPr>
                        <a:t>pMMR/MSS EC </a:t>
                      </a: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S Mincho" panose="02020609040205080304" pitchFamily="49" charset="-128"/>
                        <a:cs typeface="Calibri" panose="020F0502020204030204" pitchFamily="34" charset="0"/>
                      </a:endParaRPr>
                    </a:p>
                    <a:p>
                      <a:pPr marL="0" marR="0" lvl="0" indent="0" algn="ctr" defTabSz="806455" rtl="0" eaLnBrk="0" fontAlgn="base" latinLnBrk="0" hangingPunct="0">
                        <a:lnSpc>
                          <a:spcPct val="90000"/>
                        </a:lnSpc>
                        <a:spcBef>
                          <a:spcPts val="265"/>
                        </a:spcBef>
                        <a:spcAft>
                          <a:spcPct val="0"/>
                        </a:spcAft>
                        <a:buClrTx/>
                        <a:buSzTx/>
                        <a:buFontTx/>
                        <a:buNone/>
                        <a:tabLst/>
                        <a:defRPr/>
                      </a:pPr>
                      <a:r>
                        <a:rPr lang="en-US" sz="1400" b="1" dirty="0">
                          <a:solidFill>
                            <a:srgbClr val="FFFFFF"/>
                          </a:solidFill>
                          <a:latin typeface="Calibri" panose="020F0502020204030204" pitchFamily="34" charset="0"/>
                          <a:ea typeface="MS Mincho" panose="02020609040205080304" pitchFamily="49" charset="-128"/>
                          <a:cs typeface="Calibri" panose="020F0502020204030204" pitchFamily="34" charset="0"/>
                        </a:rPr>
                        <a:t>(n = 156)</a:t>
                      </a: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S Mincho" panose="02020609040205080304" pitchFamily="49" charset="-128"/>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66767">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marL="0" marR="0" lvl="0" indent="0" algn="l" defTabSz="914400" rtl="0" eaLnBrk="1" fontAlgn="auto" latinLnBrk="0" hangingPunct="1">
                        <a:lnSpc>
                          <a:spcPct val="95000"/>
                        </a:lnSpc>
                        <a:spcBef>
                          <a:spcPts val="0"/>
                        </a:spcBef>
                        <a:spcAft>
                          <a:spcPts val="0"/>
                        </a:spcAft>
                        <a:buClrTx/>
                        <a:buSzTx/>
                        <a:buFontTx/>
                        <a:buNone/>
                        <a:tabLst/>
                        <a:defRPr/>
                      </a:pPr>
                      <a:r>
                        <a:rPr lang="en-US" sz="1400" b="0" dirty="0">
                          <a:solidFill>
                            <a:schemeClr val="bg1"/>
                          </a:solidFill>
                          <a:latin typeface="Calibri" panose="020F0502020204030204" pitchFamily="34" charset="0"/>
                          <a:cs typeface="Calibri" panose="020F0502020204030204" pitchFamily="34" charset="0"/>
                        </a:rPr>
                        <a:t>Median age, yr (range)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ctr">
                        <a:lnSpc>
                          <a:spcPct val="95000"/>
                        </a:lnSpc>
                      </a:pPr>
                      <a:r>
                        <a:rPr lang="en-US" sz="1400" b="0" dirty="0">
                          <a:solidFill>
                            <a:schemeClr val="bg1"/>
                          </a:solidFill>
                          <a:latin typeface="Calibri" panose="020F0502020204030204" pitchFamily="34" charset="0"/>
                          <a:cs typeface="Calibri" panose="020F0502020204030204" pitchFamily="34" charset="0"/>
                        </a:rPr>
                        <a:t>65 (39-85)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marL="0" marR="0" lvl="0" indent="0" algn="ctr" defTabSz="806455" rtl="0" eaLnBrk="0" fontAlgn="base" latinLnBrk="0" hangingPunct="0">
                        <a:lnSpc>
                          <a:spcPct val="90000"/>
                        </a:lnSpc>
                        <a:spcBef>
                          <a:spcPts val="265"/>
                        </a:spcBef>
                        <a:spcAft>
                          <a:spcPct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panose="020F0502020204030204" pitchFamily="34" charset="0"/>
                          <a:ea typeface="MS Mincho" panose="02020609040205080304" pitchFamily="49" charset="-128"/>
                          <a:cs typeface="Calibri" panose="020F0502020204030204" pitchFamily="34" charset="0"/>
                        </a:rPr>
                        <a:t>66 (30-86)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663477">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FIGO disease stage at dx</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I or II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III or IV</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62 (43.4)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81 (56.6)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57 (36.5)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98 (62.8)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792084">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Histology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Grade 1 or 2 endometrioid carcinoma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Serous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Grade 3 endometrioid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Clear cell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Squamous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Undifferentiated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Carcinosarcoma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Mixed carcinoma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Unspecified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Other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Unknown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92 (64.3)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7 (4.9)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21 (14.7)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 (0.7)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 (0.7)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4 (2.8)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7 (4.9)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4 (2.8)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4 (2.8)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2 (1.4)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36 (23.1)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63 (40.4)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14 (9.0)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11 (7.1)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3 (1.9)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3 (1.9)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2 (1.3)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11 (7.1)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9 (5.8)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4 (2.6)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graphicFrame>
        <p:nvGraphicFramePr>
          <p:cNvPr id="12" name="Group 3">
            <a:extLst>
              <a:ext uri="{FF2B5EF4-FFF2-40B4-BE49-F238E27FC236}">
                <a16:creationId xmlns:a16="http://schemas.microsoft.com/office/drawing/2014/main" id="{8CFF1904-8DF7-9C6B-5007-BDE51B3FEDB7}"/>
              </a:ext>
            </a:extLst>
          </p:cNvPr>
          <p:cNvGraphicFramePr>
            <a:graphicFrameLocks/>
          </p:cNvGraphicFramePr>
          <p:nvPr>
            <p:extLst>
              <p:ext uri="{D42A27DB-BD31-4B8C-83A1-F6EECF244321}">
                <p14:modId xmlns:p14="http://schemas.microsoft.com/office/powerpoint/2010/main" val="3727308882"/>
              </p:ext>
            </p:extLst>
          </p:nvPr>
        </p:nvGraphicFramePr>
        <p:xfrm>
          <a:off x="6252635" y="1616499"/>
          <a:ext cx="5223404" cy="3659172"/>
        </p:xfrm>
        <a:graphic>
          <a:graphicData uri="http://schemas.openxmlformats.org/drawingml/2006/table">
            <a:tbl>
              <a:tblPr/>
              <a:tblGrid>
                <a:gridCol w="2415458">
                  <a:extLst>
                    <a:ext uri="{9D8B030D-6E8A-4147-A177-3AD203B41FA5}">
                      <a16:colId xmlns:a16="http://schemas.microsoft.com/office/drawing/2014/main" val="20000"/>
                    </a:ext>
                  </a:extLst>
                </a:gridCol>
                <a:gridCol w="1490782">
                  <a:extLst>
                    <a:ext uri="{9D8B030D-6E8A-4147-A177-3AD203B41FA5}">
                      <a16:colId xmlns:a16="http://schemas.microsoft.com/office/drawing/2014/main" val="20001"/>
                    </a:ext>
                  </a:extLst>
                </a:gridCol>
                <a:gridCol w="1317164">
                  <a:extLst>
                    <a:ext uri="{9D8B030D-6E8A-4147-A177-3AD203B41FA5}">
                      <a16:colId xmlns:a16="http://schemas.microsoft.com/office/drawing/2014/main" val="20002"/>
                    </a:ext>
                  </a:extLst>
                </a:gridCol>
              </a:tblGrid>
              <a:tr h="577700">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nSpc>
                          <a:spcPct val="95000"/>
                        </a:lnSpc>
                      </a:pPr>
                      <a:r>
                        <a:rPr lang="en-US" sz="1400" dirty="0">
                          <a:solidFill>
                            <a:schemeClr val="tx1"/>
                          </a:solidFill>
                          <a:latin typeface="Calibri" panose="020F0502020204030204" pitchFamily="34" charset="0"/>
                          <a:cs typeface="Calibri" panose="020F0502020204030204" pitchFamily="34" charset="0"/>
                        </a:rPr>
                        <a:t>Characteristic, n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ctr">
                        <a:lnSpc>
                          <a:spcPct val="95000"/>
                        </a:lnSpc>
                      </a:pPr>
                      <a:r>
                        <a:rPr lang="en-US" sz="1400" dirty="0">
                          <a:solidFill>
                            <a:schemeClr val="tx1"/>
                          </a:solidFill>
                          <a:latin typeface="Calibri" panose="020F0502020204030204" pitchFamily="34" charset="0"/>
                          <a:cs typeface="Calibri" panose="020F0502020204030204" pitchFamily="34" charset="0"/>
                        </a:rPr>
                        <a:t>Cohort A1: </a:t>
                      </a:r>
                    </a:p>
                    <a:p>
                      <a:pPr algn="ctr">
                        <a:lnSpc>
                          <a:spcPct val="95000"/>
                        </a:lnSpc>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S Mincho" panose="02020609040205080304" pitchFamily="49" charset="-128"/>
                          <a:cs typeface="Calibri" panose="020F0502020204030204" pitchFamily="34" charset="0"/>
                        </a:rPr>
                        <a:t>dMMR/MSI-H EC </a:t>
                      </a:r>
                    </a:p>
                    <a:p>
                      <a:pPr algn="ctr">
                        <a:lnSpc>
                          <a:spcPct val="95000"/>
                        </a:lnSpc>
                      </a:pPr>
                      <a:r>
                        <a:rPr lang="en-US" sz="1400" dirty="0">
                          <a:solidFill>
                            <a:schemeClr val="tx1"/>
                          </a:solidFill>
                          <a:latin typeface="Calibri" panose="020F0502020204030204" pitchFamily="34" charset="0"/>
                          <a:cs typeface="Calibri" panose="020F0502020204030204" pitchFamily="34" charset="0"/>
                        </a:rPr>
                        <a:t>(n = 143)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marL="0" marR="0" lvl="0" indent="0" algn="ctr" defTabSz="806455" rtl="0" eaLnBrk="0" fontAlgn="base" latinLnBrk="0" hangingPunct="0">
                        <a:lnSpc>
                          <a:spcPct val="90000"/>
                        </a:lnSpc>
                        <a:spcBef>
                          <a:spcPts val="265"/>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S Mincho" panose="02020609040205080304" pitchFamily="49" charset="-128"/>
                          <a:cs typeface="Calibri" panose="020F0502020204030204" pitchFamily="34" charset="0"/>
                        </a:rPr>
                        <a:t>Cohort A2: </a:t>
                      </a:r>
                    </a:p>
                    <a:p>
                      <a:pPr marL="0" marR="0" lvl="0" indent="0" algn="ctr" defTabSz="806455" rtl="0" eaLnBrk="0" fontAlgn="base" latinLnBrk="0" hangingPunct="0">
                        <a:lnSpc>
                          <a:spcPct val="90000"/>
                        </a:lnSpc>
                        <a:spcBef>
                          <a:spcPts val="265"/>
                        </a:spcBef>
                        <a:spcAft>
                          <a:spcPct val="0"/>
                        </a:spcAft>
                        <a:buClrTx/>
                        <a:buSzTx/>
                        <a:buFontTx/>
                        <a:buNone/>
                        <a:tabLst/>
                        <a:defRPr/>
                      </a:pPr>
                      <a:r>
                        <a:rPr lang="en-US" sz="1400" dirty="0">
                          <a:solidFill>
                            <a:srgbClr val="FFFFFF"/>
                          </a:solidFill>
                          <a:latin typeface="Calibri" panose="020F0502020204030204" pitchFamily="34" charset="0"/>
                          <a:ea typeface="MS Mincho" panose="02020609040205080304" pitchFamily="49" charset="-128"/>
                          <a:cs typeface="Calibri" panose="020F0502020204030204" pitchFamily="34" charset="0"/>
                        </a:rPr>
                        <a:t>pMMR/MSS EC </a:t>
                      </a: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S Mincho" panose="02020609040205080304" pitchFamily="49" charset="-128"/>
                        <a:cs typeface="Calibri" panose="020F0502020204030204" pitchFamily="34" charset="0"/>
                      </a:endParaRPr>
                    </a:p>
                    <a:p>
                      <a:pPr marL="0" marR="0" lvl="0" indent="0" algn="ctr" defTabSz="806455" rtl="0" eaLnBrk="0" fontAlgn="base" latinLnBrk="0" hangingPunct="0">
                        <a:lnSpc>
                          <a:spcPct val="90000"/>
                        </a:lnSpc>
                        <a:spcBef>
                          <a:spcPts val="265"/>
                        </a:spcBef>
                        <a:spcAft>
                          <a:spcPct val="0"/>
                        </a:spcAft>
                        <a:buClrTx/>
                        <a:buSzTx/>
                        <a:buFontTx/>
                        <a:buNone/>
                        <a:tabLst/>
                        <a:defRPr/>
                      </a:pPr>
                      <a:r>
                        <a:rPr lang="en-US" sz="1400" b="1" dirty="0">
                          <a:solidFill>
                            <a:srgbClr val="FFFFFF"/>
                          </a:solidFill>
                          <a:latin typeface="Calibri" panose="020F0502020204030204" pitchFamily="34" charset="0"/>
                          <a:ea typeface="MS Mincho" panose="02020609040205080304" pitchFamily="49" charset="-128"/>
                          <a:cs typeface="Calibri" panose="020F0502020204030204" pitchFamily="34" charset="0"/>
                        </a:rPr>
                        <a:t>(n = 156)</a:t>
                      </a: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S Mincho" panose="02020609040205080304" pitchFamily="49" charset="-128"/>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28475">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marL="0" marR="0" lvl="0" indent="0" algn="l" defTabSz="914400" rtl="0" eaLnBrk="1" fontAlgn="auto" latinLnBrk="0" hangingPunct="1">
                        <a:lnSpc>
                          <a:spcPct val="95000"/>
                        </a:lnSpc>
                        <a:spcBef>
                          <a:spcPts val="0"/>
                        </a:spcBef>
                        <a:spcAft>
                          <a:spcPts val="0"/>
                        </a:spcAft>
                        <a:buClrTx/>
                        <a:buSzTx/>
                        <a:buFontTx/>
                        <a:buNone/>
                        <a:tabLst/>
                        <a:defRPr/>
                      </a:pPr>
                      <a:r>
                        <a:rPr lang="en-US" sz="1400" b="0" dirty="0">
                          <a:solidFill>
                            <a:schemeClr val="bg1"/>
                          </a:solidFill>
                          <a:latin typeface="Calibri" panose="020F0502020204030204" pitchFamily="34" charset="0"/>
                          <a:cs typeface="Calibri" panose="020F0502020204030204" pitchFamily="34" charset="0"/>
                        </a:rPr>
                        <a:t>Prior cancer treatment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ctr">
                        <a:lnSpc>
                          <a:spcPct val="95000"/>
                        </a:lnSpc>
                      </a:pPr>
                      <a:r>
                        <a:rPr lang="en-US" sz="1400" b="0" dirty="0">
                          <a:solidFill>
                            <a:schemeClr val="bg1"/>
                          </a:solidFill>
                          <a:latin typeface="Calibri" panose="020F0502020204030204" pitchFamily="34" charset="0"/>
                          <a:cs typeface="Calibri" panose="020F0502020204030204" pitchFamily="34" charset="0"/>
                        </a:rPr>
                        <a:t>143 (100)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marL="0" marR="0" lvl="0" indent="0" algn="ctr" defTabSz="806455" rtl="0" eaLnBrk="0" fontAlgn="base" latinLnBrk="0" hangingPunct="0">
                        <a:lnSpc>
                          <a:spcPct val="90000"/>
                        </a:lnSpc>
                        <a:spcBef>
                          <a:spcPts val="265"/>
                        </a:spcBef>
                        <a:spcAft>
                          <a:spcPct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panose="020F0502020204030204" pitchFamily="34" charset="0"/>
                          <a:ea typeface="MS Mincho" panose="02020609040205080304" pitchFamily="49" charset="-128"/>
                          <a:cs typeface="Calibri" panose="020F0502020204030204" pitchFamily="34" charset="0"/>
                        </a:rPr>
                        <a:t>156 (100)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733975">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Prior lines of therapy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90 (62.9)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35 (24.5)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18 (2.6)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72 (46.2)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67 (42.9)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17 (10.9)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065442">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Patients with adjuvant or neoadjuvant therapy only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Neoadjuvant setting only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Adjuvant setting only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Adjuvant and neoadjuvant only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49 (34.3)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3 (2.1)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44 (30.8)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2 (1.4)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42 (26.9)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3 (1.9)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39 (25.0)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36775">
                <a:tc>
                  <a:txBody>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Prior radiation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101 (70.6)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95 (60.9)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80309563"/>
                  </a:ext>
                </a:extLst>
              </a:tr>
            </a:tbl>
          </a:graphicData>
        </a:graphic>
      </p:graphicFrame>
    </p:spTree>
    <p:extLst>
      <p:ext uri="{BB962C8B-B14F-4D97-AF65-F5344CB8AC3E}">
        <p14:creationId xmlns:p14="http://schemas.microsoft.com/office/powerpoint/2010/main" val="12118710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GARNET Cohorts A1 and A2: Primary Endpoint Analysis</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Oaknin. ASCO 2022. Abstr 5509.</a:t>
            </a:r>
            <a:endParaRPr lang="en-US" altLang="en-US" sz="1200" b="0" dirty="0">
              <a:solidFill>
                <a:schemeClr val="bg2"/>
              </a:solidFill>
              <a:latin typeface="Calibri" panose="020F0502020204030204" pitchFamily="34" charset="0"/>
            </a:endParaRPr>
          </a:p>
        </p:txBody>
      </p:sp>
      <p:graphicFrame>
        <p:nvGraphicFramePr>
          <p:cNvPr id="5" name="Group 3">
            <a:extLst>
              <a:ext uri="{FF2B5EF4-FFF2-40B4-BE49-F238E27FC236}">
                <a16:creationId xmlns:a16="http://schemas.microsoft.com/office/drawing/2014/main" id="{56D2B4A2-E10B-335D-3259-8F6B45800CEE}"/>
              </a:ext>
            </a:extLst>
          </p:cNvPr>
          <p:cNvGraphicFramePr>
            <a:graphicFrameLocks/>
          </p:cNvGraphicFramePr>
          <p:nvPr>
            <p:extLst>
              <p:ext uri="{D42A27DB-BD31-4B8C-83A1-F6EECF244321}">
                <p14:modId xmlns:p14="http://schemas.microsoft.com/office/powerpoint/2010/main" val="1875948493"/>
              </p:ext>
            </p:extLst>
          </p:nvPr>
        </p:nvGraphicFramePr>
        <p:xfrm>
          <a:off x="714560" y="1611313"/>
          <a:ext cx="10761478" cy="4572000"/>
        </p:xfrm>
        <a:graphic>
          <a:graphicData uri="http://schemas.openxmlformats.org/drawingml/2006/table">
            <a:tbl>
              <a:tblPr/>
              <a:tblGrid>
                <a:gridCol w="4764044">
                  <a:extLst>
                    <a:ext uri="{9D8B030D-6E8A-4147-A177-3AD203B41FA5}">
                      <a16:colId xmlns:a16="http://schemas.microsoft.com/office/drawing/2014/main" val="20000"/>
                    </a:ext>
                  </a:extLst>
                </a:gridCol>
                <a:gridCol w="3124327">
                  <a:extLst>
                    <a:ext uri="{9D8B030D-6E8A-4147-A177-3AD203B41FA5}">
                      <a16:colId xmlns:a16="http://schemas.microsoft.com/office/drawing/2014/main" val="20001"/>
                    </a:ext>
                  </a:extLst>
                </a:gridCol>
                <a:gridCol w="2873107">
                  <a:extLst>
                    <a:ext uri="{9D8B030D-6E8A-4147-A177-3AD203B41FA5}">
                      <a16:colId xmlns:a16="http://schemas.microsoft.com/office/drawing/2014/main" val="20002"/>
                    </a:ext>
                  </a:extLst>
                </a:gridCol>
              </a:tblGrid>
              <a:tr h="531470">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nSpc>
                          <a:spcPct val="90000"/>
                        </a:lnSpc>
                      </a:pPr>
                      <a:r>
                        <a:rPr lang="en-US" sz="1400" dirty="0">
                          <a:solidFill>
                            <a:schemeClr val="tx1"/>
                          </a:solidFill>
                          <a:latin typeface="Calibri" panose="020F0502020204030204" pitchFamily="34" charset="0"/>
                          <a:cs typeface="Calibri" panose="020F0502020204030204" pitchFamily="34" charset="0"/>
                        </a:rPr>
                        <a:t>Outcome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ctr">
                        <a:lnSpc>
                          <a:spcPct val="90000"/>
                        </a:lnSpc>
                      </a:pPr>
                      <a:r>
                        <a:rPr lang="en-US" sz="1400" dirty="0">
                          <a:solidFill>
                            <a:schemeClr val="tx1"/>
                          </a:solidFill>
                          <a:latin typeface="Calibri" panose="020F0502020204030204" pitchFamily="34" charset="0"/>
                          <a:cs typeface="Calibri" panose="020F0502020204030204" pitchFamily="34" charset="0"/>
                        </a:rPr>
                        <a:t>Cohort A1: </a:t>
                      </a: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S Mincho" panose="02020609040205080304" pitchFamily="49" charset="-128"/>
                          <a:cs typeface="Calibri" panose="020F0502020204030204" pitchFamily="34" charset="0"/>
                        </a:rPr>
                        <a:t>dMMR/MSI-H EC </a:t>
                      </a:r>
                    </a:p>
                    <a:p>
                      <a:pPr algn="ctr">
                        <a:lnSpc>
                          <a:spcPct val="90000"/>
                        </a:lnSpc>
                      </a:pPr>
                      <a:r>
                        <a:rPr lang="en-US" sz="1400" dirty="0">
                          <a:solidFill>
                            <a:schemeClr val="tx1"/>
                          </a:solidFill>
                          <a:latin typeface="Calibri" panose="020F0502020204030204" pitchFamily="34" charset="0"/>
                          <a:cs typeface="Calibri" panose="020F0502020204030204" pitchFamily="34" charset="0"/>
                        </a:rPr>
                        <a:t>(n = 143)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marL="0" marR="0" lvl="0" indent="0" algn="ctr" defTabSz="806455" rtl="0" eaLnBrk="0" fontAlgn="base" latinLnBrk="0" hangingPunct="0">
                        <a:lnSpc>
                          <a:spcPct val="90000"/>
                        </a:lnSpc>
                        <a:spcBef>
                          <a:spcPts val="265"/>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S Mincho" panose="02020609040205080304" pitchFamily="49" charset="-128"/>
                          <a:cs typeface="Calibri" panose="020F0502020204030204" pitchFamily="34" charset="0"/>
                        </a:rPr>
                        <a:t>Cohort A2: </a:t>
                      </a:r>
                      <a:r>
                        <a:rPr lang="en-US" sz="1400" dirty="0">
                          <a:solidFill>
                            <a:srgbClr val="FFFFFF"/>
                          </a:solidFill>
                          <a:latin typeface="Calibri" panose="020F0502020204030204" pitchFamily="34" charset="0"/>
                          <a:ea typeface="MS Mincho" panose="02020609040205080304" pitchFamily="49" charset="-128"/>
                          <a:cs typeface="Calibri" panose="020F0502020204030204" pitchFamily="34" charset="0"/>
                        </a:rPr>
                        <a:t>pMMR/MSS EC </a:t>
                      </a: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S Mincho" panose="02020609040205080304" pitchFamily="49" charset="-128"/>
                        <a:cs typeface="Calibri" panose="020F0502020204030204" pitchFamily="34" charset="0"/>
                      </a:endParaRPr>
                    </a:p>
                    <a:p>
                      <a:pPr marL="0" marR="0" lvl="0" indent="0" algn="ctr" defTabSz="806455" rtl="0" eaLnBrk="0" fontAlgn="base" latinLnBrk="0" hangingPunct="0">
                        <a:lnSpc>
                          <a:spcPct val="90000"/>
                        </a:lnSpc>
                        <a:spcBef>
                          <a:spcPts val="265"/>
                        </a:spcBef>
                        <a:spcAft>
                          <a:spcPct val="0"/>
                        </a:spcAft>
                        <a:buClrTx/>
                        <a:buSzTx/>
                        <a:buFontTx/>
                        <a:buNone/>
                        <a:tabLst/>
                        <a:defRPr/>
                      </a:pPr>
                      <a:r>
                        <a:rPr lang="en-US" sz="1400" b="1" dirty="0">
                          <a:solidFill>
                            <a:srgbClr val="FFFFFF"/>
                          </a:solidFill>
                          <a:latin typeface="Calibri" panose="020F0502020204030204" pitchFamily="34" charset="0"/>
                          <a:ea typeface="MS Mincho" panose="02020609040205080304" pitchFamily="49" charset="-128"/>
                          <a:cs typeface="Calibri" panose="020F0502020204030204" pitchFamily="34" charset="0"/>
                        </a:rPr>
                        <a:t>(n = 156)</a:t>
                      </a: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S Mincho" panose="02020609040205080304" pitchFamily="49" charset="-128"/>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1286899">
                <a:tc>
                  <a:txBody>
                    <a:bodyPr/>
                    <a:lstStyle/>
                    <a:p>
                      <a:pPr marL="0" marR="0" lvl="0" indent="0" algn="l" defTabSz="914400" rtl="0" eaLnBrk="1" fontAlgn="base" latinLnBrk="0" hangingPunct="1">
                        <a:lnSpc>
                          <a:spcPct val="9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ORR, % (95% CI)</a:t>
                      </a:r>
                    </a:p>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CR, n (%)</a:t>
                      </a:r>
                    </a:p>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PR, n (%)</a:t>
                      </a:r>
                    </a:p>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SD, n (%)</a:t>
                      </a:r>
                    </a:p>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PD, n (%)</a:t>
                      </a:r>
                    </a:p>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NE,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45.4 (37.1-54.0)</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23 (16.1)</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42 (29.4)</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21 (14.7)</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51 (35.7)</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6 (4.2)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15.4 (10.1-22.0)</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4 (2.6)</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20 (12.8)</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29 (18.6)</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88 (56.4)</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15 (9.6)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690769">
                <a:tc>
                  <a:txBody>
                    <a:bodyPr/>
                    <a:lstStyle/>
                    <a:p>
                      <a:pPr marL="0" marR="0" lvl="0" indent="0" algn="l" defTabSz="914400" rtl="0" eaLnBrk="1" fontAlgn="base" latinLnBrk="0" hangingPunct="1">
                        <a:lnSpc>
                          <a:spcPct val="9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Median time from C1 D1 to BOR, mo</a:t>
                      </a:r>
                    </a:p>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CR</a:t>
                      </a:r>
                    </a:p>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2.79</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2.69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2.81</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2.79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293350">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DCR, % (95% CI); n/N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60.1 (51.6-68.2); 86/143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34.0 (26.2-42.0); 53/156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751468096"/>
                  </a:ext>
                </a:extLst>
              </a:tr>
              <a:tr h="293350">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Response ongoing,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54 (83.1)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9 (37.5)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56418878"/>
                  </a:ext>
                </a:extLst>
              </a:tr>
              <a:tr h="293350">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Median DoR, mo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NR (1.18+ to 47.21+)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19.4 (2.8+ to 47.18+)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053805040"/>
                  </a:ext>
                </a:extLst>
              </a:tr>
              <a:tr h="889479">
                <a:tc>
                  <a:txBody>
                    <a:bodyPr/>
                    <a:lstStyle/>
                    <a:p>
                      <a:pPr marL="0" marR="0" lvl="0" indent="0" algn="l" defTabSz="914400" rtl="0" eaLnBrk="1" fontAlgn="base" latinLnBrk="0" hangingPunct="1">
                        <a:lnSpc>
                          <a:spcPct val="9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Probability of maintaining response, %</a:t>
                      </a:r>
                    </a:p>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6 mo</a:t>
                      </a:r>
                    </a:p>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12 mo</a:t>
                      </a:r>
                    </a:p>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24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96.8</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93.3</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83.7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82.6</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60.3</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44.2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794578359"/>
                  </a:ext>
                </a:extLst>
              </a:tr>
              <a:tr h="293333">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1400" b="0" dirty="0">
                          <a:solidFill>
                            <a:schemeClr val="bg1"/>
                          </a:solidFill>
                          <a:latin typeface="Calibri" panose="020F0502020204030204" pitchFamily="34" charset="0"/>
                          <a:cs typeface="Calibri" panose="020F0502020204030204" pitchFamily="34" charset="0"/>
                        </a:rPr>
                        <a:t>Median follow-up, mo</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ctr">
                        <a:lnSpc>
                          <a:spcPct val="90000"/>
                        </a:lnSpc>
                      </a:pPr>
                      <a:r>
                        <a:rPr lang="en-US" sz="1400" b="0" dirty="0">
                          <a:solidFill>
                            <a:schemeClr val="bg1"/>
                          </a:solidFill>
                          <a:latin typeface="Calibri" panose="020F0502020204030204" pitchFamily="34" charset="0"/>
                          <a:cs typeface="Calibri" panose="020F0502020204030204" pitchFamily="34" charset="0"/>
                        </a:rPr>
                        <a:t>27.6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marL="0" marR="0" lvl="0" indent="0" algn="ctr" defTabSz="806455" rtl="0" eaLnBrk="0" fontAlgn="base" latinLnBrk="0" hangingPunct="0">
                        <a:lnSpc>
                          <a:spcPct val="90000"/>
                        </a:lnSpc>
                        <a:spcBef>
                          <a:spcPts val="265"/>
                        </a:spcBef>
                        <a:spcAft>
                          <a:spcPct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panose="020F0502020204030204" pitchFamily="34" charset="0"/>
                          <a:ea typeface="MS Mincho" panose="02020609040205080304" pitchFamily="49" charset="-128"/>
                          <a:cs typeface="Calibri" panose="020F0502020204030204" pitchFamily="34" charset="0"/>
                        </a:rPr>
                        <a:t>33.0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020103512"/>
                  </a:ext>
                </a:extLst>
              </a:tr>
            </a:tbl>
          </a:graphicData>
        </a:graphic>
      </p:graphicFrame>
    </p:spTree>
    <p:extLst>
      <p:ext uri="{BB962C8B-B14F-4D97-AF65-F5344CB8AC3E}">
        <p14:creationId xmlns:p14="http://schemas.microsoft.com/office/powerpoint/2010/main" val="41302160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GARNET Cohorts A1 and A2: PFS</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Oaknin. ASCO 2022. Abstr 5509. Reproduced with permission.</a:t>
            </a:r>
            <a:endParaRPr lang="en-US" altLang="en-US" sz="1200" b="0" dirty="0">
              <a:solidFill>
                <a:schemeClr val="bg2"/>
              </a:solidFill>
              <a:latin typeface="Calibri" panose="020F0502020204030204" pitchFamily="34" charset="0"/>
            </a:endParaRPr>
          </a:p>
        </p:txBody>
      </p:sp>
      <p:sp>
        <p:nvSpPr>
          <p:cNvPr id="7" name="TextBox 6">
            <a:extLst>
              <a:ext uri="{FF2B5EF4-FFF2-40B4-BE49-F238E27FC236}">
                <a16:creationId xmlns:a16="http://schemas.microsoft.com/office/drawing/2014/main" id="{3D426804-5853-6617-EF2C-E1D7DCD6864D}"/>
              </a:ext>
            </a:extLst>
          </p:cNvPr>
          <p:cNvSpPr txBox="1"/>
          <p:nvPr/>
        </p:nvSpPr>
        <p:spPr bwMode="auto">
          <a:xfrm>
            <a:off x="2003286" y="1504900"/>
            <a:ext cx="32070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Cohort A1: dMMR/MSI-H EC</a:t>
            </a:r>
          </a:p>
        </p:txBody>
      </p:sp>
      <p:sp>
        <p:nvSpPr>
          <p:cNvPr id="12" name="TextBox 11">
            <a:extLst>
              <a:ext uri="{FF2B5EF4-FFF2-40B4-BE49-F238E27FC236}">
                <a16:creationId xmlns:a16="http://schemas.microsoft.com/office/drawing/2014/main" id="{54A4DA31-AE04-C52E-DC21-E95254AF2272}"/>
              </a:ext>
            </a:extLst>
          </p:cNvPr>
          <p:cNvSpPr txBox="1"/>
          <p:nvPr/>
        </p:nvSpPr>
        <p:spPr bwMode="auto">
          <a:xfrm>
            <a:off x="7027851" y="1504900"/>
            <a:ext cx="32070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Cohort A2: MMRp/MSS EC</a:t>
            </a:r>
          </a:p>
        </p:txBody>
      </p:sp>
      <p:grpSp>
        <p:nvGrpSpPr>
          <p:cNvPr id="2" name="Group 1">
            <a:extLst>
              <a:ext uri="{FF2B5EF4-FFF2-40B4-BE49-F238E27FC236}">
                <a16:creationId xmlns:a16="http://schemas.microsoft.com/office/drawing/2014/main" id="{BA51633B-8BB8-5C6C-7705-8F537CE972FD}"/>
              </a:ext>
            </a:extLst>
          </p:cNvPr>
          <p:cNvGrpSpPr/>
          <p:nvPr/>
        </p:nvGrpSpPr>
        <p:grpSpPr>
          <a:xfrm>
            <a:off x="740357" y="1860279"/>
            <a:ext cx="5419241" cy="3676098"/>
            <a:chOff x="740357" y="1860279"/>
            <a:chExt cx="5419241" cy="3676098"/>
          </a:xfrm>
        </p:grpSpPr>
        <p:sp>
          <p:nvSpPr>
            <p:cNvPr id="10" name="TextBox 9">
              <a:extLst>
                <a:ext uri="{FF2B5EF4-FFF2-40B4-BE49-F238E27FC236}">
                  <a16:creationId xmlns:a16="http://schemas.microsoft.com/office/drawing/2014/main" id="{E98E6D53-2551-A4AD-89A3-E6FE29D881CF}"/>
                </a:ext>
              </a:extLst>
            </p:cNvPr>
            <p:cNvSpPr txBox="1"/>
            <p:nvPr/>
          </p:nvSpPr>
          <p:spPr bwMode="auto">
            <a:xfrm rot="16200000">
              <a:off x="224223" y="3353124"/>
              <a:ext cx="130926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Probability of PFS</a:t>
              </a:r>
            </a:p>
          </p:txBody>
        </p:sp>
        <p:sp>
          <p:nvSpPr>
            <p:cNvPr id="11" name="TextBox 10">
              <a:extLst>
                <a:ext uri="{FF2B5EF4-FFF2-40B4-BE49-F238E27FC236}">
                  <a16:creationId xmlns:a16="http://schemas.microsoft.com/office/drawing/2014/main" id="{91FBF9A2-0D97-293F-0988-D2182DA819A1}"/>
                </a:ext>
              </a:extLst>
            </p:cNvPr>
            <p:cNvSpPr txBox="1"/>
            <p:nvPr/>
          </p:nvSpPr>
          <p:spPr bwMode="auto">
            <a:xfrm>
              <a:off x="3351829" y="5259378"/>
              <a:ext cx="40267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Mo</a:t>
              </a:r>
            </a:p>
          </p:txBody>
        </p:sp>
        <p:grpSp>
          <p:nvGrpSpPr>
            <p:cNvPr id="13" name="Group 12">
              <a:extLst>
                <a:ext uri="{FF2B5EF4-FFF2-40B4-BE49-F238E27FC236}">
                  <a16:creationId xmlns:a16="http://schemas.microsoft.com/office/drawing/2014/main" id="{932229BF-3F2E-9172-AB1D-891965332F24}"/>
                </a:ext>
              </a:extLst>
            </p:cNvPr>
            <p:cNvGrpSpPr/>
            <p:nvPr/>
          </p:nvGrpSpPr>
          <p:grpSpPr>
            <a:xfrm>
              <a:off x="925639" y="1860279"/>
              <a:ext cx="380232" cy="3308621"/>
              <a:chOff x="792381" y="1569166"/>
              <a:chExt cx="380232" cy="3050751"/>
            </a:xfrm>
          </p:grpSpPr>
          <p:sp>
            <p:nvSpPr>
              <p:cNvPr id="78" name="TextBox 77">
                <a:extLst>
                  <a:ext uri="{FF2B5EF4-FFF2-40B4-BE49-F238E27FC236}">
                    <a16:creationId xmlns:a16="http://schemas.microsoft.com/office/drawing/2014/main" id="{63BEB59E-FB86-D377-9DDD-E8B59B97FC35}"/>
                  </a:ext>
                </a:extLst>
              </p:cNvPr>
              <p:cNvSpPr txBox="1"/>
              <p:nvPr/>
            </p:nvSpPr>
            <p:spPr bwMode="auto">
              <a:xfrm>
                <a:off x="909400" y="4361385"/>
                <a:ext cx="263213"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Aft>
                    <a:spcPct val="0"/>
                  </a:spcAft>
                  <a:buClrTx/>
                  <a:buFontTx/>
                  <a:buNone/>
                </a:pPr>
                <a:r>
                  <a:rPr lang="en-US" sz="1200" b="0" dirty="0">
                    <a:solidFill>
                      <a:schemeClr val="bg1"/>
                    </a:solidFill>
                    <a:latin typeface="Calibri" panose="020F0502020204030204" pitchFamily="34" charset="0"/>
                  </a:rPr>
                  <a:t>0</a:t>
                </a:r>
              </a:p>
            </p:txBody>
          </p:sp>
          <p:sp>
            <p:nvSpPr>
              <p:cNvPr id="79" name="TextBox 78">
                <a:extLst>
                  <a:ext uri="{FF2B5EF4-FFF2-40B4-BE49-F238E27FC236}">
                    <a16:creationId xmlns:a16="http://schemas.microsoft.com/office/drawing/2014/main" id="{A409F99D-82AE-1938-C31F-4C20E84523D3}"/>
                  </a:ext>
                </a:extLst>
              </p:cNvPr>
              <p:cNvSpPr txBox="1"/>
              <p:nvPr/>
            </p:nvSpPr>
            <p:spPr bwMode="auto">
              <a:xfrm>
                <a:off x="792381" y="3802942"/>
                <a:ext cx="380232"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Aft>
                    <a:spcPct val="0"/>
                  </a:spcAft>
                  <a:buClrTx/>
                  <a:buFontTx/>
                  <a:buNone/>
                </a:pPr>
                <a:r>
                  <a:rPr lang="en-US" sz="1200" b="0" dirty="0">
                    <a:solidFill>
                      <a:schemeClr val="bg1"/>
                    </a:solidFill>
                    <a:latin typeface="Calibri" panose="020F0502020204030204" pitchFamily="34" charset="0"/>
                  </a:rPr>
                  <a:t>0.2</a:t>
                </a:r>
              </a:p>
            </p:txBody>
          </p:sp>
          <p:sp>
            <p:nvSpPr>
              <p:cNvPr id="80" name="TextBox 79">
                <a:extLst>
                  <a:ext uri="{FF2B5EF4-FFF2-40B4-BE49-F238E27FC236}">
                    <a16:creationId xmlns:a16="http://schemas.microsoft.com/office/drawing/2014/main" id="{3B6B7CCD-37BF-68E9-8E61-31E7F7970E09}"/>
                  </a:ext>
                </a:extLst>
              </p:cNvPr>
              <p:cNvSpPr txBox="1"/>
              <p:nvPr/>
            </p:nvSpPr>
            <p:spPr bwMode="auto">
              <a:xfrm>
                <a:off x="792381" y="3244498"/>
                <a:ext cx="380232"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Aft>
                    <a:spcPct val="0"/>
                  </a:spcAft>
                  <a:buClrTx/>
                  <a:buFontTx/>
                  <a:buNone/>
                </a:pPr>
                <a:r>
                  <a:rPr lang="en-US" sz="1200" dirty="0">
                    <a:solidFill>
                      <a:schemeClr val="bg1"/>
                    </a:solidFill>
                    <a:latin typeface="Calibri" panose="020F0502020204030204" pitchFamily="34" charset="0"/>
                  </a:rPr>
                  <a:t>0.4</a:t>
                </a:r>
                <a:endParaRPr lang="en-US" sz="1200" b="0" dirty="0">
                  <a:solidFill>
                    <a:schemeClr val="bg1"/>
                  </a:solidFill>
                  <a:latin typeface="Calibri" panose="020F0502020204030204" pitchFamily="34" charset="0"/>
                </a:endParaRPr>
              </a:p>
            </p:txBody>
          </p:sp>
          <p:sp>
            <p:nvSpPr>
              <p:cNvPr id="81" name="TextBox 80">
                <a:extLst>
                  <a:ext uri="{FF2B5EF4-FFF2-40B4-BE49-F238E27FC236}">
                    <a16:creationId xmlns:a16="http://schemas.microsoft.com/office/drawing/2014/main" id="{01AACB92-D6DB-7FAF-113C-EE57063139B4}"/>
                  </a:ext>
                </a:extLst>
              </p:cNvPr>
              <p:cNvSpPr txBox="1"/>
              <p:nvPr/>
            </p:nvSpPr>
            <p:spPr bwMode="auto">
              <a:xfrm>
                <a:off x="792381" y="2686054"/>
                <a:ext cx="380232"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Aft>
                    <a:spcPct val="0"/>
                  </a:spcAft>
                  <a:buClrTx/>
                  <a:buFontTx/>
                  <a:buNone/>
                </a:pPr>
                <a:r>
                  <a:rPr lang="en-US" sz="1200" b="0" dirty="0">
                    <a:solidFill>
                      <a:schemeClr val="bg1"/>
                    </a:solidFill>
                    <a:latin typeface="Calibri" panose="020F0502020204030204" pitchFamily="34" charset="0"/>
                  </a:rPr>
                  <a:t>0.6</a:t>
                </a:r>
              </a:p>
            </p:txBody>
          </p:sp>
          <p:sp>
            <p:nvSpPr>
              <p:cNvPr id="82" name="TextBox 81">
                <a:extLst>
                  <a:ext uri="{FF2B5EF4-FFF2-40B4-BE49-F238E27FC236}">
                    <a16:creationId xmlns:a16="http://schemas.microsoft.com/office/drawing/2014/main" id="{9DB5540C-9DC6-11AF-EF3B-EDFA9B83E7BD}"/>
                  </a:ext>
                </a:extLst>
              </p:cNvPr>
              <p:cNvSpPr txBox="1"/>
              <p:nvPr/>
            </p:nvSpPr>
            <p:spPr bwMode="auto">
              <a:xfrm>
                <a:off x="792381" y="2127610"/>
                <a:ext cx="380232"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Aft>
                    <a:spcPct val="0"/>
                  </a:spcAft>
                  <a:buClrTx/>
                  <a:buFontTx/>
                  <a:buNone/>
                </a:pPr>
                <a:r>
                  <a:rPr lang="en-US" sz="1200" b="0" dirty="0">
                    <a:solidFill>
                      <a:schemeClr val="bg1"/>
                    </a:solidFill>
                    <a:latin typeface="Calibri" panose="020F0502020204030204" pitchFamily="34" charset="0"/>
                  </a:rPr>
                  <a:t>0.8</a:t>
                </a:r>
              </a:p>
            </p:txBody>
          </p:sp>
          <p:sp>
            <p:nvSpPr>
              <p:cNvPr id="83" name="TextBox 82">
                <a:extLst>
                  <a:ext uri="{FF2B5EF4-FFF2-40B4-BE49-F238E27FC236}">
                    <a16:creationId xmlns:a16="http://schemas.microsoft.com/office/drawing/2014/main" id="{BA88C6B7-C8A2-486A-8CCA-72EF141BAC11}"/>
                  </a:ext>
                </a:extLst>
              </p:cNvPr>
              <p:cNvSpPr txBox="1"/>
              <p:nvPr/>
            </p:nvSpPr>
            <p:spPr bwMode="auto">
              <a:xfrm>
                <a:off x="792381" y="1569166"/>
                <a:ext cx="380232"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Aft>
                    <a:spcPct val="0"/>
                  </a:spcAft>
                  <a:buClrTx/>
                  <a:buFontTx/>
                  <a:buNone/>
                </a:pPr>
                <a:r>
                  <a:rPr lang="en-US" sz="1200" dirty="0">
                    <a:solidFill>
                      <a:schemeClr val="bg1"/>
                    </a:solidFill>
                    <a:latin typeface="Calibri" panose="020F0502020204030204" pitchFamily="34" charset="0"/>
                  </a:rPr>
                  <a:t>1.</a:t>
                </a:r>
                <a:r>
                  <a:rPr lang="en-US" sz="1200" b="0" dirty="0">
                    <a:solidFill>
                      <a:schemeClr val="bg1"/>
                    </a:solidFill>
                    <a:latin typeface="Calibri" panose="020F0502020204030204" pitchFamily="34" charset="0"/>
                  </a:rPr>
                  <a:t>0</a:t>
                </a:r>
              </a:p>
            </p:txBody>
          </p:sp>
        </p:grpSp>
        <p:grpSp>
          <p:nvGrpSpPr>
            <p:cNvPr id="14" name="Group 13">
              <a:extLst>
                <a:ext uri="{FF2B5EF4-FFF2-40B4-BE49-F238E27FC236}">
                  <a16:creationId xmlns:a16="http://schemas.microsoft.com/office/drawing/2014/main" id="{7C4AEC6E-0C76-5645-DD00-834D37CB58F5}"/>
                </a:ext>
              </a:extLst>
            </p:cNvPr>
            <p:cNvGrpSpPr/>
            <p:nvPr/>
          </p:nvGrpSpPr>
          <p:grpSpPr>
            <a:xfrm>
              <a:off x="1189567" y="5074784"/>
              <a:ext cx="4970031" cy="262529"/>
              <a:chOff x="1298396" y="4647617"/>
              <a:chExt cx="11233463" cy="290192"/>
            </a:xfrm>
          </p:grpSpPr>
          <p:sp>
            <p:nvSpPr>
              <p:cNvPr id="53" name="TextBox 52">
                <a:extLst>
                  <a:ext uri="{FF2B5EF4-FFF2-40B4-BE49-F238E27FC236}">
                    <a16:creationId xmlns:a16="http://schemas.microsoft.com/office/drawing/2014/main" id="{6016C3AD-FF77-A5CC-28BA-602E3A72B6C3}"/>
                  </a:ext>
                </a:extLst>
              </p:cNvPr>
              <p:cNvSpPr txBox="1"/>
              <p:nvPr/>
            </p:nvSpPr>
            <p:spPr bwMode="auto">
              <a:xfrm>
                <a:off x="1298396" y="4647617"/>
                <a:ext cx="573062" cy="285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0</a:t>
                </a:r>
              </a:p>
            </p:txBody>
          </p:sp>
          <p:sp>
            <p:nvSpPr>
              <p:cNvPr id="54" name="TextBox 53">
                <a:extLst>
                  <a:ext uri="{FF2B5EF4-FFF2-40B4-BE49-F238E27FC236}">
                    <a16:creationId xmlns:a16="http://schemas.microsoft.com/office/drawing/2014/main" id="{82747389-2758-0F22-65A9-DC1083A6F8F9}"/>
                  </a:ext>
                </a:extLst>
              </p:cNvPr>
              <p:cNvSpPr txBox="1"/>
              <p:nvPr/>
            </p:nvSpPr>
            <p:spPr bwMode="auto">
              <a:xfrm>
                <a:off x="1692542" y="4647617"/>
                <a:ext cx="573062" cy="285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2</a:t>
                </a:r>
              </a:p>
            </p:txBody>
          </p:sp>
          <p:sp>
            <p:nvSpPr>
              <p:cNvPr id="55" name="TextBox 54">
                <a:extLst>
                  <a:ext uri="{FF2B5EF4-FFF2-40B4-BE49-F238E27FC236}">
                    <a16:creationId xmlns:a16="http://schemas.microsoft.com/office/drawing/2014/main" id="{FB16BC5B-3DCF-9AF6-14E1-AE416B40DEDB}"/>
                  </a:ext>
                </a:extLst>
              </p:cNvPr>
              <p:cNvSpPr txBox="1"/>
              <p:nvPr/>
            </p:nvSpPr>
            <p:spPr bwMode="auto">
              <a:xfrm>
                <a:off x="2099976" y="4647617"/>
                <a:ext cx="573062" cy="285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4</a:t>
                </a:r>
              </a:p>
            </p:txBody>
          </p:sp>
          <p:sp>
            <p:nvSpPr>
              <p:cNvPr id="56" name="TextBox 55">
                <a:extLst>
                  <a:ext uri="{FF2B5EF4-FFF2-40B4-BE49-F238E27FC236}">
                    <a16:creationId xmlns:a16="http://schemas.microsoft.com/office/drawing/2014/main" id="{2D798792-A986-417F-D566-B02AB15FF09C}"/>
                  </a:ext>
                </a:extLst>
              </p:cNvPr>
              <p:cNvSpPr txBox="1"/>
              <p:nvPr/>
            </p:nvSpPr>
            <p:spPr bwMode="auto">
              <a:xfrm>
                <a:off x="2494122" y="4647617"/>
                <a:ext cx="573062" cy="285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6</a:t>
                </a:r>
              </a:p>
            </p:txBody>
          </p:sp>
          <p:sp>
            <p:nvSpPr>
              <p:cNvPr id="57" name="TextBox 56">
                <a:extLst>
                  <a:ext uri="{FF2B5EF4-FFF2-40B4-BE49-F238E27FC236}">
                    <a16:creationId xmlns:a16="http://schemas.microsoft.com/office/drawing/2014/main" id="{03EDCF16-D3D4-C365-C719-67445007DB27}"/>
                  </a:ext>
                </a:extLst>
              </p:cNvPr>
              <p:cNvSpPr txBox="1"/>
              <p:nvPr/>
            </p:nvSpPr>
            <p:spPr bwMode="auto">
              <a:xfrm>
                <a:off x="2915566" y="4647617"/>
                <a:ext cx="573062" cy="285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8</a:t>
                </a:r>
              </a:p>
            </p:txBody>
          </p:sp>
          <p:sp>
            <p:nvSpPr>
              <p:cNvPr id="58" name="TextBox 57">
                <a:extLst>
                  <a:ext uri="{FF2B5EF4-FFF2-40B4-BE49-F238E27FC236}">
                    <a16:creationId xmlns:a16="http://schemas.microsoft.com/office/drawing/2014/main" id="{19A5A5BB-CA73-6882-3029-AAF7183F376D}"/>
                  </a:ext>
                </a:extLst>
              </p:cNvPr>
              <p:cNvSpPr txBox="1"/>
              <p:nvPr/>
            </p:nvSpPr>
            <p:spPr bwMode="auto">
              <a:xfrm>
                <a:off x="3224210" y="4647617"/>
                <a:ext cx="744072" cy="285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10</a:t>
                </a:r>
              </a:p>
            </p:txBody>
          </p:sp>
          <p:sp>
            <p:nvSpPr>
              <p:cNvPr id="59" name="TextBox 58">
                <a:extLst>
                  <a:ext uri="{FF2B5EF4-FFF2-40B4-BE49-F238E27FC236}">
                    <a16:creationId xmlns:a16="http://schemas.microsoft.com/office/drawing/2014/main" id="{F743F97A-4E51-D9D4-D123-81696FCD38A7}"/>
                  </a:ext>
                </a:extLst>
              </p:cNvPr>
              <p:cNvSpPr txBox="1"/>
              <p:nvPr/>
            </p:nvSpPr>
            <p:spPr bwMode="auto">
              <a:xfrm>
                <a:off x="3631641" y="4647617"/>
                <a:ext cx="744072" cy="285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12</a:t>
                </a:r>
              </a:p>
            </p:txBody>
          </p:sp>
          <p:sp>
            <p:nvSpPr>
              <p:cNvPr id="60" name="TextBox 59">
                <a:extLst>
                  <a:ext uri="{FF2B5EF4-FFF2-40B4-BE49-F238E27FC236}">
                    <a16:creationId xmlns:a16="http://schemas.microsoft.com/office/drawing/2014/main" id="{2299E460-9CBF-A15D-D38B-411805EB5639}"/>
                  </a:ext>
                </a:extLst>
              </p:cNvPr>
              <p:cNvSpPr txBox="1"/>
              <p:nvPr/>
            </p:nvSpPr>
            <p:spPr bwMode="auto">
              <a:xfrm>
                <a:off x="4025788" y="4647617"/>
                <a:ext cx="744072" cy="285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14</a:t>
                </a:r>
              </a:p>
            </p:txBody>
          </p:sp>
          <p:sp>
            <p:nvSpPr>
              <p:cNvPr id="61" name="TextBox 60">
                <a:extLst>
                  <a:ext uri="{FF2B5EF4-FFF2-40B4-BE49-F238E27FC236}">
                    <a16:creationId xmlns:a16="http://schemas.microsoft.com/office/drawing/2014/main" id="{F8CCA371-9256-8FDD-DA32-BBFB406B3885}"/>
                  </a:ext>
                </a:extLst>
              </p:cNvPr>
              <p:cNvSpPr txBox="1"/>
              <p:nvPr/>
            </p:nvSpPr>
            <p:spPr bwMode="auto">
              <a:xfrm>
                <a:off x="4468772" y="4647617"/>
                <a:ext cx="744072" cy="285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16</a:t>
                </a:r>
              </a:p>
            </p:txBody>
          </p:sp>
          <p:sp>
            <p:nvSpPr>
              <p:cNvPr id="62" name="TextBox 61">
                <a:extLst>
                  <a:ext uri="{FF2B5EF4-FFF2-40B4-BE49-F238E27FC236}">
                    <a16:creationId xmlns:a16="http://schemas.microsoft.com/office/drawing/2014/main" id="{3185C18D-8ABA-2116-E937-752B11E8FB34}"/>
                  </a:ext>
                </a:extLst>
              </p:cNvPr>
              <p:cNvSpPr txBox="1"/>
              <p:nvPr/>
            </p:nvSpPr>
            <p:spPr bwMode="auto">
              <a:xfrm>
                <a:off x="4876203" y="4647617"/>
                <a:ext cx="744072" cy="285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dirty="0">
                    <a:solidFill>
                      <a:schemeClr val="bg1"/>
                    </a:solidFill>
                    <a:latin typeface="Calibri" panose="020F0502020204030204" pitchFamily="34" charset="0"/>
                  </a:rPr>
                  <a:t>18</a:t>
                </a:r>
                <a:endParaRPr lang="en-US" sz="1200" b="0" dirty="0">
                  <a:solidFill>
                    <a:schemeClr val="bg1"/>
                  </a:solidFill>
                  <a:latin typeface="Calibri" panose="020F0502020204030204" pitchFamily="34" charset="0"/>
                </a:endParaRPr>
              </a:p>
            </p:txBody>
          </p:sp>
          <p:sp>
            <p:nvSpPr>
              <p:cNvPr id="63" name="TextBox 62">
                <a:extLst>
                  <a:ext uri="{FF2B5EF4-FFF2-40B4-BE49-F238E27FC236}">
                    <a16:creationId xmlns:a16="http://schemas.microsoft.com/office/drawing/2014/main" id="{895E8791-D810-418B-B9E7-DB773213505B}"/>
                  </a:ext>
                </a:extLst>
              </p:cNvPr>
              <p:cNvSpPr txBox="1"/>
              <p:nvPr/>
            </p:nvSpPr>
            <p:spPr bwMode="auto">
              <a:xfrm>
                <a:off x="5295751" y="4647617"/>
                <a:ext cx="744072" cy="285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20</a:t>
                </a:r>
              </a:p>
            </p:txBody>
          </p:sp>
          <p:sp>
            <p:nvSpPr>
              <p:cNvPr id="64" name="TextBox 63">
                <a:extLst>
                  <a:ext uri="{FF2B5EF4-FFF2-40B4-BE49-F238E27FC236}">
                    <a16:creationId xmlns:a16="http://schemas.microsoft.com/office/drawing/2014/main" id="{2F250659-2D74-2635-27B4-9AD17E6295FC}"/>
                  </a:ext>
                </a:extLst>
              </p:cNvPr>
              <p:cNvSpPr txBox="1"/>
              <p:nvPr/>
            </p:nvSpPr>
            <p:spPr bwMode="auto">
              <a:xfrm>
                <a:off x="5691796" y="4647617"/>
                <a:ext cx="744072" cy="285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22</a:t>
                </a:r>
              </a:p>
            </p:txBody>
          </p:sp>
          <p:sp>
            <p:nvSpPr>
              <p:cNvPr id="65" name="TextBox 64">
                <a:extLst>
                  <a:ext uri="{FF2B5EF4-FFF2-40B4-BE49-F238E27FC236}">
                    <a16:creationId xmlns:a16="http://schemas.microsoft.com/office/drawing/2014/main" id="{AD80D5F8-1E24-963F-CAB6-80CB17A7FAF0}"/>
                  </a:ext>
                </a:extLst>
              </p:cNvPr>
              <p:cNvSpPr txBox="1"/>
              <p:nvPr/>
            </p:nvSpPr>
            <p:spPr bwMode="auto">
              <a:xfrm>
                <a:off x="6107108" y="4647617"/>
                <a:ext cx="744072" cy="285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24</a:t>
                </a:r>
              </a:p>
            </p:txBody>
          </p:sp>
          <p:sp>
            <p:nvSpPr>
              <p:cNvPr id="66" name="TextBox 65">
                <a:extLst>
                  <a:ext uri="{FF2B5EF4-FFF2-40B4-BE49-F238E27FC236}">
                    <a16:creationId xmlns:a16="http://schemas.microsoft.com/office/drawing/2014/main" id="{F31BE22B-4E61-5FE5-6ADC-444EE0EF1E54}"/>
                  </a:ext>
                </a:extLst>
              </p:cNvPr>
              <p:cNvSpPr txBox="1"/>
              <p:nvPr/>
            </p:nvSpPr>
            <p:spPr bwMode="auto">
              <a:xfrm>
                <a:off x="6501842" y="4647617"/>
                <a:ext cx="744072" cy="285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26</a:t>
                </a:r>
              </a:p>
            </p:txBody>
          </p:sp>
          <p:sp>
            <p:nvSpPr>
              <p:cNvPr id="67" name="TextBox 66">
                <a:extLst>
                  <a:ext uri="{FF2B5EF4-FFF2-40B4-BE49-F238E27FC236}">
                    <a16:creationId xmlns:a16="http://schemas.microsoft.com/office/drawing/2014/main" id="{79187177-E50C-B4C8-35E3-4E0B5898180A}"/>
                  </a:ext>
                </a:extLst>
              </p:cNvPr>
              <p:cNvSpPr txBox="1"/>
              <p:nvPr/>
            </p:nvSpPr>
            <p:spPr bwMode="auto">
              <a:xfrm>
                <a:off x="6933710" y="4647617"/>
                <a:ext cx="744072" cy="285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dirty="0">
                    <a:solidFill>
                      <a:schemeClr val="bg1"/>
                    </a:solidFill>
                    <a:latin typeface="Calibri" panose="020F0502020204030204" pitchFamily="34" charset="0"/>
                  </a:rPr>
                  <a:t>28</a:t>
                </a:r>
                <a:endParaRPr lang="en-US" sz="1200" b="0" dirty="0">
                  <a:solidFill>
                    <a:schemeClr val="bg1"/>
                  </a:solidFill>
                  <a:latin typeface="Calibri" panose="020F0502020204030204" pitchFamily="34" charset="0"/>
                </a:endParaRPr>
              </a:p>
            </p:txBody>
          </p:sp>
          <p:sp>
            <p:nvSpPr>
              <p:cNvPr id="68" name="TextBox 67">
                <a:extLst>
                  <a:ext uri="{FF2B5EF4-FFF2-40B4-BE49-F238E27FC236}">
                    <a16:creationId xmlns:a16="http://schemas.microsoft.com/office/drawing/2014/main" id="{29813309-2D8A-92AF-FE99-A9AFDEAA43CA}"/>
                  </a:ext>
                </a:extLst>
              </p:cNvPr>
              <p:cNvSpPr txBox="1"/>
              <p:nvPr/>
            </p:nvSpPr>
            <p:spPr bwMode="auto">
              <a:xfrm>
                <a:off x="7312616" y="4647617"/>
                <a:ext cx="744072" cy="285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30</a:t>
                </a:r>
              </a:p>
            </p:txBody>
          </p:sp>
          <p:sp>
            <p:nvSpPr>
              <p:cNvPr id="69" name="TextBox 68">
                <a:extLst>
                  <a:ext uri="{FF2B5EF4-FFF2-40B4-BE49-F238E27FC236}">
                    <a16:creationId xmlns:a16="http://schemas.microsoft.com/office/drawing/2014/main" id="{46F08EA7-3C84-A97C-98A8-E5CEDCAEA155}"/>
                  </a:ext>
                </a:extLst>
              </p:cNvPr>
              <p:cNvSpPr txBox="1"/>
              <p:nvPr/>
            </p:nvSpPr>
            <p:spPr bwMode="auto">
              <a:xfrm>
                <a:off x="7755601" y="4647617"/>
                <a:ext cx="744072" cy="285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32</a:t>
                </a:r>
              </a:p>
            </p:txBody>
          </p:sp>
          <p:sp>
            <p:nvSpPr>
              <p:cNvPr id="70" name="TextBox 69">
                <a:extLst>
                  <a:ext uri="{FF2B5EF4-FFF2-40B4-BE49-F238E27FC236}">
                    <a16:creationId xmlns:a16="http://schemas.microsoft.com/office/drawing/2014/main" id="{51060F5E-09F8-5F12-018C-401784341DB6}"/>
                  </a:ext>
                </a:extLst>
              </p:cNvPr>
              <p:cNvSpPr txBox="1"/>
              <p:nvPr/>
            </p:nvSpPr>
            <p:spPr bwMode="auto">
              <a:xfrm>
                <a:off x="8163034" y="4647617"/>
                <a:ext cx="744072" cy="285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34</a:t>
                </a:r>
              </a:p>
            </p:txBody>
          </p:sp>
          <p:sp>
            <p:nvSpPr>
              <p:cNvPr id="71" name="TextBox 70">
                <a:extLst>
                  <a:ext uri="{FF2B5EF4-FFF2-40B4-BE49-F238E27FC236}">
                    <a16:creationId xmlns:a16="http://schemas.microsoft.com/office/drawing/2014/main" id="{7018A057-AC28-4907-1BF1-0AEBCF3F1238}"/>
                  </a:ext>
                </a:extLst>
              </p:cNvPr>
              <p:cNvSpPr txBox="1"/>
              <p:nvPr/>
            </p:nvSpPr>
            <p:spPr bwMode="auto">
              <a:xfrm>
                <a:off x="8562262" y="4647617"/>
                <a:ext cx="744072" cy="285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36</a:t>
                </a:r>
              </a:p>
            </p:txBody>
          </p:sp>
          <p:sp>
            <p:nvSpPr>
              <p:cNvPr id="72" name="TextBox 71">
                <a:extLst>
                  <a:ext uri="{FF2B5EF4-FFF2-40B4-BE49-F238E27FC236}">
                    <a16:creationId xmlns:a16="http://schemas.microsoft.com/office/drawing/2014/main" id="{82C92164-120E-9DB1-3C99-6B6AE50F7D8D}"/>
                  </a:ext>
                </a:extLst>
              </p:cNvPr>
              <p:cNvSpPr txBox="1"/>
              <p:nvPr/>
            </p:nvSpPr>
            <p:spPr bwMode="auto">
              <a:xfrm>
                <a:off x="8948666" y="4647617"/>
                <a:ext cx="773516" cy="285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38</a:t>
                </a:r>
              </a:p>
            </p:txBody>
          </p:sp>
          <p:sp>
            <p:nvSpPr>
              <p:cNvPr id="73" name="TextBox 72">
                <a:extLst>
                  <a:ext uri="{FF2B5EF4-FFF2-40B4-BE49-F238E27FC236}">
                    <a16:creationId xmlns:a16="http://schemas.microsoft.com/office/drawing/2014/main" id="{A567C450-5F1B-68C7-41EF-BECD42AF910B}"/>
                  </a:ext>
                </a:extLst>
              </p:cNvPr>
              <p:cNvSpPr txBox="1"/>
              <p:nvPr/>
            </p:nvSpPr>
            <p:spPr bwMode="auto">
              <a:xfrm>
                <a:off x="9379217" y="4647617"/>
                <a:ext cx="773516" cy="285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40</a:t>
                </a:r>
              </a:p>
            </p:txBody>
          </p:sp>
          <p:sp>
            <p:nvSpPr>
              <p:cNvPr id="74" name="TextBox 73">
                <a:extLst>
                  <a:ext uri="{FF2B5EF4-FFF2-40B4-BE49-F238E27FC236}">
                    <a16:creationId xmlns:a16="http://schemas.microsoft.com/office/drawing/2014/main" id="{C1ABBE3E-9BF9-D6D5-7873-22B10EEBF878}"/>
                  </a:ext>
                </a:extLst>
              </p:cNvPr>
              <p:cNvSpPr txBox="1"/>
              <p:nvPr/>
            </p:nvSpPr>
            <p:spPr bwMode="auto">
              <a:xfrm>
                <a:off x="9763791" y="4647617"/>
                <a:ext cx="773516" cy="285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42</a:t>
                </a:r>
              </a:p>
            </p:txBody>
          </p:sp>
          <p:sp>
            <p:nvSpPr>
              <p:cNvPr id="75" name="TextBox 74">
                <a:extLst>
                  <a:ext uri="{FF2B5EF4-FFF2-40B4-BE49-F238E27FC236}">
                    <a16:creationId xmlns:a16="http://schemas.microsoft.com/office/drawing/2014/main" id="{A929967E-7CCD-95DF-6640-2A9926F1082B}"/>
                  </a:ext>
                </a:extLst>
              </p:cNvPr>
              <p:cNvSpPr txBox="1"/>
              <p:nvPr/>
            </p:nvSpPr>
            <p:spPr bwMode="auto">
              <a:xfrm>
                <a:off x="10185500" y="4647617"/>
                <a:ext cx="773516" cy="285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44</a:t>
                </a:r>
              </a:p>
            </p:txBody>
          </p:sp>
          <p:sp>
            <p:nvSpPr>
              <p:cNvPr id="84" name="TextBox 83">
                <a:extLst>
                  <a:ext uri="{FF2B5EF4-FFF2-40B4-BE49-F238E27FC236}">
                    <a16:creationId xmlns:a16="http://schemas.microsoft.com/office/drawing/2014/main" id="{8DF82B79-0026-9EC9-39F0-3D2DB3ABBB4C}"/>
                  </a:ext>
                </a:extLst>
              </p:cNvPr>
              <p:cNvSpPr txBox="1"/>
              <p:nvPr/>
            </p:nvSpPr>
            <p:spPr bwMode="auto">
              <a:xfrm>
                <a:off x="10561824" y="4647617"/>
                <a:ext cx="773516" cy="285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46</a:t>
                </a:r>
              </a:p>
            </p:txBody>
          </p:sp>
          <p:sp>
            <p:nvSpPr>
              <p:cNvPr id="85" name="TextBox 84">
                <a:extLst>
                  <a:ext uri="{FF2B5EF4-FFF2-40B4-BE49-F238E27FC236}">
                    <a16:creationId xmlns:a16="http://schemas.microsoft.com/office/drawing/2014/main" id="{F038063C-8D23-4C8D-67C9-5849791537BB}"/>
                  </a:ext>
                </a:extLst>
              </p:cNvPr>
              <p:cNvSpPr txBox="1"/>
              <p:nvPr/>
            </p:nvSpPr>
            <p:spPr bwMode="auto">
              <a:xfrm>
                <a:off x="10946398" y="4647617"/>
                <a:ext cx="773516" cy="285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dirty="0">
                    <a:solidFill>
                      <a:schemeClr val="bg1"/>
                    </a:solidFill>
                    <a:latin typeface="Calibri" panose="020F0502020204030204" pitchFamily="34" charset="0"/>
                  </a:rPr>
                  <a:t>48</a:t>
                </a:r>
                <a:endParaRPr lang="en-US" sz="1200" b="0" dirty="0">
                  <a:solidFill>
                    <a:schemeClr val="bg1"/>
                  </a:solidFill>
                  <a:latin typeface="Calibri" panose="020F0502020204030204" pitchFamily="34" charset="0"/>
                </a:endParaRPr>
              </a:p>
            </p:txBody>
          </p:sp>
          <p:sp>
            <p:nvSpPr>
              <p:cNvPr id="86" name="TextBox 85">
                <a:extLst>
                  <a:ext uri="{FF2B5EF4-FFF2-40B4-BE49-F238E27FC236}">
                    <a16:creationId xmlns:a16="http://schemas.microsoft.com/office/drawing/2014/main" id="{A0BC184C-D58E-2CA9-9B6D-EB209506578D}"/>
                  </a:ext>
                </a:extLst>
              </p:cNvPr>
              <p:cNvSpPr txBox="1"/>
              <p:nvPr/>
            </p:nvSpPr>
            <p:spPr bwMode="auto">
              <a:xfrm>
                <a:off x="11359735" y="4652036"/>
                <a:ext cx="773515" cy="285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50</a:t>
                </a:r>
              </a:p>
            </p:txBody>
          </p:sp>
          <p:sp>
            <p:nvSpPr>
              <p:cNvPr id="87" name="TextBox 86">
                <a:extLst>
                  <a:ext uri="{FF2B5EF4-FFF2-40B4-BE49-F238E27FC236}">
                    <a16:creationId xmlns:a16="http://schemas.microsoft.com/office/drawing/2014/main" id="{90956B77-69C3-66AE-105E-0734AF1A9EC8}"/>
                  </a:ext>
                </a:extLst>
              </p:cNvPr>
              <p:cNvSpPr txBox="1"/>
              <p:nvPr/>
            </p:nvSpPr>
            <p:spPr bwMode="auto">
              <a:xfrm>
                <a:off x="11787787" y="4647617"/>
                <a:ext cx="744072" cy="285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52</a:t>
                </a:r>
              </a:p>
            </p:txBody>
          </p:sp>
        </p:grpSp>
        <p:sp>
          <p:nvSpPr>
            <p:cNvPr id="15" name="Freeform: Shape 14">
              <a:extLst>
                <a:ext uri="{FF2B5EF4-FFF2-40B4-BE49-F238E27FC236}">
                  <a16:creationId xmlns:a16="http://schemas.microsoft.com/office/drawing/2014/main" id="{2B21BD98-5276-F2A1-265E-187208DA1762}"/>
                </a:ext>
              </a:extLst>
            </p:cNvPr>
            <p:cNvSpPr/>
            <p:nvPr/>
          </p:nvSpPr>
          <p:spPr bwMode="auto">
            <a:xfrm>
              <a:off x="1324969" y="1975559"/>
              <a:ext cx="4638776" cy="3032128"/>
            </a:xfrm>
            <a:custGeom>
              <a:avLst/>
              <a:gdLst>
                <a:gd name="connsiteX0" fmla="*/ 0 w 10549467"/>
                <a:gd name="connsiteY0" fmla="*/ 0 h 2861734"/>
                <a:gd name="connsiteX1" fmla="*/ 0 w 10549467"/>
                <a:gd name="connsiteY1" fmla="*/ 2861734 h 2861734"/>
                <a:gd name="connsiteX2" fmla="*/ 10549467 w 10549467"/>
                <a:gd name="connsiteY2" fmla="*/ 2861734 h 2861734"/>
              </a:gdLst>
              <a:ahLst/>
              <a:cxnLst>
                <a:cxn ang="0">
                  <a:pos x="connsiteX0" y="connsiteY0"/>
                </a:cxn>
                <a:cxn ang="0">
                  <a:pos x="connsiteX1" y="connsiteY1"/>
                </a:cxn>
                <a:cxn ang="0">
                  <a:pos x="connsiteX2" y="connsiteY2"/>
                </a:cxn>
              </a:cxnLst>
              <a:rect l="l" t="t" r="r" b="b"/>
              <a:pathLst>
                <a:path w="10549467" h="2861734">
                  <a:moveTo>
                    <a:pt x="0" y="0"/>
                  </a:moveTo>
                  <a:lnTo>
                    <a:pt x="0" y="2861734"/>
                  </a:lnTo>
                  <a:lnTo>
                    <a:pt x="10549467" y="2861734"/>
                  </a:lnTo>
                </a:path>
              </a:pathLst>
            </a:custGeom>
            <a:noFill/>
            <a:ln w="28575">
              <a:solidFill>
                <a:schemeClr val="bg1"/>
              </a:solidFill>
              <a:miter lim="800000"/>
              <a:headEnd/>
              <a:tailEnd/>
            </a:ln>
          </p:spPr>
          <p:txBody>
            <a:bodyPr rtlCol="0" anchor="ctr"/>
            <a:lstStyle/>
            <a:p>
              <a:pPr algn="ctr"/>
              <a:endParaRPr lang="en-US"/>
            </a:p>
          </p:txBody>
        </p:sp>
        <p:grpSp>
          <p:nvGrpSpPr>
            <p:cNvPr id="16" name="Group 15">
              <a:extLst>
                <a:ext uri="{FF2B5EF4-FFF2-40B4-BE49-F238E27FC236}">
                  <a16:creationId xmlns:a16="http://schemas.microsoft.com/office/drawing/2014/main" id="{C6FD19A3-B7B6-0794-1B0E-74DDBD0EE99C}"/>
                </a:ext>
              </a:extLst>
            </p:cNvPr>
            <p:cNvGrpSpPr/>
            <p:nvPr/>
          </p:nvGrpSpPr>
          <p:grpSpPr>
            <a:xfrm>
              <a:off x="1236132" y="1980614"/>
              <a:ext cx="93135" cy="3027420"/>
              <a:chOff x="901264" y="1705026"/>
              <a:chExt cx="1347222" cy="2802492"/>
            </a:xfrm>
          </p:grpSpPr>
          <p:cxnSp>
            <p:nvCxnSpPr>
              <p:cNvPr id="47" name="Straight Connector 46">
                <a:extLst>
                  <a:ext uri="{FF2B5EF4-FFF2-40B4-BE49-F238E27FC236}">
                    <a16:creationId xmlns:a16="http://schemas.microsoft.com/office/drawing/2014/main" id="{2FB27391-5B74-ECA3-2D2E-0D4D441760E1}"/>
                  </a:ext>
                </a:extLst>
              </p:cNvPr>
              <p:cNvCxnSpPr>
                <a:cxnSpLocks/>
              </p:cNvCxnSpPr>
              <p:nvPr/>
            </p:nvCxnSpPr>
            <p:spPr bwMode="auto">
              <a:xfrm>
                <a:off x="901264" y="337634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FFE06265-0FC5-4432-0865-60EC37C484DF}"/>
                  </a:ext>
                </a:extLst>
              </p:cNvPr>
              <p:cNvCxnSpPr>
                <a:cxnSpLocks/>
              </p:cNvCxnSpPr>
              <p:nvPr/>
            </p:nvCxnSpPr>
            <p:spPr bwMode="auto">
              <a:xfrm>
                <a:off x="901264" y="395145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87AF09C4-729E-BA3A-336E-A1FAFB01CE4C}"/>
                  </a:ext>
                </a:extLst>
              </p:cNvPr>
              <p:cNvCxnSpPr>
                <a:cxnSpLocks/>
              </p:cNvCxnSpPr>
              <p:nvPr/>
            </p:nvCxnSpPr>
            <p:spPr bwMode="auto">
              <a:xfrm>
                <a:off x="901264" y="4507518"/>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B2E1C1ED-CE69-D73C-B8D7-73E99411EFA5}"/>
                  </a:ext>
                </a:extLst>
              </p:cNvPr>
              <p:cNvCxnSpPr>
                <a:cxnSpLocks/>
              </p:cNvCxnSpPr>
              <p:nvPr/>
            </p:nvCxnSpPr>
            <p:spPr bwMode="auto">
              <a:xfrm>
                <a:off x="901264" y="170502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299E1233-CD92-5463-6372-641569D008E2}"/>
                  </a:ext>
                </a:extLst>
              </p:cNvPr>
              <p:cNvCxnSpPr>
                <a:cxnSpLocks/>
              </p:cNvCxnSpPr>
              <p:nvPr/>
            </p:nvCxnSpPr>
            <p:spPr bwMode="auto">
              <a:xfrm>
                <a:off x="901264" y="225473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1D1CCC00-3290-0E20-931E-5840A272D89E}"/>
                  </a:ext>
                </a:extLst>
              </p:cNvPr>
              <p:cNvCxnSpPr>
                <a:cxnSpLocks/>
              </p:cNvCxnSpPr>
              <p:nvPr/>
            </p:nvCxnSpPr>
            <p:spPr bwMode="auto">
              <a:xfrm>
                <a:off x="901264" y="2836198"/>
                <a:ext cx="1347222" cy="0"/>
              </a:xfrm>
              <a:prstGeom prst="line">
                <a:avLst/>
              </a:prstGeom>
              <a:noFill/>
              <a:ln w="28575" cap="flat" cmpd="sng" algn="ctr">
                <a:solidFill>
                  <a:schemeClr val="bg1"/>
                </a:solidFill>
                <a:prstDash val="solid"/>
                <a:round/>
                <a:headEnd type="none" w="med" len="med"/>
                <a:tailEnd type="none" w="med" len="med"/>
              </a:ln>
              <a:effectLst/>
            </p:spPr>
          </p:cxnSp>
        </p:grpSp>
        <p:grpSp>
          <p:nvGrpSpPr>
            <p:cNvPr id="17" name="Group 16">
              <a:extLst>
                <a:ext uri="{FF2B5EF4-FFF2-40B4-BE49-F238E27FC236}">
                  <a16:creationId xmlns:a16="http://schemas.microsoft.com/office/drawing/2014/main" id="{0EF37367-24F2-40F1-5B72-F11B055DFA98}"/>
                </a:ext>
              </a:extLst>
            </p:cNvPr>
            <p:cNvGrpSpPr/>
            <p:nvPr/>
          </p:nvGrpSpPr>
          <p:grpSpPr>
            <a:xfrm>
              <a:off x="1324970" y="4997398"/>
              <a:ext cx="4649408" cy="99033"/>
              <a:chOff x="1575240" y="3687254"/>
              <a:chExt cx="10654477" cy="1098526"/>
            </a:xfrm>
          </p:grpSpPr>
          <p:grpSp>
            <p:nvGrpSpPr>
              <p:cNvPr id="18" name="Group 17">
                <a:extLst>
                  <a:ext uri="{FF2B5EF4-FFF2-40B4-BE49-F238E27FC236}">
                    <a16:creationId xmlns:a16="http://schemas.microsoft.com/office/drawing/2014/main" id="{F960FC67-6E2F-B13F-54E3-31D9FE819AAF}"/>
                  </a:ext>
                </a:extLst>
              </p:cNvPr>
              <p:cNvGrpSpPr/>
              <p:nvPr/>
            </p:nvGrpSpPr>
            <p:grpSpPr>
              <a:xfrm rot="5400000">
                <a:off x="2041759" y="3220739"/>
                <a:ext cx="1098521" cy="2031560"/>
                <a:chOff x="901264" y="1705026"/>
                <a:chExt cx="1347222" cy="2802492"/>
              </a:xfrm>
            </p:grpSpPr>
            <p:cxnSp>
              <p:nvCxnSpPr>
                <p:cNvPr id="41" name="Straight Connector 40">
                  <a:extLst>
                    <a:ext uri="{FF2B5EF4-FFF2-40B4-BE49-F238E27FC236}">
                      <a16:creationId xmlns:a16="http://schemas.microsoft.com/office/drawing/2014/main" id="{D8C2C459-3656-D838-5A92-D3B6FA6CE326}"/>
                    </a:ext>
                  </a:extLst>
                </p:cNvPr>
                <p:cNvCxnSpPr>
                  <a:cxnSpLocks/>
                </p:cNvCxnSpPr>
                <p:nvPr/>
              </p:nvCxnSpPr>
              <p:spPr bwMode="auto">
                <a:xfrm>
                  <a:off x="901264" y="337634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B6372435-C4B2-EE2B-C347-AA61EBF396FB}"/>
                    </a:ext>
                  </a:extLst>
                </p:cNvPr>
                <p:cNvCxnSpPr>
                  <a:cxnSpLocks/>
                </p:cNvCxnSpPr>
                <p:nvPr/>
              </p:nvCxnSpPr>
              <p:spPr bwMode="auto">
                <a:xfrm>
                  <a:off x="901264" y="395145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76CF77DB-2369-A7D2-0D96-217533FA4DD2}"/>
                    </a:ext>
                  </a:extLst>
                </p:cNvPr>
                <p:cNvCxnSpPr>
                  <a:cxnSpLocks/>
                </p:cNvCxnSpPr>
                <p:nvPr/>
              </p:nvCxnSpPr>
              <p:spPr bwMode="auto">
                <a:xfrm>
                  <a:off x="901264" y="4507518"/>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F8CD505F-0F13-1F0E-5F91-43A401CFDD0B}"/>
                    </a:ext>
                  </a:extLst>
                </p:cNvPr>
                <p:cNvCxnSpPr>
                  <a:cxnSpLocks/>
                </p:cNvCxnSpPr>
                <p:nvPr/>
              </p:nvCxnSpPr>
              <p:spPr bwMode="auto">
                <a:xfrm>
                  <a:off x="901264" y="170502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98622C74-4AF6-6830-D806-794AED599316}"/>
                    </a:ext>
                  </a:extLst>
                </p:cNvPr>
                <p:cNvCxnSpPr>
                  <a:cxnSpLocks/>
                </p:cNvCxnSpPr>
                <p:nvPr/>
              </p:nvCxnSpPr>
              <p:spPr bwMode="auto">
                <a:xfrm>
                  <a:off x="901264" y="225473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74095597-2989-826A-2920-502BC92969A7}"/>
                    </a:ext>
                  </a:extLst>
                </p:cNvPr>
                <p:cNvCxnSpPr>
                  <a:cxnSpLocks/>
                </p:cNvCxnSpPr>
                <p:nvPr/>
              </p:nvCxnSpPr>
              <p:spPr bwMode="auto">
                <a:xfrm>
                  <a:off x="901264" y="2836198"/>
                  <a:ext cx="1347222" cy="0"/>
                </a:xfrm>
                <a:prstGeom prst="line">
                  <a:avLst/>
                </a:prstGeom>
                <a:noFill/>
                <a:ln w="28575" cap="flat" cmpd="sng" algn="ctr">
                  <a:solidFill>
                    <a:schemeClr val="bg1"/>
                  </a:solidFill>
                  <a:prstDash val="solid"/>
                  <a:round/>
                  <a:headEnd type="none" w="med" len="med"/>
                  <a:tailEnd type="none" w="med" len="med"/>
                </a:ln>
                <a:effectLst/>
              </p:spPr>
            </p:cxnSp>
          </p:grpSp>
          <p:grpSp>
            <p:nvGrpSpPr>
              <p:cNvPr id="19" name="Group 18">
                <a:extLst>
                  <a:ext uri="{FF2B5EF4-FFF2-40B4-BE49-F238E27FC236}">
                    <a16:creationId xmlns:a16="http://schemas.microsoft.com/office/drawing/2014/main" id="{B23D8FD2-3DA7-89FD-5FF6-7D072FDC1660}"/>
                  </a:ext>
                </a:extLst>
              </p:cNvPr>
              <p:cNvGrpSpPr/>
              <p:nvPr/>
            </p:nvGrpSpPr>
            <p:grpSpPr>
              <a:xfrm rot="5400000">
                <a:off x="4485342" y="3220739"/>
                <a:ext cx="1098521" cy="2031560"/>
                <a:chOff x="901264" y="1705026"/>
                <a:chExt cx="1347222" cy="2802492"/>
              </a:xfrm>
            </p:grpSpPr>
            <p:cxnSp>
              <p:nvCxnSpPr>
                <p:cNvPr id="35" name="Straight Connector 34">
                  <a:extLst>
                    <a:ext uri="{FF2B5EF4-FFF2-40B4-BE49-F238E27FC236}">
                      <a16:creationId xmlns:a16="http://schemas.microsoft.com/office/drawing/2014/main" id="{2651A47A-E857-F5A8-5F0A-C04A2F986E64}"/>
                    </a:ext>
                  </a:extLst>
                </p:cNvPr>
                <p:cNvCxnSpPr>
                  <a:cxnSpLocks/>
                </p:cNvCxnSpPr>
                <p:nvPr/>
              </p:nvCxnSpPr>
              <p:spPr bwMode="auto">
                <a:xfrm>
                  <a:off x="901264" y="337634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EADFE3BA-25EC-AF9B-910B-6301445C51AC}"/>
                    </a:ext>
                  </a:extLst>
                </p:cNvPr>
                <p:cNvCxnSpPr>
                  <a:cxnSpLocks/>
                </p:cNvCxnSpPr>
                <p:nvPr/>
              </p:nvCxnSpPr>
              <p:spPr bwMode="auto">
                <a:xfrm>
                  <a:off x="901264" y="395145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0BF63925-8D69-6C2D-3309-8BF48EBCE167}"/>
                    </a:ext>
                  </a:extLst>
                </p:cNvPr>
                <p:cNvCxnSpPr>
                  <a:cxnSpLocks/>
                </p:cNvCxnSpPr>
                <p:nvPr/>
              </p:nvCxnSpPr>
              <p:spPr bwMode="auto">
                <a:xfrm>
                  <a:off x="901264" y="4507518"/>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A8DDEC1F-E01F-0D6D-DBDC-9D0FA55BBD2E}"/>
                    </a:ext>
                  </a:extLst>
                </p:cNvPr>
                <p:cNvCxnSpPr>
                  <a:cxnSpLocks/>
                </p:cNvCxnSpPr>
                <p:nvPr/>
              </p:nvCxnSpPr>
              <p:spPr bwMode="auto">
                <a:xfrm>
                  <a:off x="901264" y="170502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F83DEE2C-D4D2-107F-2BF0-1422A58B3287}"/>
                    </a:ext>
                  </a:extLst>
                </p:cNvPr>
                <p:cNvCxnSpPr>
                  <a:cxnSpLocks/>
                </p:cNvCxnSpPr>
                <p:nvPr/>
              </p:nvCxnSpPr>
              <p:spPr bwMode="auto">
                <a:xfrm>
                  <a:off x="901264" y="225473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C0771AAE-2A59-2D28-1FC0-24D57EF53BF1}"/>
                    </a:ext>
                  </a:extLst>
                </p:cNvPr>
                <p:cNvCxnSpPr>
                  <a:cxnSpLocks/>
                </p:cNvCxnSpPr>
                <p:nvPr/>
              </p:nvCxnSpPr>
              <p:spPr bwMode="auto">
                <a:xfrm>
                  <a:off x="901264" y="2836198"/>
                  <a:ext cx="1347222" cy="0"/>
                </a:xfrm>
                <a:prstGeom prst="line">
                  <a:avLst/>
                </a:prstGeom>
                <a:noFill/>
                <a:ln w="28575" cap="flat" cmpd="sng" algn="ctr">
                  <a:solidFill>
                    <a:schemeClr val="bg1"/>
                  </a:solidFill>
                  <a:prstDash val="solid"/>
                  <a:round/>
                  <a:headEnd type="none" w="med" len="med"/>
                  <a:tailEnd type="none" w="med" len="med"/>
                </a:ln>
                <a:effectLst/>
              </p:spPr>
            </p:cxnSp>
          </p:grpSp>
          <p:grpSp>
            <p:nvGrpSpPr>
              <p:cNvPr id="20" name="Group 19">
                <a:extLst>
                  <a:ext uri="{FF2B5EF4-FFF2-40B4-BE49-F238E27FC236}">
                    <a16:creationId xmlns:a16="http://schemas.microsoft.com/office/drawing/2014/main" id="{05140CEF-37CA-C9E6-9640-252ADD0D6317}"/>
                  </a:ext>
                </a:extLst>
              </p:cNvPr>
              <p:cNvGrpSpPr/>
              <p:nvPr/>
            </p:nvGrpSpPr>
            <p:grpSpPr>
              <a:xfrm rot="5400000">
                <a:off x="6947173" y="3200879"/>
                <a:ext cx="1098521" cy="2071281"/>
                <a:chOff x="901264" y="1705026"/>
                <a:chExt cx="1347222" cy="2802492"/>
              </a:xfrm>
            </p:grpSpPr>
            <p:cxnSp>
              <p:nvCxnSpPr>
                <p:cNvPr id="29" name="Straight Connector 28">
                  <a:extLst>
                    <a:ext uri="{FF2B5EF4-FFF2-40B4-BE49-F238E27FC236}">
                      <a16:creationId xmlns:a16="http://schemas.microsoft.com/office/drawing/2014/main" id="{9CA5DD94-E760-4341-8B2C-7AAF6C849FA9}"/>
                    </a:ext>
                  </a:extLst>
                </p:cNvPr>
                <p:cNvCxnSpPr>
                  <a:cxnSpLocks/>
                </p:cNvCxnSpPr>
                <p:nvPr/>
              </p:nvCxnSpPr>
              <p:spPr bwMode="auto">
                <a:xfrm>
                  <a:off x="901264" y="337634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393152C8-7F89-C935-0961-D8A988C5B031}"/>
                    </a:ext>
                  </a:extLst>
                </p:cNvPr>
                <p:cNvCxnSpPr>
                  <a:cxnSpLocks/>
                </p:cNvCxnSpPr>
                <p:nvPr/>
              </p:nvCxnSpPr>
              <p:spPr bwMode="auto">
                <a:xfrm>
                  <a:off x="901264" y="395145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191A0956-5B8B-63E0-E593-E36A0EDAC45F}"/>
                    </a:ext>
                  </a:extLst>
                </p:cNvPr>
                <p:cNvCxnSpPr>
                  <a:cxnSpLocks/>
                </p:cNvCxnSpPr>
                <p:nvPr/>
              </p:nvCxnSpPr>
              <p:spPr bwMode="auto">
                <a:xfrm>
                  <a:off x="901264" y="4507518"/>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C1C40105-77DA-1776-632F-7BF16014DC37}"/>
                    </a:ext>
                  </a:extLst>
                </p:cNvPr>
                <p:cNvCxnSpPr>
                  <a:cxnSpLocks/>
                </p:cNvCxnSpPr>
                <p:nvPr/>
              </p:nvCxnSpPr>
              <p:spPr bwMode="auto">
                <a:xfrm>
                  <a:off x="901264" y="170502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EE4D0A08-0806-0194-CDE5-6B97DDCD3B79}"/>
                    </a:ext>
                  </a:extLst>
                </p:cNvPr>
                <p:cNvCxnSpPr>
                  <a:cxnSpLocks/>
                </p:cNvCxnSpPr>
                <p:nvPr/>
              </p:nvCxnSpPr>
              <p:spPr bwMode="auto">
                <a:xfrm>
                  <a:off x="901264" y="225473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227B321E-C69A-D6F9-F33E-F6FCF1797287}"/>
                    </a:ext>
                  </a:extLst>
                </p:cNvPr>
                <p:cNvCxnSpPr>
                  <a:cxnSpLocks/>
                </p:cNvCxnSpPr>
                <p:nvPr/>
              </p:nvCxnSpPr>
              <p:spPr bwMode="auto">
                <a:xfrm>
                  <a:off x="901264" y="2836198"/>
                  <a:ext cx="1347222" cy="0"/>
                </a:xfrm>
                <a:prstGeom prst="line">
                  <a:avLst/>
                </a:prstGeom>
                <a:noFill/>
                <a:ln w="28575" cap="flat" cmpd="sng" algn="ctr">
                  <a:solidFill>
                    <a:schemeClr val="bg1"/>
                  </a:solidFill>
                  <a:prstDash val="solid"/>
                  <a:round/>
                  <a:headEnd type="none" w="med" len="med"/>
                  <a:tailEnd type="none" w="med" len="med"/>
                </a:ln>
                <a:effectLst/>
              </p:spPr>
            </p:cxnSp>
          </p:grpSp>
          <p:grpSp>
            <p:nvGrpSpPr>
              <p:cNvPr id="21" name="Group 20">
                <a:extLst>
                  <a:ext uri="{FF2B5EF4-FFF2-40B4-BE49-F238E27FC236}">
                    <a16:creationId xmlns:a16="http://schemas.microsoft.com/office/drawing/2014/main" id="{B8993A10-DFC6-EBD4-E9F2-8F8CE94E5521}"/>
                  </a:ext>
                </a:extLst>
              </p:cNvPr>
              <p:cNvGrpSpPr/>
              <p:nvPr/>
            </p:nvGrpSpPr>
            <p:grpSpPr>
              <a:xfrm rot="5400000">
                <a:off x="10025404" y="2581467"/>
                <a:ext cx="1098525" cy="3310100"/>
                <a:chOff x="901261" y="44647"/>
                <a:chExt cx="1347227" cy="4462871"/>
              </a:xfrm>
            </p:grpSpPr>
            <p:cxnSp>
              <p:nvCxnSpPr>
                <p:cNvPr id="22" name="Straight Connector 21">
                  <a:extLst>
                    <a:ext uri="{FF2B5EF4-FFF2-40B4-BE49-F238E27FC236}">
                      <a16:creationId xmlns:a16="http://schemas.microsoft.com/office/drawing/2014/main" id="{0EEB0EEB-CC8A-702A-D310-03CF45D2967F}"/>
                    </a:ext>
                  </a:extLst>
                </p:cNvPr>
                <p:cNvCxnSpPr>
                  <a:cxnSpLocks/>
                </p:cNvCxnSpPr>
                <p:nvPr/>
              </p:nvCxnSpPr>
              <p:spPr bwMode="auto">
                <a:xfrm>
                  <a:off x="901264" y="337634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3D7739BB-EA82-0B07-B510-BB144FD08B2C}"/>
                    </a:ext>
                  </a:extLst>
                </p:cNvPr>
                <p:cNvCxnSpPr>
                  <a:cxnSpLocks/>
                </p:cNvCxnSpPr>
                <p:nvPr/>
              </p:nvCxnSpPr>
              <p:spPr bwMode="auto">
                <a:xfrm>
                  <a:off x="901264" y="395145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EDBDD925-D55A-F019-EFD0-67FA96DF0BC6}"/>
                    </a:ext>
                  </a:extLst>
                </p:cNvPr>
                <p:cNvCxnSpPr>
                  <a:cxnSpLocks/>
                </p:cNvCxnSpPr>
                <p:nvPr/>
              </p:nvCxnSpPr>
              <p:spPr bwMode="auto">
                <a:xfrm>
                  <a:off x="901264" y="4507518"/>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C227909B-7742-25C1-F5B8-7C6D1CA1D87B}"/>
                    </a:ext>
                  </a:extLst>
                </p:cNvPr>
                <p:cNvCxnSpPr>
                  <a:cxnSpLocks/>
                </p:cNvCxnSpPr>
                <p:nvPr/>
              </p:nvCxnSpPr>
              <p:spPr bwMode="auto">
                <a:xfrm>
                  <a:off x="901264" y="170502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1F1693A4-51FD-070A-86D8-2408BF5D2AB6}"/>
                    </a:ext>
                  </a:extLst>
                </p:cNvPr>
                <p:cNvCxnSpPr>
                  <a:cxnSpLocks/>
                </p:cNvCxnSpPr>
                <p:nvPr/>
              </p:nvCxnSpPr>
              <p:spPr bwMode="auto">
                <a:xfrm>
                  <a:off x="901264" y="225473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F181CC93-3207-6293-375E-3A9A3E136B8B}"/>
                    </a:ext>
                  </a:extLst>
                </p:cNvPr>
                <p:cNvCxnSpPr>
                  <a:cxnSpLocks/>
                </p:cNvCxnSpPr>
                <p:nvPr/>
              </p:nvCxnSpPr>
              <p:spPr bwMode="auto">
                <a:xfrm>
                  <a:off x="901264" y="2836198"/>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BFE85670-532E-B180-13EF-0A3D679FA1A0}"/>
                    </a:ext>
                  </a:extLst>
                </p:cNvPr>
                <p:cNvCxnSpPr>
                  <a:cxnSpLocks/>
                </p:cNvCxnSpPr>
                <p:nvPr/>
              </p:nvCxnSpPr>
              <p:spPr bwMode="auto">
                <a:xfrm>
                  <a:off x="901266" y="1167400"/>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8B411DE2-FD04-AC7F-7EE4-5859AC861CC8}"/>
                    </a:ext>
                  </a:extLst>
                </p:cNvPr>
                <p:cNvCxnSpPr>
                  <a:cxnSpLocks/>
                </p:cNvCxnSpPr>
                <p:nvPr/>
              </p:nvCxnSpPr>
              <p:spPr bwMode="auto">
                <a:xfrm>
                  <a:off x="901261" y="582274"/>
                  <a:ext cx="1347224" cy="0"/>
                </a:xfrm>
                <a:prstGeom prst="line">
                  <a:avLst/>
                </a:prstGeom>
                <a:noFill/>
                <a:ln w="28575" cap="flat" cmpd="sng" algn="ctr">
                  <a:solidFill>
                    <a:schemeClr val="bg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865938B5-154E-2463-89A3-48C2D91CEFDA}"/>
                    </a:ext>
                  </a:extLst>
                </p:cNvPr>
                <p:cNvCxnSpPr>
                  <a:cxnSpLocks/>
                </p:cNvCxnSpPr>
                <p:nvPr/>
              </p:nvCxnSpPr>
              <p:spPr bwMode="auto">
                <a:xfrm>
                  <a:off x="901264" y="44647"/>
                  <a:ext cx="1347220" cy="0"/>
                </a:xfrm>
                <a:prstGeom prst="line">
                  <a:avLst/>
                </a:prstGeom>
                <a:noFill/>
                <a:ln w="28575" cap="flat" cmpd="sng" algn="ctr">
                  <a:solidFill>
                    <a:schemeClr val="bg1"/>
                  </a:solidFill>
                  <a:prstDash val="solid"/>
                  <a:round/>
                  <a:headEnd type="none" w="med" len="med"/>
                  <a:tailEnd type="none" w="med" len="med"/>
                </a:ln>
                <a:effectLst/>
              </p:spPr>
            </p:cxnSp>
          </p:grpSp>
        </p:grpSp>
      </p:grpSp>
      <p:grpSp>
        <p:nvGrpSpPr>
          <p:cNvPr id="90" name="Group 89">
            <a:extLst>
              <a:ext uri="{FF2B5EF4-FFF2-40B4-BE49-F238E27FC236}">
                <a16:creationId xmlns:a16="http://schemas.microsoft.com/office/drawing/2014/main" id="{7A6BCD55-9DDE-4E78-F0D6-E5694E8388E1}"/>
              </a:ext>
            </a:extLst>
          </p:cNvPr>
          <p:cNvGrpSpPr/>
          <p:nvPr/>
        </p:nvGrpSpPr>
        <p:grpSpPr>
          <a:xfrm>
            <a:off x="1137441" y="5581253"/>
            <a:ext cx="4978744" cy="222037"/>
            <a:chOff x="1180579" y="4642029"/>
            <a:chExt cx="11253155" cy="245434"/>
          </a:xfrm>
        </p:grpSpPr>
        <p:sp>
          <p:nvSpPr>
            <p:cNvPr id="91" name="TextBox 90">
              <a:extLst>
                <a:ext uri="{FF2B5EF4-FFF2-40B4-BE49-F238E27FC236}">
                  <a16:creationId xmlns:a16="http://schemas.microsoft.com/office/drawing/2014/main" id="{A618C047-3348-9E86-49EA-FC852D46D183}"/>
                </a:ext>
              </a:extLst>
            </p:cNvPr>
            <p:cNvSpPr txBox="1"/>
            <p:nvPr/>
          </p:nvSpPr>
          <p:spPr bwMode="auto">
            <a:xfrm>
              <a:off x="1180579" y="4647617"/>
              <a:ext cx="808691" cy="239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900" b="0" dirty="0">
                  <a:solidFill>
                    <a:schemeClr val="bg1"/>
                  </a:solidFill>
                  <a:latin typeface="Calibri" panose="020F0502020204030204" pitchFamily="34" charset="0"/>
                </a:rPr>
                <a:t>143</a:t>
              </a:r>
            </a:p>
          </p:txBody>
        </p:sp>
        <p:sp>
          <p:nvSpPr>
            <p:cNvPr id="92" name="TextBox 91">
              <a:extLst>
                <a:ext uri="{FF2B5EF4-FFF2-40B4-BE49-F238E27FC236}">
                  <a16:creationId xmlns:a16="http://schemas.microsoft.com/office/drawing/2014/main" id="{90C6B135-B1E0-6371-86CE-870C821E0145}"/>
                </a:ext>
              </a:extLst>
            </p:cNvPr>
            <p:cNvSpPr txBox="1"/>
            <p:nvPr/>
          </p:nvSpPr>
          <p:spPr bwMode="auto">
            <a:xfrm>
              <a:off x="1574726" y="4647617"/>
              <a:ext cx="808691" cy="239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900" b="0" dirty="0">
                  <a:solidFill>
                    <a:schemeClr val="bg1"/>
                  </a:solidFill>
                  <a:latin typeface="Calibri" panose="020F0502020204030204" pitchFamily="34" charset="0"/>
                </a:rPr>
                <a:t>125</a:t>
              </a:r>
            </a:p>
          </p:txBody>
        </p:sp>
        <p:sp>
          <p:nvSpPr>
            <p:cNvPr id="93" name="TextBox 92">
              <a:extLst>
                <a:ext uri="{FF2B5EF4-FFF2-40B4-BE49-F238E27FC236}">
                  <a16:creationId xmlns:a16="http://schemas.microsoft.com/office/drawing/2014/main" id="{92334CFE-9CFD-C8DA-A9B3-CDF1B0E45411}"/>
                </a:ext>
              </a:extLst>
            </p:cNvPr>
            <p:cNvSpPr txBox="1"/>
            <p:nvPr/>
          </p:nvSpPr>
          <p:spPr bwMode="auto">
            <a:xfrm>
              <a:off x="2047379" y="4647617"/>
              <a:ext cx="678257" cy="239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900" b="0" dirty="0">
                  <a:solidFill>
                    <a:schemeClr val="bg1"/>
                  </a:solidFill>
                  <a:latin typeface="Calibri" panose="020F0502020204030204" pitchFamily="34" charset="0"/>
                </a:rPr>
                <a:t>81</a:t>
              </a:r>
            </a:p>
          </p:txBody>
        </p:sp>
        <p:sp>
          <p:nvSpPr>
            <p:cNvPr id="94" name="TextBox 93">
              <a:extLst>
                <a:ext uri="{FF2B5EF4-FFF2-40B4-BE49-F238E27FC236}">
                  <a16:creationId xmlns:a16="http://schemas.microsoft.com/office/drawing/2014/main" id="{991D16B7-4120-C5E4-6D53-0777B13562AC}"/>
                </a:ext>
              </a:extLst>
            </p:cNvPr>
            <p:cNvSpPr txBox="1"/>
            <p:nvPr/>
          </p:nvSpPr>
          <p:spPr bwMode="auto">
            <a:xfrm>
              <a:off x="2441524" y="4647617"/>
              <a:ext cx="678257" cy="239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900" b="0" dirty="0">
                  <a:solidFill>
                    <a:schemeClr val="bg1"/>
                  </a:solidFill>
                  <a:latin typeface="Calibri" panose="020F0502020204030204" pitchFamily="34" charset="0"/>
                </a:rPr>
                <a:t>65</a:t>
              </a:r>
            </a:p>
          </p:txBody>
        </p:sp>
        <p:sp>
          <p:nvSpPr>
            <p:cNvPr id="95" name="TextBox 94">
              <a:extLst>
                <a:ext uri="{FF2B5EF4-FFF2-40B4-BE49-F238E27FC236}">
                  <a16:creationId xmlns:a16="http://schemas.microsoft.com/office/drawing/2014/main" id="{4A09471B-246D-E3C1-9BCC-2242EDA91B3B}"/>
                </a:ext>
              </a:extLst>
            </p:cNvPr>
            <p:cNvSpPr txBox="1"/>
            <p:nvPr/>
          </p:nvSpPr>
          <p:spPr bwMode="auto">
            <a:xfrm>
              <a:off x="2862968" y="4647617"/>
              <a:ext cx="678260" cy="239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900" b="0" dirty="0">
                  <a:solidFill>
                    <a:schemeClr val="bg1"/>
                  </a:solidFill>
                  <a:latin typeface="Calibri" panose="020F0502020204030204" pitchFamily="34" charset="0"/>
                </a:rPr>
                <a:t>64</a:t>
              </a:r>
            </a:p>
          </p:txBody>
        </p:sp>
        <p:sp>
          <p:nvSpPr>
            <p:cNvPr id="96" name="TextBox 95">
              <a:extLst>
                <a:ext uri="{FF2B5EF4-FFF2-40B4-BE49-F238E27FC236}">
                  <a16:creationId xmlns:a16="http://schemas.microsoft.com/office/drawing/2014/main" id="{950FDB6D-B05B-4A5D-D7A1-7257C735B778}"/>
                </a:ext>
              </a:extLst>
            </p:cNvPr>
            <p:cNvSpPr txBox="1"/>
            <p:nvPr/>
          </p:nvSpPr>
          <p:spPr bwMode="auto">
            <a:xfrm>
              <a:off x="3257118" y="4647617"/>
              <a:ext cx="678260" cy="239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900" b="0" dirty="0">
                  <a:solidFill>
                    <a:schemeClr val="bg1"/>
                  </a:solidFill>
                  <a:latin typeface="Calibri" panose="020F0502020204030204" pitchFamily="34" charset="0"/>
                </a:rPr>
                <a:t>59</a:t>
              </a:r>
            </a:p>
          </p:txBody>
        </p:sp>
        <p:sp>
          <p:nvSpPr>
            <p:cNvPr id="97" name="TextBox 96">
              <a:extLst>
                <a:ext uri="{FF2B5EF4-FFF2-40B4-BE49-F238E27FC236}">
                  <a16:creationId xmlns:a16="http://schemas.microsoft.com/office/drawing/2014/main" id="{6BFB20C3-BAAC-10C1-885E-3331E255B7E4}"/>
                </a:ext>
              </a:extLst>
            </p:cNvPr>
            <p:cNvSpPr txBox="1"/>
            <p:nvPr/>
          </p:nvSpPr>
          <p:spPr bwMode="auto">
            <a:xfrm>
              <a:off x="3664549" y="4647617"/>
              <a:ext cx="678260" cy="239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900" b="0" dirty="0">
                  <a:solidFill>
                    <a:schemeClr val="bg1"/>
                  </a:solidFill>
                  <a:latin typeface="Calibri" panose="020F0502020204030204" pitchFamily="34" charset="0"/>
                </a:rPr>
                <a:t>55</a:t>
              </a:r>
            </a:p>
          </p:txBody>
        </p:sp>
        <p:sp>
          <p:nvSpPr>
            <p:cNvPr id="98" name="TextBox 97">
              <a:extLst>
                <a:ext uri="{FF2B5EF4-FFF2-40B4-BE49-F238E27FC236}">
                  <a16:creationId xmlns:a16="http://schemas.microsoft.com/office/drawing/2014/main" id="{F2BE2EAE-7D46-D97F-5008-AFE83C22B8CF}"/>
                </a:ext>
              </a:extLst>
            </p:cNvPr>
            <p:cNvSpPr txBox="1"/>
            <p:nvPr/>
          </p:nvSpPr>
          <p:spPr bwMode="auto">
            <a:xfrm>
              <a:off x="4058696" y="4647617"/>
              <a:ext cx="678260" cy="239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900" b="0" dirty="0">
                  <a:solidFill>
                    <a:schemeClr val="bg1"/>
                  </a:solidFill>
                  <a:latin typeface="Calibri" panose="020F0502020204030204" pitchFamily="34" charset="0"/>
                </a:rPr>
                <a:t>53</a:t>
              </a:r>
            </a:p>
          </p:txBody>
        </p:sp>
        <p:sp>
          <p:nvSpPr>
            <p:cNvPr id="99" name="TextBox 98">
              <a:extLst>
                <a:ext uri="{FF2B5EF4-FFF2-40B4-BE49-F238E27FC236}">
                  <a16:creationId xmlns:a16="http://schemas.microsoft.com/office/drawing/2014/main" id="{617695D6-CE01-1A20-9530-C7F89B2C5498}"/>
                </a:ext>
              </a:extLst>
            </p:cNvPr>
            <p:cNvSpPr txBox="1"/>
            <p:nvPr/>
          </p:nvSpPr>
          <p:spPr bwMode="auto">
            <a:xfrm>
              <a:off x="4501678" y="4647617"/>
              <a:ext cx="678260" cy="239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900" b="0" dirty="0">
                  <a:solidFill>
                    <a:schemeClr val="bg1"/>
                  </a:solidFill>
                  <a:latin typeface="Calibri" panose="020F0502020204030204" pitchFamily="34" charset="0"/>
                </a:rPr>
                <a:t>52</a:t>
              </a:r>
            </a:p>
          </p:txBody>
        </p:sp>
        <p:sp>
          <p:nvSpPr>
            <p:cNvPr id="100" name="TextBox 99">
              <a:extLst>
                <a:ext uri="{FF2B5EF4-FFF2-40B4-BE49-F238E27FC236}">
                  <a16:creationId xmlns:a16="http://schemas.microsoft.com/office/drawing/2014/main" id="{377F168D-3656-3A3F-10F3-DF9F42E50726}"/>
                </a:ext>
              </a:extLst>
            </p:cNvPr>
            <p:cNvSpPr txBox="1"/>
            <p:nvPr/>
          </p:nvSpPr>
          <p:spPr bwMode="auto">
            <a:xfrm>
              <a:off x="4909109" y="4647617"/>
              <a:ext cx="678260" cy="239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900" dirty="0">
                  <a:solidFill>
                    <a:schemeClr val="bg1"/>
                  </a:solidFill>
                  <a:latin typeface="Calibri" panose="020F0502020204030204" pitchFamily="34" charset="0"/>
                </a:rPr>
                <a:t>46</a:t>
              </a:r>
              <a:endParaRPr lang="en-US" sz="900" b="0" dirty="0">
                <a:solidFill>
                  <a:schemeClr val="bg1"/>
                </a:solidFill>
                <a:latin typeface="Calibri" panose="020F0502020204030204" pitchFamily="34" charset="0"/>
              </a:endParaRPr>
            </a:p>
          </p:txBody>
        </p:sp>
        <p:sp>
          <p:nvSpPr>
            <p:cNvPr id="101" name="TextBox 100">
              <a:extLst>
                <a:ext uri="{FF2B5EF4-FFF2-40B4-BE49-F238E27FC236}">
                  <a16:creationId xmlns:a16="http://schemas.microsoft.com/office/drawing/2014/main" id="{78EF0C76-66FC-2B44-C114-69757D14D674}"/>
                </a:ext>
              </a:extLst>
            </p:cNvPr>
            <p:cNvSpPr txBox="1"/>
            <p:nvPr/>
          </p:nvSpPr>
          <p:spPr bwMode="auto">
            <a:xfrm>
              <a:off x="5328657" y="4647617"/>
              <a:ext cx="678260" cy="239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900" b="0" dirty="0">
                  <a:solidFill>
                    <a:schemeClr val="bg1"/>
                  </a:solidFill>
                  <a:latin typeface="Calibri" panose="020F0502020204030204" pitchFamily="34" charset="0"/>
                </a:rPr>
                <a:t>41</a:t>
              </a:r>
            </a:p>
          </p:txBody>
        </p:sp>
        <p:sp>
          <p:nvSpPr>
            <p:cNvPr id="102" name="TextBox 101">
              <a:extLst>
                <a:ext uri="{FF2B5EF4-FFF2-40B4-BE49-F238E27FC236}">
                  <a16:creationId xmlns:a16="http://schemas.microsoft.com/office/drawing/2014/main" id="{E76790E7-3DE8-FA97-A5EC-9E3AE8EAFD2A}"/>
                </a:ext>
              </a:extLst>
            </p:cNvPr>
            <p:cNvSpPr txBox="1"/>
            <p:nvPr/>
          </p:nvSpPr>
          <p:spPr bwMode="auto">
            <a:xfrm>
              <a:off x="5724703" y="4647617"/>
              <a:ext cx="678260" cy="239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900" b="0" dirty="0">
                  <a:solidFill>
                    <a:schemeClr val="bg1"/>
                  </a:solidFill>
                  <a:latin typeface="Calibri" panose="020F0502020204030204" pitchFamily="34" charset="0"/>
                </a:rPr>
                <a:t>40</a:t>
              </a:r>
            </a:p>
          </p:txBody>
        </p:sp>
        <p:sp>
          <p:nvSpPr>
            <p:cNvPr id="103" name="TextBox 102">
              <a:extLst>
                <a:ext uri="{FF2B5EF4-FFF2-40B4-BE49-F238E27FC236}">
                  <a16:creationId xmlns:a16="http://schemas.microsoft.com/office/drawing/2014/main" id="{E2C3868A-400E-7800-4EBC-22D866685F3A}"/>
                </a:ext>
              </a:extLst>
            </p:cNvPr>
            <p:cNvSpPr txBox="1"/>
            <p:nvPr/>
          </p:nvSpPr>
          <p:spPr bwMode="auto">
            <a:xfrm>
              <a:off x="6140015" y="4647617"/>
              <a:ext cx="678260" cy="239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900" b="0" dirty="0">
                  <a:solidFill>
                    <a:schemeClr val="bg1"/>
                  </a:solidFill>
                  <a:latin typeface="Calibri" panose="020F0502020204030204" pitchFamily="34" charset="0"/>
                </a:rPr>
                <a:t>35</a:t>
              </a:r>
            </a:p>
          </p:txBody>
        </p:sp>
        <p:sp>
          <p:nvSpPr>
            <p:cNvPr id="104" name="TextBox 103">
              <a:extLst>
                <a:ext uri="{FF2B5EF4-FFF2-40B4-BE49-F238E27FC236}">
                  <a16:creationId xmlns:a16="http://schemas.microsoft.com/office/drawing/2014/main" id="{3ED29F15-B1BB-4F66-1BD7-22438A437D31}"/>
                </a:ext>
              </a:extLst>
            </p:cNvPr>
            <p:cNvSpPr txBox="1"/>
            <p:nvPr/>
          </p:nvSpPr>
          <p:spPr bwMode="auto">
            <a:xfrm>
              <a:off x="6534748" y="4647617"/>
              <a:ext cx="678260" cy="239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900" b="0" dirty="0">
                  <a:solidFill>
                    <a:schemeClr val="bg1"/>
                  </a:solidFill>
                  <a:latin typeface="Calibri" panose="020F0502020204030204" pitchFamily="34" charset="0"/>
                </a:rPr>
                <a:t>33</a:t>
              </a:r>
            </a:p>
          </p:txBody>
        </p:sp>
        <p:sp>
          <p:nvSpPr>
            <p:cNvPr id="105" name="TextBox 104">
              <a:extLst>
                <a:ext uri="{FF2B5EF4-FFF2-40B4-BE49-F238E27FC236}">
                  <a16:creationId xmlns:a16="http://schemas.microsoft.com/office/drawing/2014/main" id="{046D7EA1-8C4A-D40A-30A7-B75B001C3B2C}"/>
                </a:ext>
              </a:extLst>
            </p:cNvPr>
            <p:cNvSpPr txBox="1"/>
            <p:nvPr/>
          </p:nvSpPr>
          <p:spPr bwMode="auto">
            <a:xfrm>
              <a:off x="6966616" y="4647617"/>
              <a:ext cx="678260" cy="239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900" dirty="0">
                  <a:solidFill>
                    <a:schemeClr val="bg1"/>
                  </a:solidFill>
                  <a:latin typeface="Calibri" panose="020F0502020204030204" pitchFamily="34" charset="0"/>
                </a:rPr>
                <a:t>26</a:t>
              </a:r>
              <a:endParaRPr lang="en-US" sz="900" b="0" dirty="0">
                <a:solidFill>
                  <a:schemeClr val="bg1"/>
                </a:solidFill>
                <a:latin typeface="Calibri" panose="020F0502020204030204" pitchFamily="34" charset="0"/>
              </a:endParaRPr>
            </a:p>
          </p:txBody>
        </p:sp>
        <p:sp>
          <p:nvSpPr>
            <p:cNvPr id="106" name="TextBox 105">
              <a:extLst>
                <a:ext uri="{FF2B5EF4-FFF2-40B4-BE49-F238E27FC236}">
                  <a16:creationId xmlns:a16="http://schemas.microsoft.com/office/drawing/2014/main" id="{E66623BA-F750-CEE6-74F1-2B12AABAD6D4}"/>
                </a:ext>
              </a:extLst>
            </p:cNvPr>
            <p:cNvSpPr txBox="1"/>
            <p:nvPr/>
          </p:nvSpPr>
          <p:spPr bwMode="auto">
            <a:xfrm>
              <a:off x="7345523" y="4647617"/>
              <a:ext cx="678260" cy="239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900" b="0" dirty="0">
                  <a:solidFill>
                    <a:schemeClr val="bg1"/>
                  </a:solidFill>
                  <a:latin typeface="Calibri" panose="020F0502020204030204" pitchFamily="34" charset="0"/>
                </a:rPr>
                <a:t>24</a:t>
              </a:r>
            </a:p>
          </p:txBody>
        </p:sp>
        <p:sp>
          <p:nvSpPr>
            <p:cNvPr id="107" name="TextBox 106">
              <a:extLst>
                <a:ext uri="{FF2B5EF4-FFF2-40B4-BE49-F238E27FC236}">
                  <a16:creationId xmlns:a16="http://schemas.microsoft.com/office/drawing/2014/main" id="{8580A6CD-15A7-AA32-A67D-9388D4451A64}"/>
                </a:ext>
              </a:extLst>
            </p:cNvPr>
            <p:cNvSpPr txBox="1"/>
            <p:nvPr/>
          </p:nvSpPr>
          <p:spPr bwMode="auto">
            <a:xfrm>
              <a:off x="7788507" y="4647617"/>
              <a:ext cx="678260" cy="239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900" b="0" dirty="0">
                  <a:solidFill>
                    <a:schemeClr val="bg1"/>
                  </a:solidFill>
                  <a:latin typeface="Calibri" panose="020F0502020204030204" pitchFamily="34" charset="0"/>
                </a:rPr>
                <a:t>21</a:t>
              </a:r>
            </a:p>
          </p:txBody>
        </p:sp>
        <p:sp>
          <p:nvSpPr>
            <p:cNvPr id="108" name="TextBox 107">
              <a:extLst>
                <a:ext uri="{FF2B5EF4-FFF2-40B4-BE49-F238E27FC236}">
                  <a16:creationId xmlns:a16="http://schemas.microsoft.com/office/drawing/2014/main" id="{EE0239D6-E3BE-1BDD-1046-8698FEA13523}"/>
                </a:ext>
              </a:extLst>
            </p:cNvPr>
            <p:cNvSpPr txBox="1"/>
            <p:nvPr/>
          </p:nvSpPr>
          <p:spPr bwMode="auto">
            <a:xfrm>
              <a:off x="8195940" y="4647617"/>
              <a:ext cx="678260" cy="239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900" b="0" dirty="0">
                  <a:solidFill>
                    <a:schemeClr val="bg1"/>
                  </a:solidFill>
                  <a:latin typeface="Calibri" panose="020F0502020204030204" pitchFamily="34" charset="0"/>
                </a:rPr>
                <a:t>19</a:t>
              </a:r>
            </a:p>
          </p:txBody>
        </p:sp>
        <p:sp>
          <p:nvSpPr>
            <p:cNvPr id="109" name="TextBox 108">
              <a:extLst>
                <a:ext uri="{FF2B5EF4-FFF2-40B4-BE49-F238E27FC236}">
                  <a16:creationId xmlns:a16="http://schemas.microsoft.com/office/drawing/2014/main" id="{A12C3C91-E7F8-4C9C-4214-241F62C62A5F}"/>
                </a:ext>
              </a:extLst>
            </p:cNvPr>
            <p:cNvSpPr txBox="1"/>
            <p:nvPr/>
          </p:nvSpPr>
          <p:spPr bwMode="auto">
            <a:xfrm>
              <a:off x="8595169" y="4647617"/>
              <a:ext cx="678257" cy="239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900" b="0" dirty="0">
                  <a:solidFill>
                    <a:schemeClr val="bg1"/>
                  </a:solidFill>
                  <a:latin typeface="Calibri" panose="020F0502020204030204" pitchFamily="34" charset="0"/>
                </a:rPr>
                <a:t>16</a:t>
              </a:r>
            </a:p>
          </p:txBody>
        </p:sp>
        <p:sp>
          <p:nvSpPr>
            <p:cNvPr id="110" name="TextBox 109">
              <a:extLst>
                <a:ext uri="{FF2B5EF4-FFF2-40B4-BE49-F238E27FC236}">
                  <a16:creationId xmlns:a16="http://schemas.microsoft.com/office/drawing/2014/main" id="{B07721FC-4C52-DBFE-D5E5-DA8DA6E2FF05}"/>
                </a:ext>
              </a:extLst>
            </p:cNvPr>
            <p:cNvSpPr txBox="1"/>
            <p:nvPr/>
          </p:nvSpPr>
          <p:spPr bwMode="auto">
            <a:xfrm>
              <a:off x="8996294" y="4647617"/>
              <a:ext cx="678260" cy="239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900" b="0" dirty="0">
                  <a:solidFill>
                    <a:schemeClr val="bg1"/>
                  </a:solidFill>
                  <a:latin typeface="Calibri" panose="020F0502020204030204" pitchFamily="34" charset="0"/>
                </a:rPr>
                <a:t>12</a:t>
              </a:r>
            </a:p>
          </p:txBody>
        </p:sp>
        <p:sp>
          <p:nvSpPr>
            <p:cNvPr id="111" name="TextBox 110">
              <a:extLst>
                <a:ext uri="{FF2B5EF4-FFF2-40B4-BE49-F238E27FC236}">
                  <a16:creationId xmlns:a16="http://schemas.microsoft.com/office/drawing/2014/main" id="{9492E45F-9FF5-F268-8E32-9C2887BD7FDE}"/>
                </a:ext>
              </a:extLst>
            </p:cNvPr>
            <p:cNvSpPr txBox="1"/>
            <p:nvPr/>
          </p:nvSpPr>
          <p:spPr bwMode="auto">
            <a:xfrm>
              <a:off x="9426844" y="4647617"/>
              <a:ext cx="678260" cy="239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900" b="0" dirty="0">
                  <a:solidFill>
                    <a:schemeClr val="bg1"/>
                  </a:solidFill>
                  <a:latin typeface="Calibri" panose="020F0502020204030204" pitchFamily="34" charset="0"/>
                </a:rPr>
                <a:t>11</a:t>
              </a:r>
            </a:p>
          </p:txBody>
        </p:sp>
        <p:sp>
          <p:nvSpPr>
            <p:cNvPr id="112" name="TextBox 111">
              <a:extLst>
                <a:ext uri="{FF2B5EF4-FFF2-40B4-BE49-F238E27FC236}">
                  <a16:creationId xmlns:a16="http://schemas.microsoft.com/office/drawing/2014/main" id="{73614C64-E5D1-822D-A2AF-58D919843403}"/>
                </a:ext>
              </a:extLst>
            </p:cNvPr>
            <p:cNvSpPr txBox="1"/>
            <p:nvPr/>
          </p:nvSpPr>
          <p:spPr bwMode="auto">
            <a:xfrm>
              <a:off x="9876634" y="4647617"/>
              <a:ext cx="547823" cy="239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900" b="0" dirty="0">
                  <a:solidFill>
                    <a:schemeClr val="bg1"/>
                  </a:solidFill>
                  <a:latin typeface="Calibri" panose="020F0502020204030204" pitchFamily="34" charset="0"/>
                </a:rPr>
                <a:t>8</a:t>
              </a:r>
            </a:p>
          </p:txBody>
        </p:sp>
        <p:sp>
          <p:nvSpPr>
            <p:cNvPr id="113" name="TextBox 112">
              <a:extLst>
                <a:ext uri="{FF2B5EF4-FFF2-40B4-BE49-F238E27FC236}">
                  <a16:creationId xmlns:a16="http://schemas.microsoft.com/office/drawing/2014/main" id="{9F176B80-EA7B-6DF8-4861-1CB1B2BE5A01}"/>
                </a:ext>
              </a:extLst>
            </p:cNvPr>
            <p:cNvSpPr txBox="1"/>
            <p:nvPr/>
          </p:nvSpPr>
          <p:spPr bwMode="auto">
            <a:xfrm>
              <a:off x="10298343" y="4647617"/>
              <a:ext cx="547823" cy="239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900" b="0" dirty="0">
                  <a:solidFill>
                    <a:schemeClr val="bg1"/>
                  </a:solidFill>
                  <a:latin typeface="Calibri" panose="020F0502020204030204" pitchFamily="34" charset="0"/>
                </a:rPr>
                <a:t>6</a:t>
              </a:r>
            </a:p>
          </p:txBody>
        </p:sp>
        <p:sp>
          <p:nvSpPr>
            <p:cNvPr id="114" name="TextBox 113">
              <a:extLst>
                <a:ext uri="{FF2B5EF4-FFF2-40B4-BE49-F238E27FC236}">
                  <a16:creationId xmlns:a16="http://schemas.microsoft.com/office/drawing/2014/main" id="{80B2C407-64A8-B42B-FF14-CC5D91375211}"/>
                </a:ext>
              </a:extLst>
            </p:cNvPr>
            <p:cNvSpPr txBox="1"/>
            <p:nvPr/>
          </p:nvSpPr>
          <p:spPr bwMode="auto">
            <a:xfrm>
              <a:off x="10674669" y="4647617"/>
              <a:ext cx="547823" cy="239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900" b="0" dirty="0">
                  <a:solidFill>
                    <a:schemeClr val="bg1"/>
                  </a:solidFill>
                  <a:latin typeface="Calibri" panose="020F0502020204030204" pitchFamily="34" charset="0"/>
                </a:rPr>
                <a:t>4</a:t>
              </a:r>
            </a:p>
          </p:txBody>
        </p:sp>
        <p:sp>
          <p:nvSpPr>
            <p:cNvPr id="115" name="TextBox 114">
              <a:extLst>
                <a:ext uri="{FF2B5EF4-FFF2-40B4-BE49-F238E27FC236}">
                  <a16:creationId xmlns:a16="http://schemas.microsoft.com/office/drawing/2014/main" id="{844CD0AC-95C6-3970-3FA4-2E4EF558D45F}"/>
                </a:ext>
              </a:extLst>
            </p:cNvPr>
            <p:cNvSpPr txBox="1"/>
            <p:nvPr/>
          </p:nvSpPr>
          <p:spPr bwMode="auto">
            <a:xfrm>
              <a:off x="11059242" y="4647617"/>
              <a:ext cx="547823" cy="239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900" dirty="0">
                  <a:solidFill>
                    <a:schemeClr val="bg1"/>
                  </a:solidFill>
                  <a:latin typeface="Calibri" panose="020F0502020204030204" pitchFamily="34" charset="0"/>
                </a:rPr>
                <a:t>2</a:t>
              </a:r>
              <a:endParaRPr lang="en-US" sz="900" b="0" dirty="0">
                <a:solidFill>
                  <a:schemeClr val="bg1"/>
                </a:solidFill>
                <a:latin typeface="Calibri" panose="020F0502020204030204" pitchFamily="34" charset="0"/>
              </a:endParaRPr>
            </a:p>
          </p:txBody>
        </p:sp>
        <p:sp>
          <p:nvSpPr>
            <p:cNvPr id="116" name="TextBox 115">
              <a:extLst>
                <a:ext uri="{FF2B5EF4-FFF2-40B4-BE49-F238E27FC236}">
                  <a16:creationId xmlns:a16="http://schemas.microsoft.com/office/drawing/2014/main" id="{0C1CC4DA-3D44-07F0-8D3F-550CE07D03B1}"/>
                </a:ext>
              </a:extLst>
            </p:cNvPr>
            <p:cNvSpPr txBox="1"/>
            <p:nvPr/>
          </p:nvSpPr>
          <p:spPr bwMode="auto">
            <a:xfrm>
              <a:off x="11472578" y="4642029"/>
              <a:ext cx="547823" cy="239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900" b="0" dirty="0">
                  <a:solidFill>
                    <a:schemeClr val="bg1"/>
                  </a:solidFill>
                  <a:latin typeface="Calibri" panose="020F0502020204030204" pitchFamily="34" charset="0"/>
                </a:rPr>
                <a:t>0</a:t>
              </a:r>
            </a:p>
          </p:txBody>
        </p:sp>
        <p:sp>
          <p:nvSpPr>
            <p:cNvPr id="117" name="TextBox 116">
              <a:extLst>
                <a:ext uri="{FF2B5EF4-FFF2-40B4-BE49-F238E27FC236}">
                  <a16:creationId xmlns:a16="http://schemas.microsoft.com/office/drawing/2014/main" id="{CF65C807-DF21-D1EC-B616-044106EB9408}"/>
                </a:ext>
              </a:extLst>
            </p:cNvPr>
            <p:cNvSpPr txBox="1"/>
            <p:nvPr/>
          </p:nvSpPr>
          <p:spPr bwMode="auto">
            <a:xfrm>
              <a:off x="11885911" y="4647617"/>
              <a:ext cx="547823" cy="239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900" b="0" dirty="0">
                  <a:solidFill>
                    <a:schemeClr val="bg1"/>
                  </a:solidFill>
                  <a:latin typeface="Calibri" panose="020F0502020204030204" pitchFamily="34" charset="0"/>
                </a:rPr>
                <a:t>0</a:t>
              </a:r>
            </a:p>
          </p:txBody>
        </p:sp>
      </p:grpSp>
      <p:grpSp>
        <p:nvGrpSpPr>
          <p:cNvPr id="122" name="Group 121">
            <a:extLst>
              <a:ext uri="{FF2B5EF4-FFF2-40B4-BE49-F238E27FC236}">
                <a16:creationId xmlns:a16="http://schemas.microsoft.com/office/drawing/2014/main" id="{49D0191B-E8FC-0288-AEDA-672D669D13A9}"/>
              </a:ext>
            </a:extLst>
          </p:cNvPr>
          <p:cNvGrpSpPr/>
          <p:nvPr/>
        </p:nvGrpSpPr>
        <p:grpSpPr>
          <a:xfrm>
            <a:off x="1336040" y="1975559"/>
            <a:ext cx="2115647" cy="3032128"/>
            <a:chOff x="1336040" y="1975559"/>
            <a:chExt cx="2115647" cy="3032128"/>
          </a:xfrm>
        </p:grpSpPr>
        <p:sp>
          <p:nvSpPr>
            <p:cNvPr id="5" name="Freeform: Shape 4">
              <a:extLst>
                <a:ext uri="{FF2B5EF4-FFF2-40B4-BE49-F238E27FC236}">
                  <a16:creationId xmlns:a16="http://schemas.microsoft.com/office/drawing/2014/main" id="{C3CEEC6F-BB45-BEF4-B3F5-B6F86301DA36}"/>
                </a:ext>
              </a:extLst>
            </p:cNvPr>
            <p:cNvSpPr/>
            <p:nvPr/>
          </p:nvSpPr>
          <p:spPr bwMode="auto">
            <a:xfrm>
              <a:off x="1336040" y="3484880"/>
              <a:ext cx="518160" cy="1508760"/>
            </a:xfrm>
            <a:custGeom>
              <a:avLst/>
              <a:gdLst>
                <a:gd name="connsiteX0" fmla="*/ 0 w 518160"/>
                <a:gd name="connsiteY0" fmla="*/ 0 h 1508760"/>
                <a:gd name="connsiteX1" fmla="*/ 518160 w 518160"/>
                <a:gd name="connsiteY1" fmla="*/ 0 h 1508760"/>
                <a:gd name="connsiteX2" fmla="*/ 518160 w 518160"/>
                <a:gd name="connsiteY2" fmla="*/ 1508760 h 1508760"/>
              </a:gdLst>
              <a:ahLst/>
              <a:cxnLst>
                <a:cxn ang="0">
                  <a:pos x="connsiteX0" y="connsiteY0"/>
                </a:cxn>
                <a:cxn ang="0">
                  <a:pos x="connsiteX1" y="connsiteY1"/>
                </a:cxn>
                <a:cxn ang="0">
                  <a:pos x="connsiteX2" y="connsiteY2"/>
                </a:cxn>
              </a:cxnLst>
              <a:rect l="l" t="t" r="r" b="b"/>
              <a:pathLst>
                <a:path w="518160" h="1508760">
                  <a:moveTo>
                    <a:pt x="0" y="0"/>
                  </a:moveTo>
                  <a:lnTo>
                    <a:pt x="518160" y="0"/>
                  </a:lnTo>
                  <a:lnTo>
                    <a:pt x="518160" y="1508760"/>
                  </a:lnTo>
                </a:path>
              </a:pathLst>
            </a:custGeom>
            <a:noFill/>
            <a:ln w="28575">
              <a:solidFill>
                <a:schemeClr val="tx2">
                  <a:lumMod val="90000"/>
                  <a:alpha val="50000"/>
                </a:schemeClr>
              </a:solidFill>
              <a:prstDash val="sysDash"/>
              <a:miter lim="800000"/>
              <a:headEnd/>
              <a:tailEnd/>
            </a:ln>
          </p:spPr>
          <p:txBody>
            <a:bodyPr rtlCol="0" anchor="ctr"/>
            <a:lstStyle/>
            <a:p>
              <a:pPr algn="ctr"/>
              <a:endParaRPr lang="en-US"/>
            </a:p>
          </p:txBody>
        </p:sp>
        <p:cxnSp>
          <p:nvCxnSpPr>
            <p:cNvPr id="121" name="Straight Connector 120">
              <a:extLst>
                <a:ext uri="{FF2B5EF4-FFF2-40B4-BE49-F238E27FC236}">
                  <a16:creationId xmlns:a16="http://schemas.microsoft.com/office/drawing/2014/main" id="{B63508C0-4FB3-9A6A-EAD5-AA1E412A2E78}"/>
                </a:ext>
              </a:extLst>
            </p:cNvPr>
            <p:cNvCxnSpPr/>
            <p:nvPr/>
          </p:nvCxnSpPr>
          <p:spPr bwMode="auto">
            <a:xfrm>
              <a:off x="2391302" y="1975559"/>
              <a:ext cx="0" cy="3032128"/>
            </a:xfrm>
            <a:prstGeom prst="line">
              <a:avLst/>
            </a:prstGeom>
            <a:noFill/>
            <a:ln w="28575" cap="flat" cmpd="sng" algn="ctr">
              <a:solidFill>
                <a:schemeClr val="tx2">
                  <a:lumMod val="90000"/>
                  <a:alpha val="50000"/>
                </a:schemeClr>
              </a:solidFill>
              <a:prstDash val="sysDash"/>
              <a:round/>
              <a:headEnd type="none" w="med" len="med"/>
              <a:tailEnd type="none" w="med" len="med"/>
            </a:ln>
            <a:effectLst/>
          </p:spPr>
        </p:cxnSp>
        <p:cxnSp>
          <p:nvCxnSpPr>
            <p:cNvPr id="123" name="Straight Connector 122">
              <a:extLst>
                <a:ext uri="{FF2B5EF4-FFF2-40B4-BE49-F238E27FC236}">
                  <a16:creationId xmlns:a16="http://schemas.microsoft.com/office/drawing/2014/main" id="{04219FFE-5806-A484-1C82-351C9012F5D4}"/>
                </a:ext>
              </a:extLst>
            </p:cNvPr>
            <p:cNvCxnSpPr/>
            <p:nvPr/>
          </p:nvCxnSpPr>
          <p:spPr bwMode="auto">
            <a:xfrm>
              <a:off x="3451687" y="1975559"/>
              <a:ext cx="0" cy="3032128"/>
            </a:xfrm>
            <a:prstGeom prst="line">
              <a:avLst/>
            </a:prstGeom>
            <a:noFill/>
            <a:ln w="28575" cap="flat" cmpd="sng" algn="ctr">
              <a:solidFill>
                <a:schemeClr val="tx2">
                  <a:lumMod val="90000"/>
                  <a:alpha val="50000"/>
                </a:schemeClr>
              </a:solidFill>
              <a:prstDash val="sysDash"/>
              <a:round/>
              <a:headEnd type="none" w="med" len="med"/>
              <a:tailEnd type="none" w="med" len="med"/>
            </a:ln>
            <a:effectLst/>
          </p:spPr>
        </p:cxnSp>
      </p:grpSp>
      <p:sp>
        <p:nvSpPr>
          <p:cNvPr id="124" name="TextBox 123">
            <a:extLst>
              <a:ext uri="{FF2B5EF4-FFF2-40B4-BE49-F238E27FC236}">
                <a16:creationId xmlns:a16="http://schemas.microsoft.com/office/drawing/2014/main" id="{6E5D63CF-41F6-EF29-22C1-72AA95080B4A}"/>
              </a:ext>
            </a:extLst>
          </p:cNvPr>
          <p:cNvSpPr txBox="1"/>
          <p:nvPr/>
        </p:nvSpPr>
        <p:spPr bwMode="auto">
          <a:xfrm>
            <a:off x="1314337" y="3849296"/>
            <a:ext cx="171713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Aft>
                <a:spcPct val="0"/>
              </a:spcAft>
              <a:buClrTx/>
              <a:buFontTx/>
              <a:buNone/>
            </a:pPr>
            <a:r>
              <a:rPr lang="en-US" sz="1400" b="0" dirty="0">
                <a:solidFill>
                  <a:schemeClr val="bg1"/>
                </a:solidFill>
                <a:latin typeface="Calibri" panose="020F0502020204030204" pitchFamily="34" charset="0"/>
              </a:rPr>
              <a:t>Median PFS</a:t>
            </a:r>
          </a:p>
          <a:p>
            <a:pPr algn="l">
              <a:lnSpc>
                <a:spcPct val="100000"/>
              </a:lnSpc>
              <a:spcAft>
                <a:spcPct val="0"/>
              </a:spcAft>
              <a:buClrTx/>
              <a:buFontTx/>
              <a:buNone/>
            </a:pPr>
            <a:r>
              <a:rPr lang="en-US" sz="1400" dirty="0">
                <a:solidFill>
                  <a:schemeClr val="bg1"/>
                </a:solidFill>
                <a:latin typeface="Calibri" panose="020F0502020204030204" pitchFamily="34" charset="0"/>
              </a:rPr>
              <a:t>6.0 </a:t>
            </a:r>
            <a:r>
              <a:rPr lang="en-US" sz="1400" dirty="0" err="1">
                <a:solidFill>
                  <a:schemeClr val="bg1"/>
                </a:solidFill>
                <a:latin typeface="Calibri" panose="020F0502020204030204" pitchFamily="34" charset="0"/>
              </a:rPr>
              <a:t>mo</a:t>
            </a:r>
            <a:r>
              <a:rPr lang="en-US" sz="1400" dirty="0">
                <a:solidFill>
                  <a:schemeClr val="bg1"/>
                </a:solidFill>
                <a:latin typeface="Calibri" panose="020F0502020204030204" pitchFamily="34" charset="0"/>
              </a:rPr>
              <a:t> (4.1-18.0 </a:t>
            </a:r>
            <a:r>
              <a:rPr lang="en-US" sz="1400" dirty="0" err="1">
                <a:solidFill>
                  <a:schemeClr val="bg1"/>
                </a:solidFill>
                <a:latin typeface="Calibri" panose="020F0502020204030204" pitchFamily="34" charset="0"/>
              </a:rPr>
              <a:t>mo</a:t>
            </a:r>
            <a:r>
              <a:rPr lang="en-US" sz="1400" dirty="0">
                <a:solidFill>
                  <a:schemeClr val="bg1"/>
                </a:solidFill>
                <a:latin typeface="Calibri" panose="020F0502020204030204" pitchFamily="34" charset="0"/>
              </a:rPr>
              <a:t>)</a:t>
            </a:r>
            <a:endParaRPr lang="en-US" sz="1400" b="0" dirty="0">
              <a:solidFill>
                <a:schemeClr val="bg1"/>
              </a:solidFill>
              <a:latin typeface="Calibri" panose="020F0502020204030204" pitchFamily="34" charset="0"/>
            </a:endParaRPr>
          </a:p>
        </p:txBody>
      </p:sp>
      <p:sp>
        <p:nvSpPr>
          <p:cNvPr id="126" name="TextBox 125">
            <a:extLst>
              <a:ext uri="{FF2B5EF4-FFF2-40B4-BE49-F238E27FC236}">
                <a16:creationId xmlns:a16="http://schemas.microsoft.com/office/drawing/2014/main" id="{91CC798A-ED0D-652B-54C9-AA3E4BC296B8}"/>
              </a:ext>
            </a:extLst>
          </p:cNvPr>
          <p:cNvSpPr txBox="1"/>
          <p:nvPr/>
        </p:nvSpPr>
        <p:spPr bwMode="auto">
          <a:xfrm>
            <a:off x="1311824" y="4664467"/>
            <a:ext cx="10046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 Censored</a:t>
            </a:r>
          </a:p>
        </p:txBody>
      </p:sp>
      <p:grpSp>
        <p:nvGrpSpPr>
          <p:cNvPr id="125" name="Group 124">
            <a:extLst>
              <a:ext uri="{FF2B5EF4-FFF2-40B4-BE49-F238E27FC236}">
                <a16:creationId xmlns:a16="http://schemas.microsoft.com/office/drawing/2014/main" id="{C6DF346A-9FA3-7BCC-AECB-DEBDBA001D08}"/>
              </a:ext>
            </a:extLst>
          </p:cNvPr>
          <p:cNvGrpSpPr/>
          <p:nvPr/>
        </p:nvGrpSpPr>
        <p:grpSpPr>
          <a:xfrm>
            <a:off x="2346791" y="2536057"/>
            <a:ext cx="2398605" cy="955566"/>
            <a:chOff x="2346791" y="2807685"/>
            <a:chExt cx="2398605" cy="955566"/>
          </a:xfrm>
        </p:grpSpPr>
        <p:sp>
          <p:nvSpPr>
            <p:cNvPr id="127" name="TextBox 126">
              <a:extLst>
                <a:ext uri="{FF2B5EF4-FFF2-40B4-BE49-F238E27FC236}">
                  <a16:creationId xmlns:a16="http://schemas.microsoft.com/office/drawing/2014/main" id="{723FDF98-EBD7-394F-9D2F-BE0DF1E3A584}"/>
                </a:ext>
              </a:extLst>
            </p:cNvPr>
            <p:cNvSpPr txBox="1"/>
            <p:nvPr/>
          </p:nvSpPr>
          <p:spPr bwMode="auto">
            <a:xfrm>
              <a:off x="2346791" y="2807685"/>
              <a:ext cx="239860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Aft>
                  <a:spcPct val="0"/>
                </a:spcAft>
                <a:buClrTx/>
                <a:buFontTx/>
                <a:buNone/>
              </a:pPr>
              <a:r>
                <a:rPr lang="en-US" sz="1400" b="0" dirty="0">
                  <a:solidFill>
                    <a:schemeClr val="bg1"/>
                  </a:solidFill>
                  <a:latin typeface="Calibri" panose="020F0502020204030204" pitchFamily="34" charset="0"/>
                </a:rPr>
                <a:t>Estimated % probability of PFS</a:t>
              </a:r>
            </a:p>
          </p:txBody>
        </p:sp>
        <p:sp>
          <p:nvSpPr>
            <p:cNvPr id="128" name="TextBox 127">
              <a:extLst>
                <a:ext uri="{FF2B5EF4-FFF2-40B4-BE49-F238E27FC236}">
                  <a16:creationId xmlns:a16="http://schemas.microsoft.com/office/drawing/2014/main" id="{FBF7FFDD-538F-DB11-03FF-0D713A0DE9D3}"/>
                </a:ext>
              </a:extLst>
            </p:cNvPr>
            <p:cNvSpPr txBox="1"/>
            <p:nvPr/>
          </p:nvSpPr>
          <p:spPr bwMode="auto">
            <a:xfrm>
              <a:off x="2363506" y="3024587"/>
              <a:ext cx="124264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Aft>
                  <a:spcPct val="0"/>
                </a:spcAft>
                <a:buClrTx/>
                <a:buFontTx/>
                <a:buNone/>
              </a:pPr>
              <a:r>
                <a:rPr lang="en-US" sz="1400" b="0" dirty="0">
                  <a:solidFill>
                    <a:schemeClr val="bg1"/>
                  </a:solidFill>
                  <a:latin typeface="Calibri" panose="020F0502020204030204" pitchFamily="34" charset="0"/>
                </a:rPr>
                <a:t>12 </a:t>
              </a:r>
              <a:r>
                <a:rPr lang="en-US" sz="1400" b="0" dirty="0" err="1">
                  <a:solidFill>
                    <a:schemeClr val="bg1"/>
                  </a:solidFill>
                  <a:latin typeface="Calibri" panose="020F0502020204030204" pitchFamily="34" charset="0"/>
                </a:rPr>
                <a:t>mo</a:t>
              </a:r>
              <a:endParaRPr lang="en-US" sz="1400" b="0" dirty="0">
                <a:solidFill>
                  <a:schemeClr val="bg1"/>
                </a:solidFill>
                <a:latin typeface="Calibri" panose="020F0502020204030204" pitchFamily="34" charset="0"/>
              </a:endParaRPr>
            </a:p>
            <a:p>
              <a:pPr algn="l">
                <a:lnSpc>
                  <a:spcPct val="100000"/>
                </a:lnSpc>
                <a:spcAft>
                  <a:spcPct val="0"/>
                </a:spcAft>
                <a:buClrTx/>
                <a:buFontTx/>
                <a:buNone/>
              </a:pPr>
              <a:r>
                <a:rPr lang="en-US" sz="1400" dirty="0">
                  <a:solidFill>
                    <a:schemeClr val="bg1"/>
                  </a:solidFill>
                  <a:latin typeface="Calibri" panose="020F0502020204030204" pitchFamily="34" charset="0"/>
                </a:rPr>
                <a:t>46.4% </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(37.8%-54.5%)</a:t>
              </a:r>
              <a:endParaRPr lang="en-US" sz="1400" b="0" dirty="0">
                <a:solidFill>
                  <a:schemeClr val="bg1"/>
                </a:solidFill>
                <a:latin typeface="Calibri" panose="020F0502020204030204" pitchFamily="34" charset="0"/>
              </a:endParaRPr>
            </a:p>
          </p:txBody>
        </p:sp>
        <p:sp>
          <p:nvSpPr>
            <p:cNvPr id="129" name="TextBox 128">
              <a:extLst>
                <a:ext uri="{FF2B5EF4-FFF2-40B4-BE49-F238E27FC236}">
                  <a16:creationId xmlns:a16="http://schemas.microsoft.com/office/drawing/2014/main" id="{9F559361-EC03-1D9E-7ED5-5443B6B851F6}"/>
                </a:ext>
              </a:extLst>
            </p:cNvPr>
            <p:cNvSpPr txBox="1"/>
            <p:nvPr/>
          </p:nvSpPr>
          <p:spPr bwMode="auto">
            <a:xfrm>
              <a:off x="3448427" y="3024587"/>
              <a:ext cx="124264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Aft>
                  <a:spcPct val="0"/>
                </a:spcAft>
                <a:buClrTx/>
                <a:buFontTx/>
                <a:buNone/>
              </a:pPr>
              <a:r>
                <a:rPr lang="en-US" sz="1400" b="0" dirty="0">
                  <a:solidFill>
                    <a:schemeClr val="bg1"/>
                  </a:solidFill>
                  <a:latin typeface="Calibri" panose="020F0502020204030204" pitchFamily="34" charset="0"/>
                </a:rPr>
                <a:t>24 </a:t>
              </a:r>
              <a:r>
                <a:rPr lang="en-US" sz="1400" b="0" dirty="0" err="1">
                  <a:solidFill>
                    <a:schemeClr val="bg1"/>
                  </a:solidFill>
                  <a:latin typeface="Calibri" panose="020F0502020204030204" pitchFamily="34" charset="0"/>
                </a:rPr>
                <a:t>mo</a:t>
              </a:r>
              <a:endParaRPr lang="en-US" sz="1400" b="0" dirty="0">
                <a:solidFill>
                  <a:schemeClr val="bg1"/>
                </a:solidFill>
                <a:latin typeface="Calibri" panose="020F0502020204030204" pitchFamily="34" charset="0"/>
              </a:endParaRPr>
            </a:p>
            <a:p>
              <a:pPr algn="l">
                <a:lnSpc>
                  <a:spcPct val="100000"/>
                </a:lnSpc>
                <a:spcAft>
                  <a:spcPct val="0"/>
                </a:spcAft>
                <a:buClrTx/>
                <a:buFontTx/>
                <a:buNone/>
              </a:pPr>
              <a:r>
                <a:rPr lang="en-US" sz="1400" dirty="0">
                  <a:solidFill>
                    <a:schemeClr val="bg1"/>
                  </a:solidFill>
                  <a:latin typeface="Calibri" panose="020F0502020204030204" pitchFamily="34" charset="0"/>
                </a:rPr>
                <a:t>40.1% </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(31.6%-48.4%)</a:t>
              </a:r>
              <a:endParaRPr lang="en-US" sz="1400" b="0" dirty="0">
                <a:solidFill>
                  <a:schemeClr val="bg1"/>
                </a:solidFill>
                <a:latin typeface="Calibri" panose="020F0502020204030204" pitchFamily="34" charset="0"/>
              </a:endParaRPr>
            </a:p>
          </p:txBody>
        </p:sp>
      </p:grpSp>
      <p:grpSp>
        <p:nvGrpSpPr>
          <p:cNvPr id="131" name="Group 130">
            <a:extLst>
              <a:ext uri="{FF2B5EF4-FFF2-40B4-BE49-F238E27FC236}">
                <a16:creationId xmlns:a16="http://schemas.microsoft.com/office/drawing/2014/main" id="{09B0815D-54F0-C307-9658-C35775E5A4C0}"/>
              </a:ext>
            </a:extLst>
          </p:cNvPr>
          <p:cNvGrpSpPr/>
          <p:nvPr/>
        </p:nvGrpSpPr>
        <p:grpSpPr>
          <a:xfrm>
            <a:off x="6055656" y="1860279"/>
            <a:ext cx="5419241" cy="3676098"/>
            <a:chOff x="740357" y="1860279"/>
            <a:chExt cx="5419241" cy="3676098"/>
          </a:xfrm>
        </p:grpSpPr>
        <p:sp>
          <p:nvSpPr>
            <p:cNvPr id="132" name="TextBox 131">
              <a:extLst>
                <a:ext uri="{FF2B5EF4-FFF2-40B4-BE49-F238E27FC236}">
                  <a16:creationId xmlns:a16="http://schemas.microsoft.com/office/drawing/2014/main" id="{4C9FF3CD-7B26-7A45-AA47-6D6200AEE5B6}"/>
                </a:ext>
              </a:extLst>
            </p:cNvPr>
            <p:cNvSpPr txBox="1"/>
            <p:nvPr/>
          </p:nvSpPr>
          <p:spPr bwMode="auto">
            <a:xfrm rot="16200000">
              <a:off x="224223" y="3353124"/>
              <a:ext cx="130926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Probability of PFS</a:t>
              </a:r>
            </a:p>
          </p:txBody>
        </p:sp>
        <p:sp>
          <p:nvSpPr>
            <p:cNvPr id="133" name="TextBox 132">
              <a:extLst>
                <a:ext uri="{FF2B5EF4-FFF2-40B4-BE49-F238E27FC236}">
                  <a16:creationId xmlns:a16="http://schemas.microsoft.com/office/drawing/2014/main" id="{E0C99AD3-E2D3-48DC-7CC6-376AB1B975B6}"/>
                </a:ext>
              </a:extLst>
            </p:cNvPr>
            <p:cNvSpPr txBox="1"/>
            <p:nvPr/>
          </p:nvSpPr>
          <p:spPr bwMode="auto">
            <a:xfrm>
              <a:off x="3351829" y="5259378"/>
              <a:ext cx="40267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Mo</a:t>
              </a:r>
            </a:p>
          </p:txBody>
        </p:sp>
        <p:grpSp>
          <p:nvGrpSpPr>
            <p:cNvPr id="134" name="Group 133">
              <a:extLst>
                <a:ext uri="{FF2B5EF4-FFF2-40B4-BE49-F238E27FC236}">
                  <a16:creationId xmlns:a16="http://schemas.microsoft.com/office/drawing/2014/main" id="{276D9C16-96A5-6E87-509D-8AA112932CDC}"/>
                </a:ext>
              </a:extLst>
            </p:cNvPr>
            <p:cNvGrpSpPr/>
            <p:nvPr/>
          </p:nvGrpSpPr>
          <p:grpSpPr>
            <a:xfrm>
              <a:off x="925639" y="1860279"/>
              <a:ext cx="380232" cy="3308621"/>
              <a:chOff x="792381" y="1569166"/>
              <a:chExt cx="380232" cy="3050751"/>
            </a:xfrm>
          </p:grpSpPr>
          <p:sp>
            <p:nvSpPr>
              <p:cNvPr id="203" name="TextBox 202">
                <a:extLst>
                  <a:ext uri="{FF2B5EF4-FFF2-40B4-BE49-F238E27FC236}">
                    <a16:creationId xmlns:a16="http://schemas.microsoft.com/office/drawing/2014/main" id="{EE549F42-C61B-7801-3F9A-DD8EFA81AA87}"/>
                  </a:ext>
                </a:extLst>
              </p:cNvPr>
              <p:cNvSpPr txBox="1"/>
              <p:nvPr/>
            </p:nvSpPr>
            <p:spPr bwMode="auto">
              <a:xfrm>
                <a:off x="909400" y="4361385"/>
                <a:ext cx="263213"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Aft>
                    <a:spcPct val="0"/>
                  </a:spcAft>
                  <a:buClrTx/>
                  <a:buFontTx/>
                  <a:buNone/>
                </a:pPr>
                <a:r>
                  <a:rPr lang="en-US" sz="1200" b="0" dirty="0">
                    <a:solidFill>
                      <a:schemeClr val="bg1"/>
                    </a:solidFill>
                    <a:latin typeface="Calibri" panose="020F0502020204030204" pitchFamily="34" charset="0"/>
                  </a:rPr>
                  <a:t>0</a:t>
                </a:r>
              </a:p>
            </p:txBody>
          </p:sp>
          <p:sp>
            <p:nvSpPr>
              <p:cNvPr id="204" name="TextBox 203">
                <a:extLst>
                  <a:ext uri="{FF2B5EF4-FFF2-40B4-BE49-F238E27FC236}">
                    <a16:creationId xmlns:a16="http://schemas.microsoft.com/office/drawing/2014/main" id="{E7ACDC4E-6242-D389-B720-3FC4258C6AD5}"/>
                  </a:ext>
                </a:extLst>
              </p:cNvPr>
              <p:cNvSpPr txBox="1"/>
              <p:nvPr/>
            </p:nvSpPr>
            <p:spPr bwMode="auto">
              <a:xfrm>
                <a:off x="792381" y="3802942"/>
                <a:ext cx="380232"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Aft>
                    <a:spcPct val="0"/>
                  </a:spcAft>
                  <a:buClrTx/>
                  <a:buFontTx/>
                  <a:buNone/>
                </a:pPr>
                <a:r>
                  <a:rPr lang="en-US" sz="1200" b="0" dirty="0">
                    <a:solidFill>
                      <a:schemeClr val="bg1"/>
                    </a:solidFill>
                    <a:latin typeface="Calibri" panose="020F0502020204030204" pitchFamily="34" charset="0"/>
                  </a:rPr>
                  <a:t>0.2</a:t>
                </a:r>
              </a:p>
            </p:txBody>
          </p:sp>
          <p:sp>
            <p:nvSpPr>
              <p:cNvPr id="205" name="TextBox 204">
                <a:extLst>
                  <a:ext uri="{FF2B5EF4-FFF2-40B4-BE49-F238E27FC236}">
                    <a16:creationId xmlns:a16="http://schemas.microsoft.com/office/drawing/2014/main" id="{62CBA4A9-AEF7-85C9-5F10-E9B0A654DFCE}"/>
                  </a:ext>
                </a:extLst>
              </p:cNvPr>
              <p:cNvSpPr txBox="1"/>
              <p:nvPr/>
            </p:nvSpPr>
            <p:spPr bwMode="auto">
              <a:xfrm>
                <a:off x="792381" y="3244498"/>
                <a:ext cx="380232"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Aft>
                    <a:spcPct val="0"/>
                  </a:spcAft>
                  <a:buClrTx/>
                  <a:buFontTx/>
                  <a:buNone/>
                </a:pPr>
                <a:r>
                  <a:rPr lang="en-US" sz="1200" dirty="0">
                    <a:solidFill>
                      <a:schemeClr val="bg1"/>
                    </a:solidFill>
                    <a:latin typeface="Calibri" panose="020F0502020204030204" pitchFamily="34" charset="0"/>
                  </a:rPr>
                  <a:t>0.4</a:t>
                </a:r>
                <a:endParaRPr lang="en-US" sz="1200" b="0" dirty="0">
                  <a:solidFill>
                    <a:schemeClr val="bg1"/>
                  </a:solidFill>
                  <a:latin typeface="Calibri" panose="020F0502020204030204" pitchFamily="34" charset="0"/>
                </a:endParaRPr>
              </a:p>
            </p:txBody>
          </p:sp>
          <p:sp>
            <p:nvSpPr>
              <p:cNvPr id="206" name="TextBox 205">
                <a:extLst>
                  <a:ext uri="{FF2B5EF4-FFF2-40B4-BE49-F238E27FC236}">
                    <a16:creationId xmlns:a16="http://schemas.microsoft.com/office/drawing/2014/main" id="{1BE818DB-BCC5-ECBD-59B8-F18D20B165EB}"/>
                  </a:ext>
                </a:extLst>
              </p:cNvPr>
              <p:cNvSpPr txBox="1"/>
              <p:nvPr/>
            </p:nvSpPr>
            <p:spPr bwMode="auto">
              <a:xfrm>
                <a:off x="792381" y="2686054"/>
                <a:ext cx="380232"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Aft>
                    <a:spcPct val="0"/>
                  </a:spcAft>
                  <a:buClrTx/>
                  <a:buFontTx/>
                  <a:buNone/>
                </a:pPr>
                <a:r>
                  <a:rPr lang="en-US" sz="1200" b="0" dirty="0">
                    <a:solidFill>
                      <a:schemeClr val="bg1"/>
                    </a:solidFill>
                    <a:latin typeface="Calibri" panose="020F0502020204030204" pitchFamily="34" charset="0"/>
                  </a:rPr>
                  <a:t>0.6</a:t>
                </a:r>
              </a:p>
            </p:txBody>
          </p:sp>
          <p:sp>
            <p:nvSpPr>
              <p:cNvPr id="207" name="TextBox 206">
                <a:extLst>
                  <a:ext uri="{FF2B5EF4-FFF2-40B4-BE49-F238E27FC236}">
                    <a16:creationId xmlns:a16="http://schemas.microsoft.com/office/drawing/2014/main" id="{881362D7-B17C-9ECF-FD75-15BA2354FFA7}"/>
                  </a:ext>
                </a:extLst>
              </p:cNvPr>
              <p:cNvSpPr txBox="1"/>
              <p:nvPr/>
            </p:nvSpPr>
            <p:spPr bwMode="auto">
              <a:xfrm>
                <a:off x="792381" y="2127610"/>
                <a:ext cx="380232"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Aft>
                    <a:spcPct val="0"/>
                  </a:spcAft>
                  <a:buClrTx/>
                  <a:buFontTx/>
                  <a:buNone/>
                </a:pPr>
                <a:r>
                  <a:rPr lang="en-US" sz="1200" b="0" dirty="0">
                    <a:solidFill>
                      <a:schemeClr val="bg1"/>
                    </a:solidFill>
                    <a:latin typeface="Calibri" panose="020F0502020204030204" pitchFamily="34" charset="0"/>
                  </a:rPr>
                  <a:t>0.8</a:t>
                </a:r>
              </a:p>
            </p:txBody>
          </p:sp>
          <p:sp>
            <p:nvSpPr>
              <p:cNvPr id="208" name="TextBox 207">
                <a:extLst>
                  <a:ext uri="{FF2B5EF4-FFF2-40B4-BE49-F238E27FC236}">
                    <a16:creationId xmlns:a16="http://schemas.microsoft.com/office/drawing/2014/main" id="{D2F41F9A-174E-3C3D-BB6B-749E88B2D565}"/>
                  </a:ext>
                </a:extLst>
              </p:cNvPr>
              <p:cNvSpPr txBox="1"/>
              <p:nvPr/>
            </p:nvSpPr>
            <p:spPr bwMode="auto">
              <a:xfrm>
                <a:off x="792381" y="1569166"/>
                <a:ext cx="380232"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Aft>
                    <a:spcPct val="0"/>
                  </a:spcAft>
                  <a:buClrTx/>
                  <a:buFontTx/>
                  <a:buNone/>
                </a:pPr>
                <a:r>
                  <a:rPr lang="en-US" sz="1200" dirty="0">
                    <a:solidFill>
                      <a:schemeClr val="bg1"/>
                    </a:solidFill>
                    <a:latin typeface="Calibri" panose="020F0502020204030204" pitchFamily="34" charset="0"/>
                  </a:rPr>
                  <a:t>1.</a:t>
                </a:r>
                <a:r>
                  <a:rPr lang="en-US" sz="1200" b="0" dirty="0">
                    <a:solidFill>
                      <a:schemeClr val="bg1"/>
                    </a:solidFill>
                    <a:latin typeface="Calibri" panose="020F0502020204030204" pitchFamily="34" charset="0"/>
                  </a:rPr>
                  <a:t>0</a:t>
                </a:r>
              </a:p>
            </p:txBody>
          </p:sp>
        </p:grpSp>
        <p:grpSp>
          <p:nvGrpSpPr>
            <p:cNvPr id="135" name="Group 134">
              <a:extLst>
                <a:ext uri="{FF2B5EF4-FFF2-40B4-BE49-F238E27FC236}">
                  <a16:creationId xmlns:a16="http://schemas.microsoft.com/office/drawing/2014/main" id="{AA547457-A772-E4B6-3B73-7650374739F5}"/>
                </a:ext>
              </a:extLst>
            </p:cNvPr>
            <p:cNvGrpSpPr/>
            <p:nvPr/>
          </p:nvGrpSpPr>
          <p:grpSpPr>
            <a:xfrm>
              <a:off x="1189567" y="5074784"/>
              <a:ext cx="4970031" cy="262529"/>
              <a:chOff x="1298396" y="4647617"/>
              <a:chExt cx="11233463" cy="290192"/>
            </a:xfrm>
          </p:grpSpPr>
          <p:sp>
            <p:nvSpPr>
              <p:cNvPr id="176" name="TextBox 175">
                <a:extLst>
                  <a:ext uri="{FF2B5EF4-FFF2-40B4-BE49-F238E27FC236}">
                    <a16:creationId xmlns:a16="http://schemas.microsoft.com/office/drawing/2014/main" id="{1C25E1C7-9C33-FC76-E920-56B778A52682}"/>
                  </a:ext>
                </a:extLst>
              </p:cNvPr>
              <p:cNvSpPr txBox="1"/>
              <p:nvPr/>
            </p:nvSpPr>
            <p:spPr bwMode="auto">
              <a:xfrm>
                <a:off x="1298396" y="4647617"/>
                <a:ext cx="573062" cy="285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0</a:t>
                </a:r>
              </a:p>
            </p:txBody>
          </p:sp>
          <p:sp>
            <p:nvSpPr>
              <p:cNvPr id="177" name="TextBox 176">
                <a:extLst>
                  <a:ext uri="{FF2B5EF4-FFF2-40B4-BE49-F238E27FC236}">
                    <a16:creationId xmlns:a16="http://schemas.microsoft.com/office/drawing/2014/main" id="{180F0FAD-3386-25FF-0D69-248213466D40}"/>
                  </a:ext>
                </a:extLst>
              </p:cNvPr>
              <p:cNvSpPr txBox="1"/>
              <p:nvPr/>
            </p:nvSpPr>
            <p:spPr bwMode="auto">
              <a:xfrm>
                <a:off x="1692542" y="4647617"/>
                <a:ext cx="573062" cy="285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2</a:t>
                </a:r>
              </a:p>
            </p:txBody>
          </p:sp>
          <p:sp>
            <p:nvSpPr>
              <p:cNvPr id="178" name="TextBox 177">
                <a:extLst>
                  <a:ext uri="{FF2B5EF4-FFF2-40B4-BE49-F238E27FC236}">
                    <a16:creationId xmlns:a16="http://schemas.microsoft.com/office/drawing/2014/main" id="{356CFC3C-2EDF-2FF9-E725-19D4A112E01A}"/>
                  </a:ext>
                </a:extLst>
              </p:cNvPr>
              <p:cNvSpPr txBox="1"/>
              <p:nvPr/>
            </p:nvSpPr>
            <p:spPr bwMode="auto">
              <a:xfrm>
                <a:off x="2099976" y="4647617"/>
                <a:ext cx="573062" cy="285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4</a:t>
                </a:r>
              </a:p>
            </p:txBody>
          </p:sp>
          <p:sp>
            <p:nvSpPr>
              <p:cNvPr id="179" name="TextBox 178">
                <a:extLst>
                  <a:ext uri="{FF2B5EF4-FFF2-40B4-BE49-F238E27FC236}">
                    <a16:creationId xmlns:a16="http://schemas.microsoft.com/office/drawing/2014/main" id="{835B9517-B943-A94F-DB62-06CA1E3E5386}"/>
                  </a:ext>
                </a:extLst>
              </p:cNvPr>
              <p:cNvSpPr txBox="1"/>
              <p:nvPr/>
            </p:nvSpPr>
            <p:spPr bwMode="auto">
              <a:xfrm>
                <a:off x="2494122" y="4647617"/>
                <a:ext cx="573062" cy="285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6</a:t>
                </a:r>
              </a:p>
            </p:txBody>
          </p:sp>
          <p:sp>
            <p:nvSpPr>
              <p:cNvPr id="180" name="TextBox 179">
                <a:extLst>
                  <a:ext uri="{FF2B5EF4-FFF2-40B4-BE49-F238E27FC236}">
                    <a16:creationId xmlns:a16="http://schemas.microsoft.com/office/drawing/2014/main" id="{AB258674-2793-EC51-58AE-0731DEBEE213}"/>
                  </a:ext>
                </a:extLst>
              </p:cNvPr>
              <p:cNvSpPr txBox="1"/>
              <p:nvPr/>
            </p:nvSpPr>
            <p:spPr bwMode="auto">
              <a:xfrm>
                <a:off x="2915566" y="4647617"/>
                <a:ext cx="573062" cy="285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8</a:t>
                </a:r>
              </a:p>
            </p:txBody>
          </p:sp>
          <p:sp>
            <p:nvSpPr>
              <p:cNvPr id="181" name="TextBox 180">
                <a:extLst>
                  <a:ext uri="{FF2B5EF4-FFF2-40B4-BE49-F238E27FC236}">
                    <a16:creationId xmlns:a16="http://schemas.microsoft.com/office/drawing/2014/main" id="{E0972423-2320-41D0-477B-879D2840D572}"/>
                  </a:ext>
                </a:extLst>
              </p:cNvPr>
              <p:cNvSpPr txBox="1"/>
              <p:nvPr/>
            </p:nvSpPr>
            <p:spPr bwMode="auto">
              <a:xfrm>
                <a:off x="3224210" y="4647617"/>
                <a:ext cx="744072" cy="285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10</a:t>
                </a:r>
              </a:p>
            </p:txBody>
          </p:sp>
          <p:sp>
            <p:nvSpPr>
              <p:cNvPr id="182" name="TextBox 181">
                <a:extLst>
                  <a:ext uri="{FF2B5EF4-FFF2-40B4-BE49-F238E27FC236}">
                    <a16:creationId xmlns:a16="http://schemas.microsoft.com/office/drawing/2014/main" id="{6F1D07E5-1D5F-A0A5-944C-9374C8D0E2ED}"/>
                  </a:ext>
                </a:extLst>
              </p:cNvPr>
              <p:cNvSpPr txBox="1"/>
              <p:nvPr/>
            </p:nvSpPr>
            <p:spPr bwMode="auto">
              <a:xfrm>
                <a:off x="3631641" y="4647617"/>
                <a:ext cx="744072" cy="285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12</a:t>
                </a:r>
              </a:p>
            </p:txBody>
          </p:sp>
          <p:sp>
            <p:nvSpPr>
              <p:cNvPr id="183" name="TextBox 182">
                <a:extLst>
                  <a:ext uri="{FF2B5EF4-FFF2-40B4-BE49-F238E27FC236}">
                    <a16:creationId xmlns:a16="http://schemas.microsoft.com/office/drawing/2014/main" id="{902CFC07-CB42-81AE-90D3-7EB2A201CD27}"/>
                  </a:ext>
                </a:extLst>
              </p:cNvPr>
              <p:cNvSpPr txBox="1"/>
              <p:nvPr/>
            </p:nvSpPr>
            <p:spPr bwMode="auto">
              <a:xfrm>
                <a:off x="4025788" y="4647617"/>
                <a:ext cx="744072" cy="285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14</a:t>
                </a:r>
              </a:p>
            </p:txBody>
          </p:sp>
          <p:sp>
            <p:nvSpPr>
              <p:cNvPr id="184" name="TextBox 183">
                <a:extLst>
                  <a:ext uri="{FF2B5EF4-FFF2-40B4-BE49-F238E27FC236}">
                    <a16:creationId xmlns:a16="http://schemas.microsoft.com/office/drawing/2014/main" id="{7963F856-C40A-7084-1D46-EC9B60C2E1AF}"/>
                  </a:ext>
                </a:extLst>
              </p:cNvPr>
              <p:cNvSpPr txBox="1"/>
              <p:nvPr/>
            </p:nvSpPr>
            <p:spPr bwMode="auto">
              <a:xfrm>
                <a:off x="4468772" y="4647617"/>
                <a:ext cx="744072" cy="285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16</a:t>
                </a:r>
              </a:p>
            </p:txBody>
          </p:sp>
          <p:sp>
            <p:nvSpPr>
              <p:cNvPr id="185" name="TextBox 184">
                <a:extLst>
                  <a:ext uri="{FF2B5EF4-FFF2-40B4-BE49-F238E27FC236}">
                    <a16:creationId xmlns:a16="http://schemas.microsoft.com/office/drawing/2014/main" id="{0B6CDC58-9696-096B-8D37-16CA56A1B542}"/>
                  </a:ext>
                </a:extLst>
              </p:cNvPr>
              <p:cNvSpPr txBox="1"/>
              <p:nvPr/>
            </p:nvSpPr>
            <p:spPr bwMode="auto">
              <a:xfrm>
                <a:off x="4876203" y="4647617"/>
                <a:ext cx="744072" cy="285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dirty="0">
                    <a:solidFill>
                      <a:schemeClr val="bg1"/>
                    </a:solidFill>
                    <a:latin typeface="Calibri" panose="020F0502020204030204" pitchFamily="34" charset="0"/>
                  </a:rPr>
                  <a:t>18</a:t>
                </a:r>
                <a:endParaRPr lang="en-US" sz="1200" b="0" dirty="0">
                  <a:solidFill>
                    <a:schemeClr val="bg1"/>
                  </a:solidFill>
                  <a:latin typeface="Calibri" panose="020F0502020204030204" pitchFamily="34" charset="0"/>
                </a:endParaRPr>
              </a:p>
            </p:txBody>
          </p:sp>
          <p:sp>
            <p:nvSpPr>
              <p:cNvPr id="186" name="TextBox 185">
                <a:extLst>
                  <a:ext uri="{FF2B5EF4-FFF2-40B4-BE49-F238E27FC236}">
                    <a16:creationId xmlns:a16="http://schemas.microsoft.com/office/drawing/2014/main" id="{E7699CDB-C6F3-3A5A-07EA-2E05194A7044}"/>
                  </a:ext>
                </a:extLst>
              </p:cNvPr>
              <p:cNvSpPr txBox="1"/>
              <p:nvPr/>
            </p:nvSpPr>
            <p:spPr bwMode="auto">
              <a:xfrm>
                <a:off x="5295751" y="4647617"/>
                <a:ext cx="744072" cy="285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20</a:t>
                </a:r>
              </a:p>
            </p:txBody>
          </p:sp>
          <p:sp>
            <p:nvSpPr>
              <p:cNvPr id="187" name="TextBox 186">
                <a:extLst>
                  <a:ext uri="{FF2B5EF4-FFF2-40B4-BE49-F238E27FC236}">
                    <a16:creationId xmlns:a16="http://schemas.microsoft.com/office/drawing/2014/main" id="{436CFABC-CB89-7D57-B4AC-9E30BB4DF1CF}"/>
                  </a:ext>
                </a:extLst>
              </p:cNvPr>
              <p:cNvSpPr txBox="1"/>
              <p:nvPr/>
            </p:nvSpPr>
            <p:spPr bwMode="auto">
              <a:xfrm>
                <a:off x="5691796" y="4647617"/>
                <a:ext cx="744072" cy="285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22</a:t>
                </a:r>
              </a:p>
            </p:txBody>
          </p:sp>
          <p:sp>
            <p:nvSpPr>
              <p:cNvPr id="188" name="TextBox 187">
                <a:extLst>
                  <a:ext uri="{FF2B5EF4-FFF2-40B4-BE49-F238E27FC236}">
                    <a16:creationId xmlns:a16="http://schemas.microsoft.com/office/drawing/2014/main" id="{A3DBC0BC-25BE-6F0D-A33F-B5F4750EC219}"/>
                  </a:ext>
                </a:extLst>
              </p:cNvPr>
              <p:cNvSpPr txBox="1"/>
              <p:nvPr/>
            </p:nvSpPr>
            <p:spPr bwMode="auto">
              <a:xfrm>
                <a:off x="6107108" y="4647617"/>
                <a:ext cx="744072" cy="285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24</a:t>
                </a:r>
              </a:p>
            </p:txBody>
          </p:sp>
          <p:sp>
            <p:nvSpPr>
              <p:cNvPr id="189" name="TextBox 188">
                <a:extLst>
                  <a:ext uri="{FF2B5EF4-FFF2-40B4-BE49-F238E27FC236}">
                    <a16:creationId xmlns:a16="http://schemas.microsoft.com/office/drawing/2014/main" id="{267FD938-3239-B887-5837-92879677DA39}"/>
                  </a:ext>
                </a:extLst>
              </p:cNvPr>
              <p:cNvSpPr txBox="1"/>
              <p:nvPr/>
            </p:nvSpPr>
            <p:spPr bwMode="auto">
              <a:xfrm>
                <a:off x="6501842" y="4647617"/>
                <a:ext cx="744072" cy="285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26</a:t>
                </a:r>
              </a:p>
            </p:txBody>
          </p:sp>
          <p:sp>
            <p:nvSpPr>
              <p:cNvPr id="190" name="TextBox 189">
                <a:extLst>
                  <a:ext uri="{FF2B5EF4-FFF2-40B4-BE49-F238E27FC236}">
                    <a16:creationId xmlns:a16="http://schemas.microsoft.com/office/drawing/2014/main" id="{3667B782-1921-A0A2-CCEE-A272E3201C93}"/>
                  </a:ext>
                </a:extLst>
              </p:cNvPr>
              <p:cNvSpPr txBox="1"/>
              <p:nvPr/>
            </p:nvSpPr>
            <p:spPr bwMode="auto">
              <a:xfrm>
                <a:off x="6933710" y="4647617"/>
                <a:ext cx="744072" cy="285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dirty="0">
                    <a:solidFill>
                      <a:schemeClr val="bg1"/>
                    </a:solidFill>
                    <a:latin typeface="Calibri" panose="020F0502020204030204" pitchFamily="34" charset="0"/>
                  </a:rPr>
                  <a:t>28</a:t>
                </a:r>
                <a:endParaRPr lang="en-US" sz="1200" b="0" dirty="0">
                  <a:solidFill>
                    <a:schemeClr val="bg1"/>
                  </a:solidFill>
                  <a:latin typeface="Calibri" panose="020F0502020204030204" pitchFamily="34" charset="0"/>
                </a:endParaRPr>
              </a:p>
            </p:txBody>
          </p:sp>
          <p:sp>
            <p:nvSpPr>
              <p:cNvPr id="191" name="TextBox 190">
                <a:extLst>
                  <a:ext uri="{FF2B5EF4-FFF2-40B4-BE49-F238E27FC236}">
                    <a16:creationId xmlns:a16="http://schemas.microsoft.com/office/drawing/2014/main" id="{5FA4CBF7-9031-8991-DA3C-E6D1E1F40C98}"/>
                  </a:ext>
                </a:extLst>
              </p:cNvPr>
              <p:cNvSpPr txBox="1"/>
              <p:nvPr/>
            </p:nvSpPr>
            <p:spPr bwMode="auto">
              <a:xfrm>
                <a:off x="7312616" y="4647617"/>
                <a:ext cx="744072" cy="285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30</a:t>
                </a:r>
              </a:p>
            </p:txBody>
          </p:sp>
          <p:sp>
            <p:nvSpPr>
              <p:cNvPr id="192" name="TextBox 191">
                <a:extLst>
                  <a:ext uri="{FF2B5EF4-FFF2-40B4-BE49-F238E27FC236}">
                    <a16:creationId xmlns:a16="http://schemas.microsoft.com/office/drawing/2014/main" id="{4D31AED3-B636-5A6F-B1DA-246572084E00}"/>
                  </a:ext>
                </a:extLst>
              </p:cNvPr>
              <p:cNvSpPr txBox="1"/>
              <p:nvPr/>
            </p:nvSpPr>
            <p:spPr bwMode="auto">
              <a:xfrm>
                <a:off x="7755601" y="4647617"/>
                <a:ext cx="744072" cy="285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32</a:t>
                </a:r>
              </a:p>
            </p:txBody>
          </p:sp>
          <p:sp>
            <p:nvSpPr>
              <p:cNvPr id="193" name="TextBox 192">
                <a:extLst>
                  <a:ext uri="{FF2B5EF4-FFF2-40B4-BE49-F238E27FC236}">
                    <a16:creationId xmlns:a16="http://schemas.microsoft.com/office/drawing/2014/main" id="{E222AB75-49C3-8966-874A-E733586C1716}"/>
                  </a:ext>
                </a:extLst>
              </p:cNvPr>
              <p:cNvSpPr txBox="1"/>
              <p:nvPr/>
            </p:nvSpPr>
            <p:spPr bwMode="auto">
              <a:xfrm>
                <a:off x="8163034" y="4647617"/>
                <a:ext cx="744072" cy="285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34</a:t>
                </a:r>
              </a:p>
            </p:txBody>
          </p:sp>
          <p:sp>
            <p:nvSpPr>
              <p:cNvPr id="194" name="TextBox 193">
                <a:extLst>
                  <a:ext uri="{FF2B5EF4-FFF2-40B4-BE49-F238E27FC236}">
                    <a16:creationId xmlns:a16="http://schemas.microsoft.com/office/drawing/2014/main" id="{27D9D06E-3E5E-211B-2037-07DDAF01DE19}"/>
                  </a:ext>
                </a:extLst>
              </p:cNvPr>
              <p:cNvSpPr txBox="1"/>
              <p:nvPr/>
            </p:nvSpPr>
            <p:spPr bwMode="auto">
              <a:xfrm>
                <a:off x="8562262" y="4647617"/>
                <a:ext cx="744072" cy="285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36</a:t>
                </a:r>
              </a:p>
            </p:txBody>
          </p:sp>
          <p:sp>
            <p:nvSpPr>
              <p:cNvPr id="195" name="TextBox 194">
                <a:extLst>
                  <a:ext uri="{FF2B5EF4-FFF2-40B4-BE49-F238E27FC236}">
                    <a16:creationId xmlns:a16="http://schemas.microsoft.com/office/drawing/2014/main" id="{FA14169E-7707-3D65-6E4A-1041CAFC4CA1}"/>
                  </a:ext>
                </a:extLst>
              </p:cNvPr>
              <p:cNvSpPr txBox="1"/>
              <p:nvPr/>
            </p:nvSpPr>
            <p:spPr bwMode="auto">
              <a:xfrm>
                <a:off x="8948666" y="4647617"/>
                <a:ext cx="773516" cy="285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38</a:t>
                </a:r>
              </a:p>
            </p:txBody>
          </p:sp>
          <p:sp>
            <p:nvSpPr>
              <p:cNvPr id="196" name="TextBox 195">
                <a:extLst>
                  <a:ext uri="{FF2B5EF4-FFF2-40B4-BE49-F238E27FC236}">
                    <a16:creationId xmlns:a16="http://schemas.microsoft.com/office/drawing/2014/main" id="{4DE42291-4837-3A00-2124-E265D17C5A0E}"/>
                  </a:ext>
                </a:extLst>
              </p:cNvPr>
              <p:cNvSpPr txBox="1"/>
              <p:nvPr/>
            </p:nvSpPr>
            <p:spPr bwMode="auto">
              <a:xfrm>
                <a:off x="9379217" y="4647617"/>
                <a:ext cx="773516" cy="285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40</a:t>
                </a:r>
              </a:p>
            </p:txBody>
          </p:sp>
          <p:sp>
            <p:nvSpPr>
              <p:cNvPr id="197" name="TextBox 196">
                <a:extLst>
                  <a:ext uri="{FF2B5EF4-FFF2-40B4-BE49-F238E27FC236}">
                    <a16:creationId xmlns:a16="http://schemas.microsoft.com/office/drawing/2014/main" id="{B198D2E2-F963-C821-4DD0-730E86A658E4}"/>
                  </a:ext>
                </a:extLst>
              </p:cNvPr>
              <p:cNvSpPr txBox="1"/>
              <p:nvPr/>
            </p:nvSpPr>
            <p:spPr bwMode="auto">
              <a:xfrm>
                <a:off x="9763791" y="4647617"/>
                <a:ext cx="773516" cy="285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42</a:t>
                </a:r>
              </a:p>
            </p:txBody>
          </p:sp>
          <p:sp>
            <p:nvSpPr>
              <p:cNvPr id="198" name="TextBox 197">
                <a:extLst>
                  <a:ext uri="{FF2B5EF4-FFF2-40B4-BE49-F238E27FC236}">
                    <a16:creationId xmlns:a16="http://schemas.microsoft.com/office/drawing/2014/main" id="{50AD5F97-1286-8342-9016-AF6508F41C31}"/>
                  </a:ext>
                </a:extLst>
              </p:cNvPr>
              <p:cNvSpPr txBox="1"/>
              <p:nvPr/>
            </p:nvSpPr>
            <p:spPr bwMode="auto">
              <a:xfrm>
                <a:off x="10185500" y="4647617"/>
                <a:ext cx="773516" cy="285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44</a:t>
                </a:r>
              </a:p>
            </p:txBody>
          </p:sp>
          <p:sp>
            <p:nvSpPr>
              <p:cNvPr id="199" name="TextBox 198">
                <a:extLst>
                  <a:ext uri="{FF2B5EF4-FFF2-40B4-BE49-F238E27FC236}">
                    <a16:creationId xmlns:a16="http://schemas.microsoft.com/office/drawing/2014/main" id="{77CEF00E-58C1-7AA7-25B2-D8D8B0A20CD4}"/>
                  </a:ext>
                </a:extLst>
              </p:cNvPr>
              <p:cNvSpPr txBox="1"/>
              <p:nvPr/>
            </p:nvSpPr>
            <p:spPr bwMode="auto">
              <a:xfrm>
                <a:off x="10561824" y="4647617"/>
                <a:ext cx="773516" cy="285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46</a:t>
                </a:r>
              </a:p>
            </p:txBody>
          </p:sp>
          <p:sp>
            <p:nvSpPr>
              <p:cNvPr id="200" name="TextBox 199">
                <a:extLst>
                  <a:ext uri="{FF2B5EF4-FFF2-40B4-BE49-F238E27FC236}">
                    <a16:creationId xmlns:a16="http://schemas.microsoft.com/office/drawing/2014/main" id="{ECEDDD6C-C9E9-6E57-05F1-E1E192CD282D}"/>
                  </a:ext>
                </a:extLst>
              </p:cNvPr>
              <p:cNvSpPr txBox="1"/>
              <p:nvPr/>
            </p:nvSpPr>
            <p:spPr bwMode="auto">
              <a:xfrm>
                <a:off x="10946398" y="4647617"/>
                <a:ext cx="773516" cy="285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dirty="0">
                    <a:solidFill>
                      <a:schemeClr val="bg1"/>
                    </a:solidFill>
                    <a:latin typeface="Calibri" panose="020F0502020204030204" pitchFamily="34" charset="0"/>
                  </a:rPr>
                  <a:t>48</a:t>
                </a:r>
                <a:endParaRPr lang="en-US" sz="1200" b="0" dirty="0">
                  <a:solidFill>
                    <a:schemeClr val="bg1"/>
                  </a:solidFill>
                  <a:latin typeface="Calibri" panose="020F0502020204030204" pitchFamily="34" charset="0"/>
                </a:endParaRPr>
              </a:p>
            </p:txBody>
          </p:sp>
          <p:sp>
            <p:nvSpPr>
              <p:cNvPr id="201" name="TextBox 200">
                <a:extLst>
                  <a:ext uri="{FF2B5EF4-FFF2-40B4-BE49-F238E27FC236}">
                    <a16:creationId xmlns:a16="http://schemas.microsoft.com/office/drawing/2014/main" id="{649D3D5D-F101-2BAB-F491-9887106B4B7F}"/>
                  </a:ext>
                </a:extLst>
              </p:cNvPr>
              <p:cNvSpPr txBox="1"/>
              <p:nvPr/>
            </p:nvSpPr>
            <p:spPr bwMode="auto">
              <a:xfrm>
                <a:off x="11359735" y="4652036"/>
                <a:ext cx="773515" cy="285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50</a:t>
                </a:r>
              </a:p>
            </p:txBody>
          </p:sp>
          <p:sp>
            <p:nvSpPr>
              <p:cNvPr id="202" name="TextBox 201">
                <a:extLst>
                  <a:ext uri="{FF2B5EF4-FFF2-40B4-BE49-F238E27FC236}">
                    <a16:creationId xmlns:a16="http://schemas.microsoft.com/office/drawing/2014/main" id="{582024F9-5A88-6F91-8947-9040474BCFC4}"/>
                  </a:ext>
                </a:extLst>
              </p:cNvPr>
              <p:cNvSpPr txBox="1"/>
              <p:nvPr/>
            </p:nvSpPr>
            <p:spPr bwMode="auto">
              <a:xfrm>
                <a:off x="11787787" y="4647617"/>
                <a:ext cx="744072" cy="285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52</a:t>
                </a:r>
              </a:p>
            </p:txBody>
          </p:sp>
        </p:grpSp>
        <p:sp>
          <p:nvSpPr>
            <p:cNvPr id="136" name="Freeform: Shape 135">
              <a:extLst>
                <a:ext uri="{FF2B5EF4-FFF2-40B4-BE49-F238E27FC236}">
                  <a16:creationId xmlns:a16="http://schemas.microsoft.com/office/drawing/2014/main" id="{94D0A8A1-98AF-AA94-83B9-66493DBF6BDD}"/>
                </a:ext>
              </a:extLst>
            </p:cNvPr>
            <p:cNvSpPr/>
            <p:nvPr/>
          </p:nvSpPr>
          <p:spPr bwMode="auto">
            <a:xfrm>
              <a:off x="1324969" y="1975559"/>
              <a:ext cx="4638776" cy="3032128"/>
            </a:xfrm>
            <a:custGeom>
              <a:avLst/>
              <a:gdLst>
                <a:gd name="connsiteX0" fmla="*/ 0 w 10549467"/>
                <a:gd name="connsiteY0" fmla="*/ 0 h 2861734"/>
                <a:gd name="connsiteX1" fmla="*/ 0 w 10549467"/>
                <a:gd name="connsiteY1" fmla="*/ 2861734 h 2861734"/>
                <a:gd name="connsiteX2" fmla="*/ 10549467 w 10549467"/>
                <a:gd name="connsiteY2" fmla="*/ 2861734 h 2861734"/>
              </a:gdLst>
              <a:ahLst/>
              <a:cxnLst>
                <a:cxn ang="0">
                  <a:pos x="connsiteX0" y="connsiteY0"/>
                </a:cxn>
                <a:cxn ang="0">
                  <a:pos x="connsiteX1" y="connsiteY1"/>
                </a:cxn>
                <a:cxn ang="0">
                  <a:pos x="connsiteX2" y="connsiteY2"/>
                </a:cxn>
              </a:cxnLst>
              <a:rect l="l" t="t" r="r" b="b"/>
              <a:pathLst>
                <a:path w="10549467" h="2861734">
                  <a:moveTo>
                    <a:pt x="0" y="0"/>
                  </a:moveTo>
                  <a:lnTo>
                    <a:pt x="0" y="2861734"/>
                  </a:lnTo>
                  <a:lnTo>
                    <a:pt x="10549467" y="2861734"/>
                  </a:lnTo>
                </a:path>
              </a:pathLst>
            </a:custGeom>
            <a:noFill/>
            <a:ln w="28575">
              <a:solidFill>
                <a:schemeClr val="bg1"/>
              </a:solidFill>
              <a:miter lim="800000"/>
              <a:headEnd/>
              <a:tailEnd/>
            </a:ln>
          </p:spPr>
          <p:txBody>
            <a:bodyPr rtlCol="0" anchor="ctr"/>
            <a:lstStyle/>
            <a:p>
              <a:pPr algn="ctr"/>
              <a:endParaRPr lang="en-US"/>
            </a:p>
          </p:txBody>
        </p:sp>
        <p:grpSp>
          <p:nvGrpSpPr>
            <p:cNvPr id="137" name="Group 136">
              <a:extLst>
                <a:ext uri="{FF2B5EF4-FFF2-40B4-BE49-F238E27FC236}">
                  <a16:creationId xmlns:a16="http://schemas.microsoft.com/office/drawing/2014/main" id="{21DDCE02-F0C9-541B-A2B3-C3EF040661F0}"/>
                </a:ext>
              </a:extLst>
            </p:cNvPr>
            <p:cNvGrpSpPr/>
            <p:nvPr/>
          </p:nvGrpSpPr>
          <p:grpSpPr>
            <a:xfrm>
              <a:off x="1236132" y="1980614"/>
              <a:ext cx="93135" cy="3027420"/>
              <a:chOff x="901264" y="1705026"/>
              <a:chExt cx="1347222" cy="2802492"/>
            </a:xfrm>
          </p:grpSpPr>
          <p:cxnSp>
            <p:nvCxnSpPr>
              <p:cNvPr id="170" name="Straight Connector 169">
                <a:extLst>
                  <a:ext uri="{FF2B5EF4-FFF2-40B4-BE49-F238E27FC236}">
                    <a16:creationId xmlns:a16="http://schemas.microsoft.com/office/drawing/2014/main" id="{84A64A45-A4EE-EA0F-F1A8-23C4796286D5}"/>
                  </a:ext>
                </a:extLst>
              </p:cNvPr>
              <p:cNvCxnSpPr>
                <a:cxnSpLocks/>
              </p:cNvCxnSpPr>
              <p:nvPr/>
            </p:nvCxnSpPr>
            <p:spPr bwMode="auto">
              <a:xfrm>
                <a:off x="901264" y="337634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FE20809B-B319-FE0F-5647-2A79EAD84FA0}"/>
                  </a:ext>
                </a:extLst>
              </p:cNvPr>
              <p:cNvCxnSpPr>
                <a:cxnSpLocks/>
              </p:cNvCxnSpPr>
              <p:nvPr/>
            </p:nvCxnSpPr>
            <p:spPr bwMode="auto">
              <a:xfrm>
                <a:off x="901264" y="395145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882E6653-E65B-3982-96AA-3A088C18E4B9}"/>
                  </a:ext>
                </a:extLst>
              </p:cNvPr>
              <p:cNvCxnSpPr>
                <a:cxnSpLocks/>
              </p:cNvCxnSpPr>
              <p:nvPr/>
            </p:nvCxnSpPr>
            <p:spPr bwMode="auto">
              <a:xfrm>
                <a:off x="901264" y="4507518"/>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AE0C11D1-19CB-3EB1-C080-D809FE5A5C39}"/>
                  </a:ext>
                </a:extLst>
              </p:cNvPr>
              <p:cNvCxnSpPr>
                <a:cxnSpLocks/>
              </p:cNvCxnSpPr>
              <p:nvPr/>
            </p:nvCxnSpPr>
            <p:spPr bwMode="auto">
              <a:xfrm>
                <a:off x="901264" y="170502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2972016D-F9A8-6D77-5786-4C9B831AA939}"/>
                  </a:ext>
                </a:extLst>
              </p:cNvPr>
              <p:cNvCxnSpPr>
                <a:cxnSpLocks/>
              </p:cNvCxnSpPr>
              <p:nvPr/>
            </p:nvCxnSpPr>
            <p:spPr bwMode="auto">
              <a:xfrm>
                <a:off x="901264" y="225473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198FF3F1-73C8-9B09-F340-65E3A735819F}"/>
                  </a:ext>
                </a:extLst>
              </p:cNvPr>
              <p:cNvCxnSpPr>
                <a:cxnSpLocks/>
              </p:cNvCxnSpPr>
              <p:nvPr/>
            </p:nvCxnSpPr>
            <p:spPr bwMode="auto">
              <a:xfrm>
                <a:off x="901264" y="2836198"/>
                <a:ext cx="1347222" cy="0"/>
              </a:xfrm>
              <a:prstGeom prst="line">
                <a:avLst/>
              </a:prstGeom>
              <a:noFill/>
              <a:ln w="28575" cap="flat" cmpd="sng" algn="ctr">
                <a:solidFill>
                  <a:schemeClr val="bg1"/>
                </a:solidFill>
                <a:prstDash val="solid"/>
                <a:round/>
                <a:headEnd type="none" w="med" len="med"/>
                <a:tailEnd type="none" w="med" len="med"/>
              </a:ln>
              <a:effectLst/>
            </p:spPr>
          </p:cxnSp>
        </p:grpSp>
        <p:grpSp>
          <p:nvGrpSpPr>
            <p:cNvPr id="138" name="Group 137">
              <a:extLst>
                <a:ext uri="{FF2B5EF4-FFF2-40B4-BE49-F238E27FC236}">
                  <a16:creationId xmlns:a16="http://schemas.microsoft.com/office/drawing/2014/main" id="{69D3D332-201A-A34D-129F-D3FF53C6FDA9}"/>
                </a:ext>
              </a:extLst>
            </p:cNvPr>
            <p:cNvGrpSpPr/>
            <p:nvPr/>
          </p:nvGrpSpPr>
          <p:grpSpPr>
            <a:xfrm>
              <a:off x="1324970" y="4997398"/>
              <a:ext cx="4649408" cy="99033"/>
              <a:chOff x="1575240" y="3687254"/>
              <a:chExt cx="10654477" cy="1098526"/>
            </a:xfrm>
          </p:grpSpPr>
          <p:grpSp>
            <p:nvGrpSpPr>
              <p:cNvPr id="139" name="Group 138">
                <a:extLst>
                  <a:ext uri="{FF2B5EF4-FFF2-40B4-BE49-F238E27FC236}">
                    <a16:creationId xmlns:a16="http://schemas.microsoft.com/office/drawing/2014/main" id="{0681C94B-75C6-0403-3842-F339EE726805}"/>
                  </a:ext>
                </a:extLst>
              </p:cNvPr>
              <p:cNvGrpSpPr/>
              <p:nvPr/>
            </p:nvGrpSpPr>
            <p:grpSpPr>
              <a:xfrm rot="5400000">
                <a:off x="2041759" y="3220739"/>
                <a:ext cx="1098521" cy="2031560"/>
                <a:chOff x="901264" y="1705026"/>
                <a:chExt cx="1347222" cy="2802492"/>
              </a:xfrm>
            </p:grpSpPr>
            <p:cxnSp>
              <p:nvCxnSpPr>
                <p:cNvPr id="164" name="Straight Connector 163">
                  <a:extLst>
                    <a:ext uri="{FF2B5EF4-FFF2-40B4-BE49-F238E27FC236}">
                      <a16:creationId xmlns:a16="http://schemas.microsoft.com/office/drawing/2014/main" id="{C855A145-DB39-4DA3-3360-2317ED8111EB}"/>
                    </a:ext>
                  </a:extLst>
                </p:cNvPr>
                <p:cNvCxnSpPr>
                  <a:cxnSpLocks/>
                </p:cNvCxnSpPr>
                <p:nvPr/>
              </p:nvCxnSpPr>
              <p:spPr bwMode="auto">
                <a:xfrm>
                  <a:off x="901264" y="337634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6E1923F3-919B-C0DC-BF84-CEB2CB696D9B}"/>
                    </a:ext>
                  </a:extLst>
                </p:cNvPr>
                <p:cNvCxnSpPr>
                  <a:cxnSpLocks/>
                </p:cNvCxnSpPr>
                <p:nvPr/>
              </p:nvCxnSpPr>
              <p:spPr bwMode="auto">
                <a:xfrm>
                  <a:off x="901264" y="395145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68617D72-278E-F769-BEC3-A602703E7E69}"/>
                    </a:ext>
                  </a:extLst>
                </p:cNvPr>
                <p:cNvCxnSpPr>
                  <a:cxnSpLocks/>
                </p:cNvCxnSpPr>
                <p:nvPr/>
              </p:nvCxnSpPr>
              <p:spPr bwMode="auto">
                <a:xfrm>
                  <a:off x="901264" y="4507518"/>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A9F72AAB-09BF-6198-D3CF-278F228AAAFB}"/>
                    </a:ext>
                  </a:extLst>
                </p:cNvPr>
                <p:cNvCxnSpPr>
                  <a:cxnSpLocks/>
                </p:cNvCxnSpPr>
                <p:nvPr/>
              </p:nvCxnSpPr>
              <p:spPr bwMode="auto">
                <a:xfrm>
                  <a:off x="901264" y="170502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711A13BC-08BF-6A8A-1608-ADEA5BB4CBEC}"/>
                    </a:ext>
                  </a:extLst>
                </p:cNvPr>
                <p:cNvCxnSpPr>
                  <a:cxnSpLocks/>
                </p:cNvCxnSpPr>
                <p:nvPr/>
              </p:nvCxnSpPr>
              <p:spPr bwMode="auto">
                <a:xfrm>
                  <a:off x="901264" y="225473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830C91B5-EDB3-9596-5656-52238903303E}"/>
                    </a:ext>
                  </a:extLst>
                </p:cNvPr>
                <p:cNvCxnSpPr>
                  <a:cxnSpLocks/>
                </p:cNvCxnSpPr>
                <p:nvPr/>
              </p:nvCxnSpPr>
              <p:spPr bwMode="auto">
                <a:xfrm>
                  <a:off x="901264" y="2836198"/>
                  <a:ext cx="1347222" cy="0"/>
                </a:xfrm>
                <a:prstGeom prst="line">
                  <a:avLst/>
                </a:prstGeom>
                <a:noFill/>
                <a:ln w="28575" cap="flat" cmpd="sng" algn="ctr">
                  <a:solidFill>
                    <a:schemeClr val="bg1"/>
                  </a:solidFill>
                  <a:prstDash val="solid"/>
                  <a:round/>
                  <a:headEnd type="none" w="med" len="med"/>
                  <a:tailEnd type="none" w="med" len="med"/>
                </a:ln>
                <a:effectLst/>
              </p:spPr>
            </p:cxnSp>
          </p:grpSp>
          <p:grpSp>
            <p:nvGrpSpPr>
              <p:cNvPr id="140" name="Group 139">
                <a:extLst>
                  <a:ext uri="{FF2B5EF4-FFF2-40B4-BE49-F238E27FC236}">
                    <a16:creationId xmlns:a16="http://schemas.microsoft.com/office/drawing/2014/main" id="{A62C583F-2B83-A403-A82E-F10D124B1AE1}"/>
                  </a:ext>
                </a:extLst>
              </p:cNvPr>
              <p:cNvGrpSpPr/>
              <p:nvPr/>
            </p:nvGrpSpPr>
            <p:grpSpPr>
              <a:xfrm rot="5400000">
                <a:off x="4485342" y="3220739"/>
                <a:ext cx="1098521" cy="2031560"/>
                <a:chOff x="901264" y="1705026"/>
                <a:chExt cx="1347222" cy="2802492"/>
              </a:xfrm>
            </p:grpSpPr>
            <p:cxnSp>
              <p:nvCxnSpPr>
                <p:cNvPr id="158" name="Straight Connector 157">
                  <a:extLst>
                    <a:ext uri="{FF2B5EF4-FFF2-40B4-BE49-F238E27FC236}">
                      <a16:creationId xmlns:a16="http://schemas.microsoft.com/office/drawing/2014/main" id="{45369B1F-C637-C9C4-2BBD-637590D00F50}"/>
                    </a:ext>
                  </a:extLst>
                </p:cNvPr>
                <p:cNvCxnSpPr>
                  <a:cxnSpLocks/>
                </p:cNvCxnSpPr>
                <p:nvPr/>
              </p:nvCxnSpPr>
              <p:spPr bwMode="auto">
                <a:xfrm>
                  <a:off x="901264" y="337634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2339BC09-3CAD-4752-2D85-DBACC4D2AB9C}"/>
                    </a:ext>
                  </a:extLst>
                </p:cNvPr>
                <p:cNvCxnSpPr>
                  <a:cxnSpLocks/>
                </p:cNvCxnSpPr>
                <p:nvPr/>
              </p:nvCxnSpPr>
              <p:spPr bwMode="auto">
                <a:xfrm>
                  <a:off x="901264" y="395145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2D4DE800-B24F-EAFD-3DC4-A0B3F7DD827C}"/>
                    </a:ext>
                  </a:extLst>
                </p:cNvPr>
                <p:cNvCxnSpPr>
                  <a:cxnSpLocks/>
                </p:cNvCxnSpPr>
                <p:nvPr/>
              </p:nvCxnSpPr>
              <p:spPr bwMode="auto">
                <a:xfrm>
                  <a:off x="901264" y="4507518"/>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169CDAA7-6C47-F434-C9F5-EF52603A80D5}"/>
                    </a:ext>
                  </a:extLst>
                </p:cNvPr>
                <p:cNvCxnSpPr>
                  <a:cxnSpLocks/>
                </p:cNvCxnSpPr>
                <p:nvPr/>
              </p:nvCxnSpPr>
              <p:spPr bwMode="auto">
                <a:xfrm>
                  <a:off x="901264" y="170502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B5664227-2301-256C-84B2-3799C7F52588}"/>
                    </a:ext>
                  </a:extLst>
                </p:cNvPr>
                <p:cNvCxnSpPr>
                  <a:cxnSpLocks/>
                </p:cNvCxnSpPr>
                <p:nvPr/>
              </p:nvCxnSpPr>
              <p:spPr bwMode="auto">
                <a:xfrm>
                  <a:off x="901264" y="225473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90E84447-3952-C471-3D57-E4FEA11A54B7}"/>
                    </a:ext>
                  </a:extLst>
                </p:cNvPr>
                <p:cNvCxnSpPr>
                  <a:cxnSpLocks/>
                </p:cNvCxnSpPr>
                <p:nvPr/>
              </p:nvCxnSpPr>
              <p:spPr bwMode="auto">
                <a:xfrm>
                  <a:off x="901264" y="2836198"/>
                  <a:ext cx="1347222" cy="0"/>
                </a:xfrm>
                <a:prstGeom prst="line">
                  <a:avLst/>
                </a:prstGeom>
                <a:noFill/>
                <a:ln w="28575" cap="flat" cmpd="sng" algn="ctr">
                  <a:solidFill>
                    <a:schemeClr val="bg1"/>
                  </a:solidFill>
                  <a:prstDash val="solid"/>
                  <a:round/>
                  <a:headEnd type="none" w="med" len="med"/>
                  <a:tailEnd type="none" w="med" len="med"/>
                </a:ln>
                <a:effectLst/>
              </p:spPr>
            </p:cxnSp>
          </p:grpSp>
          <p:grpSp>
            <p:nvGrpSpPr>
              <p:cNvPr id="141" name="Group 140">
                <a:extLst>
                  <a:ext uri="{FF2B5EF4-FFF2-40B4-BE49-F238E27FC236}">
                    <a16:creationId xmlns:a16="http://schemas.microsoft.com/office/drawing/2014/main" id="{CF79F66B-9E9C-69A3-41EB-B4DC608CF00F}"/>
                  </a:ext>
                </a:extLst>
              </p:cNvPr>
              <p:cNvGrpSpPr/>
              <p:nvPr/>
            </p:nvGrpSpPr>
            <p:grpSpPr>
              <a:xfrm rot="5400000">
                <a:off x="6947173" y="3200879"/>
                <a:ext cx="1098521" cy="2071281"/>
                <a:chOff x="901264" y="1705026"/>
                <a:chExt cx="1347222" cy="2802492"/>
              </a:xfrm>
            </p:grpSpPr>
            <p:cxnSp>
              <p:nvCxnSpPr>
                <p:cNvPr id="152" name="Straight Connector 151">
                  <a:extLst>
                    <a:ext uri="{FF2B5EF4-FFF2-40B4-BE49-F238E27FC236}">
                      <a16:creationId xmlns:a16="http://schemas.microsoft.com/office/drawing/2014/main" id="{03FF4709-D0FA-D8FE-3B60-12A6CB4B05B4}"/>
                    </a:ext>
                  </a:extLst>
                </p:cNvPr>
                <p:cNvCxnSpPr>
                  <a:cxnSpLocks/>
                </p:cNvCxnSpPr>
                <p:nvPr/>
              </p:nvCxnSpPr>
              <p:spPr bwMode="auto">
                <a:xfrm>
                  <a:off x="901264" y="337634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EFE608E7-F546-7982-462C-52634E58596E}"/>
                    </a:ext>
                  </a:extLst>
                </p:cNvPr>
                <p:cNvCxnSpPr>
                  <a:cxnSpLocks/>
                </p:cNvCxnSpPr>
                <p:nvPr/>
              </p:nvCxnSpPr>
              <p:spPr bwMode="auto">
                <a:xfrm>
                  <a:off x="901264" y="395145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F33FC288-4294-4B2A-1220-A857707597A7}"/>
                    </a:ext>
                  </a:extLst>
                </p:cNvPr>
                <p:cNvCxnSpPr>
                  <a:cxnSpLocks/>
                </p:cNvCxnSpPr>
                <p:nvPr/>
              </p:nvCxnSpPr>
              <p:spPr bwMode="auto">
                <a:xfrm>
                  <a:off x="901264" y="4507518"/>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EAE2FEEB-ABBC-AA03-39E2-4C019911C48F}"/>
                    </a:ext>
                  </a:extLst>
                </p:cNvPr>
                <p:cNvCxnSpPr>
                  <a:cxnSpLocks/>
                </p:cNvCxnSpPr>
                <p:nvPr/>
              </p:nvCxnSpPr>
              <p:spPr bwMode="auto">
                <a:xfrm>
                  <a:off x="901264" y="170502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089CE910-2CC5-D549-7E89-E04E9BE65D32}"/>
                    </a:ext>
                  </a:extLst>
                </p:cNvPr>
                <p:cNvCxnSpPr>
                  <a:cxnSpLocks/>
                </p:cNvCxnSpPr>
                <p:nvPr/>
              </p:nvCxnSpPr>
              <p:spPr bwMode="auto">
                <a:xfrm>
                  <a:off x="901264" y="225473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9A1CFB0E-FC2A-B02D-D90C-F861B90AC709}"/>
                    </a:ext>
                  </a:extLst>
                </p:cNvPr>
                <p:cNvCxnSpPr>
                  <a:cxnSpLocks/>
                </p:cNvCxnSpPr>
                <p:nvPr/>
              </p:nvCxnSpPr>
              <p:spPr bwMode="auto">
                <a:xfrm>
                  <a:off x="901264" y="2836198"/>
                  <a:ext cx="1347222" cy="0"/>
                </a:xfrm>
                <a:prstGeom prst="line">
                  <a:avLst/>
                </a:prstGeom>
                <a:noFill/>
                <a:ln w="28575" cap="flat" cmpd="sng" algn="ctr">
                  <a:solidFill>
                    <a:schemeClr val="bg1"/>
                  </a:solidFill>
                  <a:prstDash val="solid"/>
                  <a:round/>
                  <a:headEnd type="none" w="med" len="med"/>
                  <a:tailEnd type="none" w="med" len="med"/>
                </a:ln>
                <a:effectLst/>
              </p:spPr>
            </p:cxnSp>
          </p:grpSp>
          <p:grpSp>
            <p:nvGrpSpPr>
              <p:cNvPr id="142" name="Group 141">
                <a:extLst>
                  <a:ext uri="{FF2B5EF4-FFF2-40B4-BE49-F238E27FC236}">
                    <a16:creationId xmlns:a16="http://schemas.microsoft.com/office/drawing/2014/main" id="{92AD531E-D019-58DE-3ED5-6C654028525A}"/>
                  </a:ext>
                </a:extLst>
              </p:cNvPr>
              <p:cNvGrpSpPr/>
              <p:nvPr/>
            </p:nvGrpSpPr>
            <p:grpSpPr>
              <a:xfrm rot="5400000">
                <a:off x="10025404" y="2581467"/>
                <a:ext cx="1098525" cy="3310100"/>
                <a:chOff x="901261" y="44647"/>
                <a:chExt cx="1347227" cy="4462871"/>
              </a:xfrm>
            </p:grpSpPr>
            <p:cxnSp>
              <p:nvCxnSpPr>
                <p:cNvPr id="143" name="Straight Connector 142">
                  <a:extLst>
                    <a:ext uri="{FF2B5EF4-FFF2-40B4-BE49-F238E27FC236}">
                      <a16:creationId xmlns:a16="http://schemas.microsoft.com/office/drawing/2014/main" id="{DEE43B3F-CD5B-628E-FBF8-3989229E0AC7}"/>
                    </a:ext>
                  </a:extLst>
                </p:cNvPr>
                <p:cNvCxnSpPr>
                  <a:cxnSpLocks/>
                </p:cNvCxnSpPr>
                <p:nvPr/>
              </p:nvCxnSpPr>
              <p:spPr bwMode="auto">
                <a:xfrm>
                  <a:off x="901264" y="337634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63F9B1E3-8D02-DE18-168E-F1ACF2937BD0}"/>
                    </a:ext>
                  </a:extLst>
                </p:cNvPr>
                <p:cNvCxnSpPr>
                  <a:cxnSpLocks/>
                </p:cNvCxnSpPr>
                <p:nvPr/>
              </p:nvCxnSpPr>
              <p:spPr bwMode="auto">
                <a:xfrm>
                  <a:off x="901264" y="395145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0B0F6EB1-839B-7842-242A-9AE0F48262A0}"/>
                    </a:ext>
                  </a:extLst>
                </p:cNvPr>
                <p:cNvCxnSpPr>
                  <a:cxnSpLocks/>
                </p:cNvCxnSpPr>
                <p:nvPr/>
              </p:nvCxnSpPr>
              <p:spPr bwMode="auto">
                <a:xfrm>
                  <a:off x="901264" y="4507518"/>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D10DB0A1-541D-78DB-9BA0-0231203C0456}"/>
                    </a:ext>
                  </a:extLst>
                </p:cNvPr>
                <p:cNvCxnSpPr>
                  <a:cxnSpLocks/>
                </p:cNvCxnSpPr>
                <p:nvPr/>
              </p:nvCxnSpPr>
              <p:spPr bwMode="auto">
                <a:xfrm>
                  <a:off x="901264" y="170502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2267DEC0-1514-4B64-BCF9-22E4B0AD17C6}"/>
                    </a:ext>
                  </a:extLst>
                </p:cNvPr>
                <p:cNvCxnSpPr>
                  <a:cxnSpLocks/>
                </p:cNvCxnSpPr>
                <p:nvPr/>
              </p:nvCxnSpPr>
              <p:spPr bwMode="auto">
                <a:xfrm>
                  <a:off x="901264" y="225473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A7E00242-C953-07DF-4A9F-81832C8C064E}"/>
                    </a:ext>
                  </a:extLst>
                </p:cNvPr>
                <p:cNvCxnSpPr>
                  <a:cxnSpLocks/>
                </p:cNvCxnSpPr>
                <p:nvPr/>
              </p:nvCxnSpPr>
              <p:spPr bwMode="auto">
                <a:xfrm>
                  <a:off x="901264" y="2836198"/>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8CD5C7FC-1ACB-71F7-9D5D-B23FE4812B69}"/>
                    </a:ext>
                  </a:extLst>
                </p:cNvPr>
                <p:cNvCxnSpPr>
                  <a:cxnSpLocks/>
                </p:cNvCxnSpPr>
                <p:nvPr/>
              </p:nvCxnSpPr>
              <p:spPr bwMode="auto">
                <a:xfrm>
                  <a:off x="901266" y="1167400"/>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97390B5F-A628-07A0-FF2D-202F5F2F171B}"/>
                    </a:ext>
                  </a:extLst>
                </p:cNvPr>
                <p:cNvCxnSpPr>
                  <a:cxnSpLocks/>
                </p:cNvCxnSpPr>
                <p:nvPr/>
              </p:nvCxnSpPr>
              <p:spPr bwMode="auto">
                <a:xfrm>
                  <a:off x="901261" y="582274"/>
                  <a:ext cx="1347224" cy="0"/>
                </a:xfrm>
                <a:prstGeom prst="line">
                  <a:avLst/>
                </a:prstGeom>
                <a:noFill/>
                <a:ln w="28575" cap="flat" cmpd="sng" algn="ctr">
                  <a:solidFill>
                    <a:schemeClr val="bg1"/>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6E189BD9-4F83-162B-CB2E-67F5E7ACAB75}"/>
                    </a:ext>
                  </a:extLst>
                </p:cNvPr>
                <p:cNvCxnSpPr>
                  <a:cxnSpLocks/>
                </p:cNvCxnSpPr>
                <p:nvPr/>
              </p:nvCxnSpPr>
              <p:spPr bwMode="auto">
                <a:xfrm>
                  <a:off x="901264" y="44647"/>
                  <a:ext cx="1347220" cy="0"/>
                </a:xfrm>
                <a:prstGeom prst="line">
                  <a:avLst/>
                </a:prstGeom>
                <a:noFill/>
                <a:ln w="28575" cap="flat" cmpd="sng" algn="ctr">
                  <a:solidFill>
                    <a:schemeClr val="bg1"/>
                  </a:solidFill>
                  <a:prstDash val="solid"/>
                  <a:round/>
                  <a:headEnd type="none" w="med" len="med"/>
                  <a:tailEnd type="none" w="med" len="med"/>
                </a:ln>
                <a:effectLst/>
              </p:spPr>
            </p:cxnSp>
          </p:grpSp>
        </p:grpSp>
      </p:grpSp>
      <p:grpSp>
        <p:nvGrpSpPr>
          <p:cNvPr id="210" name="Group 209">
            <a:extLst>
              <a:ext uri="{FF2B5EF4-FFF2-40B4-BE49-F238E27FC236}">
                <a16:creationId xmlns:a16="http://schemas.microsoft.com/office/drawing/2014/main" id="{6ED67A1E-FAC0-1D1A-FEFC-7BD96AA58093}"/>
              </a:ext>
            </a:extLst>
          </p:cNvPr>
          <p:cNvGrpSpPr/>
          <p:nvPr/>
        </p:nvGrpSpPr>
        <p:grpSpPr>
          <a:xfrm>
            <a:off x="6452740" y="5581253"/>
            <a:ext cx="4978744" cy="222037"/>
            <a:chOff x="1180579" y="4642029"/>
            <a:chExt cx="11253155" cy="245434"/>
          </a:xfrm>
        </p:grpSpPr>
        <p:sp>
          <p:nvSpPr>
            <p:cNvPr id="212" name="TextBox 211">
              <a:extLst>
                <a:ext uri="{FF2B5EF4-FFF2-40B4-BE49-F238E27FC236}">
                  <a16:creationId xmlns:a16="http://schemas.microsoft.com/office/drawing/2014/main" id="{AA887F27-7431-6FEC-C464-640B4D5D2899}"/>
                </a:ext>
              </a:extLst>
            </p:cNvPr>
            <p:cNvSpPr txBox="1"/>
            <p:nvPr/>
          </p:nvSpPr>
          <p:spPr bwMode="auto">
            <a:xfrm>
              <a:off x="1180579" y="4647617"/>
              <a:ext cx="808693" cy="239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900" b="0" dirty="0">
                  <a:solidFill>
                    <a:schemeClr val="bg1"/>
                  </a:solidFill>
                  <a:latin typeface="Calibri" panose="020F0502020204030204" pitchFamily="34" charset="0"/>
                </a:rPr>
                <a:t>156</a:t>
              </a:r>
            </a:p>
          </p:txBody>
        </p:sp>
        <p:sp>
          <p:nvSpPr>
            <p:cNvPr id="213" name="TextBox 212">
              <a:extLst>
                <a:ext uri="{FF2B5EF4-FFF2-40B4-BE49-F238E27FC236}">
                  <a16:creationId xmlns:a16="http://schemas.microsoft.com/office/drawing/2014/main" id="{BECC623F-9278-F885-1B99-33E633D0870D}"/>
                </a:ext>
              </a:extLst>
            </p:cNvPr>
            <p:cNvSpPr txBox="1"/>
            <p:nvPr/>
          </p:nvSpPr>
          <p:spPr bwMode="auto">
            <a:xfrm>
              <a:off x="1574726" y="4647617"/>
              <a:ext cx="808693" cy="239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900" b="0" dirty="0">
                  <a:solidFill>
                    <a:schemeClr val="bg1"/>
                  </a:solidFill>
                  <a:latin typeface="Calibri" panose="020F0502020204030204" pitchFamily="34" charset="0"/>
                </a:rPr>
                <a:t>116</a:t>
              </a:r>
            </a:p>
          </p:txBody>
        </p:sp>
        <p:sp>
          <p:nvSpPr>
            <p:cNvPr id="214" name="TextBox 213">
              <a:extLst>
                <a:ext uri="{FF2B5EF4-FFF2-40B4-BE49-F238E27FC236}">
                  <a16:creationId xmlns:a16="http://schemas.microsoft.com/office/drawing/2014/main" id="{F1427F33-26C5-ADFE-6043-FA0983CE5C9A}"/>
                </a:ext>
              </a:extLst>
            </p:cNvPr>
            <p:cNvSpPr txBox="1"/>
            <p:nvPr/>
          </p:nvSpPr>
          <p:spPr bwMode="auto">
            <a:xfrm>
              <a:off x="2047379" y="4647617"/>
              <a:ext cx="678260" cy="239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900" b="0" dirty="0">
                  <a:solidFill>
                    <a:schemeClr val="bg1"/>
                  </a:solidFill>
                  <a:latin typeface="Calibri" panose="020F0502020204030204" pitchFamily="34" charset="0"/>
                </a:rPr>
                <a:t>50</a:t>
              </a:r>
            </a:p>
          </p:txBody>
        </p:sp>
        <p:sp>
          <p:nvSpPr>
            <p:cNvPr id="215" name="TextBox 214">
              <a:extLst>
                <a:ext uri="{FF2B5EF4-FFF2-40B4-BE49-F238E27FC236}">
                  <a16:creationId xmlns:a16="http://schemas.microsoft.com/office/drawing/2014/main" id="{3F9EF0AC-F679-B749-3F07-35BC1D9BE930}"/>
                </a:ext>
              </a:extLst>
            </p:cNvPr>
            <p:cNvSpPr txBox="1"/>
            <p:nvPr/>
          </p:nvSpPr>
          <p:spPr bwMode="auto">
            <a:xfrm>
              <a:off x="2441524" y="4647617"/>
              <a:ext cx="678260" cy="239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900" b="0" dirty="0">
                  <a:solidFill>
                    <a:schemeClr val="bg1"/>
                  </a:solidFill>
                  <a:latin typeface="Calibri" panose="020F0502020204030204" pitchFamily="34" charset="0"/>
                </a:rPr>
                <a:t>31</a:t>
              </a:r>
            </a:p>
          </p:txBody>
        </p:sp>
        <p:sp>
          <p:nvSpPr>
            <p:cNvPr id="216" name="TextBox 215">
              <a:extLst>
                <a:ext uri="{FF2B5EF4-FFF2-40B4-BE49-F238E27FC236}">
                  <a16:creationId xmlns:a16="http://schemas.microsoft.com/office/drawing/2014/main" id="{74C52E61-E7E2-30CD-6EB1-BEDEB51A7CCF}"/>
                </a:ext>
              </a:extLst>
            </p:cNvPr>
            <p:cNvSpPr txBox="1"/>
            <p:nvPr/>
          </p:nvSpPr>
          <p:spPr bwMode="auto">
            <a:xfrm>
              <a:off x="2862968" y="4647617"/>
              <a:ext cx="678260" cy="239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900" b="0" dirty="0">
                  <a:solidFill>
                    <a:schemeClr val="bg1"/>
                  </a:solidFill>
                  <a:latin typeface="Calibri" panose="020F0502020204030204" pitchFamily="34" charset="0"/>
                </a:rPr>
                <a:t>22</a:t>
              </a:r>
            </a:p>
          </p:txBody>
        </p:sp>
        <p:sp>
          <p:nvSpPr>
            <p:cNvPr id="217" name="TextBox 216">
              <a:extLst>
                <a:ext uri="{FF2B5EF4-FFF2-40B4-BE49-F238E27FC236}">
                  <a16:creationId xmlns:a16="http://schemas.microsoft.com/office/drawing/2014/main" id="{18724FD8-27EE-D36B-7CBB-F3486CE2721B}"/>
                </a:ext>
              </a:extLst>
            </p:cNvPr>
            <p:cNvSpPr txBox="1"/>
            <p:nvPr/>
          </p:nvSpPr>
          <p:spPr bwMode="auto">
            <a:xfrm>
              <a:off x="3257118" y="4647617"/>
              <a:ext cx="678260" cy="239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900" b="0" dirty="0">
                  <a:solidFill>
                    <a:schemeClr val="bg1"/>
                  </a:solidFill>
                  <a:latin typeface="Calibri" panose="020F0502020204030204" pitchFamily="34" charset="0"/>
                </a:rPr>
                <a:t>19</a:t>
              </a:r>
            </a:p>
          </p:txBody>
        </p:sp>
        <p:sp>
          <p:nvSpPr>
            <p:cNvPr id="218" name="TextBox 217">
              <a:extLst>
                <a:ext uri="{FF2B5EF4-FFF2-40B4-BE49-F238E27FC236}">
                  <a16:creationId xmlns:a16="http://schemas.microsoft.com/office/drawing/2014/main" id="{FEC62C24-C5C2-1D83-9A38-4426CBC181AD}"/>
                </a:ext>
              </a:extLst>
            </p:cNvPr>
            <p:cNvSpPr txBox="1"/>
            <p:nvPr/>
          </p:nvSpPr>
          <p:spPr bwMode="auto">
            <a:xfrm>
              <a:off x="3664549" y="4647617"/>
              <a:ext cx="678260" cy="239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900" b="0" dirty="0">
                  <a:solidFill>
                    <a:schemeClr val="bg1"/>
                  </a:solidFill>
                  <a:latin typeface="Calibri" panose="020F0502020204030204" pitchFamily="34" charset="0"/>
                </a:rPr>
                <a:t>18</a:t>
              </a:r>
            </a:p>
          </p:txBody>
        </p:sp>
        <p:sp>
          <p:nvSpPr>
            <p:cNvPr id="219" name="TextBox 218">
              <a:extLst>
                <a:ext uri="{FF2B5EF4-FFF2-40B4-BE49-F238E27FC236}">
                  <a16:creationId xmlns:a16="http://schemas.microsoft.com/office/drawing/2014/main" id="{F9EE997F-2AF6-8C09-3D1E-57E400375577}"/>
                </a:ext>
              </a:extLst>
            </p:cNvPr>
            <p:cNvSpPr txBox="1"/>
            <p:nvPr/>
          </p:nvSpPr>
          <p:spPr bwMode="auto">
            <a:xfrm>
              <a:off x="4058696" y="4647617"/>
              <a:ext cx="678260" cy="239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900" b="0" dirty="0">
                  <a:solidFill>
                    <a:schemeClr val="bg1"/>
                  </a:solidFill>
                  <a:latin typeface="Calibri" panose="020F0502020204030204" pitchFamily="34" charset="0"/>
                </a:rPr>
                <a:t>17</a:t>
              </a:r>
            </a:p>
          </p:txBody>
        </p:sp>
        <p:sp>
          <p:nvSpPr>
            <p:cNvPr id="220" name="TextBox 219">
              <a:extLst>
                <a:ext uri="{FF2B5EF4-FFF2-40B4-BE49-F238E27FC236}">
                  <a16:creationId xmlns:a16="http://schemas.microsoft.com/office/drawing/2014/main" id="{C2BBCB8E-573E-EBD9-7EFE-1F31F364F6FB}"/>
                </a:ext>
              </a:extLst>
            </p:cNvPr>
            <p:cNvSpPr txBox="1"/>
            <p:nvPr/>
          </p:nvSpPr>
          <p:spPr bwMode="auto">
            <a:xfrm>
              <a:off x="4501678" y="4647617"/>
              <a:ext cx="678260" cy="239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900" b="0" dirty="0">
                  <a:solidFill>
                    <a:schemeClr val="bg1"/>
                  </a:solidFill>
                  <a:latin typeface="Calibri" panose="020F0502020204030204" pitchFamily="34" charset="0"/>
                </a:rPr>
                <a:t>12</a:t>
              </a:r>
            </a:p>
          </p:txBody>
        </p:sp>
        <p:sp>
          <p:nvSpPr>
            <p:cNvPr id="221" name="TextBox 220">
              <a:extLst>
                <a:ext uri="{FF2B5EF4-FFF2-40B4-BE49-F238E27FC236}">
                  <a16:creationId xmlns:a16="http://schemas.microsoft.com/office/drawing/2014/main" id="{9A892CA4-7E7D-C4D9-E2D2-05E468350335}"/>
                </a:ext>
              </a:extLst>
            </p:cNvPr>
            <p:cNvSpPr txBox="1"/>
            <p:nvPr/>
          </p:nvSpPr>
          <p:spPr bwMode="auto">
            <a:xfrm>
              <a:off x="4909109" y="4647617"/>
              <a:ext cx="678260" cy="239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900" dirty="0">
                  <a:solidFill>
                    <a:schemeClr val="bg1"/>
                  </a:solidFill>
                  <a:latin typeface="Calibri" panose="020F0502020204030204" pitchFamily="34" charset="0"/>
                </a:rPr>
                <a:t>12</a:t>
              </a:r>
              <a:endParaRPr lang="en-US" sz="900" b="0" dirty="0">
                <a:solidFill>
                  <a:schemeClr val="bg1"/>
                </a:solidFill>
                <a:latin typeface="Calibri" panose="020F0502020204030204" pitchFamily="34" charset="0"/>
              </a:endParaRPr>
            </a:p>
          </p:txBody>
        </p:sp>
        <p:sp>
          <p:nvSpPr>
            <p:cNvPr id="222" name="TextBox 221">
              <a:extLst>
                <a:ext uri="{FF2B5EF4-FFF2-40B4-BE49-F238E27FC236}">
                  <a16:creationId xmlns:a16="http://schemas.microsoft.com/office/drawing/2014/main" id="{FAB8FE6B-3D35-099F-0431-241CEE9240BD}"/>
                </a:ext>
              </a:extLst>
            </p:cNvPr>
            <p:cNvSpPr txBox="1"/>
            <p:nvPr/>
          </p:nvSpPr>
          <p:spPr bwMode="auto">
            <a:xfrm>
              <a:off x="5328657" y="4647617"/>
              <a:ext cx="678260" cy="239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900" b="0" dirty="0">
                  <a:solidFill>
                    <a:schemeClr val="bg1"/>
                  </a:solidFill>
                  <a:latin typeface="Calibri" panose="020F0502020204030204" pitchFamily="34" charset="0"/>
                </a:rPr>
                <a:t>11</a:t>
              </a:r>
            </a:p>
          </p:txBody>
        </p:sp>
        <p:sp>
          <p:nvSpPr>
            <p:cNvPr id="223" name="TextBox 222">
              <a:extLst>
                <a:ext uri="{FF2B5EF4-FFF2-40B4-BE49-F238E27FC236}">
                  <a16:creationId xmlns:a16="http://schemas.microsoft.com/office/drawing/2014/main" id="{0BBCC7DD-A8D9-DED2-F6A7-42641B1CC476}"/>
                </a:ext>
              </a:extLst>
            </p:cNvPr>
            <p:cNvSpPr txBox="1"/>
            <p:nvPr/>
          </p:nvSpPr>
          <p:spPr bwMode="auto">
            <a:xfrm>
              <a:off x="5724703" y="4647617"/>
              <a:ext cx="678260" cy="239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900" b="0" dirty="0">
                  <a:solidFill>
                    <a:schemeClr val="bg1"/>
                  </a:solidFill>
                  <a:latin typeface="Calibri" panose="020F0502020204030204" pitchFamily="34" charset="0"/>
                </a:rPr>
                <a:t>11</a:t>
              </a:r>
            </a:p>
          </p:txBody>
        </p:sp>
        <p:sp>
          <p:nvSpPr>
            <p:cNvPr id="224" name="TextBox 223">
              <a:extLst>
                <a:ext uri="{FF2B5EF4-FFF2-40B4-BE49-F238E27FC236}">
                  <a16:creationId xmlns:a16="http://schemas.microsoft.com/office/drawing/2014/main" id="{BE354DF7-72CE-637F-FD1E-15C45722EC35}"/>
                </a:ext>
              </a:extLst>
            </p:cNvPr>
            <p:cNvSpPr txBox="1"/>
            <p:nvPr/>
          </p:nvSpPr>
          <p:spPr bwMode="auto">
            <a:xfrm>
              <a:off x="6140015" y="4647617"/>
              <a:ext cx="678260" cy="239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900" b="0" dirty="0">
                  <a:solidFill>
                    <a:schemeClr val="bg1"/>
                  </a:solidFill>
                  <a:latin typeface="Calibri" panose="020F0502020204030204" pitchFamily="34" charset="0"/>
                </a:rPr>
                <a:t>11</a:t>
              </a:r>
            </a:p>
          </p:txBody>
        </p:sp>
        <p:sp>
          <p:nvSpPr>
            <p:cNvPr id="225" name="TextBox 224">
              <a:extLst>
                <a:ext uri="{FF2B5EF4-FFF2-40B4-BE49-F238E27FC236}">
                  <a16:creationId xmlns:a16="http://schemas.microsoft.com/office/drawing/2014/main" id="{DBB830B2-4DCC-BD2F-5778-FDC2A0532A6F}"/>
                </a:ext>
              </a:extLst>
            </p:cNvPr>
            <p:cNvSpPr txBox="1"/>
            <p:nvPr/>
          </p:nvSpPr>
          <p:spPr bwMode="auto">
            <a:xfrm>
              <a:off x="6599965" y="4647617"/>
              <a:ext cx="547823" cy="239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900" b="0" dirty="0">
                  <a:solidFill>
                    <a:schemeClr val="bg1"/>
                  </a:solidFill>
                  <a:latin typeface="Calibri" panose="020F0502020204030204" pitchFamily="34" charset="0"/>
                </a:rPr>
                <a:t>9</a:t>
              </a:r>
            </a:p>
          </p:txBody>
        </p:sp>
        <p:sp>
          <p:nvSpPr>
            <p:cNvPr id="226" name="TextBox 225">
              <a:extLst>
                <a:ext uri="{FF2B5EF4-FFF2-40B4-BE49-F238E27FC236}">
                  <a16:creationId xmlns:a16="http://schemas.microsoft.com/office/drawing/2014/main" id="{06BFC9EB-8466-89BF-0397-9170CEED6660}"/>
                </a:ext>
              </a:extLst>
            </p:cNvPr>
            <p:cNvSpPr txBox="1"/>
            <p:nvPr/>
          </p:nvSpPr>
          <p:spPr bwMode="auto">
            <a:xfrm>
              <a:off x="7031833" y="4647617"/>
              <a:ext cx="547823" cy="239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900" dirty="0">
                  <a:solidFill>
                    <a:schemeClr val="bg1"/>
                  </a:solidFill>
                  <a:latin typeface="Calibri" panose="020F0502020204030204" pitchFamily="34" charset="0"/>
                </a:rPr>
                <a:t>9</a:t>
              </a:r>
              <a:endParaRPr lang="en-US" sz="900" b="0" dirty="0">
                <a:solidFill>
                  <a:schemeClr val="bg1"/>
                </a:solidFill>
                <a:latin typeface="Calibri" panose="020F0502020204030204" pitchFamily="34" charset="0"/>
              </a:endParaRPr>
            </a:p>
          </p:txBody>
        </p:sp>
        <p:sp>
          <p:nvSpPr>
            <p:cNvPr id="227" name="TextBox 226">
              <a:extLst>
                <a:ext uri="{FF2B5EF4-FFF2-40B4-BE49-F238E27FC236}">
                  <a16:creationId xmlns:a16="http://schemas.microsoft.com/office/drawing/2014/main" id="{7DD07901-DA8C-0E67-AABE-6A520B7C9388}"/>
                </a:ext>
              </a:extLst>
            </p:cNvPr>
            <p:cNvSpPr txBox="1"/>
            <p:nvPr/>
          </p:nvSpPr>
          <p:spPr bwMode="auto">
            <a:xfrm>
              <a:off x="7410740" y="4647617"/>
              <a:ext cx="547823" cy="239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900" b="0" dirty="0">
                  <a:solidFill>
                    <a:schemeClr val="bg1"/>
                  </a:solidFill>
                  <a:latin typeface="Calibri" panose="020F0502020204030204" pitchFamily="34" charset="0"/>
                </a:rPr>
                <a:t>8</a:t>
              </a:r>
            </a:p>
          </p:txBody>
        </p:sp>
        <p:sp>
          <p:nvSpPr>
            <p:cNvPr id="228" name="TextBox 227">
              <a:extLst>
                <a:ext uri="{FF2B5EF4-FFF2-40B4-BE49-F238E27FC236}">
                  <a16:creationId xmlns:a16="http://schemas.microsoft.com/office/drawing/2014/main" id="{53641C63-24D6-D59B-DC6A-DF4A03E919FB}"/>
                </a:ext>
              </a:extLst>
            </p:cNvPr>
            <p:cNvSpPr txBox="1"/>
            <p:nvPr/>
          </p:nvSpPr>
          <p:spPr bwMode="auto">
            <a:xfrm>
              <a:off x="7853724" y="4647617"/>
              <a:ext cx="547823" cy="239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900" b="0" dirty="0">
                  <a:solidFill>
                    <a:schemeClr val="bg1"/>
                  </a:solidFill>
                  <a:latin typeface="Calibri" panose="020F0502020204030204" pitchFamily="34" charset="0"/>
                </a:rPr>
                <a:t>6</a:t>
              </a:r>
            </a:p>
          </p:txBody>
        </p:sp>
        <p:sp>
          <p:nvSpPr>
            <p:cNvPr id="229" name="TextBox 228">
              <a:extLst>
                <a:ext uri="{FF2B5EF4-FFF2-40B4-BE49-F238E27FC236}">
                  <a16:creationId xmlns:a16="http://schemas.microsoft.com/office/drawing/2014/main" id="{492B19B3-E6C6-62AE-6705-941425F755A5}"/>
                </a:ext>
              </a:extLst>
            </p:cNvPr>
            <p:cNvSpPr txBox="1"/>
            <p:nvPr/>
          </p:nvSpPr>
          <p:spPr bwMode="auto">
            <a:xfrm>
              <a:off x="8261157" y="4647617"/>
              <a:ext cx="547823" cy="239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900" b="0" dirty="0">
                  <a:solidFill>
                    <a:schemeClr val="bg1"/>
                  </a:solidFill>
                  <a:latin typeface="Calibri" panose="020F0502020204030204" pitchFamily="34" charset="0"/>
                </a:rPr>
                <a:t>4</a:t>
              </a:r>
            </a:p>
          </p:txBody>
        </p:sp>
        <p:sp>
          <p:nvSpPr>
            <p:cNvPr id="230" name="TextBox 229">
              <a:extLst>
                <a:ext uri="{FF2B5EF4-FFF2-40B4-BE49-F238E27FC236}">
                  <a16:creationId xmlns:a16="http://schemas.microsoft.com/office/drawing/2014/main" id="{311FA35B-5CCA-E463-8172-1B1D17C01D3D}"/>
                </a:ext>
              </a:extLst>
            </p:cNvPr>
            <p:cNvSpPr txBox="1"/>
            <p:nvPr/>
          </p:nvSpPr>
          <p:spPr bwMode="auto">
            <a:xfrm>
              <a:off x="8660386" y="4647617"/>
              <a:ext cx="547823" cy="239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900" b="0" dirty="0">
                  <a:solidFill>
                    <a:schemeClr val="bg1"/>
                  </a:solidFill>
                  <a:latin typeface="Calibri" panose="020F0502020204030204" pitchFamily="34" charset="0"/>
                </a:rPr>
                <a:t>4</a:t>
              </a:r>
            </a:p>
          </p:txBody>
        </p:sp>
        <p:sp>
          <p:nvSpPr>
            <p:cNvPr id="231" name="TextBox 230">
              <a:extLst>
                <a:ext uri="{FF2B5EF4-FFF2-40B4-BE49-F238E27FC236}">
                  <a16:creationId xmlns:a16="http://schemas.microsoft.com/office/drawing/2014/main" id="{768F3360-385F-4CF3-EAA7-48D92B61CA82}"/>
                </a:ext>
              </a:extLst>
            </p:cNvPr>
            <p:cNvSpPr txBox="1"/>
            <p:nvPr/>
          </p:nvSpPr>
          <p:spPr bwMode="auto">
            <a:xfrm>
              <a:off x="9061511" y="4647617"/>
              <a:ext cx="547823" cy="239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900" b="0" dirty="0">
                  <a:solidFill>
                    <a:schemeClr val="bg1"/>
                  </a:solidFill>
                  <a:latin typeface="Calibri" panose="020F0502020204030204" pitchFamily="34" charset="0"/>
                </a:rPr>
                <a:t>4</a:t>
              </a:r>
            </a:p>
          </p:txBody>
        </p:sp>
        <p:sp>
          <p:nvSpPr>
            <p:cNvPr id="232" name="TextBox 231">
              <a:extLst>
                <a:ext uri="{FF2B5EF4-FFF2-40B4-BE49-F238E27FC236}">
                  <a16:creationId xmlns:a16="http://schemas.microsoft.com/office/drawing/2014/main" id="{9388F2B1-4E4B-46C1-2791-5B72940DD7F5}"/>
                </a:ext>
              </a:extLst>
            </p:cNvPr>
            <p:cNvSpPr txBox="1"/>
            <p:nvPr/>
          </p:nvSpPr>
          <p:spPr bwMode="auto">
            <a:xfrm>
              <a:off x="9492061" y="4647617"/>
              <a:ext cx="547823" cy="239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900" b="0" dirty="0">
                  <a:solidFill>
                    <a:schemeClr val="bg1"/>
                  </a:solidFill>
                  <a:latin typeface="Calibri" panose="020F0502020204030204" pitchFamily="34" charset="0"/>
                </a:rPr>
                <a:t>4</a:t>
              </a:r>
            </a:p>
          </p:txBody>
        </p:sp>
        <p:sp>
          <p:nvSpPr>
            <p:cNvPr id="233" name="TextBox 232">
              <a:extLst>
                <a:ext uri="{FF2B5EF4-FFF2-40B4-BE49-F238E27FC236}">
                  <a16:creationId xmlns:a16="http://schemas.microsoft.com/office/drawing/2014/main" id="{966B9D0C-167F-D04D-00AD-344DB3AB32EC}"/>
                </a:ext>
              </a:extLst>
            </p:cNvPr>
            <p:cNvSpPr txBox="1"/>
            <p:nvPr/>
          </p:nvSpPr>
          <p:spPr bwMode="auto">
            <a:xfrm>
              <a:off x="9876634" y="4647617"/>
              <a:ext cx="547823" cy="239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900" b="0" dirty="0">
                  <a:solidFill>
                    <a:schemeClr val="bg1"/>
                  </a:solidFill>
                  <a:latin typeface="Calibri" panose="020F0502020204030204" pitchFamily="34" charset="0"/>
                </a:rPr>
                <a:t>3</a:t>
              </a:r>
            </a:p>
          </p:txBody>
        </p:sp>
        <p:sp>
          <p:nvSpPr>
            <p:cNvPr id="234" name="TextBox 233">
              <a:extLst>
                <a:ext uri="{FF2B5EF4-FFF2-40B4-BE49-F238E27FC236}">
                  <a16:creationId xmlns:a16="http://schemas.microsoft.com/office/drawing/2014/main" id="{6AE899AA-8C06-A00E-1844-E48177B219C4}"/>
                </a:ext>
              </a:extLst>
            </p:cNvPr>
            <p:cNvSpPr txBox="1"/>
            <p:nvPr/>
          </p:nvSpPr>
          <p:spPr bwMode="auto">
            <a:xfrm>
              <a:off x="10298343" y="4647617"/>
              <a:ext cx="547823" cy="239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900" b="0" dirty="0">
                  <a:solidFill>
                    <a:schemeClr val="bg1"/>
                  </a:solidFill>
                  <a:latin typeface="Calibri" panose="020F0502020204030204" pitchFamily="34" charset="0"/>
                </a:rPr>
                <a:t>3</a:t>
              </a:r>
            </a:p>
          </p:txBody>
        </p:sp>
        <p:sp>
          <p:nvSpPr>
            <p:cNvPr id="235" name="TextBox 234">
              <a:extLst>
                <a:ext uri="{FF2B5EF4-FFF2-40B4-BE49-F238E27FC236}">
                  <a16:creationId xmlns:a16="http://schemas.microsoft.com/office/drawing/2014/main" id="{5450E29B-1FF2-938A-C5F1-CD789DED932C}"/>
                </a:ext>
              </a:extLst>
            </p:cNvPr>
            <p:cNvSpPr txBox="1"/>
            <p:nvPr/>
          </p:nvSpPr>
          <p:spPr bwMode="auto">
            <a:xfrm>
              <a:off x="10674669" y="4647617"/>
              <a:ext cx="547823" cy="239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900" b="0" dirty="0">
                  <a:solidFill>
                    <a:schemeClr val="bg1"/>
                  </a:solidFill>
                  <a:latin typeface="Calibri" panose="020F0502020204030204" pitchFamily="34" charset="0"/>
                </a:rPr>
                <a:t>2</a:t>
              </a:r>
            </a:p>
          </p:txBody>
        </p:sp>
        <p:sp>
          <p:nvSpPr>
            <p:cNvPr id="236" name="TextBox 235">
              <a:extLst>
                <a:ext uri="{FF2B5EF4-FFF2-40B4-BE49-F238E27FC236}">
                  <a16:creationId xmlns:a16="http://schemas.microsoft.com/office/drawing/2014/main" id="{B89AC94B-7FF1-BCA5-AFCB-B590E76DA4C1}"/>
                </a:ext>
              </a:extLst>
            </p:cNvPr>
            <p:cNvSpPr txBox="1"/>
            <p:nvPr/>
          </p:nvSpPr>
          <p:spPr bwMode="auto">
            <a:xfrm>
              <a:off x="11059242" y="4647617"/>
              <a:ext cx="547823" cy="239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900" dirty="0">
                  <a:solidFill>
                    <a:schemeClr val="bg1"/>
                  </a:solidFill>
                  <a:latin typeface="Calibri" panose="020F0502020204030204" pitchFamily="34" charset="0"/>
                </a:rPr>
                <a:t>2</a:t>
              </a:r>
              <a:endParaRPr lang="en-US" sz="900" b="0" dirty="0">
                <a:solidFill>
                  <a:schemeClr val="bg1"/>
                </a:solidFill>
                <a:latin typeface="Calibri" panose="020F0502020204030204" pitchFamily="34" charset="0"/>
              </a:endParaRPr>
            </a:p>
          </p:txBody>
        </p:sp>
        <p:sp>
          <p:nvSpPr>
            <p:cNvPr id="237" name="TextBox 236">
              <a:extLst>
                <a:ext uri="{FF2B5EF4-FFF2-40B4-BE49-F238E27FC236}">
                  <a16:creationId xmlns:a16="http://schemas.microsoft.com/office/drawing/2014/main" id="{FA375225-F153-DD15-63DC-02817795A0AC}"/>
                </a:ext>
              </a:extLst>
            </p:cNvPr>
            <p:cNvSpPr txBox="1"/>
            <p:nvPr/>
          </p:nvSpPr>
          <p:spPr bwMode="auto">
            <a:xfrm>
              <a:off x="11472578" y="4642029"/>
              <a:ext cx="547823" cy="239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900" b="0" dirty="0">
                  <a:solidFill>
                    <a:schemeClr val="bg1"/>
                  </a:solidFill>
                  <a:latin typeface="Calibri" panose="020F0502020204030204" pitchFamily="34" charset="0"/>
                </a:rPr>
                <a:t>1</a:t>
              </a:r>
            </a:p>
          </p:txBody>
        </p:sp>
        <p:sp>
          <p:nvSpPr>
            <p:cNvPr id="238" name="TextBox 237">
              <a:extLst>
                <a:ext uri="{FF2B5EF4-FFF2-40B4-BE49-F238E27FC236}">
                  <a16:creationId xmlns:a16="http://schemas.microsoft.com/office/drawing/2014/main" id="{C43501C4-6171-6FFB-7815-F5E62D1AEBE2}"/>
                </a:ext>
              </a:extLst>
            </p:cNvPr>
            <p:cNvSpPr txBox="1"/>
            <p:nvPr/>
          </p:nvSpPr>
          <p:spPr bwMode="auto">
            <a:xfrm>
              <a:off x="11885911" y="4647617"/>
              <a:ext cx="547823" cy="239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900" b="0" dirty="0">
                  <a:solidFill>
                    <a:schemeClr val="bg1"/>
                  </a:solidFill>
                  <a:latin typeface="Calibri" panose="020F0502020204030204" pitchFamily="34" charset="0"/>
                </a:rPr>
                <a:t>0</a:t>
              </a:r>
            </a:p>
          </p:txBody>
        </p:sp>
      </p:grpSp>
      <p:grpSp>
        <p:nvGrpSpPr>
          <p:cNvPr id="239" name="Group 238">
            <a:extLst>
              <a:ext uri="{FF2B5EF4-FFF2-40B4-BE49-F238E27FC236}">
                <a16:creationId xmlns:a16="http://schemas.microsoft.com/office/drawing/2014/main" id="{D5933D86-E717-220C-6095-9A04910F2742}"/>
              </a:ext>
            </a:extLst>
          </p:cNvPr>
          <p:cNvGrpSpPr/>
          <p:nvPr/>
        </p:nvGrpSpPr>
        <p:grpSpPr>
          <a:xfrm>
            <a:off x="6663663" y="1961512"/>
            <a:ext cx="2115309" cy="3032128"/>
            <a:chOff x="1336378" y="1975559"/>
            <a:chExt cx="2115309" cy="3032128"/>
          </a:xfrm>
        </p:grpSpPr>
        <p:sp>
          <p:nvSpPr>
            <p:cNvPr id="240" name="Freeform: Shape 239">
              <a:extLst>
                <a:ext uri="{FF2B5EF4-FFF2-40B4-BE49-F238E27FC236}">
                  <a16:creationId xmlns:a16="http://schemas.microsoft.com/office/drawing/2014/main" id="{816E8169-4170-3E32-0214-146BE1D5938B}"/>
                </a:ext>
              </a:extLst>
            </p:cNvPr>
            <p:cNvSpPr/>
            <p:nvPr/>
          </p:nvSpPr>
          <p:spPr bwMode="auto">
            <a:xfrm>
              <a:off x="1336378" y="3504008"/>
              <a:ext cx="219285" cy="1489632"/>
            </a:xfrm>
            <a:custGeom>
              <a:avLst/>
              <a:gdLst>
                <a:gd name="connsiteX0" fmla="*/ 0 w 518160"/>
                <a:gd name="connsiteY0" fmla="*/ 0 h 1508760"/>
                <a:gd name="connsiteX1" fmla="*/ 518160 w 518160"/>
                <a:gd name="connsiteY1" fmla="*/ 0 h 1508760"/>
                <a:gd name="connsiteX2" fmla="*/ 518160 w 518160"/>
                <a:gd name="connsiteY2" fmla="*/ 1508760 h 1508760"/>
              </a:gdLst>
              <a:ahLst/>
              <a:cxnLst>
                <a:cxn ang="0">
                  <a:pos x="connsiteX0" y="connsiteY0"/>
                </a:cxn>
                <a:cxn ang="0">
                  <a:pos x="connsiteX1" y="connsiteY1"/>
                </a:cxn>
                <a:cxn ang="0">
                  <a:pos x="connsiteX2" y="connsiteY2"/>
                </a:cxn>
              </a:cxnLst>
              <a:rect l="l" t="t" r="r" b="b"/>
              <a:pathLst>
                <a:path w="518160" h="1508760">
                  <a:moveTo>
                    <a:pt x="0" y="0"/>
                  </a:moveTo>
                  <a:lnTo>
                    <a:pt x="518160" y="0"/>
                  </a:lnTo>
                  <a:lnTo>
                    <a:pt x="518160" y="1508760"/>
                  </a:lnTo>
                </a:path>
              </a:pathLst>
            </a:custGeom>
            <a:noFill/>
            <a:ln w="28575">
              <a:solidFill>
                <a:schemeClr val="tx2">
                  <a:lumMod val="90000"/>
                  <a:alpha val="50000"/>
                </a:schemeClr>
              </a:solidFill>
              <a:prstDash val="sysDash"/>
              <a:miter lim="800000"/>
              <a:headEnd/>
              <a:tailEnd/>
            </a:ln>
          </p:spPr>
          <p:txBody>
            <a:bodyPr rtlCol="0" anchor="ctr"/>
            <a:lstStyle/>
            <a:p>
              <a:pPr algn="ctr"/>
              <a:endParaRPr lang="en-US"/>
            </a:p>
          </p:txBody>
        </p:sp>
        <p:cxnSp>
          <p:nvCxnSpPr>
            <p:cNvPr id="241" name="Straight Connector 240">
              <a:extLst>
                <a:ext uri="{FF2B5EF4-FFF2-40B4-BE49-F238E27FC236}">
                  <a16:creationId xmlns:a16="http://schemas.microsoft.com/office/drawing/2014/main" id="{BCADE4D4-E563-5E26-1133-416310E08063}"/>
                </a:ext>
              </a:extLst>
            </p:cNvPr>
            <p:cNvCxnSpPr/>
            <p:nvPr/>
          </p:nvCxnSpPr>
          <p:spPr bwMode="auto">
            <a:xfrm>
              <a:off x="2391302" y="1975559"/>
              <a:ext cx="0" cy="3032128"/>
            </a:xfrm>
            <a:prstGeom prst="line">
              <a:avLst/>
            </a:prstGeom>
            <a:noFill/>
            <a:ln w="28575" cap="flat" cmpd="sng" algn="ctr">
              <a:solidFill>
                <a:schemeClr val="tx2">
                  <a:lumMod val="90000"/>
                  <a:alpha val="50000"/>
                </a:schemeClr>
              </a:solidFill>
              <a:prstDash val="sysDash"/>
              <a:round/>
              <a:headEnd type="none" w="med" len="med"/>
              <a:tailEnd type="none" w="med" len="med"/>
            </a:ln>
            <a:effectLst/>
          </p:spPr>
        </p:cxnSp>
        <p:cxnSp>
          <p:nvCxnSpPr>
            <p:cNvPr id="242" name="Straight Connector 241">
              <a:extLst>
                <a:ext uri="{FF2B5EF4-FFF2-40B4-BE49-F238E27FC236}">
                  <a16:creationId xmlns:a16="http://schemas.microsoft.com/office/drawing/2014/main" id="{E3D96939-A23E-A3B5-47F1-92839F07BC77}"/>
                </a:ext>
              </a:extLst>
            </p:cNvPr>
            <p:cNvCxnSpPr/>
            <p:nvPr/>
          </p:nvCxnSpPr>
          <p:spPr bwMode="auto">
            <a:xfrm>
              <a:off x="3451687" y="1975559"/>
              <a:ext cx="0" cy="3032128"/>
            </a:xfrm>
            <a:prstGeom prst="line">
              <a:avLst/>
            </a:prstGeom>
            <a:noFill/>
            <a:ln w="28575" cap="flat" cmpd="sng" algn="ctr">
              <a:solidFill>
                <a:schemeClr val="tx2">
                  <a:lumMod val="90000"/>
                  <a:alpha val="50000"/>
                </a:schemeClr>
              </a:solidFill>
              <a:prstDash val="sysDash"/>
              <a:round/>
              <a:headEnd type="none" w="med" len="med"/>
              <a:tailEnd type="none" w="med" len="med"/>
            </a:ln>
            <a:effectLst/>
          </p:spPr>
        </p:cxnSp>
      </p:grpSp>
      <p:sp>
        <p:nvSpPr>
          <p:cNvPr id="243" name="TextBox 242">
            <a:extLst>
              <a:ext uri="{FF2B5EF4-FFF2-40B4-BE49-F238E27FC236}">
                <a16:creationId xmlns:a16="http://schemas.microsoft.com/office/drawing/2014/main" id="{4AA24A4C-EBE1-1E12-450A-1C135065015E}"/>
              </a:ext>
            </a:extLst>
          </p:cNvPr>
          <p:cNvSpPr txBox="1"/>
          <p:nvPr/>
        </p:nvSpPr>
        <p:spPr bwMode="auto">
          <a:xfrm>
            <a:off x="6797282" y="4664467"/>
            <a:ext cx="10046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 Censored</a:t>
            </a:r>
          </a:p>
        </p:txBody>
      </p:sp>
      <p:sp>
        <p:nvSpPr>
          <p:cNvPr id="244" name="TextBox 243">
            <a:extLst>
              <a:ext uri="{FF2B5EF4-FFF2-40B4-BE49-F238E27FC236}">
                <a16:creationId xmlns:a16="http://schemas.microsoft.com/office/drawing/2014/main" id="{4F5D5290-27AF-2EA8-5554-3ECBDE6E5F39}"/>
              </a:ext>
            </a:extLst>
          </p:cNvPr>
          <p:cNvSpPr txBox="1"/>
          <p:nvPr/>
        </p:nvSpPr>
        <p:spPr bwMode="auto">
          <a:xfrm>
            <a:off x="6852795" y="3088042"/>
            <a:ext cx="162576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Aft>
                <a:spcPct val="0"/>
              </a:spcAft>
              <a:buClrTx/>
              <a:buFontTx/>
              <a:buNone/>
            </a:pPr>
            <a:r>
              <a:rPr lang="en-US" sz="1400" b="0" dirty="0">
                <a:solidFill>
                  <a:schemeClr val="bg1"/>
                </a:solidFill>
                <a:latin typeface="Calibri" panose="020F0502020204030204" pitchFamily="34" charset="0"/>
              </a:rPr>
              <a:t>Median PFS</a:t>
            </a:r>
          </a:p>
          <a:p>
            <a:pPr algn="l">
              <a:lnSpc>
                <a:spcPct val="100000"/>
              </a:lnSpc>
              <a:spcAft>
                <a:spcPct val="0"/>
              </a:spcAft>
              <a:buClrTx/>
              <a:buFontTx/>
              <a:buNone/>
            </a:pPr>
            <a:r>
              <a:rPr lang="en-US" sz="1400" dirty="0">
                <a:solidFill>
                  <a:schemeClr val="bg1"/>
                </a:solidFill>
                <a:latin typeface="Calibri" panose="020F0502020204030204" pitchFamily="34" charset="0"/>
              </a:rPr>
              <a:t>2.7 </a:t>
            </a:r>
            <a:r>
              <a:rPr lang="en-US" sz="1400" dirty="0" err="1">
                <a:solidFill>
                  <a:schemeClr val="bg1"/>
                </a:solidFill>
                <a:latin typeface="Calibri" panose="020F0502020204030204" pitchFamily="34" charset="0"/>
              </a:rPr>
              <a:t>mo</a:t>
            </a:r>
            <a:r>
              <a:rPr lang="en-US" sz="1400" dirty="0">
                <a:solidFill>
                  <a:schemeClr val="bg1"/>
                </a:solidFill>
                <a:latin typeface="Calibri" panose="020F0502020204030204" pitchFamily="34" charset="0"/>
              </a:rPr>
              <a:t> (2.6-2.8 </a:t>
            </a:r>
            <a:r>
              <a:rPr lang="en-US" sz="1400" dirty="0" err="1">
                <a:solidFill>
                  <a:schemeClr val="bg1"/>
                </a:solidFill>
                <a:latin typeface="Calibri" panose="020F0502020204030204" pitchFamily="34" charset="0"/>
              </a:rPr>
              <a:t>mo</a:t>
            </a:r>
            <a:r>
              <a:rPr lang="en-US" sz="1400" dirty="0">
                <a:solidFill>
                  <a:schemeClr val="bg1"/>
                </a:solidFill>
                <a:latin typeface="Calibri" panose="020F0502020204030204" pitchFamily="34" charset="0"/>
              </a:rPr>
              <a:t>)</a:t>
            </a:r>
            <a:endParaRPr lang="en-US" sz="1400" b="0" dirty="0">
              <a:solidFill>
                <a:schemeClr val="bg1"/>
              </a:solidFill>
              <a:latin typeface="Calibri" panose="020F0502020204030204" pitchFamily="34" charset="0"/>
            </a:endParaRPr>
          </a:p>
        </p:txBody>
      </p:sp>
      <p:grpSp>
        <p:nvGrpSpPr>
          <p:cNvPr id="249" name="Group 248">
            <a:extLst>
              <a:ext uri="{FF2B5EF4-FFF2-40B4-BE49-F238E27FC236}">
                <a16:creationId xmlns:a16="http://schemas.microsoft.com/office/drawing/2014/main" id="{47D7C717-146C-2230-640D-CD07BE436E99}"/>
              </a:ext>
            </a:extLst>
          </p:cNvPr>
          <p:cNvGrpSpPr/>
          <p:nvPr/>
        </p:nvGrpSpPr>
        <p:grpSpPr>
          <a:xfrm>
            <a:off x="7662090" y="3685848"/>
            <a:ext cx="2398605" cy="955566"/>
            <a:chOff x="2346791" y="2807685"/>
            <a:chExt cx="2398605" cy="955566"/>
          </a:xfrm>
        </p:grpSpPr>
        <p:sp>
          <p:nvSpPr>
            <p:cNvPr id="250" name="TextBox 249">
              <a:extLst>
                <a:ext uri="{FF2B5EF4-FFF2-40B4-BE49-F238E27FC236}">
                  <a16:creationId xmlns:a16="http://schemas.microsoft.com/office/drawing/2014/main" id="{38CCA56E-6900-935B-2782-CD0070711D20}"/>
                </a:ext>
              </a:extLst>
            </p:cNvPr>
            <p:cNvSpPr txBox="1"/>
            <p:nvPr/>
          </p:nvSpPr>
          <p:spPr bwMode="auto">
            <a:xfrm>
              <a:off x="2346791" y="2807685"/>
              <a:ext cx="239860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Aft>
                  <a:spcPct val="0"/>
                </a:spcAft>
                <a:buClrTx/>
                <a:buFontTx/>
                <a:buNone/>
              </a:pPr>
              <a:r>
                <a:rPr lang="en-US" sz="1400" b="0" dirty="0">
                  <a:solidFill>
                    <a:schemeClr val="bg1"/>
                  </a:solidFill>
                  <a:latin typeface="Calibri" panose="020F0502020204030204" pitchFamily="34" charset="0"/>
                </a:rPr>
                <a:t>Estimated % probability of PFS</a:t>
              </a:r>
            </a:p>
          </p:txBody>
        </p:sp>
        <p:sp>
          <p:nvSpPr>
            <p:cNvPr id="251" name="TextBox 250">
              <a:extLst>
                <a:ext uri="{FF2B5EF4-FFF2-40B4-BE49-F238E27FC236}">
                  <a16:creationId xmlns:a16="http://schemas.microsoft.com/office/drawing/2014/main" id="{5F79C646-308D-3CF4-5704-35E162575ECB}"/>
                </a:ext>
              </a:extLst>
            </p:cNvPr>
            <p:cNvSpPr txBox="1"/>
            <p:nvPr/>
          </p:nvSpPr>
          <p:spPr bwMode="auto">
            <a:xfrm>
              <a:off x="2363506" y="3024587"/>
              <a:ext cx="93166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Aft>
                  <a:spcPct val="0"/>
                </a:spcAft>
                <a:buClrTx/>
                <a:buFontTx/>
                <a:buNone/>
              </a:pPr>
              <a:r>
                <a:rPr lang="en-US" sz="1400" b="0" dirty="0">
                  <a:solidFill>
                    <a:schemeClr val="bg1"/>
                  </a:solidFill>
                  <a:latin typeface="Calibri" panose="020F0502020204030204" pitchFamily="34" charset="0"/>
                </a:rPr>
                <a:t>12 </a:t>
              </a:r>
              <a:r>
                <a:rPr lang="en-US" sz="1400" b="0" dirty="0" err="1">
                  <a:solidFill>
                    <a:schemeClr val="bg1"/>
                  </a:solidFill>
                  <a:latin typeface="Calibri" panose="020F0502020204030204" pitchFamily="34" charset="0"/>
                </a:rPr>
                <a:t>mo</a:t>
              </a:r>
              <a:endParaRPr lang="en-US" sz="1400" b="0" dirty="0">
                <a:solidFill>
                  <a:schemeClr val="bg1"/>
                </a:solidFill>
                <a:latin typeface="Calibri" panose="020F0502020204030204" pitchFamily="34" charset="0"/>
              </a:endParaRPr>
            </a:p>
            <a:p>
              <a:pPr algn="l">
                <a:lnSpc>
                  <a:spcPct val="100000"/>
                </a:lnSpc>
                <a:spcAft>
                  <a:spcPct val="0"/>
                </a:spcAft>
                <a:buClrTx/>
                <a:buFontTx/>
                <a:buNone/>
              </a:pPr>
              <a:r>
                <a:rPr lang="en-US" sz="1400" dirty="0">
                  <a:solidFill>
                    <a:schemeClr val="bg1"/>
                  </a:solidFill>
                  <a:latin typeface="Calibri" panose="020F0502020204030204" pitchFamily="34" charset="0"/>
                </a:rPr>
                <a:t>13.3% </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(8.3%-9.5)</a:t>
              </a:r>
              <a:endParaRPr lang="en-US" sz="1400" b="0" dirty="0">
                <a:solidFill>
                  <a:schemeClr val="bg1"/>
                </a:solidFill>
                <a:latin typeface="Calibri" panose="020F0502020204030204" pitchFamily="34" charset="0"/>
              </a:endParaRPr>
            </a:p>
          </p:txBody>
        </p:sp>
        <p:sp>
          <p:nvSpPr>
            <p:cNvPr id="252" name="TextBox 251">
              <a:extLst>
                <a:ext uri="{FF2B5EF4-FFF2-40B4-BE49-F238E27FC236}">
                  <a16:creationId xmlns:a16="http://schemas.microsoft.com/office/drawing/2014/main" id="{331DEF65-DF11-44F8-FBCE-46D2E6599F2D}"/>
                </a:ext>
              </a:extLst>
            </p:cNvPr>
            <p:cNvSpPr txBox="1"/>
            <p:nvPr/>
          </p:nvSpPr>
          <p:spPr bwMode="auto">
            <a:xfrm>
              <a:off x="3448427" y="3024587"/>
              <a:ext cx="115127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Aft>
                  <a:spcPct val="0"/>
                </a:spcAft>
                <a:buClrTx/>
                <a:buFontTx/>
                <a:buNone/>
              </a:pPr>
              <a:r>
                <a:rPr lang="en-US" sz="1400" b="0" dirty="0">
                  <a:solidFill>
                    <a:schemeClr val="bg1"/>
                  </a:solidFill>
                  <a:latin typeface="Calibri" panose="020F0502020204030204" pitchFamily="34" charset="0"/>
                </a:rPr>
                <a:t>24 </a:t>
              </a:r>
              <a:r>
                <a:rPr lang="en-US" sz="1400" b="0" dirty="0" err="1">
                  <a:solidFill>
                    <a:schemeClr val="bg1"/>
                  </a:solidFill>
                  <a:latin typeface="Calibri" panose="020F0502020204030204" pitchFamily="34" charset="0"/>
                </a:rPr>
                <a:t>mo</a:t>
              </a:r>
              <a:endParaRPr lang="en-US" sz="1400" b="0" dirty="0">
                <a:solidFill>
                  <a:schemeClr val="bg1"/>
                </a:solidFill>
                <a:latin typeface="Calibri" panose="020F0502020204030204" pitchFamily="34" charset="0"/>
              </a:endParaRPr>
            </a:p>
            <a:p>
              <a:pPr algn="l">
                <a:lnSpc>
                  <a:spcPct val="100000"/>
                </a:lnSpc>
                <a:spcAft>
                  <a:spcPct val="0"/>
                </a:spcAft>
                <a:buClrTx/>
                <a:buFontTx/>
                <a:buNone/>
              </a:pPr>
              <a:r>
                <a:rPr lang="en-US" sz="1400" dirty="0">
                  <a:solidFill>
                    <a:schemeClr val="bg1"/>
                  </a:solidFill>
                  <a:latin typeface="Calibri" panose="020F0502020204030204" pitchFamily="34" charset="0"/>
                </a:rPr>
                <a:t>9.4% </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(5.2%-15.0%)</a:t>
              </a:r>
              <a:endParaRPr lang="en-US" sz="1400" b="0" dirty="0">
                <a:solidFill>
                  <a:schemeClr val="bg1"/>
                </a:solidFill>
                <a:latin typeface="Calibri" panose="020F0502020204030204" pitchFamily="34" charset="0"/>
              </a:endParaRPr>
            </a:p>
          </p:txBody>
        </p:sp>
      </p:grpSp>
      <p:sp>
        <p:nvSpPr>
          <p:cNvPr id="253" name="TextBox 252">
            <a:extLst>
              <a:ext uri="{FF2B5EF4-FFF2-40B4-BE49-F238E27FC236}">
                <a16:creationId xmlns:a16="http://schemas.microsoft.com/office/drawing/2014/main" id="{378C6FE8-7155-1A72-1E5E-29839D753B85}"/>
              </a:ext>
            </a:extLst>
          </p:cNvPr>
          <p:cNvSpPr txBox="1"/>
          <p:nvPr/>
        </p:nvSpPr>
        <p:spPr bwMode="auto">
          <a:xfrm>
            <a:off x="6444718" y="5426708"/>
            <a:ext cx="2139153" cy="2169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90000"/>
              </a:lnSpc>
              <a:spcAft>
                <a:spcPct val="0"/>
              </a:spcAft>
              <a:buClrTx/>
              <a:buFontTx/>
              <a:buNone/>
            </a:pPr>
            <a:r>
              <a:rPr lang="en-US" sz="900" b="1" dirty="0">
                <a:solidFill>
                  <a:schemeClr val="bg1"/>
                </a:solidFill>
                <a:latin typeface="Calibri" panose="020F0502020204030204" pitchFamily="34" charset="0"/>
              </a:rPr>
              <a:t>Number of Patients at Risk</a:t>
            </a:r>
          </a:p>
        </p:txBody>
      </p:sp>
      <p:sp>
        <p:nvSpPr>
          <p:cNvPr id="255" name="TextBox 254">
            <a:extLst>
              <a:ext uri="{FF2B5EF4-FFF2-40B4-BE49-F238E27FC236}">
                <a16:creationId xmlns:a16="http://schemas.microsoft.com/office/drawing/2014/main" id="{E0A6B8D8-5825-3B77-CB52-349068A2A2CD}"/>
              </a:ext>
            </a:extLst>
          </p:cNvPr>
          <p:cNvSpPr txBox="1"/>
          <p:nvPr/>
        </p:nvSpPr>
        <p:spPr bwMode="auto">
          <a:xfrm>
            <a:off x="1140522" y="5426708"/>
            <a:ext cx="2139153" cy="2169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90000"/>
              </a:lnSpc>
              <a:spcAft>
                <a:spcPct val="0"/>
              </a:spcAft>
              <a:buClrTx/>
              <a:buFontTx/>
              <a:buNone/>
            </a:pPr>
            <a:r>
              <a:rPr lang="en-US" sz="900" b="1" dirty="0">
                <a:solidFill>
                  <a:schemeClr val="bg1"/>
                </a:solidFill>
                <a:latin typeface="Calibri" panose="020F0502020204030204" pitchFamily="34" charset="0"/>
              </a:rPr>
              <a:t>Number of Patients at Risk</a:t>
            </a:r>
          </a:p>
        </p:txBody>
      </p:sp>
      <p:sp>
        <p:nvSpPr>
          <p:cNvPr id="130" name="Freeform: Shape 129">
            <a:extLst>
              <a:ext uri="{FF2B5EF4-FFF2-40B4-BE49-F238E27FC236}">
                <a16:creationId xmlns:a16="http://schemas.microsoft.com/office/drawing/2014/main" id="{FC50B400-600B-8C0C-C819-B146DED8CCCE}"/>
              </a:ext>
            </a:extLst>
          </p:cNvPr>
          <p:cNvSpPr/>
          <p:nvPr/>
        </p:nvSpPr>
        <p:spPr bwMode="auto">
          <a:xfrm>
            <a:off x="1329795" y="1972733"/>
            <a:ext cx="4470400" cy="2023534"/>
          </a:xfrm>
          <a:custGeom>
            <a:avLst/>
            <a:gdLst>
              <a:gd name="connsiteX0" fmla="*/ 4305300 w 4305300"/>
              <a:gd name="connsiteY0" fmla="*/ 2036234 h 2036234"/>
              <a:gd name="connsiteX1" fmla="*/ 3704167 w 4305300"/>
              <a:gd name="connsiteY1" fmla="*/ 2036234 h 2036234"/>
              <a:gd name="connsiteX2" fmla="*/ 3704167 w 4305300"/>
              <a:gd name="connsiteY2" fmla="*/ 1926167 h 2036234"/>
              <a:gd name="connsiteX3" fmla="*/ 3318934 w 4305300"/>
              <a:gd name="connsiteY3" fmla="*/ 1926167 h 2036234"/>
              <a:gd name="connsiteX4" fmla="*/ 3318934 w 4305300"/>
              <a:gd name="connsiteY4" fmla="*/ 1828800 h 2036234"/>
              <a:gd name="connsiteX5" fmla="*/ 2019300 w 4305300"/>
              <a:gd name="connsiteY5" fmla="*/ 1828800 h 2036234"/>
              <a:gd name="connsiteX6" fmla="*/ 2019300 w 4305300"/>
              <a:gd name="connsiteY6" fmla="*/ 1799167 h 2036234"/>
              <a:gd name="connsiteX7" fmla="*/ 1595967 w 4305300"/>
              <a:gd name="connsiteY7" fmla="*/ 1799167 h 2036234"/>
              <a:gd name="connsiteX8" fmla="*/ 1595967 w 4305300"/>
              <a:gd name="connsiteY8" fmla="*/ 1769534 h 2036234"/>
              <a:gd name="connsiteX9" fmla="*/ 1473200 w 4305300"/>
              <a:gd name="connsiteY9" fmla="*/ 1769534 h 2036234"/>
              <a:gd name="connsiteX10" fmla="*/ 1473200 w 4305300"/>
              <a:gd name="connsiteY10" fmla="*/ 1718734 h 2036234"/>
              <a:gd name="connsiteX11" fmla="*/ 1447800 w 4305300"/>
              <a:gd name="connsiteY11" fmla="*/ 1718734 h 2036234"/>
              <a:gd name="connsiteX12" fmla="*/ 1447800 w 4305300"/>
              <a:gd name="connsiteY12" fmla="*/ 1697567 h 2036234"/>
              <a:gd name="connsiteX13" fmla="*/ 1100667 w 4305300"/>
              <a:gd name="connsiteY13" fmla="*/ 1697567 h 2036234"/>
              <a:gd name="connsiteX14" fmla="*/ 1100667 w 4305300"/>
              <a:gd name="connsiteY14" fmla="*/ 1663700 h 2036234"/>
              <a:gd name="connsiteX15" fmla="*/ 1079500 w 4305300"/>
              <a:gd name="connsiteY15" fmla="*/ 1663700 h 2036234"/>
              <a:gd name="connsiteX16" fmla="*/ 1079500 w 4305300"/>
              <a:gd name="connsiteY16" fmla="*/ 1651000 h 2036234"/>
              <a:gd name="connsiteX17" fmla="*/ 990600 w 4305300"/>
              <a:gd name="connsiteY17" fmla="*/ 1651000 h 2036234"/>
              <a:gd name="connsiteX18" fmla="*/ 990600 w 4305300"/>
              <a:gd name="connsiteY18" fmla="*/ 1617134 h 2036234"/>
              <a:gd name="connsiteX19" fmla="*/ 804334 w 4305300"/>
              <a:gd name="connsiteY19" fmla="*/ 1617134 h 2036234"/>
              <a:gd name="connsiteX20" fmla="*/ 804334 w 4305300"/>
              <a:gd name="connsiteY20" fmla="*/ 1591734 h 2036234"/>
              <a:gd name="connsiteX21" fmla="*/ 723900 w 4305300"/>
              <a:gd name="connsiteY21" fmla="*/ 1591734 h 2036234"/>
              <a:gd name="connsiteX22" fmla="*/ 723900 w 4305300"/>
              <a:gd name="connsiteY22" fmla="*/ 1579034 h 2036234"/>
              <a:gd name="connsiteX23" fmla="*/ 711200 w 4305300"/>
              <a:gd name="connsiteY23" fmla="*/ 1579034 h 2036234"/>
              <a:gd name="connsiteX24" fmla="*/ 711200 w 4305300"/>
              <a:gd name="connsiteY24" fmla="*/ 1553634 h 2036234"/>
              <a:gd name="connsiteX25" fmla="*/ 516467 w 4305300"/>
              <a:gd name="connsiteY25" fmla="*/ 1553634 h 2036234"/>
              <a:gd name="connsiteX26" fmla="*/ 516467 w 4305300"/>
              <a:gd name="connsiteY26" fmla="*/ 1515534 h 2036234"/>
              <a:gd name="connsiteX27" fmla="*/ 478367 w 4305300"/>
              <a:gd name="connsiteY27" fmla="*/ 1515534 h 2036234"/>
              <a:gd name="connsiteX28" fmla="*/ 478367 w 4305300"/>
              <a:gd name="connsiteY28" fmla="*/ 1494367 h 2036234"/>
              <a:gd name="connsiteX29" fmla="*/ 461434 w 4305300"/>
              <a:gd name="connsiteY29" fmla="*/ 1477434 h 2036234"/>
              <a:gd name="connsiteX30" fmla="*/ 461434 w 4305300"/>
              <a:gd name="connsiteY30" fmla="*/ 1456267 h 2036234"/>
              <a:gd name="connsiteX31" fmla="*/ 444500 w 4305300"/>
              <a:gd name="connsiteY31" fmla="*/ 1439333 h 2036234"/>
              <a:gd name="connsiteX32" fmla="*/ 406400 w 4305300"/>
              <a:gd name="connsiteY32" fmla="*/ 1439333 h 2036234"/>
              <a:gd name="connsiteX33" fmla="*/ 406400 w 4305300"/>
              <a:gd name="connsiteY33" fmla="*/ 1405467 h 2036234"/>
              <a:gd name="connsiteX34" fmla="*/ 385234 w 4305300"/>
              <a:gd name="connsiteY34" fmla="*/ 1405467 h 2036234"/>
              <a:gd name="connsiteX35" fmla="*/ 385234 w 4305300"/>
              <a:gd name="connsiteY35" fmla="*/ 1388534 h 2036234"/>
              <a:gd name="connsiteX36" fmla="*/ 368300 w 4305300"/>
              <a:gd name="connsiteY36" fmla="*/ 1388534 h 2036234"/>
              <a:gd name="connsiteX37" fmla="*/ 351367 w 4305300"/>
              <a:gd name="connsiteY37" fmla="*/ 1388534 h 2036234"/>
              <a:gd name="connsiteX38" fmla="*/ 351367 w 4305300"/>
              <a:gd name="connsiteY38" fmla="*/ 1248834 h 2036234"/>
              <a:gd name="connsiteX39" fmla="*/ 330200 w 4305300"/>
              <a:gd name="connsiteY39" fmla="*/ 1248834 h 2036234"/>
              <a:gd name="connsiteX40" fmla="*/ 330200 w 4305300"/>
              <a:gd name="connsiteY40" fmla="*/ 1231900 h 2036234"/>
              <a:gd name="connsiteX41" fmla="*/ 304800 w 4305300"/>
              <a:gd name="connsiteY41" fmla="*/ 1231900 h 2036234"/>
              <a:gd name="connsiteX42" fmla="*/ 304800 w 4305300"/>
              <a:gd name="connsiteY42" fmla="*/ 1210734 h 2036234"/>
              <a:gd name="connsiteX43" fmla="*/ 292100 w 4305300"/>
              <a:gd name="connsiteY43" fmla="*/ 1210734 h 2036234"/>
              <a:gd name="connsiteX44" fmla="*/ 292100 w 4305300"/>
              <a:gd name="connsiteY44" fmla="*/ 1189567 h 2036234"/>
              <a:gd name="connsiteX45" fmla="*/ 270934 w 4305300"/>
              <a:gd name="connsiteY45" fmla="*/ 1189567 h 2036234"/>
              <a:gd name="connsiteX46" fmla="*/ 270934 w 4305300"/>
              <a:gd name="connsiteY46" fmla="*/ 1155700 h 2036234"/>
              <a:gd name="connsiteX47" fmla="*/ 254000 w 4305300"/>
              <a:gd name="connsiteY47" fmla="*/ 1155700 h 2036234"/>
              <a:gd name="connsiteX48" fmla="*/ 254000 w 4305300"/>
              <a:gd name="connsiteY48" fmla="*/ 1121834 h 2036234"/>
              <a:gd name="connsiteX49" fmla="*/ 237067 w 4305300"/>
              <a:gd name="connsiteY49" fmla="*/ 1121834 h 2036234"/>
              <a:gd name="connsiteX50" fmla="*/ 237067 w 4305300"/>
              <a:gd name="connsiteY50" fmla="*/ 944034 h 2036234"/>
              <a:gd name="connsiteX51" fmla="*/ 228600 w 4305300"/>
              <a:gd name="connsiteY51" fmla="*/ 944034 h 2036234"/>
              <a:gd name="connsiteX52" fmla="*/ 228600 w 4305300"/>
              <a:gd name="connsiteY52" fmla="*/ 778934 h 2036234"/>
              <a:gd name="connsiteX53" fmla="*/ 215900 w 4305300"/>
              <a:gd name="connsiteY53" fmla="*/ 778934 h 2036234"/>
              <a:gd name="connsiteX54" fmla="*/ 215900 w 4305300"/>
              <a:gd name="connsiteY54" fmla="*/ 592667 h 2036234"/>
              <a:gd name="connsiteX55" fmla="*/ 215900 w 4305300"/>
              <a:gd name="connsiteY55" fmla="*/ 592667 h 2036234"/>
              <a:gd name="connsiteX56" fmla="*/ 215900 w 4305300"/>
              <a:gd name="connsiteY56" fmla="*/ 393700 h 2036234"/>
              <a:gd name="connsiteX57" fmla="*/ 190500 w 4305300"/>
              <a:gd name="connsiteY57" fmla="*/ 393700 h 2036234"/>
              <a:gd name="connsiteX58" fmla="*/ 190500 w 4305300"/>
              <a:gd name="connsiteY58" fmla="*/ 393700 h 2036234"/>
              <a:gd name="connsiteX59" fmla="*/ 160867 w 4305300"/>
              <a:gd name="connsiteY59" fmla="*/ 364067 h 2036234"/>
              <a:gd name="connsiteX60" fmla="*/ 160867 w 4305300"/>
              <a:gd name="connsiteY60" fmla="*/ 313267 h 2036234"/>
              <a:gd name="connsiteX61" fmla="*/ 131234 w 4305300"/>
              <a:gd name="connsiteY61" fmla="*/ 313267 h 2036234"/>
              <a:gd name="connsiteX62" fmla="*/ 131234 w 4305300"/>
              <a:gd name="connsiteY62" fmla="*/ 249767 h 2036234"/>
              <a:gd name="connsiteX63" fmla="*/ 131234 w 4305300"/>
              <a:gd name="connsiteY63" fmla="*/ 215900 h 2036234"/>
              <a:gd name="connsiteX64" fmla="*/ 114300 w 4305300"/>
              <a:gd name="connsiteY64" fmla="*/ 215900 h 2036234"/>
              <a:gd name="connsiteX65" fmla="*/ 114300 w 4305300"/>
              <a:gd name="connsiteY65" fmla="*/ 177800 h 2036234"/>
              <a:gd name="connsiteX66" fmla="*/ 88900 w 4305300"/>
              <a:gd name="connsiteY66" fmla="*/ 177800 h 2036234"/>
              <a:gd name="connsiteX67" fmla="*/ 88900 w 4305300"/>
              <a:gd name="connsiteY67" fmla="*/ 122767 h 2036234"/>
              <a:gd name="connsiteX68" fmla="*/ 63500 w 4305300"/>
              <a:gd name="connsiteY68" fmla="*/ 122767 h 2036234"/>
              <a:gd name="connsiteX69" fmla="*/ 63500 w 4305300"/>
              <a:gd name="connsiteY69" fmla="*/ 71967 h 2036234"/>
              <a:gd name="connsiteX70" fmla="*/ 29634 w 4305300"/>
              <a:gd name="connsiteY70" fmla="*/ 71967 h 2036234"/>
              <a:gd name="connsiteX71" fmla="*/ 29634 w 4305300"/>
              <a:gd name="connsiteY71" fmla="*/ 42334 h 2036234"/>
              <a:gd name="connsiteX72" fmla="*/ 21167 w 4305300"/>
              <a:gd name="connsiteY72" fmla="*/ 42334 h 2036234"/>
              <a:gd name="connsiteX73" fmla="*/ 21167 w 4305300"/>
              <a:gd name="connsiteY73" fmla="*/ 0 h 2036234"/>
              <a:gd name="connsiteX74" fmla="*/ 0 w 4305300"/>
              <a:gd name="connsiteY74" fmla="*/ 0 h 2036234"/>
              <a:gd name="connsiteX0" fmla="*/ 4305300 w 4305300"/>
              <a:gd name="connsiteY0" fmla="*/ 2036234 h 2036234"/>
              <a:gd name="connsiteX1" fmla="*/ 3704167 w 4305300"/>
              <a:gd name="connsiteY1" fmla="*/ 2036234 h 2036234"/>
              <a:gd name="connsiteX2" fmla="*/ 3704167 w 4305300"/>
              <a:gd name="connsiteY2" fmla="*/ 1926167 h 2036234"/>
              <a:gd name="connsiteX3" fmla="*/ 3318934 w 4305300"/>
              <a:gd name="connsiteY3" fmla="*/ 1926167 h 2036234"/>
              <a:gd name="connsiteX4" fmla="*/ 3318934 w 4305300"/>
              <a:gd name="connsiteY4" fmla="*/ 1828800 h 2036234"/>
              <a:gd name="connsiteX5" fmla="*/ 2019300 w 4305300"/>
              <a:gd name="connsiteY5" fmla="*/ 1828800 h 2036234"/>
              <a:gd name="connsiteX6" fmla="*/ 2019300 w 4305300"/>
              <a:gd name="connsiteY6" fmla="*/ 1799167 h 2036234"/>
              <a:gd name="connsiteX7" fmla="*/ 1595967 w 4305300"/>
              <a:gd name="connsiteY7" fmla="*/ 1799167 h 2036234"/>
              <a:gd name="connsiteX8" fmla="*/ 1595967 w 4305300"/>
              <a:gd name="connsiteY8" fmla="*/ 1769534 h 2036234"/>
              <a:gd name="connsiteX9" fmla="*/ 1473200 w 4305300"/>
              <a:gd name="connsiteY9" fmla="*/ 1769534 h 2036234"/>
              <a:gd name="connsiteX10" fmla="*/ 1473200 w 4305300"/>
              <a:gd name="connsiteY10" fmla="*/ 1718734 h 2036234"/>
              <a:gd name="connsiteX11" fmla="*/ 1447800 w 4305300"/>
              <a:gd name="connsiteY11" fmla="*/ 1718734 h 2036234"/>
              <a:gd name="connsiteX12" fmla="*/ 1447800 w 4305300"/>
              <a:gd name="connsiteY12" fmla="*/ 1697567 h 2036234"/>
              <a:gd name="connsiteX13" fmla="*/ 1100667 w 4305300"/>
              <a:gd name="connsiteY13" fmla="*/ 1697567 h 2036234"/>
              <a:gd name="connsiteX14" fmla="*/ 1100667 w 4305300"/>
              <a:gd name="connsiteY14" fmla="*/ 1663700 h 2036234"/>
              <a:gd name="connsiteX15" fmla="*/ 1079500 w 4305300"/>
              <a:gd name="connsiteY15" fmla="*/ 1663700 h 2036234"/>
              <a:gd name="connsiteX16" fmla="*/ 1079500 w 4305300"/>
              <a:gd name="connsiteY16" fmla="*/ 1651000 h 2036234"/>
              <a:gd name="connsiteX17" fmla="*/ 990600 w 4305300"/>
              <a:gd name="connsiteY17" fmla="*/ 1651000 h 2036234"/>
              <a:gd name="connsiteX18" fmla="*/ 990600 w 4305300"/>
              <a:gd name="connsiteY18" fmla="*/ 1617134 h 2036234"/>
              <a:gd name="connsiteX19" fmla="*/ 804334 w 4305300"/>
              <a:gd name="connsiteY19" fmla="*/ 1617134 h 2036234"/>
              <a:gd name="connsiteX20" fmla="*/ 804334 w 4305300"/>
              <a:gd name="connsiteY20" fmla="*/ 1591734 h 2036234"/>
              <a:gd name="connsiteX21" fmla="*/ 723900 w 4305300"/>
              <a:gd name="connsiteY21" fmla="*/ 1591734 h 2036234"/>
              <a:gd name="connsiteX22" fmla="*/ 723900 w 4305300"/>
              <a:gd name="connsiteY22" fmla="*/ 1579034 h 2036234"/>
              <a:gd name="connsiteX23" fmla="*/ 711200 w 4305300"/>
              <a:gd name="connsiteY23" fmla="*/ 1579034 h 2036234"/>
              <a:gd name="connsiteX24" fmla="*/ 711200 w 4305300"/>
              <a:gd name="connsiteY24" fmla="*/ 1553634 h 2036234"/>
              <a:gd name="connsiteX25" fmla="*/ 516467 w 4305300"/>
              <a:gd name="connsiteY25" fmla="*/ 1553634 h 2036234"/>
              <a:gd name="connsiteX26" fmla="*/ 516467 w 4305300"/>
              <a:gd name="connsiteY26" fmla="*/ 1515534 h 2036234"/>
              <a:gd name="connsiteX27" fmla="*/ 478367 w 4305300"/>
              <a:gd name="connsiteY27" fmla="*/ 1515534 h 2036234"/>
              <a:gd name="connsiteX28" fmla="*/ 478367 w 4305300"/>
              <a:gd name="connsiteY28" fmla="*/ 1494367 h 2036234"/>
              <a:gd name="connsiteX29" fmla="*/ 461434 w 4305300"/>
              <a:gd name="connsiteY29" fmla="*/ 1477434 h 2036234"/>
              <a:gd name="connsiteX30" fmla="*/ 461434 w 4305300"/>
              <a:gd name="connsiteY30" fmla="*/ 1456267 h 2036234"/>
              <a:gd name="connsiteX31" fmla="*/ 444500 w 4305300"/>
              <a:gd name="connsiteY31" fmla="*/ 1439333 h 2036234"/>
              <a:gd name="connsiteX32" fmla="*/ 406400 w 4305300"/>
              <a:gd name="connsiteY32" fmla="*/ 1439333 h 2036234"/>
              <a:gd name="connsiteX33" fmla="*/ 406400 w 4305300"/>
              <a:gd name="connsiteY33" fmla="*/ 1405467 h 2036234"/>
              <a:gd name="connsiteX34" fmla="*/ 385234 w 4305300"/>
              <a:gd name="connsiteY34" fmla="*/ 1405467 h 2036234"/>
              <a:gd name="connsiteX35" fmla="*/ 385234 w 4305300"/>
              <a:gd name="connsiteY35" fmla="*/ 1388534 h 2036234"/>
              <a:gd name="connsiteX36" fmla="*/ 368300 w 4305300"/>
              <a:gd name="connsiteY36" fmla="*/ 1388534 h 2036234"/>
              <a:gd name="connsiteX37" fmla="*/ 351367 w 4305300"/>
              <a:gd name="connsiteY37" fmla="*/ 1388534 h 2036234"/>
              <a:gd name="connsiteX38" fmla="*/ 351367 w 4305300"/>
              <a:gd name="connsiteY38" fmla="*/ 1248834 h 2036234"/>
              <a:gd name="connsiteX39" fmla="*/ 330200 w 4305300"/>
              <a:gd name="connsiteY39" fmla="*/ 1248834 h 2036234"/>
              <a:gd name="connsiteX40" fmla="*/ 330200 w 4305300"/>
              <a:gd name="connsiteY40" fmla="*/ 1231900 h 2036234"/>
              <a:gd name="connsiteX41" fmla="*/ 304800 w 4305300"/>
              <a:gd name="connsiteY41" fmla="*/ 1231900 h 2036234"/>
              <a:gd name="connsiteX42" fmla="*/ 304800 w 4305300"/>
              <a:gd name="connsiteY42" fmla="*/ 1210734 h 2036234"/>
              <a:gd name="connsiteX43" fmla="*/ 292100 w 4305300"/>
              <a:gd name="connsiteY43" fmla="*/ 1210734 h 2036234"/>
              <a:gd name="connsiteX44" fmla="*/ 292100 w 4305300"/>
              <a:gd name="connsiteY44" fmla="*/ 1189567 h 2036234"/>
              <a:gd name="connsiteX45" fmla="*/ 270934 w 4305300"/>
              <a:gd name="connsiteY45" fmla="*/ 1189567 h 2036234"/>
              <a:gd name="connsiteX46" fmla="*/ 270934 w 4305300"/>
              <a:gd name="connsiteY46" fmla="*/ 1155700 h 2036234"/>
              <a:gd name="connsiteX47" fmla="*/ 254000 w 4305300"/>
              <a:gd name="connsiteY47" fmla="*/ 1155700 h 2036234"/>
              <a:gd name="connsiteX48" fmla="*/ 254000 w 4305300"/>
              <a:gd name="connsiteY48" fmla="*/ 1121834 h 2036234"/>
              <a:gd name="connsiteX49" fmla="*/ 237067 w 4305300"/>
              <a:gd name="connsiteY49" fmla="*/ 1121834 h 2036234"/>
              <a:gd name="connsiteX50" fmla="*/ 237067 w 4305300"/>
              <a:gd name="connsiteY50" fmla="*/ 944034 h 2036234"/>
              <a:gd name="connsiteX51" fmla="*/ 228600 w 4305300"/>
              <a:gd name="connsiteY51" fmla="*/ 944034 h 2036234"/>
              <a:gd name="connsiteX52" fmla="*/ 228600 w 4305300"/>
              <a:gd name="connsiteY52" fmla="*/ 778934 h 2036234"/>
              <a:gd name="connsiteX53" fmla="*/ 215900 w 4305300"/>
              <a:gd name="connsiteY53" fmla="*/ 778934 h 2036234"/>
              <a:gd name="connsiteX54" fmla="*/ 215900 w 4305300"/>
              <a:gd name="connsiteY54" fmla="*/ 592667 h 2036234"/>
              <a:gd name="connsiteX55" fmla="*/ 215900 w 4305300"/>
              <a:gd name="connsiteY55" fmla="*/ 592667 h 2036234"/>
              <a:gd name="connsiteX56" fmla="*/ 215900 w 4305300"/>
              <a:gd name="connsiteY56" fmla="*/ 393700 h 2036234"/>
              <a:gd name="connsiteX57" fmla="*/ 190500 w 4305300"/>
              <a:gd name="connsiteY57" fmla="*/ 393700 h 2036234"/>
              <a:gd name="connsiteX58" fmla="*/ 196850 w 4305300"/>
              <a:gd name="connsiteY58" fmla="*/ 360362 h 2036234"/>
              <a:gd name="connsiteX59" fmla="*/ 160867 w 4305300"/>
              <a:gd name="connsiteY59" fmla="*/ 364067 h 2036234"/>
              <a:gd name="connsiteX60" fmla="*/ 160867 w 4305300"/>
              <a:gd name="connsiteY60" fmla="*/ 313267 h 2036234"/>
              <a:gd name="connsiteX61" fmla="*/ 131234 w 4305300"/>
              <a:gd name="connsiteY61" fmla="*/ 313267 h 2036234"/>
              <a:gd name="connsiteX62" fmla="*/ 131234 w 4305300"/>
              <a:gd name="connsiteY62" fmla="*/ 249767 h 2036234"/>
              <a:gd name="connsiteX63" fmla="*/ 131234 w 4305300"/>
              <a:gd name="connsiteY63" fmla="*/ 215900 h 2036234"/>
              <a:gd name="connsiteX64" fmla="*/ 114300 w 4305300"/>
              <a:gd name="connsiteY64" fmla="*/ 215900 h 2036234"/>
              <a:gd name="connsiteX65" fmla="*/ 114300 w 4305300"/>
              <a:gd name="connsiteY65" fmla="*/ 177800 h 2036234"/>
              <a:gd name="connsiteX66" fmla="*/ 88900 w 4305300"/>
              <a:gd name="connsiteY66" fmla="*/ 177800 h 2036234"/>
              <a:gd name="connsiteX67" fmla="*/ 88900 w 4305300"/>
              <a:gd name="connsiteY67" fmla="*/ 122767 h 2036234"/>
              <a:gd name="connsiteX68" fmla="*/ 63500 w 4305300"/>
              <a:gd name="connsiteY68" fmla="*/ 122767 h 2036234"/>
              <a:gd name="connsiteX69" fmla="*/ 63500 w 4305300"/>
              <a:gd name="connsiteY69" fmla="*/ 71967 h 2036234"/>
              <a:gd name="connsiteX70" fmla="*/ 29634 w 4305300"/>
              <a:gd name="connsiteY70" fmla="*/ 71967 h 2036234"/>
              <a:gd name="connsiteX71" fmla="*/ 29634 w 4305300"/>
              <a:gd name="connsiteY71" fmla="*/ 42334 h 2036234"/>
              <a:gd name="connsiteX72" fmla="*/ 21167 w 4305300"/>
              <a:gd name="connsiteY72" fmla="*/ 42334 h 2036234"/>
              <a:gd name="connsiteX73" fmla="*/ 21167 w 4305300"/>
              <a:gd name="connsiteY73" fmla="*/ 0 h 2036234"/>
              <a:gd name="connsiteX74" fmla="*/ 0 w 4305300"/>
              <a:gd name="connsiteY74" fmla="*/ 0 h 2036234"/>
              <a:gd name="connsiteX0" fmla="*/ 4305300 w 4305300"/>
              <a:gd name="connsiteY0" fmla="*/ 2036234 h 2036234"/>
              <a:gd name="connsiteX1" fmla="*/ 3704167 w 4305300"/>
              <a:gd name="connsiteY1" fmla="*/ 2036234 h 2036234"/>
              <a:gd name="connsiteX2" fmla="*/ 3704167 w 4305300"/>
              <a:gd name="connsiteY2" fmla="*/ 1926167 h 2036234"/>
              <a:gd name="connsiteX3" fmla="*/ 3318934 w 4305300"/>
              <a:gd name="connsiteY3" fmla="*/ 1926167 h 2036234"/>
              <a:gd name="connsiteX4" fmla="*/ 3318934 w 4305300"/>
              <a:gd name="connsiteY4" fmla="*/ 1828800 h 2036234"/>
              <a:gd name="connsiteX5" fmla="*/ 2019300 w 4305300"/>
              <a:gd name="connsiteY5" fmla="*/ 1828800 h 2036234"/>
              <a:gd name="connsiteX6" fmla="*/ 2019300 w 4305300"/>
              <a:gd name="connsiteY6" fmla="*/ 1799167 h 2036234"/>
              <a:gd name="connsiteX7" fmla="*/ 1595967 w 4305300"/>
              <a:gd name="connsiteY7" fmla="*/ 1799167 h 2036234"/>
              <a:gd name="connsiteX8" fmla="*/ 1595967 w 4305300"/>
              <a:gd name="connsiteY8" fmla="*/ 1769534 h 2036234"/>
              <a:gd name="connsiteX9" fmla="*/ 1473200 w 4305300"/>
              <a:gd name="connsiteY9" fmla="*/ 1769534 h 2036234"/>
              <a:gd name="connsiteX10" fmla="*/ 1473200 w 4305300"/>
              <a:gd name="connsiteY10" fmla="*/ 1718734 h 2036234"/>
              <a:gd name="connsiteX11" fmla="*/ 1447800 w 4305300"/>
              <a:gd name="connsiteY11" fmla="*/ 1718734 h 2036234"/>
              <a:gd name="connsiteX12" fmla="*/ 1447800 w 4305300"/>
              <a:gd name="connsiteY12" fmla="*/ 1697567 h 2036234"/>
              <a:gd name="connsiteX13" fmla="*/ 1100667 w 4305300"/>
              <a:gd name="connsiteY13" fmla="*/ 1697567 h 2036234"/>
              <a:gd name="connsiteX14" fmla="*/ 1100667 w 4305300"/>
              <a:gd name="connsiteY14" fmla="*/ 1663700 h 2036234"/>
              <a:gd name="connsiteX15" fmla="*/ 1079500 w 4305300"/>
              <a:gd name="connsiteY15" fmla="*/ 1663700 h 2036234"/>
              <a:gd name="connsiteX16" fmla="*/ 1079500 w 4305300"/>
              <a:gd name="connsiteY16" fmla="*/ 1651000 h 2036234"/>
              <a:gd name="connsiteX17" fmla="*/ 990600 w 4305300"/>
              <a:gd name="connsiteY17" fmla="*/ 1651000 h 2036234"/>
              <a:gd name="connsiteX18" fmla="*/ 990600 w 4305300"/>
              <a:gd name="connsiteY18" fmla="*/ 1617134 h 2036234"/>
              <a:gd name="connsiteX19" fmla="*/ 804334 w 4305300"/>
              <a:gd name="connsiteY19" fmla="*/ 1617134 h 2036234"/>
              <a:gd name="connsiteX20" fmla="*/ 804334 w 4305300"/>
              <a:gd name="connsiteY20" fmla="*/ 1591734 h 2036234"/>
              <a:gd name="connsiteX21" fmla="*/ 723900 w 4305300"/>
              <a:gd name="connsiteY21" fmla="*/ 1591734 h 2036234"/>
              <a:gd name="connsiteX22" fmla="*/ 723900 w 4305300"/>
              <a:gd name="connsiteY22" fmla="*/ 1579034 h 2036234"/>
              <a:gd name="connsiteX23" fmla="*/ 711200 w 4305300"/>
              <a:gd name="connsiteY23" fmla="*/ 1579034 h 2036234"/>
              <a:gd name="connsiteX24" fmla="*/ 711200 w 4305300"/>
              <a:gd name="connsiteY24" fmla="*/ 1553634 h 2036234"/>
              <a:gd name="connsiteX25" fmla="*/ 516467 w 4305300"/>
              <a:gd name="connsiteY25" fmla="*/ 1553634 h 2036234"/>
              <a:gd name="connsiteX26" fmla="*/ 516467 w 4305300"/>
              <a:gd name="connsiteY26" fmla="*/ 1515534 h 2036234"/>
              <a:gd name="connsiteX27" fmla="*/ 478367 w 4305300"/>
              <a:gd name="connsiteY27" fmla="*/ 1515534 h 2036234"/>
              <a:gd name="connsiteX28" fmla="*/ 478367 w 4305300"/>
              <a:gd name="connsiteY28" fmla="*/ 1494367 h 2036234"/>
              <a:gd name="connsiteX29" fmla="*/ 461434 w 4305300"/>
              <a:gd name="connsiteY29" fmla="*/ 1477434 h 2036234"/>
              <a:gd name="connsiteX30" fmla="*/ 461434 w 4305300"/>
              <a:gd name="connsiteY30" fmla="*/ 1456267 h 2036234"/>
              <a:gd name="connsiteX31" fmla="*/ 444500 w 4305300"/>
              <a:gd name="connsiteY31" fmla="*/ 1439333 h 2036234"/>
              <a:gd name="connsiteX32" fmla="*/ 406400 w 4305300"/>
              <a:gd name="connsiteY32" fmla="*/ 1439333 h 2036234"/>
              <a:gd name="connsiteX33" fmla="*/ 406400 w 4305300"/>
              <a:gd name="connsiteY33" fmla="*/ 1405467 h 2036234"/>
              <a:gd name="connsiteX34" fmla="*/ 385234 w 4305300"/>
              <a:gd name="connsiteY34" fmla="*/ 1405467 h 2036234"/>
              <a:gd name="connsiteX35" fmla="*/ 385234 w 4305300"/>
              <a:gd name="connsiteY35" fmla="*/ 1388534 h 2036234"/>
              <a:gd name="connsiteX36" fmla="*/ 368300 w 4305300"/>
              <a:gd name="connsiteY36" fmla="*/ 1388534 h 2036234"/>
              <a:gd name="connsiteX37" fmla="*/ 351367 w 4305300"/>
              <a:gd name="connsiteY37" fmla="*/ 1388534 h 2036234"/>
              <a:gd name="connsiteX38" fmla="*/ 351367 w 4305300"/>
              <a:gd name="connsiteY38" fmla="*/ 1248834 h 2036234"/>
              <a:gd name="connsiteX39" fmla="*/ 330200 w 4305300"/>
              <a:gd name="connsiteY39" fmla="*/ 1248834 h 2036234"/>
              <a:gd name="connsiteX40" fmla="*/ 330200 w 4305300"/>
              <a:gd name="connsiteY40" fmla="*/ 1231900 h 2036234"/>
              <a:gd name="connsiteX41" fmla="*/ 304800 w 4305300"/>
              <a:gd name="connsiteY41" fmla="*/ 1231900 h 2036234"/>
              <a:gd name="connsiteX42" fmla="*/ 304800 w 4305300"/>
              <a:gd name="connsiteY42" fmla="*/ 1210734 h 2036234"/>
              <a:gd name="connsiteX43" fmla="*/ 292100 w 4305300"/>
              <a:gd name="connsiteY43" fmla="*/ 1210734 h 2036234"/>
              <a:gd name="connsiteX44" fmla="*/ 292100 w 4305300"/>
              <a:gd name="connsiteY44" fmla="*/ 1189567 h 2036234"/>
              <a:gd name="connsiteX45" fmla="*/ 270934 w 4305300"/>
              <a:gd name="connsiteY45" fmla="*/ 1189567 h 2036234"/>
              <a:gd name="connsiteX46" fmla="*/ 270934 w 4305300"/>
              <a:gd name="connsiteY46" fmla="*/ 1155700 h 2036234"/>
              <a:gd name="connsiteX47" fmla="*/ 254000 w 4305300"/>
              <a:gd name="connsiteY47" fmla="*/ 1155700 h 2036234"/>
              <a:gd name="connsiteX48" fmla="*/ 254000 w 4305300"/>
              <a:gd name="connsiteY48" fmla="*/ 1121834 h 2036234"/>
              <a:gd name="connsiteX49" fmla="*/ 237067 w 4305300"/>
              <a:gd name="connsiteY49" fmla="*/ 1121834 h 2036234"/>
              <a:gd name="connsiteX50" fmla="*/ 237067 w 4305300"/>
              <a:gd name="connsiteY50" fmla="*/ 944034 h 2036234"/>
              <a:gd name="connsiteX51" fmla="*/ 228600 w 4305300"/>
              <a:gd name="connsiteY51" fmla="*/ 944034 h 2036234"/>
              <a:gd name="connsiteX52" fmla="*/ 228600 w 4305300"/>
              <a:gd name="connsiteY52" fmla="*/ 778934 h 2036234"/>
              <a:gd name="connsiteX53" fmla="*/ 215900 w 4305300"/>
              <a:gd name="connsiteY53" fmla="*/ 778934 h 2036234"/>
              <a:gd name="connsiteX54" fmla="*/ 215900 w 4305300"/>
              <a:gd name="connsiteY54" fmla="*/ 592667 h 2036234"/>
              <a:gd name="connsiteX55" fmla="*/ 215900 w 4305300"/>
              <a:gd name="connsiteY55" fmla="*/ 592667 h 2036234"/>
              <a:gd name="connsiteX56" fmla="*/ 215900 w 4305300"/>
              <a:gd name="connsiteY56" fmla="*/ 393700 h 2036234"/>
              <a:gd name="connsiteX57" fmla="*/ 190500 w 4305300"/>
              <a:gd name="connsiteY57" fmla="*/ 393700 h 2036234"/>
              <a:gd name="connsiteX58" fmla="*/ 192088 w 4305300"/>
              <a:gd name="connsiteY58" fmla="*/ 360362 h 2036234"/>
              <a:gd name="connsiteX59" fmla="*/ 160867 w 4305300"/>
              <a:gd name="connsiteY59" fmla="*/ 364067 h 2036234"/>
              <a:gd name="connsiteX60" fmla="*/ 160867 w 4305300"/>
              <a:gd name="connsiteY60" fmla="*/ 313267 h 2036234"/>
              <a:gd name="connsiteX61" fmla="*/ 131234 w 4305300"/>
              <a:gd name="connsiteY61" fmla="*/ 313267 h 2036234"/>
              <a:gd name="connsiteX62" fmla="*/ 131234 w 4305300"/>
              <a:gd name="connsiteY62" fmla="*/ 249767 h 2036234"/>
              <a:gd name="connsiteX63" fmla="*/ 131234 w 4305300"/>
              <a:gd name="connsiteY63" fmla="*/ 215900 h 2036234"/>
              <a:gd name="connsiteX64" fmla="*/ 114300 w 4305300"/>
              <a:gd name="connsiteY64" fmla="*/ 215900 h 2036234"/>
              <a:gd name="connsiteX65" fmla="*/ 114300 w 4305300"/>
              <a:gd name="connsiteY65" fmla="*/ 177800 h 2036234"/>
              <a:gd name="connsiteX66" fmla="*/ 88900 w 4305300"/>
              <a:gd name="connsiteY66" fmla="*/ 177800 h 2036234"/>
              <a:gd name="connsiteX67" fmla="*/ 88900 w 4305300"/>
              <a:gd name="connsiteY67" fmla="*/ 122767 h 2036234"/>
              <a:gd name="connsiteX68" fmla="*/ 63500 w 4305300"/>
              <a:gd name="connsiteY68" fmla="*/ 122767 h 2036234"/>
              <a:gd name="connsiteX69" fmla="*/ 63500 w 4305300"/>
              <a:gd name="connsiteY69" fmla="*/ 71967 h 2036234"/>
              <a:gd name="connsiteX70" fmla="*/ 29634 w 4305300"/>
              <a:gd name="connsiteY70" fmla="*/ 71967 h 2036234"/>
              <a:gd name="connsiteX71" fmla="*/ 29634 w 4305300"/>
              <a:gd name="connsiteY71" fmla="*/ 42334 h 2036234"/>
              <a:gd name="connsiteX72" fmla="*/ 21167 w 4305300"/>
              <a:gd name="connsiteY72" fmla="*/ 42334 h 2036234"/>
              <a:gd name="connsiteX73" fmla="*/ 21167 w 4305300"/>
              <a:gd name="connsiteY73" fmla="*/ 0 h 2036234"/>
              <a:gd name="connsiteX74" fmla="*/ 0 w 4305300"/>
              <a:gd name="connsiteY74" fmla="*/ 0 h 2036234"/>
              <a:gd name="connsiteX0" fmla="*/ 4305300 w 4305300"/>
              <a:gd name="connsiteY0" fmla="*/ 2036234 h 2036234"/>
              <a:gd name="connsiteX1" fmla="*/ 3704167 w 4305300"/>
              <a:gd name="connsiteY1" fmla="*/ 2036234 h 2036234"/>
              <a:gd name="connsiteX2" fmla="*/ 3704167 w 4305300"/>
              <a:gd name="connsiteY2" fmla="*/ 1926167 h 2036234"/>
              <a:gd name="connsiteX3" fmla="*/ 3318934 w 4305300"/>
              <a:gd name="connsiteY3" fmla="*/ 1926167 h 2036234"/>
              <a:gd name="connsiteX4" fmla="*/ 3318934 w 4305300"/>
              <a:gd name="connsiteY4" fmla="*/ 1828800 h 2036234"/>
              <a:gd name="connsiteX5" fmla="*/ 2019300 w 4305300"/>
              <a:gd name="connsiteY5" fmla="*/ 1828800 h 2036234"/>
              <a:gd name="connsiteX6" fmla="*/ 2019300 w 4305300"/>
              <a:gd name="connsiteY6" fmla="*/ 1799167 h 2036234"/>
              <a:gd name="connsiteX7" fmla="*/ 1595967 w 4305300"/>
              <a:gd name="connsiteY7" fmla="*/ 1799167 h 2036234"/>
              <a:gd name="connsiteX8" fmla="*/ 1595967 w 4305300"/>
              <a:gd name="connsiteY8" fmla="*/ 1769534 h 2036234"/>
              <a:gd name="connsiteX9" fmla="*/ 1473200 w 4305300"/>
              <a:gd name="connsiteY9" fmla="*/ 1769534 h 2036234"/>
              <a:gd name="connsiteX10" fmla="*/ 1473200 w 4305300"/>
              <a:gd name="connsiteY10" fmla="*/ 1718734 h 2036234"/>
              <a:gd name="connsiteX11" fmla="*/ 1447800 w 4305300"/>
              <a:gd name="connsiteY11" fmla="*/ 1718734 h 2036234"/>
              <a:gd name="connsiteX12" fmla="*/ 1447800 w 4305300"/>
              <a:gd name="connsiteY12" fmla="*/ 1697567 h 2036234"/>
              <a:gd name="connsiteX13" fmla="*/ 1100667 w 4305300"/>
              <a:gd name="connsiteY13" fmla="*/ 1697567 h 2036234"/>
              <a:gd name="connsiteX14" fmla="*/ 1100667 w 4305300"/>
              <a:gd name="connsiteY14" fmla="*/ 1663700 h 2036234"/>
              <a:gd name="connsiteX15" fmla="*/ 1079500 w 4305300"/>
              <a:gd name="connsiteY15" fmla="*/ 1663700 h 2036234"/>
              <a:gd name="connsiteX16" fmla="*/ 1079500 w 4305300"/>
              <a:gd name="connsiteY16" fmla="*/ 1651000 h 2036234"/>
              <a:gd name="connsiteX17" fmla="*/ 990600 w 4305300"/>
              <a:gd name="connsiteY17" fmla="*/ 1651000 h 2036234"/>
              <a:gd name="connsiteX18" fmla="*/ 990600 w 4305300"/>
              <a:gd name="connsiteY18" fmla="*/ 1617134 h 2036234"/>
              <a:gd name="connsiteX19" fmla="*/ 804334 w 4305300"/>
              <a:gd name="connsiteY19" fmla="*/ 1617134 h 2036234"/>
              <a:gd name="connsiteX20" fmla="*/ 804334 w 4305300"/>
              <a:gd name="connsiteY20" fmla="*/ 1591734 h 2036234"/>
              <a:gd name="connsiteX21" fmla="*/ 723900 w 4305300"/>
              <a:gd name="connsiteY21" fmla="*/ 1591734 h 2036234"/>
              <a:gd name="connsiteX22" fmla="*/ 723900 w 4305300"/>
              <a:gd name="connsiteY22" fmla="*/ 1579034 h 2036234"/>
              <a:gd name="connsiteX23" fmla="*/ 711200 w 4305300"/>
              <a:gd name="connsiteY23" fmla="*/ 1579034 h 2036234"/>
              <a:gd name="connsiteX24" fmla="*/ 711200 w 4305300"/>
              <a:gd name="connsiteY24" fmla="*/ 1553634 h 2036234"/>
              <a:gd name="connsiteX25" fmla="*/ 516467 w 4305300"/>
              <a:gd name="connsiteY25" fmla="*/ 1553634 h 2036234"/>
              <a:gd name="connsiteX26" fmla="*/ 516467 w 4305300"/>
              <a:gd name="connsiteY26" fmla="*/ 1515534 h 2036234"/>
              <a:gd name="connsiteX27" fmla="*/ 478367 w 4305300"/>
              <a:gd name="connsiteY27" fmla="*/ 1515534 h 2036234"/>
              <a:gd name="connsiteX28" fmla="*/ 478367 w 4305300"/>
              <a:gd name="connsiteY28" fmla="*/ 1494367 h 2036234"/>
              <a:gd name="connsiteX29" fmla="*/ 461434 w 4305300"/>
              <a:gd name="connsiteY29" fmla="*/ 1477434 h 2036234"/>
              <a:gd name="connsiteX30" fmla="*/ 461434 w 4305300"/>
              <a:gd name="connsiteY30" fmla="*/ 1456267 h 2036234"/>
              <a:gd name="connsiteX31" fmla="*/ 444500 w 4305300"/>
              <a:gd name="connsiteY31" fmla="*/ 1439333 h 2036234"/>
              <a:gd name="connsiteX32" fmla="*/ 406400 w 4305300"/>
              <a:gd name="connsiteY32" fmla="*/ 1439333 h 2036234"/>
              <a:gd name="connsiteX33" fmla="*/ 406400 w 4305300"/>
              <a:gd name="connsiteY33" fmla="*/ 1405467 h 2036234"/>
              <a:gd name="connsiteX34" fmla="*/ 385234 w 4305300"/>
              <a:gd name="connsiteY34" fmla="*/ 1405467 h 2036234"/>
              <a:gd name="connsiteX35" fmla="*/ 385234 w 4305300"/>
              <a:gd name="connsiteY35" fmla="*/ 1388534 h 2036234"/>
              <a:gd name="connsiteX36" fmla="*/ 368300 w 4305300"/>
              <a:gd name="connsiteY36" fmla="*/ 1388534 h 2036234"/>
              <a:gd name="connsiteX37" fmla="*/ 351367 w 4305300"/>
              <a:gd name="connsiteY37" fmla="*/ 1388534 h 2036234"/>
              <a:gd name="connsiteX38" fmla="*/ 351367 w 4305300"/>
              <a:gd name="connsiteY38" fmla="*/ 1248834 h 2036234"/>
              <a:gd name="connsiteX39" fmla="*/ 330200 w 4305300"/>
              <a:gd name="connsiteY39" fmla="*/ 1248834 h 2036234"/>
              <a:gd name="connsiteX40" fmla="*/ 330200 w 4305300"/>
              <a:gd name="connsiteY40" fmla="*/ 1231900 h 2036234"/>
              <a:gd name="connsiteX41" fmla="*/ 304800 w 4305300"/>
              <a:gd name="connsiteY41" fmla="*/ 1231900 h 2036234"/>
              <a:gd name="connsiteX42" fmla="*/ 304800 w 4305300"/>
              <a:gd name="connsiteY42" fmla="*/ 1210734 h 2036234"/>
              <a:gd name="connsiteX43" fmla="*/ 292100 w 4305300"/>
              <a:gd name="connsiteY43" fmla="*/ 1210734 h 2036234"/>
              <a:gd name="connsiteX44" fmla="*/ 292100 w 4305300"/>
              <a:gd name="connsiteY44" fmla="*/ 1189567 h 2036234"/>
              <a:gd name="connsiteX45" fmla="*/ 270934 w 4305300"/>
              <a:gd name="connsiteY45" fmla="*/ 1189567 h 2036234"/>
              <a:gd name="connsiteX46" fmla="*/ 270934 w 4305300"/>
              <a:gd name="connsiteY46" fmla="*/ 1155700 h 2036234"/>
              <a:gd name="connsiteX47" fmla="*/ 254000 w 4305300"/>
              <a:gd name="connsiteY47" fmla="*/ 1155700 h 2036234"/>
              <a:gd name="connsiteX48" fmla="*/ 254000 w 4305300"/>
              <a:gd name="connsiteY48" fmla="*/ 1121834 h 2036234"/>
              <a:gd name="connsiteX49" fmla="*/ 237067 w 4305300"/>
              <a:gd name="connsiteY49" fmla="*/ 1121834 h 2036234"/>
              <a:gd name="connsiteX50" fmla="*/ 237067 w 4305300"/>
              <a:gd name="connsiteY50" fmla="*/ 944034 h 2036234"/>
              <a:gd name="connsiteX51" fmla="*/ 228600 w 4305300"/>
              <a:gd name="connsiteY51" fmla="*/ 944034 h 2036234"/>
              <a:gd name="connsiteX52" fmla="*/ 228600 w 4305300"/>
              <a:gd name="connsiteY52" fmla="*/ 778934 h 2036234"/>
              <a:gd name="connsiteX53" fmla="*/ 215900 w 4305300"/>
              <a:gd name="connsiteY53" fmla="*/ 778934 h 2036234"/>
              <a:gd name="connsiteX54" fmla="*/ 215900 w 4305300"/>
              <a:gd name="connsiteY54" fmla="*/ 592667 h 2036234"/>
              <a:gd name="connsiteX55" fmla="*/ 215900 w 4305300"/>
              <a:gd name="connsiteY55" fmla="*/ 592667 h 2036234"/>
              <a:gd name="connsiteX56" fmla="*/ 215900 w 4305300"/>
              <a:gd name="connsiteY56" fmla="*/ 393700 h 2036234"/>
              <a:gd name="connsiteX57" fmla="*/ 190500 w 4305300"/>
              <a:gd name="connsiteY57" fmla="*/ 393700 h 2036234"/>
              <a:gd name="connsiteX58" fmla="*/ 192088 w 4305300"/>
              <a:gd name="connsiteY58" fmla="*/ 365125 h 2036234"/>
              <a:gd name="connsiteX59" fmla="*/ 160867 w 4305300"/>
              <a:gd name="connsiteY59" fmla="*/ 364067 h 2036234"/>
              <a:gd name="connsiteX60" fmla="*/ 160867 w 4305300"/>
              <a:gd name="connsiteY60" fmla="*/ 313267 h 2036234"/>
              <a:gd name="connsiteX61" fmla="*/ 131234 w 4305300"/>
              <a:gd name="connsiteY61" fmla="*/ 313267 h 2036234"/>
              <a:gd name="connsiteX62" fmla="*/ 131234 w 4305300"/>
              <a:gd name="connsiteY62" fmla="*/ 249767 h 2036234"/>
              <a:gd name="connsiteX63" fmla="*/ 131234 w 4305300"/>
              <a:gd name="connsiteY63" fmla="*/ 215900 h 2036234"/>
              <a:gd name="connsiteX64" fmla="*/ 114300 w 4305300"/>
              <a:gd name="connsiteY64" fmla="*/ 215900 h 2036234"/>
              <a:gd name="connsiteX65" fmla="*/ 114300 w 4305300"/>
              <a:gd name="connsiteY65" fmla="*/ 177800 h 2036234"/>
              <a:gd name="connsiteX66" fmla="*/ 88900 w 4305300"/>
              <a:gd name="connsiteY66" fmla="*/ 177800 h 2036234"/>
              <a:gd name="connsiteX67" fmla="*/ 88900 w 4305300"/>
              <a:gd name="connsiteY67" fmla="*/ 122767 h 2036234"/>
              <a:gd name="connsiteX68" fmla="*/ 63500 w 4305300"/>
              <a:gd name="connsiteY68" fmla="*/ 122767 h 2036234"/>
              <a:gd name="connsiteX69" fmla="*/ 63500 w 4305300"/>
              <a:gd name="connsiteY69" fmla="*/ 71967 h 2036234"/>
              <a:gd name="connsiteX70" fmla="*/ 29634 w 4305300"/>
              <a:gd name="connsiteY70" fmla="*/ 71967 h 2036234"/>
              <a:gd name="connsiteX71" fmla="*/ 29634 w 4305300"/>
              <a:gd name="connsiteY71" fmla="*/ 42334 h 2036234"/>
              <a:gd name="connsiteX72" fmla="*/ 21167 w 4305300"/>
              <a:gd name="connsiteY72" fmla="*/ 42334 h 2036234"/>
              <a:gd name="connsiteX73" fmla="*/ 21167 w 4305300"/>
              <a:gd name="connsiteY73" fmla="*/ 0 h 2036234"/>
              <a:gd name="connsiteX74" fmla="*/ 0 w 4305300"/>
              <a:gd name="connsiteY74" fmla="*/ 0 h 2036234"/>
              <a:gd name="connsiteX0" fmla="*/ 4305300 w 4305300"/>
              <a:gd name="connsiteY0" fmla="*/ 2036234 h 2036234"/>
              <a:gd name="connsiteX1" fmla="*/ 3704167 w 4305300"/>
              <a:gd name="connsiteY1" fmla="*/ 2036234 h 2036234"/>
              <a:gd name="connsiteX2" fmla="*/ 3704167 w 4305300"/>
              <a:gd name="connsiteY2" fmla="*/ 1926167 h 2036234"/>
              <a:gd name="connsiteX3" fmla="*/ 3318934 w 4305300"/>
              <a:gd name="connsiteY3" fmla="*/ 1926167 h 2036234"/>
              <a:gd name="connsiteX4" fmla="*/ 3318934 w 4305300"/>
              <a:gd name="connsiteY4" fmla="*/ 1828800 h 2036234"/>
              <a:gd name="connsiteX5" fmla="*/ 2019300 w 4305300"/>
              <a:gd name="connsiteY5" fmla="*/ 1828800 h 2036234"/>
              <a:gd name="connsiteX6" fmla="*/ 2019300 w 4305300"/>
              <a:gd name="connsiteY6" fmla="*/ 1799167 h 2036234"/>
              <a:gd name="connsiteX7" fmla="*/ 1595967 w 4305300"/>
              <a:gd name="connsiteY7" fmla="*/ 1799167 h 2036234"/>
              <a:gd name="connsiteX8" fmla="*/ 1595967 w 4305300"/>
              <a:gd name="connsiteY8" fmla="*/ 1769534 h 2036234"/>
              <a:gd name="connsiteX9" fmla="*/ 1473200 w 4305300"/>
              <a:gd name="connsiteY9" fmla="*/ 1769534 h 2036234"/>
              <a:gd name="connsiteX10" fmla="*/ 1473200 w 4305300"/>
              <a:gd name="connsiteY10" fmla="*/ 1718734 h 2036234"/>
              <a:gd name="connsiteX11" fmla="*/ 1447800 w 4305300"/>
              <a:gd name="connsiteY11" fmla="*/ 1718734 h 2036234"/>
              <a:gd name="connsiteX12" fmla="*/ 1447800 w 4305300"/>
              <a:gd name="connsiteY12" fmla="*/ 1697567 h 2036234"/>
              <a:gd name="connsiteX13" fmla="*/ 1100667 w 4305300"/>
              <a:gd name="connsiteY13" fmla="*/ 1697567 h 2036234"/>
              <a:gd name="connsiteX14" fmla="*/ 1100667 w 4305300"/>
              <a:gd name="connsiteY14" fmla="*/ 1663700 h 2036234"/>
              <a:gd name="connsiteX15" fmla="*/ 1079500 w 4305300"/>
              <a:gd name="connsiteY15" fmla="*/ 1663700 h 2036234"/>
              <a:gd name="connsiteX16" fmla="*/ 1079500 w 4305300"/>
              <a:gd name="connsiteY16" fmla="*/ 1651000 h 2036234"/>
              <a:gd name="connsiteX17" fmla="*/ 990600 w 4305300"/>
              <a:gd name="connsiteY17" fmla="*/ 1651000 h 2036234"/>
              <a:gd name="connsiteX18" fmla="*/ 990600 w 4305300"/>
              <a:gd name="connsiteY18" fmla="*/ 1617134 h 2036234"/>
              <a:gd name="connsiteX19" fmla="*/ 804334 w 4305300"/>
              <a:gd name="connsiteY19" fmla="*/ 1617134 h 2036234"/>
              <a:gd name="connsiteX20" fmla="*/ 804334 w 4305300"/>
              <a:gd name="connsiteY20" fmla="*/ 1591734 h 2036234"/>
              <a:gd name="connsiteX21" fmla="*/ 723900 w 4305300"/>
              <a:gd name="connsiteY21" fmla="*/ 1591734 h 2036234"/>
              <a:gd name="connsiteX22" fmla="*/ 723900 w 4305300"/>
              <a:gd name="connsiteY22" fmla="*/ 1579034 h 2036234"/>
              <a:gd name="connsiteX23" fmla="*/ 711200 w 4305300"/>
              <a:gd name="connsiteY23" fmla="*/ 1579034 h 2036234"/>
              <a:gd name="connsiteX24" fmla="*/ 711200 w 4305300"/>
              <a:gd name="connsiteY24" fmla="*/ 1553634 h 2036234"/>
              <a:gd name="connsiteX25" fmla="*/ 516467 w 4305300"/>
              <a:gd name="connsiteY25" fmla="*/ 1553634 h 2036234"/>
              <a:gd name="connsiteX26" fmla="*/ 516467 w 4305300"/>
              <a:gd name="connsiteY26" fmla="*/ 1515534 h 2036234"/>
              <a:gd name="connsiteX27" fmla="*/ 478367 w 4305300"/>
              <a:gd name="connsiteY27" fmla="*/ 1515534 h 2036234"/>
              <a:gd name="connsiteX28" fmla="*/ 478367 w 4305300"/>
              <a:gd name="connsiteY28" fmla="*/ 1494367 h 2036234"/>
              <a:gd name="connsiteX29" fmla="*/ 461434 w 4305300"/>
              <a:gd name="connsiteY29" fmla="*/ 1477434 h 2036234"/>
              <a:gd name="connsiteX30" fmla="*/ 461434 w 4305300"/>
              <a:gd name="connsiteY30" fmla="*/ 1456267 h 2036234"/>
              <a:gd name="connsiteX31" fmla="*/ 444500 w 4305300"/>
              <a:gd name="connsiteY31" fmla="*/ 1439333 h 2036234"/>
              <a:gd name="connsiteX32" fmla="*/ 406400 w 4305300"/>
              <a:gd name="connsiteY32" fmla="*/ 1439333 h 2036234"/>
              <a:gd name="connsiteX33" fmla="*/ 406400 w 4305300"/>
              <a:gd name="connsiteY33" fmla="*/ 1405467 h 2036234"/>
              <a:gd name="connsiteX34" fmla="*/ 385234 w 4305300"/>
              <a:gd name="connsiteY34" fmla="*/ 1405467 h 2036234"/>
              <a:gd name="connsiteX35" fmla="*/ 385234 w 4305300"/>
              <a:gd name="connsiteY35" fmla="*/ 1388534 h 2036234"/>
              <a:gd name="connsiteX36" fmla="*/ 368300 w 4305300"/>
              <a:gd name="connsiteY36" fmla="*/ 1388534 h 2036234"/>
              <a:gd name="connsiteX37" fmla="*/ 351367 w 4305300"/>
              <a:gd name="connsiteY37" fmla="*/ 1388534 h 2036234"/>
              <a:gd name="connsiteX38" fmla="*/ 351367 w 4305300"/>
              <a:gd name="connsiteY38" fmla="*/ 1248834 h 2036234"/>
              <a:gd name="connsiteX39" fmla="*/ 330200 w 4305300"/>
              <a:gd name="connsiteY39" fmla="*/ 1248834 h 2036234"/>
              <a:gd name="connsiteX40" fmla="*/ 330200 w 4305300"/>
              <a:gd name="connsiteY40" fmla="*/ 1231900 h 2036234"/>
              <a:gd name="connsiteX41" fmla="*/ 304800 w 4305300"/>
              <a:gd name="connsiteY41" fmla="*/ 1231900 h 2036234"/>
              <a:gd name="connsiteX42" fmla="*/ 304800 w 4305300"/>
              <a:gd name="connsiteY42" fmla="*/ 1210734 h 2036234"/>
              <a:gd name="connsiteX43" fmla="*/ 292100 w 4305300"/>
              <a:gd name="connsiteY43" fmla="*/ 1210734 h 2036234"/>
              <a:gd name="connsiteX44" fmla="*/ 292100 w 4305300"/>
              <a:gd name="connsiteY44" fmla="*/ 1189567 h 2036234"/>
              <a:gd name="connsiteX45" fmla="*/ 270934 w 4305300"/>
              <a:gd name="connsiteY45" fmla="*/ 1189567 h 2036234"/>
              <a:gd name="connsiteX46" fmla="*/ 270934 w 4305300"/>
              <a:gd name="connsiteY46" fmla="*/ 1155700 h 2036234"/>
              <a:gd name="connsiteX47" fmla="*/ 254000 w 4305300"/>
              <a:gd name="connsiteY47" fmla="*/ 1155700 h 2036234"/>
              <a:gd name="connsiteX48" fmla="*/ 254000 w 4305300"/>
              <a:gd name="connsiteY48" fmla="*/ 1121834 h 2036234"/>
              <a:gd name="connsiteX49" fmla="*/ 237067 w 4305300"/>
              <a:gd name="connsiteY49" fmla="*/ 1121834 h 2036234"/>
              <a:gd name="connsiteX50" fmla="*/ 237067 w 4305300"/>
              <a:gd name="connsiteY50" fmla="*/ 944034 h 2036234"/>
              <a:gd name="connsiteX51" fmla="*/ 228600 w 4305300"/>
              <a:gd name="connsiteY51" fmla="*/ 944034 h 2036234"/>
              <a:gd name="connsiteX52" fmla="*/ 228600 w 4305300"/>
              <a:gd name="connsiteY52" fmla="*/ 778934 h 2036234"/>
              <a:gd name="connsiteX53" fmla="*/ 215900 w 4305300"/>
              <a:gd name="connsiteY53" fmla="*/ 778934 h 2036234"/>
              <a:gd name="connsiteX54" fmla="*/ 215900 w 4305300"/>
              <a:gd name="connsiteY54" fmla="*/ 592667 h 2036234"/>
              <a:gd name="connsiteX55" fmla="*/ 215900 w 4305300"/>
              <a:gd name="connsiteY55" fmla="*/ 592667 h 2036234"/>
              <a:gd name="connsiteX56" fmla="*/ 215900 w 4305300"/>
              <a:gd name="connsiteY56" fmla="*/ 393700 h 2036234"/>
              <a:gd name="connsiteX57" fmla="*/ 190500 w 4305300"/>
              <a:gd name="connsiteY57" fmla="*/ 393700 h 2036234"/>
              <a:gd name="connsiteX58" fmla="*/ 187325 w 4305300"/>
              <a:gd name="connsiteY58" fmla="*/ 361950 h 2036234"/>
              <a:gd name="connsiteX59" fmla="*/ 160867 w 4305300"/>
              <a:gd name="connsiteY59" fmla="*/ 364067 h 2036234"/>
              <a:gd name="connsiteX60" fmla="*/ 160867 w 4305300"/>
              <a:gd name="connsiteY60" fmla="*/ 313267 h 2036234"/>
              <a:gd name="connsiteX61" fmla="*/ 131234 w 4305300"/>
              <a:gd name="connsiteY61" fmla="*/ 313267 h 2036234"/>
              <a:gd name="connsiteX62" fmla="*/ 131234 w 4305300"/>
              <a:gd name="connsiteY62" fmla="*/ 249767 h 2036234"/>
              <a:gd name="connsiteX63" fmla="*/ 131234 w 4305300"/>
              <a:gd name="connsiteY63" fmla="*/ 215900 h 2036234"/>
              <a:gd name="connsiteX64" fmla="*/ 114300 w 4305300"/>
              <a:gd name="connsiteY64" fmla="*/ 215900 h 2036234"/>
              <a:gd name="connsiteX65" fmla="*/ 114300 w 4305300"/>
              <a:gd name="connsiteY65" fmla="*/ 177800 h 2036234"/>
              <a:gd name="connsiteX66" fmla="*/ 88900 w 4305300"/>
              <a:gd name="connsiteY66" fmla="*/ 177800 h 2036234"/>
              <a:gd name="connsiteX67" fmla="*/ 88900 w 4305300"/>
              <a:gd name="connsiteY67" fmla="*/ 122767 h 2036234"/>
              <a:gd name="connsiteX68" fmla="*/ 63500 w 4305300"/>
              <a:gd name="connsiteY68" fmla="*/ 122767 h 2036234"/>
              <a:gd name="connsiteX69" fmla="*/ 63500 w 4305300"/>
              <a:gd name="connsiteY69" fmla="*/ 71967 h 2036234"/>
              <a:gd name="connsiteX70" fmla="*/ 29634 w 4305300"/>
              <a:gd name="connsiteY70" fmla="*/ 71967 h 2036234"/>
              <a:gd name="connsiteX71" fmla="*/ 29634 w 4305300"/>
              <a:gd name="connsiteY71" fmla="*/ 42334 h 2036234"/>
              <a:gd name="connsiteX72" fmla="*/ 21167 w 4305300"/>
              <a:gd name="connsiteY72" fmla="*/ 42334 h 2036234"/>
              <a:gd name="connsiteX73" fmla="*/ 21167 w 4305300"/>
              <a:gd name="connsiteY73" fmla="*/ 0 h 2036234"/>
              <a:gd name="connsiteX74" fmla="*/ 0 w 4305300"/>
              <a:gd name="connsiteY74" fmla="*/ 0 h 2036234"/>
              <a:gd name="connsiteX0" fmla="*/ 4305300 w 4305300"/>
              <a:gd name="connsiteY0" fmla="*/ 2036234 h 2036234"/>
              <a:gd name="connsiteX1" fmla="*/ 3704167 w 4305300"/>
              <a:gd name="connsiteY1" fmla="*/ 2036234 h 2036234"/>
              <a:gd name="connsiteX2" fmla="*/ 3704167 w 4305300"/>
              <a:gd name="connsiteY2" fmla="*/ 1926167 h 2036234"/>
              <a:gd name="connsiteX3" fmla="*/ 3318934 w 4305300"/>
              <a:gd name="connsiteY3" fmla="*/ 1926167 h 2036234"/>
              <a:gd name="connsiteX4" fmla="*/ 3318934 w 4305300"/>
              <a:gd name="connsiteY4" fmla="*/ 1828800 h 2036234"/>
              <a:gd name="connsiteX5" fmla="*/ 2019300 w 4305300"/>
              <a:gd name="connsiteY5" fmla="*/ 1828800 h 2036234"/>
              <a:gd name="connsiteX6" fmla="*/ 2019300 w 4305300"/>
              <a:gd name="connsiteY6" fmla="*/ 1799167 h 2036234"/>
              <a:gd name="connsiteX7" fmla="*/ 1595967 w 4305300"/>
              <a:gd name="connsiteY7" fmla="*/ 1799167 h 2036234"/>
              <a:gd name="connsiteX8" fmla="*/ 1595967 w 4305300"/>
              <a:gd name="connsiteY8" fmla="*/ 1769534 h 2036234"/>
              <a:gd name="connsiteX9" fmla="*/ 1473200 w 4305300"/>
              <a:gd name="connsiteY9" fmla="*/ 1769534 h 2036234"/>
              <a:gd name="connsiteX10" fmla="*/ 1473200 w 4305300"/>
              <a:gd name="connsiteY10" fmla="*/ 1718734 h 2036234"/>
              <a:gd name="connsiteX11" fmla="*/ 1447800 w 4305300"/>
              <a:gd name="connsiteY11" fmla="*/ 1718734 h 2036234"/>
              <a:gd name="connsiteX12" fmla="*/ 1447800 w 4305300"/>
              <a:gd name="connsiteY12" fmla="*/ 1697567 h 2036234"/>
              <a:gd name="connsiteX13" fmla="*/ 1100667 w 4305300"/>
              <a:gd name="connsiteY13" fmla="*/ 1697567 h 2036234"/>
              <a:gd name="connsiteX14" fmla="*/ 1100667 w 4305300"/>
              <a:gd name="connsiteY14" fmla="*/ 1663700 h 2036234"/>
              <a:gd name="connsiteX15" fmla="*/ 1079500 w 4305300"/>
              <a:gd name="connsiteY15" fmla="*/ 1663700 h 2036234"/>
              <a:gd name="connsiteX16" fmla="*/ 1079500 w 4305300"/>
              <a:gd name="connsiteY16" fmla="*/ 1651000 h 2036234"/>
              <a:gd name="connsiteX17" fmla="*/ 990600 w 4305300"/>
              <a:gd name="connsiteY17" fmla="*/ 1651000 h 2036234"/>
              <a:gd name="connsiteX18" fmla="*/ 990600 w 4305300"/>
              <a:gd name="connsiteY18" fmla="*/ 1617134 h 2036234"/>
              <a:gd name="connsiteX19" fmla="*/ 804334 w 4305300"/>
              <a:gd name="connsiteY19" fmla="*/ 1617134 h 2036234"/>
              <a:gd name="connsiteX20" fmla="*/ 804334 w 4305300"/>
              <a:gd name="connsiteY20" fmla="*/ 1591734 h 2036234"/>
              <a:gd name="connsiteX21" fmla="*/ 723900 w 4305300"/>
              <a:gd name="connsiteY21" fmla="*/ 1591734 h 2036234"/>
              <a:gd name="connsiteX22" fmla="*/ 723900 w 4305300"/>
              <a:gd name="connsiteY22" fmla="*/ 1579034 h 2036234"/>
              <a:gd name="connsiteX23" fmla="*/ 711200 w 4305300"/>
              <a:gd name="connsiteY23" fmla="*/ 1579034 h 2036234"/>
              <a:gd name="connsiteX24" fmla="*/ 711200 w 4305300"/>
              <a:gd name="connsiteY24" fmla="*/ 1553634 h 2036234"/>
              <a:gd name="connsiteX25" fmla="*/ 516467 w 4305300"/>
              <a:gd name="connsiteY25" fmla="*/ 1553634 h 2036234"/>
              <a:gd name="connsiteX26" fmla="*/ 516467 w 4305300"/>
              <a:gd name="connsiteY26" fmla="*/ 1515534 h 2036234"/>
              <a:gd name="connsiteX27" fmla="*/ 478367 w 4305300"/>
              <a:gd name="connsiteY27" fmla="*/ 1515534 h 2036234"/>
              <a:gd name="connsiteX28" fmla="*/ 478367 w 4305300"/>
              <a:gd name="connsiteY28" fmla="*/ 1494367 h 2036234"/>
              <a:gd name="connsiteX29" fmla="*/ 461434 w 4305300"/>
              <a:gd name="connsiteY29" fmla="*/ 1477434 h 2036234"/>
              <a:gd name="connsiteX30" fmla="*/ 461434 w 4305300"/>
              <a:gd name="connsiteY30" fmla="*/ 1456267 h 2036234"/>
              <a:gd name="connsiteX31" fmla="*/ 444500 w 4305300"/>
              <a:gd name="connsiteY31" fmla="*/ 1439333 h 2036234"/>
              <a:gd name="connsiteX32" fmla="*/ 406400 w 4305300"/>
              <a:gd name="connsiteY32" fmla="*/ 1439333 h 2036234"/>
              <a:gd name="connsiteX33" fmla="*/ 406400 w 4305300"/>
              <a:gd name="connsiteY33" fmla="*/ 1405467 h 2036234"/>
              <a:gd name="connsiteX34" fmla="*/ 385234 w 4305300"/>
              <a:gd name="connsiteY34" fmla="*/ 1405467 h 2036234"/>
              <a:gd name="connsiteX35" fmla="*/ 385234 w 4305300"/>
              <a:gd name="connsiteY35" fmla="*/ 1388534 h 2036234"/>
              <a:gd name="connsiteX36" fmla="*/ 368300 w 4305300"/>
              <a:gd name="connsiteY36" fmla="*/ 1388534 h 2036234"/>
              <a:gd name="connsiteX37" fmla="*/ 351367 w 4305300"/>
              <a:gd name="connsiteY37" fmla="*/ 1388534 h 2036234"/>
              <a:gd name="connsiteX38" fmla="*/ 351367 w 4305300"/>
              <a:gd name="connsiteY38" fmla="*/ 1248834 h 2036234"/>
              <a:gd name="connsiteX39" fmla="*/ 330200 w 4305300"/>
              <a:gd name="connsiteY39" fmla="*/ 1248834 h 2036234"/>
              <a:gd name="connsiteX40" fmla="*/ 330200 w 4305300"/>
              <a:gd name="connsiteY40" fmla="*/ 1231900 h 2036234"/>
              <a:gd name="connsiteX41" fmla="*/ 304800 w 4305300"/>
              <a:gd name="connsiteY41" fmla="*/ 1231900 h 2036234"/>
              <a:gd name="connsiteX42" fmla="*/ 304800 w 4305300"/>
              <a:gd name="connsiteY42" fmla="*/ 1210734 h 2036234"/>
              <a:gd name="connsiteX43" fmla="*/ 292100 w 4305300"/>
              <a:gd name="connsiteY43" fmla="*/ 1210734 h 2036234"/>
              <a:gd name="connsiteX44" fmla="*/ 292100 w 4305300"/>
              <a:gd name="connsiteY44" fmla="*/ 1189567 h 2036234"/>
              <a:gd name="connsiteX45" fmla="*/ 270934 w 4305300"/>
              <a:gd name="connsiteY45" fmla="*/ 1189567 h 2036234"/>
              <a:gd name="connsiteX46" fmla="*/ 270934 w 4305300"/>
              <a:gd name="connsiteY46" fmla="*/ 1155700 h 2036234"/>
              <a:gd name="connsiteX47" fmla="*/ 254000 w 4305300"/>
              <a:gd name="connsiteY47" fmla="*/ 1155700 h 2036234"/>
              <a:gd name="connsiteX48" fmla="*/ 254000 w 4305300"/>
              <a:gd name="connsiteY48" fmla="*/ 1121834 h 2036234"/>
              <a:gd name="connsiteX49" fmla="*/ 237067 w 4305300"/>
              <a:gd name="connsiteY49" fmla="*/ 1121834 h 2036234"/>
              <a:gd name="connsiteX50" fmla="*/ 237067 w 4305300"/>
              <a:gd name="connsiteY50" fmla="*/ 944034 h 2036234"/>
              <a:gd name="connsiteX51" fmla="*/ 228600 w 4305300"/>
              <a:gd name="connsiteY51" fmla="*/ 944034 h 2036234"/>
              <a:gd name="connsiteX52" fmla="*/ 228600 w 4305300"/>
              <a:gd name="connsiteY52" fmla="*/ 778934 h 2036234"/>
              <a:gd name="connsiteX53" fmla="*/ 215900 w 4305300"/>
              <a:gd name="connsiteY53" fmla="*/ 778934 h 2036234"/>
              <a:gd name="connsiteX54" fmla="*/ 215900 w 4305300"/>
              <a:gd name="connsiteY54" fmla="*/ 592667 h 2036234"/>
              <a:gd name="connsiteX55" fmla="*/ 215900 w 4305300"/>
              <a:gd name="connsiteY55" fmla="*/ 592667 h 2036234"/>
              <a:gd name="connsiteX56" fmla="*/ 215900 w 4305300"/>
              <a:gd name="connsiteY56" fmla="*/ 393700 h 2036234"/>
              <a:gd name="connsiteX57" fmla="*/ 190500 w 4305300"/>
              <a:gd name="connsiteY57" fmla="*/ 393700 h 2036234"/>
              <a:gd name="connsiteX58" fmla="*/ 192087 w 4305300"/>
              <a:gd name="connsiteY58" fmla="*/ 361950 h 2036234"/>
              <a:gd name="connsiteX59" fmla="*/ 160867 w 4305300"/>
              <a:gd name="connsiteY59" fmla="*/ 364067 h 2036234"/>
              <a:gd name="connsiteX60" fmla="*/ 160867 w 4305300"/>
              <a:gd name="connsiteY60" fmla="*/ 313267 h 2036234"/>
              <a:gd name="connsiteX61" fmla="*/ 131234 w 4305300"/>
              <a:gd name="connsiteY61" fmla="*/ 313267 h 2036234"/>
              <a:gd name="connsiteX62" fmla="*/ 131234 w 4305300"/>
              <a:gd name="connsiteY62" fmla="*/ 249767 h 2036234"/>
              <a:gd name="connsiteX63" fmla="*/ 131234 w 4305300"/>
              <a:gd name="connsiteY63" fmla="*/ 215900 h 2036234"/>
              <a:gd name="connsiteX64" fmla="*/ 114300 w 4305300"/>
              <a:gd name="connsiteY64" fmla="*/ 215900 h 2036234"/>
              <a:gd name="connsiteX65" fmla="*/ 114300 w 4305300"/>
              <a:gd name="connsiteY65" fmla="*/ 177800 h 2036234"/>
              <a:gd name="connsiteX66" fmla="*/ 88900 w 4305300"/>
              <a:gd name="connsiteY66" fmla="*/ 177800 h 2036234"/>
              <a:gd name="connsiteX67" fmla="*/ 88900 w 4305300"/>
              <a:gd name="connsiteY67" fmla="*/ 122767 h 2036234"/>
              <a:gd name="connsiteX68" fmla="*/ 63500 w 4305300"/>
              <a:gd name="connsiteY68" fmla="*/ 122767 h 2036234"/>
              <a:gd name="connsiteX69" fmla="*/ 63500 w 4305300"/>
              <a:gd name="connsiteY69" fmla="*/ 71967 h 2036234"/>
              <a:gd name="connsiteX70" fmla="*/ 29634 w 4305300"/>
              <a:gd name="connsiteY70" fmla="*/ 71967 h 2036234"/>
              <a:gd name="connsiteX71" fmla="*/ 29634 w 4305300"/>
              <a:gd name="connsiteY71" fmla="*/ 42334 h 2036234"/>
              <a:gd name="connsiteX72" fmla="*/ 21167 w 4305300"/>
              <a:gd name="connsiteY72" fmla="*/ 42334 h 2036234"/>
              <a:gd name="connsiteX73" fmla="*/ 21167 w 4305300"/>
              <a:gd name="connsiteY73" fmla="*/ 0 h 2036234"/>
              <a:gd name="connsiteX74" fmla="*/ 0 w 4305300"/>
              <a:gd name="connsiteY74" fmla="*/ 0 h 2036234"/>
              <a:gd name="connsiteX0" fmla="*/ 4305300 w 4305300"/>
              <a:gd name="connsiteY0" fmla="*/ 2036234 h 2036234"/>
              <a:gd name="connsiteX1" fmla="*/ 3704167 w 4305300"/>
              <a:gd name="connsiteY1" fmla="*/ 2036234 h 2036234"/>
              <a:gd name="connsiteX2" fmla="*/ 3704167 w 4305300"/>
              <a:gd name="connsiteY2" fmla="*/ 1926167 h 2036234"/>
              <a:gd name="connsiteX3" fmla="*/ 3318934 w 4305300"/>
              <a:gd name="connsiteY3" fmla="*/ 1926167 h 2036234"/>
              <a:gd name="connsiteX4" fmla="*/ 3318934 w 4305300"/>
              <a:gd name="connsiteY4" fmla="*/ 1828800 h 2036234"/>
              <a:gd name="connsiteX5" fmla="*/ 2019300 w 4305300"/>
              <a:gd name="connsiteY5" fmla="*/ 1828800 h 2036234"/>
              <a:gd name="connsiteX6" fmla="*/ 2019300 w 4305300"/>
              <a:gd name="connsiteY6" fmla="*/ 1799167 h 2036234"/>
              <a:gd name="connsiteX7" fmla="*/ 1595967 w 4305300"/>
              <a:gd name="connsiteY7" fmla="*/ 1799167 h 2036234"/>
              <a:gd name="connsiteX8" fmla="*/ 1595967 w 4305300"/>
              <a:gd name="connsiteY8" fmla="*/ 1769534 h 2036234"/>
              <a:gd name="connsiteX9" fmla="*/ 1473200 w 4305300"/>
              <a:gd name="connsiteY9" fmla="*/ 1769534 h 2036234"/>
              <a:gd name="connsiteX10" fmla="*/ 1473200 w 4305300"/>
              <a:gd name="connsiteY10" fmla="*/ 1718734 h 2036234"/>
              <a:gd name="connsiteX11" fmla="*/ 1447800 w 4305300"/>
              <a:gd name="connsiteY11" fmla="*/ 1718734 h 2036234"/>
              <a:gd name="connsiteX12" fmla="*/ 1447800 w 4305300"/>
              <a:gd name="connsiteY12" fmla="*/ 1697567 h 2036234"/>
              <a:gd name="connsiteX13" fmla="*/ 1100667 w 4305300"/>
              <a:gd name="connsiteY13" fmla="*/ 1697567 h 2036234"/>
              <a:gd name="connsiteX14" fmla="*/ 1100667 w 4305300"/>
              <a:gd name="connsiteY14" fmla="*/ 1663700 h 2036234"/>
              <a:gd name="connsiteX15" fmla="*/ 1079500 w 4305300"/>
              <a:gd name="connsiteY15" fmla="*/ 1663700 h 2036234"/>
              <a:gd name="connsiteX16" fmla="*/ 1079500 w 4305300"/>
              <a:gd name="connsiteY16" fmla="*/ 1651000 h 2036234"/>
              <a:gd name="connsiteX17" fmla="*/ 990600 w 4305300"/>
              <a:gd name="connsiteY17" fmla="*/ 1651000 h 2036234"/>
              <a:gd name="connsiteX18" fmla="*/ 990600 w 4305300"/>
              <a:gd name="connsiteY18" fmla="*/ 1617134 h 2036234"/>
              <a:gd name="connsiteX19" fmla="*/ 804334 w 4305300"/>
              <a:gd name="connsiteY19" fmla="*/ 1617134 h 2036234"/>
              <a:gd name="connsiteX20" fmla="*/ 804334 w 4305300"/>
              <a:gd name="connsiteY20" fmla="*/ 1591734 h 2036234"/>
              <a:gd name="connsiteX21" fmla="*/ 723900 w 4305300"/>
              <a:gd name="connsiteY21" fmla="*/ 1591734 h 2036234"/>
              <a:gd name="connsiteX22" fmla="*/ 723900 w 4305300"/>
              <a:gd name="connsiteY22" fmla="*/ 1579034 h 2036234"/>
              <a:gd name="connsiteX23" fmla="*/ 711200 w 4305300"/>
              <a:gd name="connsiteY23" fmla="*/ 1579034 h 2036234"/>
              <a:gd name="connsiteX24" fmla="*/ 711200 w 4305300"/>
              <a:gd name="connsiteY24" fmla="*/ 1553634 h 2036234"/>
              <a:gd name="connsiteX25" fmla="*/ 516467 w 4305300"/>
              <a:gd name="connsiteY25" fmla="*/ 1553634 h 2036234"/>
              <a:gd name="connsiteX26" fmla="*/ 516467 w 4305300"/>
              <a:gd name="connsiteY26" fmla="*/ 1515534 h 2036234"/>
              <a:gd name="connsiteX27" fmla="*/ 478367 w 4305300"/>
              <a:gd name="connsiteY27" fmla="*/ 1515534 h 2036234"/>
              <a:gd name="connsiteX28" fmla="*/ 478367 w 4305300"/>
              <a:gd name="connsiteY28" fmla="*/ 1494367 h 2036234"/>
              <a:gd name="connsiteX29" fmla="*/ 461434 w 4305300"/>
              <a:gd name="connsiteY29" fmla="*/ 1477434 h 2036234"/>
              <a:gd name="connsiteX30" fmla="*/ 461434 w 4305300"/>
              <a:gd name="connsiteY30" fmla="*/ 1456267 h 2036234"/>
              <a:gd name="connsiteX31" fmla="*/ 444500 w 4305300"/>
              <a:gd name="connsiteY31" fmla="*/ 1439333 h 2036234"/>
              <a:gd name="connsiteX32" fmla="*/ 406400 w 4305300"/>
              <a:gd name="connsiteY32" fmla="*/ 1439333 h 2036234"/>
              <a:gd name="connsiteX33" fmla="*/ 406400 w 4305300"/>
              <a:gd name="connsiteY33" fmla="*/ 1405467 h 2036234"/>
              <a:gd name="connsiteX34" fmla="*/ 385234 w 4305300"/>
              <a:gd name="connsiteY34" fmla="*/ 1405467 h 2036234"/>
              <a:gd name="connsiteX35" fmla="*/ 385234 w 4305300"/>
              <a:gd name="connsiteY35" fmla="*/ 1388534 h 2036234"/>
              <a:gd name="connsiteX36" fmla="*/ 368300 w 4305300"/>
              <a:gd name="connsiteY36" fmla="*/ 1388534 h 2036234"/>
              <a:gd name="connsiteX37" fmla="*/ 351367 w 4305300"/>
              <a:gd name="connsiteY37" fmla="*/ 1388534 h 2036234"/>
              <a:gd name="connsiteX38" fmla="*/ 351367 w 4305300"/>
              <a:gd name="connsiteY38" fmla="*/ 1248834 h 2036234"/>
              <a:gd name="connsiteX39" fmla="*/ 330200 w 4305300"/>
              <a:gd name="connsiteY39" fmla="*/ 1248834 h 2036234"/>
              <a:gd name="connsiteX40" fmla="*/ 330200 w 4305300"/>
              <a:gd name="connsiteY40" fmla="*/ 1231900 h 2036234"/>
              <a:gd name="connsiteX41" fmla="*/ 304800 w 4305300"/>
              <a:gd name="connsiteY41" fmla="*/ 1231900 h 2036234"/>
              <a:gd name="connsiteX42" fmla="*/ 304800 w 4305300"/>
              <a:gd name="connsiteY42" fmla="*/ 1210734 h 2036234"/>
              <a:gd name="connsiteX43" fmla="*/ 292100 w 4305300"/>
              <a:gd name="connsiteY43" fmla="*/ 1210734 h 2036234"/>
              <a:gd name="connsiteX44" fmla="*/ 292100 w 4305300"/>
              <a:gd name="connsiteY44" fmla="*/ 1189567 h 2036234"/>
              <a:gd name="connsiteX45" fmla="*/ 270934 w 4305300"/>
              <a:gd name="connsiteY45" fmla="*/ 1189567 h 2036234"/>
              <a:gd name="connsiteX46" fmla="*/ 270934 w 4305300"/>
              <a:gd name="connsiteY46" fmla="*/ 1155700 h 2036234"/>
              <a:gd name="connsiteX47" fmla="*/ 254000 w 4305300"/>
              <a:gd name="connsiteY47" fmla="*/ 1155700 h 2036234"/>
              <a:gd name="connsiteX48" fmla="*/ 254000 w 4305300"/>
              <a:gd name="connsiteY48" fmla="*/ 1121834 h 2036234"/>
              <a:gd name="connsiteX49" fmla="*/ 237067 w 4305300"/>
              <a:gd name="connsiteY49" fmla="*/ 1121834 h 2036234"/>
              <a:gd name="connsiteX50" fmla="*/ 237067 w 4305300"/>
              <a:gd name="connsiteY50" fmla="*/ 944034 h 2036234"/>
              <a:gd name="connsiteX51" fmla="*/ 228600 w 4305300"/>
              <a:gd name="connsiteY51" fmla="*/ 944034 h 2036234"/>
              <a:gd name="connsiteX52" fmla="*/ 228600 w 4305300"/>
              <a:gd name="connsiteY52" fmla="*/ 778934 h 2036234"/>
              <a:gd name="connsiteX53" fmla="*/ 215900 w 4305300"/>
              <a:gd name="connsiteY53" fmla="*/ 778934 h 2036234"/>
              <a:gd name="connsiteX54" fmla="*/ 215900 w 4305300"/>
              <a:gd name="connsiteY54" fmla="*/ 592667 h 2036234"/>
              <a:gd name="connsiteX55" fmla="*/ 215900 w 4305300"/>
              <a:gd name="connsiteY55" fmla="*/ 592667 h 2036234"/>
              <a:gd name="connsiteX56" fmla="*/ 215900 w 4305300"/>
              <a:gd name="connsiteY56" fmla="*/ 393700 h 2036234"/>
              <a:gd name="connsiteX57" fmla="*/ 190500 w 4305300"/>
              <a:gd name="connsiteY57" fmla="*/ 393700 h 2036234"/>
              <a:gd name="connsiteX58" fmla="*/ 190499 w 4305300"/>
              <a:gd name="connsiteY58" fmla="*/ 365125 h 2036234"/>
              <a:gd name="connsiteX59" fmla="*/ 160867 w 4305300"/>
              <a:gd name="connsiteY59" fmla="*/ 364067 h 2036234"/>
              <a:gd name="connsiteX60" fmla="*/ 160867 w 4305300"/>
              <a:gd name="connsiteY60" fmla="*/ 313267 h 2036234"/>
              <a:gd name="connsiteX61" fmla="*/ 131234 w 4305300"/>
              <a:gd name="connsiteY61" fmla="*/ 313267 h 2036234"/>
              <a:gd name="connsiteX62" fmla="*/ 131234 w 4305300"/>
              <a:gd name="connsiteY62" fmla="*/ 249767 h 2036234"/>
              <a:gd name="connsiteX63" fmla="*/ 131234 w 4305300"/>
              <a:gd name="connsiteY63" fmla="*/ 215900 h 2036234"/>
              <a:gd name="connsiteX64" fmla="*/ 114300 w 4305300"/>
              <a:gd name="connsiteY64" fmla="*/ 215900 h 2036234"/>
              <a:gd name="connsiteX65" fmla="*/ 114300 w 4305300"/>
              <a:gd name="connsiteY65" fmla="*/ 177800 h 2036234"/>
              <a:gd name="connsiteX66" fmla="*/ 88900 w 4305300"/>
              <a:gd name="connsiteY66" fmla="*/ 177800 h 2036234"/>
              <a:gd name="connsiteX67" fmla="*/ 88900 w 4305300"/>
              <a:gd name="connsiteY67" fmla="*/ 122767 h 2036234"/>
              <a:gd name="connsiteX68" fmla="*/ 63500 w 4305300"/>
              <a:gd name="connsiteY68" fmla="*/ 122767 h 2036234"/>
              <a:gd name="connsiteX69" fmla="*/ 63500 w 4305300"/>
              <a:gd name="connsiteY69" fmla="*/ 71967 h 2036234"/>
              <a:gd name="connsiteX70" fmla="*/ 29634 w 4305300"/>
              <a:gd name="connsiteY70" fmla="*/ 71967 h 2036234"/>
              <a:gd name="connsiteX71" fmla="*/ 29634 w 4305300"/>
              <a:gd name="connsiteY71" fmla="*/ 42334 h 2036234"/>
              <a:gd name="connsiteX72" fmla="*/ 21167 w 4305300"/>
              <a:gd name="connsiteY72" fmla="*/ 42334 h 2036234"/>
              <a:gd name="connsiteX73" fmla="*/ 21167 w 4305300"/>
              <a:gd name="connsiteY73" fmla="*/ 0 h 2036234"/>
              <a:gd name="connsiteX74" fmla="*/ 0 w 4305300"/>
              <a:gd name="connsiteY74" fmla="*/ 0 h 2036234"/>
              <a:gd name="connsiteX0" fmla="*/ 4305300 w 4305300"/>
              <a:gd name="connsiteY0" fmla="*/ 2036234 h 2036234"/>
              <a:gd name="connsiteX1" fmla="*/ 3704167 w 4305300"/>
              <a:gd name="connsiteY1" fmla="*/ 2036234 h 2036234"/>
              <a:gd name="connsiteX2" fmla="*/ 3704167 w 4305300"/>
              <a:gd name="connsiteY2" fmla="*/ 1926167 h 2036234"/>
              <a:gd name="connsiteX3" fmla="*/ 3318934 w 4305300"/>
              <a:gd name="connsiteY3" fmla="*/ 1926167 h 2036234"/>
              <a:gd name="connsiteX4" fmla="*/ 3318934 w 4305300"/>
              <a:gd name="connsiteY4" fmla="*/ 1828800 h 2036234"/>
              <a:gd name="connsiteX5" fmla="*/ 2019300 w 4305300"/>
              <a:gd name="connsiteY5" fmla="*/ 1828800 h 2036234"/>
              <a:gd name="connsiteX6" fmla="*/ 2019300 w 4305300"/>
              <a:gd name="connsiteY6" fmla="*/ 1799167 h 2036234"/>
              <a:gd name="connsiteX7" fmla="*/ 1595967 w 4305300"/>
              <a:gd name="connsiteY7" fmla="*/ 1799167 h 2036234"/>
              <a:gd name="connsiteX8" fmla="*/ 1595967 w 4305300"/>
              <a:gd name="connsiteY8" fmla="*/ 1769534 h 2036234"/>
              <a:gd name="connsiteX9" fmla="*/ 1473200 w 4305300"/>
              <a:gd name="connsiteY9" fmla="*/ 1769534 h 2036234"/>
              <a:gd name="connsiteX10" fmla="*/ 1473200 w 4305300"/>
              <a:gd name="connsiteY10" fmla="*/ 1718734 h 2036234"/>
              <a:gd name="connsiteX11" fmla="*/ 1447800 w 4305300"/>
              <a:gd name="connsiteY11" fmla="*/ 1718734 h 2036234"/>
              <a:gd name="connsiteX12" fmla="*/ 1447800 w 4305300"/>
              <a:gd name="connsiteY12" fmla="*/ 1697567 h 2036234"/>
              <a:gd name="connsiteX13" fmla="*/ 1100667 w 4305300"/>
              <a:gd name="connsiteY13" fmla="*/ 1697567 h 2036234"/>
              <a:gd name="connsiteX14" fmla="*/ 1100667 w 4305300"/>
              <a:gd name="connsiteY14" fmla="*/ 1663700 h 2036234"/>
              <a:gd name="connsiteX15" fmla="*/ 1079500 w 4305300"/>
              <a:gd name="connsiteY15" fmla="*/ 1663700 h 2036234"/>
              <a:gd name="connsiteX16" fmla="*/ 1079500 w 4305300"/>
              <a:gd name="connsiteY16" fmla="*/ 1651000 h 2036234"/>
              <a:gd name="connsiteX17" fmla="*/ 990600 w 4305300"/>
              <a:gd name="connsiteY17" fmla="*/ 1651000 h 2036234"/>
              <a:gd name="connsiteX18" fmla="*/ 990600 w 4305300"/>
              <a:gd name="connsiteY18" fmla="*/ 1617134 h 2036234"/>
              <a:gd name="connsiteX19" fmla="*/ 804334 w 4305300"/>
              <a:gd name="connsiteY19" fmla="*/ 1617134 h 2036234"/>
              <a:gd name="connsiteX20" fmla="*/ 804334 w 4305300"/>
              <a:gd name="connsiteY20" fmla="*/ 1591734 h 2036234"/>
              <a:gd name="connsiteX21" fmla="*/ 723900 w 4305300"/>
              <a:gd name="connsiteY21" fmla="*/ 1591734 h 2036234"/>
              <a:gd name="connsiteX22" fmla="*/ 723900 w 4305300"/>
              <a:gd name="connsiteY22" fmla="*/ 1579034 h 2036234"/>
              <a:gd name="connsiteX23" fmla="*/ 711200 w 4305300"/>
              <a:gd name="connsiteY23" fmla="*/ 1579034 h 2036234"/>
              <a:gd name="connsiteX24" fmla="*/ 711200 w 4305300"/>
              <a:gd name="connsiteY24" fmla="*/ 1553634 h 2036234"/>
              <a:gd name="connsiteX25" fmla="*/ 516467 w 4305300"/>
              <a:gd name="connsiteY25" fmla="*/ 1553634 h 2036234"/>
              <a:gd name="connsiteX26" fmla="*/ 516467 w 4305300"/>
              <a:gd name="connsiteY26" fmla="*/ 1515534 h 2036234"/>
              <a:gd name="connsiteX27" fmla="*/ 478367 w 4305300"/>
              <a:gd name="connsiteY27" fmla="*/ 1515534 h 2036234"/>
              <a:gd name="connsiteX28" fmla="*/ 478367 w 4305300"/>
              <a:gd name="connsiteY28" fmla="*/ 1494367 h 2036234"/>
              <a:gd name="connsiteX29" fmla="*/ 461434 w 4305300"/>
              <a:gd name="connsiteY29" fmla="*/ 1477434 h 2036234"/>
              <a:gd name="connsiteX30" fmla="*/ 461434 w 4305300"/>
              <a:gd name="connsiteY30" fmla="*/ 1456267 h 2036234"/>
              <a:gd name="connsiteX31" fmla="*/ 444500 w 4305300"/>
              <a:gd name="connsiteY31" fmla="*/ 1439333 h 2036234"/>
              <a:gd name="connsiteX32" fmla="*/ 406400 w 4305300"/>
              <a:gd name="connsiteY32" fmla="*/ 1439333 h 2036234"/>
              <a:gd name="connsiteX33" fmla="*/ 406400 w 4305300"/>
              <a:gd name="connsiteY33" fmla="*/ 1405467 h 2036234"/>
              <a:gd name="connsiteX34" fmla="*/ 385234 w 4305300"/>
              <a:gd name="connsiteY34" fmla="*/ 1405467 h 2036234"/>
              <a:gd name="connsiteX35" fmla="*/ 385234 w 4305300"/>
              <a:gd name="connsiteY35" fmla="*/ 1388534 h 2036234"/>
              <a:gd name="connsiteX36" fmla="*/ 368300 w 4305300"/>
              <a:gd name="connsiteY36" fmla="*/ 1388534 h 2036234"/>
              <a:gd name="connsiteX37" fmla="*/ 351367 w 4305300"/>
              <a:gd name="connsiteY37" fmla="*/ 1388534 h 2036234"/>
              <a:gd name="connsiteX38" fmla="*/ 351367 w 4305300"/>
              <a:gd name="connsiteY38" fmla="*/ 1248834 h 2036234"/>
              <a:gd name="connsiteX39" fmla="*/ 330200 w 4305300"/>
              <a:gd name="connsiteY39" fmla="*/ 1248834 h 2036234"/>
              <a:gd name="connsiteX40" fmla="*/ 330200 w 4305300"/>
              <a:gd name="connsiteY40" fmla="*/ 1231900 h 2036234"/>
              <a:gd name="connsiteX41" fmla="*/ 304800 w 4305300"/>
              <a:gd name="connsiteY41" fmla="*/ 1231900 h 2036234"/>
              <a:gd name="connsiteX42" fmla="*/ 304800 w 4305300"/>
              <a:gd name="connsiteY42" fmla="*/ 1210734 h 2036234"/>
              <a:gd name="connsiteX43" fmla="*/ 292100 w 4305300"/>
              <a:gd name="connsiteY43" fmla="*/ 1210734 h 2036234"/>
              <a:gd name="connsiteX44" fmla="*/ 292100 w 4305300"/>
              <a:gd name="connsiteY44" fmla="*/ 1189567 h 2036234"/>
              <a:gd name="connsiteX45" fmla="*/ 270934 w 4305300"/>
              <a:gd name="connsiteY45" fmla="*/ 1189567 h 2036234"/>
              <a:gd name="connsiteX46" fmla="*/ 270934 w 4305300"/>
              <a:gd name="connsiteY46" fmla="*/ 1155700 h 2036234"/>
              <a:gd name="connsiteX47" fmla="*/ 254000 w 4305300"/>
              <a:gd name="connsiteY47" fmla="*/ 1155700 h 2036234"/>
              <a:gd name="connsiteX48" fmla="*/ 254000 w 4305300"/>
              <a:gd name="connsiteY48" fmla="*/ 1121834 h 2036234"/>
              <a:gd name="connsiteX49" fmla="*/ 237067 w 4305300"/>
              <a:gd name="connsiteY49" fmla="*/ 1121834 h 2036234"/>
              <a:gd name="connsiteX50" fmla="*/ 237067 w 4305300"/>
              <a:gd name="connsiteY50" fmla="*/ 944034 h 2036234"/>
              <a:gd name="connsiteX51" fmla="*/ 228600 w 4305300"/>
              <a:gd name="connsiteY51" fmla="*/ 944034 h 2036234"/>
              <a:gd name="connsiteX52" fmla="*/ 228600 w 4305300"/>
              <a:gd name="connsiteY52" fmla="*/ 778934 h 2036234"/>
              <a:gd name="connsiteX53" fmla="*/ 215900 w 4305300"/>
              <a:gd name="connsiteY53" fmla="*/ 778934 h 2036234"/>
              <a:gd name="connsiteX54" fmla="*/ 215900 w 4305300"/>
              <a:gd name="connsiteY54" fmla="*/ 592667 h 2036234"/>
              <a:gd name="connsiteX55" fmla="*/ 215900 w 4305300"/>
              <a:gd name="connsiteY55" fmla="*/ 592667 h 2036234"/>
              <a:gd name="connsiteX56" fmla="*/ 215900 w 4305300"/>
              <a:gd name="connsiteY56" fmla="*/ 393700 h 2036234"/>
              <a:gd name="connsiteX57" fmla="*/ 190500 w 4305300"/>
              <a:gd name="connsiteY57" fmla="*/ 393700 h 2036234"/>
              <a:gd name="connsiteX58" fmla="*/ 190499 w 4305300"/>
              <a:gd name="connsiteY58" fmla="*/ 365125 h 2036234"/>
              <a:gd name="connsiteX59" fmla="*/ 160867 w 4305300"/>
              <a:gd name="connsiteY59" fmla="*/ 364067 h 2036234"/>
              <a:gd name="connsiteX60" fmla="*/ 160867 w 4305300"/>
              <a:gd name="connsiteY60" fmla="*/ 313267 h 2036234"/>
              <a:gd name="connsiteX61" fmla="*/ 131234 w 4305300"/>
              <a:gd name="connsiteY61" fmla="*/ 313267 h 2036234"/>
              <a:gd name="connsiteX62" fmla="*/ 131234 w 4305300"/>
              <a:gd name="connsiteY62" fmla="*/ 249767 h 2036234"/>
              <a:gd name="connsiteX63" fmla="*/ 131234 w 4305300"/>
              <a:gd name="connsiteY63" fmla="*/ 215900 h 2036234"/>
              <a:gd name="connsiteX64" fmla="*/ 114300 w 4305300"/>
              <a:gd name="connsiteY64" fmla="*/ 215900 h 2036234"/>
              <a:gd name="connsiteX65" fmla="*/ 114300 w 4305300"/>
              <a:gd name="connsiteY65" fmla="*/ 177800 h 2036234"/>
              <a:gd name="connsiteX66" fmla="*/ 88900 w 4305300"/>
              <a:gd name="connsiteY66" fmla="*/ 177800 h 2036234"/>
              <a:gd name="connsiteX67" fmla="*/ 88900 w 4305300"/>
              <a:gd name="connsiteY67" fmla="*/ 122767 h 2036234"/>
              <a:gd name="connsiteX68" fmla="*/ 63500 w 4305300"/>
              <a:gd name="connsiteY68" fmla="*/ 122767 h 2036234"/>
              <a:gd name="connsiteX69" fmla="*/ 63500 w 4305300"/>
              <a:gd name="connsiteY69" fmla="*/ 71967 h 2036234"/>
              <a:gd name="connsiteX70" fmla="*/ 29634 w 4305300"/>
              <a:gd name="connsiteY70" fmla="*/ 71967 h 2036234"/>
              <a:gd name="connsiteX71" fmla="*/ 29634 w 4305300"/>
              <a:gd name="connsiteY71" fmla="*/ 42334 h 2036234"/>
              <a:gd name="connsiteX72" fmla="*/ 21167 w 4305300"/>
              <a:gd name="connsiteY72" fmla="*/ 42334 h 2036234"/>
              <a:gd name="connsiteX73" fmla="*/ 21167 w 4305300"/>
              <a:gd name="connsiteY73" fmla="*/ 0 h 2036234"/>
              <a:gd name="connsiteX74" fmla="*/ 0 w 4305300"/>
              <a:gd name="connsiteY74" fmla="*/ 0 h 2036234"/>
              <a:gd name="connsiteX0" fmla="*/ 4313238 w 4313238"/>
              <a:gd name="connsiteY0" fmla="*/ 2036234 h 2036234"/>
              <a:gd name="connsiteX1" fmla="*/ 3712105 w 4313238"/>
              <a:gd name="connsiteY1" fmla="*/ 2036234 h 2036234"/>
              <a:gd name="connsiteX2" fmla="*/ 3712105 w 4313238"/>
              <a:gd name="connsiteY2" fmla="*/ 1926167 h 2036234"/>
              <a:gd name="connsiteX3" fmla="*/ 3326872 w 4313238"/>
              <a:gd name="connsiteY3" fmla="*/ 1926167 h 2036234"/>
              <a:gd name="connsiteX4" fmla="*/ 3326872 w 4313238"/>
              <a:gd name="connsiteY4" fmla="*/ 1828800 h 2036234"/>
              <a:gd name="connsiteX5" fmla="*/ 2027238 w 4313238"/>
              <a:gd name="connsiteY5" fmla="*/ 1828800 h 2036234"/>
              <a:gd name="connsiteX6" fmla="*/ 2027238 w 4313238"/>
              <a:gd name="connsiteY6" fmla="*/ 1799167 h 2036234"/>
              <a:gd name="connsiteX7" fmla="*/ 1603905 w 4313238"/>
              <a:gd name="connsiteY7" fmla="*/ 1799167 h 2036234"/>
              <a:gd name="connsiteX8" fmla="*/ 1603905 w 4313238"/>
              <a:gd name="connsiteY8" fmla="*/ 1769534 h 2036234"/>
              <a:gd name="connsiteX9" fmla="*/ 1481138 w 4313238"/>
              <a:gd name="connsiteY9" fmla="*/ 1769534 h 2036234"/>
              <a:gd name="connsiteX10" fmla="*/ 1481138 w 4313238"/>
              <a:gd name="connsiteY10" fmla="*/ 1718734 h 2036234"/>
              <a:gd name="connsiteX11" fmla="*/ 1455738 w 4313238"/>
              <a:gd name="connsiteY11" fmla="*/ 1718734 h 2036234"/>
              <a:gd name="connsiteX12" fmla="*/ 1455738 w 4313238"/>
              <a:gd name="connsiteY12" fmla="*/ 1697567 h 2036234"/>
              <a:gd name="connsiteX13" fmla="*/ 1108605 w 4313238"/>
              <a:gd name="connsiteY13" fmla="*/ 1697567 h 2036234"/>
              <a:gd name="connsiteX14" fmla="*/ 1108605 w 4313238"/>
              <a:gd name="connsiteY14" fmla="*/ 1663700 h 2036234"/>
              <a:gd name="connsiteX15" fmla="*/ 1087438 w 4313238"/>
              <a:gd name="connsiteY15" fmla="*/ 1663700 h 2036234"/>
              <a:gd name="connsiteX16" fmla="*/ 1087438 w 4313238"/>
              <a:gd name="connsiteY16" fmla="*/ 1651000 h 2036234"/>
              <a:gd name="connsiteX17" fmla="*/ 998538 w 4313238"/>
              <a:gd name="connsiteY17" fmla="*/ 1651000 h 2036234"/>
              <a:gd name="connsiteX18" fmla="*/ 998538 w 4313238"/>
              <a:gd name="connsiteY18" fmla="*/ 1617134 h 2036234"/>
              <a:gd name="connsiteX19" fmla="*/ 812272 w 4313238"/>
              <a:gd name="connsiteY19" fmla="*/ 1617134 h 2036234"/>
              <a:gd name="connsiteX20" fmla="*/ 812272 w 4313238"/>
              <a:gd name="connsiteY20" fmla="*/ 1591734 h 2036234"/>
              <a:gd name="connsiteX21" fmla="*/ 731838 w 4313238"/>
              <a:gd name="connsiteY21" fmla="*/ 1591734 h 2036234"/>
              <a:gd name="connsiteX22" fmla="*/ 731838 w 4313238"/>
              <a:gd name="connsiteY22" fmla="*/ 1579034 h 2036234"/>
              <a:gd name="connsiteX23" fmla="*/ 719138 w 4313238"/>
              <a:gd name="connsiteY23" fmla="*/ 1579034 h 2036234"/>
              <a:gd name="connsiteX24" fmla="*/ 719138 w 4313238"/>
              <a:gd name="connsiteY24" fmla="*/ 1553634 h 2036234"/>
              <a:gd name="connsiteX25" fmla="*/ 524405 w 4313238"/>
              <a:gd name="connsiteY25" fmla="*/ 1553634 h 2036234"/>
              <a:gd name="connsiteX26" fmla="*/ 524405 w 4313238"/>
              <a:gd name="connsiteY26" fmla="*/ 1515534 h 2036234"/>
              <a:gd name="connsiteX27" fmla="*/ 486305 w 4313238"/>
              <a:gd name="connsiteY27" fmla="*/ 1515534 h 2036234"/>
              <a:gd name="connsiteX28" fmla="*/ 486305 w 4313238"/>
              <a:gd name="connsiteY28" fmla="*/ 1494367 h 2036234"/>
              <a:gd name="connsiteX29" fmla="*/ 469372 w 4313238"/>
              <a:gd name="connsiteY29" fmla="*/ 1477434 h 2036234"/>
              <a:gd name="connsiteX30" fmla="*/ 469372 w 4313238"/>
              <a:gd name="connsiteY30" fmla="*/ 1456267 h 2036234"/>
              <a:gd name="connsiteX31" fmla="*/ 452438 w 4313238"/>
              <a:gd name="connsiteY31" fmla="*/ 1439333 h 2036234"/>
              <a:gd name="connsiteX32" fmla="*/ 414338 w 4313238"/>
              <a:gd name="connsiteY32" fmla="*/ 1439333 h 2036234"/>
              <a:gd name="connsiteX33" fmla="*/ 414338 w 4313238"/>
              <a:gd name="connsiteY33" fmla="*/ 1405467 h 2036234"/>
              <a:gd name="connsiteX34" fmla="*/ 393172 w 4313238"/>
              <a:gd name="connsiteY34" fmla="*/ 1405467 h 2036234"/>
              <a:gd name="connsiteX35" fmla="*/ 393172 w 4313238"/>
              <a:gd name="connsiteY35" fmla="*/ 1388534 h 2036234"/>
              <a:gd name="connsiteX36" fmla="*/ 376238 w 4313238"/>
              <a:gd name="connsiteY36" fmla="*/ 1388534 h 2036234"/>
              <a:gd name="connsiteX37" fmla="*/ 359305 w 4313238"/>
              <a:gd name="connsiteY37" fmla="*/ 1388534 h 2036234"/>
              <a:gd name="connsiteX38" fmla="*/ 359305 w 4313238"/>
              <a:gd name="connsiteY38" fmla="*/ 1248834 h 2036234"/>
              <a:gd name="connsiteX39" fmla="*/ 338138 w 4313238"/>
              <a:gd name="connsiteY39" fmla="*/ 1248834 h 2036234"/>
              <a:gd name="connsiteX40" fmla="*/ 338138 w 4313238"/>
              <a:gd name="connsiteY40" fmla="*/ 1231900 h 2036234"/>
              <a:gd name="connsiteX41" fmla="*/ 312738 w 4313238"/>
              <a:gd name="connsiteY41" fmla="*/ 1231900 h 2036234"/>
              <a:gd name="connsiteX42" fmla="*/ 312738 w 4313238"/>
              <a:gd name="connsiteY42" fmla="*/ 1210734 h 2036234"/>
              <a:gd name="connsiteX43" fmla="*/ 300038 w 4313238"/>
              <a:gd name="connsiteY43" fmla="*/ 1210734 h 2036234"/>
              <a:gd name="connsiteX44" fmla="*/ 300038 w 4313238"/>
              <a:gd name="connsiteY44" fmla="*/ 1189567 h 2036234"/>
              <a:gd name="connsiteX45" fmla="*/ 278872 w 4313238"/>
              <a:gd name="connsiteY45" fmla="*/ 1189567 h 2036234"/>
              <a:gd name="connsiteX46" fmla="*/ 278872 w 4313238"/>
              <a:gd name="connsiteY46" fmla="*/ 1155700 h 2036234"/>
              <a:gd name="connsiteX47" fmla="*/ 261938 w 4313238"/>
              <a:gd name="connsiteY47" fmla="*/ 1155700 h 2036234"/>
              <a:gd name="connsiteX48" fmla="*/ 261938 w 4313238"/>
              <a:gd name="connsiteY48" fmla="*/ 1121834 h 2036234"/>
              <a:gd name="connsiteX49" fmla="*/ 245005 w 4313238"/>
              <a:gd name="connsiteY49" fmla="*/ 1121834 h 2036234"/>
              <a:gd name="connsiteX50" fmla="*/ 245005 w 4313238"/>
              <a:gd name="connsiteY50" fmla="*/ 944034 h 2036234"/>
              <a:gd name="connsiteX51" fmla="*/ 236538 w 4313238"/>
              <a:gd name="connsiteY51" fmla="*/ 944034 h 2036234"/>
              <a:gd name="connsiteX52" fmla="*/ 236538 w 4313238"/>
              <a:gd name="connsiteY52" fmla="*/ 778934 h 2036234"/>
              <a:gd name="connsiteX53" fmla="*/ 223838 w 4313238"/>
              <a:gd name="connsiteY53" fmla="*/ 778934 h 2036234"/>
              <a:gd name="connsiteX54" fmla="*/ 223838 w 4313238"/>
              <a:gd name="connsiteY54" fmla="*/ 592667 h 2036234"/>
              <a:gd name="connsiteX55" fmla="*/ 223838 w 4313238"/>
              <a:gd name="connsiteY55" fmla="*/ 592667 h 2036234"/>
              <a:gd name="connsiteX56" fmla="*/ 223838 w 4313238"/>
              <a:gd name="connsiteY56" fmla="*/ 393700 h 2036234"/>
              <a:gd name="connsiteX57" fmla="*/ 198438 w 4313238"/>
              <a:gd name="connsiteY57" fmla="*/ 393700 h 2036234"/>
              <a:gd name="connsiteX58" fmla="*/ 198437 w 4313238"/>
              <a:gd name="connsiteY58" fmla="*/ 365125 h 2036234"/>
              <a:gd name="connsiteX59" fmla="*/ 168805 w 4313238"/>
              <a:gd name="connsiteY59" fmla="*/ 364067 h 2036234"/>
              <a:gd name="connsiteX60" fmla="*/ 168805 w 4313238"/>
              <a:gd name="connsiteY60" fmla="*/ 313267 h 2036234"/>
              <a:gd name="connsiteX61" fmla="*/ 139172 w 4313238"/>
              <a:gd name="connsiteY61" fmla="*/ 313267 h 2036234"/>
              <a:gd name="connsiteX62" fmla="*/ 139172 w 4313238"/>
              <a:gd name="connsiteY62" fmla="*/ 249767 h 2036234"/>
              <a:gd name="connsiteX63" fmla="*/ 139172 w 4313238"/>
              <a:gd name="connsiteY63" fmla="*/ 215900 h 2036234"/>
              <a:gd name="connsiteX64" fmla="*/ 122238 w 4313238"/>
              <a:gd name="connsiteY64" fmla="*/ 215900 h 2036234"/>
              <a:gd name="connsiteX65" fmla="*/ 122238 w 4313238"/>
              <a:gd name="connsiteY65" fmla="*/ 177800 h 2036234"/>
              <a:gd name="connsiteX66" fmla="*/ 96838 w 4313238"/>
              <a:gd name="connsiteY66" fmla="*/ 177800 h 2036234"/>
              <a:gd name="connsiteX67" fmla="*/ 96838 w 4313238"/>
              <a:gd name="connsiteY67" fmla="*/ 122767 h 2036234"/>
              <a:gd name="connsiteX68" fmla="*/ 71438 w 4313238"/>
              <a:gd name="connsiteY68" fmla="*/ 122767 h 2036234"/>
              <a:gd name="connsiteX69" fmla="*/ 71438 w 4313238"/>
              <a:gd name="connsiteY69" fmla="*/ 71967 h 2036234"/>
              <a:gd name="connsiteX70" fmla="*/ 37572 w 4313238"/>
              <a:gd name="connsiteY70" fmla="*/ 71967 h 2036234"/>
              <a:gd name="connsiteX71" fmla="*/ 37572 w 4313238"/>
              <a:gd name="connsiteY71" fmla="*/ 42334 h 2036234"/>
              <a:gd name="connsiteX72" fmla="*/ 29105 w 4313238"/>
              <a:gd name="connsiteY72" fmla="*/ 42334 h 2036234"/>
              <a:gd name="connsiteX73" fmla="*/ 29105 w 4313238"/>
              <a:gd name="connsiteY73" fmla="*/ 0 h 2036234"/>
              <a:gd name="connsiteX74" fmla="*/ 0 w 4313238"/>
              <a:gd name="connsiteY74" fmla="*/ 12700 h 2036234"/>
              <a:gd name="connsiteX0" fmla="*/ 4313238 w 4313238"/>
              <a:gd name="connsiteY0" fmla="*/ 2023534 h 2023534"/>
              <a:gd name="connsiteX1" fmla="*/ 3712105 w 4313238"/>
              <a:gd name="connsiteY1" fmla="*/ 2023534 h 2023534"/>
              <a:gd name="connsiteX2" fmla="*/ 3712105 w 4313238"/>
              <a:gd name="connsiteY2" fmla="*/ 1913467 h 2023534"/>
              <a:gd name="connsiteX3" fmla="*/ 3326872 w 4313238"/>
              <a:gd name="connsiteY3" fmla="*/ 1913467 h 2023534"/>
              <a:gd name="connsiteX4" fmla="*/ 3326872 w 4313238"/>
              <a:gd name="connsiteY4" fmla="*/ 1816100 h 2023534"/>
              <a:gd name="connsiteX5" fmla="*/ 2027238 w 4313238"/>
              <a:gd name="connsiteY5" fmla="*/ 1816100 h 2023534"/>
              <a:gd name="connsiteX6" fmla="*/ 2027238 w 4313238"/>
              <a:gd name="connsiteY6" fmla="*/ 1786467 h 2023534"/>
              <a:gd name="connsiteX7" fmla="*/ 1603905 w 4313238"/>
              <a:gd name="connsiteY7" fmla="*/ 1786467 h 2023534"/>
              <a:gd name="connsiteX8" fmla="*/ 1603905 w 4313238"/>
              <a:gd name="connsiteY8" fmla="*/ 1756834 h 2023534"/>
              <a:gd name="connsiteX9" fmla="*/ 1481138 w 4313238"/>
              <a:gd name="connsiteY9" fmla="*/ 1756834 h 2023534"/>
              <a:gd name="connsiteX10" fmla="*/ 1481138 w 4313238"/>
              <a:gd name="connsiteY10" fmla="*/ 1706034 h 2023534"/>
              <a:gd name="connsiteX11" fmla="*/ 1455738 w 4313238"/>
              <a:gd name="connsiteY11" fmla="*/ 1706034 h 2023534"/>
              <a:gd name="connsiteX12" fmla="*/ 1455738 w 4313238"/>
              <a:gd name="connsiteY12" fmla="*/ 1684867 h 2023534"/>
              <a:gd name="connsiteX13" fmla="*/ 1108605 w 4313238"/>
              <a:gd name="connsiteY13" fmla="*/ 1684867 h 2023534"/>
              <a:gd name="connsiteX14" fmla="*/ 1108605 w 4313238"/>
              <a:gd name="connsiteY14" fmla="*/ 1651000 h 2023534"/>
              <a:gd name="connsiteX15" fmla="*/ 1087438 w 4313238"/>
              <a:gd name="connsiteY15" fmla="*/ 1651000 h 2023534"/>
              <a:gd name="connsiteX16" fmla="*/ 1087438 w 4313238"/>
              <a:gd name="connsiteY16" fmla="*/ 1638300 h 2023534"/>
              <a:gd name="connsiteX17" fmla="*/ 998538 w 4313238"/>
              <a:gd name="connsiteY17" fmla="*/ 1638300 h 2023534"/>
              <a:gd name="connsiteX18" fmla="*/ 998538 w 4313238"/>
              <a:gd name="connsiteY18" fmla="*/ 1604434 h 2023534"/>
              <a:gd name="connsiteX19" fmla="*/ 812272 w 4313238"/>
              <a:gd name="connsiteY19" fmla="*/ 1604434 h 2023534"/>
              <a:gd name="connsiteX20" fmla="*/ 812272 w 4313238"/>
              <a:gd name="connsiteY20" fmla="*/ 1579034 h 2023534"/>
              <a:gd name="connsiteX21" fmla="*/ 731838 w 4313238"/>
              <a:gd name="connsiteY21" fmla="*/ 1579034 h 2023534"/>
              <a:gd name="connsiteX22" fmla="*/ 731838 w 4313238"/>
              <a:gd name="connsiteY22" fmla="*/ 1566334 h 2023534"/>
              <a:gd name="connsiteX23" fmla="*/ 719138 w 4313238"/>
              <a:gd name="connsiteY23" fmla="*/ 1566334 h 2023534"/>
              <a:gd name="connsiteX24" fmla="*/ 719138 w 4313238"/>
              <a:gd name="connsiteY24" fmla="*/ 1540934 h 2023534"/>
              <a:gd name="connsiteX25" fmla="*/ 524405 w 4313238"/>
              <a:gd name="connsiteY25" fmla="*/ 1540934 h 2023534"/>
              <a:gd name="connsiteX26" fmla="*/ 524405 w 4313238"/>
              <a:gd name="connsiteY26" fmla="*/ 1502834 h 2023534"/>
              <a:gd name="connsiteX27" fmla="*/ 486305 w 4313238"/>
              <a:gd name="connsiteY27" fmla="*/ 1502834 h 2023534"/>
              <a:gd name="connsiteX28" fmla="*/ 486305 w 4313238"/>
              <a:gd name="connsiteY28" fmla="*/ 1481667 h 2023534"/>
              <a:gd name="connsiteX29" fmla="*/ 469372 w 4313238"/>
              <a:gd name="connsiteY29" fmla="*/ 1464734 h 2023534"/>
              <a:gd name="connsiteX30" fmla="*/ 469372 w 4313238"/>
              <a:gd name="connsiteY30" fmla="*/ 1443567 h 2023534"/>
              <a:gd name="connsiteX31" fmla="*/ 452438 w 4313238"/>
              <a:gd name="connsiteY31" fmla="*/ 1426633 h 2023534"/>
              <a:gd name="connsiteX32" fmla="*/ 414338 w 4313238"/>
              <a:gd name="connsiteY32" fmla="*/ 1426633 h 2023534"/>
              <a:gd name="connsiteX33" fmla="*/ 414338 w 4313238"/>
              <a:gd name="connsiteY33" fmla="*/ 1392767 h 2023534"/>
              <a:gd name="connsiteX34" fmla="*/ 393172 w 4313238"/>
              <a:gd name="connsiteY34" fmla="*/ 1392767 h 2023534"/>
              <a:gd name="connsiteX35" fmla="*/ 393172 w 4313238"/>
              <a:gd name="connsiteY35" fmla="*/ 1375834 h 2023534"/>
              <a:gd name="connsiteX36" fmla="*/ 376238 w 4313238"/>
              <a:gd name="connsiteY36" fmla="*/ 1375834 h 2023534"/>
              <a:gd name="connsiteX37" fmla="*/ 359305 w 4313238"/>
              <a:gd name="connsiteY37" fmla="*/ 1375834 h 2023534"/>
              <a:gd name="connsiteX38" fmla="*/ 359305 w 4313238"/>
              <a:gd name="connsiteY38" fmla="*/ 1236134 h 2023534"/>
              <a:gd name="connsiteX39" fmla="*/ 338138 w 4313238"/>
              <a:gd name="connsiteY39" fmla="*/ 1236134 h 2023534"/>
              <a:gd name="connsiteX40" fmla="*/ 338138 w 4313238"/>
              <a:gd name="connsiteY40" fmla="*/ 1219200 h 2023534"/>
              <a:gd name="connsiteX41" fmla="*/ 312738 w 4313238"/>
              <a:gd name="connsiteY41" fmla="*/ 1219200 h 2023534"/>
              <a:gd name="connsiteX42" fmla="*/ 312738 w 4313238"/>
              <a:gd name="connsiteY42" fmla="*/ 1198034 h 2023534"/>
              <a:gd name="connsiteX43" fmla="*/ 300038 w 4313238"/>
              <a:gd name="connsiteY43" fmla="*/ 1198034 h 2023534"/>
              <a:gd name="connsiteX44" fmla="*/ 300038 w 4313238"/>
              <a:gd name="connsiteY44" fmla="*/ 1176867 h 2023534"/>
              <a:gd name="connsiteX45" fmla="*/ 278872 w 4313238"/>
              <a:gd name="connsiteY45" fmla="*/ 1176867 h 2023534"/>
              <a:gd name="connsiteX46" fmla="*/ 278872 w 4313238"/>
              <a:gd name="connsiteY46" fmla="*/ 1143000 h 2023534"/>
              <a:gd name="connsiteX47" fmla="*/ 261938 w 4313238"/>
              <a:gd name="connsiteY47" fmla="*/ 1143000 h 2023534"/>
              <a:gd name="connsiteX48" fmla="*/ 261938 w 4313238"/>
              <a:gd name="connsiteY48" fmla="*/ 1109134 h 2023534"/>
              <a:gd name="connsiteX49" fmla="*/ 245005 w 4313238"/>
              <a:gd name="connsiteY49" fmla="*/ 1109134 h 2023534"/>
              <a:gd name="connsiteX50" fmla="*/ 245005 w 4313238"/>
              <a:gd name="connsiteY50" fmla="*/ 931334 h 2023534"/>
              <a:gd name="connsiteX51" fmla="*/ 236538 w 4313238"/>
              <a:gd name="connsiteY51" fmla="*/ 931334 h 2023534"/>
              <a:gd name="connsiteX52" fmla="*/ 236538 w 4313238"/>
              <a:gd name="connsiteY52" fmla="*/ 766234 h 2023534"/>
              <a:gd name="connsiteX53" fmla="*/ 223838 w 4313238"/>
              <a:gd name="connsiteY53" fmla="*/ 766234 h 2023534"/>
              <a:gd name="connsiteX54" fmla="*/ 223838 w 4313238"/>
              <a:gd name="connsiteY54" fmla="*/ 579967 h 2023534"/>
              <a:gd name="connsiteX55" fmla="*/ 223838 w 4313238"/>
              <a:gd name="connsiteY55" fmla="*/ 579967 h 2023534"/>
              <a:gd name="connsiteX56" fmla="*/ 223838 w 4313238"/>
              <a:gd name="connsiteY56" fmla="*/ 381000 h 2023534"/>
              <a:gd name="connsiteX57" fmla="*/ 198438 w 4313238"/>
              <a:gd name="connsiteY57" fmla="*/ 381000 h 2023534"/>
              <a:gd name="connsiteX58" fmla="*/ 198437 w 4313238"/>
              <a:gd name="connsiteY58" fmla="*/ 352425 h 2023534"/>
              <a:gd name="connsiteX59" fmla="*/ 168805 w 4313238"/>
              <a:gd name="connsiteY59" fmla="*/ 351367 h 2023534"/>
              <a:gd name="connsiteX60" fmla="*/ 168805 w 4313238"/>
              <a:gd name="connsiteY60" fmla="*/ 300567 h 2023534"/>
              <a:gd name="connsiteX61" fmla="*/ 139172 w 4313238"/>
              <a:gd name="connsiteY61" fmla="*/ 300567 h 2023534"/>
              <a:gd name="connsiteX62" fmla="*/ 139172 w 4313238"/>
              <a:gd name="connsiteY62" fmla="*/ 237067 h 2023534"/>
              <a:gd name="connsiteX63" fmla="*/ 139172 w 4313238"/>
              <a:gd name="connsiteY63" fmla="*/ 203200 h 2023534"/>
              <a:gd name="connsiteX64" fmla="*/ 122238 w 4313238"/>
              <a:gd name="connsiteY64" fmla="*/ 203200 h 2023534"/>
              <a:gd name="connsiteX65" fmla="*/ 122238 w 4313238"/>
              <a:gd name="connsiteY65" fmla="*/ 165100 h 2023534"/>
              <a:gd name="connsiteX66" fmla="*/ 96838 w 4313238"/>
              <a:gd name="connsiteY66" fmla="*/ 165100 h 2023534"/>
              <a:gd name="connsiteX67" fmla="*/ 96838 w 4313238"/>
              <a:gd name="connsiteY67" fmla="*/ 110067 h 2023534"/>
              <a:gd name="connsiteX68" fmla="*/ 71438 w 4313238"/>
              <a:gd name="connsiteY68" fmla="*/ 110067 h 2023534"/>
              <a:gd name="connsiteX69" fmla="*/ 71438 w 4313238"/>
              <a:gd name="connsiteY69" fmla="*/ 59267 h 2023534"/>
              <a:gd name="connsiteX70" fmla="*/ 37572 w 4313238"/>
              <a:gd name="connsiteY70" fmla="*/ 59267 h 2023534"/>
              <a:gd name="connsiteX71" fmla="*/ 37572 w 4313238"/>
              <a:gd name="connsiteY71" fmla="*/ 29634 h 2023534"/>
              <a:gd name="connsiteX72" fmla="*/ 29105 w 4313238"/>
              <a:gd name="connsiteY72" fmla="*/ 29634 h 2023534"/>
              <a:gd name="connsiteX73" fmla="*/ 30693 w 4313238"/>
              <a:gd name="connsiteY73" fmla="*/ 3175 h 2023534"/>
              <a:gd name="connsiteX74" fmla="*/ 0 w 4313238"/>
              <a:gd name="connsiteY74" fmla="*/ 0 h 2023534"/>
              <a:gd name="connsiteX0" fmla="*/ 4313238 w 4313238"/>
              <a:gd name="connsiteY0" fmla="*/ 2026709 h 2026709"/>
              <a:gd name="connsiteX1" fmla="*/ 3712105 w 4313238"/>
              <a:gd name="connsiteY1" fmla="*/ 2026709 h 2026709"/>
              <a:gd name="connsiteX2" fmla="*/ 3712105 w 4313238"/>
              <a:gd name="connsiteY2" fmla="*/ 1916642 h 2026709"/>
              <a:gd name="connsiteX3" fmla="*/ 3326872 w 4313238"/>
              <a:gd name="connsiteY3" fmla="*/ 1916642 h 2026709"/>
              <a:gd name="connsiteX4" fmla="*/ 3326872 w 4313238"/>
              <a:gd name="connsiteY4" fmla="*/ 1819275 h 2026709"/>
              <a:gd name="connsiteX5" fmla="*/ 2027238 w 4313238"/>
              <a:gd name="connsiteY5" fmla="*/ 1819275 h 2026709"/>
              <a:gd name="connsiteX6" fmla="*/ 2027238 w 4313238"/>
              <a:gd name="connsiteY6" fmla="*/ 1789642 h 2026709"/>
              <a:gd name="connsiteX7" fmla="*/ 1603905 w 4313238"/>
              <a:gd name="connsiteY7" fmla="*/ 1789642 h 2026709"/>
              <a:gd name="connsiteX8" fmla="*/ 1603905 w 4313238"/>
              <a:gd name="connsiteY8" fmla="*/ 1760009 h 2026709"/>
              <a:gd name="connsiteX9" fmla="*/ 1481138 w 4313238"/>
              <a:gd name="connsiteY9" fmla="*/ 1760009 h 2026709"/>
              <a:gd name="connsiteX10" fmla="*/ 1481138 w 4313238"/>
              <a:gd name="connsiteY10" fmla="*/ 1709209 h 2026709"/>
              <a:gd name="connsiteX11" fmla="*/ 1455738 w 4313238"/>
              <a:gd name="connsiteY11" fmla="*/ 1709209 h 2026709"/>
              <a:gd name="connsiteX12" fmla="*/ 1455738 w 4313238"/>
              <a:gd name="connsiteY12" fmla="*/ 1688042 h 2026709"/>
              <a:gd name="connsiteX13" fmla="*/ 1108605 w 4313238"/>
              <a:gd name="connsiteY13" fmla="*/ 1688042 h 2026709"/>
              <a:gd name="connsiteX14" fmla="*/ 1108605 w 4313238"/>
              <a:gd name="connsiteY14" fmla="*/ 1654175 h 2026709"/>
              <a:gd name="connsiteX15" fmla="*/ 1087438 w 4313238"/>
              <a:gd name="connsiteY15" fmla="*/ 1654175 h 2026709"/>
              <a:gd name="connsiteX16" fmla="*/ 1087438 w 4313238"/>
              <a:gd name="connsiteY16" fmla="*/ 1641475 h 2026709"/>
              <a:gd name="connsiteX17" fmla="*/ 998538 w 4313238"/>
              <a:gd name="connsiteY17" fmla="*/ 1641475 h 2026709"/>
              <a:gd name="connsiteX18" fmla="*/ 998538 w 4313238"/>
              <a:gd name="connsiteY18" fmla="*/ 1607609 h 2026709"/>
              <a:gd name="connsiteX19" fmla="*/ 812272 w 4313238"/>
              <a:gd name="connsiteY19" fmla="*/ 1607609 h 2026709"/>
              <a:gd name="connsiteX20" fmla="*/ 812272 w 4313238"/>
              <a:gd name="connsiteY20" fmla="*/ 1582209 h 2026709"/>
              <a:gd name="connsiteX21" fmla="*/ 731838 w 4313238"/>
              <a:gd name="connsiteY21" fmla="*/ 1582209 h 2026709"/>
              <a:gd name="connsiteX22" fmla="*/ 731838 w 4313238"/>
              <a:gd name="connsiteY22" fmla="*/ 1569509 h 2026709"/>
              <a:gd name="connsiteX23" fmla="*/ 719138 w 4313238"/>
              <a:gd name="connsiteY23" fmla="*/ 1569509 h 2026709"/>
              <a:gd name="connsiteX24" fmla="*/ 719138 w 4313238"/>
              <a:gd name="connsiteY24" fmla="*/ 1544109 h 2026709"/>
              <a:gd name="connsiteX25" fmla="*/ 524405 w 4313238"/>
              <a:gd name="connsiteY25" fmla="*/ 1544109 h 2026709"/>
              <a:gd name="connsiteX26" fmla="*/ 524405 w 4313238"/>
              <a:gd name="connsiteY26" fmla="*/ 1506009 h 2026709"/>
              <a:gd name="connsiteX27" fmla="*/ 486305 w 4313238"/>
              <a:gd name="connsiteY27" fmla="*/ 1506009 h 2026709"/>
              <a:gd name="connsiteX28" fmla="*/ 486305 w 4313238"/>
              <a:gd name="connsiteY28" fmla="*/ 1484842 h 2026709"/>
              <a:gd name="connsiteX29" fmla="*/ 469372 w 4313238"/>
              <a:gd name="connsiteY29" fmla="*/ 1467909 h 2026709"/>
              <a:gd name="connsiteX30" fmla="*/ 469372 w 4313238"/>
              <a:gd name="connsiteY30" fmla="*/ 1446742 h 2026709"/>
              <a:gd name="connsiteX31" fmla="*/ 452438 w 4313238"/>
              <a:gd name="connsiteY31" fmla="*/ 1429808 h 2026709"/>
              <a:gd name="connsiteX32" fmla="*/ 414338 w 4313238"/>
              <a:gd name="connsiteY32" fmla="*/ 1429808 h 2026709"/>
              <a:gd name="connsiteX33" fmla="*/ 414338 w 4313238"/>
              <a:gd name="connsiteY33" fmla="*/ 1395942 h 2026709"/>
              <a:gd name="connsiteX34" fmla="*/ 393172 w 4313238"/>
              <a:gd name="connsiteY34" fmla="*/ 1395942 h 2026709"/>
              <a:gd name="connsiteX35" fmla="*/ 393172 w 4313238"/>
              <a:gd name="connsiteY35" fmla="*/ 1379009 h 2026709"/>
              <a:gd name="connsiteX36" fmla="*/ 376238 w 4313238"/>
              <a:gd name="connsiteY36" fmla="*/ 1379009 h 2026709"/>
              <a:gd name="connsiteX37" fmla="*/ 359305 w 4313238"/>
              <a:gd name="connsiteY37" fmla="*/ 1379009 h 2026709"/>
              <a:gd name="connsiteX38" fmla="*/ 359305 w 4313238"/>
              <a:gd name="connsiteY38" fmla="*/ 1239309 h 2026709"/>
              <a:gd name="connsiteX39" fmla="*/ 338138 w 4313238"/>
              <a:gd name="connsiteY39" fmla="*/ 1239309 h 2026709"/>
              <a:gd name="connsiteX40" fmla="*/ 338138 w 4313238"/>
              <a:gd name="connsiteY40" fmla="*/ 1222375 h 2026709"/>
              <a:gd name="connsiteX41" fmla="*/ 312738 w 4313238"/>
              <a:gd name="connsiteY41" fmla="*/ 1222375 h 2026709"/>
              <a:gd name="connsiteX42" fmla="*/ 312738 w 4313238"/>
              <a:gd name="connsiteY42" fmla="*/ 1201209 h 2026709"/>
              <a:gd name="connsiteX43" fmla="*/ 300038 w 4313238"/>
              <a:gd name="connsiteY43" fmla="*/ 1201209 h 2026709"/>
              <a:gd name="connsiteX44" fmla="*/ 300038 w 4313238"/>
              <a:gd name="connsiteY44" fmla="*/ 1180042 h 2026709"/>
              <a:gd name="connsiteX45" fmla="*/ 278872 w 4313238"/>
              <a:gd name="connsiteY45" fmla="*/ 1180042 h 2026709"/>
              <a:gd name="connsiteX46" fmla="*/ 278872 w 4313238"/>
              <a:gd name="connsiteY46" fmla="*/ 1146175 h 2026709"/>
              <a:gd name="connsiteX47" fmla="*/ 261938 w 4313238"/>
              <a:gd name="connsiteY47" fmla="*/ 1146175 h 2026709"/>
              <a:gd name="connsiteX48" fmla="*/ 261938 w 4313238"/>
              <a:gd name="connsiteY48" fmla="*/ 1112309 h 2026709"/>
              <a:gd name="connsiteX49" fmla="*/ 245005 w 4313238"/>
              <a:gd name="connsiteY49" fmla="*/ 1112309 h 2026709"/>
              <a:gd name="connsiteX50" fmla="*/ 245005 w 4313238"/>
              <a:gd name="connsiteY50" fmla="*/ 934509 h 2026709"/>
              <a:gd name="connsiteX51" fmla="*/ 236538 w 4313238"/>
              <a:gd name="connsiteY51" fmla="*/ 934509 h 2026709"/>
              <a:gd name="connsiteX52" fmla="*/ 236538 w 4313238"/>
              <a:gd name="connsiteY52" fmla="*/ 769409 h 2026709"/>
              <a:gd name="connsiteX53" fmla="*/ 223838 w 4313238"/>
              <a:gd name="connsiteY53" fmla="*/ 769409 h 2026709"/>
              <a:gd name="connsiteX54" fmla="*/ 223838 w 4313238"/>
              <a:gd name="connsiteY54" fmla="*/ 583142 h 2026709"/>
              <a:gd name="connsiteX55" fmla="*/ 223838 w 4313238"/>
              <a:gd name="connsiteY55" fmla="*/ 583142 h 2026709"/>
              <a:gd name="connsiteX56" fmla="*/ 223838 w 4313238"/>
              <a:gd name="connsiteY56" fmla="*/ 384175 h 2026709"/>
              <a:gd name="connsiteX57" fmla="*/ 198438 w 4313238"/>
              <a:gd name="connsiteY57" fmla="*/ 384175 h 2026709"/>
              <a:gd name="connsiteX58" fmla="*/ 198437 w 4313238"/>
              <a:gd name="connsiteY58" fmla="*/ 355600 h 2026709"/>
              <a:gd name="connsiteX59" fmla="*/ 168805 w 4313238"/>
              <a:gd name="connsiteY59" fmla="*/ 354542 h 2026709"/>
              <a:gd name="connsiteX60" fmla="*/ 168805 w 4313238"/>
              <a:gd name="connsiteY60" fmla="*/ 303742 h 2026709"/>
              <a:gd name="connsiteX61" fmla="*/ 139172 w 4313238"/>
              <a:gd name="connsiteY61" fmla="*/ 303742 h 2026709"/>
              <a:gd name="connsiteX62" fmla="*/ 139172 w 4313238"/>
              <a:gd name="connsiteY62" fmla="*/ 240242 h 2026709"/>
              <a:gd name="connsiteX63" fmla="*/ 139172 w 4313238"/>
              <a:gd name="connsiteY63" fmla="*/ 206375 h 2026709"/>
              <a:gd name="connsiteX64" fmla="*/ 122238 w 4313238"/>
              <a:gd name="connsiteY64" fmla="*/ 206375 h 2026709"/>
              <a:gd name="connsiteX65" fmla="*/ 122238 w 4313238"/>
              <a:gd name="connsiteY65" fmla="*/ 168275 h 2026709"/>
              <a:gd name="connsiteX66" fmla="*/ 96838 w 4313238"/>
              <a:gd name="connsiteY66" fmla="*/ 168275 h 2026709"/>
              <a:gd name="connsiteX67" fmla="*/ 96838 w 4313238"/>
              <a:gd name="connsiteY67" fmla="*/ 113242 h 2026709"/>
              <a:gd name="connsiteX68" fmla="*/ 71438 w 4313238"/>
              <a:gd name="connsiteY68" fmla="*/ 113242 h 2026709"/>
              <a:gd name="connsiteX69" fmla="*/ 71438 w 4313238"/>
              <a:gd name="connsiteY69" fmla="*/ 62442 h 2026709"/>
              <a:gd name="connsiteX70" fmla="*/ 37572 w 4313238"/>
              <a:gd name="connsiteY70" fmla="*/ 62442 h 2026709"/>
              <a:gd name="connsiteX71" fmla="*/ 37572 w 4313238"/>
              <a:gd name="connsiteY71" fmla="*/ 32809 h 2026709"/>
              <a:gd name="connsiteX72" fmla="*/ 29105 w 4313238"/>
              <a:gd name="connsiteY72" fmla="*/ 32809 h 2026709"/>
              <a:gd name="connsiteX73" fmla="*/ 35456 w 4313238"/>
              <a:gd name="connsiteY73" fmla="*/ 0 h 2026709"/>
              <a:gd name="connsiteX74" fmla="*/ 0 w 4313238"/>
              <a:gd name="connsiteY74" fmla="*/ 3175 h 2026709"/>
              <a:gd name="connsiteX0" fmla="*/ 4313238 w 4313238"/>
              <a:gd name="connsiteY0" fmla="*/ 2023534 h 2023534"/>
              <a:gd name="connsiteX1" fmla="*/ 3712105 w 4313238"/>
              <a:gd name="connsiteY1" fmla="*/ 2023534 h 2023534"/>
              <a:gd name="connsiteX2" fmla="*/ 3712105 w 4313238"/>
              <a:gd name="connsiteY2" fmla="*/ 1913467 h 2023534"/>
              <a:gd name="connsiteX3" fmla="*/ 3326872 w 4313238"/>
              <a:gd name="connsiteY3" fmla="*/ 1913467 h 2023534"/>
              <a:gd name="connsiteX4" fmla="*/ 3326872 w 4313238"/>
              <a:gd name="connsiteY4" fmla="*/ 1816100 h 2023534"/>
              <a:gd name="connsiteX5" fmla="*/ 2027238 w 4313238"/>
              <a:gd name="connsiteY5" fmla="*/ 1816100 h 2023534"/>
              <a:gd name="connsiteX6" fmla="*/ 2027238 w 4313238"/>
              <a:gd name="connsiteY6" fmla="*/ 1786467 h 2023534"/>
              <a:gd name="connsiteX7" fmla="*/ 1603905 w 4313238"/>
              <a:gd name="connsiteY7" fmla="*/ 1786467 h 2023534"/>
              <a:gd name="connsiteX8" fmla="*/ 1603905 w 4313238"/>
              <a:gd name="connsiteY8" fmla="*/ 1756834 h 2023534"/>
              <a:gd name="connsiteX9" fmla="*/ 1481138 w 4313238"/>
              <a:gd name="connsiteY9" fmla="*/ 1756834 h 2023534"/>
              <a:gd name="connsiteX10" fmla="*/ 1481138 w 4313238"/>
              <a:gd name="connsiteY10" fmla="*/ 1706034 h 2023534"/>
              <a:gd name="connsiteX11" fmla="*/ 1455738 w 4313238"/>
              <a:gd name="connsiteY11" fmla="*/ 1706034 h 2023534"/>
              <a:gd name="connsiteX12" fmla="*/ 1455738 w 4313238"/>
              <a:gd name="connsiteY12" fmla="*/ 1684867 h 2023534"/>
              <a:gd name="connsiteX13" fmla="*/ 1108605 w 4313238"/>
              <a:gd name="connsiteY13" fmla="*/ 1684867 h 2023534"/>
              <a:gd name="connsiteX14" fmla="*/ 1108605 w 4313238"/>
              <a:gd name="connsiteY14" fmla="*/ 1651000 h 2023534"/>
              <a:gd name="connsiteX15" fmla="*/ 1087438 w 4313238"/>
              <a:gd name="connsiteY15" fmla="*/ 1651000 h 2023534"/>
              <a:gd name="connsiteX16" fmla="*/ 1087438 w 4313238"/>
              <a:gd name="connsiteY16" fmla="*/ 1638300 h 2023534"/>
              <a:gd name="connsiteX17" fmla="*/ 998538 w 4313238"/>
              <a:gd name="connsiteY17" fmla="*/ 1638300 h 2023534"/>
              <a:gd name="connsiteX18" fmla="*/ 998538 w 4313238"/>
              <a:gd name="connsiteY18" fmla="*/ 1604434 h 2023534"/>
              <a:gd name="connsiteX19" fmla="*/ 812272 w 4313238"/>
              <a:gd name="connsiteY19" fmla="*/ 1604434 h 2023534"/>
              <a:gd name="connsiteX20" fmla="*/ 812272 w 4313238"/>
              <a:gd name="connsiteY20" fmla="*/ 1579034 h 2023534"/>
              <a:gd name="connsiteX21" fmla="*/ 731838 w 4313238"/>
              <a:gd name="connsiteY21" fmla="*/ 1579034 h 2023534"/>
              <a:gd name="connsiteX22" fmla="*/ 731838 w 4313238"/>
              <a:gd name="connsiteY22" fmla="*/ 1566334 h 2023534"/>
              <a:gd name="connsiteX23" fmla="*/ 719138 w 4313238"/>
              <a:gd name="connsiteY23" fmla="*/ 1566334 h 2023534"/>
              <a:gd name="connsiteX24" fmla="*/ 719138 w 4313238"/>
              <a:gd name="connsiteY24" fmla="*/ 1540934 h 2023534"/>
              <a:gd name="connsiteX25" fmla="*/ 524405 w 4313238"/>
              <a:gd name="connsiteY25" fmla="*/ 1540934 h 2023534"/>
              <a:gd name="connsiteX26" fmla="*/ 524405 w 4313238"/>
              <a:gd name="connsiteY26" fmla="*/ 1502834 h 2023534"/>
              <a:gd name="connsiteX27" fmla="*/ 486305 w 4313238"/>
              <a:gd name="connsiteY27" fmla="*/ 1502834 h 2023534"/>
              <a:gd name="connsiteX28" fmla="*/ 486305 w 4313238"/>
              <a:gd name="connsiteY28" fmla="*/ 1481667 h 2023534"/>
              <a:gd name="connsiteX29" fmla="*/ 469372 w 4313238"/>
              <a:gd name="connsiteY29" fmla="*/ 1464734 h 2023534"/>
              <a:gd name="connsiteX30" fmla="*/ 469372 w 4313238"/>
              <a:gd name="connsiteY30" fmla="*/ 1443567 h 2023534"/>
              <a:gd name="connsiteX31" fmla="*/ 452438 w 4313238"/>
              <a:gd name="connsiteY31" fmla="*/ 1426633 h 2023534"/>
              <a:gd name="connsiteX32" fmla="*/ 414338 w 4313238"/>
              <a:gd name="connsiteY32" fmla="*/ 1426633 h 2023534"/>
              <a:gd name="connsiteX33" fmla="*/ 414338 w 4313238"/>
              <a:gd name="connsiteY33" fmla="*/ 1392767 h 2023534"/>
              <a:gd name="connsiteX34" fmla="*/ 393172 w 4313238"/>
              <a:gd name="connsiteY34" fmla="*/ 1392767 h 2023534"/>
              <a:gd name="connsiteX35" fmla="*/ 393172 w 4313238"/>
              <a:gd name="connsiteY35" fmla="*/ 1375834 h 2023534"/>
              <a:gd name="connsiteX36" fmla="*/ 376238 w 4313238"/>
              <a:gd name="connsiteY36" fmla="*/ 1375834 h 2023534"/>
              <a:gd name="connsiteX37" fmla="*/ 359305 w 4313238"/>
              <a:gd name="connsiteY37" fmla="*/ 1375834 h 2023534"/>
              <a:gd name="connsiteX38" fmla="*/ 359305 w 4313238"/>
              <a:gd name="connsiteY38" fmla="*/ 1236134 h 2023534"/>
              <a:gd name="connsiteX39" fmla="*/ 338138 w 4313238"/>
              <a:gd name="connsiteY39" fmla="*/ 1236134 h 2023534"/>
              <a:gd name="connsiteX40" fmla="*/ 338138 w 4313238"/>
              <a:gd name="connsiteY40" fmla="*/ 1219200 h 2023534"/>
              <a:gd name="connsiteX41" fmla="*/ 312738 w 4313238"/>
              <a:gd name="connsiteY41" fmla="*/ 1219200 h 2023534"/>
              <a:gd name="connsiteX42" fmla="*/ 312738 w 4313238"/>
              <a:gd name="connsiteY42" fmla="*/ 1198034 h 2023534"/>
              <a:gd name="connsiteX43" fmla="*/ 300038 w 4313238"/>
              <a:gd name="connsiteY43" fmla="*/ 1198034 h 2023534"/>
              <a:gd name="connsiteX44" fmla="*/ 300038 w 4313238"/>
              <a:gd name="connsiteY44" fmla="*/ 1176867 h 2023534"/>
              <a:gd name="connsiteX45" fmla="*/ 278872 w 4313238"/>
              <a:gd name="connsiteY45" fmla="*/ 1176867 h 2023534"/>
              <a:gd name="connsiteX46" fmla="*/ 278872 w 4313238"/>
              <a:gd name="connsiteY46" fmla="*/ 1143000 h 2023534"/>
              <a:gd name="connsiteX47" fmla="*/ 261938 w 4313238"/>
              <a:gd name="connsiteY47" fmla="*/ 1143000 h 2023534"/>
              <a:gd name="connsiteX48" fmla="*/ 261938 w 4313238"/>
              <a:gd name="connsiteY48" fmla="*/ 1109134 h 2023534"/>
              <a:gd name="connsiteX49" fmla="*/ 245005 w 4313238"/>
              <a:gd name="connsiteY49" fmla="*/ 1109134 h 2023534"/>
              <a:gd name="connsiteX50" fmla="*/ 245005 w 4313238"/>
              <a:gd name="connsiteY50" fmla="*/ 931334 h 2023534"/>
              <a:gd name="connsiteX51" fmla="*/ 236538 w 4313238"/>
              <a:gd name="connsiteY51" fmla="*/ 931334 h 2023534"/>
              <a:gd name="connsiteX52" fmla="*/ 236538 w 4313238"/>
              <a:gd name="connsiteY52" fmla="*/ 766234 h 2023534"/>
              <a:gd name="connsiteX53" fmla="*/ 223838 w 4313238"/>
              <a:gd name="connsiteY53" fmla="*/ 766234 h 2023534"/>
              <a:gd name="connsiteX54" fmla="*/ 223838 w 4313238"/>
              <a:gd name="connsiteY54" fmla="*/ 579967 h 2023534"/>
              <a:gd name="connsiteX55" fmla="*/ 223838 w 4313238"/>
              <a:gd name="connsiteY55" fmla="*/ 579967 h 2023534"/>
              <a:gd name="connsiteX56" fmla="*/ 223838 w 4313238"/>
              <a:gd name="connsiteY56" fmla="*/ 381000 h 2023534"/>
              <a:gd name="connsiteX57" fmla="*/ 198438 w 4313238"/>
              <a:gd name="connsiteY57" fmla="*/ 381000 h 2023534"/>
              <a:gd name="connsiteX58" fmla="*/ 198437 w 4313238"/>
              <a:gd name="connsiteY58" fmla="*/ 352425 h 2023534"/>
              <a:gd name="connsiteX59" fmla="*/ 168805 w 4313238"/>
              <a:gd name="connsiteY59" fmla="*/ 351367 h 2023534"/>
              <a:gd name="connsiteX60" fmla="*/ 168805 w 4313238"/>
              <a:gd name="connsiteY60" fmla="*/ 300567 h 2023534"/>
              <a:gd name="connsiteX61" fmla="*/ 139172 w 4313238"/>
              <a:gd name="connsiteY61" fmla="*/ 300567 h 2023534"/>
              <a:gd name="connsiteX62" fmla="*/ 139172 w 4313238"/>
              <a:gd name="connsiteY62" fmla="*/ 237067 h 2023534"/>
              <a:gd name="connsiteX63" fmla="*/ 139172 w 4313238"/>
              <a:gd name="connsiteY63" fmla="*/ 203200 h 2023534"/>
              <a:gd name="connsiteX64" fmla="*/ 122238 w 4313238"/>
              <a:gd name="connsiteY64" fmla="*/ 203200 h 2023534"/>
              <a:gd name="connsiteX65" fmla="*/ 122238 w 4313238"/>
              <a:gd name="connsiteY65" fmla="*/ 165100 h 2023534"/>
              <a:gd name="connsiteX66" fmla="*/ 96838 w 4313238"/>
              <a:gd name="connsiteY66" fmla="*/ 165100 h 2023534"/>
              <a:gd name="connsiteX67" fmla="*/ 96838 w 4313238"/>
              <a:gd name="connsiteY67" fmla="*/ 110067 h 2023534"/>
              <a:gd name="connsiteX68" fmla="*/ 71438 w 4313238"/>
              <a:gd name="connsiteY68" fmla="*/ 110067 h 2023534"/>
              <a:gd name="connsiteX69" fmla="*/ 71438 w 4313238"/>
              <a:gd name="connsiteY69" fmla="*/ 59267 h 2023534"/>
              <a:gd name="connsiteX70" fmla="*/ 37572 w 4313238"/>
              <a:gd name="connsiteY70" fmla="*/ 59267 h 2023534"/>
              <a:gd name="connsiteX71" fmla="*/ 37572 w 4313238"/>
              <a:gd name="connsiteY71" fmla="*/ 29634 h 2023534"/>
              <a:gd name="connsiteX72" fmla="*/ 29105 w 4313238"/>
              <a:gd name="connsiteY72" fmla="*/ 29634 h 2023534"/>
              <a:gd name="connsiteX73" fmla="*/ 33868 w 4313238"/>
              <a:gd name="connsiteY73" fmla="*/ 0 h 2023534"/>
              <a:gd name="connsiteX74" fmla="*/ 0 w 4313238"/>
              <a:gd name="connsiteY74" fmla="*/ 0 h 2023534"/>
              <a:gd name="connsiteX0" fmla="*/ 4313238 w 4313238"/>
              <a:gd name="connsiteY0" fmla="*/ 2023534 h 2023534"/>
              <a:gd name="connsiteX1" fmla="*/ 3712105 w 4313238"/>
              <a:gd name="connsiteY1" fmla="*/ 2023534 h 2023534"/>
              <a:gd name="connsiteX2" fmla="*/ 3712105 w 4313238"/>
              <a:gd name="connsiteY2" fmla="*/ 1913467 h 2023534"/>
              <a:gd name="connsiteX3" fmla="*/ 3326872 w 4313238"/>
              <a:gd name="connsiteY3" fmla="*/ 1913467 h 2023534"/>
              <a:gd name="connsiteX4" fmla="*/ 3326872 w 4313238"/>
              <a:gd name="connsiteY4" fmla="*/ 1816100 h 2023534"/>
              <a:gd name="connsiteX5" fmla="*/ 2027238 w 4313238"/>
              <a:gd name="connsiteY5" fmla="*/ 1816100 h 2023534"/>
              <a:gd name="connsiteX6" fmla="*/ 2027238 w 4313238"/>
              <a:gd name="connsiteY6" fmla="*/ 1786467 h 2023534"/>
              <a:gd name="connsiteX7" fmla="*/ 1603905 w 4313238"/>
              <a:gd name="connsiteY7" fmla="*/ 1786467 h 2023534"/>
              <a:gd name="connsiteX8" fmla="*/ 1603905 w 4313238"/>
              <a:gd name="connsiteY8" fmla="*/ 1756834 h 2023534"/>
              <a:gd name="connsiteX9" fmla="*/ 1481138 w 4313238"/>
              <a:gd name="connsiteY9" fmla="*/ 1756834 h 2023534"/>
              <a:gd name="connsiteX10" fmla="*/ 1481138 w 4313238"/>
              <a:gd name="connsiteY10" fmla="*/ 1706034 h 2023534"/>
              <a:gd name="connsiteX11" fmla="*/ 1455738 w 4313238"/>
              <a:gd name="connsiteY11" fmla="*/ 1706034 h 2023534"/>
              <a:gd name="connsiteX12" fmla="*/ 1455738 w 4313238"/>
              <a:gd name="connsiteY12" fmla="*/ 1684867 h 2023534"/>
              <a:gd name="connsiteX13" fmla="*/ 1108605 w 4313238"/>
              <a:gd name="connsiteY13" fmla="*/ 1684867 h 2023534"/>
              <a:gd name="connsiteX14" fmla="*/ 1108605 w 4313238"/>
              <a:gd name="connsiteY14" fmla="*/ 1651000 h 2023534"/>
              <a:gd name="connsiteX15" fmla="*/ 1087438 w 4313238"/>
              <a:gd name="connsiteY15" fmla="*/ 1651000 h 2023534"/>
              <a:gd name="connsiteX16" fmla="*/ 1087438 w 4313238"/>
              <a:gd name="connsiteY16" fmla="*/ 1638300 h 2023534"/>
              <a:gd name="connsiteX17" fmla="*/ 998538 w 4313238"/>
              <a:gd name="connsiteY17" fmla="*/ 1638300 h 2023534"/>
              <a:gd name="connsiteX18" fmla="*/ 998538 w 4313238"/>
              <a:gd name="connsiteY18" fmla="*/ 1604434 h 2023534"/>
              <a:gd name="connsiteX19" fmla="*/ 812272 w 4313238"/>
              <a:gd name="connsiteY19" fmla="*/ 1604434 h 2023534"/>
              <a:gd name="connsiteX20" fmla="*/ 812272 w 4313238"/>
              <a:gd name="connsiteY20" fmla="*/ 1579034 h 2023534"/>
              <a:gd name="connsiteX21" fmla="*/ 731838 w 4313238"/>
              <a:gd name="connsiteY21" fmla="*/ 1579034 h 2023534"/>
              <a:gd name="connsiteX22" fmla="*/ 731838 w 4313238"/>
              <a:gd name="connsiteY22" fmla="*/ 1566334 h 2023534"/>
              <a:gd name="connsiteX23" fmla="*/ 719138 w 4313238"/>
              <a:gd name="connsiteY23" fmla="*/ 1566334 h 2023534"/>
              <a:gd name="connsiteX24" fmla="*/ 719138 w 4313238"/>
              <a:gd name="connsiteY24" fmla="*/ 1540934 h 2023534"/>
              <a:gd name="connsiteX25" fmla="*/ 524405 w 4313238"/>
              <a:gd name="connsiteY25" fmla="*/ 1540934 h 2023534"/>
              <a:gd name="connsiteX26" fmla="*/ 524405 w 4313238"/>
              <a:gd name="connsiteY26" fmla="*/ 1502834 h 2023534"/>
              <a:gd name="connsiteX27" fmla="*/ 486305 w 4313238"/>
              <a:gd name="connsiteY27" fmla="*/ 1502834 h 2023534"/>
              <a:gd name="connsiteX28" fmla="*/ 486305 w 4313238"/>
              <a:gd name="connsiteY28" fmla="*/ 1481667 h 2023534"/>
              <a:gd name="connsiteX29" fmla="*/ 469372 w 4313238"/>
              <a:gd name="connsiteY29" fmla="*/ 1464734 h 2023534"/>
              <a:gd name="connsiteX30" fmla="*/ 469372 w 4313238"/>
              <a:gd name="connsiteY30" fmla="*/ 1443567 h 2023534"/>
              <a:gd name="connsiteX31" fmla="*/ 452438 w 4313238"/>
              <a:gd name="connsiteY31" fmla="*/ 1426633 h 2023534"/>
              <a:gd name="connsiteX32" fmla="*/ 414338 w 4313238"/>
              <a:gd name="connsiteY32" fmla="*/ 1426633 h 2023534"/>
              <a:gd name="connsiteX33" fmla="*/ 414338 w 4313238"/>
              <a:gd name="connsiteY33" fmla="*/ 1392767 h 2023534"/>
              <a:gd name="connsiteX34" fmla="*/ 393172 w 4313238"/>
              <a:gd name="connsiteY34" fmla="*/ 1392767 h 2023534"/>
              <a:gd name="connsiteX35" fmla="*/ 393172 w 4313238"/>
              <a:gd name="connsiteY35" fmla="*/ 1375834 h 2023534"/>
              <a:gd name="connsiteX36" fmla="*/ 376238 w 4313238"/>
              <a:gd name="connsiteY36" fmla="*/ 1375834 h 2023534"/>
              <a:gd name="connsiteX37" fmla="*/ 359305 w 4313238"/>
              <a:gd name="connsiteY37" fmla="*/ 1375834 h 2023534"/>
              <a:gd name="connsiteX38" fmla="*/ 359305 w 4313238"/>
              <a:gd name="connsiteY38" fmla="*/ 1236134 h 2023534"/>
              <a:gd name="connsiteX39" fmla="*/ 338138 w 4313238"/>
              <a:gd name="connsiteY39" fmla="*/ 1236134 h 2023534"/>
              <a:gd name="connsiteX40" fmla="*/ 338138 w 4313238"/>
              <a:gd name="connsiteY40" fmla="*/ 1219200 h 2023534"/>
              <a:gd name="connsiteX41" fmla="*/ 312738 w 4313238"/>
              <a:gd name="connsiteY41" fmla="*/ 1219200 h 2023534"/>
              <a:gd name="connsiteX42" fmla="*/ 312738 w 4313238"/>
              <a:gd name="connsiteY42" fmla="*/ 1198034 h 2023534"/>
              <a:gd name="connsiteX43" fmla="*/ 300038 w 4313238"/>
              <a:gd name="connsiteY43" fmla="*/ 1198034 h 2023534"/>
              <a:gd name="connsiteX44" fmla="*/ 300038 w 4313238"/>
              <a:gd name="connsiteY44" fmla="*/ 1176867 h 2023534"/>
              <a:gd name="connsiteX45" fmla="*/ 278872 w 4313238"/>
              <a:gd name="connsiteY45" fmla="*/ 1176867 h 2023534"/>
              <a:gd name="connsiteX46" fmla="*/ 278872 w 4313238"/>
              <a:gd name="connsiteY46" fmla="*/ 1143000 h 2023534"/>
              <a:gd name="connsiteX47" fmla="*/ 261938 w 4313238"/>
              <a:gd name="connsiteY47" fmla="*/ 1143000 h 2023534"/>
              <a:gd name="connsiteX48" fmla="*/ 261938 w 4313238"/>
              <a:gd name="connsiteY48" fmla="*/ 1109134 h 2023534"/>
              <a:gd name="connsiteX49" fmla="*/ 245005 w 4313238"/>
              <a:gd name="connsiteY49" fmla="*/ 1109134 h 2023534"/>
              <a:gd name="connsiteX50" fmla="*/ 245005 w 4313238"/>
              <a:gd name="connsiteY50" fmla="*/ 931334 h 2023534"/>
              <a:gd name="connsiteX51" fmla="*/ 236538 w 4313238"/>
              <a:gd name="connsiteY51" fmla="*/ 931334 h 2023534"/>
              <a:gd name="connsiteX52" fmla="*/ 236538 w 4313238"/>
              <a:gd name="connsiteY52" fmla="*/ 766234 h 2023534"/>
              <a:gd name="connsiteX53" fmla="*/ 223838 w 4313238"/>
              <a:gd name="connsiteY53" fmla="*/ 766234 h 2023534"/>
              <a:gd name="connsiteX54" fmla="*/ 223838 w 4313238"/>
              <a:gd name="connsiteY54" fmla="*/ 579967 h 2023534"/>
              <a:gd name="connsiteX55" fmla="*/ 223838 w 4313238"/>
              <a:gd name="connsiteY55" fmla="*/ 579967 h 2023534"/>
              <a:gd name="connsiteX56" fmla="*/ 223838 w 4313238"/>
              <a:gd name="connsiteY56" fmla="*/ 381000 h 2023534"/>
              <a:gd name="connsiteX57" fmla="*/ 198438 w 4313238"/>
              <a:gd name="connsiteY57" fmla="*/ 381000 h 2023534"/>
              <a:gd name="connsiteX58" fmla="*/ 198437 w 4313238"/>
              <a:gd name="connsiteY58" fmla="*/ 352425 h 2023534"/>
              <a:gd name="connsiteX59" fmla="*/ 168805 w 4313238"/>
              <a:gd name="connsiteY59" fmla="*/ 351367 h 2023534"/>
              <a:gd name="connsiteX60" fmla="*/ 168805 w 4313238"/>
              <a:gd name="connsiteY60" fmla="*/ 300567 h 2023534"/>
              <a:gd name="connsiteX61" fmla="*/ 139172 w 4313238"/>
              <a:gd name="connsiteY61" fmla="*/ 300567 h 2023534"/>
              <a:gd name="connsiteX62" fmla="*/ 139172 w 4313238"/>
              <a:gd name="connsiteY62" fmla="*/ 237067 h 2023534"/>
              <a:gd name="connsiteX63" fmla="*/ 139172 w 4313238"/>
              <a:gd name="connsiteY63" fmla="*/ 203200 h 2023534"/>
              <a:gd name="connsiteX64" fmla="*/ 122238 w 4313238"/>
              <a:gd name="connsiteY64" fmla="*/ 203200 h 2023534"/>
              <a:gd name="connsiteX65" fmla="*/ 122238 w 4313238"/>
              <a:gd name="connsiteY65" fmla="*/ 165100 h 2023534"/>
              <a:gd name="connsiteX66" fmla="*/ 96838 w 4313238"/>
              <a:gd name="connsiteY66" fmla="*/ 165100 h 2023534"/>
              <a:gd name="connsiteX67" fmla="*/ 96838 w 4313238"/>
              <a:gd name="connsiteY67" fmla="*/ 110067 h 2023534"/>
              <a:gd name="connsiteX68" fmla="*/ 71438 w 4313238"/>
              <a:gd name="connsiteY68" fmla="*/ 110067 h 2023534"/>
              <a:gd name="connsiteX69" fmla="*/ 71438 w 4313238"/>
              <a:gd name="connsiteY69" fmla="*/ 59267 h 2023534"/>
              <a:gd name="connsiteX70" fmla="*/ 37572 w 4313238"/>
              <a:gd name="connsiteY70" fmla="*/ 59267 h 2023534"/>
              <a:gd name="connsiteX71" fmla="*/ 37572 w 4313238"/>
              <a:gd name="connsiteY71" fmla="*/ 29634 h 2023534"/>
              <a:gd name="connsiteX72" fmla="*/ 29105 w 4313238"/>
              <a:gd name="connsiteY72" fmla="*/ 29634 h 2023534"/>
              <a:gd name="connsiteX73" fmla="*/ 27518 w 4313238"/>
              <a:gd name="connsiteY73" fmla="*/ 0 h 2023534"/>
              <a:gd name="connsiteX74" fmla="*/ 0 w 4313238"/>
              <a:gd name="connsiteY74" fmla="*/ 0 h 2023534"/>
              <a:gd name="connsiteX0" fmla="*/ 4313238 w 4313238"/>
              <a:gd name="connsiteY0" fmla="*/ 2023534 h 2023534"/>
              <a:gd name="connsiteX1" fmla="*/ 3712105 w 4313238"/>
              <a:gd name="connsiteY1" fmla="*/ 2023534 h 2023534"/>
              <a:gd name="connsiteX2" fmla="*/ 3712105 w 4313238"/>
              <a:gd name="connsiteY2" fmla="*/ 1913467 h 2023534"/>
              <a:gd name="connsiteX3" fmla="*/ 3326872 w 4313238"/>
              <a:gd name="connsiteY3" fmla="*/ 1913467 h 2023534"/>
              <a:gd name="connsiteX4" fmla="*/ 3326872 w 4313238"/>
              <a:gd name="connsiteY4" fmla="*/ 1816100 h 2023534"/>
              <a:gd name="connsiteX5" fmla="*/ 2027238 w 4313238"/>
              <a:gd name="connsiteY5" fmla="*/ 1816100 h 2023534"/>
              <a:gd name="connsiteX6" fmla="*/ 2027238 w 4313238"/>
              <a:gd name="connsiteY6" fmla="*/ 1786467 h 2023534"/>
              <a:gd name="connsiteX7" fmla="*/ 1603905 w 4313238"/>
              <a:gd name="connsiteY7" fmla="*/ 1786467 h 2023534"/>
              <a:gd name="connsiteX8" fmla="*/ 1603905 w 4313238"/>
              <a:gd name="connsiteY8" fmla="*/ 1756834 h 2023534"/>
              <a:gd name="connsiteX9" fmla="*/ 1481138 w 4313238"/>
              <a:gd name="connsiteY9" fmla="*/ 1756834 h 2023534"/>
              <a:gd name="connsiteX10" fmla="*/ 1481138 w 4313238"/>
              <a:gd name="connsiteY10" fmla="*/ 1706034 h 2023534"/>
              <a:gd name="connsiteX11" fmla="*/ 1455738 w 4313238"/>
              <a:gd name="connsiteY11" fmla="*/ 1706034 h 2023534"/>
              <a:gd name="connsiteX12" fmla="*/ 1455738 w 4313238"/>
              <a:gd name="connsiteY12" fmla="*/ 1684867 h 2023534"/>
              <a:gd name="connsiteX13" fmla="*/ 1108605 w 4313238"/>
              <a:gd name="connsiteY13" fmla="*/ 1684867 h 2023534"/>
              <a:gd name="connsiteX14" fmla="*/ 1108605 w 4313238"/>
              <a:gd name="connsiteY14" fmla="*/ 1651000 h 2023534"/>
              <a:gd name="connsiteX15" fmla="*/ 1087438 w 4313238"/>
              <a:gd name="connsiteY15" fmla="*/ 1651000 h 2023534"/>
              <a:gd name="connsiteX16" fmla="*/ 1087438 w 4313238"/>
              <a:gd name="connsiteY16" fmla="*/ 1638300 h 2023534"/>
              <a:gd name="connsiteX17" fmla="*/ 998538 w 4313238"/>
              <a:gd name="connsiteY17" fmla="*/ 1638300 h 2023534"/>
              <a:gd name="connsiteX18" fmla="*/ 998538 w 4313238"/>
              <a:gd name="connsiteY18" fmla="*/ 1604434 h 2023534"/>
              <a:gd name="connsiteX19" fmla="*/ 812272 w 4313238"/>
              <a:gd name="connsiteY19" fmla="*/ 1604434 h 2023534"/>
              <a:gd name="connsiteX20" fmla="*/ 812272 w 4313238"/>
              <a:gd name="connsiteY20" fmla="*/ 1579034 h 2023534"/>
              <a:gd name="connsiteX21" fmla="*/ 731838 w 4313238"/>
              <a:gd name="connsiteY21" fmla="*/ 1579034 h 2023534"/>
              <a:gd name="connsiteX22" fmla="*/ 731838 w 4313238"/>
              <a:gd name="connsiteY22" fmla="*/ 1566334 h 2023534"/>
              <a:gd name="connsiteX23" fmla="*/ 719138 w 4313238"/>
              <a:gd name="connsiteY23" fmla="*/ 1566334 h 2023534"/>
              <a:gd name="connsiteX24" fmla="*/ 719138 w 4313238"/>
              <a:gd name="connsiteY24" fmla="*/ 1540934 h 2023534"/>
              <a:gd name="connsiteX25" fmla="*/ 524405 w 4313238"/>
              <a:gd name="connsiteY25" fmla="*/ 1540934 h 2023534"/>
              <a:gd name="connsiteX26" fmla="*/ 524405 w 4313238"/>
              <a:gd name="connsiteY26" fmla="*/ 1502834 h 2023534"/>
              <a:gd name="connsiteX27" fmla="*/ 486305 w 4313238"/>
              <a:gd name="connsiteY27" fmla="*/ 1502834 h 2023534"/>
              <a:gd name="connsiteX28" fmla="*/ 486305 w 4313238"/>
              <a:gd name="connsiteY28" fmla="*/ 1481667 h 2023534"/>
              <a:gd name="connsiteX29" fmla="*/ 469372 w 4313238"/>
              <a:gd name="connsiteY29" fmla="*/ 1464734 h 2023534"/>
              <a:gd name="connsiteX30" fmla="*/ 469372 w 4313238"/>
              <a:gd name="connsiteY30" fmla="*/ 1443567 h 2023534"/>
              <a:gd name="connsiteX31" fmla="*/ 452438 w 4313238"/>
              <a:gd name="connsiteY31" fmla="*/ 1426633 h 2023534"/>
              <a:gd name="connsiteX32" fmla="*/ 414338 w 4313238"/>
              <a:gd name="connsiteY32" fmla="*/ 1426633 h 2023534"/>
              <a:gd name="connsiteX33" fmla="*/ 414338 w 4313238"/>
              <a:gd name="connsiteY33" fmla="*/ 1392767 h 2023534"/>
              <a:gd name="connsiteX34" fmla="*/ 393172 w 4313238"/>
              <a:gd name="connsiteY34" fmla="*/ 1392767 h 2023534"/>
              <a:gd name="connsiteX35" fmla="*/ 393172 w 4313238"/>
              <a:gd name="connsiteY35" fmla="*/ 1375834 h 2023534"/>
              <a:gd name="connsiteX36" fmla="*/ 376238 w 4313238"/>
              <a:gd name="connsiteY36" fmla="*/ 1375834 h 2023534"/>
              <a:gd name="connsiteX37" fmla="*/ 359305 w 4313238"/>
              <a:gd name="connsiteY37" fmla="*/ 1375834 h 2023534"/>
              <a:gd name="connsiteX38" fmla="*/ 359305 w 4313238"/>
              <a:gd name="connsiteY38" fmla="*/ 1236134 h 2023534"/>
              <a:gd name="connsiteX39" fmla="*/ 338138 w 4313238"/>
              <a:gd name="connsiteY39" fmla="*/ 1236134 h 2023534"/>
              <a:gd name="connsiteX40" fmla="*/ 338138 w 4313238"/>
              <a:gd name="connsiteY40" fmla="*/ 1219200 h 2023534"/>
              <a:gd name="connsiteX41" fmla="*/ 312738 w 4313238"/>
              <a:gd name="connsiteY41" fmla="*/ 1219200 h 2023534"/>
              <a:gd name="connsiteX42" fmla="*/ 312738 w 4313238"/>
              <a:gd name="connsiteY42" fmla="*/ 1198034 h 2023534"/>
              <a:gd name="connsiteX43" fmla="*/ 300038 w 4313238"/>
              <a:gd name="connsiteY43" fmla="*/ 1198034 h 2023534"/>
              <a:gd name="connsiteX44" fmla="*/ 300038 w 4313238"/>
              <a:gd name="connsiteY44" fmla="*/ 1176867 h 2023534"/>
              <a:gd name="connsiteX45" fmla="*/ 278872 w 4313238"/>
              <a:gd name="connsiteY45" fmla="*/ 1176867 h 2023534"/>
              <a:gd name="connsiteX46" fmla="*/ 278872 w 4313238"/>
              <a:gd name="connsiteY46" fmla="*/ 1143000 h 2023534"/>
              <a:gd name="connsiteX47" fmla="*/ 261938 w 4313238"/>
              <a:gd name="connsiteY47" fmla="*/ 1143000 h 2023534"/>
              <a:gd name="connsiteX48" fmla="*/ 261938 w 4313238"/>
              <a:gd name="connsiteY48" fmla="*/ 1109134 h 2023534"/>
              <a:gd name="connsiteX49" fmla="*/ 245005 w 4313238"/>
              <a:gd name="connsiteY49" fmla="*/ 1109134 h 2023534"/>
              <a:gd name="connsiteX50" fmla="*/ 245005 w 4313238"/>
              <a:gd name="connsiteY50" fmla="*/ 931334 h 2023534"/>
              <a:gd name="connsiteX51" fmla="*/ 236538 w 4313238"/>
              <a:gd name="connsiteY51" fmla="*/ 931334 h 2023534"/>
              <a:gd name="connsiteX52" fmla="*/ 236538 w 4313238"/>
              <a:gd name="connsiteY52" fmla="*/ 766234 h 2023534"/>
              <a:gd name="connsiteX53" fmla="*/ 223838 w 4313238"/>
              <a:gd name="connsiteY53" fmla="*/ 766234 h 2023534"/>
              <a:gd name="connsiteX54" fmla="*/ 223838 w 4313238"/>
              <a:gd name="connsiteY54" fmla="*/ 579967 h 2023534"/>
              <a:gd name="connsiteX55" fmla="*/ 223838 w 4313238"/>
              <a:gd name="connsiteY55" fmla="*/ 579967 h 2023534"/>
              <a:gd name="connsiteX56" fmla="*/ 223838 w 4313238"/>
              <a:gd name="connsiteY56" fmla="*/ 381000 h 2023534"/>
              <a:gd name="connsiteX57" fmla="*/ 198438 w 4313238"/>
              <a:gd name="connsiteY57" fmla="*/ 381000 h 2023534"/>
              <a:gd name="connsiteX58" fmla="*/ 207962 w 4313238"/>
              <a:gd name="connsiteY58" fmla="*/ 350838 h 2023534"/>
              <a:gd name="connsiteX59" fmla="*/ 168805 w 4313238"/>
              <a:gd name="connsiteY59" fmla="*/ 351367 h 2023534"/>
              <a:gd name="connsiteX60" fmla="*/ 168805 w 4313238"/>
              <a:gd name="connsiteY60" fmla="*/ 300567 h 2023534"/>
              <a:gd name="connsiteX61" fmla="*/ 139172 w 4313238"/>
              <a:gd name="connsiteY61" fmla="*/ 300567 h 2023534"/>
              <a:gd name="connsiteX62" fmla="*/ 139172 w 4313238"/>
              <a:gd name="connsiteY62" fmla="*/ 237067 h 2023534"/>
              <a:gd name="connsiteX63" fmla="*/ 139172 w 4313238"/>
              <a:gd name="connsiteY63" fmla="*/ 203200 h 2023534"/>
              <a:gd name="connsiteX64" fmla="*/ 122238 w 4313238"/>
              <a:gd name="connsiteY64" fmla="*/ 203200 h 2023534"/>
              <a:gd name="connsiteX65" fmla="*/ 122238 w 4313238"/>
              <a:gd name="connsiteY65" fmla="*/ 165100 h 2023534"/>
              <a:gd name="connsiteX66" fmla="*/ 96838 w 4313238"/>
              <a:gd name="connsiteY66" fmla="*/ 165100 h 2023534"/>
              <a:gd name="connsiteX67" fmla="*/ 96838 w 4313238"/>
              <a:gd name="connsiteY67" fmla="*/ 110067 h 2023534"/>
              <a:gd name="connsiteX68" fmla="*/ 71438 w 4313238"/>
              <a:gd name="connsiteY68" fmla="*/ 110067 h 2023534"/>
              <a:gd name="connsiteX69" fmla="*/ 71438 w 4313238"/>
              <a:gd name="connsiteY69" fmla="*/ 59267 h 2023534"/>
              <a:gd name="connsiteX70" fmla="*/ 37572 w 4313238"/>
              <a:gd name="connsiteY70" fmla="*/ 59267 h 2023534"/>
              <a:gd name="connsiteX71" fmla="*/ 37572 w 4313238"/>
              <a:gd name="connsiteY71" fmla="*/ 29634 h 2023534"/>
              <a:gd name="connsiteX72" fmla="*/ 29105 w 4313238"/>
              <a:gd name="connsiteY72" fmla="*/ 29634 h 2023534"/>
              <a:gd name="connsiteX73" fmla="*/ 27518 w 4313238"/>
              <a:gd name="connsiteY73" fmla="*/ 0 h 2023534"/>
              <a:gd name="connsiteX74" fmla="*/ 0 w 4313238"/>
              <a:gd name="connsiteY74" fmla="*/ 0 h 2023534"/>
              <a:gd name="connsiteX0" fmla="*/ 4313238 w 4313238"/>
              <a:gd name="connsiteY0" fmla="*/ 2023534 h 2023534"/>
              <a:gd name="connsiteX1" fmla="*/ 3712105 w 4313238"/>
              <a:gd name="connsiteY1" fmla="*/ 2023534 h 2023534"/>
              <a:gd name="connsiteX2" fmla="*/ 3712105 w 4313238"/>
              <a:gd name="connsiteY2" fmla="*/ 1913467 h 2023534"/>
              <a:gd name="connsiteX3" fmla="*/ 3326872 w 4313238"/>
              <a:gd name="connsiteY3" fmla="*/ 1913467 h 2023534"/>
              <a:gd name="connsiteX4" fmla="*/ 3326872 w 4313238"/>
              <a:gd name="connsiteY4" fmla="*/ 1816100 h 2023534"/>
              <a:gd name="connsiteX5" fmla="*/ 2027238 w 4313238"/>
              <a:gd name="connsiteY5" fmla="*/ 1816100 h 2023534"/>
              <a:gd name="connsiteX6" fmla="*/ 2027238 w 4313238"/>
              <a:gd name="connsiteY6" fmla="*/ 1786467 h 2023534"/>
              <a:gd name="connsiteX7" fmla="*/ 1603905 w 4313238"/>
              <a:gd name="connsiteY7" fmla="*/ 1786467 h 2023534"/>
              <a:gd name="connsiteX8" fmla="*/ 1603905 w 4313238"/>
              <a:gd name="connsiteY8" fmla="*/ 1756834 h 2023534"/>
              <a:gd name="connsiteX9" fmla="*/ 1481138 w 4313238"/>
              <a:gd name="connsiteY9" fmla="*/ 1756834 h 2023534"/>
              <a:gd name="connsiteX10" fmla="*/ 1481138 w 4313238"/>
              <a:gd name="connsiteY10" fmla="*/ 1706034 h 2023534"/>
              <a:gd name="connsiteX11" fmla="*/ 1455738 w 4313238"/>
              <a:gd name="connsiteY11" fmla="*/ 1706034 h 2023534"/>
              <a:gd name="connsiteX12" fmla="*/ 1455738 w 4313238"/>
              <a:gd name="connsiteY12" fmla="*/ 1684867 h 2023534"/>
              <a:gd name="connsiteX13" fmla="*/ 1108605 w 4313238"/>
              <a:gd name="connsiteY13" fmla="*/ 1684867 h 2023534"/>
              <a:gd name="connsiteX14" fmla="*/ 1108605 w 4313238"/>
              <a:gd name="connsiteY14" fmla="*/ 1651000 h 2023534"/>
              <a:gd name="connsiteX15" fmla="*/ 1087438 w 4313238"/>
              <a:gd name="connsiteY15" fmla="*/ 1651000 h 2023534"/>
              <a:gd name="connsiteX16" fmla="*/ 1087438 w 4313238"/>
              <a:gd name="connsiteY16" fmla="*/ 1638300 h 2023534"/>
              <a:gd name="connsiteX17" fmla="*/ 998538 w 4313238"/>
              <a:gd name="connsiteY17" fmla="*/ 1638300 h 2023534"/>
              <a:gd name="connsiteX18" fmla="*/ 998538 w 4313238"/>
              <a:gd name="connsiteY18" fmla="*/ 1604434 h 2023534"/>
              <a:gd name="connsiteX19" fmla="*/ 812272 w 4313238"/>
              <a:gd name="connsiteY19" fmla="*/ 1604434 h 2023534"/>
              <a:gd name="connsiteX20" fmla="*/ 812272 w 4313238"/>
              <a:gd name="connsiteY20" fmla="*/ 1579034 h 2023534"/>
              <a:gd name="connsiteX21" fmla="*/ 731838 w 4313238"/>
              <a:gd name="connsiteY21" fmla="*/ 1579034 h 2023534"/>
              <a:gd name="connsiteX22" fmla="*/ 731838 w 4313238"/>
              <a:gd name="connsiteY22" fmla="*/ 1566334 h 2023534"/>
              <a:gd name="connsiteX23" fmla="*/ 719138 w 4313238"/>
              <a:gd name="connsiteY23" fmla="*/ 1566334 h 2023534"/>
              <a:gd name="connsiteX24" fmla="*/ 719138 w 4313238"/>
              <a:gd name="connsiteY24" fmla="*/ 1540934 h 2023534"/>
              <a:gd name="connsiteX25" fmla="*/ 524405 w 4313238"/>
              <a:gd name="connsiteY25" fmla="*/ 1540934 h 2023534"/>
              <a:gd name="connsiteX26" fmla="*/ 524405 w 4313238"/>
              <a:gd name="connsiteY26" fmla="*/ 1502834 h 2023534"/>
              <a:gd name="connsiteX27" fmla="*/ 486305 w 4313238"/>
              <a:gd name="connsiteY27" fmla="*/ 1502834 h 2023534"/>
              <a:gd name="connsiteX28" fmla="*/ 486305 w 4313238"/>
              <a:gd name="connsiteY28" fmla="*/ 1481667 h 2023534"/>
              <a:gd name="connsiteX29" fmla="*/ 469372 w 4313238"/>
              <a:gd name="connsiteY29" fmla="*/ 1464734 h 2023534"/>
              <a:gd name="connsiteX30" fmla="*/ 469372 w 4313238"/>
              <a:gd name="connsiteY30" fmla="*/ 1443567 h 2023534"/>
              <a:gd name="connsiteX31" fmla="*/ 452438 w 4313238"/>
              <a:gd name="connsiteY31" fmla="*/ 1426633 h 2023534"/>
              <a:gd name="connsiteX32" fmla="*/ 414338 w 4313238"/>
              <a:gd name="connsiteY32" fmla="*/ 1426633 h 2023534"/>
              <a:gd name="connsiteX33" fmla="*/ 414338 w 4313238"/>
              <a:gd name="connsiteY33" fmla="*/ 1392767 h 2023534"/>
              <a:gd name="connsiteX34" fmla="*/ 393172 w 4313238"/>
              <a:gd name="connsiteY34" fmla="*/ 1392767 h 2023534"/>
              <a:gd name="connsiteX35" fmla="*/ 393172 w 4313238"/>
              <a:gd name="connsiteY35" fmla="*/ 1375834 h 2023534"/>
              <a:gd name="connsiteX36" fmla="*/ 376238 w 4313238"/>
              <a:gd name="connsiteY36" fmla="*/ 1375834 h 2023534"/>
              <a:gd name="connsiteX37" fmla="*/ 359305 w 4313238"/>
              <a:gd name="connsiteY37" fmla="*/ 1375834 h 2023534"/>
              <a:gd name="connsiteX38" fmla="*/ 359305 w 4313238"/>
              <a:gd name="connsiteY38" fmla="*/ 1236134 h 2023534"/>
              <a:gd name="connsiteX39" fmla="*/ 338138 w 4313238"/>
              <a:gd name="connsiteY39" fmla="*/ 1236134 h 2023534"/>
              <a:gd name="connsiteX40" fmla="*/ 338138 w 4313238"/>
              <a:gd name="connsiteY40" fmla="*/ 1219200 h 2023534"/>
              <a:gd name="connsiteX41" fmla="*/ 312738 w 4313238"/>
              <a:gd name="connsiteY41" fmla="*/ 1219200 h 2023534"/>
              <a:gd name="connsiteX42" fmla="*/ 312738 w 4313238"/>
              <a:gd name="connsiteY42" fmla="*/ 1198034 h 2023534"/>
              <a:gd name="connsiteX43" fmla="*/ 300038 w 4313238"/>
              <a:gd name="connsiteY43" fmla="*/ 1198034 h 2023534"/>
              <a:gd name="connsiteX44" fmla="*/ 300038 w 4313238"/>
              <a:gd name="connsiteY44" fmla="*/ 1176867 h 2023534"/>
              <a:gd name="connsiteX45" fmla="*/ 278872 w 4313238"/>
              <a:gd name="connsiteY45" fmla="*/ 1176867 h 2023534"/>
              <a:gd name="connsiteX46" fmla="*/ 278872 w 4313238"/>
              <a:gd name="connsiteY46" fmla="*/ 1143000 h 2023534"/>
              <a:gd name="connsiteX47" fmla="*/ 261938 w 4313238"/>
              <a:gd name="connsiteY47" fmla="*/ 1143000 h 2023534"/>
              <a:gd name="connsiteX48" fmla="*/ 261938 w 4313238"/>
              <a:gd name="connsiteY48" fmla="*/ 1109134 h 2023534"/>
              <a:gd name="connsiteX49" fmla="*/ 245005 w 4313238"/>
              <a:gd name="connsiteY49" fmla="*/ 1109134 h 2023534"/>
              <a:gd name="connsiteX50" fmla="*/ 245005 w 4313238"/>
              <a:gd name="connsiteY50" fmla="*/ 931334 h 2023534"/>
              <a:gd name="connsiteX51" fmla="*/ 236538 w 4313238"/>
              <a:gd name="connsiteY51" fmla="*/ 931334 h 2023534"/>
              <a:gd name="connsiteX52" fmla="*/ 236538 w 4313238"/>
              <a:gd name="connsiteY52" fmla="*/ 766234 h 2023534"/>
              <a:gd name="connsiteX53" fmla="*/ 223838 w 4313238"/>
              <a:gd name="connsiteY53" fmla="*/ 766234 h 2023534"/>
              <a:gd name="connsiteX54" fmla="*/ 223838 w 4313238"/>
              <a:gd name="connsiteY54" fmla="*/ 579967 h 2023534"/>
              <a:gd name="connsiteX55" fmla="*/ 223838 w 4313238"/>
              <a:gd name="connsiteY55" fmla="*/ 579967 h 2023534"/>
              <a:gd name="connsiteX56" fmla="*/ 223838 w 4313238"/>
              <a:gd name="connsiteY56" fmla="*/ 381000 h 2023534"/>
              <a:gd name="connsiteX57" fmla="*/ 198438 w 4313238"/>
              <a:gd name="connsiteY57" fmla="*/ 381000 h 2023534"/>
              <a:gd name="connsiteX58" fmla="*/ 207962 w 4313238"/>
              <a:gd name="connsiteY58" fmla="*/ 350838 h 2023534"/>
              <a:gd name="connsiteX59" fmla="*/ 168805 w 4313238"/>
              <a:gd name="connsiteY59" fmla="*/ 351367 h 2023534"/>
              <a:gd name="connsiteX60" fmla="*/ 168805 w 4313238"/>
              <a:gd name="connsiteY60" fmla="*/ 300567 h 2023534"/>
              <a:gd name="connsiteX61" fmla="*/ 139172 w 4313238"/>
              <a:gd name="connsiteY61" fmla="*/ 300567 h 2023534"/>
              <a:gd name="connsiteX62" fmla="*/ 139172 w 4313238"/>
              <a:gd name="connsiteY62" fmla="*/ 237067 h 2023534"/>
              <a:gd name="connsiteX63" fmla="*/ 139172 w 4313238"/>
              <a:gd name="connsiteY63" fmla="*/ 203200 h 2023534"/>
              <a:gd name="connsiteX64" fmla="*/ 122238 w 4313238"/>
              <a:gd name="connsiteY64" fmla="*/ 203200 h 2023534"/>
              <a:gd name="connsiteX65" fmla="*/ 122238 w 4313238"/>
              <a:gd name="connsiteY65" fmla="*/ 165100 h 2023534"/>
              <a:gd name="connsiteX66" fmla="*/ 96838 w 4313238"/>
              <a:gd name="connsiteY66" fmla="*/ 165100 h 2023534"/>
              <a:gd name="connsiteX67" fmla="*/ 96838 w 4313238"/>
              <a:gd name="connsiteY67" fmla="*/ 110067 h 2023534"/>
              <a:gd name="connsiteX68" fmla="*/ 71438 w 4313238"/>
              <a:gd name="connsiteY68" fmla="*/ 110067 h 2023534"/>
              <a:gd name="connsiteX69" fmla="*/ 71438 w 4313238"/>
              <a:gd name="connsiteY69" fmla="*/ 59267 h 2023534"/>
              <a:gd name="connsiteX70" fmla="*/ 37572 w 4313238"/>
              <a:gd name="connsiteY70" fmla="*/ 59267 h 2023534"/>
              <a:gd name="connsiteX71" fmla="*/ 37572 w 4313238"/>
              <a:gd name="connsiteY71" fmla="*/ 29634 h 2023534"/>
              <a:gd name="connsiteX72" fmla="*/ 29105 w 4313238"/>
              <a:gd name="connsiteY72" fmla="*/ 29634 h 2023534"/>
              <a:gd name="connsiteX73" fmla="*/ 27518 w 4313238"/>
              <a:gd name="connsiteY73" fmla="*/ 0 h 2023534"/>
              <a:gd name="connsiteX74" fmla="*/ 0 w 4313238"/>
              <a:gd name="connsiteY74" fmla="*/ 0 h 2023534"/>
              <a:gd name="connsiteX0" fmla="*/ 4313238 w 4313238"/>
              <a:gd name="connsiteY0" fmla="*/ 2023534 h 2023534"/>
              <a:gd name="connsiteX1" fmla="*/ 3712105 w 4313238"/>
              <a:gd name="connsiteY1" fmla="*/ 2023534 h 2023534"/>
              <a:gd name="connsiteX2" fmla="*/ 3712105 w 4313238"/>
              <a:gd name="connsiteY2" fmla="*/ 1913467 h 2023534"/>
              <a:gd name="connsiteX3" fmla="*/ 3326872 w 4313238"/>
              <a:gd name="connsiteY3" fmla="*/ 1913467 h 2023534"/>
              <a:gd name="connsiteX4" fmla="*/ 3326872 w 4313238"/>
              <a:gd name="connsiteY4" fmla="*/ 1816100 h 2023534"/>
              <a:gd name="connsiteX5" fmla="*/ 2027238 w 4313238"/>
              <a:gd name="connsiteY5" fmla="*/ 1816100 h 2023534"/>
              <a:gd name="connsiteX6" fmla="*/ 2027238 w 4313238"/>
              <a:gd name="connsiteY6" fmla="*/ 1786467 h 2023534"/>
              <a:gd name="connsiteX7" fmla="*/ 1603905 w 4313238"/>
              <a:gd name="connsiteY7" fmla="*/ 1786467 h 2023534"/>
              <a:gd name="connsiteX8" fmla="*/ 1603905 w 4313238"/>
              <a:gd name="connsiteY8" fmla="*/ 1756834 h 2023534"/>
              <a:gd name="connsiteX9" fmla="*/ 1481138 w 4313238"/>
              <a:gd name="connsiteY9" fmla="*/ 1756834 h 2023534"/>
              <a:gd name="connsiteX10" fmla="*/ 1481138 w 4313238"/>
              <a:gd name="connsiteY10" fmla="*/ 1706034 h 2023534"/>
              <a:gd name="connsiteX11" fmla="*/ 1455738 w 4313238"/>
              <a:gd name="connsiteY11" fmla="*/ 1706034 h 2023534"/>
              <a:gd name="connsiteX12" fmla="*/ 1455738 w 4313238"/>
              <a:gd name="connsiteY12" fmla="*/ 1684867 h 2023534"/>
              <a:gd name="connsiteX13" fmla="*/ 1108605 w 4313238"/>
              <a:gd name="connsiteY13" fmla="*/ 1684867 h 2023534"/>
              <a:gd name="connsiteX14" fmla="*/ 1108605 w 4313238"/>
              <a:gd name="connsiteY14" fmla="*/ 1651000 h 2023534"/>
              <a:gd name="connsiteX15" fmla="*/ 1087438 w 4313238"/>
              <a:gd name="connsiteY15" fmla="*/ 1651000 h 2023534"/>
              <a:gd name="connsiteX16" fmla="*/ 1087438 w 4313238"/>
              <a:gd name="connsiteY16" fmla="*/ 1638300 h 2023534"/>
              <a:gd name="connsiteX17" fmla="*/ 998538 w 4313238"/>
              <a:gd name="connsiteY17" fmla="*/ 1638300 h 2023534"/>
              <a:gd name="connsiteX18" fmla="*/ 998538 w 4313238"/>
              <a:gd name="connsiteY18" fmla="*/ 1604434 h 2023534"/>
              <a:gd name="connsiteX19" fmla="*/ 812272 w 4313238"/>
              <a:gd name="connsiteY19" fmla="*/ 1604434 h 2023534"/>
              <a:gd name="connsiteX20" fmla="*/ 812272 w 4313238"/>
              <a:gd name="connsiteY20" fmla="*/ 1579034 h 2023534"/>
              <a:gd name="connsiteX21" fmla="*/ 731838 w 4313238"/>
              <a:gd name="connsiteY21" fmla="*/ 1579034 h 2023534"/>
              <a:gd name="connsiteX22" fmla="*/ 731838 w 4313238"/>
              <a:gd name="connsiteY22" fmla="*/ 1566334 h 2023534"/>
              <a:gd name="connsiteX23" fmla="*/ 719138 w 4313238"/>
              <a:gd name="connsiteY23" fmla="*/ 1566334 h 2023534"/>
              <a:gd name="connsiteX24" fmla="*/ 719138 w 4313238"/>
              <a:gd name="connsiteY24" fmla="*/ 1540934 h 2023534"/>
              <a:gd name="connsiteX25" fmla="*/ 524405 w 4313238"/>
              <a:gd name="connsiteY25" fmla="*/ 1540934 h 2023534"/>
              <a:gd name="connsiteX26" fmla="*/ 524405 w 4313238"/>
              <a:gd name="connsiteY26" fmla="*/ 1502834 h 2023534"/>
              <a:gd name="connsiteX27" fmla="*/ 486305 w 4313238"/>
              <a:gd name="connsiteY27" fmla="*/ 1502834 h 2023534"/>
              <a:gd name="connsiteX28" fmla="*/ 486305 w 4313238"/>
              <a:gd name="connsiteY28" fmla="*/ 1481667 h 2023534"/>
              <a:gd name="connsiteX29" fmla="*/ 469372 w 4313238"/>
              <a:gd name="connsiteY29" fmla="*/ 1464734 h 2023534"/>
              <a:gd name="connsiteX30" fmla="*/ 469372 w 4313238"/>
              <a:gd name="connsiteY30" fmla="*/ 1443567 h 2023534"/>
              <a:gd name="connsiteX31" fmla="*/ 452438 w 4313238"/>
              <a:gd name="connsiteY31" fmla="*/ 1426633 h 2023534"/>
              <a:gd name="connsiteX32" fmla="*/ 414338 w 4313238"/>
              <a:gd name="connsiteY32" fmla="*/ 1426633 h 2023534"/>
              <a:gd name="connsiteX33" fmla="*/ 414338 w 4313238"/>
              <a:gd name="connsiteY33" fmla="*/ 1392767 h 2023534"/>
              <a:gd name="connsiteX34" fmla="*/ 393172 w 4313238"/>
              <a:gd name="connsiteY34" fmla="*/ 1392767 h 2023534"/>
              <a:gd name="connsiteX35" fmla="*/ 393172 w 4313238"/>
              <a:gd name="connsiteY35" fmla="*/ 1375834 h 2023534"/>
              <a:gd name="connsiteX36" fmla="*/ 376238 w 4313238"/>
              <a:gd name="connsiteY36" fmla="*/ 1375834 h 2023534"/>
              <a:gd name="connsiteX37" fmla="*/ 359305 w 4313238"/>
              <a:gd name="connsiteY37" fmla="*/ 1375834 h 2023534"/>
              <a:gd name="connsiteX38" fmla="*/ 359305 w 4313238"/>
              <a:gd name="connsiteY38" fmla="*/ 1236134 h 2023534"/>
              <a:gd name="connsiteX39" fmla="*/ 338138 w 4313238"/>
              <a:gd name="connsiteY39" fmla="*/ 1236134 h 2023534"/>
              <a:gd name="connsiteX40" fmla="*/ 338138 w 4313238"/>
              <a:gd name="connsiteY40" fmla="*/ 1219200 h 2023534"/>
              <a:gd name="connsiteX41" fmla="*/ 312738 w 4313238"/>
              <a:gd name="connsiteY41" fmla="*/ 1219200 h 2023534"/>
              <a:gd name="connsiteX42" fmla="*/ 312738 w 4313238"/>
              <a:gd name="connsiteY42" fmla="*/ 1198034 h 2023534"/>
              <a:gd name="connsiteX43" fmla="*/ 300038 w 4313238"/>
              <a:gd name="connsiteY43" fmla="*/ 1198034 h 2023534"/>
              <a:gd name="connsiteX44" fmla="*/ 300038 w 4313238"/>
              <a:gd name="connsiteY44" fmla="*/ 1176867 h 2023534"/>
              <a:gd name="connsiteX45" fmla="*/ 278872 w 4313238"/>
              <a:gd name="connsiteY45" fmla="*/ 1176867 h 2023534"/>
              <a:gd name="connsiteX46" fmla="*/ 278872 w 4313238"/>
              <a:gd name="connsiteY46" fmla="*/ 1143000 h 2023534"/>
              <a:gd name="connsiteX47" fmla="*/ 261938 w 4313238"/>
              <a:gd name="connsiteY47" fmla="*/ 1143000 h 2023534"/>
              <a:gd name="connsiteX48" fmla="*/ 261938 w 4313238"/>
              <a:gd name="connsiteY48" fmla="*/ 1109134 h 2023534"/>
              <a:gd name="connsiteX49" fmla="*/ 245005 w 4313238"/>
              <a:gd name="connsiteY49" fmla="*/ 1109134 h 2023534"/>
              <a:gd name="connsiteX50" fmla="*/ 245005 w 4313238"/>
              <a:gd name="connsiteY50" fmla="*/ 931334 h 2023534"/>
              <a:gd name="connsiteX51" fmla="*/ 236538 w 4313238"/>
              <a:gd name="connsiteY51" fmla="*/ 931334 h 2023534"/>
              <a:gd name="connsiteX52" fmla="*/ 236538 w 4313238"/>
              <a:gd name="connsiteY52" fmla="*/ 766234 h 2023534"/>
              <a:gd name="connsiteX53" fmla="*/ 223838 w 4313238"/>
              <a:gd name="connsiteY53" fmla="*/ 766234 h 2023534"/>
              <a:gd name="connsiteX54" fmla="*/ 223838 w 4313238"/>
              <a:gd name="connsiteY54" fmla="*/ 579967 h 2023534"/>
              <a:gd name="connsiteX55" fmla="*/ 223838 w 4313238"/>
              <a:gd name="connsiteY55" fmla="*/ 579967 h 2023534"/>
              <a:gd name="connsiteX56" fmla="*/ 223838 w 4313238"/>
              <a:gd name="connsiteY56" fmla="*/ 381000 h 2023534"/>
              <a:gd name="connsiteX57" fmla="*/ 209550 w 4313238"/>
              <a:gd name="connsiteY57" fmla="*/ 379413 h 2023534"/>
              <a:gd name="connsiteX58" fmla="*/ 207962 w 4313238"/>
              <a:gd name="connsiteY58" fmla="*/ 350838 h 2023534"/>
              <a:gd name="connsiteX59" fmla="*/ 168805 w 4313238"/>
              <a:gd name="connsiteY59" fmla="*/ 351367 h 2023534"/>
              <a:gd name="connsiteX60" fmla="*/ 168805 w 4313238"/>
              <a:gd name="connsiteY60" fmla="*/ 300567 h 2023534"/>
              <a:gd name="connsiteX61" fmla="*/ 139172 w 4313238"/>
              <a:gd name="connsiteY61" fmla="*/ 300567 h 2023534"/>
              <a:gd name="connsiteX62" fmla="*/ 139172 w 4313238"/>
              <a:gd name="connsiteY62" fmla="*/ 237067 h 2023534"/>
              <a:gd name="connsiteX63" fmla="*/ 139172 w 4313238"/>
              <a:gd name="connsiteY63" fmla="*/ 203200 h 2023534"/>
              <a:gd name="connsiteX64" fmla="*/ 122238 w 4313238"/>
              <a:gd name="connsiteY64" fmla="*/ 203200 h 2023534"/>
              <a:gd name="connsiteX65" fmla="*/ 122238 w 4313238"/>
              <a:gd name="connsiteY65" fmla="*/ 165100 h 2023534"/>
              <a:gd name="connsiteX66" fmla="*/ 96838 w 4313238"/>
              <a:gd name="connsiteY66" fmla="*/ 165100 h 2023534"/>
              <a:gd name="connsiteX67" fmla="*/ 96838 w 4313238"/>
              <a:gd name="connsiteY67" fmla="*/ 110067 h 2023534"/>
              <a:gd name="connsiteX68" fmla="*/ 71438 w 4313238"/>
              <a:gd name="connsiteY68" fmla="*/ 110067 h 2023534"/>
              <a:gd name="connsiteX69" fmla="*/ 71438 w 4313238"/>
              <a:gd name="connsiteY69" fmla="*/ 59267 h 2023534"/>
              <a:gd name="connsiteX70" fmla="*/ 37572 w 4313238"/>
              <a:gd name="connsiteY70" fmla="*/ 59267 h 2023534"/>
              <a:gd name="connsiteX71" fmla="*/ 37572 w 4313238"/>
              <a:gd name="connsiteY71" fmla="*/ 29634 h 2023534"/>
              <a:gd name="connsiteX72" fmla="*/ 29105 w 4313238"/>
              <a:gd name="connsiteY72" fmla="*/ 29634 h 2023534"/>
              <a:gd name="connsiteX73" fmla="*/ 27518 w 4313238"/>
              <a:gd name="connsiteY73" fmla="*/ 0 h 2023534"/>
              <a:gd name="connsiteX74" fmla="*/ 0 w 4313238"/>
              <a:gd name="connsiteY74" fmla="*/ 0 h 2023534"/>
              <a:gd name="connsiteX0" fmla="*/ 4313238 w 4313238"/>
              <a:gd name="connsiteY0" fmla="*/ 2023534 h 2023534"/>
              <a:gd name="connsiteX1" fmla="*/ 3712105 w 4313238"/>
              <a:gd name="connsiteY1" fmla="*/ 2023534 h 2023534"/>
              <a:gd name="connsiteX2" fmla="*/ 3712105 w 4313238"/>
              <a:gd name="connsiteY2" fmla="*/ 1913467 h 2023534"/>
              <a:gd name="connsiteX3" fmla="*/ 3326872 w 4313238"/>
              <a:gd name="connsiteY3" fmla="*/ 1913467 h 2023534"/>
              <a:gd name="connsiteX4" fmla="*/ 3326872 w 4313238"/>
              <a:gd name="connsiteY4" fmla="*/ 1816100 h 2023534"/>
              <a:gd name="connsiteX5" fmla="*/ 2027238 w 4313238"/>
              <a:gd name="connsiteY5" fmla="*/ 1816100 h 2023534"/>
              <a:gd name="connsiteX6" fmla="*/ 2027238 w 4313238"/>
              <a:gd name="connsiteY6" fmla="*/ 1786467 h 2023534"/>
              <a:gd name="connsiteX7" fmla="*/ 1603905 w 4313238"/>
              <a:gd name="connsiteY7" fmla="*/ 1786467 h 2023534"/>
              <a:gd name="connsiteX8" fmla="*/ 1603905 w 4313238"/>
              <a:gd name="connsiteY8" fmla="*/ 1756834 h 2023534"/>
              <a:gd name="connsiteX9" fmla="*/ 1481138 w 4313238"/>
              <a:gd name="connsiteY9" fmla="*/ 1756834 h 2023534"/>
              <a:gd name="connsiteX10" fmla="*/ 1481138 w 4313238"/>
              <a:gd name="connsiteY10" fmla="*/ 1706034 h 2023534"/>
              <a:gd name="connsiteX11" fmla="*/ 1455738 w 4313238"/>
              <a:gd name="connsiteY11" fmla="*/ 1706034 h 2023534"/>
              <a:gd name="connsiteX12" fmla="*/ 1455738 w 4313238"/>
              <a:gd name="connsiteY12" fmla="*/ 1684867 h 2023534"/>
              <a:gd name="connsiteX13" fmla="*/ 1108605 w 4313238"/>
              <a:gd name="connsiteY13" fmla="*/ 1684867 h 2023534"/>
              <a:gd name="connsiteX14" fmla="*/ 1108605 w 4313238"/>
              <a:gd name="connsiteY14" fmla="*/ 1651000 h 2023534"/>
              <a:gd name="connsiteX15" fmla="*/ 1087438 w 4313238"/>
              <a:gd name="connsiteY15" fmla="*/ 1651000 h 2023534"/>
              <a:gd name="connsiteX16" fmla="*/ 1087438 w 4313238"/>
              <a:gd name="connsiteY16" fmla="*/ 1638300 h 2023534"/>
              <a:gd name="connsiteX17" fmla="*/ 998538 w 4313238"/>
              <a:gd name="connsiteY17" fmla="*/ 1638300 h 2023534"/>
              <a:gd name="connsiteX18" fmla="*/ 998538 w 4313238"/>
              <a:gd name="connsiteY18" fmla="*/ 1604434 h 2023534"/>
              <a:gd name="connsiteX19" fmla="*/ 812272 w 4313238"/>
              <a:gd name="connsiteY19" fmla="*/ 1604434 h 2023534"/>
              <a:gd name="connsiteX20" fmla="*/ 812272 w 4313238"/>
              <a:gd name="connsiteY20" fmla="*/ 1579034 h 2023534"/>
              <a:gd name="connsiteX21" fmla="*/ 731838 w 4313238"/>
              <a:gd name="connsiteY21" fmla="*/ 1579034 h 2023534"/>
              <a:gd name="connsiteX22" fmla="*/ 731838 w 4313238"/>
              <a:gd name="connsiteY22" fmla="*/ 1566334 h 2023534"/>
              <a:gd name="connsiteX23" fmla="*/ 719138 w 4313238"/>
              <a:gd name="connsiteY23" fmla="*/ 1566334 h 2023534"/>
              <a:gd name="connsiteX24" fmla="*/ 719138 w 4313238"/>
              <a:gd name="connsiteY24" fmla="*/ 1540934 h 2023534"/>
              <a:gd name="connsiteX25" fmla="*/ 524405 w 4313238"/>
              <a:gd name="connsiteY25" fmla="*/ 1540934 h 2023534"/>
              <a:gd name="connsiteX26" fmla="*/ 524405 w 4313238"/>
              <a:gd name="connsiteY26" fmla="*/ 1502834 h 2023534"/>
              <a:gd name="connsiteX27" fmla="*/ 486305 w 4313238"/>
              <a:gd name="connsiteY27" fmla="*/ 1502834 h 2023534"/>
              <a:gd name="connsiteX28" fmla="*/ 486305 w 4313238"/>
              <a:gd name="connsiteY28" fmla="*/ 1481667 h 2023534"/>
              <a:gd name="connsiteX29" fmla="*/ 469372 w 4313238"/>
              <a:gd name="connsiteY29" fmla="*/ 1464734 h 2023534"/>
              <a:gd name="connsiteX30" fmla="*/ 455084 w 4313238"/>
              <a:gd name="connsiteY30" fmla="*/ 1453092 h 2023534"/>
              <a:gd name="connsiteX31" fmla="*/ 452438 w 4313238"/>
              <a:gd name="connsiteY31" fmla="*/ 1426633 h 2023534"/>
              <a:gd name="connsiteX32" fmla="*/ 414338 w 4313238"/>
              <a:gd name="connsiteY32" fmla="*/ 1426633 h 2023534"/>
              <a:gd name="connsiteX33" fmla="*/ 414338 w 4313238"/>
              <a:gd name="connsiteY33" fmla="*/ 1392767 h 2023534"/>
              <a:gd name="connsiteX34" fmla="*/ 393172 w 4313238"/>
              <a:gd name="connsiteY34" fmla="*/ 1392767 h 2023534"/>
              <a:gd name="connsiteX35" fmla="*/ 393172 w 4313238"/>
              <a:gd name="connsiteY35" fmla="*/ 1375834 h 2023534"/>
              <a:gd name="connsiteX36" fmla="*/ 376238 w 4313238"/>
              <a:gd name="connsiteY36" fmla="*/ 1375834 h 2023534"/>
              <a:gd name="connsiteX37" fmla="*/ 359305 w 4313238"/>
              <a:gd name="connsiteY37" fmla="*/ 1375834 h 2023534"/>
              <a:gd name="connsiteX38" fmla="*/ 359305 w 4313238"/>
              <a:gd name="connsiteY38" fmla="*/ 1236134 h 2023534"/>
              <a:gd name="connsiteX39" fmla="*/ 338138 w 4313238"/>
              <a:gd name="connsiteY39" fmla="*/ 1236134 h 2023534"/>
              <a:gd name="connsiteX40" fmla="*/ 338138 w 4313238"/>
              <a:gd name="connsiteY40" fmla="*/ 1219200 h 2023534"/>
              <a:gd name="connsiteX41" fmla="*/ 312738 w 4313238"/>
              <a:gd name="connsiteY41" fmla="*/ 1219200 h 2023534"/>
              <a:gd name="connsiteX42" fmla="*/ 312738 w 4313238"/>
              <a:gd name="connsiteY42" fmla="*/ 1198034 h 2023534"/>
              <a:gd name="connsiteX43" fmla="*/ 300038 w 4313238"/>
              <a:gd name="connsiteY43" fmla="*/ 1198034 h 2023534"/>
              <a:gd name="connsiteX44" fmla="*/ 300038 w 4313238"/>
              <a:gd name="connsiteY44" fmla="*/ 1176867 h 2023534"/>
              <a:gd name="connsiteX45" fmla="*/ 278872 w 4313238"/>
              <a:gd name="connsiteY45" fmla="*/ 1176867 h 2023534"/>
              <a:gd name="connsiteX46" fmla="*/ 278872 w 4313238"/>
              <a:gd name="connsiteY46" fmla="*/ 1143000 h 2023534"/>
              <a:gd name="connsiteX47" fmla="*/ 261938 w 4313238"/>
              <a:gd name="connsiteY47" fmla="*/ 1143000 h 2023534"/>
              <a:gd name="connsiteX48" fmla="*/ 261938 w 4313238"/>
              <a:gd name="connsiteY48" fmla="*/ 1109134 h 2023534"/>
              <a:gd name="connsiteX49" fmla="*/ 245005 w 4313238"/>
              <a:gd name="connsiteY49" fmla="*/ 1109134 h 2023534"/>
              <a:gd name="connsiteX50" fmla="*/ 245005 w 4313238"/>
              <a:gd name="connsiteY50" fmla="*/ 931334 h 2023534"/>
              <a:gd name="connsiteX51" fmla="*/ 236538 w 4313238"/>
              <a:gd name="connsiteY51" fmla="*/ 931334 h 2023534"/>
              <a:gd name="connsiteX52" fmla="*/ 236538 w 4313238"/>
              <a:gd name="connsiteY52" fmla="*/ 766234 h 2023534"/>
              <a:gd name="connsiteX53" fmla="*/ 223838 w 4313238"/>
              <a:gd name="connsiteY53" fmla="*/ 766234 h 2023534"/>
              <a:gd name="connsiteX54" fmla="*/ 223838 w 4313238"/>
              <a:gd name="connsiteY54" fmla="*/ 579967 h 2023534"/>
              <a:gd name="connsiteX55" fmla="*/ 223838 w 4313238"/>
              <a:gd name="connsiteY55" fmla="*/ 579967 h 2023534"/>
              <a:gd name="connsiteX56" fmla="*/ 223838 w 4313238"/>
              <a:gd name="connsiteY56" fmla="*/ 381000 h 2023534"/>
              <a:gd name="connsiteX57" fmla="*/ 209550 w 4313238"/>
              <a:gd name="connsiteY57" fmla="*/ 379413 h 2023534"/>
              <a:gd name="connsiteX58" fmla="*/ 207962 w 4313238"/>
              <a:gd name="connsiteY58" fmla="*/ 350838 h 2023534"/>
              <a:gd name="connsiteX59" fmla="*/ 168805 w 4313238"/>
              <a:gd name="connsiteY59" fmla="*/ 351367 h 2023534"/>
              <a:gd name="connsiteX60" fmla="*/ 168805 w 4313238"/>
              <a:gd name="connsiteY60" fmla="*/ 300567 h 2023534"/>
              <a:gd name="connsiteX61" fmla="*/ 139172 w 4313238"/>
              <a:gd name="connsiteY61" fmla="*/ 300567 h 2023534"/>
              <a:gd name="connsiteX62" fmla="*/ 139172 w 4313238"/>
              <a:gd name="connsiteY62" fmla="*/ 237067 h 2023534"/>
              <a:gd name="connsiteX63" fmla="*/ 139172 w 4313238"/>
              <a:gd name="connsiteY63" fmla="*/ 203200 h 2023534"/>
              <a:gd name="connsiteX64" fmla="*/ 122238 w 4313238"/>
              <a:gd name="connsiteY64" fmla="*/ 203200 h 2023534"/>
              <a:gd name="connsiteX65" fmla="*/ 122238 w 4313238"/>
              <a:gd name="connsiteY65" fmla="*/ 165100 h 2023534"/>
              <a:gd name="connsiteX66" fmla="*/ 96838 w 4313238"/>
              <a:gd name="connsiteY66" fmla="*/ 165100 h 2023534"/>
              <a:gd name="connsiteX67" fmla="*/ 96838 w 4313238"/>
              <a:gd name="connsiteY67" fmla="*/ 110067 h 2023534"/>
              <a:gd name="connsiteX68" fmla="*/ 71438 w 4313238"/>
              <a:gd name="connsiteY68" fmla="*/ 110067 h 2023534"/>
              <a:gd name="connsiteX69" fmla="*/ 71438 w 4313238"/>
              <a:gd name="connsiteY69" fmla="*/ 59267 h 2023534"/>
              <a:gd name="connsiteX70" fmla="*/ 37572 w 4313238"/>
              <a:gd name="connsiteY70" fmla="*/ 59267 h 2023534"/>
              <a:gd name="connsiteX71" fmla="*/ 37572 w 4313238"/>
              <a:gd name="connsiteY71" fmla="*/ 29634 h 2023534"/>
              <a:gd name="connsiteX72" fmla="*/ 29105 w 4313238"/>
              <a:gd name="connsiteY72" fmla="*/ 29634 h 2023534"/>
              <a:gd name="connsiteX73" fmla="*/ 27518 w 4313238"/>
              <a:gd name="connsiteY73" fmla="*/ 0 h 2023534"/>
              <a:gd name="connsiteX74" fmla="*/ 0 w 4313238"/>
              <a:gd name="connsiteY74" fmla="*/ 0 h 2023534"/>
              <a:gd name="connsiteX0" fmla="*/ 4313238 w 4313238"/>
              <a:gd name="connsiteY0" fmla="*/ 2023534 h 2023534"/>
              <a:gd name="connsiteX1" fmla="*/ 3712105 w 4313238"/>
              <a:gd name="connsiteY1" fmla="*/ 2023534 h 2023534"/>
              <a:gd name="connsiteX2" fmla="*/ 3712105 w 4313238"/>
              <a:gd name="connsiteY2" fmla="*/ 1913467 h 2023534"/>
              <a:gd name="connsiteX3" fmla="*/ 3326872 w 4313238"/>
              <a:gd name="connsiteY3" fmla="*/ 1913467 h 2023534"/>
              <a:gd name="connsiteX4" fmla="*/ 3326872 w 4313238"/>
              <a:gd name="connsiteY4" fmla="*/ 1816100 h 2023534"/>
              <a:gd name="connsiteX5" fmla="*/ 2027238 w 4313238"/>
              <a:gd name="connsiteY5" fmla="*/ 1816100 h 2023534"/>
              <a:gd name="connsiteX6" fmla="*/ 2027238 w 4313238"/>
              <a:gd name="connsiteY6" fmla="*/ 1786467 h 2023534"/>
              <a:gd name="connsiteX7" fmla="*/ 1603905 w 4313238"/>
              <a:gd name="connsiteY7" fmla="*/ 1786467 h 2023534"/>
              <a:gd name="connsiteX8" fmla="*/ 1603905 w 4313238"/>
              <a:gd name="connsiteY8" fmla="*/ 1756834 h 2023534"/>
              <a:gd name="connsiteX9" fmla="*/ 1481138 w 4313238"/>
              <a:gd name="connsiteY9" fmla="*/ 1756834 h 2023534"/>
              <a:gd name="connsiteX10" fmla="*/ 1481138 w 4313238"/>
              <a:gd name="connsiteY10" fmla="*/ 1706034 h 2023534"/>
              <a:gd name="connsiteX11" fmla="*/ 1455738 w 4313238"/>
              <a:gd name="connsiteY11" fmla="*/ 1706034 h 2023534"/>
              <a:gd name="connsiteX12" fmla="*/ 1455738 w 4313238"/>
              <a:gd name="connsiteY12" fmla="*/ 1684867 h 2023534"/>
              <a:gd name="connsiteX13" fmla="*/ 1108605 w 4313238"/>
              <a:gd name="connsiteY13" fmla="*/ 1684867 h 2023534"/>
              <a:gd name="connsiteX14" fmla="*/ 1108605 w 4313238"/>
              <a:gd name="connsiteY14" fmla="*/ 1651000 h 2023534"/>
              <a:gd name="connsiteX15" fmla="*/ 1087438 w 4313238"/>
              <a:gd name="connsiteY15" fmla="*/ 1651000 h 2023534"/>
              <a:gd name="connsiteX16" fmla="*/ 1087438 w 4313238"/>
              <a:gd name="connsiteY16" fmla="*/ 1638300 h 2023534"/>
              <a:gd name="connsiteX17" fmla="*/ 998538 w 4313238"/>
              <a:gd name="connsiteY17" fmla="*/ 1638300 h 2023534"/>
              <a:gd name="connsiteX18" fmla="*/ 998538 w 4313238"/>
              <a:gd name="connsiteY18" fmla="*/ 1604434 h 2023534"/>
              <a:gd name="connsiteX19" fmla="*/ 812272 w 4313238"/>
              <a:gd name="connsiteY19" fmla="*/ 1604434 h 2023534"/>
              <a:gd name="connsiteX20" fmla="*/ 812272 w 4313238"/>
              <a:gd name="connsiteY20" fmla="*/ 1579034 h 2023534"/>
              <a:gd name="connsiteX21" fmla="*/ 731838 w 4313238"/>
              <a:gd name="connsiteY21" fmla="*/ 1579034 h 2023534"/>
              <a:gd name="connsiteX22" fmla="*/ 731838 w 4313238"/>
              <a:gd name="connsiteY22" fmla="*/ 1566334 h 2023534"/>
              <a:gd name="connsiteX23" fmla="*/ 719138 w 4313238"/>
              <a:gd name="connsiteY23" fmla="*/ 1566334 h 2023534"/>
              <a:gd name="connsiteX24" fmla="*/ 719138 w 4313238"/>
              <a:gd name="connsiteY24" fmla="*/ 1540934 h 2023534"/>
              <a:gd name="connsiteX25" fmla="*/ 524405 w 4313238"/>
              <a:gd name="connsiteY25" fmla="*/ 1540934 h 2023534"/>
              <a:gd name="connsiteX26" fmla="*/ 524405 w 4313238"/>
              <a:gd name="connsiteY26" fmla="*/ 1502834 h 2023534"/>
              <a:gd name="connsiteX27" fmla="*/ 486305 w 4313238"/>
              <a:gd name="connsiteY27" fmla="*/ 1502834 h 2023534"/>
              <a:gd name="connsiteX28" fmla="*/ 486305 w 4313238"/>
              <a:gd name="connsiteY28" fmla="*/ 1481667 h 2023534"/>
              <a:gd name="connsiteX29" fmla="*/ 482072 w 4313238"/>
              <a:gd name="connsiteY29" fmla="*/ 1453622 h 2023534"/>
              <a:gd name="connsiteX30" fmla="*/ 455084 w 4313238"/>
              <a:gd name="connsiteY30" fmla="*/ 1453092 h 2023534"/>
              <a:gd name="connsiteX31" fmla="*/ 452438 w 4313238"/>
              <a:gd name="connsiteY31" fmla="*/ 1426633 h 2023534"/>
              <a:gd name="connsiteX32" fmla="*/ 414338 w 4313238"/>
              <a:gd name="connsiteY32" fmla="*/ 1426633 h 2023534"/>
              <a:gd name="connsiteX33" fmla="*/ 414338 w 4313238"/>
              <a:gd name="connsiteY33" fmla="*/ 1392767 h 2023534"/>
              <a:gd name="connsiteX34" fmla="*/ 393172 w 4313238"/>
              <a:gd name="connsiteY34" fmla="*/ 1392767 h 2023534"/>
              <a:gd name="connsiteX35" fmla="*/ 393172 w 4313238"/>
              <a:gd name="connsiteY35" fmla="*/ 1375834 h 2023534"/>
              <a:gd name="connsiteX36" fmla="*/ 376238 w 4313238"/>
              <a:gd name="connsiteY36" fmla="*/ 1375834 h 2023534"/>
              <a:gd name="connsiteX37" fmla="*/ 359305 w 4313238"/>
              <a:gd name="connsiteY37" fmla="*/ 1375834 h 2023534"/>
              <a:gd name="connsiteX38" fmla="*/ 359305 w 4313238"/>
              <a:gd name="connsiteY38" fmla="*/ 1236134 h 2023534"/>
              <a:gd name="connsiteX39" fmla="*/ 338138 w 4313238"/>
              <a:gd name="connsiteY39" fmla="*/ 1236134 h 2023534"/>
              <a:gd name="connsiteX40" fmla="*/ 338138 w 4313238"/>
              <a:gd name="connsiteY40" fmla="*/ 1219200 h 2023534"/>
              <a:gd name="connsiteX41" fmla="*/ 312738 w 4313238"/>
              <a:gd name="connsiteY41" fmla="*/ 1219200 h 2023534"/>
              <a:gd name="connsiteX42" fmla="*/ 312738 w 4313238"/>
              <a:gd name="connsiteY42" fmla="*/ 1198034 h 2023534"/>
              <a:gd name="connsiteX43" fmla="*/ 300038 w 4313238"/>
              <a:gd name="connsiteY43" fmla="*/ 1198034 h 2023534"/>
              <a:gd name="connsiteX44" fmla="*/ 300038 w 4313238"/>
              <a:gd name="connsiteY44" fmla="*/ 1176867 h 2023534"/>
              <a:gd name="connsiteX45" fmla="*/ 278872 w 4313238"/>
              <a:gd name="connsiteY45" fmla="*/ 1176867 h 2023534"/>
              <a:gd name="connsiteX46" fmla="*/ 278872 w 4313238"/>
              <a:gd name="connsiteY46" fmla="*/ 1143000 h 2023534"/>
              <a:gd name="connsiteX47" fmla="*/ 261938 w 4313238"/>
              <a:gd name="connsiteY47" fmla="*/ 1143000 h 2023534"/>
              <a:gd name="connsiteX48" fmla="*/ 261938 w 4313238"/>
              <a:gd name="connsiteY48" fmla="*/ 1109134 h 2023534"/>
              <a:gd name="connsiteX49" fmla="*/ 245005 w 4313238"/>
              <a:gd name="connsiteY49" fmla="*/ 1109134 h 2023534"/>
              <a:gd name="connsiteX50" fmla="*/ 245005 w 4313238"/>
              <a:gd name="connsiteY50" fmla="*/ 931334 h 2023534"/>
              <a:gd name="connsiteX51" fmla="*/ 236538 w 4313238"/>
              <a:gd name="connsiteY51" fmla="*/ 931334 h 2023534"/>
              <a:gd name="connsiteX52" fmla="*/ 236538 w 4313238"/>
              <a:gd name="connsiteY52" fmla="*/ 766234 h 2023534"/>
              <a:gd name="connsiteX53" fmla="*/ 223838 w 4313238"/>
              <a:gd name="connsiteY53" fmla="*/ 766234 h 2023534"/>
              <a:gd name="connsiteX54" fmla="*/ 223838 w 4313238"/>
              <a:gd name="connsiteY54" fmla="*/ 579967 h 2023534"/>
              <a:gd name="connsiteX55" fmla="*/ 223838 w 4313238"/>
              <a:gd name="connsiteY55" fmla="*/ 579967 h 2023534"/>
              <a:gd name="connsiteX56" fmla="*/ 223838 w 4313238"/>
              <a:gd name="connsiteY56" fmla="*/ 381000 h 2023534"/>
              <a:gd name="connsiteX57" fmla="*/ 209550 w 4313238"/>
              <a:gd name="connsiteY57" fmla="*/ 379413 h 2023534"/>
              <a:gd name="connsiteX58" fmla="*/ 207962 w 4313238"/>
              <a:gd name="connsiteY58" fmla="*/ 350838 h 2023534"/>
              <a:gd name="connsiteX59" fmla="*/ 168805 w 4313238"/>
              <a:gd name="connsiteY59" fmla="*/ 351367 h 2023534"/>
              <a:gd name="connsiteX60" fmla="*/ 168805 w 4313238"/>
              <a:gd name="connsiteY60" fmla="*/ 300567 h 2023534"/>
              <a:gd name="connsiteX61" fmla="*/ 139172 w 4313238"/>
              <a:gd name="connsiteY61" fmla="*/ 300567 h 2023534"/>
              <a:gd name="connsiteX62" fmla="*/ 139172 w 4313238"/>
              <a:gd name="connsiteY62" fmla="*/ 237067 h 2023534"/>
              <a:gd name="connsiteX63" fmla="*/ 139172 w 4313238"/>
              <a:gd name="connsiteY63" fmla="*/ 203200 h 2023534"/>
              <a:gd name="connsiteX64" fmla="*/ 122238 w 4313238"/>
              <a:gd name="connsiteY64" fmla="*/ 203200 h 2023534"/>
              <a:gd name="connsiteX65" fmla="*/ 122238 w 4313238"/>
              <a:gd name="connsiteY65" fmla="*/ 165100 h 2023534"/>
              <a:gd name="connsiteX66" fmla="*/ 96838 w 4313238"/>
              <a:gd name="connsiteY66" fmla="*/ 165100 h 2023534"/>
              <a:gd name="connsiteX67" fmla="*/ 96838 w 4313238"/>
              <a:gd name="connsiteY67" fmla="*/ 110067 h 2023534"/>
              <a:gd name="connsiteX68" fmla="*/ 71438 w 4313238"/>
              <a:gd name="connsiteY68" fmla="*/ 110067 h 2023534"/>
              <a:gd name="connsiteX69" fmla="*/ 71438 w 4313238"/>
              <a:gd name="connsiteY69" fmla="*/ 59267 h 2023534"/>
              <a:gd name="connsiteX70" fmla="*/ 37572 w 4313238"/>
              <a:gd name="connsiteY70" fmla="*/ 59267 h 2023534"/>
              <a:gd name="connsiteX71" fmla="*/ 37572 w 4313238"/>
              <a:gd name="connsiteY71" fmla="*/ 29634 h 2023534"/>
              <a:gd name="connsiteX72" fmla="*/ 29105 w 4313238"/>
              <a:gd name="connsiteY72" fmla="*/ 29634 h 2023534"/>
              <a:gd name="connsiteX73" fmla="*/ 27518 w 4313238"/>
              <a:gd name="connsiteY73" fmla="*/ 0 h 2023534"/>
              <a:gd name="connsiteX74" fmla="*/ 0 w 4313238"/>
              <a:gd name="connsiteY74" fmla="*/ 0 h 2023534"/>
              <a:gd name="connsiteX0" fmla="*/ 4470400 w 4470400"/>
              <a:gd name="connsiteY0" fmla="*/ 2023534 h 2023534"/>
              <a:gd name="connsiteX1" fmla="*/ 3712105 w 4470400"/>
              <a:gd name="connsiteY1" fmla="*/ 2023534 h 2023534"/>
              <a:gd name="connsiteX2" fmla="*/ 3712105 w 4470400"/>
              <a:gd name="connsiteY2" fmla="*/ 1913467 h 2023534"/>
              <a:gd name="connsiteX3" fmla="*/ 3326872 w 4470400"/>
              <a:gd name="connsiteY3" fmla="*/ 1913467 h 2023534"/>
              <a:gd name="connsiteX4" fmla="*/ 3326872 w 4470400"/>
              <a:gd name="connsiteY4" fmla="*/ 1816100 h 2023534"/>
              <a:gd name="connsiteX5" fmla="*/ 2027238 w 4470400"/>
              <a:gd name="connsiteY5" fmla="*/ 1816100 h 2023534"/>
              <a:gd name="connsiteX6" fmla="*/ 2027238 w 4470400"/>
              <a:gd name="connsiteY6" fmla="*/ 1786467 h 2023534"/>
              <a:gd name="connsiteX7" fmla="*/ 1603905 w 4470400"/>
              <a:gd name="connsiteY7" fmla="*/ 1786467 h 2023534"/>
              <a:gd name="connsiteX8" fmla="*/ 1603905 w 4470400"/>
              <a:gd name="connsiteY8" fmla="*/ 1756834 h 2023534"/>
              <a:gd name="connsiteX9" fmla="*/ 1481138 w 4470400"/>
              <a:gd name="connsiteY9" fmla="*/ 1756834 h 2023534"/>
              <a:gd name="connsiteX10" fmla="*/ 1481138 w 4470400"/>
              <a:gd name="connsiteY10" fmla="*/ 1706034 h 2023534"/>
              <a:gd name="connsiteX11" fmla="*/ 1455738 w 4470400"/>
              <a:gd name="connsiteY11" fmla="*/ 1706034 h 2023534"/>
              <a:gd name="connsiteX12" fmla="*/ 1455738 w 4470400"/>
              <a:gd name="connsiteY12" fmla="*/ 1684867 h 2023534"/>
              <a:gd name="connsiteX13" fmla="*/ 1108605 w 4470400"/>
              <a:gd name="connsiteY13" fmla="*/ 1684867 h 2023534"/>
              <a:gd name="connsiteX14" fmla="*/ 1108605 w 4470400"/>
              <a:gd name="connsiteY14" fmla="*/ 1651000 h 2023534"/>
              <a:gd name="connsiteX15" fmla="*/ 1087438 w 4470400"/>
              <a:gd name="connsiteY15" fmla="*/ 1651000 h 2023534"/>
              <a:gd name="connsiteX16" fmla="*/ 1087438 w 4470400"/>
              <a:gd name="connsiteY16" fmla="*/ 1638300 h 2023534"/>
              <a:gd name="connsiteX17" fmla="*/ 998538 w 4470400"/>
              <a:gd name="connsiteY17" fmla="*/ 1638300 h 2023534"/>
              <a:gd name="connsiteX18" fmla="*/ 998538 w 4470400"/>
              <a:gd name="connsiteY18" fmla="*/ 1604434 h 2023534"/>
              <a:gd name="connsiteX19" fmla="*/ 812272 w 4470400"/>
              <a:gd name="connsiteY19" fmla="*/ 1604434 h 2023534"/>
              <a:gd name="connsiteX20" fmla="*/ 812272 w 4470400"/>
              <a:gd name="connsiteY20" fmla="*/ 1579034 h 2023534"/>
              <a:gd name="connsiteX21" fmla="*/ 731838 w 4470400"/>
              <a:gd name="connsiteY21" fmla="*/ 1579034 h 2023534"/>
              <a:gd name="connsiteX22" fmla="*/ 731838 w 4470400"/>
              <a:gd name="connsiteY22" fmla="*/ 1566334 h 2023534"/>
              <a:gd name="connsiteX23" fmla="*/ 719138 w 4470400"/>
              <a:gd name="connsiteY23" fmla="*/ 1566334 h 2023534"/>
              <a:gd name="connsiteX24" fmla="*/ 719138 w 4470400"/>
              <a:gd name="connsiteY24" fmla="*/ 1540934 h 2023534"/>
              <a:gd name="connsiteX25" fmla="*/ 524405 w 4470400"/>
              <a:gd name="connsiteY25" fmla="*/ 1540934 h 2023534"/>
              <a:gd name="connsiteX26" fmla="*/ 524405 w 4470400"/>
              <a:gd name="connsiteY26" fmla="*/ 1502834 h 2023534"/>
              <a:gd name="connsiteX27" fmla="*/ 486305 w 4470400"/>
              <a:gd name="connsiteY27" fmla="*/ 1502834 h 2023534"/>
              <a:gd name="connsiteX28" fmla="*/ 486305 w 4470400"/>
              <a:gd name="connsiteY28" fmla="*/ 1481667 h 2023534"/>
              <a:gd name="connsiteX29" fmla="*/ 482072 w 4470400"/>
              <a:gd name="connsiteY29" fmla="*/ 1453622 h 2023534"/>
              <a:gd name="connsiteX30" fmla="*/ 455084 w 4470400"/>
              <a:gd name="connsiteY30" fmla="*/ 1453092 h 2023534"/>
              <a:gd name="connsiteX31" fmla="*/ 452438 w 4470400"/>
              <a:gd name="connsiteY31" fmla="*/ 1426633 h 2023534"/>
              <a:gd name="connsiteX32" fmla="*/ 414338 w 4470400"/>
              <a:gd name="connsiteY32" fmla="*/ 1426633 h 2023534"/>
              <a:gd name="connsiteX33" fmla="*/ 414338 w 4470400"/>
              <a:gd name="connsiteY33" fmla="*/ 1392767 h 2023534"/>
              <a:gd name="connsiteX34" fmla="*/ 393172 w 4470400"/>
              <a:gd name="connsiteY34" fmla="*/ 1392767 h 2023534"/>
              <a:gd name="connsiteX35" fmla="*/ 393172 w 4470400"/>
              <a:gd name="connsiteY35" fmla="*/ 1375834 h 2023534"/>
              <a:gd name="connsiteX36" fmla="*/ 376238 w 4470400"/>
              <a:gd name="connsiteY36" fmla="*/ 1375834 h 2023534"/>
              <a:gd name="connsiteX37" fmla="*/ 359305 w 4470400"/>
              <a:gd name="connsiteY37" fmla="*/ 1375834 h 2023534"/>
              <a:gd name="connsiteX38" fmla="*/ 359305 w 4470400"/>
              <a:gd name="connsiteY38" fmla="*/ 1236134 h 2023534"/>
              <a:gd name="connsiteX39" fmla="*/ 338138 w 4470400"/>
              <a:gd name="connsiteY39" fmla="*/ 1236134 h 2023534"/>
              <a:gd name="connsiteX40" fmla="*/ 338138 w 4470400"/>
              <a:gd name="connsiteY40" fmla="*/ 1219200 h 2023534"/>
              <a:gd name="connsiteX41" fmla="*/ 312738 w 4470400"/>
              <a:gd name="connsiteY41" fmla="*/ 1219200 h 2023534"/>
              <a:gd name="connsiteX42" fmla="*/ 312738 w 4470400"/>
              <a:gd name="connsiteY42" fmla="*/ 1198034 h 2023534"/>
              <a:gd name="connsiteX43" fmla="*/ 300038 w 4470400"/>
              <a:gd name="connsiteY43" fmla="*/ 1198034 h 2023534"/>
              <a:gd name="connsiteX44" fmla="*/ 300038 w 4470400"/>
              <a:gd name="connsiteY44" fmla="*/ 1176867 h 2023534"/>
              <a:gd name="connsiteX45" fmla="*/ 278872 w 4470400"/>
              <a:gd name="connsiteY45" fmla="*/ 1176867 h 2023534"/>
              <a:gd name="connsiteX46" fmla="*/ 278872 w 4470400"/>
              <a:gd name="connsiteY46" fmla="*/ 1143000 h 2023534"/>
              <a:gd name="connsiteX47" fmla="*/ 261938 w 4470400"/>
              <a:gd name="connsiteY47" fmla="*/ 1143000 h 2023534"/>
              <a:gd name="connsiteX48" fmla="*/ 261938 w 4470400"/>
              <a:gd name="connsiteY48" fmla="*/ 1109134 h 2023534"/>
              <a:gd name="connsiteX49" fmla="*/ 245005 w 4470400"/>
              <a:gd name="connsiteY49" fmla="*/ 1109134 h 2023534"/>
              <a:gd name="connsiteX50" fmla="*/ 245005 w 4470400"/>
              <a:gd name="connsiteY50" fmla="*/ 931334 h 2023534"/>
              <a:gd name="connsiteX51" fmla="*/ 236538 w 4470400"/>
              <a:gd name="connsiteY51" fmla="*/ 931334 h 2023534"/>
              <a:gd name="connsiteX52" fmla="*/ 236538 w 4470400"/>
              <a:gd name="connsiteY52" fmla="*/ 766234 h 2023534"/>
              <a:gd name="connsiteX53" fmla="*/ 223838 w 4470400"/>
              <a:gd name="connsiteY53" fmla="*/ 766234 h 2023534"/>
              <a:gd name="connsiteX54" fmla="*/ 223838 w 4470400"/>
              <a:gd name="connsiteY54" fmla="*/ 579967 h 2023534"/>
              <a:gd name="connsiteX55" fmla="*/ 223838 w 4470400"/>
              <a:gd name="connsiteY55" fmla="*/ 579967 h 2023534"/>
              <a:gd name="connsiteX56" fmla="*/ 223838 w 4470400"/>
              <a:gd name="connsiteY56" fmla="*/ 381000 h 2023534"/>
              <a:gd name="connsiteX57" fmla="*/ 209550 w 4470400"/>
              <a:gd name="connsiteY57" fmla="*/ 379413 h 2023534"/>
              <a:gd name="connsiteX58" fmla="*/ 207962 w 4470400"/>
              <a:gd name="connsiteY58" fmla="*/ 350838 h 2023534"/>
              <a:gd name="connsiteX59" fmla="*/ 168805 w 4470400"/>
              <a:gd name="connsiteY59" fmla="*/ 351367 h 2023534"/>
              <a:gd name="connsiteX60" fmla="*/ 168805 w 4470400"/>
              <a:gd name="connsiteY60" fmla="*/ 300567 h 2023534"/>
              <a:gd name="connsiteX61" fmla="*/ 139172 w 4470400"/>
              <a:gd name="connsiteY61" fmla="*/ 300567 h 2023534"/>
              <a:gd name="connsiteX62" fmla="*/ 139172 w 4470400"/>
              <a:gd name="connsiteY62" fmla="*/ 237067 h 2023534"/>
              <a:gd name="connsiteX63" fmla="*/ 139172 w 4470400"/>
              <a:gd name="connsiteY63" fmla="*/ 203200 h 2023534"/>
              <a:gd name="connsiteX64" fmla="*/ 122238 w 4470400"/>
              <a:gd name="connsiteY64" fmla="*/ 203200 h 2023534"/>
              <a:gd name="connsiteX65" fmla="*/ 122238 w 4470400"/>
              <a:gd name="connsiteY65" fmla="*/ 165100 h 2023534"/>
              <a:gd name="connsiteX66" fmla="*/ 96838 w 4470400"/>
              <a:gd name="connsiteY66" fmla="*/ 165100 h 2023534"/>
              <a:gd name="connsiteX67" fmla="*/ 96838 w 4470400"/>
              <a:gd name="connsiteY67" fmla="*/ 110067 h 2023534"/>
              <a:gd name="connsiteX68" fmla="*/ 71438 w 4470400"/>
              <a:gd name="connsiteY68" fmla="*/ 110067 h 2023534"/>
              <a:gd name="connsiteX69" fmla="*/ 71438 w 4470400"/>
              <a:gd name="connsiteY69" fmla="*/ 59267 h 2023534"/>
              <a:gd name="connsiteX70" fmla="*/ 37572 w 4470400"/>
              <a:gd name="connsiteY70" fmla="*/ 59267 h 2023534"/>
              <a:gd name="connsiteX71" fmla="*/ 37572 w 4470400"/>
              <a:gd name="connsiteY71" fmla="*/ 29634 h 2023534"/>
              <a:gd name="connsiteX72" fmla="*/ 29105 w 4470400"/>
              <a:gd name="connsiteY72" fmla="*/ 29634 h 2023534"/>
              <a:gd name="connsiteX73" fmla="*/ 27518 w 4470400"/>
              <a:gd name="connsiteY73" fmla="*/ 0 h 2023534"/>
              <a:gd name="connsiteX74" fmla="*/ 0 w 4470400"/>
              <a:gd name="connsiteY74" fmla="*/ 0 h 2023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4470400" h="2023534">
                <a:moveTo>
                  <a:pt x="4470400" y="2023534"/>
                </a:moveTo>
                <a:lnTo>
                  <a:pt x="3712105" y="2023534"/>
                </a:lnTo>
                <a:lnTo>
                  <a:pt x="3712105" y="1913467"/>
                </a:lnTo>
                <a:lnTo>
                  <a:pt x="3326872" y="1913467"/>
                </a:lnTo>
                <a:lnTo>
                  <a:pt x="3326872" y="1816100"/>
                </a:lnTo>
                <a:lnTo>
                  <a:pt x="2027238" y="1816100"/>
                </a:lnTo>
                <a:lnTo>
                  <a:pt x="2027238" y="1786467"/>
                </a:lnTo>
                <a:lnTo>
                  <a:pt x="1603905" y="1786467"/>
                </a:lnTo>
                <a:lnTo>
                  <a:pt x="1603905" y="1756834"/>
                </a:lnTo>
                <a:lnTo>
                  <a:pt x="1481138" y="1756834"/>
                </a:lnTo>
                <a:lnTo>
                  <a:pt x="1481138" y="1706034"/>
                </a:lnTo>
                <a:lnTo>
                  <a:pt x="1455738" y="1706034"/>
                </a:lnTo>
                <a:lnTo>
                  <a:pt x="1455738" y="1684867"/>
                </a:lnTo>
                <a:lnTo>
                  <a:pt x="1108605" y="1684867"/>
                </a:lnTo>
                <a:lnTo>
                  <a:pt x="1108605" y="1651000"/>
                </a:lnTo>
                <a:lnTo>
                  <a:pt x="1087438" y="1651000"/>
                </a:lnTo>
                <a:lnTo>
                  <a:pt x="1087438" y="1638300"/>
                </a:lnTo>
                <a:lnTo>
                  <a:pt x="998538" y="1638300"/>
                </a:lnTo>
                <a:lnTo>
                  <a:pt x="998538" y="1604434"/>
                </a:lnTo>
                <a:lnTo>
                  <a:pt x="812272" y="1604434"/>
                </a:lnTo>
                <a:lnTo>
                  <a:pt x="812272" y="1579034"/>
                </a:lnTo>
                <a:lnTo>
                  <a:pt x="731838" y="1579034"/>
                </a:lnTo>
                <a:lnTo>
                  <a:pt x="731838" y="1566334"/>
                </a:lnTo>
                <a:lnTo>
                  <a:pt x="719138" y="1566334"/>
                </a:lnTo>
                <a:lnTo>
                  <a:pt x="719138" y="1540934"/>
                </a:lnTo>
                <a:lnTo>
                  <a:pt x="524405" y="1540934"/>
                </a:lnTo>
                <a:lnTo>
                  <a:pt x="524405" y="1502834"/>
                </a:lnTo>
                <a:lnTo>
                  <a:pt x="486305" y="1502834"/>
                </a:lnTo>
                <a:lnTo>
                  <a:pt x="486305" y="1481667"/>
                </a:lnTo>
                <a:lnTo>
                  <a:pt x="482072" y="1453622"/>
                </a:lnTo>
                <a:lnTo>
                  <a:pt x="455084" y="1453092"/>
                </a:lnTo>
                <a:lnTo>
                  <a:pt x="452438" y="1426633"/>
                </a:lnTo>
                <a:lnTo>
                  <a:pt x="414338" y="1426633"/>
                </a:lnTo>
                <a:lnTo>
                  <a:pt x="414338" y="1392767"/>
                </a:lnTo>
                <a:lnTo>
                  <a:pt x="393172" y="1392767"/>
                </a:lnTo>
                <a:lnTo>
                  <a:pt x="393172" y="1375834"/>
                </a:lnTo>
                <a:lnTo>
                  <a:pt x="376238" y="1375834"/>
                </a:lnTo>
                <a:lnTo>
                  <a:pt x="359305" y="1375834"/>
                </a:lnTo>
                <a:lnTo>
                  <a:pt x="359305" y="1236134"/>
                </a:lnTo>
                <a:lnTo>
                  <a:pt x="338138" y="1236134"/>
                </a:lnTo>
                <a:lnTo>
                  <a:pt x="338138" y="1219200"/>
                </a:lnTo>
                <a:lnTo>
                  <a:pt x="312738" y="1219200"/>
                </a:lnTo>
                <a:lnTo>
                  <a:pt x="312738" y="1198034"/>
                </a:lnTo>
                <a:lnTo>
                  <a:pt x="300038" y="1198034"/>
                </a:lnTo>
                <a:lnTo>
                  <a:pt x="300038" y="1176867"/>
                </a:lnTo>
                <a:lnTo>
                  <a:pt x="278872" y="1176867"/>
                </a:lnTo>
                <a:lnTo>
                  <a:pt x="278872" y="1143000"/>
                </a:lnTo>
                <a:lnTo>
                  <a:pt x="261938" y="1143000"/>
                </a:lnTo>
                <a:lnTo>
                  <a:pt x="261938" y="1109134"/>
                </a:lnTo>
                <a:lnTo>
                  <a:pt x="245005" y="1109134"/>
                </a:lnTo>
                <a:lnTo>
                  <a:pt x="245005" y="931334"/>
                </a:lnTo>
                <a:lnTo>
                  <a:pt x="236538" y="931334"/>
                </a:lnTo>
                <a:lnTo>
                  <a:pt x="236538" y="766234"/>
                </a:lnTo>
                <a:lnTo>
                  <a:pt x="223838" y="766234"/>
                </a:lnTo>
                <a:lnTo>
                  <a:pt x="223838" y="579967"/>
                </a:lnTo>
                <a:lnTo>
                  <a:pt x="223838" y="579967"/>
                </a:lnTo>
                <a:lnTo>
                  <a:pt x="223838" y="381000"/>
                </a:lnTo>
                <a:lnTo>
                  <a:pt x="209550" y="379413"/>
                </a:lnTo>
                <a:cubicBezTo>
                  <a:pt x="210079" y="368300"/>
                  <a:pt x="207433" y="361951"/>
                  <a:pt x="207962" y="350838"/>
                </a:cubicBezTo>
                <a:lnTo>
                  <a:pt x="168805" y="351367"/>
                </a:lnTo>
                <a:lnTo>
                  <a:pt x="168805" y="300567"/>
                </a:lnTo>
                <a:lnTo>
                  <a:pt x="139172" y="300567"/>
                </a:lnTo>
                <a:lnTo>
                  <a:pt x="139172" y="237067"/>
                </a:lnTo>
                <a:lnTo>
                  <a:pt x="139172" y="203200"/>
                </a:lnTo>
                <a:lnTo>
                  <a:pt x="122238" y="203200"/>
                </a:lnTo>
                <a:lnTo>
                  <a:pt x="122238" y="165100"/>
                </a:lnTo>
                <a:lnTo>
                  <a:pt x="96838" y="165100"/>
                </a:lnTo>
                <a:lnTo>
                  <a:pt x="96838" y="110067"/>
                </a:lnTo>
                <a:lnTo>
                  <a:pt x="71438" y="110067"/>
                </a:lnTo>
                <a:lnTo>
                  <a:pt x="71438" y="59267"/>
                </a:lnTo>
                <a:lnTo>
                  <a:pt x="37572" y="59267"/>
                </a:lnTo>
                <a:lnTo>
                  <a:pt x="37572" y="29634"/>
                </a:lnTo>
                <a:lnTo>
                  <a:pt x="29105" y="29634"/>
                </a:lnTo>
                <a:cubicBezTo>
                  <a:pt x="29634" y="20814"/>
                  <a:pt x="26989" y="8820"/>
                  <a:pt x="27518" y="0"/>
                </a:cubicBezTo>
                <a:lnTo>
                  <a:pt x="0" y="0"/>
                </a:lnTo>
              </a:path>
            </a:pathLst>
          </a:custGeom>
          <a:noFill/>
          <a:ln w="28575">
            <a:solidFill>
              <a:schemeClr val="accent1"/>
            </a:solidFill>
            <a:miter lim="800000"/>
            <a:headEnd/>
            <a:tailEnd/>
          </a:ln>
        </p:spPr>
        <p:txBody>
          <a:bodyPr rtlCol="0" anchor="ctr"/>
          <a:lstStyle/>
          <a:p>
            <a:pPr algn="ctr"/>
            <a:endParaRPr lang="en-US"/>
          </a:p>
        </p:txBody>
      </p:sp>
      <p:sp>
        <p:nvSpPr>
          <p:cNvPr id="31744" name="Freeform: Shape 31743">
            <a:extLst>
              <a:ext uri="{FF2B5EF4-FFF2-40B4-BE49-F238E27FC236}">
                <a16:creationId xmlns:a16="http://schemas.microsoft.com/office/drawing/2014/main" id="{24B5303E-4D5D-9D83-D9A5-2AEBE8E7DDEE}"/>
              </a:ext>
            </a:extLst>
          </p:cNvPr>
          <p:cNvSpPr/>
          <p:nvPr/>
        </p:nvSpPr>
        <p:spPr bwMode="auto">
          <a:xfrm>
            <a:off x="6675120" y="2001520"/>
            <a:ext cx="4450080" cy="2849880"/>
          </a:xfrm>
          <a:custGeom>
            <a:avLst/>
            <a:gdLst>
              <a:gd name="connsiteX0" fmla="*/ 4450080 w 4450080"/>
              <a:gd name="connsiteY0" fmla="*/ 2849880 h 2849880"/>
              <a:gd name="connsiteX1" fmla="*/ 3637280 w 4450080"/>
              <a:gd name="connsiteY1" fmla="*/ 2849880 h 2849880"/>
              <a:gd name="connsiteX2" fmla="*/ 3637280 w 4450080"/>
              <a:gd name="connsiteY2" fmla="*/ 2799080 h 2849880"/>
              <a:gd name="connsiteX3" fmla="*/ 2565400 w 4450080"/>
              <a:gd name="connsiteY3" fmla="*/ 2799080 h 2849880"/>
              <a:gd name="connsiteX4" fmla="*/ 2565400 w 4450080"/>
              <a:gd name="connsiteY4" fmla="*/ 2799080 h 2849880"/>
              <a:gd name="connsiteX5" fmla="*/ 2565400 w 4450080"/>
              <a:gd name="connsiteY5" fmla="*/ 2768600 h 2849880"/>
              <a:gd name="connsiteX6" fmla="*/ 2260600 w 4450080"/>
              <a:gd name="connsiteY6" fmla="*/ 2768600 h 2849880"/>
              <a:gd name="connsiteX7" fmla="*/ 2260600 w 4450080"/>
              <a:gd name="connsiteY7" fmla="*/ 2748280 h 2849880"/>
              <a:gd name="connsiteX8" fmla="*/ 2194560 w 4450080"/>
              <a:gd name="connsiteY8" fmla="*/ 2748280 h 2849880"/>
              <a:gd name="connsiteX9" fmla="*/ 2209800 w 4450080"/>
              <a:gd name="connsiteY9" fmla="*/ 2733040 h 2849880"/>
              <a:gd name="connsiteX10" fmla="*/ 1706880 w 4450080"/>
              <a:gd name="connsiteY10" fmla="*/ 2733040 h 2849880"/>
              <a:gd name="connsiteX11" fmla="*/ 1706880 w 4450080"/>
              <a:gd name="connsiteY11" fmla="*/ 2692400 h 2849880"/>
              <a:gd name="connsiteX12" fmla="*/ 1361440 w 4450080"/>
              <a:gd name="connsiteY12" fmla="*/ 2692400 h 2849880"/>
              <a:gd name="connsiteX13" fmla="*/ 1361440 w 4450080"/>
              <a:gd name="connsiteY13" fmla="*/ 2672080 h 2849880"/>
              <a:gd name="connsiteX14" fmla="*/ 1361440 w 4450080"/>
              <a:gd name="connsiteY14" fmla="*/ 2672080 h 2849880"/>
              <a:gd name="connsiteX15" fmla="*/ 1305560 w 4450080"/>
              <a:gd name="connsiteY15" fmla="*/ 2672080 h 2849880"/>
              <a:gd name="connsiteX16" fmla="*/ 1305560 w 4450080"/>
              <a:gd name="connsiteY16" fmla="*/ 2661920 h 2849880"/>
              <a:gd name="connsiteX17" fmla="*/ 1275080 w 4450080"/>
              <a:gd name="connsiteY17" fmla="*/ 2661920 h 2849880"/>
              <a:gd name="connsiteX18" fmla="*/ 1275080 w 4450080"/>
              <a:gd name="connsiteY18" fmla="*/ 2621280 h 2849880"/>
              <a:gd name="connsiteX19" fmla="*/ 1127760 w 4450080"/>
              <a:gd name="connsiteY19" fmla="*/ 2621280 h 2849880"/>
              <a:gd name="connsiteX20" fmla="*/ 1127760 w 4450080"/>
              <a:gd name="connsiteY20" fmla="*/ 2606040 h 2849880"/>
              <a:gd name="connsiteX21" fmla="*/ 944880 w 4450080"/>
              <a:gd name="connsiteY21" fmla="*/ 2606040 h 2849880"/>
              <a:gd name="connsiteX22" fmla="*/ 960120 w 4450080"/>
              <a:gd name="connsiteY22" fmla="*/ 2590800 h 2849880"/>
              <a:gd name="connsiteX23" fmla="*/ 858520 w 4450080"/>
              <a:gd name="connsiteY23" fmla="*/ 2590800 h 2849880"/>
              <a:gd name="connsiteX24" fmla="*/ 858520 w 4450080"/>
              <a:gd name="connsiteY24" fmla="*/ 2565400 h 2849880"/>
              <a:gd name="connsiteX25" fmla="*/ 797560 w 4450080"/>
              <a:gd name="connsiteY25" fmla="*/ 2565400 h 2849880"/>
              <a:gd name="connsiteX26" fmla="*/ 797560 w 4450080"/>
              <a:gd name="connsiteY26" fmla="*/ 2540000 h 2849880"/>
              <a:gd name="connsiteX27" fmla="*/ 711200 w 4450080"/>
              <a:gd name="connsiteY27" fmla="*/ 2540000 h 2849880"/>
              <a:gd name="connsiteX28" fmla="*/ 711200 w 4450080"/>
              <a:gd name="connsiteY28" fmla="*/ 2499360 h 2849880"/>
              <a:gd name="connsiteX29" fmla="*/ 635000 w 4450080"/>
              <a:gd name="connsiteY29" fmla="*/ 2499360 h 2849880"/>
              <a:gd name="connsiteX30" fmla="*/ 635000 w 4450080"/>
              <a:gd name="connsiteY30" fmla="*/ 2499360 h 2849880"/>
              <a:gd name="connsiteX31" fmla="*/ 599440 w 4450080"/>
              <a:gd name="connsiteY31" fmla="*/ 2499360 h 2849880"/>
              <a:gd name="connsiteX32" fmla="*/ 599440 w 4450080"/>
              <a:gd name="connsiteY32" fmla="*/ 2392680 h 2849880"/>
              <a:gd name="connsiteX33" fmla="*/ 589280 w 4450080"/>
              <a:gd name="connsiteY33" fmla="*/ 2392680 h 2849880"/>
              <a:gd name="connsiteX34" fmla="*/ 589280 w 4450080"/>
              <a:gd name="connsiteY34" fmla="*/ 2367280 h 2849880"/>
              <a:gd name="connsiteX35" fmla="*/ 579120 w 4450080"/>
              <a:gd name="connsiteY35" fmla="*/ 2357120 h 2849880"/>
              <a:gd name="connsiteX36" fmla="*/ 563880 w 4450080"/>
              <a:gd name="connsiteY36" fmla="*/ 2357120 h 2849880"/>
              <a:gd name="connsiteX37" fmla="*/ 563880 w 4450080"/>
              <a:gd name="connsiteY37" fmla="*/ 2316480 h 2849880"/>
              <a:gd name="connsiteX38" fmla="*/ 482600 w 4450080"/>
              <a:gd name="connsiteY38" fmla="*/ 2316480 h 2849880"/>
              <a:gd name="connsiteX39" fmla="*/ 482600 w 4450080"/>
              <a:gd name="connsiteY39" fmla="*/ 2286000 h 2849880"/>
              <a:gd name="connsiteX40" fmla="*/ 477520 w 4450080"/>
              <a:gd name="connsiteY40" fmla="*/ 2291080 h 2849880"/>
              <a:gd name="connsiteX41" fmla="*/ 477520 w 4450080"/>
              <a:gd name="connsiteY41" fmla="*/ 2255520 h 2849880"/>
              <a:gd name="connsiteX42" fmla="*/ 441960 w 4450080"/>
              <a:gd name="connsiteY42" fmla="*/ 2255520 h 2849880"/>
              <a:gd name="connsiteX43" fmla="*/ 441960 w 4450080"/>
              <a:gd name="connsiteY43" fmla="*/ 2189480 h 2849880"/>
              <a:gd name="connsiteX44" fmla="*/ 386080 w 4450080"/>
              <a:gd name="connsiteY44" fmla="*/ 2189480 h 2849880"/>
              <a:gd name="connsiteX45" fmla="*/ 386080 w 4450080"/>
              <a:gd name="connsiteY45" fmla="*/ 2148840 h 2849880"/>
              <a:gd name="connsiteX46" fmla="*/ 365760 w 4450080"/>
              <a:gd name="connsiteY46" fmla="*/ 2148840 h 2849880"/>
              <a:gd name="connsiteX47" fmla="*/ 365760 w 4450080"/>
              <a:gd name="connsiteY47" fmla="*/ 2113280 h 2849880"/>
              <a:gd name="connsiteX48" fmla="*/ 345440 w 4450080"/>
              <a:gd name="connsiteY48" fmla="*/ 2113280 h 2849880"/>
              <a:gd name="connsiteX49" fmla="*/ 345440 w 4450080"/>
              <a:gd name="connsiteY49" fmla="*/ 1965960 h 2849880"/>
              <a:gd name="connsiteX50" fmla="*/ 299720 w 4450080"/>
              <a:gd name="connsiteY50" fmla="*/ 1965960 h 2849880"/>
              <a:gd name="connsiteX51" fmla="*/ 299720 w 4450080"/>
              <a:gd name="connsiteY51" fmla="*/ 1935480 h 2849880"/>
              <a:gd name="connsiteX52" fmla="*/ 254000 w 4450080"/>
              <a:gd name="connsiteY52" fmla="*/ 1935480 h 2849880"/>
              <a:gd name="connsiteX53" fmla="*/ 254000 w 4450080"/>
              <a:gd name="connsiteY53" fmla="*/ 1884680 h 2849880"/>
              <a:gd name="connsiteX54" fmla="*/ 254000 w 4450080"/>
              <a:gd name="connsiteY54" fmla="*/ 1833880 h 2849880"/>
              <a:gd name="connsiteX55" fmla="*/ 233680 w 4450080"/>
              <a:gd name="connsiteY55" fmla="*/ 1833880 h 2849880"/>
              <a:gd name="connsiteX56" fmla="*/ 233680 w 4450080"/>
              <a:gd name="connsiteY56" fmla="*/ 1798320 h 2849880"/>
              <a:gd name="connsiteX57" fmla="*/ 213360 w 4450080"/>
              <a:gd name="connsiteY57" fmla="*/ 1778000 h 2849880"/>
              <a:gd name="connsiteX58" fmla="*/ 213360 w 4450080"/>
              <a:gd name="connsiteY58" fmla="*/ 1188720 h 2849880"/>
              <a:gd name="connsiteX59" fmla="*/ 208280 w 4450080"/>
              <a:gd name="connsiteY59" fmla="*/ 1183640 h 2849880"/>
              <a:gd name="connsiteX60" fmla="*/ 208280 w 4450080"/>
              <a:gd name="connsiteY60" fmla="*/ 980440 h 2849880"/>
              <a:gd name="connsiteX61" fmla="*/ 193040 w 4450080"/>
              <a:gd name="connsiteY61" fmla="*/ 980440 h 2849880"/>
              <a:gd name="connsiteX62" fmla="*/ 193040 w 4450080"/>
              <a:gd name="connsiteY62" fmla="*/ 853440 h 2849880"/>
              <a:gd name="connsiteX63" fmla="*/ 172720 w 4450080"/>
              <a:gd name="connsiteY63" fmla="*/ 853440 h 2849880"/>
              <a:gd name="connsiteX64" fmla="*/ 172720 w 4450080"/>
              <a:gd name="connsiteY64" fmla="*/ 787400 h 2849880"/>
              <a:gd name="connsiteX65" fmla="*/ 162560 w 4450080"/>
              <a:gd name="connsiteY65" fmla="*/ 777240 h 2849880"/>
              <a:gd name="connsiteX66" fmla="*/ 162560 w 4450080"/>
              <a:gd name="connsiteY66" fmla="*/ 675640 h 2849880"/>
              <a:gd name="connsiteX67" fmla="*/ 142240 w 4450080"/>
              <a:gd name="connsiteY67" fmla="*/ 675640 h 2849880"/>
              <a:gd name="connsiteX68" fmla="*/ 142240 w 4450080"/>
              <a:gd name="connsiteY68" fmla="*/ 533400 h 2849880"/>
              <a:gd name="connsiteX69" fmla="*/ 132080 w 4450080"/>
              <a:gd name="connsiteY69" fmla="*/ 543560 h 2849880"/>
              <a:gd name="connsiteX70" fmla="*/ 132080 w 4450080"/>
              <a:gd name="connsiteY70" fmla="*/ 513080 h 2849880"/>
              <a:gd name="connsiteX71" fmla="*/ 106680 w 4450080"/>
              <a:gd name="connsiteY71" fmla="*/ 513080 h 2849880"/>
              <a:gd name="connsiteX72" fmla="*/ 106680 w 4450080"/>
              <a:gd name="connsiteY72" fmla="*/ 411480 h 2849880"/>
              <a:gd name="connsiteX73" fmla="*/ 91440 w 4450080"/>
              <a:gd name="connsiteY73" fmla="*/ 411480 h 2849880"/>
              <a:gd name="connsiteX74" fmla="*/ 91440 w 4450080"/>
              <a:gd name="connsiteY74" fmla="*/ 350520 h 2849880"/>
              <a:gd name="connsiteX75" fmla="*/ 81280 w 4450080"/>
              <a:gd name="connsiteY75" fmla="*/ 340360 h 2849880"/>
              <a:gd name="connsiteX76" fmla="*/ 81280 w 4450080"/>
              <a:gd name="connsiteY76" fmla="*/ 340360 h 2849880"/>
              <a:gd name="connsiteX77" fmla="*/ 60960 w 4450080"/>
              <a:gd name="connsiteY77" fmla="*/ 320040 h 2849880"/>
              <a:gd name="connsiteX78" fmla="*/ 45720 w 4450080"/>
              <a:gd name="connsiteY78" fmla="*/ 172720 h 2849880"/>
              <a:gd name="connsiteX79" fmla="*/ 35560 w 4450080"/>
              <a:gd name="connsiteY79" fmla="*/ 172720 h 2849880"/>
              <a:gd name="connsiteX80" fmla="*/ 35560 w 4450080"/>
              <a:gd name="connsiteY80" fmla="*/ 106680 h 2849880"/>
              <a:gd name="connsiteX81" fmla="*/ 15240 w 4450080"/>
              <a:gd name="connsiteY81" fmla="*/ 106680 h 2849880"/>
              <a:gd name="connsiteX82" fmla="*/ 15240 w 4450080"/>
              <a:gd name="connsiteY82" fmla="*/ 60960 h 2849880"/>
              <a:gd name="connsiteX83" fmla="*/ 0 w 4450080"/>
              <a:gd name="connsiteY83" fmla="*/ 60960 h 2849880"/>
              <a:gd name="connsiteX84" fmla="*/ 0 w 4450080"/>
              <a:gd name="connsiteY84" fmla="*/ 0 h 2849880"/>
              <a:gd name="connsiteX85" fmla="*/ 0 w 4450080"/>
              <a:gd name="connsiteY85" fmla="*/ 0 h 2849880"/>
              <a:gd name="connsiteX0" fmla="*/ 4450080 w 4450080"/>
              <a:gd name="connsiteY0" fmla="*/ 2849880 h 2849880"/>
              <a:gd name="connsiteX1" fmla="*/ 3637280 w 4450080"/>
              <a:gd name="connsiteY1" fmla="*/ 2849880 h 2849880"/>
              <a:gd name="connsiteX2" fmla="*/ 3637280 w 4450080"/>
              <a:gd name="connsiteY2" fmla="*/ 2799080 h 2849880"/>
              <a:gd name="connsiteX3" fmla="*/ 2565400 w 4450080"/>
              <a:gd name="connsiteY3" fmla="*/ 2799080 h 2849880"/>
              <a:gd name="connsiteX4" fmla="*/ 2565400 w 4450080"/>
              <a:gd name="connsiteY4" fmla="*/ 2799080 h 2849880"/>
              <a:gd name="connsiteX5" fmla="*/ 2565400 w 4450080"/>
              <a:gd name="connsiteY5" fmla="*/ 2768600 h 2849880"/>
              <a:gd name="connsiteX6" fmla="*/ 2260600 w 4450080"/>
              <a:gd name="connsiteY6" fmla="*/ 2768600 h 2849880"/>
              <a:gd name="connsiteX7" fmla="*/ 2260600 w 4450080"/>
              <a:gd name="connsiteY7" fmla="*/ 2748280 h 2849880"/>
              <a:gd name="connsiteX8" fmla="*/ 2194560 w 4450080"/>
              <a:gd name="connsiteY8" fmla="*/ 2748280 h 2849880"/>
              <a:gd name="connsiteX9" fmla="*/ 2209800 w 4450080"/>
              <a:gd name="connsiteY9" fmla="*/ 2733040 h 2849880"/>
              <a:gd name="connsiteX10" fmla="*/ 1706880 w 4450080"/>
              <a:gd name="connsiteY10" fmla="*/ 2733040 h 2849880"/>
              <a:gd name="connsiteX11" fmla="*/ 1706880 w 4450080"/>
              <a:gd name="connsiteY11" fmla="*/ 2692400 h 2849880"/>
              <a:gd name="connsiteX12" fmla="*/ 1361440 w 4450080"/>
              <a:gd name="connsiteY12" fmla="*/ 2692400 h 2849880"/>
              <a:gd name="connsiteX13" fmla="*/ 1361440 w 4450080"/>
              <a:gd name="connsiteY13" fmla="*/ 2672080 h 2849880"/>
              <a:gd name="connsiteX14" fmla="*/ 1361440 w 4450080"/>
              <a:gd name="connsiteY14" fmla="*/ 2672080 h 2849880"/>
              <a:gd name="connsiteX15" fmla="*/ 1305560 w 4450080"/>
              <a:gd name="connsiteY15" fmla="*/ 2672080 h 2849880"/>
              <a:gd name="connsiteX16" fmla="*/ 1305560 w 4450080"/>
              <a:gd name="connsiteY16" fmla="*/ 2661920 h 2849880"/>
              <a:gd name="connsiteX17" fmla="*/ 1275080 w 4450080"/>
              <a:gd name="connsiteY17" fmla="*/ 2661920 h 2849880"/>
              <a:gd name="connsiteX18" fmla="*/ 1275080 w 4450080"/>
              <a:gd name="connsiteY18" fmla="*/ 2621280 h 2849880"/>
              <a:gd name="connsiteX19" fmla="*/ 1127760 w 4450080"/>
              <a:gd name="connsiteY19" fmla="*/ 2621280 h 2849880"/>
              <a:gd name="connsiteX20" fmla="*/ 1127760 w 4450080"/>
              <a:gd name="connsiteY20" fmla="*/ 2606040 h 2849880"/>
              <a:gd name="connsiteX21" fmla="*/ 944880 w 4450080"/>
              <a:gd name="connsiteY21" fmla="*/ 2606040 h 2849880"/>
              <a:gd name="connsiteX22" fmla="*/ 960120 w 4450080"/>
              <a:gd name="connsiteY22" fmla="*/ 2590800 h 2849880"/>
              <a:gd name="connsiteX23" fmla="*/ 858520 w 4450080"/>
              <a:gd name="connsiteY23" fmla="*/ 2590800 h 2849880"/>
              <a:gd name="connsiteX24" fmla="*/ 858520 w 4450080"/>
              <a:gd name="connsiteY24" fmla="*/ 2565400 h 2849880"/>
              <a:gd name="connsiteX25" fmla="*/ 797560 w 4450080"/>
              <a:gd name="connsiteY25" fmla="*/ 2565400 h 2849880"/>
              <a:gd name="connsiteX26" fmla="*/ 797560 w 4450080"/>
              <a:gd name="connsiteY26" fmla="*/ 2540000 h 2849880"/>
              <a:gd name="connsiteX27" fmla="*/ 711200 w 4450080"/>
              <a:gd name="connsiteY27" fmla="*/ 2540000 h 2849880"/>
              <a:gd name="connsiteX28" fmla="*/ 711200 w 4450080"/>
              <a:gd name="connsiteY28" fmla="*/ 2499360 h 2849880"/>
              <a:gd name="connsiteX29" fmla="*/ 635000 w 4450080"/>
              <a:gd name="connsiteY29" fmla="*/ 2499360 h 2849880"/>
              <a:gd name="connsiteX30" fmla="*/ 635000 w 4450080"/>
              <a:gd name="connsiteY30" fmla="*/ 2499360 h 2849880"/>
              <a:gd name="connsiteX31" fmla="*/ 599440 w 4450080"/>
              <a:gd name="connsiteY31" fmla="*/ 2499360 h 2849880"/>
              <a:gd name="connsiteX32" fmla="*/ 599440 w 4450080"/>
              <a:gd name="connsiteY32" fmla="*/ 2392680 h 2849880"/>
              <a:gd name="connsiteX33" fmla="*/ 589280 w 4450080"/>
              <a:gd name="connsiteY33" fmla="*/ 2392680 h 2849880"/>
              <a:gd name="connsiteX34" fmla="*/ 589280 w 4450080"/>
              <a:gd name="connsiteY34" fmla="*/ 2367280 h 2849880"/>
              <a:gd name="connsiteX35" fmla="*/ 579120 w 4450080"/>
              <a:gd name="connsiteY35" fmla="*/ 2357120 h 2849880"/>
              <a:gd name="connsiteX36" fmla="*/ 563880 w 4450080"/>
              <a:gd name="connsiteY36" fmla="*/ 2357120 h 2849880"/>
              <a:gd name="connsiteX37" fmla="*/ 563880 w 4450080"/>
              <a:gd name="connsiteY37" fmla="*/ 2316480 h 2849880"/>
              <a:gd name="connsiteX38" fmla="*/ 482600 w 4450080"/>
              <a:gd name="connsiteY38" fmla="*/ 2316480 h 2849880"/>
              <a:gd name="connsiteX39" fmla="*/ 482600 w 4450080"/>
              <a:gd name="connsiteY39" fmla="*/ 2286000 h 2849880"/>
              <a:gd name="connsiteX40" fmla="*/ 477520 w 4450080"/>
              <a:gd name="connsiteY40" fmla="*/ 2291080 h 2849880"/>
              <a:gd name="connsiteX41" fmla="*/ 477520 w 4450080"/>
              <a:gd name="connsiteY41" fmla="*/ 2255520 h 2849880"/>
              <a:gd name="connsiteX42" fmla="*/ 441960 w 4450080"/>
              <a:gd name="connsiteY42" fmla="*/ 2255520 h 2849880"/>
              <a:gd name="connsiteX43" fmla="*/ 441960 w 4450080"/>
              <a:gd name="connsiteY43" fmla="*/ 2189480 h 2849880"/>
              <a:gd name="connsiteX44" fmla="*/ 386080 w 4450080"/>
              <a:gd name="connsiteY44" fmla="*/ 2189480 h 2849880"/>
              <a:gd name="connsiteX45" fmla="*/ 386080 w 4450080"/>
              <a:gd name="connsiteY45" fmla="*/ 2148840 h 2849880"/>
              <a:gd name="connsiteX46" fmla="*/ 365760 w 4450080"/>
              <a:gd name="connsiteY46" fmla="*/ 2148840 h 2849880"/>
              <a:gd name="connsiteX47" fmla="*/ 365760 w 4450080"/>
              <a:gd name="connsiteY47" fmla="*/ 2113280 h 2849880"/>
              <a:gd name="connsiteX48" fmla="*/ 345440 w 4450080"/>
              <a:gd name="connsiteY48" fmla="*/ 2113280 h 2849880"/>
              <a:gd name="connsiteX49" fmla="*/ 345440 w 4450080"/>
              <a:gd name="connsiteY49" fmla="*/ 1965960 h 2849880"/>
              <a:gd name="connsiteX50" fmla="*/ 299720 w 4450080"/>
              <a:gd name="connsiteY50" fmla="*/ 1965960 h 2849880"/>
              <a:gd name="connsiteX51" fmla="*/ 299720 w 4450080"/>
              <a:gd name="connsiteY51" fmla="*/ 1935480 h 2849880"/>
              <a:gd name="connsiteX52" fmla="*/ 254000 w 4450080"/>
              <a:gd name="connsiteY52" fmla="*/ 1935480 h 2849880"/>
              <a:gd name="connsiteX53" fmla="*/ 254000 w 4450080"/>
              <a:gd name="connsiteY53" fmla="*/ 1884680 h 2849880"/>
              <a:gd name="connsiteX54" fmla="*/ 254000 w 4450080"/>
              <a:gd name="connsiteY54" fmla="*/ 1833880 h 2849880"/>
              <a:gd name="connsiteX55" fmla="*/ 233680 w 4450080"/>
              <a:gd name="connsiteY55" fmla="*/ 1833880 h 2849880"/>
              <a:gd name="connsiteX56" fmla="*/ 233680 w 4450080"/>
              <a:gd name="connsiteY56" fmla="*/ 1798320 h 2849880"/>
              <a:gd name="connsiteX57" fmla="*/ 213360 w 4450080"/>
              <a:gd name="connsiteY57" fmla="*/ 1778000 h 2849880"/>
              <a:gd name="connsiteX58" fmla="*/ 213360 w 4450080"/>
              <a:gd name="connsiteY58" fmla="*/ 1188720 h 2849880"/>
              <a:gd name="connsiteX59" fmla="*/ 208280 w 4450080"/>
              <a:gd name="connsiteY59" fmla="*/ 1183640 h 2849880"/>
              <a:gd name="connsiteX60" fmla="*/ 208280 w 4450080"/>
              <a:gd name="connsiteY60" fmla="*/ 980440 h 2849880"/>
              <a:gd name="connsiteX61" fmla="*/ 193040 w 4450080"/>
              <a:gd name="connsiteY61" fmla="*/ 980440 h 2849880"/>
              <a:gd name="connsiteX62" fmla="*/ 193040 w 4450080"/>
              <a:gd name="connsiteY62" fmla="*/ 853440 h 2849880"/>
              <a:gd name="connsiteX63" fmla="*/ 172720 w 4450080"/>
              <a:gd name="connsiteY63" fmla="*/ 853440 h 2849880"/>
              <a:gd name="connsiteX64" fmla="*/ 172720 w 4450080"/>
              <a:gd name="connsiteY64" fmla="*/ 787400 h 2849880"/>
              <a:gd name="connsiteX65" fmla="*/ 162560 w 4450080"/>
              <a:gd name="connsiteY65" fmla="*/ 777240 h 2849880"/>
              <a:gd name="connsiteX66" fmla="*/ 162560 w 4450080"/>
              <a:gd name="connsiteY66" fmla="*/ 675640 h 2849880"/>
              <a:gd name="connsiteX67" fmla="*/ 142240 w 4450080"/>
              <a:gd name="connsiteY67" fmla="*/ 675640 h 2849880"/>
              <a:gd name="connsiteX68" fmla="*/ 142240 w 4450080"/>
              <a:gd name="connsiteY68" fmla="*/ 533400 h 2849880"/>
              <a:gd name="connsiteX69" fmla="*/ 132080 w 4450080"/>
              <a:gd name="connsiteY69" fmla="*/ 543560 h 2849880"/>
              <a:gd name="connsiteX70" fmla="*/ 132080 w 4450080"/>
              <a:gd name="connsiteY70" fmla="*/ 513080 h 2849880"/>
              <a:gd name="connsiteX71" fmla="*/ 100330 w 4450080"/>
              <a:gd name="connsiteY71" fmla="*/ 524193 h 2849880"/>
              <a:gd name="connsiteX72" fmla="*/ 106680 w 4450080"/>
              <a:gd name="connsiteY72" fmla="*/ 411480 h 2849880"/>
              <a:gd name="connsiteX73" fmla="*/ 91440 w 4450080"/>
              <a:gd name="connsiteY73" fmla="*/ 411480 h 2849880"/>
              <a:gd name="connsiteX74" fmla="*/ 91440 w 4450080"/>
              <a:gd name="connsiteY74" fmla="*/ 350520 h 2849880"/>
              <a:gd name="connsiteX75" fmla="*/ 81280 w 4450080"/>
              <a:gd name="connsiteY75" fmla="*/ 340360 h 2849880"/>
              <a:gd name="connsiteX76" fmla="*/ 81280 w 4450080"/>
              <a:gd name="connsiteY76" fmla="*/ 340360 h 2849880"/>
              <a:gd name="connsiteX77" fmla="*/ 60960 w 4450080"/>
              <a:gd name="connsiteY77" fmla="*/ 320040 h 2849880"/>
              <a:gd name="connsiteX78" fmla="*/ 45720 w 4450080"/>
              <a:gd name="connsiteY78" fmla="*/ 172720 h 2849880"/>
              <a:gd name="connsiteX79" fmla="*/ 35560 w 4450080"/>
              <a:gd name="connsiteY79" fmla="*/ 172720 h 2849880"/>
              <a:gd name="connsiteX80" fmla="*/ 35560 w 4450080"/>
              <a:gd name="connsiteY80" fmla="*/ 106680 h 2849880"/>
              <a:gd name="connsiteX81" fmla="*/ 15240 w 4450080"/>
              <a:gd name="connsiteY81" fmla="*/ 106680 h 2849880"/>
              <a:gd name="connsiteX82" fmla="*/ 15240 w 4450080"/>
              <a:gd name="connsiteY82" fmla="*/ 60960 h 2849880"/>
              <a:gd name="connsiteX83" fmla="*/ 0 w 4450080"/>
              <a:gd name="connsiteY83" fmla="*/ 60960 h 2849880"/>
              <a:gd name="connsiteX84" fmla="*/ 0 w 4450080"/>
              <a:gd name="connsiteY84" fmla="*/ 0 h 2849880"/>
              <a:gd name="connsiteX85" fmla="*/ 0 w 4450080"/>
              <a:gd name="connsiteY85" fmla="*/ 0 h 2849880"/>
              <a:gd name="connsiteX0" fmla="*/ 4450080 w 4450080"/>
              <a:gd name="connsiteY0" fmla="*/ 2849880 h 2849880"/>
              <a:gd name="connsiteX1" fmla="*/ 3637280 w 4450080"/>
              <a:gd name="connsiteY1" fmla="*/ 2849880 h 2849880"/>
              <a:gd name="connsiteX2" fmla="*/ 3637280 w 4450080"/>
              <a:gd name="connsiteY2" fmla="*/ 2799080 h 2849880"/>
              <a:gd name="connsiteX3" fmla="*/ 2565400 w 4450080"/>
              <a:gd name="connsiteY3" fmla="*/ 2799080 h 2849880"/>
              <a:gd name="connsiteX4" fmla="*/ 2565400 w 4450080"/>
              <a:gd name="connsiteY4" fmla="*/ 2799080 h 2849880"/>
              <a:gd name="connsiteX5" fmla="*/ 2565400 w 4450080"/>
              <a:gd name="connsiteY5" fmla="*/ 2768600 h 2849880"/>
              <a:gd name="connsiteX6" fmla="*/ 2260600 w 4450080"/>
              <a:gd name="connsiteY6" fmla="*/ 2768600 h 2849880"/>
              <a:gd name="connsiteX7" fmla="*/ 2260600 w 4450080"/>
              <a:gd name="connsiteY7" fmla="*/ 2748280 h 2849880"/>
              <a:gd name="connsiteX8" fmla="*/ 2194560 w 4450080"/>
              <a:gd name="connsiteY8" fmla="*/ 2748280 h 2849880"/>
              <a:gd name="connsiteX9" fmla="*/ 2209800 w 4450080"/>
              <a:gd name="connsiteY9" fmla="*/ 2733040 h 2849880"/>
              <a:gd name="connsiteX10" fmla="*/ 1706880 w 4450080"/>
              <a:gd name="connsiteY10" fmla="*/ 2733040 h 2849880"/>
              <a:gd name="connsiteX11" fmla="*/ 1706880 w 4450080"/>
              <a:gd name="connsiteY11" fmla="*/ 2692400 h 2849880"/>
              <a:gd name="connsiteX12" fmla="*/ 1361440 w 4450080"/>
              <a:gd name="connsiteY12" fmla="*/ 2692400 h 2849880"/>
              <a:gd name="connsiteX13" fmla="*/ 1361440 w 4450080"/>
              <a:gd name="connsiteY13" fmla="*/ 2672080 h 2849880"/>
              <a:gd name="connsiteX14" fmla="*/ 1361440 w 4450080"/>
              <a:gd name="connsiteY14" fmla="*/ 2672080 h 2849880"/>
              <a:gd name="connsiteX15" fmla="*/ 1305560 w 4450080"/>
              <a:gd name="connsiteY15" fmla="*/ 2672080 h 2849880"/>
              <a:gd name="connsiteX16" fmla="*/ 1305560 w 4450080"/>
              <a:gd name="connsiteY16" fmla="*/ 2661920 h 2849880"/>
              <a:gd name="connsiteX17" fmla="*/ 1275080 w 4450080"/>
              <a:gd name="connsiteY17" fmla="*/ 2661920 h 2849880"/>
              <a:gd name="connsiteX18" fmla="*/ 1275080 w 4450080"/>
              <a:gd name="connsiteY18" fmla="*/ 2621280 h 2849880"/>
              <a:gd name="connsiteX19" fmla="*/ 1127760 w 4450080"/>
              <a:gd name="connsiteY19" fmla="*/ 2621280 h 2849880"/>
              <a:gd name="connsiteX20" fmla="*/ 1127760 w 4450080"/>
              <a:gd name="connsiteY20" fmla="*/ 2606040 h 2849880"/>
              <a:gd name="connsiteX21" fmla="*/ 944880 w 4450080"/>
              <a:gd name="connsiteY21" fmla="*/ 2606040 h 2849880"/>
              <a:gd name="connsiteX22" fmla="*/ 960120 w 4450080"/>
              <a:gd name="connsiteY22" fmla="*/ 2590800 h 2849880"/>
              <a:gd name="connsiteX23" fmla="*/ 858520 w 4450080"/>
              <a:gd name="connsiteY23" fmla="*/ 2590800 h 2849880"/>
              <a:gd name="connsiteX24" fmla="*/ 858520 w 4450080"/>
              <a:gd name="connsiteY24" fmla="*/ 2565400 h 2849880"/>
              <a:gd name="connsiteX25" fmla="*/ 797560 w 4450080"/>
              <a:gd name="connsiteY25" fmla="*/ 2565400 h 2849880"/>
              <a:gd name="connsiteX26" fmla="*/ 797560 w 4450080"/>
              <a:gd name="connsiteY26" fmla="*/ 2540000 h 2849880"/>
              <a:gd name="connsiteX27" fmla="*/ 711200 w 4450080"/>
              <a:gd name="connsiteY27" fmla="*/ 2540000 h 2849880"/>
              <a:gd name="connsiteX28" fmla="*/ 711200 w 4450080"/>
              <a:gd name="connsiteY28" fmla="*/ 2499360 h 2849880"/>
              <a:gd name="connsiteX29" fmla="*/ 635000 w 4450080"/>
              <a:gd name="connsiteY29" fmla="*/ 2499360 h 2849880"/>
              <a:gd name="connsiteX30" fmla="*/ 635000 w 4450080"/>
              <a:gd name="connsiteY30" fmla="*/ 2499360 h 2849880"/>
              <a:gd name="connsiteX31" fmla="*/ 599440 w 4450080"/>
              <a:gd name="connsiteY31" fmla="*/ 2499360 h 2849880"/>
              <a:gd name="connsiteX32" fmla="*/ 599440 w 4450080"/>
              <a:gd name="connsiteY32" fmla="*/ 2392680 h 2849880"/>
              <a:gd name="connsiteX33" fmla="*/ 589280 w 4450080"/>
              <a:gd name="connsiteY33" fmla="*/ 2392680 h 2849880"/>
              <a:gd name="connsiteX34" fmla="*/ 589280 w 4450080"/>
              <a:gd name="connsiteY34" fmla="*/ 2367280 h 2849880"/>
              <a:gd name="connsiteX35" fmla="*/ 579120 w 4450080"/>
              <a:gd name="connsiteY35" fmla="*/ 2357120 h 2849880"/>
              <a:gd name="connsiteX36" fmla="*/ 563880 w 4450080"/>
              <a:gd name="connsiteY36" fmla="*/ 2357120 h 2849880"/>
              <a:gd name="connsiteX37" fmla="*/ 563880 w 4450080"/>
              <a:gd name="connsiteY37" fmla="*/ 2316480 h 2849880"/>
              <a:gd name="connsiteX38" fmla="*/ 482600 w 4450080"/>
              <a:gd name="connsiteY38" fmla="*/ 2316480 h 2849880"/>
              <a:gd name="connsiteX39" fmla="*/ 482600 w 4450080"/>
              <a:gd name="connsiteY39" fmla="*/ 2286000 h 2849880"/>
              <a:gd name="connsiteX40" fmla="*/ 477520 w 4450080"/>
              <a:gd name="connsiteY40" fmla="*/ 2291080 h 2849880"/>
              <a:gd name="connsiteX41" fmla="*/ 477520 w 4450080"/>
              <a:gd name="connsiteY41" fmla="*/ 2255520 h 2849880"/>
              <a:gd name="connsiteX42" fmla="*/ 441960 w 4450080"/>
              <a:gd name="connsiteY42" fmla="*/ 2255520 h 2849880"/>
              <a:gd name="connsiteX43" fmla="*/ 441960 w 4450080"/>
              <a:gd name="connsiteY43" fmla="*/ 2189480 h 2849880"/>
              <a:gd name="connsiteX44" fmla="*/ 386080 w 4450080"/>
              <a:gd name="connsiteY44" fmla="*/ 2189480 h 2849880"/>
              <a:gd name="connsiteX45" fmla="*/ 386080 w 4450080"/>
              <a:gd name="connsiteY45" fmla="*/ 2148840 h 2849880"/>
              <a:gd name="connsiteX46" fmla="*/ 365760 w 4450080"/>
              <a:gd name="connsiteY46" fmla="*/ 2148840 h 2849880"/>
              <a:gd name="connsiteX47" fmla="*/ 365760 w 4450080"/>
              <a:gd name="connsiteY47" fmla="*/ 2113280 h 2849880"/>
              <a:gd name="connsiteX48" fmla="*/ 345440 w 4450080"/>
              <a:gd name="connsiteY48" fmla="*/ 2113280 h 2849880"/>
              <a:gd name="connsiteX49" fmla="*/ 345440 w 4450080"/>
              <a:gd name="connsiteY49" fmla="*/ 1965960 h 2849880"/>
              <a:gd name="connsiteX50" fmla="*/ 299720 w 4450080"/>
              <a:gd name="connsiteY50" fmla="*/ 1965960 h 2849880"/>
              <a:gd name="connsiteX51" fmla="*/ 299720 w 4450080"/>
              <a:gd name="connsiteY51" fmla="*/ 1935480 h 2849880"/>
              <a:gd name="connsiteX52" fmla="*/ 254000 w 4450080"/>
              <a:gd name="connsiteY52" fmla="*/ 1935480 h 2849880"/>
              <a:gd name="connsiteX53" fmla="*/ 254000 w 4450080"/>
              <a:gd name="connsiteY53" fmla="*/ 1884680 h 2849880"/>
              <a:gd name="connsiteX54" fmla="*/ 254000 w 4450080"/>
              <a:gd name="connsiteY54" fmla="*/ 1833880 h 2849880"/>
              <a:gd name="connsiteX55" fmla="*/ 233680 w 4450080"/>
              <a:gd name="connsiteY55" fmla="*/ 1833880 h 2849880"/>
              <a:gd name="connsiteX56" fmla="*/ 233680 w 4450080"/>
              <a:gd name="connsiteY56" fmla="*/ 1798320 h 2849880"/>
              <a:gd name="connsiteX57" fmla="*/ 213360 w 4450080"/>
              <a:gd name="connsiteY57" fmla="*/ 1778000 h 2849880"/>
              <a:gd name="connsiteX58" fmla="*/ 213360 w 4450080"/>
              <a:gd name="connsiteY58" fmla="*/ 1188720 h 2849880"/>
              <a:gd name="connsiteX59" fmla="*/ 208280 w 4450080"/>
              <a:gd name="connsiteY59" fmla="*/ 1183640 h 2849880"/>
              <a:gd name="connsiteX60" fmla="*/ 208280 w 4450080"/>
              <a:gd name="connsiteY60" fmla="*/ 980440 h 2849880"/>
              <a:gd name="connsiteX61" fmla="*/ 193040 w 4450080"/>
              <a:gd name="connsiteY61" fmla="*/ 980440 h 2849880"/>
              <a:gd name="connsiteX62" fmla="*/ 193040 w 4450080"/>
              <a:gd name="connsiteY62" fmla="*/ 853440 h 2849880"/>
              <a:gd name="connsiteX63" fmla="*/ 172720 w 4450080"/>
              <a:gd name="connsiteY63" fmla="*/ 853440 h 2849880"/>
              <a:gd name="connsiteX64" fmla="*/ 172720 w 4450080"/>
              <a:gd name="connsiteY64" fmla="*/ 787400 h 2849880"/>
              <a:gd name="connsiteX65" fmla="*/ 162560 w 4450080"/>
              <a:gd name="connsiteY65" fmla="*/ 777240 h 2849880"/>
              <a:gd name="connsiteX66" fmla="*/ 162560 w 4450080"/>
              <a:gd name="connsiteY66" fmla="*/ 675640 h 2849880"/>
              <a:gd name="connsiteX67" fmla="*/ 142240 w 4450080"/>
              <a:gd name="connsiteY67" fmla="*/ 675640 h 2849880"/>
              <a:gd name="connsiteX68" fmla="*/ 142240 w 4450080"/>
              <a:gd name="connsiteY68" fmla="*/ 533400 h 2849880"/>
              <a:gd name="connsiteX69" fmla="*/ 132080 w 4450080"/>
              <a:gd name="connsiteY69" fmla="*/ 543560 h 2849880"/>
              <a:gd name="connsiteX70" fmla="*/ 132080 w 4450080"/>
              <a:gd name="connsiteY70" fmla="*/ 513080 h 2849880"/>
              <a:gd name="connsiteX71" fmla="*/ 100330 w 4450080"/>
              <a:gd name="connsiteY71" fmla="*/ 524193 h 2849880"/>
              <a:gd name="connsiteX72" fmla="*/ 106680 w 4450080"/>
              <a:gd name="connsiteY72" fmla="*/ 411480 h 2849880"/>
              <a:gd name="connsiteX73" fmla="*/ 91440 w 4450080"/>
              <a:gd name="connsiteY73" fmla="*/ 411480 h 2849880"/>
              <a:gd name="connsiteX74" fmla="*/ 91440 w 4450080"/>
              <a:gd name="connsiteY74" fmla="*/ 350520 h 2849880"/>
              <a:gd name="connsiteX75" fmla="*/ 81280 w 4450080"/>
              <a:gd name="connsiteY75" fmla="*/ 340360 h 2849880"/>
              <a:gd name="connsiteX76" fmla="*/ 81280 w 4450080"/>
              <a:gd name="connsiteY76" fmla="*/ 340360 h 2849880"/>
              <a:gd name="connsiteX77" fmla="*/ 60960 w 4450080"/>
              <a:gd name="connsiteY77" fmla="*/ 320040 h 2849880"/>
              <a:gd name="connsiteX78" fmla="*/ 45720 w 4450080"/>
              <a:gd name="connsiteY78" fmla="*/ 172720 h 2849880"/>
              <a:gd name="connsiteX79" fmla="*/ 35560 w 4450080"/>
              <a:gd name="connsiteY79" fmla="*/ 172720 h 2849880"/>
              <a:gd name="connsiteX80" fmla="*/ 35560 w 4450080"/>
              <a:gd name="connsiteY80" fmla="*/ 106680 h 2849880"/>
              <a:gd name="connsiteX81" fmla="*/ 15240 w 4450080"/>
              <a:gd name="connsiteY81" fmla="*/ 106680 h 2849880"/>
              <a:gd name="connsiteX82" fmla="*/ 15240 w 4450080"/>
              <a:gd name="connsiteY82" fmla="*/ 60960 h 2849880"/>
              <a:gd name="connsiteX83" fmla="*/ 0 w 4450080"/>
              <a:gd name="connsiteY83" fmla="*/ 60960 h 2849880"/>
              <a:gd name="connsiteX84" fmla="*/ 0 w 4450080"/>
              <a:gd name="connsiteY84" fmla="*/ 0 h 2849880"/>
              <a:gd name="connsiteX85" fmla="*/ 0 w 4450080"/>
              <a:gd name="connsiteY85" fmla="*/ 0 h 2849880"/>
              <a:gd name="connsiteX0" fmla="*/ 4450080 w 4450080"/>
              <a:gd name="connsiteY0" fmla="*/ 2849880 h 2849880"/>
              <a:gd name="connsiteX1" fmla="*/ 3637280 w 4450080"/>
              <a:gd name="connsiteY1" fmla="*/ 2849880 h 2849880"/>
              <a:gd name="connsiteX2" fmla="*/ 3637280 w 4450080"/>
              <a:gd name="connsiteY2" fmla="*/ 2799080 h 2849880"/>
              <a:gd name="connsiteX3" fmla="*/ 2565400 w 4450080"/>
              <a:gd name="connsiteY3" fmla="*/ 2799080 h 2849880"/>
              <a:gd name="connsiteX4" fmla="*/ 2565400 w 4450080"/>
              <a:gd name="connsiteY4" fmla="*/ 2799080 h 2849880"/>
              <a:gd name="connsiteX5" fmla="*/ 2565400 w 4450080"/>
              <a:gd name="connsiteY5" fmla="*/ 2768600 h 2849880"/>
              <a:gd name="connsiteX6" fmla="*/ 2260600 w 4450080"/>
              <a:gd name="connsiteY6" fmla="*/ 2768600 h 2849880"/>
              <a:gd name="connsiteX7" fmla="*/ 2260600 w 4450080"/>
              <a:gd name="connsiteY7" fmla="*/ 2748280 h 2849880"/>
              <a:gd name="connsiteX8" fmla="*/ 2194560 w 4450080"/>
              <a:gd name="connsiteY8" fmla="*/ 2748280 h 2849880"/>
              <a:gd name="connsiteX9" fmla="*/ 2209800 w 4450080"/>
              <a:gd name="connsiteY9" fmla="*/ 2733040 h 2849880"/>
              <a:gd name="connsiteX10" fmla="*/ 1706880 w 4450080"/>
              <a:gd name="connsiteY10" fmla="*/ 2733040 h 2849880"/>
              <a:gd name="connsiteX11" fmla="*/ 1706880 w 4450080"/>
              <a:gd name="connsiteY11" fmla="*/ 2692400 h 2849880"/>
              <a:gd name="connsiteX12" fmla="*/ 1361440 w 4450080"/>
              <a:gd name="connsiteY12" fmla="*/ 2692400 h 2849880"/>
              <a:gd name="connsiteX13" fmla="*/ 1361440 w 4450080"/>
              <a:gd name="connsiteY13" fmla="*/ 2672080 h 2849880"/>
              <a:gd name="connsiteX14" fmla="*/ 1361440 w 4450080"/>
              <a:gd name="connsiteY14" fmla="*/ 2672080 h 2849880"/>
              <a:gd name="connsiteX15" fmla="*/ 1305560 w 4450080"/>
              <a:gd name="connsiteY15" fmla="*/ 2672080 h 2849880"/>
              <a:gd name="connsiteX16" fmla="*/ 1305560 w 4450080"/>
              <a:gd name="connsiteY16" fmla="*/ 2661920 h 2849880"/>
              <a:gd name="connsiteX17" fmla="*/ 1275080 w 4450080"/>
              <a:gd name="connsiteY17" fmla="*/ 2661920 h 2849880"/>
              <a:gd name="connsiteX18" fmla="*/ 1275080 w 4450080"/>
              <a:gd name="connsiteY18" fmla="*/ 2621280 h 2849880"/>
              <a:gd name="connsiteX19" fmla="*/ 1127760 w 4450080"/>
              <a:gd name="connsiteY19" fmla="*/ 2621280 h 2849880"/>
              <a:gd name="connsiteX20" fmla="*/ 1127760 w 4450080"/>
              <a:gd name="connsiteY20" fmla="*/ 2606040 h 2849880"/>
              <a:gd name="connsiteX21" fmla="*/ 944880 w 4450080"/>
              <a:gd name="connsiteY21" fmla="*/ 2606040 h 2849880"/>
              <a:gd name="connsiteX22" fmla="*/ 960120 w 4450080"/>
              <a:gd name="connsiteY22" fmla="*/ 2590800 h 2849880"/>
              <a:gd name="connsiteX23" fmla="*/ 858520 w 4450080"/>
              <a:gd name="connsiteY23" fmla="*/ 2590800 h 2849880"/>
              <a:gd name="connsiteX24" fmla="*/ 858520 w 4450080"/>
              <a:gd name="connsiteY24" fmla="*/ 2565400 h 2849880"/>
              <a:gd name="connsiteX25" fmla="*/ 797560 w 4450080"/>
              <a:gd name="connsiteY25" fmla="*/ 2565400 h 2849880"/>
              <a:gd name="connsiteX26" fmla="*/ 797560 w 4450080"/>
              <a:gd name="connsiteY26" fmla="*/ 2540000 h 2849880"/>
              <a:gd name="connsiteX27" fmla="*/ 711200 w 4450080"/>
              <a:gd name="connsiteY27" fmla="*/ 2540000 h 2849880"/>
              <a:gd name="connsiteX28" fmla="*/ 711200 w 4450080"/>
              <a:gd name="connsiteY28" fmla="*/ 2499360 h 2849880"/>
              <a:gd name="connsiteX29" fmla="*/ 635000 w 4450080"/>
              <a:gd name="connsiteY29" fmla="*/ 2499360 h 2849880"/>
              <a:gd name="connsiteX30" fmla="*/ 635000 w 4450080"/>
              <a:gd name="connsiteY30" fmla="*/ 2499360 h 2849880"/>
              <a:gd name="connsiteX31" fmla="*/ 599440 w 4450080"/>
              <a:gd name="connsiteY31" fmla="*/ 2499360 h 2849880"/>
              <a:gd name="connsiteX32" fmla="*/ 599440 w 4450080"/>
              <a:gd name="connsiteY32" fmla="*/ 2392680 h 2849880"/>
              <a:gd name="connsiteX33" fmla="*/ 589280 w 4450080"/>
              <a:gd name="connsiteY33" fmla="*/ 2392680 h 2849880"/>
              <a:gd name="connsiteX34" fmla="*/ 589280 w 4450080"/>
              <a:gd name="connsiteY34" fmla="*/ 2367280 h 2849880"/>
              <a:gd name="connsiteX35" fmla="*/ 579120 w 4450080"/>
              <a:gd name="connsiteY35" fmla="*/ 2357120 h 2849880"/>
              <a:gd name="connsiteX36" fmla="*/ 563880 w 4450080"/>
              <a:gd name="connsiteY36" fmla="*/ 2357120 h 2849880"/>
              <a:gd name="connsiteX37" fmla="*/ 563880 w 4450080"/>
              <a:gd name="connsiteY37" fmla="*/ 2316480 h 2849880"/>
              <a:gd name="connsiteX38" fmla="*/ 482600 w 4450080"/>
              <a:gd name="connsiteY38" fmla="*/ 2316480 h 2849880"/>
              <a:gd name="connsiteX39" fmla="*/ 482600 w 4450080"/>
              <a:gd name="connsiteY39" fmla="*/ 2286000 h 2849880"/>
              <a:gd name="connsiteX40" fmla="*/ 477520 w 4450080"/>
              <a:gd name="connsiteY40" fmla="*/ 2291080 h 2849880"/>
              <a:gd name="connsiteX41" fmla="*/ 477520 w 4450080"/>
              <a:gd name="connsiteY41" fmla="*/ 2255520 h 2849880"/>
              <a:gd name="connsiteX42" fmla="*/ 441960 w 4450080"/>
              <a:gd name="connsiteY42" fmla="*/ 2255520 h 2849880"/>
              <a:gd name="connsiteX43" fmla="*/ 441960 w 4450080"/>
              <a:gd name="connsiteY43" fmla="*/ 2189480 h 2849880"/>
              <a:gd name="connsiteX44" fmla="*/ 386080 w 4450080"/>
              <a:gd name="connsiteY44" fmla="*/ 2189480 h 2849880"/>
              <a:gd name="connsiteX45" fmla="*/ 386080 w 4450080"/>
              <a:gd name="connsiteY45" fmla="*/ 2148840 h 2849880"/>
              <a:gd name="connsiteX46" fmla="*/ 365760 w 4450080"/>
              <a:gd name="connsiteY46" fmla="*/ 2148840 h 2849880"/>
              <a:gd name="connsiteX47" fmla="*/ 365760 w 4450080"/>
              <a:gd name="connsiteY47" fmla="*/ 2113280 h 2849880"/>
              <a:gd name="connsiteX48" fmla="*/ 345440 w 4450080"/>
              <a:gd name="connsiteY48" fmla="*/ 2113280 h 2849880"/>
              <a:gd name="connsiteX49" fmla="*/ 345440 w 4450080"/>
              <a:gd name="connsiteY49" fmla="*/ 1965960 h 2849880"/>
              <a:gd name="connsiteX50" fmla="*/ 299720 w 4450080"/>
              <a:gd name="connsiteY50" fmla="*/ 1965960 h 2849880"/>
              <a:gd name="connsiteX51" fmla="*/ 299720 w 4450080"/>
              <a:gd name="connsiteY51" fmla="*/ 1935480 h 2849880"/>
              <a:gd name="connsiteX52" fmla="*/ 254000 w 4450080"/>
              <a:gd name="connsiteY52" fmla="*/ 1935480 h 2849880"/>
              <a:gd name="connsiteX53" fmla="*/ 254000 w 4450080"/>
              <a:gd name="connsiteY53" fmla="*/ 1884680 h 2849880"/>
              <a:gd name="connsiteX54" fmla="*/ 254000 w 4450080"/>
              <a:gd name="connsiteY54" fmla="*/ 1833880 h 2849880"/>
              <a:gd name="connsiteX55" fmla="*/ 233680 w 4450080"/>
              <a:gd name="connsiteY55" fmla="*/ 1833880 h 2849880"/>
              <a:gd name="connsiteX56" fmla="*/ 233680 w 4450080"/>
              <a:gd name="connsiteY56" fmla="*/ 1798320 h 2849880"/>
              <a:gd name="connsiteX57" fmla="*/ 213360 w 4450080"/>
              <a:gd name="connsiteY57" fmla="*/ 1778000 h 2849880"/>
              <a:gd name="connsiteX58" fmla="*/ 213360 w 4450080"/>
              <a:gd name="connsiteY58" fmla="*/ 1188720 h 2849880"/>
              <a:gd name="connsiteX59" fmla="*/ 208280 w 4450080"/>
              <a:gd name="connsiteY59" fmla="*/ 1183640 h 2849880"/>
              <a:gd name="connsiteX60" fmla="*/ 208280 w 4450080"/>
              <a:gd name="connsiteY60" fmla="*/ 980440 h 2849880"/>
              <a:gd name="connsiteX61" fmla="*/ 193040 w 4450080"/>
              <a:gd name="connsiteY61" fmla="*/ 980440 h 2849880"/>
              <a:gd name="connsiteX62" fmla="*/ 193040 w 4450080"/>
              <a:gd name="connsiteY62" fmla="*/ 853440 h 2849880"/>
              <a:gd name="connsiteX63" fmla="*/ 172720 w 4450080"/>
              <a:gd name="connsiteY63" fmla="*/ 853440 h 2849880"/>
              <a:gd name="connsiteX64" fmla="*/ 172720 w 4450080"/>
              <a:gd name="connsiteY64" fmla="*/ 787400 h 2849880"/>
              <a:gd name="connsiteX65" fmla="*/ 162560 w 4450080"/>
              <a:gd name="connsiteY65" fmla="*/ 777240 h 2849880"/>
              <a:gd name="connsiteX66" fmla="*/ 162560 w 4450080"/>
              <a:gd name="connsiteY66" fmla="*/ 675640 h 2849880"/>
              <a:gd name="connsiteX67" fmla="*/ 142240 w 4450080"/>
              <a:gd name="connsiteY67" fmla="*/ 675640 h 2849880"/>
              <a:gd name="connsiteX68" fmla="*/ 142240 w 4450080"/>
              <a:gd name="connsiteY68" fmla="*/ 533400 h 2849880"/>
              <a:gd name="connsiteX69" fmla="*/ 128905 w 4450080"/>
              <a:gd name="connsiteY69" fmla="*/ 549910 h 2849880"/>
              <a:gd name="connsiteX70" fmla="*/ 132080 w 4450080"/>
              <a:gd name="connsiteY70" fmla="*/ 513080 h 2849880"/>
              <a:gd name="connsiteX71" fmla="*/ 100330 w 4450080"/>
              <a:gd name="connsiteY71" fmla="*/ 524193 h 2849880"/>
              <a:gd name="connsiteX72" fmla="*/ 106680 w 4450080"/>
              <a:gd name="connsiteY72" fmla="*/ 411480 h 2849880"/>
              <a:gd name="connsiteX73" fmla="*/ 91440 w 4450080"/>
              <a:gd name="connsiteY73" fmla="*/ 411480 h 2849880"/>
              <a:gd name="connsiteX74" fmla="*/ 91440 w 4450080"/>
              <a:gd name="connsiteY74" fmla="*/ 350520 h 2849880"/>
              <a:gd name="connsiteX75" fmla="*/ 81280 w 4450080"/>
              <a:gd name="connsiteY75" fmla="*/ 340360 h 2849880"/>
              <a:gd name="connsiteX76" fmla="*/ 81280 w 4450080"/>
              <a:gd name="connsiteY76" fmla="*/ 340360 h 2849880"/>
              <a:gd name="connsiteX77" fmla="*/ 60960 w 4450080"/>
              <a:gd name="connsiteY77" fmla="*/ 320040 h 2849880"/>
              <a:gd name="connsiteX78" fmla="*/ 45720 w 4450080"/>
              <a:gd name="connsiteY78" fmla="*/ 172720 h 2849880"/>
              <a:gd name="connsiteX79" fmla="*/ 35560 w 4450080"/>
              <a:gd name="connsiteY79" fmla="*/ 172720 h 2849880"/>
              <a:gd name="connsiteX80" fmla="*/ 35560 w 4450080"/>
              <a:gd name="connsiteY80" fmla="*/ 106680 h 2849880"/>
              <a:gd name="connsiteX81" fmla="*/ 15240 w 4450080"/>
              <a:gd name="connsiteY81" fmla="*/ 106680 h 2849880"/>
              <a:gd name="connsiteX82" fmla="*/ 15240 w 4450080"/>
              <a:gd name="connsiteY82" fmla="*/ 60960 h 2849880"/>
              <a:gd name="connsiteX83" fmla="*/ 0 w 4450080"/>
              <a:gd name="connsiteY83" fmla="*/ 60960 h 2849880"/>
              <a:gd name="connsiteX84" fmla="*/ 0 w 4450080"/>
              <a:gd name="connsiteY84" fmla="*/ 0 h 2849880"/>
              <a:gd name="connsiteX85" fmla="*/ 0 w 4450080"/>
              <a:gd name="connsiteY85" fmla="*/ 0 h 2849880"/>
              <a:gd name="connsiteX0" fmla="*/ 4450080 w 4450080"/>
              <a:gd name="connsiteY0" fmla="*/ 2849880 h 2849880"/>
              <a:gd name="connsiteX1" fmla="*/ 3637280 w 4450080"/>
              <a:gd name="connsiteY1" fmla="*/ 2849880 h 2849880"/>
              <a:gd name="connsiteX2" fmla="*/ 3637280 w 4450080"/>
              <a:gd name="connsiteY2" fmla="*/ 2799080 h 2849880"/>
              <a:gd name="connsiteX3" fmla="*/ 2565400 w 4450080"/>
              <a:gd name="connsiteY3" fmla="*/ 2799080 h 2849880"/>
              <a:gd name="connsiteX4" fmla="*/ 2565400 w 4450080"/>
              <a:gd name="connsiteY4" fmla="*/ 2799080 h 2849880"/>
              <a:gd name="connsiteX5" fmla="*/ 2565400 w 4450080"/>
              <a:gd name="connsiteY5" fmla="*/ 2768600 h 2849880"/>
              <a:gd name="connsiteX6" fmla="*/ 2260600 w 4450080"/>
              <a:gd name="connsiteY6" fmla="*/ 2768600 h 2849880"/>
              <a:gd name="connsiteX7" fmla="*/ 2260600 w 4450080"/>
              <a:gd name="connsiteY7" fmla="*/ 2748280 h 2849880"/>
              <a:gd name="connsiteX8" fmla="*/ 2194560 w 4450080"/>
              <a:gd name="connsiteY8" fmla="*/ 2748280 h 2849880"/>
              <a:gd name="connsiteX9" fmla="*/ 2209800 w 4450080"/>
              <a:gd name="connsiteY9" fmla="*/ 2733040 h 2849880"/>
              <a:gd name="connsiteX10" fmla="*/ 1706880 w 4450080"/>
              <a:gd name="connsiteY10" fmla="*/ 2733040 h 2849880"/>
              <a:gd name="connsiteX11" fmla="*/ 1706880 w 4450080"/>
              <a:gd name="connsiteY11" fmla="*/ 2692400 h 2849880"/>
              <a:gd name="connsiteX12" fmla="*/ 1361440 w 4450080"/>
              <a:gd name="connsiteY12" fmla="*/ 2692400 h 2849880"/>
              <a:gd name="connsiteX13" fmla="*/ 1361440 w 4450080"/>
              <a:gd name="connsiteY13" fmla="*/ 2672080 h 2849880"/>
              <a:gd name="connsiteX14" fmla="*/ 1361440 w 4450080"/>
              <a:gd name="connsiteY14" fmla="*/ 2672080 h 2849880"/>
              <a:gd name="connsiteX15" fmla="*/ 1305560 w 4450080"/>
              <a:gd name="connsiteY15" fmla="*/ 2672080 h 2849880"/>
              <a:gd name="connsiteX16" fmla="*/ 1305560 w 4450080"/>
              <a:gd name="connsiteY16" fmla="*/ 2661920 h 2849880"/>
              <a:gd name="connsiteX17" fmla="*/ 1275080 w 4450080"/>
              <a:gd name="connsiteY17" fmla="*/ 2661920 h 2849880"/>
              <a:gd name="connsiteX18" fmla="*/ 1275080 w 4450080"/>
              <a:gd name="connsiteY18" fmla="*/ 2621280 h 2849880"/>
              <a:gd name="connsiteX19" fmla="*/ 1127760 w 4450080"/>
              <a:gd name="connsiteY19" fmla="*/ 2621280 h 2849880"/>
              <a:gd name="connsiteX20" fmla="*/ 1127760 w 4450080"/>
              <a:gd name="connsiteY20" fmla="*/ 2606040 h 2849880"/>
              <a:gd name="connsiteX21" fmla="*/ 944880 w 4450080"/>
              <a:gd name="connsiteY21" fmla="*/ 2606040 h 2849880"/>
              <a:gd name="connsiteX22" fmla="*/ 960120 w 4450080"/>
              <a:gd name="connsiteY22" fmla="*/ 2590800 h 2849880"/>
              <a:gd name="connsiteX23" fmla="*/ 858520 w 4450080"/>
              <a:gd name="connsiteY23" fmla="*/ 2590800 h 2849880"/>
              <a:gd name="connsiteX24" fmla="*/ 858520 w 4450080"/>
              <a:gd name="connsiteY24" fmla="*/ 2565400 h 2849880"/>
              <a:gd name="connsiteX25" fmla="*/ 797560 w 4450080"/>
              <a:gd name="connsiteY25" fmla="*/ 2565400 h 2849880"/>
              <a:gd name="connsiteX26" fmla="*/ 797560 w 4450080"/>
              <a:gd name="connsiteY26" fmla="*/ 2540000 h 2849880"/>
              <a:gd name="connsiteX27" fmla="*/ 711200 w 4450080"/>
              <a:gd name="connsiteY27" fmla="*/ 2540000 h 2849880"/>
              <a:gd name="connsiteX28" fmla="*/ 711200 w 4450080"/>
              <a:gd name="connsiteY28" fmla="*/ 2499360 h 2849880"/>
              <a:gd name="connsiteX29" fmla="*/ 635000 w 4450080"/>
              <a:gd name="connsiteY29" fmla="*/ 2499360 h 2849880"/>
              <a:gd name="connsiteX30" fmla="*/ 635000 w 4450080"/>
              <a:gd name="connsiteY30" fmla="*/ 2499360 h 2849880"/>
              <a:gd name="connsiteX31" fmla="*/ 599440 w 4450080"/>
              <a:gd name="connsiteY31" fmla="*/ 2499360 h 2849880"/>
              <a:gd name="connsiteX32" fmla="*/ 599440 w 4450080"/>
              <a:gd name="connsiteY32" fmla="*/ 2392680 h 2849880"/>
              <a:gd name="connsiteX33" fmla="*/ 589280 w 4450080"/>
              <a:gd name="connsiteY33" fmla="*/ 2392680 h 2849880"/>
              <a:gd name="connsiteX34" fmla="*/ 589280 w 4450080"/>
              <a:gd name="connsiteY34" fmla="*/ 2367280 h 2849880"/>
              <a:gd name="connsiteX35" fmla="*/ 579120 w 4450080"/>
              <a:gd name="connsiteY35" fmla="*/ 2357120 h 2849880"/>
              <a:gd name="connsiteX36" fmla="*/ 563880 w 4450080"/>
              <a:gd name="connsiteY36" fmla="*/ 2357120 h 2849880"/>
              <a:gd name="connsiteX37" fmla="*/ 563880 w 4450080"/>
              <a:gd name="connsiteY37" fmla="*/ 2316480 h 2849880"/>
              <a:gd name="connsiteX38" fmla="*/ 482600 w 4450080"/>
              <a:gd name="connsiteY38" fmla="*/ 2316480 h 2849880"/>
              <a:gd name="connsiteX39" fmla="*/ 482600 w 4450080"/>
              <a:gd name="connsiteY39" fmla="*/ 2286000 h 2849880"/>
              <a:gd name="connsiteX40" fmla="*/ 477520 w 4450080"/>
              <a:gd name="connsiteY40" fmla="*/ 2291080 h 2849880"/>
              <a:gd name="connsiteX41" fmla="*/ 477520 w 4450080"/>
              <a:gd name="connsiteY41" fmla="*/ 2255520 h 2849880"/>
              <a:gd name="connsiteX42" fmla="*/ 441960 w 4450080"/>
              <a:gd name="connsiteY42" fmla="*/ 2255520 h 2849880"/>
              <a:gd name="connsiteX43" fmla="*/ 441960 w 4450080"/>
              <a:gd name="connsiteY43" fmla="*/ 2189480 h 2849880"/>
              <a:gd name="connsiteX44" fmla="*/ 386080 w 4450080"/>
              <a:gd name="connsiteY44" fmla="*/ 2189480 h 2849880"/>
              <a:gd name="connsiteX45" fmla="*/ 386080 w 4450080"/>
              <a:gd name="connsiteY45" fmla="*/ 2148840 h 2849880"/>
              <a:gd name="connsiteX46" fmla="*/ 365760 w 4450080"/>
              <a:gd name="connsiteY46" fmla="*/ 2148840 h 2849880"/>
              <a:gd name="connsiteX47" fmla="*/ 365760 w 4450080"/>
              <a:gd name="connsiteY47" fmla="*/ 2113280 h 2849880"/>
              <a:gd name="connsiteX48" fmla="*/ 345440 w 4450080"/>
              <a:gd name="connsiteY48" fmla="*/ 2113280 h 2849880"/>
              <a:gd name="connsiteX49" fmla="*/ 345440 w 4450080"/>
              <a:gd name="connsiteY49" fmla="*/ 1965960 h 2849880"/>
              <a:gd name="connsiteX50" fmla="*/ 299720 w 4450080"/>
              <a:gd name="connsiteY50" fmla="*/ 1965960 h 2849880"/>
              <a:gd name="connsiteX51" fmla="*/ 299720 w 4450080"/>
              <a:gd name="connsiteY51" fmla="*/ 1935480 h 2849880"/>
              <a:gd name="connsiteX52" fmla="*/ 254000 w 4450080"/>
              <a:gd name="connsiteY52" fmla="*/ 1935480 h 2849880"/>
              <a:gd name="connsiteX53" fmla="*/ 254000 w 4450080"/>
              <a:gd name="connsiteY53" fmla="*/ 1884680 h 2849880"/>
              <a:gd name="connsiteX54" fmla="*/ 254000 w 4450080"/>
              <a:gd name="connsiteY54" fmla="*/ 1833880 h 2849880"/>
              <a:gd name="connsiteX55" fmla="*/ 233680 w 4450080"/>
              <a:gd name="connsiteY55" fmla="*/ 1833880 h 2849880"/>
              <a:gd name="connsiteX56" fmla="*/ 233680 w 4450080"/>
              <a:gd name="connsiteY56" fmla="*/ 1798320 h 2849880"/>
              <a:gd name="connsiteX57" fmla="*/ 213360 w 4450080"/>
              <a:gd name="connsiteY57" fmla="*/ 1778000 h 2849880"/>
              <a:gd name="connsiteX58" fmla="*/ 213360 w 4450080"/>
              <a:gd name="connsiteY58" fmla="*/ 1188720 h 2849880"/>
              <a:gd name="connsiteX59" fmla="*/ 208280 w 4450080"/>
              <a:gd name="connsiteY59" fmla="*/ 1183640 h 2849880"/>
              <a:gd name="connsiteX60" fmla="*/ 208280 w 4450080"/>
              <a:gd name="connsiteY60" fmla="*/ 980440 h 2849880"/>
              <a:gd name="connsiteX61" fmla="*/ 193040 w 4450080"/>
              <a:gd name="connsiteY61" fmla="*/ 980440 h 2849880"/>
              <a:gd name="connsiteX62" fmla="*/ 193040 w 4450080"/>
              <a:gd name="connsiteY62" fmla="*/ 853440 h 2849880"/>
              <a:gd name="connsiteX63" fmla="*/ 172720 w 4450080"/>
              <a:gd name="connsiteY63" fmla="*/ 853440 h 2849880"/>
              <a:gd name="connsiteX64" fmla="*/ 172720 w 4450080"/>
              <a:gd name="connsiteY64" fmla="*/ 787400 h 2849880"/>
              <a:gd name="connsiteX65" fmla="*/ 162560 w 4450080"/>
              <a:gd name="connsiteY65" fmla="*/ 777240 h 2849880"/>
              <a:gd name="connsiteX66" fmla="*/ 162560 w 4450080"/>
              <a:gd name="connsiteY66" fmla="*/ 675640 h 2849880"/>
              <a:gd name="connsiteX67" fmla="*/ 142240 w 4450080"/>
              <a:gd name="connsiteY67" fmla="*/ 675640 h 2849880"/>
              <a:gd name="connsiteX68" fmla="*/ 139065 w 4450080"/>
              <a:gd name="connsiteY68" fmla="*/ 554038 h 2849880"/>
              <a:gd name="connsiteX69" fmla="*/ 128905 w 4450080"/>
              <a:gd name="connsiteY69" fmla="*/ 549910 h 2849880"/>
              <a:gd name="connsiteX70" fmla="*/ 132080 w 4450080"/>
              <a:gd name="connsiteY70" fmla="*/ 513080 h 2849880"/>
              <a:gd name="connsiteX71" fmla="*/ 100330 w 4450080"/>
              <a:gd name="connsiteY71" fmla="*/ 524193 h 2849880"/>
              <a:gd name="connsiteX72" fmla="*/ 106680 w 4450080"/>
              <a:gd name="connsiteY72" fmla="*/ 411480 h 2849880"/>
              <a:gd name="connsiteX73" fmla="*/ 91440 w 4450080"/>
              <a:gd name="connsiteY73" fmla="*/ 411480 h 2849880"/>
              <a:gd name="connsiteX74" fmla="*/ 91440 w 4450080"/>
              <a:gd name="connsiteY74" fmla="*/ 350520 h 2849880"/>
              <a:gd name="connsiteX75" fmla="*/ 81280 w 4450080"/>
              <a:gd name="connsiteY75" fmla="*/ 340360 h 2849880"/>
              <a:gd name="connsiteX76" fmla="*/ 81280 w 4450080"/>
              <a:gd name="connsiteY76" fmla="*/ 340360 h 2849880"/>
              <a:gd name="connsiteX77" fmla="*/ 60960 w 4450080"/>
              <a:gd name="connsiteY77" fmla="*/ 320040 h 2849880"/>
              <a:gd name="connsiteX78" fmla="*/ 45720 w 4450080"/>
              <a:gd name="connsiteY78" fmla="*/ 172720 h 2849880"/>
              <a:gd name="connsiteX79" fmla="*/ 35560 w 4450080"/>
              <a:gd name="connsiteY79" fmla="*/ 172720 h 2849880"/>
              <a:gd name="connsiteX80" fmla="*/ 35560 w 4450080"/>
              <a:gd name="connsiteY80" fmla="*/ 106680 h 2849880"/>
              <a:gd name="connsiteX81" fmla="*/ 15240 w 4450080"/>
              <a:gd name="connsiteY81" fmla="*/ 106680 h 2849880"/>
              <a:gd name="connsiteX82" fmla="*/ 15240 w 4450080"/>
              <a:gd name="connsiteY82" fmla="*/ 60960 h 2849880"/>
              <a:gd name="connsiteX83" fmla="*/ 0 w 4450080"/>
              <a:gd name="connsiteY83" fmla="*/ 60960 h 2849880"/>
              <a:gd name="connsiteX84" fmla="*/ 0 w 4450080"/>
              <a:gd name="connsiteY84" fmla="*/ 0 h 2849880"/>
              <a:gd name="connsiteX85" fmla="*/ 0 w 4450080"/>
              <a:gd name="connsiteY85" fmla="*/ 0 h 2849880"/>
              <a:gd name="connsiteX0" fmla="*/ 4450080 w 4450080"/>
              <a:gd name="connsiteY0" fmla="*/ 2849880 h 2849880"/>
              <a:gd name="connsiteX1" fmla="*/ 3637280 w 4450080"/>
              <a:gd name="connsiteY1" fmla="*/ 2849880 h 2849880"/>
              <a:gd name="connsiteX2" fmla="*/ 3637280 w 4450080"/>
              <a:gd name="connsiteY2" fmla="*/ 2799080 h 2849880"/>
              <a:gd name="connsiteX3" fmla="*/ 2565400 w 4450080"/>
              <a:gd name="connsiteY3" fmla="*/ 2799080 h 2849880"/>
              <a:gd name="connsiteX4" fmla="*/ 2565400 w 4450080"/>
              <a:gd name="connsiteY4" fmla="*/ 2799080 h 2849880"/>
              <a:gd name="connsiteX5" fmla="*/ 2565400 w 4450080"/>
              <a:gd name="connsiteY5" fmla="*/ 2768600 h 2849880"/>
              <a:gd name="connsiteX6" fmla="*/ 2260600 w 4450080"/>
              <a:gd name="connsiteY6" fmla="*/ 2768600 h 2849880"/>
              <a:gd name="connsiteX7" fmla="*/ 2260600 w 4450080"/>
              <a:gd name="connsiteY7" fmla="*/ 2748280 h 2849880"/>
              <a:gd name="connsiteX8" fmla="*/ 2194560 w 4450080"/>
              <a:gd name="connsiteY8" fmla="*/ 2748280 h 2849880"/>
              <a:gd name="connsiteX9" fmla="*/ 2209800 w 4450080"/>
              <a:gd name="connsiteY9" fmla="*/ 2733040 h 2849880"/>
              <a:gd name="connsiteX10" fmla="*/ 1706880 w 4450080"/>
              <a:gd name="connsiteY10" fmla="*/ 2733040 h 2849880"/>
              <a:gd name="connsiteX11" fmla="*/ 1706880 w 4450080"/>
              <a:gd name="connsiteY11" fmla="*/ 2692400 h 2849880"/>
              <a:gd name="connsiteX12" fmla="*/ 1361440 w 4450080"/>
              <a:gd name="connsiteY12" fmla="*/ 2692400 h 2849880"/>
              <a:gd name="connsiteX13" fmla="*/ 1361440 w 4450080"/>
              <a:gd name="connsiteY13" fmla="*/ 2672080 h 2849880"/>
              <a:gd name="connsiteX14" fmla="*/ 1361440 w 4450080"/>
              <a:gd name="connsiteY14" fmla="*/ 2672080 h 2849880"/>
              <a:gd name="connsiteX15" fmla="*/ 1305560 w 4450080"/>
              <a:gd name="connsiteY15" fmla="*/ 2672080 h 2849880"/>
              <a:gd name="connsiteX16" fmla="*/ 1305560 w 4450080"/>
              <a:gd name="connsiteY16" fmla="*/ 2661920 h 2849880"/>
              <a:gd name="connsiteX17" fmla="*/ 1275080 w 4450080"/>
              <a:gd name="connsiteY17" fmla="*/ 2661920 h 2849880"/>
              <a:gd name="connsiteX18" fmla="*/ 1275080 w 4450080"/>
              <a:gd name="connsiteY18" fmla="*/ 2621280 h 2849880"/>
              <a:gd name="connsiteX19" fmla="*/ 1127760 w 4450080"/>
              <a:gd name="connsiteY19" fmla="*/ 2621280 h 2849880"/>
              <a:gd name="connsiteX20" fmla="*/ 1127760 w 4450080"/>
              <a:gd name="connsiteY20" fmla="*/ 2606040 h 2849880"/>
              <a:gd name="connsiteX21" fmla="*/ 944880 w 4450080"/>
              <a:gd name="connsiteY21" fmla="*/ 2606040 h 2849880"/>
              <a:gd name="connsiteX22" fmla="*/ 960120 w 4450080"/>
              <a:gd name="connsiteY22" fmla="*/ 2590800 h 2849880"/>
              <a:gd name="connsiteX23" fmla="*/ 858520 w 4450080"/>
              <a:gd name="connsiteY23" fmla="*/ 2590800 h 2849880"/>
              <a:gd name="connsiteX24" fmla="*/ 858520 w 4450080"/>
              <a:gd name="connsiteY24" fmla="*/ 2565400 h 2849880"/>
              <a:gd name="connsiteX25" fmla="*/ 797560 w 4450080"/>
              <a:gd name="connsiteY25" fmla="*/ 2565400 h 2849880"/>
              <a:gd name="connsiteX26" fmla="*/ 797560 w 4450080"/>
              <a:gd name="connsiteY26" fmla="*/ 2540000 h 2849880"/>
              <a:gd name="connsiteX27" fmla="*/ 711200 w 4450080"/>
              <a:gd name="connsiteY27" fmla="*/ 2540000 h 2849880"/>
              <a:gd name="connsiteX28" fmla="*/ 711200 w 4450080"/>
              <a:gd name="connsiteY28" fmla="*/ 2499360 h 2849880"/>
              <a:gd name="connsiteX29" fmla="*/ 635000 w 4450080"/>
              <a:gd name="connsiteY29" fmla="*/ 2499360 h 2849880"/>
              <a:gd name="connsiteX30" fmla="*/ 635000 w 4450080"/>
              <a:gd name="connsiteY30" fmla="*/ 2499360 h 2849880"/>
              <a:gd name="connsiteX31" fmla="*/ 599440 w 4450080"/>
              <a:gd name="connsiteY31" fmla="*/ 2499360 h 2849880"/>
              <a:gd name="connsiteX32" fmla="*/ 599440 w 4450080"/>
              <a:gd name="connsiteY32" fmla="*/ 2392680 h 2849880"/>
              <a:gd name="connsiteX33" fmla="*/ 589280 w 4450080"/>
              <a:gd name="connsiteY33" fmla="*/ 2392680 h 2849880"/>
              <a:gd name="connsiteX34" fmla="*/ 589280 w 4450080"/>
              <a:gd name="connsiteY34" fmla="*/ 2367280 h 2849880"/>
              <a:gd name="connsiteX35" fmla="*/ 579120 w 4450080"/>
              <a:gd name="connsiteY35" fmla="*/ 2357120 h 2849880"/>
              <a:gd name="connsiteX36" fmla="*/ 563880 w 4450080"/>
              <a:gd name="connsiteY36" fmla="*/ 2357120 h 2849880"/>
              <a:gd name="connsiteX37" fmla="*/ 563880 w 4450080"/>
              <a:gd name="connsiteY37" fmla="*/ 2316480 h 2849880"/>
              <a:gd name="connsiteX38" fmla="*/ 482600 w 4450080"/>
              <a:gd name="connsiteY38" fmla="*/ 2316480 h 2849880"/>
              <a:gd name="connsiteX39" fmla="*/ 482600 w 4450080"/>
              <a:gd name="connsiteY39" fmla="*/ 2286000 h 2849880"/>
              <a:gd name="connsiteX40" fmla="*/ 477520 w 4450080"/>
              <a:gd name="connsiteY40" fmla="*/ 2291080 h 2849880"/>
              <a:gd name="connsiteX41" fmla="*/ 477520 w 4450080"/>
              <a:gd name="connsiteY41" fmla="*/ 2255520 h 2849880"/>
              <a:gd name="connsiteX42" fmla="*/ 441960 w 4450080"/>
              <a:gd name="connsiteY42" fmla="*/ 2255520 h 2849880"/>
              <a:gd name="connsiteX43" fmla="*/ 441960 w 4450080"/>
              <a:gd name="connsiteY43" fmla="*/ 2189480 h 2849880"/>
              <a:gd name="connsiteX44" fmla="*/ 386080 w 4450080"/>
              <a:gd name="connsiteY44" fmla="*/ 2189480 h 2849880"/>
              <a:gd name="connsiteX45" fmla="*/ 386080 w 4450080"/>
              <a:gd name="connsiteY45" fmla="*/ 2148840 h 2849880"/>
              <a:gd name="connsiteX46" fmla="*/ 365760 w 4450080"/>
              <a:gd name="connsiteY46" fmla="*/ 2148840 h 2849880"/>
              <a:gd name="connsiteX47" fmla="*/ 365760 w 4450080"/>
              <a:gd name="connsiteY47" fmla="*/ 2113280 h 2849880"/>
              <a:gd name="connsiteX48" fmla="*/ 345440 w 4450080"/>
              <a:gd name="connsiteY48" fmla="*/ 2113280 h 2849880"/>
              <a:gd name="connsiteX49" fmla="*/ 345440 w 4450080"/>
              <a:gd name="connsiteY49" fmla="*/ 1965960 h 2849880"/>
              <a:gd name="connsiteX50" fmla="*/ 299720 w 4450080"/>
              <a:gd name="connsiteY50" fmla="*/ 1965960 h 2849880"/>
              <a:gd name="connsiteX51" fmla="*/ 299720 w 4450080"/>
              <a:gd name="connsiteY51" fmla="*/ 1935480 h 2849880"/>
              <a:gd name="connsiteX52" fmla="*/ 254000 w 4450080"/>
              <a:gd name="connsiteY52" fmla="*/ 1935480 h 2849880"/>
              <a:gd name="connsiteX53" fmla="*/ 254000 w 4450080"/>
              <a:gd name="connsiteY53" fmla="*/ 1884680 h 2849880"/>
              <a:gd name="connsiteX54" fmla="*/ 254000 w 4450080"/>
              <a:gd name="connsiteY54" fmla="*/ 1833880 h 2849880"/>
              <a:gd name="connsiteX55" fmla="*/ 233680 w 4450080"/>
              <a:gd name="connsiteY55" fmla="*/ 1833880 h 2849880"/>
              <a:gd name="connsiteX56" fmla="*/ 233680 w 4450080"/>
              <a:gd name="connsiteY56" fmla="*/ 1798320 h 2849880"/>
              <a:gd name="connsiteX57" fmla="*/ 213360 w 4450080"/>
              <a:gd name="connsiteY57" fmla="*/ 1778000 h 2849880"/>
              <a:gd name="connsiteX58" fmla="*/ 213360 w 4450080"/>
              <a:gd name="connsiteY58" fmla="*/ 1188720 h 2849880"/>
              <a:gd name="connsiteX59" fmla="*/ 208280 w 4450080"/>
              <a:gd name="connsiteY59" fmla="*/ 1183640 h 2849880"/>
              <a:gd name="connsiteX60" fmla="*/ 208280 w 4450080"/>
              <a:gd name="connsiteY60" fmla="*/ 980440 h 2849880"/>
              <a:gd name="connsiteX61" fmla="*/ 193040 w 4450080"/>
              <a:gd name="connsiteY61" fmla="*/ 980440 h 2849880"/>
              <a:gd name="connsiteX62" fmla="*/ 193040 w 4450080"/>
              <a:gd name="connsiteY62" fmla="*/ 853440 h 2849880"/>
              <a:gd name="connsiteX63" fmla="*/ 172720 w 4450080"/>
              <a:gd name="connsiteY63" fmla="*/ 853440 h 2849880"/>
              <a:gd name="connsiteX64" fmla="*/ 172720 w 4450080"/>
              <a:gd name="connsiteY64" fmla="*/ 787400 h 2849880"/>
              <a:gd name="connsiteX65" fmla="*/ 162560 w 4450080"/>
              <a:gd name="connsiteY65" fmla="*/ 777240 h 2849880"/>
              <a:gd name="connsiteX66" fmla="*/ 162560 w 4450080"/>
              <a:gd name="connsiteY66" fmla="*/ 675640 h 2849880"/>
              <a:gd name="connsiteX67" fmla="*/ 142240 w 4450080"/>
              <a:gd name="connsiteY67" fmla="*/ 675640 h 2849880"/>
              <a:gd name="connsiteX68" fmla="*/ 139065 w 4450080"/>
              <a:gd name="connsiteY68" fmla="*/ 554038 h 2849880"/>
              <a:gd name="connsiteX69" fmla="*/ 128905 w 4450080"/>
              <a:gd name="connsiteY69" fmla="*/ 549910 h 2849880"/>
              <a:gd name="connsiteX70" fmla="*/ 132080 w 4450080"/>
              <a:gd name="connsiteY70" fmla="*/ 527368 h 2849880"/>
              <a:gd name="connsiteX71" fmla="*/ 100330 w 4450080"/>
              <a:gd name="connsiteY71" fmla="*/ 524193 h 2849880"/>
              <a:gd name="connsiteX72" fmla="*/ 106680 w 4450080"/>
              <a:gd name="connsiteY72" fmla="*/ 411480 h 2849880"/>
              <a:gd name="connsiteX73" fmla="*/ 91440 w 4450080"/>
              <a:gd name="connsiteY73" fmla="*/ 411480 h 2849880"/>
              <a:gd name="connsiteX74" fmla="*/ 91440 w 4450080"/>
              <a:gd name="connsiteY74" fmla="*/ 350520 h 2849880"/>
              <a:gd name="connsiteX75" fmla="*/ 81280 w 4450080"/>
              <a:gd name="connsiteY75" fmla="*/ 340360 h 2849880"/>
              <a:gd name="connsiteX76" fmla="*/ 81280 w 4450080"/>
              <a:gd name="connsiteY76" fmla="*/ 340360 h 2849880"/>
              <a:gd name="connsiteX77" fmla="*/ 60960 w 4450080"/>
              <a:gd name="connsiteY77" fmla="*/ 320040 h 2849880"/>
              <a:gd name="connsiteX78" fmla="*/ 45720 w 4450080"/>
              <a:gd name="connsiteY78" fmla="*/ 172720 h 2849880"/>
              <a:gd name="connsiteX79" fmla="*/ 35560 w 4450080"/>
              <a:gd name="connsiteY79" fmla="*/ 172720 h 2849880"/>
              <a:gd name="connsiteX80" fmla="*/ 35560 w 4450080"/>
              <a:gd name="connsiteY80" fmla="*/ 106680 h 2849880"/>
              <a:gd name="connsiteX81" fmla="*/ 15240 w 4450080"/>
              <a:gd name="connsiteY81" fmla="*/ 106680 h 2849880"/>
              <a:gd name="connsiteX82" fmla="*/ 15240 w 4450080"/>
              <a:gd name="connsiteY82" fmla="*/ 60960 h 2849880"/>
              <a:gd name="connsiteX83" fmla="*/ 0 w 4450080"/>
              <a:gd name="connsiteY83" fmla="*/ 60960 h 2849880"/>
              <a:gd name="connsiteX84" fmla="*/ 0 w 4450080"/>
              <a:gd name="connsiteY84" fmla="*/ 0 h 2849880"/>
              <a:gd name="connsiteX85" fmla="*/ 0 w 4450080"/>
              <a:gd name="connsiteY85" fmla="*/ 0 h 2849880"/>
              <a:gd name="connsiteX0" fmla="*/ 4450080 w 4450080"/>
              <a:gd name="connsiteY0" fmla="*/ 2849880 h 2849880"/>
              <a:gd name="connsiteX1" fmla="*/ 3637280 w 4450080"/>
              <a:gd name="connsiteY1" fmla="*/ 2849880 h 2849880"/>
              <a:gd name="connsiteX2" fmla="*/ 3637280 w 4450080"/>
              <a:gd name="connsiteY2" fmla="*/ 2799080 h 2849880"/>
              <a:gd name="connsiteX3" fmla="*/ 2565400 w 4450080"/>
              <a:gd name="connsiteY3" fmla="*/ 2799080 h 2849880"/>
              <a:gd name="connsiteX4" fmla="*/ 2565400 w 4450080"/>
              <a:gd name="connsiteY4" fmla="*/ 2799080 h 2849880"/>
              <a:gd name="connsiteX5" fmla="*/ 2565400 w 4450080"/>
              <a:gd name="connsiteY5" fmla="*/ 2768600 h 2849880"/>
              <a:gd name="connsiteX6" fmla="*/ 2260600 w 4450080"/>
              <a:gd name="connsiteY6" fmla="*/ 2768600 h 2849880"/>
              <a:gd name="connsiteX7" fmla="*/ 2260600 w 4450080"/>
              <a:gd name="connsiteY7" fmla="*/ 2748280 h 2849880"/>
              <a:gd name="connsiteX8" fmla="*/ 2194560 w 4450080"/>
              <a:gd name="connsiteY8" fmla="*/ 2748280 h 2849880"/>
              <a:gd name="connsiteX9" fmla="*/ 2209800 w 4450080"/>
              <a:gd name="connsiteY9" fmla="*/ 2733040 h 2849880"/>
              <a:gd name="connsiteX10" fmla="*/ 1706880 w 4450080"/>
              <a:gd name="connsiteY10" fmla="*/ 2733040 h 2849880"/>
              <a:gd name="connsiteX11" fmla="*/ 1706880 w 4450080"/>
              <a:gd name="connsiteY11" fmla="*/ 2692400 h 2849880"/>
              <a:gd name="connsiteX12" fmla="*/ 1361440 w 4450080"/>
              <a:gd name="connsiteY12" fmla="*/ 2692400 h 2849880"/>
              <a:gd name="connsiteX13" fmla="*/ 1361440 w 4450080"/>
              <a:gd name="connsiteY13" fmla="*/ 2672080 h 2849880"/>
              <a:gd name="connsiteX14" fmla="*/ 1361440 w 4450080"/>
              <a:gd name="connsiteY14" fmla="*/ 2672080 h 2849880"/>
              <a:gd name="connsiteX15" fmla="*/ 1305560 w 4450080"/>
              <a:gd name="connsiteY15" fmla="*/ 2672080 h 2849880"/>
              <a:gd name="connsiteX16" fmla="*/ 1305560 w 4450080"/>
              <a:gd name="connsiteY16" fmla="*/ 2661920 h 2849880"/>
              <a:gd name="connsiteX17" fmla="*/ 1275080 w 4450080"/>
              <a:gd name="connsiteY17" fmla="*/ 2661920 h 2849880"/>
              <a:gd name="connsiteX18" fmla="*/ 1275080 w 4450080"/>
              <a:gd name="connsiteY18" fmla="*/ 2621280 h 2849880"/>
              <a:gd name="connsiteX19" fmla="*/ 1127760 w 4450080"/>
              <a:gd name="connsiteY19" fmla="*/ 2621280 h 2849880"/>
              <a:gd name="connsiteX20" fmla="*/ 1127760 w 4450080"/>
              <a:gd name="connsiteY20" fmla="*/ 2606040 h 2849880"/>
              <a:gd name="connsiteX21" fmla="*/ 944880 w 4450080"/>
              <a:gd name="connsiteY21" fmla="*/ 2606040 h 2849880"/>
              <a:gd name="connsiteX22" fmla="*/ 960120 w 4450080"/>
              <a:gd name="connsiteY22" fmla="*/ 2590800 h 2849880"/>
              <a:gd name="connsiteX23" fmla="*/ 858520 w 4450080"/>
              <a:gd name="connsiteY23" fmla="*/ 2590800 h 2849880"/>
              <a:gd name="connsiteX24" fmla="*/ 858520 w 4450080"/>
              <a:gd name="connsiteY24" fmla="*/ 2565400 h 2849880"/>
              <a:gd name="connsiteX25" fmla="*/ 797560 w 4450080"/>
              <a:gd name="connsiteY25" fmla="*/ 2565400 h 2849880"/>
              <a:gd name="connsiteX26" fmla="*/ 797560 w 4450080"/>
              <a:gd name="connsiteY26" fmla="*/ 2540000 h 2849880"/>
              <a:gd name="connsiteX27" fmla="*/ 711200 w 4450080"/>
              <a:gd name="connsiteY27" fmla="*/ 2540000 h 2849880"/>
              <a:gd name="connsiteX28" fmla="*/ 711200 w 4450080"/>
              <a:gd name="connsiteY28" fmla="*/ 2499360 h 2849880"/>
              <a:gd name="connsiteX29" fmla="*/ 635000 w 4450080"/>
              <a:gd name="connsiteY29" fmla="*/ 2499360 h 2849880"/>
              <a:gd name="connsiteX30" fmla="*/ 635000 w 4450080"/>
              <a:gd name="connsiteY30" fmla="*/ 2499360 h 2849880"/>
              <a:gd name="connsiteX31" fmla="*/ 599440 w 4450080"/>
              <a:gd name="connsiteY31" fmla="*/ 2499360 h 2849880"/>
              <a:gd name="connsiteX32" fmla="*/ 599440 w 4450080"/>
              <a:gd name="connsiteY32" fmla="*/ 2392680 h 2849880"/>
              <a:gd name="connsiteX33" fmla="*/ 589280 w 4450080"/>
              <a:gd name="connsiteY33" fmla="*/ 2392680 h 2849880"/>
              <a:gd name="connsiteX34" fmla="*/ 589280 w 4450080"/>
              <a:gd name="connsiteY34" fmla="*/ 2367280 h 2849880"/>
              <a:gd name="connsiteX35" fmla="*/ 579120 w 4450080"/>
              <a:gd name="connsiteY35" fmla="*/ 2357120 h 2849880"/>
              <a:gd name="connsiteX36" fmla="*/ 563880 w 4450080"/>
              <a:gd name="connsiteY36" fmla="*/ 2357120 h 2849880"/>
              <a:gd name="connsiteX37" fmla="*/ 563880 w 4450080"/>
              <a:gd name="connsiteY37" fmla="*/ 2316480 h 2849880"/>
              <a:gd name="connsiteX38" fmla="*/ 482600 w 4450080"/>
              <a:gd name="connsiteY38" fmla="*/ 2316480 h 2849880"/>
              <a:gd name="connsiteX39" fmla="*/ 482600 w 4450080"/>
              <a:gd name="connsiteY39" fmla="*/ 2286000 h 2849880"/>
              <a:gd name="connsiteX40" fmla="*/ 477520 w 4450080"/>
              <a:gd name="connsiteY40" fmla="*/ 2291080 h 2849880"/>
              <a:gd name="connsiteX41" fmla="*/ 477520 w 4450080"/>
              <a:gd name="connsiteY41" fmla="*/ 2255520 h 2849880"/>
              <a:gd name="connsiteX42" fmla="*/ 441960 w 4450080"/>
              <a:gd name="connsiteY42" fmla="*/ 2255520 h 2849880"/>
              <a:gd name="connsiteX43" fmla="*/ 441960 w 4450080"/>
              <a:gd name="connsiteY43" fmla="*/ 2189480 h 2849880"/>
              <a:gd name="connsiteX44" fmla="*/ 386080 w 4450080"/>
              <a:gd name="connsiteY44" fmla="*/ 2189480 h 2849880"/>
              <a:gd name="connsiteX45" fmla="*/ 386080 w 4450080"/>
              <a:gd name="connsiteY45" fmla="*/ 2148840 h 2849880"/>
              <a:gd name="connsiteX46" fmla="*/ 365760 w 4450080"/>
              <a:gd name="connsiteY46" fmla="*/ 2148840 h 2849880"/>
              <a:gd name="connsiteX47" fmla="*/ 365760 w 4450080"/>
              <a:gd name="connsiteY47" fmla="*/ 2113280 h 2849880"/>
              <a:gd name="connsiteX48" fmla="*/ 345440 w 4450080"/>
              <a:gd name="connsiteY48" fmla="*/ 2113280 h 2849880"/>
              <a:gd name="connsiteX49" fmla="*/ 345440 w 4450080"/>
              <a:gd name="connsiteY49" fmla="*/ 1965960 h 2849880"/>
              <a:gd name="connsiteX50" fmla="*/ 299720 w 4450080"/>
              <a:gd name="connsiteY50" fmla="*/ 1965960 h 2849880"/>
              <a:gd name="connsiteX51" fmla="*/ 299720 w 4450080"/>
              <a:gd name="connsiteY51" fmla="*/ 1935480 h 2849880"/>
              <a:gd name="connsiteX52" fmla="*/ 254000 w 4450080"/>
              <a:gd name="connsiteY52" fmla="*/ 1935480 h 2849880"/>
              <a:gd name="connsiteX53" fmla="*/ 254000 w 4450080"/>
              <a:gd name="connsiteY53" fmla="*/ 1884680 h 2849880"/>
              <a:gd name="connsiteX54" fmla="*/ 254000 w 4450080"/>
              <a:gd name="connsiteY54" fmla="*/ 1833880 h 2849880"/>
              <a:gd name="connsiteX55" fmla="*/ 233680 w 4450080"/>
              <a:gd name="connsiteY55" fmla="*/ 1833880 h 2849880"/>
              <a:gd name="connsiteX56" fmla="*/ 233680 w 4450080"/>
              <a:gd name="connsiteY56" fmla="*/ 1798320 h 2849880"/>
              <a:gd name="connsiteX57" fmla="*/ 213360 w 4450080"/>
              <a:gd name="connsiteY57" fmla="*/ 1778000 h 2849880"/>
              <a:gd name="connsiteX58" fmla="*/ 213360 w 4450080"/>
              <a:gd name="connsiteY58" fmla="*/ 1188720 h 2849880"/>
              <a:gd name="connsiteX59" fmla="*/ 208280 w 4450080"/>
              <a:gd name="connsiteY59" fmla="*/ 1183640 h 2849880"/>
              <a:gd name="connsiteX60" fmla="*/ 208280 w 4450080"/>
              <a:gd name="connsiteY60" fmla="*/ 980440 h 2849880"/>
              <a:gd name="connsiteX61" fmla="*/ 193040 w 4450080"/>
              <a:gd name="connsiteY61" fmla="*/ 980440 h 2849880"/>
              <a:gd name="connsiteX62" fmla="*/ 193040 w 4450080"/>
              <a:gd name="connsiteY62" fmla="*/ 853440 h 2849880"/>
              <a:gd name="connsiteX63" fmla="*/ 172720 w 4450080"/>
              <a:gd name="connsiteY63" fmla="*/ 853440 h 2849880"/>
              <a:gd name="connsiteX64" fmla="*/ 172720 w 4450080"/>
              <a:gd name="connsiteY64" fmla="*/ 787400 h 2849880"/>
              <a:gd name="connsiteX65" fmla="*/ 162560 w 4450080"/>
              <a:gd name="connsiteY65" fmla="*/ 777240 h 2849880"/>
              <a:gd name="connsiteX66" fmla="*/ 162560 w 4450080"/>
              <a:gd name="connsiteY66" fmla="*/ 675640 h 2849880"/>
              <a:gd name="connsiteX67" fmla="*/ 142240 w 4450080"/>
              <a:gd name="connsiteY67" fmla="*/ 675640 h 2849880"/>
              <a:gd name="connsiteX68" fmla="*/ 139065 w 4450080"/>
              <a:gd name="connsiteY68" fmla="*/ 554038 h 2849880"/>
              <a:gd name="connsiteX69" fmla="*/ 128905 w 4450080"/>
              <a:gd name="connsiteY69" fmla="*/ 549910 h 2849880"/>
              <a:gd name="connsiteX70" fmla="*/ 132080 w 4450080"/>
              <a:gd name="connsiteY70" fmla="*/ 527368 h 2849880"/>
              <a:gd name="connsiteX71" fmla="*/ 108267 w 4450080"/>
              <a:gd name="connsiteY71" fmla="*/ 525781 h 2849880"/>
              <a:gd name="connsiteX72" fmla="*/ 106680 w 4450080"/>
              <a:gd name="connsiteY72" fmla="*/ 411480 h 2849880"/>
              <a:gd name="connsiteX73" fmla="*/ 91440 w 4450080"/>
              <a:gd name="connsiteY73" fmla="*/ 411480 h 2849880"/>
              <a:gd name="connsiteX74" fmla="*/ 91440 w 4450080"/>
              <a:gd name="connsiteY74" fmla="*/ 350520 h 2849880"/>
              <a:gd name="connsiteX75" fmla="*/ 81280 w 4450080"/>
              <a:gd name="connsiteY75" fmla="*/ 340360 h 2849880"/>
              <a:gd name="connsiteX76" fmla="*/ 81280 w 4450080"/>
              <a:gd name="connsiteY76" fmla="*/ 340360 h 2849880"/>
              <a:gd name="connsiteX77" fmla="*/ 60960 w 4450080"/>
              <a:gd name="connsiteY77" fmla="*/ 320040 h 2849880"/>
              <a:gd name="connsiteX78" fmla="*/ 45720 w 4450080"/>
              <a:gd name="connsiteY78" fmla="*/ 172720 h 2849880"/>
              <a:gd name="connsiteX79" fmla="*/ 35560 w 4450080"/>
              <a:gd name="connsiteY79" fmla="*/ 172720 h 2849880"/>
              <a:gd name="connsiteX80" fmla="*/ 35560 w 4450080"/>
              <a:gd name="connsiteY80" fmla="*/ 106680 h 2849880"/>
              <a:gd name="connsiteX81" fmla="*/ 15240 w 4450080"/>
              <a:gd name="connsiteY81" fmla="*/ 106680 h 2849880"/>
              <a:gd name="connsiteX82" fmla="*/ 15240 w 4450080"/>
              <a:gd name="connsiteY82" fmla="*/ 60960 h 2849880"/>
              <a:gd name="connsiteX83" fmla="*/ 0 w 4450080"/>
              <a:gd name="connsiteY83" fmla="*/ 60960 h 2849880"/>
              <a:gd name="connsiteX84" fmla="*/ 0 w 4450080"/>
              <a:gd name="connsiteY84" fmla="*/ 0 h 2849880"/>
              <a:gd name="connsiteX85" fmla="*/ 0 w 4450080"/>
              <a:gd name="connsiteY85" fmla="*/ 0 h 2849880"/>
              <a:gd name="connsiteX0" fmla="*/ 4450080 w 4450080"/>
              <a:gd name="connsiteY0" fmla="*/ 2849880 h 2849880"/>
              <a:gd name="connsiteX1" fmla="*/ 3637280 w 4450080"/>
              <a:gd name="connsiteY1" fmla="*/ 2849880 h 2849880"/>
              <a:gd name="connsiteX2" fmla="*/ 3637280 w 4450080"/>
              <a:gd name="connsiteY2" fmla="*/ 2799080 h 2849880"/>
              <a:gd name="connsiteX3" fmla="*/ 2565400 w 4450080"/>
              <a:gd name="connsiteY3" fmla="*/ 2799080 h 2849880"/>
              <a:gd name="connsiteX4" fmla="*/ 2565400 w 4450080"/>
              <a:gd name="connsiteY4" fmla="*/ 2799080 h 2849880"/>
              <a:gd name="connsiteX5" fmla="*/ 2565400 w 4450080"/>
              <a:gd name="connsiteY5" fmla="*/ 2768600 h 2849880"/>
              <a:gd name="connsiteX6" fmla="*/ 2260600 w 4450080"/>
              <a:gd name="connsiteY6" fmla="*/ 2768600 h 2849880"/>
              <a:gd name="connsiteX7" fmla="*/ 2260600 w 4450080"/>
              <a:gd name="connsiteY7" fmla="*/ 2748280 h 2849880"/>
              <a:gd name="connsiteX8" fmla="*/ 2194560 w 4450080"/>
              <a:gd name="connsiteY8" fmla="*/ 2748280 h 2849880"/>
              <a:gd name="connsiteX9" fmla="*/ 2209800 w 4450080"/>
              <a:gd name="connsiteY9" fmla="*/ 2733040 h 2849880"/>
              <a:gd name="connsiteX10" fmla="*/ 1706880 w 4450080"/>
              <a:gd name="connsiteY10" fmla="*/ 2733040 h 2849880"/>
              <a:gd name="connsiteX11" fmla="*/ 1706880 w 4450080"/>
              <a:gd name="connsiteY11" fmla="*/ 2692400 h 2849880"/>
              <a:gd name="connsiteX12" fmla="*/ 1361440 w 4450080"/>
              <a:gd name="connsiteY12" fmla="*/ 2692400 h 2849880"/>
              <a:gd name="connsiteX13" fmla="*/ 1361440 w 4450080"/>
              <a:gd name="connsiteY13" fmla="*/ 2672080 h 2849880"/>
              <a:gd name="connsiteX14" fmla="*/ 1361440 w 4450080"/>
              <a:gd name="connsiteY14" fmla="*/ 2672080 h 2849880"/>
              <a:gd name="connsiteX15" fmla="*/ 1305560 w 4450080"/>
              <a:gd name="connsiteY15" fmla="*/ 2672080 h 2849880"/>
              <a:gd name="connsiteX16" fmla="*/ 1305560 w 4450080"/>
              <a:gd name="connsiteY16" fmla="*/ 2661920 h 2849880"/>
              <a:gd name="connsiteX17" fmla="*/ 1275080 w 4450080"/>
              <a:gd name="connsiteY17" fmla="*/ 2661920 h 2849880"/>
              <a:gd name="connsiteX18" fmla="*/ 1275080 w 4450080"/>
              <a:gd name="connsiteY18" fmla="*/ 2621280 h 2849880"/>
              <a:gd name="connsiteX19" fmla="*/ 1127760 w 4450080"/>
              <a:gd name="connsiteY19" fmla="*/ 2621280 h 2849880"/>
              <a:gd name="connsiteX20" fmla="*/ 1127760 w 4450080"/>
              <a:gd name="connsiteY20" fmla="*/ 2606040 h 2849880"/>
              <a:gd name="connsiteX21" fmla="*/ 944880 w 4450080"/>
              <a:gd name="connsiteY21" fmla="*/ 2606040 h 2849880"/>
              <a:gd name="connsiteX22" fmla="*/ 960120 w 4450080"/>
              <a:gd name="connsiteY22" fmla="*/ 2590800 h 2849880"/>
              <a:gd name="connsiteX23" fmla="*/ 858520 w 4450080"/>
              <a:gd name="connsiteY23" fmla="*/ 2590800 h 2849880"/>
              <a:gd name="connsiteX24" fmla="*/ 858520 w 4450080"/>
              <a:gd name="connsiteY24" fmla="*/ 2565400 h 2849880"/>
              <a:gd name="connsiteX25" fmla="*/ 797560 w 4450080"/>
              <a:gd name="connsiteY25" fmla="*/ 2565400 h 2849880"/>
              <a:gd name="connsiteX26" fmla="*/ 797560 w 4450080"/>
              <a:gd name="connsiteY26" fmla="*/ 2540000 h 2849880"/>
              <a:gd name="connsiteX27" fmla="*/ 711200 w 4450080"/>
              <a:gd name="connsiteY27" fmla="*/ 2540000 h 2849880"/>
              <a:gd name="connsiteX28" fmla="*/ 711200 w 4450080"/>
              <a:gd name="connsiteY28" fmla="*/ 2499360 h 2849880"/>
              <a:gd name="connsiteX29" fmla="*/ 635000 w 4450080"/>
              <a:gd name="connsiteY29" fmla="*/ 2499360 h 2849880"/>
              <a:gd name="connsiteX30" fmla="*/ 635000 w 4450080"/>
              <a:gd name="connsiteY30" fmla="*/ 2499360 h 2849880"/>
              <a:gd name="connsiteX31" fmla="*/ 599440 w 4450080"/>
              <a:gd name="connsiteY31" fmla="*/ 2499360 h 2849880"/>
              <a:gd name="connsiteX32" fmla="*/ 599440 w 4450080"/>
              <a:gd name="connsiteY32" fmla="*/ 2392680 h 2849880"/>
              <a:gd name="connsiteX33" fmla="*/ 589280 w 4450080"/>
              <a:gd name="connsiteY33" fmla="*/ 2392680 h 2849880"/>
              <a:gd name="connsiteX34" fmla="*/ 589280 w 4450080"/>
              <a:gd name="connsiteY34" fmla="*/ 2367280 h 2849880"/>
              <a:gd name="connsiteX35" fmla="*/ 579120 w 4450080"/>
              <a:gd name="connsiteY35" fmla="*/ 2357120 h 2849880"/>
              <a:gd name="connsiteX36" fmla="*/ 563880 w 4450080"/>
              <a:gd name="connsiteY36" fmla="*/ 2357120 h 2849880"/>
              <a:gd name="connsiteX37" fmla="*/ 563880 w 4450080"/>
              <a:gd name="connsiteY37" fmla="*/ 2316480 h 2849880"/>
              <a:gd name="connsiteX38" fmla="*/ 482600 w 4450080"/>
              <a:gd name="connsiteY38" fmla="*/ 2316480 h 2849880"/>
              <a:gd name="connsiteX39" fmla="*/ 482600 w 4450080"/>
              <a:gd name="connsiteY39" fmla="*/ 2286000 h 2849880"/>
              <a:gd name="connsiteX40" fmla="*/ 477520 w 4450080"/>
              <a:gd name="connsiteY40" fmla="*/ 2291080 h 2849880"/>
              <a:gd name="connsiteX41" fmla="*/ 477520 w 4450080"/>
              <a:gd name="connsiteY41" fmla="*/ 2255520 h 2849880"/>
              <a:gd name="connsiteX42" fmla="*/ 441960 w 4450080"/>
              <a:gd name="connsiteY42" fmla="*/ 2255520 h 2849880"/>
              <a:gd name="connsiteX43" fmla="*/ 441960 w 4450080"/>
              <a:gd name="connsiteY43" fmla="*/ 2189480 h 2849880"/>
              <a:gd name="connsiteX44" fmla="*/ 386080 w 4450080"/>
              <a:gd name="connsiteY44" fmla="*/ 2189480 h 2849880"/>
              <a:gd name="connsiteX45" fmla="*/ 386080 w 4450080"/>
              <a:gd name="connsiteY45" fmla="*/ 2148840 h 2849880"/>
              <a:gd name="connsiteX46" fmla="*/ 365760 w 4450080"/>
              <a:gd name="connsiteY46" fmla="*/ 2148840 h 2849880"/>
              <a:gd name="connsiteX47" fmla="*/ 365760 w 4450080"/>
              <a:gd name="connsiteY47" fmla="*/ 2113280 h 2849880"/>
              <a:gd name="connsiteX48" fmla="*/ 345440 w 4450080"/>
              <a:gd name="connsiteY48" fmla="*/ 2113280 h 2849880"/>
              <a:gd name="connsiteX49" fmla="*/ 345440 w 4450080"/>
              <a:gd name="connsiteY49" fmla="*/ 1965960 h 2849880"/>
              <a:gd name="connsiteX50" fmla="*/ 299720 w 4450080"/>
              <a:gd name="connsiteY50" fmla="*/ 1965960 h 2849880"/>
              <a:gd name="connsiteX51" fmla="*/ 299720 w 4450080"/>
              <a:gd name="connsiteY51" fmla="*/ 1935480 h 2849880"/>
              <a:gd name="connsiteX52" fmla="*/ 254000 w 4450080"/>
              <a:gd name="connsiteY52" fmla="*/ 1935480 h 2849880"/>
              <a:gd name="connsiteX53" fmla="*/ 254000 w 4450080"/>
              <a:gd name="connsiteY53" fmla="*/ 1884680 h 2849880"/>
              <a:gd name="connsiteX54" fmla="*/ 254000 w 4450080"/>
              <a:gd name="connsiteY54" fmla="*/ 1833880 h 2849880"/>
              <a:gd name="connsiteX55" fmla="*/ 233680 w 4450080"/>
              <a:gd name="connsiteY55" fmla="*/ 1833880 h 2849880"/>
              <a:gd name="connsiteX56" fmla="*/ 233680 w 4450080"/>
              <a:gd name="connsiteY56" fmla="*/ 1798320 h 2849880"/>
              <a:gd name="connsiteX57" fmla="*/ 213360 w 4450080"/>
              <a:gd name="connsiteY57" fmla="*/ 1778000 h 2849880"/>
              <a:gd name="connsiteX58" fmla="*/ 213360 w 4450080"/>
              <a:gd name="connsiteY58" fmla="*/ 1188720 h 2849880"/>
              <a:gd name="connsiteX59" fmla="*/ 208280 w 4450080"/>
              <a:gd name="connsiteY59" fmla="*/ 1183640 h 2849880"/>
              <a:gd name="connsiteX60" fmla="*/ 208280 w 4450080"/>
              <a:gd name="connsiteY60" fmla="*/ 980440 h 2849880"/>
              <a:gd name="connsiteX61" fmla="*/ 193040 w 4450080"/>
              <a:gd name="connsiteY61" fmla="*/ 980440 h 2849880"/>
              <a:gd name="connsiteX62" fmla="*/ 193040 w 4450080"/>
              <a:gd name="connsiteY62" fmla="*/ 853440 h 2849880"/>
              <a:gd name="connsiteX63" fmla="*/ 172720 w 4450080"/>
              <a:gd name="connsiteY63" fmla="*/ 853440 h 2849880"/>
              <a:gd name="connsiteX64" fmla="*/ 172720 w 4450080"/>
              <a:gd name="connsiteY64" fmla="*/ 787400 h 2849880"/>
              <a:gd name="connsiteX65" fmla="*/ 162560 w 4450080"/>
              <a:gd name="connsiteY65" fmla="*/ 777240 h 2849880"/>
              <a:gd name="connsiteX66" fmla="*/ 162560 w 4450080"/>
              <a:gd name="connsiteY66" fmla="*/ 675640 h 2849880"/>
              <a:gd name="connsiteX67" fmla="*/ 142240 w 4450080"/>
              <a:gd name="connsiteY67" fmla="*/ 675640 h 2849880"/>
              <a:gd name="connsiteX68" fmla="*/ 139065 w 4450080"/>
              <a:gd name="connsiteY68" fmla="*/ 554038 h 2849880"/>
              <a:gd name="connsiteX69" fmla="*/ 128905 w 4450080"/>
              <a:gd name="connsiteY69" fmla="*/ 549910 h 2849880"/>
              <a:gd name="connsiteX70" fmla="*/ 127318 w 4450080"/>
              <a:gd name="connsiteY70" fmla="*/ 521018 h 2849880"/>
              <a:gd name="connsiteX71" fmla="*/ 108267 w 4450080"/>
              <a:gd name="connsiteY71" fmla="*/ 525781 h 2849880"/>
              <a:gd name="connsiteX72" fmla="*/ 106680 w 4450080"/>
              <a:gd name="connsiteY72" fmla="*/ 411480 h 2849880"/>
              <a:gd name="connsiteX73" fmla="*/ 91440 w 4450080"/>
              <a:gd name="connsiteY73" fmla="*/ 411480 h 2849880"/>
              <a:gd name="connsiteX74" fmla="*/ 91440 w 4450080"/>
              <a:gd name="connsiteY74" fmla="*/ 350520 h 2849880"/>
              <a:gd name="connsiteX75" fmla="*/ 81280 w 4450080"/>
              <a:gd name="connsiteY75" fmla="*/ 340360 h 2849880"/>
              <a:gd name="connsiteX76" fmla="*/ 81280 w 4450080"/>
              <a:gd name="connsiteY76" fmla="*/ 340360 h 2849880"/>
              <a:gd name="connsiteX77" fmla="*/ 60960 w 4450080"/>
              <a:gd name="connsiteY77" fmla="*/ 320040 h 2849880"/>
              <a:gd name="connsiteX78" fmla="*/ 45720 w 4450080"/>
              <a:gd name="connsiteY78" fmla="*/ 172720 h 2849880"/>
              <a:gd name="connsiteX79" fmla="*/ 35560 w 4450080"/>
              <a:gd name="connsiteY79" fmla="*/ 172720 h 2849880"/>
              <a:gd name="connsiteX80" fmla="*/ 35560 w 4450080"/>
              <a:gd name="connsiteY80" fmla="*/ 106680 h 2849880"/>
              <a:gd name="connsiteX81" fmla="*/ 15240 w 4450080"/>
              <a:gd name="connsiteY81" fmla="*/ 106680 h 2849880"/>
              <a:gd name="connsiteX82" fmla="*/ 15240 w 4450080"/>
              <a:gd name="connsiteY82" fmla="*/ 60960 h 2849880"/>
              <a:gd name="connsiteX83" fmla="*/ 0 w 4450080"/>
              <a:gd name="connsiteY83" fmla="*/ 60960 h 2849880"/>
              <a:gd name="connsiteX84" fmla="*/ 0 w 4450080"/>
              <a:gd name="connsiteY84" fmla="*/ 0 h 2849880"/>
              <a:gd name="connsiteX85" fmla="*/ 0 w 4450080"/>
              <a:gd name="connsiteY85" fmla="*/ 0 h 2849880"/>
              <a:gd name="connsiteX0" fmla="*/ 4450080 w 4450080"/>
              <a:gd name="connsiteY0" fmla="*/ 2849880 h 2849880"/>
              <a:gd name="connsiteX1" fmla="*/ 3637280 w 4450080"/>
              <a:gd name="connsiteY1" fmla="*/ 2849880 h 2849880"/>
              <a:gd name="connsiteX2" fmla="*/ 3637280 w 4450080"/>
              <a:gd name="connsiteY2" fmla="*/ 2799080 h 2849880"/>
              <a:gd name="connsiteX3" fmla="*/ 2565400 w 4450080"/>
              <a:gd name="connsiteY3" fmla="*/ 2799080 h 2849880"/>
              <a:gd name="connsiteX4" fmla="*/ 2565400 w 4450080"/>
              <a:gd name="connsiteY4" fmla="*/ 2799080 h 2849880"/>
              <a:gd name="connsiteX5" fmla="*/ 2565400 w 4450080"/>
              <a:gd name="connsiteY5" fmla="*/ 2768600 h 2849880"/>
              <a:gd name="connsiteX6" fmla="*/ 2260600 w 4450080"/>
              <a:gd name="connsiteY6" fmla="*/ 2768600 h 2849880"/>
              <a:gd name="connsiteX7" fmla="*/ 2260600 w 4450080"/>
              <a:gd name="connsiteY7" fmla="*/ 2748280 h 2849880"/>
              <a:gd name="connsiteX8" fmla="*/ 2194560 w 4450080"/>
              <a:gd name="connsiteY8" fmla="*/ 2748280 h 2849880"/>
              <a:gd name="connsiteX9" fmla="*/ 2209800 w 4450080"/>
              <a:gd name="connsiteY9" fmla="*/ 2733040 h 2849880"/>
              <a:gd name="connsiteX10" fmla="*/ 1706880 w 4450080"/>
              <a:gd name="connsiteY10" fmla="*/ 2733040 h 2849880"/>
              <a:gd name="connsiteX11" fmla="*/ 1706880 w 4450080"/>
              <a:gd name="connsiteY11" fmla="*/ 2692400 h 2849880"/>
              <a:gd name="connsiteX12" fmla="*/ 1361440 w 4450080"/>
              <a:gd name="connsiteY12" fmla="*/ 2692400 h 2849880"/>
              <a:gd name="connsiteX13" fmla="*/ 1361440 w 4450080"/>
              <a:gd name="connsiteY13" fmla="*/ 2672080 h 2849880"/>
              <a:gd name="connsiteX14" fmla="*/ 1361440 w 4450080"/>
              <a:gd name="connsiteY14" fmla="*/ 2672080 h 2849880"/>
              <a:gd name="connsiteX15" fmla="*/ 1305560 w 4450080"/>
              <a:gd name="connsiteY15" fmla="*/ 2672080 h 2849880"/>
              <a:gd name="connsiteX16" fmla="*/ 1305560 w 4450080"/>
              <a:gd name="connsiteY16" fmla="*/ 2661920 h 2849880"/>
              <a:gd name="connsiteX17" fmla="*/ 1275080 w 4450080"/>
              <a:gd name="connsiteY17" fmla="*/ 2661920 h 2849880"/>
              <a:gd name="connsiteX18" fmla="*/ 1275080 w 4450080"/>
              <a:gd name="connsiteY18" fmla="*/ 2621280 h 2849880"/>
              <a:gd name="connsiteX19" fmla="*/ 1127760 w 4450080"/>
              <a:gd name="connsiteY19" fmla="*/ 2621280 h 2849880"/>
              <a:gd name="connsiteX20" fmla="*/ 1127760 w 4450080"/>
              <a:gd name="connsiteY20" fmla="*/ 2606040 h 2849880"/>
              <a:gd name="connsiteX21" fmla="*/ 944880 w 4450080"/>
              <a:gd name="connsiteY21" fmla="*/ 2606040 h 2849880"/>
              <a:gd name="connsiteX22" fmla="*/ 960120 w 4450080"/>
              <a:gd name="connsiteY22" fmla="*/ 2590800 h 2849880"/>
              <a:gd name="connsiteX23" fmla="*/ 858520 w 4450080"/>
              <a:gd name="connsiteY23" fmla="*/ 2590800 h 2849880"/>
              <a:gd name="connsiteX24" fmla="*/ 858520 w 4450080"/>
              <a:gd name="connsiteY24" fmla="*/ 2565400 h 2849880"/>
              <a:gd name="connsiteX25" fmla="*/ 797560 w 4450080"/>
              <a:gd name="connsiteY25" fmla="*/ 2565400 h 2849880"/>
              <a:gd name="connsiteX26" fmla="*/ 797560 w 4450080"/>
              <a:gd name="connsiteY26" fmla="*/ 2540000 h 2849880"/>
              <a:gd name="connsiteX27" fmla="*/ 711200 w 4450080"/>
              <a:gd name="connsiteY27" fmla="*/ 2540000 h 2849880"/>
              <a:gd name="connsiteX28" fmla="*/ 711200 w 4450080"/>
              <a:gd name="connsiteY28" fmla="*/ 2499360 h 2849880"/>
              <a:gd name="connsiteX29" fmla="*/ 635000 w 4450080"/>
              <a:gd name="connsiteY29" fmla="*/ 2499360 h 2849880"/>
              <a:gd name="connsiteX30" fmla="*/ 635000 w 4450080"/>
              <a:gd name="connsiteY30" fmla="*/ 2499360 h 2849880"/>
              <a:gd name="connsiteX31" fmla="*/ 599440 w 4450080"/>
              <a:gd name="connsiteY31" fmla="*/ 2499360 h 2849880"/>
              <a:gd name="connsiteX32" fmla="*/ 599440 w 4450080"/>
              <a:gd name="connsiteY32" fmla="*/ 2392680 h 2849880"/>
              <a:gd name="connsiteX33" fmla="*/ 589280 w 4450080"/>
              <a:gd name="connsiteY33" fmla="*/ 2392680 h 2849880"/>
              <a:gd name="connsiteX34" fmla="*/ 589280 w 4450080"/>
              <a:gd name="connsiteY34" fmla="*/ 2367280 h 2849880"/>
              <a:gd name="connsiteX35" fmla="*/ 579120 w 4450080"/>
              <a:gd name="connsiteY35" fmla="*/ 2357120 h 2849880"/>
              <a:gd name="connsiteX36" fmla="*/ 563880 w 4450080"/>
              <a:gd name="connsiteY36" fmla="*/ 2357120 h 2849880"/>
              <a:gd name="connsiteX37" fmla="*/ 563880 w 4450080"/>
              <a:gd name="connsiteY37" fmla="*/ 2316480 h 2849880"/>
              <a:gd name="connsiteX38" fmla="*/ 482600 w 4450080"/>
              <a:gd name="connsiteY38" fmla="*/ 2316480 h 2849880"/>
              <a:gd name="connsiteX39" fmla="*/ 482600 w 4450080"/>
              <a:gd name="connsiteY39" fmla="*/ 2286000 h 2849880"/>
              <a:gd name="connsiteX40" fmla="*/ 477520 w 4450080"/>
              <a:gd name="connsiteY40" fmla="*/ 2291080 h 2849880"/>
              <a:gd name="connsiteX41" fmla="*/ 477520 w 4450080"/>
              <a:gd name="connsiteY41" fmla="*/ 2255520 h 2849880"/>
              <a:gd name="connsiteX42" fmla="*/ 441960 w 4450080"/>
              <a:gd name="connsiteY42" fmla="*/ 2255520 h 2849880"/>
              <a:gd name="connsiteX43" fmla="*/ 441960 w 4450080"/>
              <a:gd name="connsiteY43" fmla="*/ 2189480 h 2849880"/>
              <a:gd name="connsiteX44" fmla="*/ 386080 w 4450080"/>
              <a:gd name="connsiteY44" fmla="*/ 2189480 h 2849880"/>
              <a:gd name="connsiteX45" fmla="*/ 386080 w 4450080"/>
              <a:gd name="connsiteY45" fmla="*/ 2148840 h 2849880"/>
              <a:gd name="connsiteX46" fmla="*/ 365760 w 4450080"/>
              <a:gd name="connsiteY46" fmla="*/ 2148840 h 2849880"/>
              <a:gd name="connsiteX47" fmla="*/ 365760 w 4450080"/>
              <a:gd name="connsiteY47" fmla="*/ 2113280 h 2849880"/>
              <a:gd name="connsiteX48" fmla="*/ 345440 w 4450080"/>
              <a:gd name="connsiteY48" fmla="*/ 2113280 h 2849880"/>
              <a:gd name="connsiteX49" fmla="*/ 345440 w 4450080"/>
              <a:gd name="connsiteY49" fmla="*/ 1965960 h 2849880"/>
              <a:gd name="connsiteX50" fmla="*/ 299720 w 4450080"/>
              <a:gd name="connsiteY50" fmla="*/ 1965960 h 2849880"/>
              <a:gd name="connsiteX51" fmla="*/ 299720 w 4450080"/>
              <a:gd name="connsiteY51" fmla="*/ 1935480 h 2849880"/>
              <a:gd name="connsiteX52" fmla="*/ 254000 w 4450080"/>
              <a:gd name="connsiteY52" fmla="*/ 1935480 h 2849880"/>
              <a:gd name="connsiteX53" fmla="*/ 254000 w 4450080"/>
              <a:gd name="connsiteY53" fmla="*/ 1884680 h 2849880"/>
              <a:gd name="connsiteX54" fmla="*/ 254000 w 4450080"/>
              <a:gd name="connsiteY54" fmla="*/ 1833880 h 2849880"/>
              <a:gd name="connsiteX55" fmla="*/ 233680 w 4450080"/>
              <a:gd name="connsiteY55" fmla="*/ 1833880 h 2849880"/>
              <a:gd name="connsiteX56" fmla="*/ 233680 w 4450080"/>
              <a:gd name="connsiteY56" fmla="*/ 1798320 h 2849880"/>
              <a:gd name="connsiteX57" fmla="*/ 213360 w 4450080"/>
              <a:gd name="connsiteY57" fmla="*/ 1778000 h 2849880"/>
              <a:gd name="connsiteX58" fmla="*/ 213360 w 4450080"/>
              <a:gd name="connsiteY58" fmla="*/ 1188720 h 2849880"/>
              <a:gd name="connsiteX59" fmla="*/ 208280 w 4450080"/>
              <a:gd name="connsiteY59" fmla="*/ 1183640 h 2849880"/>
              <a:gd name="connsiteX60" fmla="*/ 208280 w 4450080"/>
              <a:gd name="connsiteY60" fmla="*/ 980440 h 2849880"/>
              <a:gd name="connsiteX61" fmla="*/ 193040 w 4450080"/>
              <a:gd name="connsiteY61" fmla="*/ 980440 h 2849880"/>
              <a:gd name="connsiteX62" fmla="*/ 193040 w 4450080"/>
              <a:gd name="connsiteY62" fmla="*/ 853440 h 2849880"/>
              <a:gd name="connsiteX63" fmla="*/ 172720 w 4450080"/>
              <a:gd name="connsiteY63" fmla="*/ 853440 h 2849880"/>
              <a:gd name="connsiteX64" fmla="*/ 172720 w 4450080"/>
              <a:gd name="connsiteY64" fmla="*/ 787400 h 2849880"/>
              <a:gd name="connsiteX65" fmla="*/ 162560 w 4450080"/>
              <a:gd name="connsiteY65" fmla="*/ 777240 h 2849880"/>
              <a:gd name="connsiteX66" fmla="*/ 162560 w 4450080"/>
              <a:gd name="connsiteY66" fmla="*/ 675640 h 2849880"/>
              <a:gd name="connsiteX67" fmla="*/ 142240 w 4450080"/>
              <a:gd name="connsiteY67" fmla="*/ 675640 h 2849880"/>
              <a:gd name="connsiteX68" fmla="*/ 139065 w 4450080"/>
              <a:gd name="connsiteY68" fmla="*/ 554038 h 2849880"/>
              <a:gd name="connsiteX69" fmla="*/ 128905 w 4450080"/>
              <a:gd name="connsiteY69" fmla="*/ 549910 h 2849880"/>
              <a:gd name="connsiteX70" fmla="*/ 127318 w 4450080"/>
              <a:gd name="connsiteY70" fmla="*/ 524193 h 2849880"/>
              <a:gd name="connsiteX71" fmla="*/ 108267 w 4450080"/>
              <a:gd name="connsiteY71" fmla="*/ 525781 h 2849880"/>
              <a:gd name="connsiteX72" fmla="*/ 106680 w 4450080"/>
              <a:gd name="connsiteY72" fmla="*/ 411480 h 2849880"/>
              <a:gd name="connsiteX73" fmla="*/ 91440 w 4450080"/>
              <a:gd name="connsiteY73" fmla="*/ 411480 h 2849880"/>
              <a:gd name="connsiteX74" fmla="*/ 91440 w 4450080"/>
              <a:gd name="connsiteY74" fmla="*/ 350520 h 2849880"/>
              <a:gd name="connsiteX75" fmla="*/ 81280 w 4450080"/>
              <a:gd name="connsiteY75" fmla="*/ 340360 h 2849880"/>
              <a:gd name="connsiteX76" fmla="*/ 81280 w 4450080"/>
              <a:gd name="connsiteY76" fmla="*/ 340360 h 2849880"/>
              <a:gd name="connsiteX77" fmla="*/ 60960 w 4450080"/>
              <a:gd name="connsiteY77" fmla="*/ 320040 h 2849880"/>
              <a:gd name="connsiteX78" fmla="*/ 45720 w 4450080"/>
              <a:gd name="connsiteY78" fmla="*/ 172720 h 2849880"/>
              <a:gd name="connsiteX79" fmla="*/ 35560 w 4450080"/>
              <a:gd name="connsiteY79" fmla="*/ 172720 h 2849880"/>
              <a:gd name="connsiteX80" fmla="*/ 35560 w 4450080"/>
              <a:gd name="connsiteY80" fmla="*/ 106680 h 2849880"/>
              <a:gd name="connsiteX81" fmla="*/ 15240 w 4450080"/>
              <a:gd name="connsiteY81" fmla="*/ 106680 h 2849880"/>
              <a:gd name="connsiteX82" fmla="*/ 15240 w 4450080"/>
              <a:gd name="connsiteY82" fmla="*/ 60960 h 2849880"/>
              <a:gd name="connsiteX83" fmla="*/ 0 w 4450080"/>
              <a:gd name="connsiteY83" fmla="*/ 60960 h 2849880"/>
              <a:gd name="connsiteX84" fmla="*/ 0 w 4450080"/>
              <a:gd name="connsiteY84" fmla="*/ 0 h 2849880"/>
              <a:gd name="connsiteX85" fmla="*/ 0 w 4450080"/>
              <a:gd name="connsiteY85" fmla="*/ 0 h 2849880"/>
              <a:gd name="connsiteX0" fmla="*/ 4450080 w 4450080"/>
              <a:gd name="connsiteY0" fmla="*/ 2849880 h 2849880"/>
              <a:gd name="connsiteX1" fmla="*/ 3637280 w 4450080"/>
              <a:gd name="connsiteY1" fmla="*/ 2849880 h 2849880"/>
              <a:gd name="connsiteX2" fmla="*/ 3637280 w 4450080"/>
              <a:gd name="connsiteY2" fmla="*/ 2799080 h 2849880"/>
              <a:gd name="connsiteX3" fmla="*/ 2565400 w 4450080"/>
              <a:gd name="connsiteY3" fmla="*/ 2799080 h 2849880"/>
              <a:gd name="connsiteX4" fmla="*/ 2565400 w 4450080"/>
              <a:gd name="connsiteY4" fmla="*/ 2799080 h 2849880"/>
              <a:gd name="connsiteX5" fmla="*/ 2565400 w 4450080"/>
              <a:gd name="connsiteY5" fmla="*/ 2768600 h 2849880"/>
              <a:gd name="connsiteX6" fmla="*/ 2260600 w 4450080"/>
              <a:gd name="connsiteY6" fmla="*/ 2768600 h 2849880"/>
              <a:gd name="connsiteX7" fmla="*/ 2260600 w 4450080"/>
              <a:gd name="connsiteY7" fmla="*/ 2748280 h 2849880"/>
              <a:gd name="connsiteX8" fmla="*/ 2194560 w 4450080"/>
              <a:gd name="connsiteY8" fmla="*/ 2748280 h 2849880"/>
              <a:gd name="connsiteX9" fmla="*/ 2209800 w 4450080"/>
              <a:gd name="connsiteY9" fmla="*/ 2733040 h 2849880"/>
              <a:gd name="connsiteX10" fmla="*/ 1706880 w 4450080"/>
              <a:gd name="connsiteY10" fmla="*/ 2733040 h 2849880"/>
              <a:gd name="connsiteX11" fmla="*/ 1706880 w 4450080"/>
              <a:gd name="connsiteY11" fmla="*/ 2692400 h 2849880"/>
              <a:gd name="connsiteX12" fmla="*/ 1361440 w 4450080"/>
              <a:gd name="connsiteY12" fmla="*/ 2692400 h 2849880"/>
              <a:gd name="connsiteX13" fmla="*/ 1361440 w 4450080"/>
              <a:gd name="connsiteY13" fmla="*/ 2672080 h 2849880"/>
              <a:gd name="connsiteX14" fmla="*/ 1361440 w 4450080"/>
              <a:gd name="connsiteY14" fmla="*/ 2672080 h 2849880"/>
              <a:gd name="connsiteX15" fmla="*/ 1305560 w 4450080"/>
              <a:gd name="connsiteY15" fmla="*/ 2672080 h 2849880"/>
              <a:gd name="connsiteX16" fmla="*/ 1305560 w 4450080"/>
              <a:gd name="connsiteY16" fmla="*/ 2661920 h 2849880"/>
              <a:gd name="connsiteX17" fmla="*/ 1275080 w 4450080"/>
              <a:gd name="connsiteY17" fmla="*/ 2661920 h 2849880"/>
              <a:gd name="connsiteX18" fmla="*/ 1275080 w 4450080"/>
              <a:gd name="connsiteY18" fmla="*/ 2621280 h 2849880"/>
              <a:gd name="connsiteX19" fmla="*/ 1127760 w 4450080"/>
              <a:gd name="connsiteY19" fmla="*/ 2621280 h 2849880"/>
              <a:gd name="connsiteX20" fmla="*/ 1127760 w 4450080"/>
              <a:gd name="connsiteY20" fmla="*/ 2606040 h 2849880"/>
              <a:gd name="connsiteX21" fmla="*/ 944880 w 4450080"/>
              <a:gd name="connsiteY21" fmla="*/ 2606040 h 2849880"/>
              <a:gd name="connsiteX22" fmla="*/ 960120 w 4450080"/>
              <a:gd name="connsiteY22" fmla="*/ 2590800 h 2849880"/>
              <a:gd name="connsiteX23" fmla="*/ 858520 w 4450080"/>
              <a:gd name="connsiteY23" fmla="*/ 2590800 h 2849880"/>
              <a:gd name="connsiteX24" fmla="*/ 858520 w 4450080"/>
              <a:gd name="connsiteY24" fmla="*/ 2565400 h 2849880"/>
              <a:gd name="connsiteX25" fmla="*/ 797560 w 4450080"/>
              <a:gd name="connsiteY25" fmla="*/ 2565400 h 2849880"/>
              <a:gd name="connsiteX26" fmla="*/ 797560 w 4450080"/>
              <a:gd name="connsiteY26" fmla="*/ 2540000 h 2849880"/>
              <a:gd name="connsiteX27" fmla="*/ 711200 w 4450080"/>
              <a:gd name="connsiteY27" fmla="*/ 2540000 h 2849880"/>
              <a:gd name="connsiteX28" fmla="*/ 711200 w 4450080"/>
              <a:gd name="connsiteY28" fmla="*/ 2499360 h 2849880"/>
              <a:gd name="connsiteX29" fmla="*/ 635000 w 4450080"/>
              <a:gd name="connsiteY29" fmla="*/ 2499360 h 2849880"/>
              <a:gd name="connsiteX30" fmla="*/ 635000 w 4450080"/>
              <a:gd name="connsiteY30" fmla="*/ 2499360 h 2849880"/>
              <a:gd name="connsiteX31" fmla="*/ 599440 w 4450080"/>
              <a:gd name="connsiteY31" fmla="*/ 2499360 h 2849880"/>
              <a:gd name="connsiteX32" fmla="*/ 599440 w 4450080"/>
              <a:gd name="connsiteY32" fmla="*/ 2392680 h 2849880"/>
              <a:gd name="connsiteX33" fmla="*/ 589280 w 4450080"/>
              <a:gd name="connsiteY33" fmla="*/ 2392680 h 2849880"/>
              <a:gd name="connsiteX34" fmla="*/ 589280 w 4450080"/>
              <a:gd name="connsiteY34" fmla="*/ 2367280 h 2849880"/>
              <a:gd name="connsiteX35" fmla="*/ 579120 w 4450080"/>
              <a:gd name="connsiteY35" fmla="*/ 2357120 h 2849880"/>
              <a:gd name="connsiteX36" fmla="*/ 563880 w 4450080"/>
              <a:gd name="connsiteY36" fmla="*/ 2357120 h 2849880"/>
              <a:gd name="connsiteX37" fmla="*/ 563880 w 4450080"/>
              <a:gd name="connsiteY37" fmla="*/ 2316480 h 2849880"/>
              <a:gd name="connsiteX38" fmla="*/ 482600 w 4450080"/>
              <a:gd name="connsiteY38" fmla="*/ 2316480 h 2849880"/>
              <a:gd name="connsiteX39" fmla="*/ 482600 w 4450080"/>
              <a:gd name="connsiteY39" fmla="*/ 2286000 h 2849880"/>
              <a:gd name="connsiteX40" fmla="*/ 477520 w 4450080"/>
              <a:gd name="connsiteY40" fmla="*/ 2291080 h 2849880"/>
              <a:gd name="connsiteX41" fmla="*/ 477520 w 4450080"/>
              <a:gd name="connsiteY41" fmla="*/ 2255520 h 2849880"/>
              <a:gd name="connsiteX42" fmla="*/ 441960 w 4450080"/>
              <a:gd name="connsiteY42" fmla="*/ 2255520 h 2849880"/>
              <a:gd name="connsiteX43" fmla="*/ 441960 w 4450080"/>
              <a:gd name="connsiteY43" fmla="*/ 2189480 h 2849880"/>
              <a:gd name="connsiteX44" fmla="*/ 386080 w 4450080"/>
              <a:gd name="connsiteY44" fmla="*/ 2189480 h 2849880"/>
              <a:gd name="connsiteX45" fmla="*/ 386080 w 4450080"/>
              <a:gd name="connsiteY45" fmla="*/ 2148840 h 2849880"/>
              <a:gd name="connsiteX46" fmla="*/ 365760 w 4450080"/>
              <a:gd name="connsiteY46" fmla="*/ 2148840 h 2849880"/>
              <a:gd name="connsiteX47" fmla="*/ 365760 w 4450080"/>
              <a:gd name="connsiteY47" fmla="*/ 2113280 h 2849880"/>
              <a:gd name="connsiteX48" fmla="*/ 345440 w 4450080"/>
              <a:gd name="connsiteY48" fmla="*/ 2113280 h 2849880"/>
              <a:gd name="connsiteX49" fmla="*/ 345440 w 4450080"/>
              <a:gd name="connsiteY49" fmla="*/ 1965960 h 2849880"/>
              <a:gd name="connsiteX50" fmla="*/ 299720 w 4450080"/>
              <a:gd name="connsiteY50" fmla="*/ 1965960 h 2849880"/>
              <a:gd name="connsiteX51" fmla="*/ 299720 w 4450080"/>
              <a:gd name="connsiteY51" fmla="*/ 1935480 h 2849880"/>
              <a:gd name="connsiteX52" fmla="*/ 254000 w 4450080"/>
              <a:gd name="connsiteY52" fmla="*/ 1935480 h 2849880"/>
              <a:gd name="connsiteX53" fmla="*/ 254000 w 4450080"/>
              <a:gd name="connsiteY53" fmla="*/ 1884680 h 2849880"/>
              <a:gd name="connsiteX54" fmla="*/ 254000 w 4450080"/>
              <a:gd name="connsiteY54" fmla="*/ 1833880 h 2849880"/>
              <a:gd name="connsiteX55" fmla="*/ 233680 w 4450080"/>
              <a:gd name="connsiteY55" fmla="*/ 1833880 h 2849880"/>
              <a:gd name="connsiteX56" fmla="*/ 233680 w 4450080"/>
              <a:gd name="connsiteY56" fmla="*/ 1798320 h 2849880"/>
              <a:gd name="connsiteX57" fmla="*/ 213360 w 4450080"/>
              <a:gd name="connsiteY57" fmla="*/ 1778000 h 2849880"/>
              <a:gd name="connsiteX58" fmla="*/ 213360 w 4450080"/>
              <a:gd name="connsiteY58" fmla="*/ 1188720 h 2849880"/>
              <a:gd name="connsiteX59" fmla="*/ 208280 w 4450080"/>
              <a:gd name="connsiteY59" fmla="*/ 1183640 h 2849880"/>
              <a:gd name="connsiteX60" fmla="*/ 208280 w 4450080"/>
              <a:gd name="connsiteY60" fmla="*/ 980440 h 2849880"/>
              <a:gd name="connsiteX61" fmla="*/ 193040 w 4450080"/>
              <a:gd name="connsiteY61" fmla="*/ 980440 h 2849880"/>
              <a:gd name="connsiteX62" fmla="*/ 193040 w 4450080"/>
              <a:gd name="connsiteY62" fmla="*/ 853440 h 2849880"/>
              <a:gd name="connsiteX63" fmla="*/ 172720 w 4450080"/>
              <a:gd name="connsiteY63" fmla="*/ 853440 h 2849880"/>
              <a:gd name="connsiteX64" fmla="*/ 172720 w 4450080"/>
              <a:gd name="connsiteY64" fmla="*/ 787400 h 2849880"/>
              <a:gd name="connsiteX65" fmla="*/ 162560 w 4450080"/>
              <a:gd name="connsiteY65" fmla="*/ 777240 h 2849880"/>
              <a:gd name="connsiteX66" fmla="*/ 162560 w 4450080"/>
              <a:gd name="connsiteY66" fmla="*/ 675640 h 2849880"/>
              <a:gd name="connsiteX67" fmla="*/ 142240 w 4450080"/>
              <a:gd name="connsiteY67" fmla="*/ 675640 h 2849880"/>
              <a:gd name="connsiteX68" fmla="*/ 139065 w 4450080"/>
              <a:gd name="connsiteY68" fmla="*/ 554038 h 2849880"/>
              <a:gd name="connsiteX69" fmla="*/ 128905 w 4450080"/>
              <a:gd name="connsiteY69" fmla="*/ 549910 h 2849880"/>
              <a:gd name="connsiteX70" fmla="*/ 127318 w 4450080"/>
              <a:gd name="connsiteY70" fmla="*/ 524193 h 2849880"/>
              <a:gd name="connsiteX71" fmla="*/ 108267 w 4450080"/>
              <a:gd name="connsiteY71" fmla="*/ 525781 h 2849880"/>
              <a:gd name="connsiteX72" fmla="*/ 106680 w 4450080"/>
              <a:gd name="connsiteY72" fmla="*/ 411480 h 2849880"/>
              <a:gd name="connsiteX73" fmla="*/ 91440 w 4450080"/>
              <a:gd name="connsiteY73" fmla="*/ 411480 h 2849880"/>
              <a:gd name="connsiteX74" fmla="*/ 91440 w 4450080"/>
              <a:gd name="connsiteY74" fmla="*/ 350520 h 2849880"/>
              <a:gd name="connsiteX75" fmla="*/ 81280 w 4450080"/>
              <a:gd name="connsiteY75" fmla="*/ 340360 h 2849880"/>
              <a:gd name="connsiteX76" fmla="*/ 82867 w 4450080"/>
              <a:gd name="connsiteY76" fmla="*/ 318135 h 2849880"/>
              <a:gd name="connsiteX77" fmla="*/ 60960 w 4450080"/>
              <a:gd name="connsiteY77" fmla="*/ 320040 h 2849880"/>
              <a:gd name="connsiteX78" fmla="*/ 45720 w 4450080"/>
              <a:gd name="connsiteY78" fmla="*/ 172720 h 2849880"/>
              <a:gd name="connsiteX79" fmla="*/ 35560 w 4450080"/>
              <a:gd name="connsiteY79" fmla="*/ 172720 h 2849880"/>
              <a:gd name="connsiteX80" fmla="*/ 35560 w 4450080"/>
              <a:gd name="connsiteY80" fmla="*/ 106680 h 2849880"/>
              <a:gd name="connsiteX81" fmla="*/ 15240 w 4450080"/>
              <a:gd name="connsiteY81" fmla="*/ 106680 h 2849880"/>
              <a:gd name="connsiteX82" fmla="*/ 15240 w 4450080"/>
              <a:gd name="connsiteY82" fmla="*/ 60960 h 2849880"/>
              <a:gd name="connsiteX83" fmla="*/ 0 w 4450080"/>
              <a:gd name="connsiteY83" fmla="*/ 60960 h 2849880"/>
              <a:gd name="connsiteX84" fmla="*/ 0 w 4450080"/>
              <a:gd name="connsiteY84" fmla="*/ 0 h 2849880"/>
              <a:gd name="connsiteX85" fmla="*/ 0 w 4450080"/>
              <a:gd name="connsiteY85" fmla="*/ 0 h 2849880"/>
              <a:gd name="connsiteX0" fmla="*/ 4450080 w 4450080"/>
              <a:gd name="connsiteY0" fmla="*/ 2849880 h 2849880"/>
              <a:gd name="connsiteX1" fmla="*/ 3637280 w 4450080"/>
              <a:gd name="connsiteY1" fmla="*/ 2849880 h 2849880"/>
              <a:gd name="connsiteX2" fmla="*/ 3637280 w 4450080"/>
              <a:gd name="connsiteY2" fmla="*/ 2799080 h 2849880"/>
              <a:gd name="connsiteX3" fmla="*/ 2565400 w 4450080"/>
              <a:gd name="connsiteY3" fmla="*/ 2799080 h 2849880"/>
              <a:gd name="connsiteX4" fmla="*/ 2565400 w 4450080"/>
              <a:gd name="connsiteY4" fmla="*/ 2799080 h 2849880"/>
              <a:gd name="connsiteX5" fmla="*/ 2565400 w 4450080"/>
              <a:gd name="connsiteY5" fmla="*/ 2768600 h 2849880"/>
              <a:gd name="connsiteX6" fmla="*/ 2260600 w 4450080"/>
              <a:gd name="connsiteY6" fmla="*/ 2768600 h 2849880"/>
              <a:gd name="connsiteX7" fmla="*/ 2260600 w 4450080"/>
              <a:gd name="connsiteY7" fmla="*/ 2748280 h 2849880"/>
              <a:gd name="connsiteX8" fmla="*/ 2194560 w 4450080"/>
              <a:gd name="connsiteY8" fmla="*/ 2748280 h 2849880"/>
              <a:gd name="connsiteX9" fmla="*/ 2209800 w 4450080"/>
              <a:gd name="connsiteY9" fmla="*/ 2733040 h 2849880"/>
              <a:gd name="connsiteX10" fmla="*/ 1706880 w 4450080"/>
              <a:gd name="connsiteY10" fmla="*/ 2733040 h 2849880"/>
              <a:gd name="connsiteX11" fmla="*/ 1706880 w 4450080"/>
              <a:gd name="connsiteY11" fmla="*/ 2692400 h 2849880"/>
              <a:gd name="connsiteX12" fmla="*/ 1361440 w 4450080"/>
              <a:gd name="connsiteY12" fmla="*/ 2692400 h 2849880"/>
              <a:gd name="connsiteX13" fmla="*/ 1361440 w 4450080"/>
              <a:gd name="connsiteY13" fmla="*/ 2672080 h 2849880"/>
              <a:gd name="connsiteX14" fmla="*/ 1361440 w 4450080"/>
              <a:gd name="connsiteY14" fmla="*/ 2672080 h 2849880"/>
              <a:gd name="connsiteX15" fmla="*/ 1305560 w 4450080"/>
              <a:gd name="connsiteY15" fmla="*/ 2672080 h 2849880"/>
              <a:gd name="connsiteX16" fmla="*/ 1305560 w 4450080"/>
              <a:gd name="connsiteY16" fmla="*/ 2661920 h 2849880"/>
              <a:gd name="connsiteX17" fmla="*/ 1275080 w 4450080"/>
              <a:gd name="connsiteY17" fmla="*/ 2661920 h 2849880"/>
              <a:gd name="connsiteX18" fmla="*/ 1275080 w 4450080"/>
              <a:gd name="connsiteY18" fmla="*/ 2621280 h 2849880"/>
              <a:gd name="connsiteX19" fmla="*/ 1127760 w 4450080"/>
              <a:gd name="connsiteY19" fmla="*/ 2621280 h 2849880"/>
              <a:gd name="connsiteX20" fmla="*/ 1127760 w 4450080"/>
              <a:gd name="connsiteY20" fmla="*/ 2606040 h 2849880"/>
              <a:gd name="connsiteX21" fmla="*/ 944880 w 4450080"/>
              <a:gd name="connsiteY21" fmla="*/ 2606040 h 2849880"/>
              <a:gd name="connsiteX22" fmla="*/ 960120 w 4450080"/>
              <a:gd name="connsiteY22" fmla="*/ 2590800 h 2849880"/>
              <a:gd name="connsiteX23" fmla="*/ 858520 w 4450080"/>
              <a:gd name="connsiteY23" fmla="*/ 2590800 h 2849880"/>
              <a:gd name="connsiteX24" fmla="*/ 858520 w 4450080"/>
              <a:gd name="connsiteY24" fmla="*/ 2565400 h 2849880"/>
              <a:gd name="connsiteX25" fmla="*/ 797560 w 4450080"/>
              <a:gd name="connsiteY25" fmla="*/ 2565400 h 2849880"/>
              <a:gd name="connsiteX26" fmla="*/ 797560 w 4450080"/>
              <a:gd name="connsiteY26" fmla="*/ 2540000 h 2849880"/>
              <a:gd name="connsiteX27" fmla="*/ 711200 w 4450080"/>
              <a:gd name="connsiteY27" fmla="*/ 2540000 h 2849880"/>
              <a:gd name="connsiteX28" fmla="*/ 711200 w 4450080"/>
              <a:gd name="connsiteY28" fmla="*/ 2499360 h 2849880"/>
              <a:gd name="connsiteX29" fmla="*/ 635000 w 4450080"/>
              <a:gd name="connsiteY29" fmla="*/ 2499360 h 2849880"/>
              <a:gd name="connsiteX30" fmla="*/ 635000 w 4450080"/>
              <a:gd name="connsiteY30" fmla="*/ 2499360 h 2849880"/>
              <a:gd name="connsiteX31" fmla="*/ 599440 w 4450080"/>
              <a:gd name="connsiteY31" fmla="*/ 2499360 h 2849880"/>
              <a:gd name="connsiteX32" fmla="*/ 599440 w 4450080"/>
              <a:gd name="connsiteY32" fmla="*/ 2392680 h 2849880"/>
              <a:gd name="connsiteX33" fmla="*/ 589280 w 4450080"/>
              <a:gd name="connsiteY33" fmla="*/ 2392680 h 2849880"/>
              <a:gd name="connsiteX34" fmla="*/ 589280 w 4450080"/>
              <a:gd name="connsiteY34" fmla="*/ 2367280 h 2849880"/>
              <a:gd name="connsiteX35" fmla="*/ 579120 w 4450080"/>
              <a:gd name="connsiteY35" fmla="*/ 2357120 h 2849880"/>
              <a:gd name="connsiteX36" fmla="*/ 563880 w 4450080"/>
              <a:gd name="connsiteY36" fmla="*/ 2357120 h 2849880"/>
              <a:gd name="connsiteX37" fmla="*/ 563880 w 4450080"/>
              <a:gd name="connsiteY37" fmla="*/ 2316480 h 2849880"/>
              <a:gd name="connsiteX38" fmla="*/ 482600 w 4450080"/>
              <a:gd name="connsiteY38" fmla="*/ 2316480 h 2849880"/>
              <a:gd name="connsiteX39" fmla="*/ 482600 w 4450080"/>
              <a:gd name="connsiteY39" fmla="*/ 2286000 h 2849880"/>
              <a:gd name="connsiteX40" fmla="*/ 477520 w 4450080"/>
              <a:gd name="connsiteY40" fmla="*/ 2291080 h 2849880"/>
              <a:gd name="connsiteX41" fmla="*/ 477520 w 4450080"/>
              <a:gd name="connsiteY41" fmla="*/ 2255520 h 2849880"/>
              <a:gd name="connsiteX42" fmla="*/ 441960 w 4450080"/>
              <a:gd name="connsiteY42" fmla="*/ 2255520 h 2849880"/>
              <a:gd name="connsiteX43" fmla="*/ 441960 w 4450080"/>
              <a:gd name="connsiteY43" fmla="*/ 2189480 h 2849880"/>
              <a:gd name="connsiteX44" fmla="*/ 386080 w 4450080"/>
              <a:gd name="connsiteY44" fmla="*/ 2189480 h 2849880"/>
              <a:gd name="connsiteX45" fmla="*/ 386080 w 4450080"/>
              <a:gd name="connsiteY45" fmla="*/ 2148840 h 2849880"/>
              <a:gd name="connsiteX46" fmla="*/ 365760 w 4450080"/>
              <a:gd name="connsiteY46" fmla="*/ 2148840 h 2849880"/>
              <a:gd name="connsiteX47" fmla="*/ 365760 w 4450080"/>
              <a:gd name="connsiteY47" fmla="*/ 2113280 h 2849880"/>
              <a:gd name="connsiteX48" fmla="*/ 345440 w 4450080"/>
              <a:gd name="connsiteY48" fmla="*/ 2113280 h 2849880"/>
              <a:gd name="connsiteX49" fmla="*/ 345440 w 4450080"/>
              <a:gd name="connsiteY49" fmla="*/ 1965960 h 2849880"/>
              <a:gd name="connsiteX50" fmla="*/ 299720 w 4450080"/>
              <a:gd name="connsiteY50" fmla="*/ 1965960 h 2849880"/>
              <a:gd name="connsiteX51" fmla="*/ 299720 w 4450080"/>
              <a:gd name="connsiteY51" fmla="*/ 1935480 h 2849880"/>
              <a:gd name="connsiteX52" fmla="*/ 254000 w 4450080"/>
              <a:gd name="connsiteY52" fmla="*/ 1935480 h 2849880"/>
              <a:gd name="connsiteX53" fmla="*/ 254000 w 4450080"/>
              <a:gd name="connsiteY53" fmla="*/ 1884680 h 2849880"/>
              <a:gd name="connsiteX54" fmla="*/ 254000 w 4450080"/>
              <a:gd name="connsiteY54" fmla="*/ 1833880 h 2849880"/>
              <a:gd name="connsiteX55" fmla="*/ 233680 w 4450080"/>
              <a:gd name="connsiteY55" fmla="*/ 1833880 h 2849880"/>
              <a:gd name="connsiteX56" fmla="*/ 233680 w 4450080"/>
              <a:gd name="connsiteY56" fmla="*/ 1798320 h 2849880"/>
              <a:gd name="connsiteX57" fmla="*/ 213360 w 4450080"/>
              <a:gd name="connsiteY57" fmla="*/ 1778000 h 2849880"/>
              <a:gd name="connsiteX58" fmla="*/ 213360 w 4450080"/>
              <a:gd name="connsiteY58" fmla="*/ 1188720 h 2849880"/>
              <a:gd name="connsiteX59" fmla="*/ 208280 w 4450080"/>
              <a:gd name="connsiteY59" fmla="*/ 1183640 h 2849880"/>
              <a:gd name="connsiteX60" fmla="*/ 208280 w 4450080"/>
              <a:gd name="connsiteY60" fmla="*/ 980440 h 2849880"/>
              <a:gd name="connsiteX61" fmla="*/ 193040 w 4450080"/>
              <a:gd name="connsiteY61" fmla="*/ 980440 h 2849880"/>
              <a:gd name="connsiteX62" fmla="*/ 193040 w 4450080"/>
              <a:gd name="connsiteY62" fmla="*/ 853440 h 2849880"/>
              <a:gd name="connsiteX63" fmla="*/ 172720 w 4450080"/>
              <a:gd name="connsiteY63" fmla="*/ 853440 h 2849880"/>
              <a:gd name="connsiteX64" fmla="*/ 172720 w 4450080"/>
              <a:gd name="connsiteY64" fmla="*/ 787400 h 2849880"/>
              <a:gd name="connsiteX65" fmla="*/ 162560 w 4450080"/>
              <a:gd name="connsiteY65" fmla="*/ 777240 h 2849880"/>
              <a:gd name="connsiteX66" fmla="*/ 162560 w 4450080"/>
              <a:gd name="connsiteY66" fmla="*/ 675640 h 2849880"/>
              <a:gd name="connsiteX67" fmla="*/ 142240 w 4450080"/>
              <a:gd name="connsiteY67" fmla="*/ 675640 h 2849880"/>
              <a:gd name="connsiteX68" fmla="*/ 139065 w 4450080"/>
              <a:gd name="connsiteY68" fmla="*/ 554038 h 2849880"/>
              <a:gd name="connsiteX69" fmla="*/ 128905 w 4450080"/>
              <a:gd name="connsiteY69" fmla="*/ 549910 h 2849880"/>
              <a:gd name="connsiteX70" fmla="*/ 127318 w 4450080"/>
              <a:gd name="connsiteY70" fmla="*/ 524193 h 2849880"/>
              <a:gd name="connsiteX71" fmla="*/ 108267 w 4450080"/>
              <a:gd name="connsiteY71" fmla="*/ 525781 h 2849880"/>
              <a:gd name="connsiteX72" fmla="*/ 106680 w 4450080"/>
              <a:gd name="connsiteY72" fmla="*/ 411480 h 2849880"/>
              <a:gd name="connsiteX73" fmla="*/ 91440 w 4450080"/>
              <a:gd name="connsiteY73" fmla="*/ 411480 h 2849880"/>
              <a:gd name="connsiteX74" fmla="*/ 91440 w 4450080"/>
              <a:gd name="connsiteY74" fmla="*/ 350520 h 2849880"/>
              <a:gd name="connsiteX75" fmla="*/ 81280 w 4450080"/>
              <a:gd name="connsiteY75" fmla="*/ 340360 h 2849880"/>
              <a:gd name="connsiteX76" fmla="*/ 82867 w 4450080"/>
              <a:gd name="connsiteY76" fmla="*/ 318135 h 2849880"/>
              <a:gd name="connsiteX77" fmla="*/ 57785 w 4450080"/>
              <a:gd name="connsiteY77" fmla="*/ 318452 h 2849880"/>
              <a:gd name="connsiteX78" fmla="*/ 45720 w 4450080"/>
              <a:gd name="connsiteY78" fmla="*/ 172720 h 2849880"/>
              <a:gd name="connsiteX79" fmla="*/ 35560 w 4450080"/>
              <a:gd name="connsiteY79" fmla="*/ 172720 h 2849880"/>
              <a:gd name="connsiteX80" fmla="*/ 35560 w 4450080"/>
              <a:gd name="connsiteY80" fmla="*/ 106680 h 2849880"/>
              <a:gd name="connsiteX81" fmla="*/ 15240 w 4450080"/>
              <a:gd name="connsiteY81" fmla="*/ 106680 h 2849880"/>
              <a:gd name="connsiteX82" fmla="*/ 15240 w 4450080"/>
              <a:gd name="connsiteY82" fmla="*/ 60960 h 2849880"/>
              <a:gd name="connsiteX83" fmla="*/ 0 w 4450080"/>
              <a:gd name="connsiteY83" fmla="*/ 60960 h 2849880"/>
              <a:gd name="connsiteX84" fmla="*/ 0 w 4450080"/>
              <a:gd name="connsiteY84" fmla="*/ 0 h 2849880"/>
              <a:gd name="connsiteX85" fmla="*/ 0 w 4450080"/>
              <a:gd name="connsiteY85" fmla="*/ 0 h 2849880"/>
              <a:gd name="connsiteX0" fmla="*/ 4450080 w 4450080"/>
              <a:gd name="connsiteY0" fmla="*/ 2849880 h 2849880"/>
              <a:gd name="connsiteX1" fmla="*/ 3637280 w 4450080"/>
              <a:gd name="connsiteY1" fmla="*/ 2849880 h 2849880"/>
              <a:gd name="connsiteX2" fmla="*/ 3637280 w 4450080"/>
              <a:gd name="connsiteY2" fmla="*/ 2799080 h 2849880"/>
              <a:gd name="connsiteX3" fmla="*/ 2565400 w 4450080"/>
              <a:gd name="connsiteY3" fmla="*/ 2799080 h 2849880"/>
              <a:gd name="connsiteX4" fmla="*/ 2565400 w 4450080"/>
              <a:gd name="connsiteY4" fmla="*/ 2799080 h 2849880"/>
              <a:gd name="connsiteX5" fmla="*/ 2565400 w 4450080"/>
              <a:gd name="connsiteY5" fmla="*/ 2768600 h 2849880"/>
              <a:gd name="connsiteX6" fmla="*/ 2260600 w 4450080"/>
              <a:gd name="connsiteY6" fmla="*/ 2768600 h 2849880"/>
              <a:gd name="connsiteX7" fmla="*/ 2260600 w 4450080"/>
              <a:gd name="connsiteY7" fmla="*/ 2748280 h 2849880"/>
              <a:gd name="connsiteX8" fmla="*/ 2194560 w 4450080"/>
              <a:gd name="connsiteY8" fmla="*/ 2748280 h 2849880"/>
              <a:gd name="connsiteX9" fmla="*/ 2209800 w 4450080"/>
              <a:gd name="connsiteY9" fmla="*/ 2733040 h 2849880"/>
              <a:gd name="connsiteX10" fmla="*/ 1706880 w 4450080"/>
              <a:gd name="connsiteY10" fmla="*/ 2733040 h 2849880"/>
              <a:gd name="connsiteX11" fmla="*/ 1706880 w 4450080"/>
              <a:gd name="connsiteY11" fmla="*/ 2692400 h 2849880"/>
              <a:gd name="connsiteX12" fmla="*/ 1361440 w 4450080"/>
              <a:gd name="connsiteY12" fmla="*/ 2692400 h 2849880"/>
              <a:gd name="connsiteX13" fmla="*/ 1361440 w 4450080"/>
              <a:gd name="connsiteY13" fmla="*/ 2672080 h 2849880"/>
              <a:gd name="connsiteX14" fmla="*/ 1361440 w 4450080"/>
              <a:gd name="connsiteY14" fmla="*/ 2672080 h 2849880"/>
              <a:gd name="connsiteX15" fmla="*/ 1305560 w 4450080"/>
              <a:gd name="connsiteY15" fmla="*/ 2672080 h 2849880"/>
              <a:gd name="connsiteX16" fmla="*/ 1305560 w 4450080"/>
              <a:gd name="connsiteY16" fmla="*/ 2661920 h 2849880"/>
              <a:gd name="connsiteX17" fmla="*/ 1275080 w 4450080"/>
              <a:gd name="connsiteY17" fmla="*/ 2661920 h 2849880"/>
              <a:gd name="connsiteX18" fmla="*/ 1275080 w 4450080"/>
              <a:gd name="connsiteY18" fmla="*/ 2621280 h 2849880"/>
              <a:gd name="connsiteX19" fmla="*/ 1127760 w 4450080"/>
              <a:gd name="connsiteY19" fmla="*/ 2621280 h 2849880"/>
              <a:gd name="connsiteX20" fmla="*/ 1127760 w 4450080"/>
              <a:gd name="connsiteY20" fmla="*/ 2606040 h 2849880"/>
              <a:gd name="connsiteX21" fmla="*/ 944880 w 4450080"/>
              <a:gd name="connsiteY21" fmla="*/ 2606040 h 2849880"/>
              <a:gd name="connsiteX22" fmla="*/ 960120 w 4450080"/>
              <a:gd name="connsiteY22" fmla="*/ 2590800 h 2849880"/>
              <a:gd name="connsiteX23" fmla="*/ 858520 w 4450080"/>
              <a:gd name="connsiteY23" fmla="*/ 2590800 h 2849880"/>
              <a:gd name="connsiteX24" fmla="*/ 858520 w 4450080"/>
              <a:gd name="connsiteY24" fmla="*/ 2565400 h 2849880"/>
              <a:gd name="connsiteX25" fmla="*/ 797560 w 4450080"/>
              <a:gd name="connsiteY25" fmla="*/ 2565400 h 2849880"/>
              <a:gd name="connsiteX26" fmla="*/ 797560 w 4450080"/>
              <a:gd name="connsiteY26" fmla="*/ 2540000 h 2849880"/>
              <a:gd name="connsiteX27" fmla="*/ 711200 w 4450080"/>
              <a:gd name="connsiteY27" fmla="*/ 2540000 h 2849880"/>
              <a:gd name="connsiteX28" fmla="*/ 711200 w 4450080"/>
              <a:gd name="connsiteY28" fmla="*/ 2499360 h 2849880"/>
              <a:gd name="connsiteX29" fmla="*/ 635000 w 4450080"/>
              <a:gd name="connsiteY29" fmla="*/ 2499360 h 2849880"/>
              <a:gd name="connsiteX30" fmla="*/ 635000 w 4450080"/>
              <a:gd name="connsiteY30" fmla="*/ 2499360 h 2849880"/>
              <a:gd name="connsiteX31" fmla="*/ 599440 w 4450080"/>
              <a:gd name="connsiteY31" fmla="*/ 2499360 h 2849880"/>
              <a:gd name="connsiteX32" fmla="*/ 599440 w 4450080"/>
              <a:gd name="connsiteY32" fmla="*/ 2392680 h 2849880"/>
              <a:gd name="connsiteX33" fmla="*/ 589280 w 4450080"/>
              <a:gd name="connsiteY33" fmla="*/ 2392680 h 2849880"/>
              <a:gd name="connsiteX34" fmla="*/ 589280 w 4450080"/>
              <a:gd name="connsiteY34" fmla="*/ 2367280 h 2849880"/>
              <a:gd name="connsiteX35" fmla="*/ 579120 w 4450080"/>
              <a:gd name="connsiteY35" fmla="*/ 2357120 h 2849880"/>
              <a:gd name="connsiteX36" fmla="*/ 563880 w 4450080"/>
              <a:gd name="connsiteY36" fmla="*/ 2357120 h 2849880"/>
              <a:gd name="connsiteX37" fmla="*/ 563880 w 4450080"/>
              <a:gd name="connsiteY37" fmla="*/ 2316480 h 2849880"/>
              <a:gd name="connsiteX38" fmla="*/ 482600 w 4450080"/>
              <a:gd name="connsiteY38" fmla="*/ 2316480 h 2849880"/>
              <a:gd name="connsiteX39" fmla="*/ 482600 w 4450080"/>
              <a:gd name="connsiteY39" fmla="*/ 2286000 h 2849880"/>
              <a:gd name="connsiteX40" fmla="*/ 477520 w 4450080"/>
              <a:gd name="connsiteY40" fmla="*/ 2291080 h 2849880"/>
              <a:gd name="connsiteX41" fmla="*/ 477520 w 4450080"/>
              <a:gd name="connsiteY41" fmla="*/ 2255520 h 2849880"/>
              <a:gd name="connsiteX42" fmla="*/ 441960 w 4450080"/>
              <a:gd name="connsiteY42" fmla="*/ 2255520 h 2849880"/>
              <a:gd name="connsiteX43" fmla="*/ 441960 w 4450080"/>
              <a:gd name="connsiteY43" fmla="*/ 2189480 h 2849880"/>
              <a:gd name="connsiteX44" fmla="*/ 386080 w 4450080"/>
              <a:gd name="connsiteY44" fmla="*/ 2189480 h 2849880"/>
              <a:gd name="connsiteX45" fmla="*/ 386080 w 4450080"/>
              <a:gd name="connsiteY45" fmla="*/ 2148840 h 2849880"/>
              <a:gd name="connsiteX46" fmla="*/ 365760 w 4450080"/>
              <a:gd name="connsiteY46" fmla="*/ 2148840 h 2849880"/>
              <a:gd name="connsiteX47" fmla="*/ 365760 w 4450080"/>
              <a:gd name="connsiteY47" fmla="*/ 2113280 h 2849880"/>
              <a:gd name="connsiteX48" fmla="*/ 345440 w 4450080"/>
              <a:gd name="connsiteY48" fmla="*/ 2113280 h 2849880"/>
              <a:gd name="connsiteX49" fmla="*/ 345440 w 4450080"/>
              <a:gd name="connsiteY49" fmla="*/ 1965960 h 2849880"/>
              <a:gd name="connsiteX50" fmla="*/ 299720 w 4450080"/>
              <a:gd name="connsiteY50" fmla="*/ 1965960 h 2849880"/>
              <a:gd name="connsiteX51" fmla="*/ 299720 w 4450080"/>
              <a:gd name="connsiteY51" fmla="*/ 1935480 h 2849880"/>
              <a:gd name="connsiteX52" fmla="*/ 254000 w 4450080"/>
              <a:gd name="connsiteY52" fmla="*/ 1935480 h 2849880"/>
              <a:gd name="connsiteX53" fmla="*/ 254000 w 4450080"/>
              <a:gd name="connsiteY53" fmla="*/ 1884680 h 2849880"/>
              <a:gd name="connsiteX54" fmla="*/ 254000 w 4450080"/>
              <a:gd name="connsiteY54" fmla="*/ 1833880 h 2849880"/>
              <a:gd name="connsiteX55" fmla="*/ 233680 w 4450080"/>
              <a:gd name="connsiteY55" fmla="*/ 1833880 h 2849880"/>
              <a:gd name="connsiteX56" fmla="*/ 233680 w 4450080"/>
              <a:gd name="connsiteY56" fmla="*/ 1798320 h 2849880"/>
              <a:gd name="connsiteX57" fmla="*/ 213360 w 4450080"/>
              <a:gd name="connsiteY57" fmla="*/ 1778000 h 2849880"/>
              <a:gd name="connsiteX58" fmla="*/ 213360 w 4450080"/>
              <a:gd name="connsiteY58" fmla="*/ 1188720 h 2849880"/>
              <a:gd name="connsiteX59" fmla="*/ 208280 w 4450080"/>
              <a:gd name="connsiteY59" fmla="*/ 1183640 h 2849880"/>
              <a:gd name="connsiteX60" fmla="*/ 208280 w 4450080"/>
              <a:gd name="connsiteY60" fmla="*/ 980440 h 2849880"/>
              <a:gd name="connsiteX61" fmla="*/ 193040 w 4450080"/>
              <a:gd name="connsiteY61" fmla="*/ 980440 h 2849880"/>
              <a:gd name="connsiteX62" fmla="*/ 193040 w 4450080"/>
              <a:gd name="connsiteY62" fmla="*/ 853440 h 2849880"/>
              <a:gd name="connsiteX63" fmla="*/ 172720 w 4450080"/>
              <a:gd name="connsiteY63" fmla="*/ 853440 h 2849880"/>
              <a:gd name="connsiteX64" fmla="*/ 172720 w 4450080"/>
              <a:gd name="connsiteY64" fmla="*/ 787400 h 2849880"/>
              <a:gd name="connsiteX65" fmla="*/ 162560 w 4450080"/>
              <a:gd name="connsiteY65" fmla="*/ 777240 h 2849880"/>
              <a:gd name="connsiteX66" fmla="*/ 162560 w 4450080"/>
              <a:gd name="connsiteY66" fmla="*/ 675640 h 2849880"/>
              <a:gd name="connsiteX67" fmla="*/ 142240 w 4450080"/>
              <a:gd name="connsiteY67" fmla="*/ 675640 h 2849880"/>
              <a:gd name="connsiteX68" fmla="*/ 139065 w 4450080"/>
              <a:gd name="connsiteY68" fmla="*/ 554038 h 2849880"/>
              <a:gd name="connsiteX69" fmla="*/ 128905 w 4450080"/>
              <a:gd name="connsiteY69" fmla="*/ 549910 h 2849880"/>
              <a:gd name="connsiteX70" fmla="*/ 127318 w 4450080"/>
              <a:gd name="connsiteY70" fmla="*/ 524193 h 2849880"/>
              <a:gd name="connsiteX71" fmla="*/ 108267 w 4450080"/>
              <a:gd name="connsiteY71" fmla="*/ 525781 h 2849880"/>
              <a:gd name="connsiteX72" fmla="*/ 106680 w 4450080"/>
              <a:gd name="connsiteY72" fmla="*/ 411480 h 2849880"/>
              <a:gd name="connsiteX73" fmla="*/ 91440 w 4450080"/>
              <a:gd name="connsiteY73" fmla="*/ 411480 h 2849880"/>
              <a:gd name="connsiteX74" fmla="*/ 91440 w 4450080"/>
              <a:gd name="connsiteY74" fmla="*/ 350520 h 2849880"/>
              <a:gd name="connsiteX75" fmla="*/ 81280 w 4450080"/>
              <a:gd name="connsiteY75" fmla="*/ 340360 h 2849880"/>
              <a:gd name="connsiteX76" fmla="*/ 81280 w 4450080"/>
              <a:gd name="connsiteY76" fmla="*/ 318135 h 2849880"/>
              <a:gd name="connsiteX77" fmla="*/ 57785 w 4450080"/>
              <a:gd name="connsiteY77" fmla="*/ 318452 h 2849880"/>
              <a:gd name="connsiteX78" fmla="*/ 45720 w 4450080"/>
              <a:gd name="connsiteY78" fmla="*/ 172720 h 2849880"/>
              <a:gd name="connsiteX79" fmla="*/ 35560 w 4450080"/>
              <a:gd name="connsiteY79" fmla="*/ 172720 h 2849880"/>
              <a:gd name="connsiteX80" fmla="*/ 35560 w 4450080"/>
              <a:gd name="connsiteY80" fmla="*/ 106680 h 2849880"/>
              <a:gd name="connsiteX81" fmla="*/ 15240 w 4450080"/>
              <a:gd name="connsiteY81" fmla="*/ 106680 h 2849880"/>
              <a:gd name="connsiteX82" fmla="*/ 15240 w 4450080"/>
              <a:gd name="connsiteY82" fmla="*/ 60960 h 2849880"/>
              <a:gd name="connsiteX83" fmla="*/ 0 w 4450080"/>
              <a:gd name="connsiteY83" fmla="*/ 60960 h 2849880"/>
              <a:gd name="connsiteX84" fmla="*/ 0 w 4450080"/>
              <a:gd name="connsiteY84" fmla="*/ 0 h 2849880"/>
              <a:gd name="connsiteX85" fmla="*/ 0 w 4450080"/>
              <a:gd name="connsiteY85" fmla="*/ 0 h 2849880"/>
              <a:gd name="connsiteX0" fmla="*/ 4450080 w 4450080"/>
              <a:gd name="connsiteY0" fmla="*/ 2849880 h 2849880"/>
              <a:gd name="connsiteX1" fmla="*/ 3637280 w 4450080"/>
              <a:gd name="connsiteY1" fmla="*/ 2849880 h 2849880"/>
              <a:gd name="connsiteX2" fmla="*/ 3637280 w 4450080"/>
              <a:gd name="connsiteY2" fmla="*/ 2799080 h 2849880"/>
              <a:gd name="connsiteX3" fmla="*/ 2565400 w 4450080"/>
              <a:gd name="connsiteY3" fmla="*/ 2799080 h 2849880"/>
              <a:gd name="connsiteX4" fmla="*/ 2565400 w 4450080"/>
              <a:gd name="connsiteY4" fmla="*/ 2799080 h 2849880"/>
              <a:gd name="connsiteX5" fmla="*/ 2565400 w 4450080"/>
              <a:gd name="connsiteY5" fmla="*/ 2768600 h 2849880"/>
              <a:gd name="connsiteX6" fmla="*/ 2260600 w 4450080"/>
              <a:gd name="connsiteY6" fmla="*/ 2768600 h 2849880"/>
              <a:gd name="connsiteX7" fmla="*/ 2260600 w 4450080"/>
              <a:gd name="connsiteY7" fmla="*/ 2748280 h 2849880"/>
              <a:gd name="connsiteX8" fmla="*/ 2194560 w 4450080"/>
              <a:gd name="connsiteY8" fmla="*/ 2748280 h 2849880"/>
              <a:gd name="connsiteX9" fmla="*/ 2209800 w 4450080"/>
              <a:gd name="connsiteY9" fmla="*/ 2733040 h 2849880"/>
              <a:gd name="connsiteX10" fmla="*/ 1706880 w 4450080"/>
              <a:gd name="connsiteY10" fmla="*/ 2733040 h 2849880"/>
              <a:gd name="connsiteX11" fmla="*/ 1706880 w 4450080"/>
              <a:gd name="connsiteY11" fmla="*/ 2692400 h 2849880"/>
              <a:gd name="connsiteX12" fmla="*/ 1361440 w 4450080"/>
              <a:gd name="connsiteY12" fmla="*/ 2692400 h 2849880"/>
              <a:gd name="connsiteX13" fmla="*/ 1361440 w 4450080"/>
              <a:gd name="connsiteY13" fmla="*/ 2672080 h 2849880"/>
              <a:gd name="connsiteX14" fmla="*/ 1361440 w 4450080"/>
              <a:gd name="connsiteY14" fmla="*/ 2672080 h 2849880"/>
              <a:gd name="connsiteX15" fmla="*/ 1305560 w 4450080"/>
              <a:gd name="connsiteY15" fmla="*/ 2672080 h 2849880"/>
              <a:gd name="connsiteX16" fmla="*/ 1305560 w 4450080"/>
              <a:gd name="connsiteY16" fmla="*/ 2661920 h 2849880"/>
              <a:gd name="connsiteX17" fmla="*/ 1275080 w 4450080"/>
              <a:gd name="connsiteY17" fmla="*/ 2661920 h 2849880"/>
              <a:gd name="connsiteX18" fmla="*/ 1275080 w 4450080"/>
              <a:gd name="connsiteY18" fmla="*/ 2621280 h 2849880"/>
              <a:gd name="connsiteX19" fmla="*/ 1127760 w 4450080"/>
              <a:gd name="connsiteY19" fmla="*/ 2621280 h 2849880"/>
              <a:gd name="connsiteX20" fmla="*/ 1127760 w 4450080"/>
              <a:gd name="connsiteY20" fmla="*/ 2606040 h 2849880"/>
              <a:gd name="connsiteX21" fmla="*/ 944880 w 4450080"/>
              <a:gd name="connsiteY21" fmla="*/ 2606040 h 2849880"/>
              <a:gd name="connsiteX22" fmla="*/ 960120 w 4450080"/>
              <a:gd name="connsiteY22" fmla="*/ 2590800 h 2849880"/>
              <a:gd name="connsiteX23" fmla="*/ 858520 w 4450080"/>
              <a:gd name="connsiteY23" fmla="*/ 2590800 h 2849880"/>
              <a:gd name="connsiteX24" fmla="*/ 858520 w 4450080"/>
              <a:gd name="connsiteY24" fmla="*/ 2565400 h 2849880"/>
              <a:gd name="connsiteX25" fmla="*/ 797560 w 4450080"/>
              <a:gd name="connsiteY25" fmla="*/ 2565400 h 2849880"/>
              <a:gd name="connsiteX26" fmla="*/ 797560 w 4450080"/>
              <a:gd name="connsiteY26" fmla="*/ 2540000 h 2849880"/>
              <a:gd name="connsiteX27" fmla="*/ 711200 w 4450080"/>
              <a:gd name="connsiteY27" fmla="*/ 2540000 h 2849880"/>
              <a:gd name="connsiteX28" fmla="*/ 711200 w 4450080"/>
              <a:gd name="connsiteY28" fmla="*/ 2499360 h 2849880"/>
              <a:gd name="connsiteX29" fmla="*/ 635000 w 4450080"/>
              <a:gd name="connsiteY29" fmla="*/ 2499360 h 2849880"/>
              <a:gd name="connsiteX30" fmla="*/ 635000 w 4450080"/>
              <a:gd name="connsiteY30" fmla="*/ 2499360 h 2849880"/>
              <a:gd name="connsiteX31" fmla="*/ 599440 w 4450080"/>
              <a:gd name="connsiteY31" fmla="*/ 2499360 h 2849880"/>
              <a:gd name="connsiteX32" fmla="*/ 599440 w 4450080"/>
              <a:gd name="connsiteY32" fmla="*/ 2392680 h 2849880"/>
              <a:gd name="connsiteX33" fmla="*/ 589280 w 4450080"/>
              <a:gd name="connsiteY33" fmla="*/ 2392680 h 2849880"/>
              <a:gd name="connsiteX34" fmla="*/ 589280 w 4450080"/>
              <a:gd name="connsiteY34" fmla="*/ 2367280 h 2849880"/>
              <a:gd name="connsiteX35" fmla="*/ 579120 w 4450080"/>
              <a:gd name="connsiteY35" fmla="*/ 2357120 h 2849880"/>
              <a:gd name="connsiteX36" fmla="*/ 563880 w 4450080"/>
              <a:gd name="connsiteY36" fmla="*/ 2357120 h 2849880"/>
              <a:gd name="connsiteX37" fmla="*/ 563880 w 4450080"/>
              <a:gd name="connsiteY37" fmla="*/ 2316480 h 2849880"/>
              <a:gd name="connsiteX38" fmla="*/ 482600 w 4450080"/>
              <a:gd name="connsiteY38" fmla="*/ 2316480 h 2849880"/>
              <a:gd name="connsiteX39" fmla="*/ 482600 w 4450080"/>
              <a:gd name="connsiteY39" fmla="*/ 2286000 h 2849880"/>
              <a:gd name="connsiteX40" fmla="*/ 477520 w 4450080"/>
              <a:gd name="connsiteY40" fmla="*/ 2291080 h 2849880"/>
              <a:gd name="connsiteX41" fmla="*/ 477520 w 4450080"/>
              <a:gd name="connsiteY41" fmla="*/ 2255520 h 2849880"/>
              <a:gd name="connsiteX42" fmla="*/ 441960 w 4450080"/>
              <a:gd name="connsiteY42" fmla="*/ 2255520 h 2849880"/>
              <a:gd name="connsiteX43" fmla="*/ 441960 w 4450080"/>
              <a:gd name="connsiteY43" fmla="*/ 2189480 h 2849880"/>
              <a:gd name="connsiteX44" fmla="*/ 386080 w 4450080"/>
              <a:gd name="connsiteY44" fmla="*/ 2189480 h 2849880"/>
              <a:gd name="connsiteX45" fmla="*/ 386080 w 4450080"/>
              <a:gd name="connsiteY45" fmla="*/ 2148840 h 2849880"/>
              <a:gd name="connsiteX46" fmla="*/ 365760 w 4450080"/>
              <a:gd name="connsiteY46" fmla="*/ 2148840 h 2849880"/>
              <a:gd name="connsiteX47" fmla="*/ 365760 w 4450080"/>
              <a:gd name="connsiteY47" fmla="*/ 2113280 h 2849880"/>
              <a:gd name="connsiteX48" fmla="*/ 345440 w 4450080"/>
              <a:gd name="connsiteY48" fmla="*/ 2113280 h 2849880"/>
              <a:gd name="connsiteX49" fmla="*/ 345440 w 4450080"/>
              <a:gd name="connsiteY49" fmla="*/ 1965960 h 2849880"/>
              <a:gd name="connsiteX50" fmla="*/ 299720 w 4450080"/>
              <a:gd name="connsiteY50" fmla="*/ 1965960 h 2849880"/>
              <a:gd name="connsiteX51" fmla="*/ 299720 w 4450080"/>
              <a:gd name="connsiteY51" fmla="*/ 1935480 h 2849880"/>
              <a:gd name="connsiteX52" fmla="*/ 254000 w 4450080"/>
              <a:gd name="connsiteY52" fmla="*/ 1935480 h 2849880"/>
              <a:gd name="connsiteX53" fmla="*/ 254000 w 4450080"/>
              <a:gd name="connsiteY53" fmla="*/ 1884680 h 2849880"/>
              <a:gd name="connsiteX54" fmla="*/ 254000 w 4450080"/>
              <a:gd name="connsiteY54" fmla="*/ 1833880 h 2849880"/>
              <a:gd name="connsiteX55" fmla="*/ 233680 w 4450080"/>
              <a:gd name="connsiteY55" fmla="*/ 1833880 h 2849880"/>
              <a:gd name="connsiteX56" fmla="*/ 233680 w 4450080"/>
              <a:gd name="connsiteY56" fmla="*/ 1798320 h 2849880"/>
              <a:gd name="connsiteX57" fmla="*/ 213360 w 4450080"/>
              <a:gd name="connsiteY57" fmla="*/ 1778000 h 2849880"/>
              <a:gd name="connsiteX58" fmla="*/ 213360 w 4450080"/>
              <a:gd name="connsiteY58" fmla="*/ 1188720 h 2849880"/>
              <a:gd name="connsiteX59" fmla="*/ 208280 w 4450080"/>
              <a:gd name="connsiteY59" fmla="*/ 1183640 h 2849880"/>
              <a:gd name="connsiteX60" fmla="*/ 208280 w 4450080"/>
              <a:gd name="connsiteY60" fmla="*/ 980440 h 2849880"/>
              <a:gd name="connsiteX61" fmla="*/ 193040 w 4450080"/>
              <a:gd name="connsiteY61" fmla="*/ 980440 h 2849880"/>
              <a:gd name="connsiteX62" fmla="*/ 193040 w 4450080"/>
              <a:gd name="connsiteY62" fmla="*/ 853440 h 2849880"/>
              <a:gd name="connsiteX63" fmla="*/ 172720 w 4450080"/>
              <a:gd name="connsiteY63" fmla="*/ 853440 h 2849880"/>
              <a:gd name="connsiteX64" fmla="*/ 172720 w 4450080"/>
              <a:gd name="connsiteY64" fmla="*/ 787400 h 2849880"/>
              <a:gd name="connsiteX65" fmla="*/ 162560 w 4450080"/>
              <a:gd name="connsiteY65" fmla="*/ 777240 h 2849880"/>
              <a:gd name="connsiteX66" fmla="*/ 162560 w 4450080"/>
              <a:gd name="connsiteY66" fmla="*/ 675640 h 2849880"/>
              <a:gd name="connsiteX67" fmla="*/ 142240 w 4450080"/>
              <a:gd name="connsiteY67" fmla="*/ 675640 h 2849880"/>
              <a:gd name="connsiteX68" fmla="*/ 139065 w 4450080"/>
              <a:gd name="connsiteY68" fmla="*/ 554038 h 2849880"/>
              <a:gd name="connsiteX69" fmla="*/ 128905 w 4450080"/>
              <a:gd name="connsiteY69" fmla="*/ 554673 h 2849880"/>
              <a:gd name="connsiteX70" fmla="*/ 127318 w 4450080"/>
              <a:gd name="connsiteY70" fmla="*/ 524193 h 2849880"/>
              <a:gd name="connsiteX71" fmla="*/ 108267 w 4450080"/>
              <a:gd name="connsiteY71" fmla="*/ 525781 h 2849880"/>
              <a:gd name="connsiteX72" fmla="*/ 106680 w 4450080"/>
              <a:gd name="connsiteY72" fmla="*/ 411480 h 2849880"/>
              <a:gd name="connsiteX73" fmla="*/ 91440 w 4450080"/>
              <a:gd name="connsiteY73" fmla="*/ 411480 h 2849880"/>
              <a:gd name="connsiteX74" fmla="*/ 91440 w 4450080"/>
              <a:gd name="connsiteY74" fmla="*/ 350520 h 2849880"/>
              <a:gd name="connsiteX75" fmla="*/ 81280 w 4450080"/>
              <a:gd name="connsiteY75" fmla="*/ 340360 h 2849880"/>
              <a:gd name="connsiteX76" fmla="*/ 81280 w 4450080"/>
              <a:gd name="connsiteY76" fmla="*/ 318135 h 2849880"/>
              <a:gd name="connsiteX77" fmla="*/ 57785 w 4450080"/>
              <a:gd name="connsiteY77" fmla="*/ 318452 h 2849880"/>
              <a:gd name="connsiteX78" fmla="*/ 45720 w 4450080"/>
              <a:gd name="connsiteY78" fmla="*/ 172720 h 2849880"/>
              <a:gd name="connsiteX79" fmla="*/ 35560 w 4450080"/>
              <a:gd name="connsiteY79" fmla="*/ 172720 h 2849880"/>
              <a:gd name="connsiteX80" fmla="*/ 35560 w 4450080"/>
              <a:gd name="connsiteY80" fmla="*/ 106680 h 2849880"/>
              <a:gd name="connsiteX81" fmla="*/ 15240 w 4450080"/>
              <a:gd name="connsiteY81" fmla="*/ 106680 h 2849880"/>
              <a:gd name="connsiteX82" fmla="*/ 15240 w 4450080"/>
              <a:gd name="connsiteY82" fmla="*/ 60960 h 2849880"/>
              <a:gd name="connsiteX83" fmla="*/ 0 w 4450080"/>
              <a:gd name="connsiteY83" fmla="*/ 60960 h 2849880"/>
              <a:gd name="connsiteX84" fmla="*/ 0 w 4450080"/>
              <a:gd name="connsiteY84" fmla="*/ 0 h 2849880"/>
              <a:gd name="connsiteX85" fmla="*/ 0 w 4450080"/>
              <a:gd name="connsiteY85" fmla="*/ 0 h 2849880"/>
              <a:gd name="connsiteX0" fmla="*/ 4450080 w 4450080"/>
              <a:gd name="connsiteY0" fmla="*/ 2849880 h 2849880"/>
              <a:gd name="connsiteX1" fmla="*/ 3637280 w 4450080"/>
              <a:gd name="connsiteY1" fmla="*/ 2849880 h 2849880"/>
              <a:gd name="connsiteX2" fmla="*/ 3637280 w 4450080"/>
              <a:gd name="connsiteY2" fmla="*/ 2799080 h 2849880"/>
              <a:gd name="connsiteX3" fmla="*/ 2565400 w 4450080"/>
              <a:gd name="connsiteY3" fmla="*/ 2799080 h 2849880"/>
              <a:gd name="connsiteX4" fmla="*/ 2565400 w 4450080"/>
              <a:gd name="connsiteY4" fmla="*/ 2799080 h 2849880"/>
              <a:gd name="connsiteX5" fmla="*/ 2565400 w 4450080"/>
              <a:gd name="connsiteY5" fmla="*/ 2768600 h 2849880"/>
              <a:gd name="connsiteX6" fmla="*/ 2260600 w 4450080"/>
              <a:gd name="connsiteY6" fmla="*/ 2768600 h 2849880"/>
              <a:gd name="connsiteX7" fmla="*/ 2260600 w 4450080"/>
              <a:gd name="connsiteY7" fmla="*/ 2748280 h 2849880"/>
              <a:gd name="connsiteX8" fmla="*/ 2194560 w 4450080"/>
              <a:gd name="connsiteY8" fmla="*/ 2748280 h 2849880"/>
              <a:gd name="connsiteX9" fmla="*/ 2209800 w 4450080"/>
              <a:gd name="connsiteY9" fmla="*/ 2733040 h 2849880"/>
              <a:gd name="connsiteX10" fmla="*/ 1706880 w 4450080"/>
              <a:gd name="connsiteY10" fmla="*/ 2733040 h 2849880"/>
              <a:gd name="connsiteX11" fmla="*/ 1706880 w 4450080"/>
              <a:gd name="connsiteY11" fmla="*/ 2692400 h 2849880"/>
              <a:gd name="connsiteX12" fmla="*/ 1361440 w 4450080"/>
              <a:gd name="connsiteY12" fmla="*/ 2692400 h 2849880"/>
              <a:gd name="connsiteX13" fmla="*/ 1361440 w 4450080"/>
              <a:gd name="connsiteY13" fmla="*/ 2672080 h 2849880"/>
              <a:gd name="connsiteX14" fmla="*/ 1361440 w 4450080"/>
              <a:gd name="connsiteY14" fmla="*/ 2672080 h 2849880"/>
              <a:gd name="connsiteX15" fmla="*/ 1305560 w 4450080"/>
              <a:gd name="connsiteY15" fmla="*/ 2672080 h 2849880"/>
              <a:gd name="connsiteX16" fmla="*/ 1305560 w 4450080"/>
              <a:gd name="connsiteY16" fmla="*/ 2661920 h 2849880"/>
              <a:gd name="connsiteX17" fmla="*/ 1275080 w 4450080"/>
              <a:gd name="connsiteY17" fmla="*/ 2661920 h 2849880"/>
              <a:gd name="connsiteX18" fmla="*/ 1275080 w 4450080"/>
              <a:gd name="connsiteY18" fmla="*/ 2621280 h 2849880"/>
              <a:gd name="connsiteX19" fmla="*/ 1127760 w 4450080"/>
              <a:gd name="connsiteY19" fmla="*/ 2621280 h 2849880"/>
              <a:gd name="connsiteX20" fmla="*/ 1127760 w 4450080"/>
              <a:gd name="connsiteY20" fmla="*/ 2606040 h 2849880"/>
              <a:gd name="connsiteX21" fmla="*/ 944880 w 4450080"/>
              <a:gd name="connsiteY21" fmla="*/ 2606040 h 2849880"/>
              <a:gd name="connsiteX22" fmla="*/ 960120 w 4450080"/>
              <a:gd name="connsiteY22" fmla="*/ 2590800 h 2849880"/>
              <a:gd name="connsiteX23" fmla="*/ 858520 w 4450080"/>
              <a:gd name="connsiteY23" fmla="*/ 2590800 h 2849880"/>
              <a:gd name="connsiteX24" fmla="*/ 858520 w 4450080"/>
              <a:gd name="connsiteY24" fmla="*/ 2565400 h 2849880"/>
              <a:gd name="connsiteX25" fmla="*/ 797560 w 4450080"/>
              <a:gd name="connsiteY25" fmla="*/ 2565400 h 2849880"/>
              <a:gd name="connsiteX26" fmla="*/ 797560 w 4450080"/>
              <a:gd name="connsiteY26" fmla="*/ 2540000 h 2849880"/>
              <a:gd name="connsiteX27" fmla="*/ 711200 w 4450080"/>
              <a:gd name="connsiteY27" fmla="*/ 2540000 h 2849880"/>
              <a:gd name="connsiteX28" fmla="*/ 711200 w 4450080"/>
              <a:gd name="connsiteY28" fmla="*/ 2499360 h 2849880"/>
              <a:gd name="connsiteX29" fmla="*/ 635000 w 4450080"/>
              <a:gd name="connsiteY29" fmla="*/ 2499360 h 2849880"/>
              <a:gd name="connsiteX30" fmla="*/ 635000 w 4450080"/>
              <a:gd name="connsiteY30" fmla="*/ 2499360 h 2849880"/>
              <a:gd name="connsiteX31" fmla="*/ 599440 w 4450080"/>
              <a:gd name="connsiteY31" fmla="*/ 2499360 h 2849880"/>
              <a:gd name="connsiteX32" fmla="*/ 599440 w 4450080"/>
              <a:gd name="connsiteY32" fmla="*/ 2392680 h 2849880"/>
              <a:gd name="connsiteX33" fmla="*/ 589280 w 4450080"/>
              <a:gd name="connsiteY33" fmla="*/ 2392680 h 2849880"/>
              <a:gd name="connsiteX34" fmla="*/ 589280 w 4450080"/>
              <a:gd name="connsiteY34" fmla="*/ 2367280 h 2849880"/>
              <a:gd name="connsiteX35" fmla="*/ 579120 w 4450080"/>
              <a:gd name="connsiteY35" fmla="*/ 2357120 h 2849880"/>
              <a:gd name="connsiteX36" fmla="*/ 563880 w 4450080"/>
              <a:gd name="connsiteY36" fmla="*/ 2357120 h 2849880"/>
              <a:gd name="connsiteX37" fmla="*/ 563880 w 4450080"/>
              <a:gd name="connsiteY37" fmla="*/ 2316480 h 2849880"/>
              <a:gd name="connsiteX38" fmla="*/ 482600 w 4450080"/>
              <a:gd name="connsiteY38" fmla="*/ 2316480 h 2849880"/>
              <a:gd name="connsiteX39" fmla="*/ 482600 w 4450080"/>
              <a:gd name="connsiteY39" fmla="*/ 2286000 h 2849880"/>
              <a:gd name="connsiteX40" fmla="*/ 477520 w 4450080"/>
              <a:gd name="connsiteY40" fmla="*/ 2291080 h 2849880"/>
              <a:gd name="connsiteX41" fmla="*/ 477520 w 4450080"/>
              <a:gd name="connsiteY41" fmla="*/ 2255520 h 2849880"/>
              <a:gd name="connsiteX42" fmla="*/ 441960 w 4450080"/>
              <a:gd name="connsiteY42" fmla="*/ 2255520 h 2849880"/>
              <a:gd name="connsiteX43" fmla="*/ 441960 w 4450080"/>
              <a:gd name="connsiteY43" fmla="*/ 2189480 h 2849880"/>
              <a:gd name="connsiteX44" fmla="*/ 386080 w 4450080"/>
              <a:gd name="connsiteY44" fmla="*/ 2189480 h 2849880"/>
              <a:gd name="connsiteX45" fmla="*/ 386080 w 4450080"/>
              <a:gd name="connsiteY45" fmla="*/ 2148840 h 2849880"/>
              <a:gd name="connsiteX46" fmla="*/ 365760 w 4450080"/>
              <a:gd name="connsiteY46" fmla="*/ 2148840 h 2849880"/>
              <a:gd name="connsiteX47" fmla="*/ 365760 w 4450080"/>
              <a:gd name="connsiteY47" fmla="*/ 2113280 h 2849880"/>
              <a:gd name="connsiteX48" fmla="*/ 345440 w 4450080"/>
              <a:gd name="connsiteY48" fmla="*/ 2113280 h 2849880"/>
              <a:gd name="connsiteX49" fmla="*/ 345440 w 4450080"/>
              <a:gd name="connsiteY49" fmla="*/ 1965960 h 2849880"/>
              <a:gd name="connsiteX50" fmla="*/ 299720 w 4450080"/>
              <a:gd name="connsiteY50" fmla="*/ 1965960 h 2849880"/>
              <a:gd name="connsiteX51" fmla="*/ 299720 w 4450080"/>
              <a:gd name="connsiteY51" fmla="*/ 1935480 h 2849880"/>
              <a:gd name="connsiteX52" fmla="*/ 254000 w 4450080"/>
              <a:gd name="connsiteY52" fmla="*/ 1935480 h 2849880"/>
              <a:gd name="connsiteX53" fmla="*/ 254000 w 4450080"/>
              <a:gd name="connsiteY53" fmla="*/ 1884680 h 2849880"/>
              <a:gd name="connsiteX54" fmla="*/ 254000 w 4450080"/>
              <a:gd name="connsiteY54" fmla="*/ 1833880 h 2849880"/>
              <a:gd name="connsiteX55" fmla="*/ 233680 w 4450080"/>
              <a:gd name="connsiteY55" fmla="*/ 1833880 h 2849880"/>
              <a:gd name="connsiteX56" fmla="*/ 233680 w 4450080"/>
              <a:gd name="connsiteY56" fmla="*/ 1798320 h 2849880"/>
              <a:gd name="connsiteX57" fmla="*/ 213360 w 4450080"/>
              <a:gd name="connsiteY57" fmla="*/ 1778000 h 2849880"/>
              <a:gd name="connsiteX58" fmla="*/ 213360 w 4450080"/>
              <a:gd name="connsiteY58" fmla="*/ 1188720 h 2849880"/>
              <a:gd name="connsiteX59" fmla="*/ 208280 w 4450080"/>
              <a:gd name="connsiteY59" fmla="*/ 1183640 h 2849880"/>
              <a:gd name="connsiteX60" fmla="*/ 208280 w 4450080"/>
              <a:gd name="connsiteY60" fmla="*/ 980440 h 2849880"/>
              <a:gd name="connsiteX61" fmla="*/ 193040 w 4450080"/>
              <a:gd name="connsiteY61" fmla="*/ 980440 h 2849880"/>
              <a:gd name="connsiteX62" fmla="*/ 193040 w 4450080"/>
              <a:gd name="connsiteY62" fmla="*/ 853440 h 2849880"/>
              <a:gd name="connsiteX63" fmla="*/ 172720 w 4450080"/>
              <a:gd name="connsiteY63" fmla="*/ 853440 h 2849880"/>
              <a:gd name="connsiteX64" fmla="*/ 172720 w 4450080"/>
              <a:gd name="connsiteY64" fmla="*/ 787400 h 2849880"/>
              <a:gd name="connsiteX65" fmla="*/ 162560 w 4450080"/>
              <a:gd name="connsiteY65" fmla="*/ 777240 h 2849880"/>
              <a:gd name="connsiteX66" fmla="*/ 162560 w 4450080"/>
              <a:gd name="connsiteY66" fmla="*/ 675640 h 2849880"/>
              <a:gd name="connsiteX67" fmla="*/ 142240 w 4450080"/>
              <a:gd name="connsiteY67" fmla="*/ 675640 h 2849880"/>
              <a:gd name="connsiteX68" fmla="*/ 139065 w 4450080"/>
              <a:gd name="connsiteY68" fmla="*/ 554038 h 2849880"/>
              <a:gd name="connsiteX69" fmla="*/ 128905 w 4450080"/>
              <a:gd name="connsiteY69" fmla="*/ 554673 h 2849880"/>
              <a:gd name="connsiteX70" fmla="*/ 127318 w 4450080"/>
              <a:gd name="connsiteY70" fmla="*/ 524193 h 2849880"/>
              <a:gd name="connsiteX71" fmla="*/ 108267 w 4450080"/>
              <a:gd name="connsiteY71" fmla="*/ 525781 h 2849880"/>
              <a:gd name="connsiteX72" fmla="*/ 106680 w 4450080"/>
              <a:gd name="connsiteY72" fmla="*/ 411480 h 2849880"/>
              <a:gd name="connsiteX73" fmla="*/ 91440 w 4450080"/>
              <a:gd name="connsiteY73" fmla="*/ 411480 h 2849880"/>
              <a:gd name="connsiteX74" fmla="*/ 91440 w 4450080"/>
              <a:gd name="connsiteY74" fmla="*/ 350520 h 2849880"/>
              <a:gd name="connsiteX75" fmla="*/ 81280 w 4450080"/>
              <a:gd name="connsiteY75" fmla="*/ 340360 h 2849880"/>
              <a:gd name="connsiteX76" fmla="*/ 81280 w 4450080"/>
              <a:gd name="connsiteY76" fmla="*/ 318135 h 2849880"/>
              <a:gd name="connsiteX77" fmla="*/ 57785 w 4450080"/>
              <a:gd name="connsiteY77" fmla="*/ 318452 h 2849880"/>
              <a:gd name="connsiteX78" fmla="*/ 45720 w 4450080"/>
              <a:gd name="connsiteY78" fmla="*/ 172720 h 2849880"/>
              <a:gd name="connsiteX79" fmla="*/ 35560 w 4450080"/>
              <a:gd name="connsiteY79" fmla="*/ 172720 h 2849880"/>
              <a:gd name="connsiteX80" fmla="*/ 35560 w 4450080"/>
              <a:gd name="connsiteY80" fmla="*/ 106680 h 2849880"/>
              <a:gd name="connsiteX81" fmla="*/ 15240 w 4450080"/>
              <a:gd name="connsiteY81" fmla="*/ 106680 h 2849880"/>
              <a:gd name="connsiteX82" fmla="*/ 15240 w 4450080"/>
              <a:gd name="connsiteY82" fmla="*/ 60960 h 2849880"/>
              <a:gd name="connsiteX83" fmla="*/ 0 w 4450080"/>
              <a:gd name="connsiteY83" fmla="*/ 60960 h 2849880"/>
              <a:gd name="connsiteX84" fmla="*/ 0 w 4450080"/>
              <a:gd name="connsiteY84" fmla="*/ 0 h 2849880"/>
              <a:gd name="connsiteX85" fmla="*/ 0 w 4450080"/>
              <a:gd name="connsiteY85" fmla="*/ 0 h 2849880"/>
              <a:gd name="connsiteX0" fmla="*/ 4450080 w 4450080"/>
              <a:gd name="connsiteY0" fmla="*/ 2849880 h 2849880"/>
              <a:gd name="connsiteX1" fmla="*/ 3637280 w 4450080"/>
              <a:gd name="connsiteY1" fmla="*/ 2849880 h 2849880"/>
              <a:gd name="connsiteX2" fmla="*/ 3637280 w 4450080"/>
              <a:gd name="connsiteY2" fmla="*/ 2799080 h 2849880"/>
              <a:gd name="connsiteX3" fmla="*/ 2565400 w 4450080"/>
              <a:gd name="connsiteY3" fmla="*/ 2799080 h 2849880"/>
              <a:gd name="connsiteX4" fmla="*/ 2565400 w 4450080"/>
              <a:gd name="connsiteY4" fmla="*/ 2799080 h 2849880"/>
              <a:gd name="connsiteX5" fmla="*/ 2565400 w 4450080"/>
              <a:gd name="connsiteY5" fmla="*/ 2768600 h 2849880"/>
              <a:gd name="connsiteX6" fmla="*/ 2260600 w 4450080"/>
              <a:gd name="connsiteY6" fmla="*/ 2768600 h 2849880"/>
              <a:gd name="connsiteX7" fmla="*/ 2260600 w 4450080"/>
              <a:gd name="connsiteY7" fmla="*/ 2748280 h 2849880"/>
              <a:gd name="connsiteX8" fmla="*/ 2194560 w 4450080"/>
              <a:gd name="connsiteY8" fmla="*/ 2748280 h 2849880"/>
              <a:gd name="connsiteX9" fmla="*/ 2209800 w 4450080"/>
              <a:gd name="connsiteY9" fmla="*/ 2733040 h 2849880"/>
              <a:gd name="connsiteX10" fmla="*/ 1706880 w 4450080"/>
              <a:gd name="connsiteY10" fmla="*/ 2733040 h 2849880"/>
              <a:gd name="connsiteX11" fmla="*/ 1706880 w 4450080"/>
              <a:gd name="connsiteY11" fmla="*/ 2692400 h 2849880"/>
              <a:gd name="connsiteX12" fmla="*/ 1361440 w 4450080"/>
              <a:gd name="connsiteY12" fmla="*/ 2692400 h 2849880"/>
              <a:gd name="connsiteX13" fmla="*/ 1361440 w 4450080"/>
              <a:gd name="connsiteY13" fmla="*/ 2672080 h 2849880"/>
              <a:gd name="connsiteX14" fmla="*/ 1361440 w 4450080"/>
              <a:gd name="connsiteY14" fmla="*/ 2672080 h 2849880"/>
              <a:gd name="connsiteX15" fmla="*/ 1305560 w 4450080"/>
              <a:gd name="connsiteY15" fmla="*/ 2672080 h 2849880"/>
              <a:gd name="connsiteX16" fmla="*/ 1305560 w 4450080"/>
              <a:gd name="connsiteY16" fmla="*/ 2661920 h 2849880"/>
              <a:gd name="connsiteX17" fmla="*/ 1275080 w 4450080"/>
              <a:gd name="connsiteY17" fmla="*/ 2661920 h 2849880"/>
              <a:gd name="connsiteX18" fmla="*/ 1275080 w 4450080"/>
              <a:gd name="connsiteY18" fmla="*/ 2621280 h 2849880"/>
              <a:gd name="connsiteX19" fmla="*/ 1127760 w 4450080"/>
              <a:gd name="connsiteY19" fmla="*/ 2621280 h 2849880"/>
              <a:gd name="connsiteX20" fmla="*/ 1127760 w 4450080"/>
              <a:gd name="connsiteY20" fmla="*/ 2606040 h 2849880"/>
              <a:gd name="connsiteX21" fmla="*/ 944880 w 4450080"/>
              <a:gd name="connsiteY21" fmla="*/ 2606040 h 2849880"/>
              <a:gd name="connsiteX22" fmla="*/ 960120 w 4450080"/>
              <a:gd name="connsiteY22" fmla="*/ 2590800 h 2849880"/>
              <a:gd name="connsiteX23" fmla="*/ 858520 w 4450080"/>
              <a:gd name="connsiteY23" fmla="*/ 2590800 h 2849880"/>
              <a:gd name="connsiteX24" fmla="*/ 858520 w 4450080"/>
              <a:gd name="connsiteY24" fmla="*/ 2565400 h 2849880"/>
              <a:gd name="connsiteX25" fmla="*/ 797560 w 4450080"/>
              <a:gd name="connsiteY25" fmla="*/ 2565400 h 2849880"/>
              <a:gd name="connsiteX26" fmla="*/ 797560 w 4450080"/>
              <a:gd name="connsiteY26" fmla="*/ 2540000 h 2849880"/>
              <a:gd name="connsiteX27" fmla="*/ 711200 w 4450080"/>
              <a:gd name="connsiteY27" fmla="*/ 2540000 h 2849880"/>
              <a:gd name="connsiteX28" fmla="*/ 711200 w 4450080"/>
              <a:gd name="connsiteY28" fmla="*/ 2499360 h 2849880"/>
              <a:gd name="connsiteX29" fmla="*/ 635000 w 4450080"/>
              <a:gd name="connsiteY29" fmla="*/ 2499360 h 2849880"/>
              <a:gd name="connsiteX30" fmla="*/ 635000 w 4450080"/>
              <a:gd name="connsiteY30" fmla="*/ 2499360 h 2849880"/>
              <a:gd name="connsiteX31" fmla="*/ 599440 w 4450080"/>
              <a:gd name="connsiteY31" fmla="*/ 2499360 h 2849880"/>
              <a:gd name="connsiteX32" fmla="*/ 599440 w 4450080"/>
              <a:gd name="connsiteY32" fmla="*/ 2392680 h 2849880"/>
              <a:gd name="connsiteX33" fmla="*/ 589280 w 4450080"/>
              <a:gd name="connsiteY33" fmla="*/ 2392680 h 2849880"/>
              <a:gd name="connsiteX34" fmla="*/ 589280 w 4450080"/>
              <a:gd name="connsiteY34" fmla="*/ 2367280 h 2849880"/>
              <a:gd name="connsiteX35" fmla="*/ 579120 w 4450080"/>
              <a:gd name="connsiteY35" fmla="*/ 2357120 h 2849880"/>
              <a:gd name="connsiteX36" fmla="*/ 563880 w 4450080"/>
              <a:gd name="connsiteY36" fmla="*/ 2357120 h 2849880"/>
              <a:gd name="connsiteX37" fmla="*/ 563880 w 4450080"/>
              <a:gd name="connsiteY37" fmla="*/ 2316480 h 2849880"/>
              <a:gd name="connsiteX38" fmla="*/ 482600 w 4450080"/>
              <a:gd name="connsiteY38" fmla="*/ 2316480 h 2849880"/>
              <a:gd name="connsiteX39" fmla="*/ 482600 w 4450080"/>
              <a:gd name="connsiteY39" fmla="*/ 2286000 h 2849880"/>
              <a:gd name="connsiteX40" fmla="*/ 477520 w 4450080"/>
              <a:gd name="connsiteY40" fmla="*/ 2291080 h 2849880"/>
              <a:gd name="connsiteX41" fmla="*/ 477520 w 4450080"/>
              <a:gd name="connsiteY41" fmla="*/ 2255520 h 2849880"/>
              <a:gd name="connsiteX42" fmla="*/ 441960 w 4450080"/>
              <a:gd name="connsiteY42" fmla="*/ 2255520 h 2849880"/>
              <a:gd name="connsiteX43" fmla="*/ 441960 w 4450080"/>
              <a:gd name="connsiteY43" fmla="*/ 2189480 h 2849880"/>
              <a:gd name="connsiteX44" fmla="*/ 386080 w 4450080"/>
              <a:gd name="connsiteY44" fmla="*/ 2189480 h 2849880"/>
              <a:gd name="connsiteX45" fmla="*/ 386080 w 4450080"/>
              <a:gd name="connsiteY45" fmla="*/ 2148840 h 2849880"/>
              <a:gd name="connsiteX46" fmla="*/ 365760 w 4450080"/>
              <a:gd name="connsiteY46" fmla="*/ 2148840 h 2849880"/>
              <a:gd name="connsiteX47" fmla="*/ 365760 w 4450080"/>
              <a:gd name="connsiteY47" fmla="*/ 2113280 h 2849880"/>
              <a:gd name="connsiteX48" fmla="*/ 345440 w 4450080"/>
              <a:gd name="connsiteY48" fmla="*/ 2113280 h 2849880"/>
              <a:gd name="connsiteX49" fmla="*/ 345440 w 4450080"/>
              <a:gd name="connsiteY49" fmla="*/ 1965960 h 2849880"/>
              <a:gd name="connsiteX50" fmla="*/ 299720 w 4450080"/>
              <a:gd name="connsiteY50" fmla="*/ 1965960 h 2849880"/>
              <a:gd name="connsiteX51" fmla="*/ 299720 w 4450080"/>
              <a:gd name="connsiteY51" fmla="*/ 1935480 h 2849880"/>
              <a:gd name="connsiteX52" fmla="*/ 254000 w 4450080"/>
              <a:gd name="connsiteY52" fmla="*/ 1935480 h 2849880"/>
              <a:gd name="connsiteX53" fmla="*/ 254000 w 4450080"/>
              <a:gd name="connsiteY53" fmla="*/ 1884680 h 2849880"/>
              <a:gd name="connsiteX54" fmla="*/ 254000 w 4450080"/>
              <a:gd name="connsiteY54" fmla="*/ 1833880 h 2849880"/>
              <a:gd name="connsiteX55" fmla="*/ 233680 w 4450080"/>
              <a:gd name="connsiteY55" fmla="*/ 1833880 h 2849880"/>
              <a:gd name="connsiteX56" fmla="*/ 233680 w 4450080"/>
              <a:gd name="connsiteY56" fmla="*/ 1798320 h 2849880"/>
              <a:gd name="connsiteX57" fmla="*/ 213360 w 4450080"/>
              <a:gd name="connsiteY57" fmla="*/ 1778000 h 2849880"/>
              <a:gd name="connsiteX58" fmla="*/ 213360 w 4450080"/>
              <a:gd name="connsiteY58" fmla="*/ 1188720 h 2849880"/>
              <a:gd name="connsiteX59" fmla="*/ 208280 w 4450080"/>
              <a:gd name="connsiteY59" fmla="*/ 1183640 h 2849880"/>
              <a:gd name="connsiteX60" fmla="*/ 208280 w 4450080"/>
              <a:gd name="connsiteY60" fmla="*/ 980440 h 2849880"/>
              <a:gd name="connsiteX61" fmla="*/ 193040 w 4450080"/>
              <a:gd name="connsiteY61" fmla="*/ 980440 h 2849880"/>
              <a:gd name="connsiteX62" fmla="*/ 193040 w 4450080"/>
              <a:gd name="connsiteY62" fmla="*/ 853440 h 2849880"/>
              <a:gd name="connsiteX63" fmla="*/ 172720 w 4450080"/>
              <a:gd name="connsiteY63" fmla="*/ 853440 h 2849880"/>
              <a:gd name="connsiteX64" fmla="*/ 172720 w 4450080"/>
              <a:gd name="connsiteY64" fmla="*/ 787400 h 2849880"/>
              <a:gd name="connsiteX65" fmla="*/ 162560 w 4450080"/>
              <a:gd name="connsiteY65" fmla="*/ 777240 h 2849880"/>
              <a:gd name="connsiteX66" fmla="*/ 162560 w 4450080"/>
              <a:gd name="connsiteY66" fmla="*/ 675640 h 2849880"/>
              <a:gd name="connsiteX67" fmla="*/ 142240 w 4450080"/>
              <a:gd name="connsiteY67" fmla="*/ 675640 h 2849880"/>
              <a:gd name="connsiteX68" fmla="*/ 139065 w 4450080"/>
              <a:gd name="connsiteY68" fmla="*/ 554038 h 2849880"/>
              <a:gd name="connsiteX69" fmla="*/ 128905 w 4450080"/>
              <a:gd name="connsiteY69" fmla="*/ 553085 h 2849880"/>
              <a:gd name="connsiteX70" fmla="*/ 127318 w 4450080"/>
              <a:gd name="connsiteY70" fmla="*/ 524193 h 2849880"/>
              <a:gd name="connsiteX71" fmla="*/ 108267 w 4450080"/>
              <a:gd name="connsiteY71" fmla="*/ 525781 h 2849880"/>
              <a:gd name="connsiteX72" fmla="*/ 106680 w 4450080"/>
              <a:gd name="connsiteY72" fmla="*/ 411480 h 2849880"/>
              <a:gd name="connsiteX73" fmla="*/ 91440 w 4450080"/>
              <a:gd name="connsiteY73" fmla="*/ 411480 h 2849880"/>
              <a:gd name="connsiteX74" fmla="*/ 91440 w 4450080"/>
              <a:gd name="connsiteY74" fmla="*/ 350520 h 2849880"/>
              <a:gd name="connsiteX75" fmla="*/ 81280 w 4450080"/>
              <a:gd name="connsiteY75" fmla="*/ 340360 h 2849880"/>
              <a:gd name="connsiteX76" fmla="*/ 81280 w 4450080"/>
              <a:gd name="connsiteY76" fmla="*/ 318135 h 2849880"/>
              <a:gd name="connsiteX77" fmla="*/ 57785 w 4450080"/>
              <a:gd name="connsiteY77" fmla="*/ 318452 h 2849880"/>
              <a:gd name="connsiteX78" fmla="*/ 45720 w 4450080"/>
              <a:gd name="connsiteY78" fmla="*/ 172720 h 2849880"/>
              <a:gd name="connsiteX79" fmla="*/ 35560 w 4450080"/>
              <a:gd name="connsiteY79" fmla="*/ 172720 h 2849880"/>
              <a:gd name="connsiteX80" fmla="*/ 35560 w 4450080"/>
              <a:gd name="connsiteY80" fmla="*/ 106680 h 2849880"/>
              <a:gd name="connsiteX81" fmla="*/ 15240 w 4450080"/>
              <a:gd name="connsiteY81" fmla="*/ 106680 h 2849880"/>
              <a:gd name="connsiteX82" fmla="*/ 15240 w 4450080"/>
              <a:gd name="connsiteY82" fmla="*/ 60960 h 2849880"/>
              <a:gd name="connsiteX83" fmla="*/ 0 w 4450080"/>
              <a:gd name="connsiteY83" fmla="*/ 60960 h 2849880"/>
              <a:gd name="connsiteX84" fmla="*/ 0 w 4450080"/>
              <a:gd name="connsiteY84" fmla="*/ 0 h 2849880"/>
              <a:gd name="connsiteX85" fmla="*/ 0 w 4450080"/>
              <a:gd name="connsiteY85" fmla="*/ 0 h 2849880"/>
              <a:gd name="connsiteX0" fmla="*/ 4450080 w 4450080"/>
              <a:gd name="connsiteY0" fmla="*/ 2849880 h 2849880"/>
              <a:gd name="connsiteX1" fmla="*/ 3637280 w 4450080"/>
              <a:gd name="connsiteY1" fmla="*/ 2849880 h 2849880"/>
              <a:gd name="connsiteX2" fmla="*/ 3637280 w 4450080"/>
              <a:gd name="connsiteY2" fmla="*/ 2799080 h 2849880"/>
              <a:gd name="connsiteX3" fmla="*/ 2565400 w 4450080"/>
              <a:gd name="connsiteY3" fmla="*/ 2799080 h 2849880"/>
              <a:gd name="connsiteX4" fmla="*/ 2565400 w 4450080"/>
              <a:gd name="connsiteY4" fmla="*/ 2799080 h 2849880"/>
              <a:gd name="connsiteX5" fmla="*/ 2565400 w 4450080"/>
              <a:gd name="connsiteY5" fmla="*/ 2768600 h 2849880"/>
              <a:gd name="connsiteX6" fmla="*/ 2260600 w 4450080"/>
              <a:gd name="connsiteY6" fmla="*/ 2768600 h 2849880"/>
              <a:gd name="connsiteX7" fmla="*/ 2260600 w 4450080"/>
              <a:gd name="connsiteY7" fmla="*/ 2748280 h 2849880"/>
              <a:gd name="connsiteX8" fmla="*/ 2194560 w 4450080"/>
              <a:gd name="connsiteY8" fmla="*/ 2748280 h 2849880"/>
              <a:gd name="connsiteX9" fmla="*/ 2195513 w 4450080"/>
              <a:gd name="connsiteY9" fmla="*/ 2731453 h 2849880"/>
              <a:gd name="connsiteX10" fmla="*/ 1706880 w 4450080"/>
              <a:gd name="connsiteY10" fmla="*/ 2733040 h 2849880"/>
              <a:gd name="connsiteX11" fmla="*/ 1706880 w 4450080"/>
              <a:gd name="connsiteY11" fmla="*/ 2692400 h 2849880"/>
              <a:gd name="connsiteX12" fmla="*/ 1361440 w 4450080"/>
              <a:gd name="connsiteY12" fmla="*/ 2692400 h 2849880"/>
              <a:gd name="connsiteX13" fmla="*/ 1361440 w 4450080"/>
              <a:gd name="connsiteY13" fmla="*/ 2672080 h 2849880"/>
              <a:gd name="connsiteX14" fmla="*/ 1361440 w 4450080"/>
              <a:gd name="connsiteY14" fmla="*/ 2672080 h 2849880"/>
              <a:gd name="connsiteX15" fmla="*/ 1305560 w 4450080"/>
              <a:gd name="connsiteY15" fmla="*/ 2672080 h 2849880"/>
              <a:gd name="connsiteX16" fmla="*/ 1305560 w 4450080"/>
              <a:gd name="connsiteY16" fmla="*/ 2661920 h 2849880"/>
              <a:gd name="connsiteX17" fmla="*/ 1275080 w 4450080"/>
              <a:gd name="connsiteY17" fmla="*/ 2661920 h 2849880"/>
              <a:gd name="connsiteX18" fmla="*/ 1275080 w 4450080"/>
              <a:gd name="connsiteY18" fmla="*/ 2621280 h 2849880"/>
              <a:gd name="connsiteX19" fmla="*/ 1127760 w 4450080"/>
              <a:gd name="connsiteY19" fmla="*/ 2621280 h 2849880"/>
              <a:gd name="connsiteX20" fmla="*/ 1127760 w 4450080"/>
              <a:gd name="connsiteY20" fmla="*/ 2606040 h 2849880"/>
              <a:gd name="connsiteX21" fmla="*/ 944880 w 4450080"/>
              <a:gd name="connsiteY21" fmla="*/ 2606040 h 2849880"/>
              <a:gd name="connsiteX22" fmla="*/ 960120 w 4450080"/>
              <a:gd name="connsiteY22" fmla="*/ 2590800 h 2849880"/>
              <a:gd name="connsiteX23" fmla="*/ 858520 w 4450080"/>
              <a:gd name="connsiteY23" fmla="*/ 2590800 h 2849880"/>
              <a:gd name="connsiteX24" fmla="*/ 858520 w 4450080"/>
              <a:gd name="connsiteY24" fmla="*/ 2565400 h 2849880"/>
              <a:gd name="connsiteX25" fmla="*/ 797560 w 4450080"/>
              <a:gd name="connsiteY25" fmla="*/ 2565400 h 2849880"/>
              <a:gd name="connsiteX26" fmla="*/ 797560 w 4450080"/>
              <a:gd name="connsiteY26" fmla="*/ 2540000 h 2849880"/>
              <a:gd name="connsiteX27" fmla="*/ 711200 w 4450080"/>
              <a:gd name="connsiteY27" fmla="*/ 2540000 h 2849880"/>
              <a:gd name="connsiteX28" fmla="*/ 711200 w 4450080"/>
              <a:gd name="connsiteY28" fmla="*/ 2499360 h 2849880"/>
              <a:gd name="connsiteX29" fmla="*/ 635000 w 4450080"/>
              <a:gd name="connsiteY29" fmla="*/ 2499360 h 2849880"/>
              <a:gd name="connsiteX30" fmla="*/ 635000 w 4450080"/>
              <a:gd name="connsiteY30" fmla="*/ 2499360 h 2849880"/>
              <a:gd name="connsiteX31" fmla="*/ 599440 w 4450080"/>
              <a:gd name="connsiteY31" fmla="*/ 2499360 h 2849880"/>
              <a:gd name="connsiteX32" fmla="*/ 599440 w 4450080"/>
              <a:gd name="connsiteY32" fmla="*/ 2392680 h 2849880"/>
              <a:gd name="connsiteX33" fmla="*/ 589280 w 4450080"/>
              <a:gd name="connsiteY33" fmla="*/ 2392680 h 2849880"/>
              <a:gd name="connsiteX34" fmla="*/ 589280 w 4450080"/>
              <a:gd name="connsiteY34" fmla="*/ 2367280 h 2849880"/>
              <a:gd name="connsiteX35" fmla="*/ 579120 w 4450080"/>
              <a:gd name="connsiteY35" fmla="*/ 2357120 h 2849880"/>
              <a:gd name="connsiteX36" fmla="*/ 563880 w 4450080"/>
              <a:gd name="connsiteY36" fmla="*/ 2357120 h 2849880"/>
              <a:gd name="connsiteX37" fmla="*/ 563880 w 4450080"/>
              <a:gd name="connsiteY37" fmla="*/ 2316480 h 2849880"/>
              <a:gd name="connsiteX38" fmla="*/ 482600 w 4450080"/>
              <a:gd name="connsiteY38" fmla="*/ 2316480 h 2849880"/>
              <a:gd name="connsiteX39" fmla="*/ 482600 w 4450080"/>
              <a:gd name="connsiteY39" fmla="*/ 2286000 h 2849880"/>
              <a:gd name="connsiteX40" fmla="*/ 477520 w 4450080"/>
              <a:gd name="connsiteY40" fmla="*/ 2291080 h 2849880"/>
              <a:gd name="connsiteX41" fmla="*/ 477520 w 4450080"/>
              <a:gd name="connsiteY41" fmla="*/ 2255520 h 2849880"/>
              <a:gd name="connsiteX42" fmla="*/ 441960 w 4450080"/>
              <a:gd name="connsiteY42" fmla="*/ 2255520 h 2849880"/>
              <a:gd name="connsiteX43" fmla="*/ 441960 w 4450080"/>
              <a:gd name="connsiteY43" fmla="*/ 2189480 h 2849880"/>
              <a:gd name="connsiteX44" fmla="*/ 386080 w 4450080"/>
              <a:gd name="connsiteY44" fmla="*/ 2189480 h 2849880"/>
              <a:gd name="connsiteX45" fmla="*/ 386080 w 4450080"/>
              <a:gd name="connsiteY45" fmla="*/ 2148840 h 2849880"/>
              <a:gd name="connsiteX46" fmla="*/ 365760 w 4450080"/>
              <a:gd name="connsiteY46" fmla="*/ 2148840 h 2849880"/>
              <a:gd name="connsiteX47" fmla="*/ 365760 w 4450080"/>
              <a:gd name="connsiteY47" fmla="*/ 2113280 h 2849880"/>
              <a:gd name="connsiteX48" fmla="*/ 345440 w 4450080"/>
              <a:gd name="connsiteY48" fmla="*/ 2113280 h 2849880"/>
              <a:gd name="connsiteX49" fmla="*/ 345440 w 4450080"/>
              <a:gd name="connsiteY49" fmla="*/ 1965960 h 2849880"/>
              <a:gd name="connsiteX50" fmla="*/ 299720 w 4450080"/>
              <a:gd name="connsiteY50" fmla="*/ 1965960 h 2849880"/>
              <a:gd name="connsiteX51" fmla="*/ 299720 w 4450080"/>
              <a:gd name="connsiteY51" fmla="*/ 1935480 h 2849880"/>
              <a:gd name="connsiteX52" fmla="*/ 254000 w 4450080"/>
              <a:gd name="connsiteY52" fmla="*/ 1935480 h 2849880"/>
              <a:gd name="connsiteX53" fmla="*/ 254000 w 4450080"/>
              <a:gd name="connsiteY53" fmla="*/ 1884680 h 2849880"/>
              <a:gd name="connsiteX54" fmla="*/ 254000 w 4450080"/>
              <a:gd name="connsiteY54" fmla="*/ 1833880 h 2849880"/>
              <a:gd name="connsiteX55" fmla="*/ 233680 w 4450080"/>
              <a:gd name="connsiteY55" fmla="*/ 1833880 h 2849880"/>
              <a:gd name="connsiteX56" fmla="*/ 233680 w 4450080"/>
              <a:gd name="connsiteY56" fmla="*/ 1798320 h 2849880"/>
              <a:gd name="connsiteX57" fmla="*/ 213360 w 4450080"/>
              <a:gd name="connsiteY57" fmla="*/ 1778000 h 2849880"/>
              <a:gd name="connsiteX58" fmla="*/ 213360 w 4450080"/>
              <a:gd name="connsiteY58" fmla="*/ 1188720 h 2849880"/>
              <a:gd name="connsiteX59" fmla="*/ 208280 w 4450080"/>
              <a:gd name="connsiteY59" fmla="*/ 1183640 h 2849880"/>
              <a:gd name="connsiteX60" fmla="*/ 208280 w 4450080"/>
              <a:gd name="connsiteY60" fmla="*/ 980440 h 2849880"/>
              <a:gd name="connsiteX61" fmla="*/ 193040 w 4450080"/>
              <a:gd name="connsiteY61" fmla="*/ 980440 h 2849880"/>
              <a:gd name="connsiteX62" fmla="*/ 193040 w 4450080"/>
              <a:gd name="connsiteY62" fmla="*/ 853440 h 2849880"/>
              <a:gd name="connsiteX63" fmla="*/ 172720 w 4450080"/>
              <a:gd name="connsiteY63" fmla="*/ 853440 h 2849880"/>
              <a:gd name="connsiteX64" fmla="*/ 172720 w 4450080"/>
              <a:gd name="connsiteY64" fmla="*/ 787400 h 2849880"/>
              <a:gd name="connsiteX65" fmla="*/ 162560 w 4450080"/>
              <a:gd name="connsiteY65" fmla="*/ 777240 h 2849880"/>
              <a:gd name="connsiteX66" fmla="*/ 162560 w 4450080"/>
              <a:gd name="connsiteY66" fmla="*/ 675640 h 2849880"/>
              <a:gd name="connsiteX67" fmla="*/ 142240 w 4450080"/>
              <a:gd name="connsiteY67" fmla="*/ 675640 h 2849880"/>
              <a:gd name="connsiteX68" fmla="*/ 139065 w 4450080"/>
              <a:gd name="connsiteY68" fmla="*/ 554038 h 2849880"/>
              <a:gd name="connsiteX69" fmla="*/ 128905 w 4450080"/>
              <a:gd name="connsiteY69" fmla="*/ 553085 h 2849880"/>
              <a:gd name="connsiteX70" fmla="*/ 127318 w 4450080"/>
              <a:gd name="connsiteY70" fmla="*/ 524193 h 2849880"/>
              <a:gd name="connsiteX71" fmla="*/ 108267 w 4450080"/>
              <a:gd name="connsiteY71" fmla="*/ 525781 h 2849880"/>
              <a:gd name="connsiteX72" fmla="*/ 106680 w 4450080"/>
              <a:gd name="connsiteY72" fmla="*/ 411480 h 2849880"/>
              <a:gd name="connsiteX73" fmla="*/ 91440 w 4450080"/>
              <a:gd name="connsiteY73" fmla="*/ 411480 h 2849880"/>
              <a:gd name="connsiteX74" fmla="*/ 91440 w 4450080"/>
              <a:gd name="connsiteY74" fmla="*/ 350520 h 2849880"/>
              <a:gd name="connsiteX75" fmla="*/ 81280 w 4450080"/>
              <a:gd name="connsiteY75" fmla="*/ 340360 h 2849880"/>
              <a:gd name="connsiteX76" fmla="*/ 81280 w 4450080"/>
              <a:gd name="connsiteY76" fmla="*/ 318135 h 2849880"/>
              <a:gd name="connsiteX77" fmla="*/ 57785 w 4450080"/>
              <a:gd name="connsiteY77" fmla="*/ 318452 h 2849880"/>
              <a:gd name="connsiteX78" fmla="*/ 45720 w 4450080"/>
              <a:gd name="connsiteY78" fmla="*/ 172720 h 2849880"/>
              <a:gd name="connsiteX79" fmla="*/ 35560 w 4450080"/>
              <a:gd name="connsiteY79" fmla="*/ 172720 h 2849880"/>
              <a:gd name="connsiteX80" fmla="*/ 35560 w 4450080"/>
              <a:gd name="connsiteY80" fmla="*/ 106680 h 2849880"/>
              <a:gd name="connsiteX81" fmla="*/ 15240 w 4450080"/>
              <a:gd name="connsiteY81" fmla="*/ 106680 h 2849880"/>
              <a:gd name="connsiteX82" fmla="*/ 15240 w 4450080"/>
              <a:gd name="connsiteY82" fmla="*/ 60960 h 2849880"/>
              <a:gd name="connsiteX83" fmla="*/ 0 w 4450080"/>
              <a:gd name="connsiteY83" fmla="*/ 60960 h 2849880"/>
              <a:gd name="connsiteX84" fmla="*/ 0 w 4450080"/>
              <a:gd name="connsiteY84" fmla="*/ 0 h 2849880"/>
              <a:gd name="connsiteX85" fmla="*/ 0 w 4450080"/>
              <a:gd name="connsiteY85" fmla="*/ 0 h 2849880"/>
              <a:gd name="connsiteX0" fmla="*/ 4450080 w 4450080"/>
              <a:gd name="connsiteY0" fmla="*/ 2849880 h 2849880"/>
              <a:gd name="connsiteX1" fmla="*/ 3637280 w 4450080"/>
              <a:gd name="connsiteY1" fmla="*/ 2849880 h 2849880"/>
              <a:gd name="connsiteX2" fmla="*/ 3637280 w 4450080"/>
              <a:gd name="connsiteY2" fmla="*/ 2799080 h 2849880"/>
              <a:gd name="connsiteX3" fmla="*/ 2565400 w 4450080"/>
              <a:gd name="connsiteY3" fmla="*/ 2799080 h 2849880"/>
              <a:gd name="connsiteX4" fmla="*/ 2565400 w 4450080"/>
              <a:gd name="connsiteY4" fmla="*/ 2799080 h 2849880"/>
              <a:gd name="connsiteX5" fmla="*/ 2565400 w 4450080"/>
              <a:gd name="connsiteY5" fmla="*/ 2768600 h 2849880"/>
              <a:gd name="connsiteX6" fmla="*/ 2260600 w 4450080"/>
              <a:gd name="connsiteY6" fmla="*/ 2768600 h 2849880"/>
              <a:gd name="connsiteX7" fmla="*/ 2260600 w 4450080"/>
              <a:gd name="connsiteY7" fmla="*/ 2748280 h 2849880"/>
              <a:gd name="connsiteX8" fmla="*/ 2194560 w 4450080"/>
              <a:gd name="connsiteY8" fmla="*/ 2748280 h 2849880"/>
              <a:gd name="connsiteX9" fmla="*/ 2195513 w 4450080"/>
              <a:gd name="connsiteY9" fmla="*/ 2731453 h 2849880"/>
              <a:gd name="connsiteX10" fmla="*/ 1706880 w 4450080"/>
              <a:gd name="connsiteY10" fmla="*/ 2733040 h 2849880"/>
              <a:gd name="connsiteX11" fmla="*/ 1706880 w 4450080"/>
              <a:gd name="connsiteY11" fmla="*/ 2692400 h 2849880"/>
              <a:gd name="connsiteX12" fmla="*/ 1361440 w 4450080"/>
              <a:gd name="connsiteY12" fmla="*/ 2692400 h 2849880"/>
              <a:gd name="connsiteX13" fmla="*/ 1361440 w 4450080"/>
              <a:gd name="connsiteY13" fmla="*/ 2672080 h 2849880"/>
              <a:gd name="connsiteX14" fmla="*/ 1361440 w 4450080"/>
              <a:gd name="connsiteY14" fmla="*/ 2672080 h 2849880"/>
              <a:gd name="connsiteX15" fmla="*/ 1305560 w 4450080"/>
              <a:gd name="connsiteY15" fmla="*/ 2672080 h 2849880"/>
              <a:gd name="connsiteX16" fmla="*/ 1305560 w 4450080"/>
              <a:gd name="connsiteY16" fmla="*/ 2661920 h 2849880"/>
              <a:gd name="connsiteX17" fmla="*/ 1275080 w 4450080"/>
              <a:gd name="connsiteY17" fmla="*/ 2661920 h 2849880"/>
              <a:gd name="connsiteX18" fmla="*/ 1275080 w 4450080"/>
              <a:gd name="connsiteY18" fmla="*/ 2621280 h 2849880"/>
              <a:gd name="connsiteX19" fmla="*/ 1127760 w 4450080"/>
              <a:gd name="connsiteY19" fmla="*/ 2621280 h 2849880"/>
              <a:gd name="connsiteX20" fmla="*/ 1127760 w 4450080"/>
              <a:gd name="connsiteY20" fmla="*/ 2606040 h 2849880"/>
              <a:gd name="connsiteX21" fmla="*/ 960755 w 4450080"/>
              <a:gd name="connsiteY21" fmla="*/ 2606040 h 2849880"/>
              <a:gd name="connsiteX22" fmla="*/ 960120 w 4450080"/>
              <a:gd name="connsiteY22" fmla="*/ 2590800 h 2849880"/>
              <a:gd name="connsiteX23" fmla="*/ 858520 w 4450080"/>
              <a:gd name="connsiteY23" fmla="*/ 2590800 h 2849880"/>
              <a:gd name="connsiteX24" fmla="*/ 858520 w 4450080"/>
              <a:gd name="connsiteY24" fmla="*/ 2565400 h 2849880"/>
              <a:gd name="connsiteX25" fmla="*/ 797560 w 4450080"/>
              <a:gd name="connsiteY25" fmla="*/ 2565400 h 2849880"/>
              <a:gd name="connsiteX26" fmla="*/ 797560 w 4450080"/>
              <a:gd name="connsiteY26" fmla="*/ 2540000 h 2849880"/>
              <a:gd name="connsiteX27" fmla="*/ 711200 w 4450080"/>
              <a:gd name="connsiteY27" fmla="*/ 2540000 h 2849880"/>
              <a:gd name="connsiteX28" fmla="*/ 711200 w 4450080"/>
              <a:gd name="connsiteY28" fmla="*/ 2499360 h 2849880"/>
              <a:gd name="connsiteX29" fmla="*/ 635000 w 4450080"/>
              <a:gd name="connsiteY29" fmla="*/ 2499360 h 2849880"/>
              <a:gd name="connsiteX30" fmla="*/ 635000 w 4450080"/>
              <a:gd name="connsiteY30" fmla="*/ 2499360 h 2849880"/>
              <a:gd name="connsiteX31" fmla="*/ 599440 w 4450080"/>
              <a:gd name="connsiteY31" fmla="*/ 2499360 h 2849880"/>
              <a:gd name="connsiteX32" fmla="*/ 599440 w 4450080"/>
              <a:gd name="connsiteY32" fmla="*/ 2392680 h 2849880"/>
              <a:gd name="connsiteX33" fmla="*/ 589280 w 4450080"/>
              <a:gd name="connsiteY33" fmla="*/ 2392680 h 2849880"/>
              <a:gd name="connsiteX34" fmla="*/ 589280 w 4450080"/>
              <a:gd name="connsiteY34" fmla="*/ 2367280 h 2849880"/>
              <a:gd name="connsiteX35" fmla="*/ 579120 w 4450080"/>
              <a:gd name="connsiteY35" fmla="*/ 2357120 h 2849880"/>
              <a:gd name="connsiteX36" fmla="*/ 563880 w 4450080"/>
              <a:gd name="connsiteY36" fmla="*/ 2357120 h 2849880"/>
              <a:gd name="connsiteX37" fmla="*/ 563880 w 4450080"/>
              <a:gd name="connsiteY37" fmla="*/ 2316480 h 2849880"/>
              <a:gd name="connsiteX38" fmla="*/ 482600 w 4450080"/>
              <a:gd name="connsiteY38" fmla="*/ 2316480 h 2849880"/>
              <a:gd name="connsiteX39" fmla="*/ 482600 w 4450080"/>
              <a:gd name="connsiteY39" fmla="*/ 2286000 h 2849880"/>
              <a:gd name="connsiteX40" fmla="*/ 477520 w 4450080"/>
              <a:gd name="connsiteY40" fmla="*/ 2291080 h 2849880"/>
              <a:gd name="connsiteX41" fmla="*/ 477520 w 4450080"/>
              <a:gd name="connsiteY41" fmla="*/ 2255520 h 2849880"/>
              <a:gd name="connsiteX42" fmla="*/ 441960 w 4450080"/>
              <a:gd name="connsiteY42" fmla="*/ 2255520 h 2849880"/>
              <a:gd name="connsiteX43" fmla="*/ 441960 w 4450080"/>
              <a:gd name="connsiteY43" fmla="*/ 2189480 h 2849880"/>
              <a:gd name="connsiteX44" fmla="*/ 386080 w 4450080"/>
              <a:gd name="connsiteY44" fmla="*/ 2189480 h 2849880"/>
              <a:gd name="connsiteX45" fmla="*/ 386080 w 4450080"/>
              <a:gd name="connsiteY45" fmla="*/ 2148840 h 2849880"/>
              <a:gd name="connsiteX46" fmla="*/ 365760 w 4450080"/>
              <a:gd name="connsiteY46" fmla="*/ 2148840 h 2849880"/>
              <a:gd name="connsiteX47" fmla="*/ 365760 w 4450080"/>
              <a:gd name="connsiteY47" fmla="*/ 2113280 h 2849880"/>
              <a:gd name="connsiteX48" fmla="*/ 345440 w 4450080"/>
              <a:gd name="connsiteY48" fmla="*/ 2113280 h 2849880"/>
              <a:gd name="connsiteX49" fmla="*/ 345440 w 4450080"/>
              <a:gd name="connsiteY49" fmla="*/ 1965960 h 2849880"/>
              <a:gd name="connsiteX50" fmla="*/ 299720 w 4450080"/>
              <a:gd name="connsiteY50" fmla="*/ 1965960 h 2849880"/>
              <a:gd name="connsiteX51" fmla="*/ 299720 w 4450080"/>
              <a:gd name="connsiteY51" fmla="*/ 1935480 h 2849880"/>
              <a:gd name="connsiteX52" fmla="*/ 254000 w 4450080"/>
              <a:gd name="connsiteY52" fmla="*/ 1935480 h 2849880"/>
              <a:gd name="connsiteX53" fmla="*/ 254000 w 4450080"/>
              <a:gd name="connsiteY53" fmla="*/ 1884680 h 2849880"/>
              <a:gd name="connsiteX54" fmla="*/ 254000 w 4450080"/>
              <a:gd name="connsiteY54" fmla="*/ 1833880 h 2849880"/>
              <a:gd name="connsiteX55" fmla="*/ 233680 w 4450080"/>
              <a:gd name="connsiteY55" fmla="*/ 1833880 h 2849880"/>
              <a:gd name="connsiteX56" fmla="*/ 233680 w 4450080"/>
              <a:gd name="connsiteY56" fmla="*/ 1798320 h 2849880"/>
              <a:gd name="connsiteX57" fmla="*/ 213360 w 4450080"/>
              <a:gd name="connsiteY57" fmla="*/ 1778000 h 2849880"/>
              <a:gd name="connsiteX58" fmla="*/ 213360 w 4450080"/>
              <a:gd name="connsiteY58" fmla="*/ 1188720 h 2849880"/>
              <a:gd name="connsiteX59" fmla="*/ 208280 w 4450080"/>
              <a:gd name="connsiteY59" fmla="*/ 1183640 h 2849880"/>
              <a:gd name="connsiteX60" fmla="*/ 208280 w 4450080"/>
              <a:gd name="connsiteY60" fmla="*/ 980440 h 2849880"/>
              <a:gd name="connsiteX61" fmla="*/ 193040 w 4450080"/>
              <a:gd name="connsiteY61" fmla="*/ 980440 h 2849880"/>
              <a:gd name="connsiteX62" fmla="*/ 193040 w 4450080"/>
              <a:gd name="connsiteY62" fmla="*/ 853440 h 2849880"/>
              <a:gd name="connsiteX63" fmla="*/ 172720 w 4450080"/>
              <a:gd name="connsiteY63" fmla="*/ 853440 h 2849880"/>
              <a:gd name="connsiteX64" fmla="*/ 172720 w 4450080"/>
              <a:gd name="connsiteY64" fmla="*/ 787400 h 2849880"/>
              <a:gd name="connsiteX65" fmla="*/ 162560 w 4450080"/>
              <a:gd name="connsiteY65" fmla="*/ 777240 h 2849880"/>
              <a:gd name="connsiteX66" fmla="*/ 162560 w 4450080"/>
              <a:gd name="connsiteY66" fmla="*/ 675640 h 2849880"/>
              <a:gd name="connsiteX67" fmla="*/ 142240 w 4450080"/>
              <a:gd name="connsiteY67" fmla="*/ 675640 h 2849880"/>
              <a:gd name="connsiteX68" fmla="*/ 139065 w 4450080"/>
              <a:gd name="connsiteY68" fmla="*/ 554038 h 2849880"/>
              <a:gd name="connsiteX69" fmla="*/ 128905 w 4450080"/>
              <a:gd name="connsiteY69" fmla="*/ 553085 h 2849880"/>
              <a:gd name="connsiteX70" fmla="*/ 127318 w 4450080"/>
              <a:gd name="connsiteY70" fmla="*/ 524193 h 2849880"/>
              <a:gd name="connsiteX71" fmla="*/ 108267 w 4450080"/>
              <a:gd name="connsiteY71" fmla="*/ 525781 h 2849880"/>
              <a:gd name="connsiteX72" fmla="*/ 106680 w 4450080"/>
              <a:gd name="connsiteY72" fmla="*/ 411480 h 2849880"/>
              <a:gd name="connsiteX73" fmla="*/ 91440 w 4450080"/>
              <a:gd name="connsiteY73" fmla="*/ 411480 h 2849880"/>
              <a:gd name="connsiteX74" fmla="*/ 91440 w 4450080"/>
              <a:gd name="connsiteY74" fmla="*/ 350520 h 2849880"/>
              <a:gd name="connsiteX75" fmla="*/ 81280 w 4450080"/>
              <a:gd name="connsiteY75" fmla="*/ 340360 h 2849880"/>
              <a:gd name="connsiteX76" fmla="*/ 81280 w 4450080"/>
              <a:gd name="connsiteY76" fmla="*/ 318135 h 2849880"/>
              <a:gd name="connsiteX77" fmla="*/ 57785 w 4450080"/>
              <a:gd name="connsiteY77" fmla="*/ 318452 h 2849880"/>
              <a:gd name="connsiteX78" fmla="*/ 45720 w 4450080"/>
              <a:gd name="connsiteY78" fmla="*/ 172720 h 2849880"/>
              <a:gd name="connsiteX79" fmla="*/ 35560 w 4450080"/>
              <a:gd name="connsiteY79" fmla="*/ 172720 h 2849880"/>
              <a:gd name="connsiteX80" fmla="*/ 35560 w 4450080"/>
              <a:gd name="connsiteY80" fmla="*/ 106680 h 2849880"/>
              <a:gd name="connsiteX81" fmla="*/ 15240 w 4450080"/>
              <a:gd name="connsiteY81" fmla="*/ 106680 h 2849880"/>
              <a:gd name="connsiteX82" fmla="*/ 15240 w 4450080"/>
              <a:gd name="connsiteY82" fmla="*/ 60960 h 2849880"/>
              <a:gd name="connsiteX83" fmla="*/ 0 w 4450080"/>
              <a:gd name="connsiteY83" fmla="*/ 60960 h 2849880"/>
              <a:gd name="connsiteX84" fmla="*/ 0 w 4450080"/>
              <a:gd name="connsiteY84" fmla="*/ 0 h 2849880"/>
              <a:gd name="connsiteX85" fmla="*/ 0 w 4450080"/>
              <a:gd name="connsiteY85" fmla="*/ 0 h 2849880"/>
              <a:gd name="connsiteX0" fmla="*/ 4450080 w 4450080"/>
              <a:gd name="connsiteY0" fmla="*/ 2849880 h 2849880"/>
              <a:gd name="connsiteX1" fmla="*/ 3637280 w 4450080"/>
              <a:gd name="connsiteY1" fmla="*/ 2849880 h 2849880"/>
              <a:gd name="connsiteX2" fmla="*/ 3637280 w 4450080"/>
              <a:gd name="connsiteY2" fmla="*/ 2799080 h 2849880"/>
              <a:gd name="connsiteX3" fmla="*/ 2565400 w 4450080"/>
              <a:gd name="connsiteY3" fmla="*/ 2799080 h 2849880"/>
              <a:gd name="connsiteX4" fmla="*/ 2565400 w 4450080"/>
              <a:gd name="connsiteY4" fmla="*/ 2799080 h 2849880"/>
              <a:gd name="connsiteX5" fmla="*/ 2565400 w 4450080"/>
              <a:gd name="connsiteY5" fmla="*/ 2768600 h 2849880"/>
              <a:gd name="connsiteX6" fmla="*/ 2260600 w 4450080"/>
              <a:gd name="connsiteY6" fmla="*/ 2768600 h 2849880"/>
              <a:gd name="connsiteX7" fmla="*/ 2260600 w 4450080"/>
              <a:gd name="connsiteY7" fmla="*/ 2748280 h 2849880"/>
              <a:gd name="connsiteX8" fmla="*/ 2194560 w 4450080"/>
              <a:gd name="connsiteY8" fmla="*/ 2748280 h 2849880"/>
              <a:gd name="connsiteX9" fmla="*/ 2195513 w 4450080"/>
              <a:gd name="connsiteY9" fmla="*/ 2731453 h 2849880"/>
              <a:gd name="connsiteX10" fmla="*/ 1706880 w 4450080"/>
              <a:gd name="connsiteY10" fmla="*/ 2733040 h 2849880"/>
              <a:gd name="connsiteX11" fmla="*/ 1706880 w 4450080"/>
              <a:gd name="connsiteY11" fmla="*/ 2692400 h 2849880"/>
              <a:gd name="connsiteX12" fmla="*/ 1361440 w 4450080"/>
              <a:gd name="connsiteY12" fmla="*/ 2692400 h 2849880"/>
              <a:gd name="connsiteX13" fmla="*/ 1361440 w 4450080"/>
              <a:gd name="connsiteY13" fmla="*/ 2672080 h 2849880"/>
              <a:gd name="connsiteX14" fmla="*/ 1361440 w 4450080"/>
              <a:gd name="connsiteY14" fmla="*/ 2672080 h 2849880"/>
              <a:gd name="connsiteX15" fmla="*/ 1305560 w 4450080"/>
              <a:gd name="connsiteY15" fmla="*/ 2672080 h 2849880"/>
              <a:gd name="connsiteX16" fmla="*/ 1305560 w 4450080"/>
              <a:gd name="connsiteY16" fmla="*/ 2661920 h 2849880"/>
              <a:gd name="connsiteX17" fmla="*/ 1275080 w 4450080"/>
              <a:gd name="connsiteY17" fmla="*/ 2661920 h 2849880"/>
              <a:gd name="connsiteX18" fmla="*/ 1275080 w 4450080"/>
              <a:gd name="connsiteY18" fmla="*/ 2621280 h 2849880"/>
              <a:gd name="connsiteX19" fmla="*/ 1127760 w 4450080"/>
              <a:gd name="connsiteY19" fmla="*/ 2621280 h 2849880"/>
              <a:gd name="connsiteX20" fmla="*/ 1127760 w 4450080"/>
              <a:gd name="connsiteY20" fmla="*/ 2606040 h 2849880"/>
              <a:gd name="connsiteX21" fmla="*/ 960755 w 4450080"/>
              <a:gd name="connsiteY21" fmla="*/ 2606040 h 2849880"/>
              <a:gd name="connsiteX22" fmla="*/ 960120 w 4450080"/>
              <a:gd name="connsiteY22" fmla="*/ 2590800 h 2849880"/>
              <a:gd name="connsiteX23" fmla="*/ 858520 w 4450080"/>
              <a:gd name="connsiteY23" fmla="*/ 2590800 h 2849880"/>
              <a:gd name="connsiteX24" fmla="*/ 858520 w 4450080"/>
              <a:gd name="connsiteY24" fmla="*/ 2565400 h 2849880"/>
              <a:gd name="connsiteX25" fmla="*/ 797560 w 4450080"/>
              <a:gd name="connsiteY25" fmla="*/ 2565400 h 2849880"/>
              <a:gd name="connsiteX26" fmla="*/ 797560 w 4450080"/>
              <a:gd name="connsiteY26" fmla="*/ 2540000 h 2849880"/>
              <a:gd name="connsiteX27" fmla="*/ 711200 w 4450080"/>
              <a:gd name="connsiteY27" fmla="*/ 2540000 h 2849880"/>
              <a:gd name="connsiteX28" fmla="*/ 711200 w 4450080"/>
              <a:gd name="connsiteY28" fmla="*/ 2499360 h 2849880"/>
              <a:gd name="connsiteX29" fmla="*/ 635000 w 4450080"/>
              <a:gd name="connsiteY29" fmla="*/ 2499360 h 2849880"/>
              <a:gd name="connsiteX30" fmla="*/ 625475 w 4450080"/>
              <a:gd name="connsiteY30" fmla="*/ 2518410 h 2849880"/>
              <a:gd name="connsiteX31" fmla="*/ 599440 w 4450080"/>
              <a:gd name="connsiteY31" fmla="*/ 2499360 h 2849880"/>
              <a:gd name="connsiteX32" fmla="*/ 599440 w 4450080"/>
              <a:gd name="connsiteY32" fmla="*/ 2392680 h 2849880"/>
              <a:gd name="connsiteX33" fmla="*/ 589280 w 4450080"/>
              <a:gd name="connsiteY33" fmla="*/ 2392680 h 2849880"/>
              <a:gd name="connsiteX34" fmla="*/ 589280 w 4450080"/>
              <a:gd name="connsiteY34" fmla="*/ 2367280 h 2849880"/>
              <a:gd name="connsiteX35" fmla="*/ 579120 w 4450080"/>
              <a:gd name="connsiteY35" fmla="*/ 2357120 h 2849880"/>
              <a:gd name="connsiteX36" fmla="*/ 563880 w 4450080"/>
              <a:gd name="connsiteY36" fmla="*/ 2357120 h 2849880"/>
              <a:gd name="connsiteX37" fmla="*/ 563880 w 4450080"/>
              <a:gd name="connsiteY37" fmla="*/ 2316480 h 2849880"/>
              <a:gd name="connsiteX38" fmla="*/ 482600 w 4450080"/>
              <a:gd name="connsiteY38" fmla="*/ 2316480 h 2849880"/>
              <a:gd name="connsiteX39" fmla="*/ 482600 w 4450080"/>
              <a:gd name="connsiteY39" fmla="*/ 2286000 h 2849880"/>
              <a:gd name="connsiteX40" fmla="*/ 477520 w 4450080"/>
              <a:gd name="connsiteY40" fmla="*/ 2291080 h 2849880"/>
              <a:gd name="connsiteX41" fmla="*/ 477520 w 4450080"/>
              <a:gd name="connsiteY41" fmla="*/ 2255520 h 2849880"/>
              <a:gd name="connsiteX42" fmla="*/ 441960 w 4450080"/>
              <a:gd name="connsiteY42" fmla="*/ 2255520 h 2849880"/>
              <a:gd name="connsiteX43" fmla="*/ 441960 w 4450080"/>
              <a:gd name="connsiteY43" fmla="*/ 2189480 h 2849880"/>
              <a:gd name="connsiteX44" fmla="*/ 386080 w 4450080"/>
              <a:gd name="connsiteY44" fmla="*/ 2189480 h 2849880"/>
              <a:gd name="connsiteX45" fmla="*/ 386080 w 4450080"/>
              <a:gd name="connsiteY45" fmla="*/ 2148840 h 2849880"/>
              <a:gd name="connsiteX46" fmla="*/ 365760 w 4450080"/>
              <a:gd name="connsiteY46" fmla="*/ 2148840 h 2849880"/>
              <a:gd name="connsiteX47" fmla="*/ 365760 w 4450080"/>
              <a:gd name="connsiteY47" fmla="*/ 2113280 h 2849880"/>
              <a:gd name="connsiteX48" fmla="*/ 345440 w 4450080"/>
              <a:gd name="connsiteY48" fmla="*/ 2113280 h 2849880"/>
              <a:gd name="connsiteX49" fmla="*/ 345440 w 4450080"/>
              <a:gd name="connsiteY49" fmla="*/ 1965960 h 2849880"/>
              <a:gd name="connsiteX50" fmla="*/ 299720 w 4450080"/>
              <a:gd name="connsiteY50" fmla="*/ 1965960 h 2849880"/>
              <a:gd name="connsiteX51" fmla="*/ 299720 w 4450080"/>
              <a:gd name="connsiteY51" fmla="*/ 1935480 h 2849880"/>
              <a:gd name="connsiteX52" fmla="*/ 254000 w 4450080"/>
              <a:gd name="connsiteY52" fmla="*/ 1935480 h 2849880"/>
              <a:gd name="connsiteX53" fmla="*/ 254000 w 4450080"/>
              <a:gd name="connsiteY53" fmla="*/ 1884680 h 2849880"/>
              <a:gd name="connsiteX54" fmla="*/ 254000 w 4450080"/>
              <a:gd name="connsiteY54" fmla="*/ 1833880 h 2849880"/>
              <a:gd name="connsiteX55" fmla="*/ 233680 w 4450080"/>
              <a:gd name="connsiteY55" fmla="*/ 1833880 h 2849880"/>
              <a:gd name="connsiteX56" fmla="*/ 233680 w 4450080"/>
              <a:gd name="connsiteY56" fmla="*/ 1798320 h 2849880"/>
              <a:gd name="connsiteX57" fmla="*/ 213360 w 4450080"/>
              <a:gd name="connsiteY57" fmla="*/ 1778000 h 2849880"/>
              <a:gd name="connsiteX58" fmla="*/ 213360 w 4450080"/>
              <a:gd name="connsiteY58" fmla="*/ 1188720 h 2849880"/>
              <a:gd name="connsiteX59" fmla="*/ 208280 w 4450080"/>
              <a:gd name="connsiteY59" fmla="*/ 1183640 h 2849880"/>
              <a:gd name="connsiteX60" fmla="*/ 208280 w 4450080"/>
              <a:gd name="connsiteY60" fmla="*/ 980440 h 2849880"/>
              <a:gd name="connsiteX61" fmla="*/ 193040 w 4450080"/>
              <a:gd name="connsiteY61" fmla="*/ 980440 h 2849880"/>
              <a:gd name="connsiteX62" fmla="*/ 193040 w 4450080"/>
              <a:gd name="connsiteY62" fmla="*/ 853440 h 2849880"/>
              <a:gd name="connsiteX63" fmla="*/ 172720 w 4450080"/>
              <a:gd name="connsiteY63" fmla="*/ 853440 h 2849880"/>
              <a:gd name="connsiteX64" fmla="*/ 172720 w 4450080"/>
              <a:gd name="connsiteY64" fmla="*/ 787400 h 2849880"/>
              <a:gd name="connsiteX65" fmla="*/ 162560 w 4450080"/>
              <a:gd name="connsiteY65" fmla="*/ 777240 h 2849880"/>
              <a:gd name="connsiteX66" fmla="*/ 162560 w 4450080"/>
              <a:gd name="connsiteY66" fmla="*/ 675640 h 2849880"/>
              <a:gd name="connsiteX67" fmla="*/ 142240 w 4450080"/>
              <a:gd name="connsiteY67" fmla="*/ 675640 h 2849880"/>
              <a:gd name="connsiteX68" fmla="*/ 139065 w 4450080"/>
              <a:gd name="connsiteY68" fmla="*/ 554038 h 2849880"/>
              <a:gd name="connsiteX69" fmla="*/ 128905 w 4450080"/>
              <a:gd name="connsiteY69" fmla="*/ 553085 h 2849880"/>
              <a:gd name="connsiteX70" fmla="*/ 127318 w 4450080"/>
              <a:gd name="connsiteY70" fmla="*/ 524193 h 2849880"/>
              <a:gd name="connsiteX71" fmla="*/ 108267 w 4450080"/>
              <a:gd name="connsiteY71" fmla="*/ 525781 h 2849880"/>
              <a:gd name="connsiteX72" fmla="*/ 106680 w 4450080"/>
              <a:gd name="connsiteY72" fmla="*/ 411480 h 2849880"/>
              <a:gd name="connsiteX73" fmla="*/ 91440 w 4450080"/>
              <a:gd name="connsiteY73" fmla="*/ 411480 h 2849880"/>
              <a:gd name="connsiteX74" fmla="*/ 91440 w 4450080"/>
              <a:gd name="connsiteY74" fmla="*/ 350520 h 2849880"/>
              <a:gd name="connsiteX75" fmla="*/ 81280 w 4450080"/>
              <a:gd name="connsiteY75" fmla="*/ 340360 h 2849880"/>
              <a:gd name="connsiteX76" fmla="*/ 81280 w 4450080"/>
              <a:gd name="connsiteY76" fmla="*/ 318135 h 2849880"/>
              <a:gd name="connsiteX77" fmla="*/ 57785 w 4450080"/>
              <a:gd name="connsiteY77" fmla="*/ 318452 h 2849880"/>
              <a:gd name="connsiteX78" fmla="*/ 45720 w 4450080"/>
              <a:gd name="connsiteY78" fmla="*/ 172720 h 2849880"/>
              <a:gd name="connsiteX79" fmla="*/ 35560 w 4450080"/>
              <a:gd name="connsiteY79" fmla="*/ 172720 h 2849880"/>
              <a:gd name="connsiteX80" fmla="*/ 35560 w 4450080"/>
              <a:gd name="connsiteY80" fmla="*/ 106680 h 2849880"/>
              <a:gd name="connsiteX81" fmla="*/ 15240 w 4450080"/>
              <a:gd name="connsiteY81" fmla="*/ 106680 h 2849880"/>
              <a:gd name="connsiteX82" fmla="*/ 15240 w 4450080"/>
              <a:gd name="connsiteY82" fmla="*/ 60960 h 2849880"/>
              <a:gd name="connsiteX83" fmla="*/ 0 w 4450080"/>
              <a:gd name="connsiteY83" fmla="*/ 60960 h 2849880"/>
              <a:gd name="connsiteX84" fmla="*/ 0 w 4450080"/>
              <a:gd name="connsiteY84" fmla="*/ 0 h 2849880"/>
              <a:gd name="connsiteX85" fmla="*/ 0 w 4450080"/>
              <a:gd name="connsiteY85" fmla="*/ 0 h 2849880"/>
              <a:gd name="connsiteX0" fmla="*/ 4450080 w 4450080"/>
              <a:gd name="connsiteY0" fmla="*/ 2849880 h 2849880"/>
              <a:gd name="connsiteX1" fmla="*/ 3637280 w 4450080"/>
              <a:gd name="connsiteY1" fmla="*/ 2849880 h 2849880"/>
              <a:gd name="connsiteX2" fmla="*/ 3637280 w 4450080"/>
              <a:gd name="connsiteY2" fmla="*/ 2799080 h 2849880"/>
              <a:gd name="connsiteX3" fmla="*/ 2565400 w 4450080"/>
              <a:gd name="connsiteY3" fmla="*/ 2799080 h 2849880"/>
              <a:gd name="connsiteX4" fmla="*/ 2565400 w 4450080"/>
              <a:gd name="connsiteY4" fmla="*/ 2799080 h 2849880"/>
              <a:gd name="connsiteX5" fmla="*/ 2565400 w 4450080"/>
              <a:gd name="connsiteY5" fmla="*/ 2768600 h 2849880"/>
              <a:gd name="connsiteX6" fmla="*/ 2260600 w 4450080"/>
              <a:gd name="connsiteY6" fmla="*/ 2768600 h 2849880"/>
              <a:gd name="connsiteX7" fmla="*/ 2260600 w 4450080"/>
              <a:gd name="connsiteY7" fmla="*/ 2748280 h 2849880"/>
              <a:gd name="connsiteX8" fmla="*/ 2194560 w 4450080"/>
              <a:gd name="connsiteY8" fmla="*/ 2748280 h 2849880"/>
              <a:gd name="connsiteX9" fmla="*/ 2195513 w 4450080"/>
              <a:gd name="connsiteY9" fmla="*/ 2731453 h 2849880"/>
              <a:gd name="connsiteX10" fmla="*/ 1706880 w 4450080"/>
              <a:gd name="connsiteY10" fmla="*/ 2733040 h 2849880"/>
              <a:gd name="connsiteX11" fmla="*/ 1706880 w 4450080"/>
              <a:gd name="connsiteY11" fmla="*/ 2692400 h 2849880"/>
              <a:gd name="connsiteX12" fmla="*/ 1361440 w 4450080"/>
              <a:gd name="connsiteY12" fmla="*/ 2692400 h 2849880"/>
              <a:gd name="connsiteX13" fmla="*/ 1361440 w 4450080"/>
              <a:gd name="connsiteY13" fmla="*/ 2672080 h 2849880"/>
              <a:gd name="connsiteX14" fmla="*/ 1361440 w 4450080"/>
              <a:gd name="connsiteY14" fmla="*/ 2672080 h 2849880"/>
              <a:gd name="connsiteX15" fmla="*/ 1305560 w 4450080"/>
              <a:gd name="connsiteY15" fmla="*/ 2672080 h 2849880"/>
              <a:gd name="connsiteX16" fmla="*/ 1305560 w 4450080"/>
              <a:gd name="connsiteY16" fmla="*/ 2661920 h 2849880"/>
              <a:gd name="connsiteX17" fmla="*/ 1275080 w 4450080"/>
              <a:gd name="connsiteY17" fmla="*/ 2661920 h 2849880"/>
              <a:gd name="connsiteX18" fmla="*/ 1275080 w 4450080"/>
              <a:gd name="connsiteY18" fmla="*/ 2621280 h 2849880"/>
              <a:gd name="connsiteX19" fmla="*/ 1127760 w 4450080"/>
              <a:gd name="connsiteY19" fmla="*/ 2621280 h 2849880"/>
              <a:gd name="connsiteX20" fmla="*/ 1127760 w 4450080"/>
              <a:gd name="connsiteY20" fmla="*/ 2606040 h 2849880"/>
              <a:gd name="connsiteX21" fmla="*/ 960755 w 4450080"/>
              <a:gd name="connsiteY21" fmla="*/ 2606040 h 2849880"/>
              <a:gd name="connsiteX22" fmla="*/ 960120 w 4450080"/>
              <a:gd name="connsiteY22" fmla="*/ 2590800 h 2849880"/>
              <a:gd name="connsiteX23" fmla="*/ 858520 w 4450080"/>
              <a:gd name="connsiteY23" fmla="*/ 2590800 h 2849880"/>
              <a:gd name="connsiteX24" fmla="*/ 858520 w 4450080"/>
              <a:gd name="connsiteY24" fmla="*/ 2565400 h 2849880"/>
              <a:gd name="connsiteX25" fmla="*/ 797560 w 4450080"/>
              <a:gd name="connsiteY25" fmla="*/ 2565400 h 2849880"/>
              <a:gd name="connsiteX26" fmla="*/ 797560 w 4450080"/>
              <a:gd name="connsiteY26" fmla="*/ 2540000 h 2849880"/>
              <a:gd name="connsiteX27" fmla="*/ 711200 w 4450080"/>
              <a:gd name="connsiteY27" fmla="*/ 2540000 h 2849880"/>
              <a:gd name="connsiteX28" fmla="*/ 711200 w 4450080"/>
              <a:gd name="connsiteY28" fmla="*/ 2499360 h 2849880"/>
              <a:gd name="connsiteX29" fmla="*/ 635000 w 4450080"/>
              <a:gd name="connsiteY29" fmla="*/ 2499360 h 2849880"/>
              <a:gd name="connsiteX30" fmla="*/ 639763 w 4450080"/>
              <a:gd name="connsiteY30" fmla="*/ 2451735 h 2849880"/>
              <a:gd name="connsiteX31" fmla="*/ 599440 w 4450080"/>
              <a:gd name="connsiteY31" fmla="*/ 2499360 h 2849880"/>
              <a:gd name="connsiteX32" fmla="*/ 599440 w 4450080"/>
              <a:gd name="connsiteY32" fmla="*/ 2392680 h 2849880"/>
              <a:gd name="connsiteX33" fmla="*/ 589280 w 4450080"/>
              <a:gd name="connsiteY33" fmla="*/ 2392680 h 2849880"/>
              <a:gd name="connsiteX34" fmla="*/ 589280 w 4450080"/>
              <a:gd name="connsiteY34" fmla="*/ 2367280 h 2849880"/>
              <a:gd name="connsiteX35" fmla="*/ 579120 w 4450080"/>
              <a:gd name="connsiteY35" fmla="*/ 2357120 h 2849880"/>
              <a:gd name="connsiteX36" fmla="*/ 563880 w 4450080"/>
              <a:gd name="connsiteY36" fmla="*/ 2357120 h 2849880"/>
              <a:gd name="connsiteX37" fmla="*/ 563880 w 4450080"/>
              <a:gd name="connsiteY37" fmla="*/ 2316480 h 2849880"/>
              <a:gd name="connsiteX38" fmla="*/ 482600 w 4450080"/>
              <a:gd name="connsiteY38" fmla="*/ 2316480 h 2849880"/>
              <a:gd name="connsiteX39" fmla="*/ 482600 w 4450080"/>
              <a:gd name="connsiteY39" fmla="*/ 2286000 h 2849880"/>
              <a:gd name="connsiteX40" fmla="*/ 477520 w 4450080"/>
              <a:gd name="connsiteY40" fmla="*/ 2291080 h 2849880"/>
              <a:gd name="connsiteX41" fmla="*/ 477520 w 4450080"/>
              <a:gd name="connsiteY41" fmla="*/ 2255520 h 2849880"/>
              <a:gd name="connsiteX42" fmla="*/ 441960 w 4450080"/>
              <a:gd name="connsiteY42" fmla="*/ 2255520 h 2849880"/>
              <a:gd name="connsiteX43" fmla="*/ 441960 w 4450080"/>
              <a:gd name="connsiteY43" fmla="*/ 2189480 h 2849880"/>
              <a:gd name="connsiteX44" fmla="*/ 386080 w 4450080"/>
              <a:gd name="connsiteY44" fmla="*/ 2189480 h 2849880"/>
              <a:gd name="connsiteX45" fmla="*/ 386080 w 4450080"/>
              <a:gd name="connsiteY45" fmla="*/ 2148840 h 2849880"/>
              <a:gd name="connsiteX46" fmla="*/ 365760 w 4450080"/>
              <a:gd name="connsiteY46" fmla="*/ 2148840 h 2849880"/>
              <a:gd name="connsiteX47" fmla="*/ 365760 w 4450080"/>
              <a:gd name="connsiteY47" fmla="*/ 2113280 h 2849880"/>
              <a:gd name="connsiteX48" fmla="*/ 345440 w 4450080"/>
              <a:gd name="connsiteY48" fmla="*/ 2113280 h 2849880"/>
              <a:gd name="connsiteX49" fmla="*/ 345440 w 4450080"/>
              <a:gd name="connsiteY49" fmla="*/ 1965960 h 2849880"/>
              <a:gd name="connsiteX50" fmla="*/ 299720 w 4450080"/>
              <a:gd name="connsiteY50" fmla="*/ 1965960 h 2849880"/>
              <a:gd name="connsiteX51" fmla="*/ 299720 w 4450080"/>
              <a:gd name="connsiteY51" fmla="*/ 1935480 h 2849880"/>
              <a:gd name="connsiteX52" fmla="*/ 254000 w 4450080"/>
              <a:gd name="connsiteY52" fmla="*/ 1935480 h 2849880"/>
              <a:gd name="connsiteX53" fmla="*/ 254000 w 4450080"/>
              <a:gd name="connsiteY53" fmla="*/ 1884680 h 2849880"/>
              <a:gd name="connsiteX54" fmla="*/ 254000 w 4450080"/>
              <a:gd name="connsiteY54" fmla="*/ 1833880 h 2849880"/>
              <a:gd name="connsiteX55" fmla="*/ 233680 w 4450080"/>
              <a:gd name="connsiteY55" fmla="*/ 1833880 h 2849880"/>
              <a:gd name="connsiteX56" fmla="*/ 233680 w 4450080"/>
              <a:gd name="connsiteY56" fmla="*/ 1798320 h 2849880"/>
              <a:gd name="connsiteX57" fmla="*/ 213360 w 4450080"/>
              <a:gd name="connsiteY57" fmla="*/ 1778000 h 2849880"/>
              <a:gd name="connsiteX58" fmla="*/ 213360 w 4450080"/>
              <a:gd name="connsiteY58" fmla="*/ 1188720 h 2849880"/>
              <a:gd name="connsiteX59" fmla="*/ 208280 w 4450080"/>
              <a:gd name="connsiteY59" fmla="*/ 1183640 h 2849880"/>
              <a:gd name="connsiteX60" fmla="*/ 208280 w 4450080"/>
              <a:gd name="connsiteY60" fmla="*/ 980440 h 2849880"/>
              <a:gd name="connsiteX61" fmla="*/ 193040 w 4450080"/>
              <a:gd name="connsiteY61" fmla="*/ 980440 h 2849880"/>
              <a:gd name="connsiteX62" fmla="*/ 193040 w 4450080"/>
              <a:gd name="connsiteY62" fmla="*/ 853440 h 2849880"/>
              <a:gd name="connsiteX63" fmla="*/ 172720 w 4450080"/>
              <a:gd name="connsiteY63" fmla="*/ 853440 h 2849880"/>
              <a:gd name="connsiteX64" fmla="*/ 172720 w 4450080"/>
              <a:gd name="connsiteY64" fmla="*/ 787400 h 2849880"/>
              <a:gd name="connsiteX65" fmla="*/ 162560 w 4450080"/>
              <a:gd name="connsiteY65" fmla="*/ 777240 h 2849880"/>
              <a:gd name="connsiteX66" fmla="*/ 162560 w 4450080"/>
              <a:gd name="connsiteY66" fmla="*/ 675640 h 2849880"/>
              <a:gd name="connsiteX67" fmla="*/ 142240 w 4450080"/>
              <a:gd name="connsiteY67" fmla="*/ 675640 h 2849880"/>
              <a:gd name="connsiteX68" fmla="*/ 139065 w 4450080"/>
              <a:gd name="connsiteY68" fmla="*/ 554038 h 2849880"/>
              <a:gd name="connsiteX69" fmla="*/ 128905 w 4450080"/>
              <a:gd name="connsiteY69" fmla="*/ 553085 h 2849880"/>
              <a:gd name="connsiteX70" fmla="*/ 127318 w 4450080"/>
              <a:gd name="connsiteY70" fmla="*/ 524193 h 2849880"/>
              <a:gd name="connsiteX71" fmla="*/ 108267 w 4450080"/>
              <a:gd name="connsiteY71" fmla="*/ 525781 h 2849880"/>
              <a:gd name="connsiteX72" fmla="*/ 106680 w 4450080"/>
              <a:gd name="connsiteY72" fmla="*/ 411480 h 2849880"/>
              <a:gd name="connsiteX73" fmla="*/ 91440 w 4450080"/>
              <a:gd name="connsiteY73" fmla="*/ 411480 h 2849880"/>
              <a:gd name="connsiteX74" fmla="*/ 91440 w 4450080"/>
              <a:gd name="connsiteY74" fmla="*/ 350520 h 2849880"/>
              <a:gd name="connsiteX75" fmla="*/ 81280 w 4450080"/>
              <a:gd name="connsiteY75" fmla="*/ 340360 h 2849880"/>
              <a:gd name="connsiteX76" fmla="*/ 81280 w 4450080"/>
              <a:gd name="connsiteY76" fmla="*/ 318135 h 2849880"/>
              <a:gd name="connsiteX77" fmla="*/ 57785 w 4450080"/>
              <a:gd name="connsiteY77" fmla="*/ 318452 h 2849880"/>
              <a:gd name="connsiteX78" fmla="*/ 45720 w 4450080"/>
              <a:gd name="connsiteY78" fmla="*/ 172720 h 2849880"/>
              <a:gd name="connsiteX79" fmla="*/ 35560 w 4450080"/>
              <a:gd name="connsiteY79" fmla="*/ 172720 h 2849880"/>
              <a:gd name="connsiteX80" fmla="*/ 35560 w 4450080"/>
              <a:gd name="connsiteY80" fmla="*/ 106680 h 2849880"/>
              <a:gd name="connsiteX81" fmla="*/ 15240 w 4450080"/>
              <a:gd name="connsiteY81" fmla="*/ 106680 h 2849880"/>
              <a:gd name="connsiteX82" fmla="*/ 15240 w 4450080"/>
              <a:gd name="connsiteY82" fmla="*/ 60960 h 2849880"/>
              <a:gd name="connsiteX83" fmla="*/ 0 w 4450080"/>
              <a:gd name="connsiteY83" fmla="*/ 60960 h 2849880"/>
              <a:gd name="connsiteX84" fmla="*/ 0 w 4450080"/>
              <a:gd name="connsiteY84" fmla="*/ 0 h 2849880"/>
              <a:gd name="connsiteX85" fmla="*/ 0 w 4450080"/>
              <a:gd name="connsiteY85" fmla="*/ 0 h 2849880"/>
              <a:gd name="connsiteX0" fmla="*/ 4450080 w 4450080"/>
              <a:gd name="connsiteY0" fmla="*/ 2849880 h 2849880"/>
              <a:gd name="connsiteX1" fmla="*/ 3637280 w 4450080"/>
              <a:gd name="connsiteY1" fmla="*/ 2849880 h 2849880"/>
              <a:gd name="connsiteX2" fmla="*/ 3637280 w 4450080"/>
              <a:gd name="connsiteY2" fmla="*/ 2799080 h 2849880"/>
              <a:gd name="connsiteX3" fmla="*/ 2565400 w 4450080"/>
              <a:gd name="connsiteY3" fmla="*/ 2799080 h 2849880"/>
              <a:gd name="connsiteX4" fmla="*/ 2565400 w 4450080"/>
              <a:gd name="connsiteY4" fmla="*/ 2799080 h 2849880"/>
              <a:gd name="connsiteX5" fmla="*/ 2565400 w 4450080"/>
              <a:gd name="connsiteY5" fmla="*/ 2768600 h 2849880"/>
              <a:gd name="connsiteX6" fmla="*/ 2260600 w 4450080"/>
              <a:gd name="connsiteY6" fmla="*/ 2768600 h 2849880"/>
              <a:gd name="connsiteX7" fmla="*/ 2260600 w 4450080"/>
              <a:gd name="connsiteY7" fmla="*/ 2748280 h 2849880"/>
              <a:gd name="connsiteX8" fmla="*/ 2194560 w 4450080"/>
              <a:gd name="connsiteY8" fmla="*/ 2748280 h 2849880"/>
              <a:gd name="connsiteX9" fmla="*/ 2195513 w 4450080"/>
              <a:gd name="connsiteY9" fmla="*/ 2731453 h 2849880"/>
              <a:gd name="connsiteX10" fmla="*/ 1706880 w 4450080"/>
              <a:gd name="connsiteY10" fmla="*/ 2733040 h 2849880"/>
              <a:gd name="connsiteX11" fmla="*/ 1706880 w 4450080"/>
              <a:gd name="connsiteY11" fmla="*/ 2692400 h 2849880"/>
              <a:gd name="connsiteX12" fmla="*/ 1361440 w 4450080"/>
              <a:gd name="connsiteY12" fmla="*/ 2692400 h 2849880"/>
              <a:gd name="connsiteX13" fmla="*/ 1361440 w 4450080"/>
              <a:gd name="connsiteY13" fmla="*/ 2672080 h 2849880"/>
              <a:gd name="connsiteX14" fmla="*/ 1361440 w 4450080"/>
              <a:gd name="connsiteY14" fmla="*/ 2672080 h 2849880"/>
              <a:gd name="connsiteX15" fmla="*/ 1305560 w 4450080"/>
              <a:gd name="connsiteY15" fmla="*/ 2672080 h 2849880"/>
              <a:gd name="connsiteX16" fmla="*/ 1305560 w 4450080"/>
              <a:gd name="connsiteY16" fmla="*/ 2661920 h 2849880"/>
              <a:gd name="connsiteX17" fmla="*/ 1275080 w 4450080"/>
              <a:gd name="connsiteY17" fmla="*/ 2661920 h 2849880"/>
              <a:gd name="connsiteX18" fmla="*/ 1275080 w 4450080"/>
              <a:gd name="connsiteY18" fmla="*/ 2621280 h 2849880"/>
              <a:gd name="connsiteX19" fmla="*/ 1127760 w 4450080"/>
              <a:gd name="connsiteY19" fmla="*/ 2621280 h 2849880"/>
              <a:gd name="connsiteX20" fmla="*/ 1127760 w 4450080"/>
              <a:gd name="connsiteY20" fmla="*/ 2606040 h 2849880"/>
              <a:gd name="connsiteX21" fmla="*/ 960755 w 4450080"/>
              <a:gd name="connsiteY21" fmla="*/ 2606040 h 2849880"/>
              <a:gd name="connsiteX22" fmla="*/ 960120 w 4450080"/>
              <a:gd name="connsiteY22" fmla="*/ 2590800 h 2849880"/>
              <a:gd name="connsiteX23" fmla="*/ 858520 w 4450080"/>
              <a:gd name="connsiteY23" fmla="*/ 2590800 h 2849880"/>
              <a:gd name="connsiteX24" fmla="*/ 858520 w 4450080"/>
              <a:gd name="connsiteY24" fmla="*/ 2565400 h 2849880"/>
              <a:gd name="connsiteX25" fmla="*/ 797560 w 4450080"/>
              <a:gd name="connsiteY25" fmla="*/ 2565400 h 2849880"/>
              <a:gd name="connsiteX26" fmla="*/ 797560 w 4450080"/>
              <a:gd name="connsiteY26" fmla="*/ 2540000 h 2849880"/>
              <a:gd name="connsiteX27" fmla="*/ 711200 w 4450080"/>
              <a:gd name="connsiteY27" fmla="*/ 2540000 h 2849880"/>
              <a:gd name="connsiteX28" fmla="*/ 711200 w 4450080"/>
              <a:gd name="connsiteY28" fmla="*/ 2499360 h 2849880"/>
              <a:gd name="connsiteX29" fmla="*/ 638175 w 4450080"/>
              <a:gd name="connsiteY29" fmla="*/ 2510473 h 2849880"/>
              <a:gd name="connsiteX30" fmla="*/ 639763 w 4450080"/>
              <a:gd name="connsiteY30" fmla="*/ 2451735 h 2849880"/>
              <a:gd name="connsiteX31" fmla="*/ 599440 w 4450080"/>
              <a:gd name="connsiteY31" fmla="*/ 2499360 h 2849880"/>
              <a:gd name="connsiteX32" fmla="*/ 599440 w 4450080"/>
              <a:gd name="connsiteY32" fmla="*/ 2392680 h 2849880"/>
              <a:gd name="connsiteX33" fmla="*/ 589280 w 4450080"/>
              <a:gd name="connsiteY33" fmla="*/ 2392680 h 2849880"/>
              <a:gd name="connsiteX34" fmla="*/ 589280 w 4450080"/>
              <a:gd name="connsiteY34" fmla="*/ 2367280 h 2849880"/>
              <a:gd name="connsiteX35" fmla="*/ 579120 w 4450080"/>
              <a:gd name="connsiteY35" fmla="*/ 2357120 h 2849880"/>
              <a:gd name="connsiteX36" fmla="*/ 563880 w 4450080"/>
              <a:gd name="connsiteY36" fmla="*/ 2357120 h 2849880"/>
              <a:gd name="connsiteX37" fmla="*/ 563880 w 4450080"/>
              <a:gd name="connsiteY37" fmla="*/ 2316480 h 2849880"/>
              <a:gd name="connsiteX38" fmla="*/ 482600 w 4450080"/>
              <a:gd name="connsiteY38" fmla="*/ 2316480 h 2849880"/>
              <a:gd name="connsiteX39" fmla="*/ 482600 w 4450080"/>
              <a:gd name="connsiteY39" fmla="*/ 2286000 h 2849880"/>
              <a:gd name="connsiteX40" fmla="*/ 477520 w 4450080"/>
              <a:gd name="connsiteY40" fmla="*/ 2291080 h 2849880"/>
              <a:gd name="connsiteX41" fmla="*/ 477520 w 4450080"/>
              <a:gd name="connsiteY41" fmla="*/ 2255520 h 2849880"/>
              <a:gd name="connsiteX42" fmla="*/ 441960 w 4450080"/>
              <a:gd name="connsiteY42" fmla="*/ 2255520 h 2849880"/>
              <a:gd name="connsiteX43" fmla="*/ 441960 w 4450080"/>
              <a:gd name="connsiteY43" fmla="*/ 2189480 h 2849880"/>
              <a:gd name="connsiteX44" fmla="*/ 386080 w 4450080"/>
              <a:gd name="connsiteY44" fmla="*/ 2189480 h 2849880"/>
              <a:gd name="connsiteX45" fmla="*/ 386080 w 4450080"/>
              <a:gd name="connsiteY45" fmla="*/ 2148840 h 2849880"/>
              <a:gd name="connsiteX46" fmla="*/ 365760 w 4450080"/>
              <a:gd name="connsiteY46" fmla="*/ 2148840 h 2849880"/>
              <a:gd name="connsiteX47" fmla="*/ 365760 w 4450080"/>
              <a:gd name="connsiteY47" fmla="*/ 2113280 h 2849880"/>
              <a:gd name="connsiteX48" fmla="*/ 345440 w 4450080"/>
              <a:gd name="connsiteY48" fmla="*/ 2113280 h 2849880"/>
              <a:gd name="connsiteX49" fmla="*/ 345440 w 4450080"/>
              <a:gd name="connsiteY49" fmla="*/ 1965960 h 2849880"/>
              <a:gd name="connsiteX50" fmla="*/ 299720 w 4450080"/>
              <a:gd name="connsiteY50" fmla="*/ 1965960 h 2849880"/>
              <a:gd name="connsiteX51" fmla="*/ 299720 w 4450080"/>
              <a:gd name="connsiteY51" fmla="*/ 1935480 h 2849880"/>
              <a:gd name="connsiteX52" fmla="*/ 254000 w 4450080"/>
              <a:gd name="connsiteY52" fmla="*/ 1935480 h 2849880"/>
              <a:gd name="connsiteX53" fmla="*/ 254000 w 4450080"/>
              <a:gd name="connsiteY53" fmla="*/ 1884680 h 2849880"/>
              <a:gd name="connsiteX54" fmla="*/ 254000 w 4450080"/>
              <a:gd name="connsiteY54" fmla="*/ 1833880 h 2849880"/>
              <a:gd name="connsiteX55" fmla="*/ 233680 w 4450080"/>
              <a:gd name="connsiteY55" fmla="*/ 1833880 h 2849880"/>
              <a:gd name="connsiteX56" fmla="*/ 233680 w 4450080"/>
              <a:gd name="connsiteY56" fmla="*/ 1798320 h 2849880"/>
              <a:gd name="connsiteX57" fmla="*/ 213360 w 4450080"/>
              <a:gd name="connsiteY57" fmla="*/ 1778000 h 2849880"/>
              <a:gd name="connsiteX58" fmla="*/ 213360 w 4450080"/>
              <a:gd name="connsiteY58" fmla="*/ 1188720 h 2849880"/>
              <a:gd name="connsiteX59" fmla="*/ 208280 w 4450080"/>
              <a:gd name="connsiteY59" fmla="*/ 1183640 h 2849880"/>
              <a:gd name="connsiteX60" fmla="*/ 208280 w 4450080"/>
              <a:gd name="connsiteY60" fmla="*/ 980440 h 2849880"/>
              <a:gd name="connsiteX61" fmla="*/ 193040 w 4450080"/>
              <a:gd name="connsiteY61" fmla="*/ 980440 h 2849880"/>
              <a:gd name="connsiteX62" fmla="*/ 193040 w 4450080"/>
              <a:gd name="connsiteY62" fmla="*/ 853440 h 2849880"/>
              <a:gd name="connsiteX63" fmla="*/ 172720 w 4450080"/>
              <a:gd name="connsiteY63" fmla="*/ 853440 h 2849880"/>
              <a:gd name="connsiteX64" fmla="*/ 172720 w 4450080"/>
              <a:gd name="connsiteY64" fmla="*/ 787400 h 2849880"/>
              <a:gd name="connsiteX65" fmla="*/ 162560 w 4450080"/>
              <a:gd name="connsiteY65" fmla="*/ 777240 h 2849880"/>
              <a:gd name="connsiteX66" fmla="*/ 162560 w 4450080"/>
              <a:gd name="connsiteY66" fmla="*/ 675640 h 2849880"/>
              <a:gd name="connsiteX67" fmla="*/ 142240 w 4450080"/>
              <a:gd name="connsiteY67" fmla="*/ 675640 h 2849880"/>
              <a:gd name="connsiteX68" fmla="*/ 139065 w 4450080"/>
              <a:gd name="connsiteY68" fmla="*/ 554038 h 2849880"/>
              <a:gd name="connsiteX69" fmla="*/ 128905 w 4450080"/>
              <a:gd name="connsiteY69" fmla="*/ 553085 h 2849880"/>
              <a:gd name="connsiteX70" fmla="*/ 127318 w 4450080"/>
              <a:gd name="connsiteY70" fmla="*/ 524193 h 2849880"/>
              <a:gd name="connsiteX71" fmla="*/ 108267 w 4450080"/>
              <a:gd name="connsiteY71" fmla="*/ 525781 h 2849880"/>
              <a:gd name="connsiteX72" fmla="*/ 106680 w 4450080"/>
              <a:gd name="connsiteY72" fmla="*/ 411480 h 2849880"/>
              <a:gd name="connsiteX73" fmla="*/ 91440 w 4450080"/>
              <a:gd name="connsiteY73" fmla="*/ 411480 h 2849880"/>
              <a:gd name="connsiteX74" fmla="*/ 91440 w 4450080"/>
              <a:gd name="connsiteY74" fmla="*/ 350520 h 2849880"/>
              <a:gd name="connsiteX75" fmla="*/ 81280 w 4450080"/>
              <a:gd name="connsiteY75" fmla="*/ 340360 h 2849880"/>
              <a:gd name="connsiteX76" fmla="*/ 81280 w 4450080"/>
              <a:gd name="connsiteY76" fmla="*/ 318135 h 2849880"/>
              <a:gd name="connsiteX77" fmla="*/ 57785 w 4450080"/>
              <a:gd name="connsiteY77" fmla="*/ 318452 h 2849880"/>
              <a:gd name="connsiteX78" fmla="*/ 45720 w 4450080"/>
              <a:gd name="connsiteY78" fmla="*/ 172720 h 2849880"/>
              <a:gd name="connsiteX79" fmla="*/ 35560 w 4450080"/>
              <a:gd name="connsiteY79" fmla="*/ 172720 h 2849880"/>
              <a:gd name="connsiteX80" fmla="*/ 35560 w 4450080"/>
              <a:gd name="connsiteY80" fmla="*/ 106680 h 2849880"/>
              <a:gd name="connsiteX81" fmla="*/ 15240 w 4450080"/>
              <a:gd name="connsiteY81" fmla="*/ 106680 h 2849880"/>
              <a:gd name="connsiteX82" fmla="*/ 15240 w 4450080"/>
              <a:gd name="connsiteY82" fmla="*/ 60960 h 2849880"/>
              <a:gd name="connsiteX83" fmla="*/ 0 w 4450080"/>
              <a:gd name="connsiteY83" fmla="*/ 60960 h 2849880"/>
              <a:gd name="connsiteX84" fmla="*/ 0 w 4450080"/>
              <a:gd name="connsiteY84" fmla="*/ 0 h 2849880"/>
              <a:gd name="connsiteX85" fmla="*/ 0 w 4450080"/>
              <a:gd name="connsiteY85" fmla="*/ 0 h 2849880"/>
              <a:gd name="connsiteX0" fmla="*/ 4450080 w 4450080"/>
              <a:gd name="connsiteY0" fmla="*/ 2849880 h 2849880"/>
              <a:gd name="connsiteX1" fmla="*/ 3637280 w 4450080"/>
              <a:gd name="connsiteY1" fmla="*/ 2849880 h 2849880"/>
              <a:gd name="connsiteX2" fmla="*/ 3637280 w 4450080"/>
              <a:gd name="connsiteY2" fmla="*/ 2799080 h 2849880"/>
              <a:gd name="connsiteX3" fmla="*/ 2565400 w 4450080"/>
              <a:gd name="connsiteY3" fmla="*/ 2799080 h 2849880"/>
              <a:gd name="connsiteX4" fmla="*/ 2565400 w 4450080"/>
              <a:gd name="connsiteY4" fmla="*/ 2799080 h 2849880"/>
              <a:gd name="connsiteX5" fmla="*/ 2565400 w 4450080"/>
              <a:gd name="connsiteY5" fmla="*/ 2768600 h 2849880"/>
              <a:gd name="connsiteX6" fmla="*/ 2260600 w 4450080"/>
              <a:gd name="connsiteY6" fmla="*/ 2768600 h 2849880"/>
              <a:gd name="connsiteX7" fmla="*/ 2260600 w 4450080"/>
              <a:gd name="connsiteY7" fmla="*/ 2748280 h 2849880"/>
              <a:gd name="connsiteX8" fmla="*/ 2194560 w 4450080"/>
              <a:gd name="connsiteY8" fmla="*/ 2748280 h 2849880"/>
              <a:gd name="connsiteX9" fmla="*/ 2195513 w 4450080"/>
              <a:gd name="connsiteY9" fmla="*/ 2731453 h 2849880"/>
              <a:gd name="connsiteX10" fmla="*/ 1706880 w 4450080"/>
              <a:gd name="connsiteY10" fmla="*/ 2733040 h 2849880"/>
              <a:gd name="connsiteX11" fmla="*/ 1706880 w 4450080"/>
              <a:gd name="connsiteY11" fmla="*/ 2692400 h 2849880"/>
              <a:gd name="connsiteX12" fmla="*/ 1361440 w 4450080"/>
              <a:gd name="connsiteY12" fmla="*/ 2692400 h 2849880"/>
              <a:gd name="connsiteX13" fmla="*/ 1361440 w 4450080"/>
              <a:gd name="connsiteY13" fmla="*/ 2672080 h 2849880"/>
              <a:gd name="connsiteX14" fmla="*/ 1361440 w 4450080"/>
              <a:gd name="connsiteY14" fmla="*/ 2672080 h 2849880"/>
              <a:gd name="connsiteX15" fmla="*/ 1305560 w 4450080"/>
              <a:gd name="connsiteY15" fmla="*/ 2672080 h 2849880"/>
              <a:gd name="connsiteX16" fmla="*/ 1305560 w 4450080"/>
              <a:gd name="connsiteY16" fmla="*/ 2661920 h 2849880"/>
              <a:gd name="connsiteX17" fmla="*/ 1275080 w 4450080"/>
              <a:gd name="connsiteY17" fmla="*/ 2661920 h 2849880"/>
              <a:gd name="connsiteX18" fmla="*/ 1275080 w 4450080"/>
              <a:gd name="connsiteY18" fmla="*/ 2621280 h 2849880"/>
              <a:gd name="connsiteX19" fmla="*/ 1127760 w 4450080"/>
              <a:gd name="connsiteY19" fmla="*/ 2621280 h 2849880"/>
              <a:gd name="connsiteX20" fmla="*/ 1127760 w 4450080"/>
              <a:gd name="connsiteY20" fmla="*/ 2606040 h 2849880"/>
              <a:gd name="connsiteX21" fmla="*/ 960755 w 4450080"/>
              <a:gd name="connsiteY21" fmla="*/ 2606040 h 2849880"/>
              <a:gd name="connsiteX22" fmla="*/ 960120 w 4450080"/>
              <a:gd name="connsiteY22" fmla="*/ 2590800 h 2849880"/>
              <a:gd name="connsiteX23" fmla="*/ 858520 w 4450080"/>
              <a:gd name="connsiteY23" fmla="*/ 2590800 h 2849880"/>
              <a:gd name="connsiteX24" fmla="*/ 858520 w 4450080"/>
              <a:gd name="connsiteY24" fmla="*/ 2565400 h 2849880"/>
              <a:gd name="connsiteX25" fmla="*/ 797560 w 4450080"/>
              <a:gd name="connsiteY25" fmla="*/ 2565400 h 2849880"/>
              <a:gd name="connsiteX26" fmla="*/ 797560 w 4450080"/>
              <a:gd name="connsiteY26" fmla="*/ 2540000 h 2849880"/>
              <a:gd name="connsiteX27" fmla="*/ 711200 w 4450080"/>
              <a:gd name="connsiteY27" fmla="*/ 2540000 h 2849880"/>
              <a:gd name="connsiteX28" fmla="*/ 708025 w 4450080"/>
              <a:gd name="connsiteY28" fmla="*/ 2507298 h 2849880"/>
              <a:gd name="connsiteX29" fmla="*/ 638175 w 4450080"/>
              <a:gd name="connsiteY29" fmla="*/ 2510473 h 2849880"/>
              <a:gd name="connsiteX30" fmla="*/ 639763 w 4450080"/>
              <a:gd name="connsiteY30" fmla="*/ 2451735 h 2849880"/>
              <a:gd name="connsiteX31" fmla="*/ 599440 w 4450080"/>
              <a:gd name="connsiteY31" fmla="*/ 2499360 h 2849880"/>
              <a:gd name="connsiteX32" fmla="*/ 599440 w 4450080"/>
              <a:gd name="connsiteY32" fmla="*/ 2392680 h 2849880"/>
              <a:gd name="connsiteX33" fmla="*/ 589280 w 4450080"/>
              <a:gd name="connsiteY33" fmla="*/ 2392680 h 2849880"/>
              <a:gd name="connsiteX34" fmla="*/ 589280 w 4450080"/>
              <a:gd name="connsiteY34" fmla="*/ 2367280 h 2849880"/>
              <a:gd name="connsiteX35" fmla="*/ 579120 w 4450080"/>
              <a:gd name="connsiteY35" fmla="*/ 2357120 h 2849880"/>
              <a:gd name="connsiteX36" fmla="*/ 563880 w 4450080"/>
              <a:gd name="connsiteY36" fmla="*/ 2357120 h 2849880"/>
              <a:gd name="connsiteX37" fmla="*/ 563880 w 4450080"/>
              <a:gd name="connsiteY37" fmla="*/ 2316480 h 2849880"/>
              <a:gd name="connsiteX38" fmla="*/ 482600 w 4450080"/>
              <a:gd name="connsiteY38" fmla="*/ 2316480 h 2849880"/>
              <a:gd name="connsiteX39" fmla="*/ 482600 w 4450080"/>
              <a:gd name="connsiteY39" fmla="*/ 2286000 h 2849880"/>
              <a:gd name="connsiteX40" fmla="*/ 477520 w 4450080"/>
              <a:gd name="connsiteY40" fmla="*/ 2291080 h 2849880"/>
              <a:gd name="connsiteX41" fmla="*/ 477520 w 4450080"/>
              <a:gd name="connsiteY41" fmla="*/ 2255520 h 2849880"/>
              <a:gd name="connsiteX42" fmla="*/ 441960 w 4450080"/>
              <a:gd name="connsiteY42" fmla="*/ 2255520 h 2849880"/>
              <a:gd name="connsiteX43" fmla="*/ 441960 w 4450080"/>
              <a:gd name="connsiteY43" fmla="*/ 2189480 h 2849880"/>
              <a:gd name="connsiteX44" fmla="*/ 386080 w 4450080"/>
              <a:gd name="connsiteY44" fmla="*/ 2189480 h 2849880"/>
              <a:gd name="connsiteX45" fmla="*/ 386080 w 4450080"/>
              <a:gd name="connsiteY45" fmla="*/ 2148840 h 2849880"/>
              <a:gd name="connsiteX46" fmla="*/ 365760 w 4450080"/>
              <a:gd name="connsiteY46" fmla="*/ 2148840 h 2849880"/>
              <a:gd name="connsiteX47" fmla="*/ 365760 w 4450080"/>
              <a:gd name="connsiteY47" fmla="*/ 2113280 h 2849880"/>
              <a:gd name="connsiteX48" fmla="*/ 345440 w 4450080"/>
              <a:gd name="connsiteY48" fmla="*/ 2113280 h 2849880"/>
              <a:gd name="connsiteX49" fmla="*/ 345440 w 4450080"/>
              <a:gd name="connsiteY49" fmla="*/ 1965960 h 2849880"/>
              <a:gd name="connsiteX50" fmla="*/ 299720 w 4450080"/>
              <a:gd name="connsiteY50" fmla="*/ 1965960 h 2849880"/>
              <a:gd name="connsiteX51" fmla="*/ 299720 w 4450080"/>
              <a:gd name="connsiteY51" fmla="*/ 1935480 h 2849880"/>
              <a:gd name="connsiteX52" fmla="*/ 254000 w 4450080"/>
              <a:gd name="connsiteY52" fmla="*/ 1935480 h 2849880"/>
              <a:gd name="connsiteX53" fmla="*/ 254000 w 4450080"/>
              <a:gd name="connsiteY53" fmla="*/ 1884680 h 2849880"/>
              <a:gd name="connsiteX54" fmla="*/ 254000 w 4450080"/>
              <a:gd name="connsiteY54" fmla="*/ 1833880 h 2849880"/>
              <a:gd name="connsiteX55" fmla="*/ 233680 w 4450080"/>
              <a:gd name="connsiteY55" fmla="*/ 1833880 h 2849880"/>
              <a:gd name="connsiteX56" fmla="*/ 233680 w 4450080"/>
              <a:gd name="connsiteY56" fmla="*/ 1798320 h 2849880"/>
              <a:gd name="connsiteX57" fmla="*/ 213360 w 4450080"/>
              <a:gd name="connsiteY57" fmla="*/ 1778000 h 2849880"/>
              <a:gd name="connsiteX58" fmla="*/ 213360 w 4450080"/>
              <a:gd name="connsiteY58" fmla="*/ 1188720 h 2849880"/>
              <a:gd name="connsiteX59" fmla="*/ 208280 w 4450080"/>
              <a:gd name="connsiteY59" fmla="*/ 1183640 h 2849880"/>
              <a:gd name="connsiteX60" fmla="*/ 208280 w 4450080"/>
              <a:gd name="connsiteY60" fmla="*/ 980440 h 2849880"/>
              <a:gd name="connsiteX61" fmla="*/ 193040 w 4450080"/>
              <a:gd name="connsiteY61" fmla="*/ 980440 h 2849880"/>
              <a:gd name="connsiteX62" fmla="*/ 193040 w 4450080"/>
              <a:gd name="connsiteY62" fmla="*/ 853440 h 2849880"/>
              <a:gd name="connsiteX63" fmla="*/ 172720 w 4450080"/>
              <a:gd name="connsiteY63" fmla="*/ 853440 h 2849880"/>
              <a:gd name="connsiteX64" fmla="*/ 172720 w 4450080"/>
              <a:gd name="connsiteY64" fmla="*/ 787400 h 2849880"/>
              <a:gd name="connsiteX65" fmla="*/ 162560 w 4450080"/>
              <a:gd name="connsiteY65" fmla="*/ 777240 h 2849880"/>
              <a:gd name="connsiteX66" fmla="*/ 162560 w 4450080"/>
              <a:gd name="connsiteY66" fmla="*/ 675640 h 2849880"/>
              <a:gd name="connsiteX67" fmla="*/ 142240 w 4450080"/>
              <a:gd name="connsiteY67" fmla="*/ 675640 h 2849880"/>
              <a:gd name="connsiteX68" fmla="*/ 139065 w 4450080"/>
              <a:gd name="connsiteY68" fmla="*/ 554038 h 2849880"/>
              <a:gd name="connsiteX69" fmla="*/ 128905 w 4450080"/>
              <a:gd name="connsiteY69" fmla="*/ 553085 h 2849880"/>
              <a:gd name="connsiteX70" fmla="*/ 127318 w 4450080"/>
              <a:gd name="connsiteY70" fmla="*/ 524193 h 2849880"/>
              <a:gd name="connsiteX71" fmla="*/ 108267 w 4450080"/>
              <a:gd name="connsiteY71" fmla="*/ 525781 h 2849880"/>
              <a:gd name="connsiteX72" fmla="*/ 106680 w 4450080"/>
              <a:gd name="connsiteY72" fmla="*/ 411480 h 2849880"/>
              <a:gd name="connsiteX73" fmla="*/ 91440 w 4450080"/>
              <a:gd name="connsiteY73" fmla="*/ 411480 h 2849880"/>
              <a:gd name="connsiteX74" fmla="*/ 91440 w 4450080"/>
              <a:gd name="connsiteY74" fmla="*/ 350520 h 2849880"/>
              <a:gd name="connsiteX75" fmla="*/ 81280 w 4450080"/>
              <a:gd name="connsiteY75" fmla="*/ 340360 h 2849880"/>
              <a:gd name="connsiteX76" fmla="*/ 81280 w 4450080"/>
              <a:gd name="connsiteY76" fmla="*/ 318135 h 2849880"/>
              <a:gd name="connsiteX77" fmla="*/ 57785 w 4450080"/>
              <a:gd name="connsiteY77" fmla="*/ 318452 h 2849880"/>
              <a:gd name="connsiteX78" fmla="*/ 45720 w 4450080"/>
              <a:gd name="connsiteY78" fmla="*/ 172720 h 2849880"/>
              <a:gd name="connsiteX79" fmla="*/ 35560 w 4450080"/>
              <a:gd name="connsiteY79" fmla="*/ 172720 h 2849880"/>
              <a:gd name="connsiteX80" fmla="*/ 35560 w 4450080"/>
              <a:gd name="connsiteY80" fmla="*/ 106680 h 2849880"/>
              <a:gd name="connsiteX81" fmla="*/ 15240 w 4450080"/>
              <a:gd name="connsiteY81" fmla="*/ 106680 h 2849880"/>
              <a:gd name="connsiteX82" fmla="*/ 15240 w 4450080"/>
              <a:gd name="connsiteY82" fmla="*/ 60960 h 2849880"/>
              <a:gd name="connsiteX83" fmla="*/ 0 w 4450080"/>
              <a:gd name="connsiteY83" fmla="*/ 60960 h 2849880"/>
              <a:gd name="connsiteX84" fmla="*/ 0 w 4450080"/>
              <a:gd name="connsiteY84" fmla="*/ 0 h 2849880"/>
              <a:gd name="connsiteX85" fmla="*/ 0 w 4450080"/>
              <a:gd name="connsiteY85" fmla="*/ 0 h 2849880"/>
              <a:gd name="connsiteX0" fmla="*/ 4450080 w 4450080"/>
              <a:gd name="connsiteY0" fmla="*/ 2849880 h 2849880"/>
              <a:gd name="connsiteX1" fmla="*/ 3637280 w 4450080"/>
              <a:gd name="connsiteY1" fmla="*/ 2849880 h 2849880"/>
              <a:gd name="connsiteX2" fmla="*/ 3637280 w 4450080"/>
              <a:gd name="connsiteY2" fmla="*/ 2799080 h 2849880"/>
              <a:gd name="connsiteX3" fmla="*/ 2565400 w 4450080"/>
              <a:gd name="connsiteY3" fmla="*/ 2799080 h 2849880"/>
              <a:gd name="connsiteX4" fmla="*/ 2565400 w 4450080"/>
              <a:gd name="connsiteY4" fmla="*/ 2799080 h 2849880"/>
              <a:gd name="connsiteX5" fmla="*/ 2565400 w 4450080"/>
              <a:gd name="connsiteY5" fmla="*/ 2768600 h 2849880"/>
              <a:gd name="connsiteX6" fmla="*/ 2260600 w 4450080"/>
              <a:gd name="connsiteY6" fmla="*/ 2768600 h 2849880"/>
              <a:gd name="connsiteX7" fmla="*/ 2260600 w 4450080"/>
              <a:gd name="connsiteY7" fmla="*/ 2748280 h 2849880"/>
              <a:gd name="connsiteX8" fmla="*/ 2194560 w 4450080"/>
              <a:gd name="connsiteY8" fmla="*/ 2748280 h 2849880"/>
              <a:gd name="connsiteX9" fmla="*/ 2195513 w 4450080"/>
              <a:gd name="connsiteY9" fmla="*/ 2731453 h 2849880"/>
              <a:gd name="connsiteX10" fmla="*/ 1706880 w 4450080"/>
              <a:gd name="connsiteY10" fmla="*/ 2733040 h 2849880"/>
              <a:gd name="connsiteX11" fmla="*/ 1706880 w 4450080"/>
              <a:gd name="connsiteY11" fmla="*/ 2692400 h 2849880"/>
              <a:gd name="connsiteX12" fmla="*/ 1361440 w 4450080"/>
              <a:gd name="connsiteY12" fmla="*/ 2692400 h 2849880"/>
              <a:gd name="connsiteX13" fmla="*/ 1361440 w 4450080"/>
              <a:gd name="connsiteY13" fmla="*/ 2672080 h 2849880"/>
              <a:gd name="connsiteX14" fmla="*/ 1361440 w 4450080"/>
              <a:gd name="connsiteY14" fmla="*/ 2672080 h 2849880"/>
              <a:gd name="connsiteX15" fmla="*/ 1305560 w 4450080"/>
              <a:gd name="connsiteY15" fmla="*/ 2672080 h 2849880"/>
              <a:gd name="connsiteX16" fmla="*/ 1305560 w 4450080"/>
              <a:gd name="connsiteY16" fmla="*/ 2661920 h 2849880"/>
              <a:gd name="connsiteX17" fmla="*/ 1275080 w 4450080"/>
              <a:gd name="connsiteY17" fmla="*/ 2661920 h 2849880"/>
              <a:gd name="connsiteX18" fmla="*/ 1275080 w 4450080"/>
              <a:gd name="connsiteY18" fmla="*/ 2621280 h 2849880"/>
              <a:gd name="connsiteX19" fmla="*/ 1127760 w 4450080"/>
              <a:gd name="connsiteY19" fmla="*/ 2621280 h 2849880"/>
              <a:gd name="connsiteX20" fmla="*/ 1127760 w 4450080"/>
              <a:gd name="connsiteY20" fmla="*/ 2606040 h 2849880"/>
              <a:gd name="connsiteX21" fmla="*/ 960755 w 4450080"/>
              <a:gd name="connsiteY21" fmla="*/ 2606040 h 2849880"/>
              <a:gd name="connsiteX22" fmla="*/ 960120 w 4450080"/>
              <a:gd name="connsiteY22" fmla="*/ 2590800 h 2849880"/>
              <a:gd name="connsiteX23" fmla="*/ 858520 w 4450080"/>
              <a:gd name="connsiteY23" fmla="*/ 2590800 h 2849880"/>
              <a:gd name="connsiteX24" fmla="*/ 858520 w 4450080"/>
              <a:gd name="connsiteY24" fmla="*/ 2565400 h 2849880"/>
              <a:gd name="connsiteX25" fmla="*/ 797560 w 4450080"/>
              <a:gd name="connsiteY25" fmla="*/ 2565400 h 2849880"/>
              <a:gd name="connsiteX26" fmla="*/ 797560 w 4450080"/>
              <a:gd name="connsiteY26" fmla="*/ 2540000 h 2849880"/>
              <a:gd name="connsiteX27" fmla="*/ 711200 w 4450080"/>
              <a:gd name="connsiteY27" fmla="*/ 2540000 h 2849880"/>
              <a:gd name="connsiteX28" fmla="*/ 708025 w 4450080"/>
              <a:gd name="connsiteY28" fmla="*/ 2507298 h 2849880"/>
              <a:gd name="connsiteX29" fmla="*/ 638175 w 4450080"/>
              <a:gd name="connsiteY29" fmla="*/ 2510473 h 2849880"/>
              <a:gd name="connsiteX30" fmla="*/ 641351 w 4450080"/>
              <a:gd name="connsiteY30" fmla="*/ 2489835 h 2849880"/>
              <a:gd name="connsiteX31" fmla="*/ 599440 w 4450080"/>
              <a:gd name="connsiteY31" fmla="*/ 2499360 h 2849880"/>
              <a:gd name="connsiteX32" fmla="*/ 599440 w 4450080"/>
              <a:gd name="connsiteY32" fmla="*/ 2392680 h 2849880"/>
              <a:gd name="connsiteX33" fmla="*/ 589280 w 4450080"/>
              <a:gd name="connsiteY33" fmla="*/ 2392680 h 2849880"/>
              <a:gd name="connsiteX34" fmla="*/ 589280 w 4450080"/>
              <a:gd name="connsiteY34" fmla="*/ 2367280 h 2849880"/>
              <a:gd name="connsiteX35" fmla="*/ 579120 w 4450080"/>
              <a:gd name="connsiteY35" fmla="*/ 2357120 h 2849880"/>
              <a:gd name="connsiteX36" fmla="*/ 563880 w 4450080"/>
              <a:gd name="connsiteY36" fmla="*/ 2357120 h 2849880"/>
              <a:gd name="connsiteX37" fmla="*/ 563880 w 4450080"/>
              <a:gd name="connsiteY37" fmla="*/ 2316480 h 2849880"/>
              <a:gd name="connsiteX38" fmla="*/ 482600 w 4450080"/>
              <a:gd name="connsiteY38" fmla="*/ 2316480 h 2849880"/>
              <a:gd name="connsiteX39" fmla="*/ 482600 w 4450080"/>
              <a:gd name="connsiteY39" fmla="*/ 2286000 h 2849880"/>
              <a:gd name="connsiteX40" fmla="*/ 477520 w 4450080"/>
              <a:gd name="connsiteY40" fmla="*/ 2291080 h 2849880"/>
              <a:gd name="connsiteX41" fmla="*/ 477520 w 4450080"/>
              <a:gd name="connsiteY41" fmla="*/ 2255520 h 2849880"/>
              <a:gd name="connsiteX42" fmla="*/ 441960 w 4450080"/>
              <a:gd name="connsiteY42" fmla="*/ 2255520 h 2849880"/>
              <a:gd name="connsiteX43" fmla="*/ 441960 w 4450080"/>
              <a:gd name="connsiteY43" fmla="*/ 2189480 h 2849880"/>
              <a:gd name="connsiteX44" fmla="*/ 386080 w 4450080"/>
              <a:gd name="connsiteY44" fmla="*/ 2189480 h 2849880"/>
              <a:gd name="connsiteX45" fmla="*/ 386080 w 4450080"/>
              <a:gd name="connsiteY45" fmla="*/ 2148840 h 2849880"/>
              <a:gd name="connsiteX46" fmla="*/ 365760 w 4450080"/>
              <a:gd name="connsiteY46" fmla="*/ 2148840 h 2849880"/>
              <a:gd name="connsiteX47" fmla="*/ 365760 w 4450080"/>
              <a:gd name="connsiteY47" fmla="*/ 2113280 h 2849880"/>
              <a:gd name="connsiteX48" fmla="*/ 345440 w 4450080"/>
              <a:gd name="connsiteY48" fmla="*/ 2113280 h 2849880"/>
              <a:gd name="connsiteX49" fmla="*/ 345440 w 4450080"/>
              <a:gd name="connsiteY49" fmla="*/ 1965960 h 2849880"/>
              <a:gd name="connsiteX50" fmla="*/ 299720 w 4450080"/>
              <a:gd name="connsiteY50" fmla="*/ 1965960 h 2849880"/>
              <a:gd name="connsiteX51" fmla="*/ 299720 w 4450080"/>
              <a:gd name="connsiteY51" fmla="*/ 1935480 h 2849880"/>
              <a:gd name="connsiteX52" fmla="*/ 254000 w 4450080"/>
              <a:gd name="connsiteY52" fmla="*/ 1935480 h 2849880"/>
              <a:gd name="connsiteX53" fmla="*/ 254000 w 4450080"/>
              <a:gd name="connsiteY53" fmla="*/ 1884680 h 2849880"/>
              <a:gd name="connsiteX54" fmla="*/ 254000 w 4450080"/>
              <a:gd name="connsiteY54" fmla="*/ 1833880 h 2849880"/>
              <a:gd name="connsiteX55" fmla="*/ 233680 w 4450080"/>
              <a:gd name="connsiteY55" fmla="*/ 1833880 h 2849880"/>
              <a:gd name="connsiteX56" fmla="*/ 233680 w 4450080"/>
              <a:gd name="connsiteY56" fmla="*/ 1798320 h 2849880"/>
              <a:gd name="connsiteX57" fmla="*/ 213360 w 4450080"/>
              <a:gd name="connsiteY57" fmla="*/ 1778000 h 2849880"/>
              <a:gd name="connsiteX58" fmla="*/ 213360 w 4450080"/>
              <a:gd name="connsiteY58" fmla="*/ 1188720 h 2849880"/>
              <a:gd name="connsiteX59" fmla="*/ 208280 w 4450080"/>
              <a:gd name="connsiteY59" fmla="*/ 1183640 h 2849880"/>
              <a:gd name="connsiteX60" fmla="*/ 208280 w 4450080"/>
              <a:gd name="connsiteY60" fmla="*/ 980440 h 2849880"/>
              <a:gd name="connsiteX61" fmla="*/ 193040 w 4450080"/>
              <a:gd name="connsiteY61" fmla="*/ 980440 h 2849880"/>
              <a:gd name="connsiteX62" fmla="*/ 193040 w 4450080"/>
              <a:gd name="connsiteY62" fmla="*/ 853440 h 2849880"/>
              <a:gd name="connsiteX63" fmla="*/ 172720 w 4450080"/>
              <a:gd name="connsiteY63" fmla="*/ 853440 h 2849880"/>
              <a:gd name="connsiteX64" fmla="*/ 172720 w 4450080"/>
              <a:gd name="connsiteY64" fmla="*/ 787400 h 2849880"/>
              <a:gd name="connsiteX65" fmla="*/ 162560 w 4450080"/>
              <a:gd name="connsiteY65" fmla="*/ 777240 h 2849880"/>
              <a:gd name="connsiteX66" fmla="*/ 162560 w 4450080"/>
              <a:gd name="connsiteY66" fmla="*/ 675640 h 2849880"/>
              <a:gd name="connsiteX67" fmla="*/ 142240 w 4450080"/>
              <a:gd name="connsiteY67" fmla="*/ 675640 h 2849880"/>
              <a:gd name="connsiteX68" fmla="*/ 139065 w 4450080"/>
              <a:gd name="connsiteY68" fmla="*/ 554038 h 2849880"/>
              <a:gd name="connsiteX69" fmla="*/ 128905 w 4450080"/>
              <a:gd name="connsiteY69" fmla="*/ 553085 h 2849880"/>
              <a:gd name="connsiteX70" fmla="*/ 127318 w 4450080"/>
              <a:gd name="connsiteY70" fmla="*/ 524193 h 2849880"/>
              <a:gd name="connsiteX71" fmla="*/ 108267 w 4450080"/>
              <a:gd name="connsiteY71" fmla="*/ 525781 h 2849880"/>
              <a:gd name="connsiteX72" fmla="*/ 106680 w 4450080"/>
              <a:gd name="connsiteY72" fmla="*/ 411480 h 2849880"/>
              <a:gd name="connsiteX73" fmla="*/ 91440 w 4450080"/>
              <a:gd name="connsiteY73" fmla="*/ 411480 h 2849880"/>
              <a:gd name="connsiteX74" fmla="*/ 91440 w 4450080"/>
              <a:gd name="connsiteY74" fmla="*/ 350520 h 2849880"/>
              <a:gd name="connsiteX75" fmla="*/ 81280 w 4450080"/>
              <a:gd name="connsiteY75" fmla="*/ 340360 h 2849880"/>
              <a:gd name="connsiteX76" fmla="*/ 81280 w 4450080"/>
              <a:gd name="connsiteY76" fmla="*/ 318135 h 2849880"/>
              <a:gd name="connsiteX77" fmla="*/ 57785 w 4450080"/>
              <a:gd name="connsiteY77" fmla="*/ 318452 h 2849880"/>
              <a:gd name="connsiteX78" fmla="*/ 45720 w 4450080"/>
              <a:gd name="connsiteY78" fmla="*/ 172720 h 2849880"/>
              <a:gd name="connsiteX79" fmla="*/ 35560 w 4450080"/>
              <a:gd name="connsiteY79" fmla="*/ 172720 h 2849880"/>
              <a:gd name="connsiteX80" fmla="*/ 35560 w 4450080"/>
              <a:gd name="connsiteY80" fmla="*/ 106680 h 2849880"/>
              <a:gd name="connsiteX81" fmla="*/ 15240 w 4450080"/>
              <a:gd name="connsiteY81" fmla="*/ 106680 h 2849880"/>
              <a:gd name="connsiteX82" fmla="*/ 15240 w 4450080"/>
              <a:gd name="connsiteY82" fmla="*/ 60960 h 2849880"/>
              <a:gd name="connsiteX83" fmla="*/ 0 w 4450080"/>
              <a:gd name="connsiteY83" fmla="*/ 60960 h 2849880"/>
              <a:gd name="connsiteX84" fmla="*/ 0 w 4450080"/>
              <a:gd name="connsiteY84" fmla="*/ 0 h 2849880"/>
              <a:gd name="connsiteX85" fmla="*/ 0 w 4450080"/>
              <a:gd name="connsiteY85" fmla="*/ 0 h 2849880"/>
              <a:gd name="connsiteX0" fmla="*/ 4450080 w 4450080"/>
              <a:gd name="connsiteY0" fmla="*/ 2849880 h 2849880"/>
              <a:gd name="connsiteX1" fmla="*/ 3637280 w 4450080"/>
              <a:gd name="connsiteY1" fmla="*/ 2849880 h 2849880"/>
              <a:gd name="connsiteX2" fmla="*/ 3637280 w 4450080"/>
              <a:gd name="connsiteY2" fmla="*/ 2799080 h 2849880"/>
              <a:gd name="connsiteX3" fmla="*/ 2565400 w 4450080"/>
              <a:gd name="connsiteY3" fmla="*/ 2799080 h 2849880"/>
              <a:gd name="connsiteX4" fmla="*/ 2565400 w 4450080"/>
              <a:gd name="connsiteY4" fmla="*/ 2799080 h 2849880"/>
              <a:gd name="connsiteX5" fmla="*/ 2565400 w 4450080"/>
              <a:gd name="connsiteY5" fmla="*/ 2768600 h 2849880"/>
              <a:gd name="connsiteX6" fmla="*/ 2260600 w 4450080"/>
              <a:gd name="connsiteY6" fmla="*/ 2768600 h 2849880"/>
              <a:gd name="connsiteX7" fmla="*/ 2260600 w 4450080"/>
              <a:gd name="connsiteY7" fmla="*/ 2748280 h 2849880"/>
              <a:gd name="connsiteX8" fmla="*/ 2194560 w 4450080"/>
              <a:gd name="connsiteY8" fmla="*/ 2748280 h 2849880"/>
              <a:gd name="connsiteX9" fmla="*/ 2195513 w 4450080"/>
              <a:gd name="connsiteY9" fmla="*/ 2731453 h 2849880"/>
              <a:gd name="connsiteX10" fmla="*/ 1706880 w 4450080"/>
              <a:gd name="connsiteY10" fmla="*/ 2733040 h 2849880"/>
              <a:gd name="connsiteX11" fmla="*/ 1706880 w 4450080"/>
              <a:gd name="connsiteY11" fmla="*/ 2692400 h 2849880"/>
              <a:gd name="connsiteX12" fmla="*/ 1361440 w 4450080"/>
              <a:gd name="connsiteY12" fmla="*/ 2692400 h 2849880"/>
              <a:gd name="connsiteX13" fmla="*/ 1361440 w 4450080"/>
              <a:gd name="connsiteY13" fmla="*/ 2672080 h 2849880"/>
              <a:gd name="connsiteX14" fmla="*/ 1361440 w 4450080"/>
              <a:gd name="connsiteY14" fmla="*/ 2672080 h 2849880"/>
              <a:gd name="connsiteX15" fmla="*/ 1305560 w 4450080"/>
              <a:gd name="connsiteY15" fmla="*/ 2672080 h 2849880"/>
              <a:gd name="connsiteX16" fmla="*/ 1305560 w 4450080"/>
              <a:gd name="connsiteY16" fmla="*/ 2661920 h 2849880"/>
              <a:gd name="connsiteX17" fmla="*/ 1275080 w 4450080"/>
              <a:gd name="connsiteY17" fmla="*/ 2661920 h 2849880"/>
              <a:gd name="connsiteX18" fmla="*/ 1275080 w 4450080"/>
              <a:gd name="connsiteY18" fmla="*/ 2621280 h 2849880"/>
              <a:gd name="connsiteX19" fmla="*/ 1127760 w 4450080"/>
              <a:gd name="connsiteY19" fmla="*/ 2621280 h 2849880"/>
              <a:gd name="connsiteX20" fmla="*/ 1127760 w 4450080"/>
              <a:gd name="connsiteY20" fmla="*/ 2606040 h 2849880"/>
              <a:gd name="connsiteX21" fmla="*/ 960755 w 4450080"/>
              <a:gd name="connsiteY21" fmla="*/ 2606040 h 2849880"/>
              <a:gd name="connsiteX22" fmla="*/ 960120 w 4450080"/>
              <a:gd name="connsiteY22" fmla="*/ 2590800 h 2849880"/>
              <a:gd name="connsiteX23" fmla="*/ 858520 w 4450080"/>
              <a:gd name="connsiteY23" fmla="*/ 2590800 h 2849880"/>
              <a:gd name="connsiteX24" fmla="*/ 858520 w 4450080"/>
              <a:gd name="connsiteY24" fmla="*/ 2565400 h 2849880"/>
              <a:gd name="connsiteX25" fmla="*/ 797560 w 4450080"/>
              <a:gd name="connsiteY25" fmla="*/ 2565400 h 2849880"/>
              <a:gd name="connsiteX26" fmla="*/ 797560 w 4450080"/>
              <a:gd name="connsiteY26" fmla="*/ 2540000 h 2849880"/>
              <a:gd name="connsiteX27" fmla="*/ 711200 w 4450080"/>
              <a:gd name="connsiteY27" fmla="*/ 2540000 h 2849880"/>
              <a:gd name="connsiteX28" fmla="*/ 708025 w 4450080"/>
              <a:gd name="connsiteY28" fmla="*/ 2507298 h 2849880"/>
              <a:gd name="connsiteX29" fmla="*/ 638175 w 4450080"/>
              <a:gd name="connsiteY29" fmla="*/ 2510473 h 2849880"/>
              <a:gd name="connsiteX30" fmla="*/ 641351 w 4450080"/>
              <a:gd name="connsiteY30" fmla="*/ 2489835 h 2849880"/>
              <a:gd name="connsiteX31" fmla="*/ 597853 w 4450080"/>
              <a:gd name="connsiteY31" fmla="*/ 2489835 h 2849880"/>
              <a:gd name="connsiteX32" fmla="*/ 599440 w 4450080"/>
              <a:gd name="connsiteY32" fmla="*/ 2392680 h 2849880"/>
              <a:gd name="connsiteX33" fmla="*/ 589280 w 4450080"/>
              <a:gd name="connsiteY33" fmla="*/ 2392680 h 2849880"/>
              <a:gd name="connsiteX34" fmla="*/ 589280 w 4450080"/>
              <a:gd name="connsiteY34" fmla="*/ 2367280 h 2849880"/>
              <a:gd name="connsiteX35" fmla="*/ 579120 w 4450080"/>
              <a:gd name="connsiteY35" fmla="*/ 2357120 h 2849880"/>
              <a:gd name="connsiteX36" fmla="*/ 563880 w 4450080"/>
              <a:gd name="connsiteY36" fmla="*/ 2357120 h 2849880"/>
              <a:gd name="connsiteX37" fmla="*/ 563880 w 4450080"/>
              <a:gd name="connsiteY37" fmla="*/ 2316480 h 2849880"/>
              <a:gd name="connsiteX38" fmla="*/ 482600 w 4450080"/>
              <a:gd name="connsiteY38" fmla="*/ 2316480 h 2849880"/>
              <a:gd name="connsiteX39" fmla="*/ 482600 w 4450080"/>
              <a:gd name="connsiteY39" fmla="*/ 2286000 h 2849880"/>
              <a:gd name="connsiteX40" fmla="*/ 477520 w 4450080"/>
              <a:gd name="connsiteY40" fmla="*/ 2291080 h 2849880"/>
              <a:gd name="connsiteX41" fmla="*/ 477520 w 4450080"/>
              <a:gd name="connsiteY41" fmla="*/ 2255520 h 2849880"/>
              <a:gd name="connsiteX42" fmla="*/ 441960 w 4450080"/>
              <a:gd name="connsiteY42" fmla="*/ 2255520 h 2849880"/>
              <a:gd name="connsiteX43" fmla="*/ 441960 w 4450080"/>
              <a:gd name="connsiteY43" fmla="*/ 2189480 h 2849880"/>
              <a:gd name="connsiteX44" fmla="*/ 386080 w 4450080"/>
              <a:gd name="connsiteY44" fmla="*/ 2189480 h 2849880"/>
              <a:gd name="connsiteX45" fmla="*/ 386080 w 4450080"/>
              <a:gd name="connsiteY45" fmla="*/ 2148840 h 2849880"/>
              <a:gd name="connsiteX46" fmla="*/ 365760 w 4450080"/>
              <a:gd name="connsiteY46" fmla="*/ 2148840 h 2849880"/>
              <a:gd name="connsiteX47" fmla="*/ 365760 w 4450080"/>
              <a:gd name="connsiteY47" fmla="*/ 2113280 h 2849880"/>
              <a:gd name="connsiteX48" fmla="*/ 345440 w 4450080"/>
              <a:gd name="connsiteY48" fmla="*/ 2113280 h 2849880"/>
              <a:gd name="connsiteX49" fmla="*/ 345440 w 4450080"/>
              <a:gd name="connsiteY49" fmla="*/ 1965960 h 2849880"/>
              <a:gd name="connsiteX50" fmla="*/ 299720 w 4450080"/>
              <a:gd name="connsiteY50" fmla="*/ 1965960 h 2849880"/>
              <a:gd name="connsiteX51" fmla="*/ 299720 w 4450080"/>
              <a:gd name="connsiteY51" fmla="*/ 1935480 h 2849880"/>
              <a:gd name="connsiteX52" fmla="*/ 254000 w 4450080"/>
              <a:gd name="connsiteY52" fmla="*/ 1935480 h 2849880"/>
              <a:gd name="connsiteX53" fmla="*/ 254000 w 4450080"/>
              <a:gd name="connsiteY53" fmla="*/ 1884680 h 2849880"/>
              <a:gd name="connsiteX54" fmla="*/ 254000 w 4450080"/>
              <a:gd name="connsiteY54" fmla="*/ 1833880 h 2849880"/>
              <a:gd name="connsiteX55" fmla="*/ 233680 w 4450080"/>
              <a:gd name="connsiteY55" fmla="*/ 1833880 h 2849880"/>
              <a:gd name="connsiteX56" fmla="*/ 233680 w 4450080"/>
              <a:gd name="connsiteY56" fmla="*/ 1798320 h 2849880"/>
              <a:gd name="connsiteX57" fmla="*/ 213360 w 4450080"/>
              <a:gd name="connsiteY57" fmla="*/ 1778000 h 2849880"/>
              <a:gd name="connsiteX58" fmla="*/ 213360 w 4450080"/>
              <a:gd name="connsiteY58" fmla="*/ 1188720 h 2849880"/>
              <a:gd name="connsiteX59" fmla="*/ 208280 w 4450080"/>
              <a:gd name="connsiteY59" fmla="*/ 1183640 h 2849880"/>
              <a:gd name="connsiteX60" fmla="*/ 208280 w 4450080"/>
              <a:gd name="connsiteY60" fmla="*/ 980440 h 2849880"/>
              <a:gd name="connsiteX61" fmla="*/ 193040 w 4450080"/>
              <a:gd name="connsiteY61" fmla="*/ 980440 h 2849880"/>
              <a:gd name="connsiteX62" fmla="*/ 193040 w 4450080"/>
              <a:gd name="connsiteY62" fmla="*/ 853440 h 2849880"/>
              <a:gd name="connsiteX63" fmla="*/ 172720 w 4450080"/>
              <a:gd name="connsiteY63" fmla="*/ 853440 h 2849880"/>
              <a:gd name="connsiteX64" fmla="*/ 172720 w 4450080"/>
              <a:gd name="connsiteY64" fmla="*/ 787400 h 2849880"/>
              <a:gd name="connsiteX65" fmla="*/ 162560 w 4450080"/>
              <a:gd name="connsiteY65" fmla="*/ 777240 h 2849880"/>
              <a:gd name="connsiteX66" fmla="*/ 162560 w 4450080"/>
              <a:gd name="connsiteY66" fmla="*/ 675640 h 2849880"/>
              <a:gd name="connsiteX67" fmla="*/ 142240 w 4450080"/>
              <a:gd name="connsiteY67" fmla="*/ 675640 h 2849880"/>
              <a:gd name="connsiteX68" fmla="*/ 139065 w 4450080"/>
              <a:gd name="connsiteY68" fmla="*/ 554038 h 2849880"/>
              <a:gd name="connsiteX69" fmla="*/ 128905 w 4450080"/>
              <a:gd name="connsiteY69" fmla="*/ 553085 h 2849880"/>
              <a:gd name="connsiteX70" fmla="*/ 127318 w 4450080"/>
              <a:gd name="connsiteY70" fmla="*/ 524193 h 2849880"/>
              <a:gd name="connsiteX71" fmla="*/ 108267 w 4450080"/>
              <a:gd name="connsiteY71" fmla="*/ 525781 h 2849880"/>
              <a:gd name="connsiteX72" fmla="*/ 106680 w 4450080"/>
              <a:gd name="connsiteY72" fmla="*/ 411480 h 2849880"/>
              <a:gd name="connsiteX73" fmla="*/ 91440 w 4450080"/>
              <a:gd name="connsiteY73" fmla="*/ 411480 h 2849880"/>
              <a:gd name="connsiteX74" fmla="*/ 91440 w 4450080"/>
              <a:gd name="connsiteY74" fmla="*/ 350520 h 2849880"/>
              <a:gd name="connsiteX75" fmla="*/ 81280 w 4450080"/>
              <a:gd name="connsiteY75" fmla="*/ 340360 h 2849880"/>
              <a:gd name="connsiteX76" fmla="*/ 81280 w 4450080"/>
              <a:gd name="connsiteY76" fmla="*/ 318135 h 2849880"/>
              <a:gd name="connsiteX77" fmla="*/ 57785 w 4450080"/>
              <a:gd name="connsiteY77" fmla="*/ 318452 h 2849880"/>
              <a:gd name="connsiteX78" fmla="*/ 45720 w 4450080"/>
              <a:gd name="connsiteY78" fmla="*/ 172720 h 2849880"/>
              <a:gd name="connsiteX79" fmla="*/ 35560 w 4450080"/>
              <a:gd name="connsiteY79" fmla="*/ 172720 h 2849880"/>
              <a:gd name="connsiteX80" fmla="*/ 35560 w 4450080"/>
              <a:gd name="connsiteY80" fmla="*/ 106680 h 2849880"/>
              <a:gd name="connsiteX81" fmla="*/ 15240 w 4450080"/>
              <a:gd name="connsiteY81" fmla="*/ 106680 h 2849880"/>
              <a:gd name="connsiteX82" fmla="*/ 15240 w 4450080"/>
              <a:gd name="connsiteY82" fmla="*/ 60960 h 2849880"/>
              <a:gd name="connsiteX83" fmla="*/ 0 w 4450080"/>
              <a:gd name="connsiteY83" fmla="*/ 60960 h 2849880"/>
              <a:gd name="connsiteX84" fmla="*/ 0 w 4450080"/>
              <a:gd name="connsiteY84" fmla="*/ 0 h 2849880"/>
              <a:gd name="connsiteX85" fmla="*/ 0 w 4450080"/>
              <a:gd name="connsiteY85" fmla="*/ 0 h 2849880"/>
              <a:gd name="connsiteX0" fmla="*/ 4450080 w 4450080"/>
              <a:gd name="connsiteY0" fmla="*/ 2849880 h 2849880"/>
              <a:gd name="connsiteX1" fmla="*/ 3637280 w 4450080"/>
              <a:gd name="connsiteY1" fmla="*/ 2849880 h 2849880"/>
              <a:gd name="connsiteX2" fmla="*/ 3637280 w 4450080"/>
              <a:gd name="connsiteY2" fmla="*/ 2799080 h 2849880"/>
              <a:gd name="connsiteX3" fmla="*/ 2565400 w 4450080"/>
              <a:gd name="connsiteY3" fmla="*/ 2799080 h 2849880"/>
              <a:gd name="connsiteX4" fmla="*/ 2565400 w 4450080"/>
              <a:gd name="connsiteY4" fmla="*/ 2799080 h 2849880"/>
              <a:gd name="connsiteX5" fmla="*/ 2565400 w 4450080"/>
              <a:gd name="connsiteY5" fmla="*/ 2768600 h 2849880"/>
              <a:gd name="connsiteX6" fmla="*/ 2260600 w 4450080"/>
              <a:gd name="connsiteY6" fmla="*/ 2768600 h 2849880"/>
              <a:gd name="connsiteX7" fmla="*/ 2260600 w 4450080"/>
              <a:gd name="connsiteY7" fmla="*/ 2748280 h 2849880"/>
              <a:gd name="connsiteX8" fmla="*/ 2194560 w 4450080"/>
              <a:gd name="connsiteY8" fmla="*/ 2748280 h 2849880"/>
              <a:gd name="connsiteX9" fmla="*/ 2195513 w 4450080"/>
              <a:gd name="connsiteY9" fmla="*/ 2731453 h 2849880"/>
              <a:gd name="connsiteX10" fmla="*/ 1706880 w 4450080"/>
              <a:gd name="connsiteY10" fmla="*/ 2733040 h 2849880"/>
              <a:gd name="connsiteX11" fmla="*/ 1706880 w 4450080"/>
              <a:gd name="connsiteY11" fmla="*/ 2692400 h 2849880"/>
              <a:gd name="connsiteX12" fmla="*/ 1361440 w 4450080"/>
              <a:gd name="connsiteY12" fmla="*/ 2692400 h 2849880"/>
              <a:gd name="connsiteX13" fmla="*/ 1361440 w 4450080"/>
              <a:gd name="connsiteY13" fmla="*/ 2672080 h 2849880"/>
              <a:gd name="connsiteX14" fmla="*/ 1361440 w 4450080"/>
              <a:gd name="connsiteY14" fmla="*/ 2672080 h 2849880"/>
              <a:gd name="connsiteX15" fmla="*/ 1305560 w 4450080"/>
              <a:gd name="connsiteY15" fmla="*/ 2672080 h 2849880"/>
              <a:gd name="connsiteX16" fmla="*/ 1305560 w 4450080"/>
              <a:gd name="connsiteY16" fmla="*/ 2661920 h 2849880"/>
              <a:gd name="connsiteX17" fmla="*/ 1275080 w 4450080"/>
              <a:gd name="connsiteY17" fmla="*/ 2661920 h 2849880"/>
              <a:gd name="connsiteX18" fmla="*/ 1275080 w 4450080"/>
              <a:gd name="connsiteY18" fmla="*/ 2621280 h 2849880"/>
              <a:gd name="connsiteX19" fmla="*/ 1127760 w 4450080"/>
              <a:gd name="connsiteY19" fmla="*/ 2621280 h 2849880"/>
              <a:gd name="connsiteX20" fmla="*/ 1127760 w 4450080"/>
              <a:gd name="connsiteY20" fmla="*/ 2606040 h 2849880"/>
              <a:gd name="connsiteX21" fmla="*/ 960755 w 4450080"/>
              <a:gd name="connsiteY21" fmla="*/ 2606040 h 2849880"/>
              <a:gd name="connsiteX22" fmla="*/ 960120 w 4450080"/>
              <a:gd name="connsiteY22" fmla="*/ 2590800 h 2849880"/>
              <a:gd name="connsiteX23" fmla="*/ 858520 w 4450080"/>
              <a:gd name="connsiteY23" fmla="*/ 2590800 h 2849880"/>
              <a:gd name="connsiteX24" fmla="*/ 858520 w 4450080"/>
              <a:gd name="connsiteY24" fmla="*/ 2565400 h 2849880"/>
              <a:gd name="connsiteX25" fmla="*/ 797560 w 4450080"/>
              <a:gd name="connsiteY25" fmla="*/ 2565400 h 2849880"/>
              <a:gd name="connsiteX26" fmla="*/ 797560 w 4450080"/>
              <a:gd name="connsiteY26" fmla="*/ 2540000 h 2849880"/>
              <a:gd name="connsiteX27" fmla="*/ 711200 w 4450080"/>
              <a:gd name="connsiteY27" fmla="*/ 2540000 h 2849880"/>
              <a:gd name="connsiteX28" fmla="*/ 708025 w 4450080"/>
              <a:gd name="connsiteY28" fmla="*/ 2507298 h 2849880"/>
              <a:gd name="connsiteX29" fmla="*/ 638175 w 4450080"/>
              <a:gd name="connsiteY29" fmla="*/ 2510473 h 2849880"/>
              <a:gd name="connsiteX30" fmla="*/ 639764 w 4450080"/>
              <a:gd name="connsiteY30" fmla="*/ 2488248 h 2849880"/>
              <a:gd name="connsiteX31" fmla="*/ 597853 w 4450080"/>
              <a:gd name="connsiteY31" fmla="*/ 2489835 h 2849880"/>
              <a:gd name="connsiteX32" fmla="*/ 599440 w 4450080"/>
              <a:gd name="connsiteY32" fmla="*/ 2392680 h 2849880"/>
              <a:gd name="connsiteX33" fmla="*/ 589280 w 4450080"/>
              <a:gd name="connsiteY33" fmla="*/ 2392680 h 2849880"/>
              <a:gd name="connsiteX34" fmla="*/ 589280 w 4450080"/>
              <a:gd name="connsiteY34" fmla="*/ 2367280 h 2849880"/>
              <a:gd name="connsiteX35" fmla="*/ 579120 w 4450080"/>
              <a:gd name="connsiteY35" fmla="*/ 2357120 h 2849880"/>
              <a:gd name="connsiteX36" fmla="*/ 563880 w 4450080"/>
              <a:gd name="connsiteY36" fmla="*/ 2357120 h 2849880"/>
              <a:gd name="connsiteX37" fmla="*/ 563880 w 4450080"/>
              <a:gd name="connsiteY37" fmla="*/ 2316480 h 2849880"/>
              <a:gd name="connsiteX38" fmla="*/ 482600 w 4450080"/>
              <a:gd name="connsiteY38" fmla="*/ 2316480 h 2849880"/>
              <a:gd name="connsiteX39" fmla="*/ 482600 w 4450080"/>
              <a:gd name="connsiteY39" fmla="*/ 2286000 h 2849880"/>
              <a:gd name="connsiteX40" fmla="*/ 477520 w 4450080"/>
              <a:gd name="connsiteY40" fmla="*/ 2291080 h 2849880"/>
              <a:gd name="connsiteX41" fmla="*/ 477520 w 4450080"/>
              <a:gd name="connsiteY41" fmla="*/ 2255520 h 2849880"/>
              <a:gd name="connsiteX42" fmla="*/ 441960 w 4450080"/>
              <a:gd name="connsiteY42" fmla="*/ 2255520 h 2849880"/>
              <a:gd name="connsiteX43" fmla="*/ 441960 w 4450080"/>
              <a:gd name="connsiteY43" fmla="*/ 2189480 h 2849880"/>
              <a:gd name="connsiteX44" fmla="*/ 386080 w 4450080"/>
              <a:gd name="connsiteY44" fmla="*/ 2189480 h 2849880"/>
              <a:gd name="connsiteX45" fmla="*/ 386080 w 4450080"/>
              <a:gd name="connsiteY45" fmla="*/ 2148840 h 2849880"/>
              <a:gd name="connsiteX46" fmla="*/ 365760 w 4450080"/>
              <a:gd name="connsiteY46" fmla="*/ 2148840 h 2849880"/>
              <a:gd name="connsiteX47" fmla="*/ 365760 w 4450080"/>
              <a:gd name="connsiteY47" fmla="*/ 2113280 h 2849880"/>
              <a:gd name="connsiteX48" fmla="*/ 345440 w 4450080"/>
              <a:gd name="connsiteY48" fmla="*/ 2113280 h 2849880"/>
              <a:gd name="connsiteX49" fmla="*/ 345440 w 4450080"/>
              <a:gd name="connsiteY49" fmla="*/ 1965960 h 2849880"/>
              <a:gd name="connsiteX50" fmla="*/ 299720 w 4450080"/>
              <a:gd name="connsiteY50" fmla="*/ 1965960 h 2849880"/>
              <a:gd name="connsiteX51" fmla="*/ 299720 w 4450080"/>
              <a:gd name="connsiteY51" fmla="*/ 1935480 h 2849880"/>
              <a:gd name="connsiteX52" fmla="*/ 254000 w 4450080"/>
              <a:gd name="connsiteY52" fmla="*/ 1935480 h 2849880"/>
              <a:gd name="connsiteX53" fmla="*/ 254000 w 4450080"/>
              <a:gd name="connsiteY53" fmla="*/ 1884680 h 2849880"/>
              <a:gd name="connsiteX54" fmla="*/ 254000 w 4450080"/>
              <a:gd name="connsiteY54" fmla="*/ 1833880 h 2849880"/>
              <a:gd name="connsiteX55" fmla="*/ 233680 w 4450080"/>
              <a:gd name="connsiteY55" fmla="*/ 1833880 h 2849880"/>
              <a:gd name="connsiteX56" fmla="*/ 233680 w 4450080"/>
              <a:gd name="connsiteY56" fmla="*/ 1798320 h 2849880"/>
              <a:gd name="connsiteX57" fmla="*/ 213360 w 4450080"/>
              <a:gd name="connsiteY57" fmla="*/ 1778000 h 2849880"/>
              <a:gd name="connsiteX58" fmla="*/ 213360 w 4450080"/>
              <a:gd name="connsiteY58" fmla="*/ 1188720 h 2849880"/>
              <a:gd name="connsiteX59" fmla="*/ 208280 w 4450080"/>
              <a:gd name="connsiteY59" fmla="*/ 1183640 h 2849880"/>
              <a:gd name="connsiteX60" fmla="*/ 208280 w 4450080"/>
              <a:gd name="connsiteY60" fmla="*/ 980440 h 2849880"/>
              <a:gd name="connsiteX61" fmla="*/ 193040 w 4450080"/>
              <a:gd name="connsiteY61" fmla="*/ 980440 h 2849880"/>
              <a:gd name="connsiteX62" fmla="*/ 193040 w 4450080"/>
              <a:gd name="connsiteY62" fmla="*/ 853440 h 2849880"/>
              <a:gd name="connsiteX63" fmla="*/ 172720 w 4450080"/>
              <a:gd name="connsiteY63" fmla="*/ 853440 h 2849880"/>
              <a:gd name="connsiteX64" fmla="*/ 172720 w 4450080"/>
              <a:gd name="connsiteY64" fmla="*/ 787400 h 2849880"/>
              <a:gd name="connsiteX65" fmla="*/ 162560 w 4450080"/>
              <a:gd name="connsiteY65" fmla="*/ 777240 h 2849880"/>
              <a:gd name="connsiteX66" fmla="*/ 162560 w 4450080"/>
              <a:gd name="connsiteY66" fmla="*/ 675640 h 2849880"/>
              <a:gd name="connsiteX67" fmla="*/ 142240 w 4450080"/>
              <a:gd name="connsiteY67" fmla="*/ 675640 h 2849880"/>
              <a:gd name="connsiteX68" fmla="*/ 139065 w 4450080"/>
              <a:gd name="connsiteY68" fmla="*/ 554038 h 2849880"/>
              <a:gd name="connsiteX69" fmla="*/ 128905 w 4450080"/>
              <a:gd name="connsiteY69" fmla="*/ 553085 h 2849880"/>
              <a:gd name="connsiteX70" fmla="*/ 127318 w 4450080"/>
              <a:gd name="connsiteY70" fmla="*/ 524193 h 2849880"/>
              <a:gd name="connsiteX71" fmla="*/ 108267 w 4450080"/>
              <a:gd name="connsiteY71" fmla="*/ 525781 h 2849880"/>
              <a:gd name="connsiteX72" fmla="*/ 106680 w 4450080"/>
              <a:gd name="connsiteY72" fmla="*/ 411480 h 2849880"/>
              <a:gd name="connsiteX73" fmla="*/ 91440 w 4450080"/>
              <a:gd name="connsiteY73" fmla="*/ 411480 h 2849880"/>
              <a:gd name="connsiteX74" fmla="*/ 91440 w 4450080"/>
              <a:gd name="connsiteY74" fmla="*/ 350520 h 2849880"/>
              <a:gd name="connsiteX75" fmla="*/ 81280 w 4450080"/>
              <a:gd name="connsiteY75" fmla="*/ 340360 h 2849880"/>
              <a:gd name="connsiteX76" fmla="*/ 81280 w 4450080"/>
              <a:gd name="connsiteY76" fmla="*/ 318135 h 2849880"/>
              <a:gd name="connsiteX77" fmla="*/ 57785 w 4450080"/>
              <a:gd name="connsiteY77" fmla="*/ 318452 h 2849880"/>
              <a:gd name="connsiteX78" fmla="*/ 45720 w 4450080"/>
              <a:gd name="connsiteY78" fmla="*/ 172720 h 2849880"/>
              <a:gd name="connsiteX79" fmla="*/ 35560 w 4450080"/>
              <a:gd name="connsiteY79" fmla="*/ 172720 h 2849880"/>
              <a:gd name="connsiteX80" fmla="*/ 35560 w 4450080"/>
              <a:gd name="connsiteY80" fmla="*/ 106680 h 2849880"/>
              <a:gd name="connsiteX81" fmla="*/ 15240 w 4450080"/>
              <a:gd name="connsiteY81" fmla="*/ 106680 h 2849880"/>
              <a:gd name="connsiteX82" fmla="*/ 15240 w 4450080"/>
              <a:gd name="connsiteY82" fmla="*/ 60960 h 2849880"/>
              <a:gd name="connsiteX83" fmla="*/ 0 w 4450080"/>
              <a:gd name="connsiteY83" fmla="*/ 60960 h 2849880"/>
              <a:gd name="connsiteX84" fmla="*/ 0 w 4450080"/>
              <a:gd name="connsiteY84" fmla="*/ 0 h 2849880"/>
              <a:gd name="connsiteX85" fmla="*/ 0 w 4450080"/>
              <a:gd name="connsiteY85" fmla="*/ 0 h 2849880"/>
              <a:gd name="connsiteX0" fmla="*/ 4450080 w 4450080"/>
              <a:gd name="connsiteY0" fmla="*/ 2849880 h 2849880"/>
              <a:gd name="connsiteX1" fmla="*/ 3637280 w 4450080"/>
              <a:gd name="connsiteY1" fmla="*/ 2849880 h 2849880"/>
              <a:gd name="connsiteX2" fmla="*/ 3637280 w 4450080"/>
              <a:gd name="connsiteY2" fmla="*/ 2799080 h 2849880"/>
              <a:gd name="connsiteX3" fmla="*/ 2565400 w 4450080"/>
              <a:gd name="connsiteY3" fmla="*/ 2799080 h 2849880"/>
              <a:gd name="connsiteX4" fmla="*/ 2565400 w 4450080"/>
              <a:gd name="connsiteY4" fmla="*/ 2799080 h 2849880"/>
              <a:gd name="connsiteX5" fmla="*/ 2565400 w 4450080"/>
              <a:gd name="connsiteY5" fmla="*/ 2768600 h 2849880"/>
              <a:gd name="connsiteX6" fmla="*/ 2260600 w 4450080"/>
              <a:gd name="connsiteY6" fmla="*/ 2768600 h 2849880"/>
              <a:gd name="connsiteX7" fmla="*/ 2260600 w 4450080"/>
              <a:gd name="connsiteY7" fmla="*/ 2748280 h 2849880"/>
              <a:gd name="connsiteX8" fmla="*/ 2194560 w 4450080"/>
              <a:gd name="connsiteY8" fmla="*/ 2748280 h 2849880"/>
              <a:gd name="connsiteX9" fmla="*/ 2195513 w 4450080"/>
              <a:gd name="connsiteY9" fmla="*/ 2731453 h 2849880"/>
              <a:gd name="connsiteX10" fmla="*/ 1706880 w 4450080"/>
              <a:gd name="connsiteY10" fmla="*/ 2733040 h 2849880"/>
              <a:gd name="connsiteX11" fmla="*/ 1706880 w 4450080"/>
              <a:gd name="connsiteY11" fmla="*/ 2692400 h 2849880"/>
              <a:gd name="connsiteX12" fmla="*/ 1361440 w 4450080"/>
              <a:gd name="connsiteY12" fmla="*/ 2692400 h 2849880"/>
              <a:gd name="connsiteX13" fmla="*/ 1361440 w 4450080"/>
              <a:gd name="connsiteY13" fmla="*/ 2672080 h 2849880"/>
              <a:gd name="connsiteX14" fmla="*/ 1361440 w 4450080"/>
              <a:gd name="connsiteY14" fmla="*/ 2672080 h 2849880"/>
              <a:gd name="connsiteX15" fmla="*/ 1305560 w 4450080"/>
              <a:gd name="connsiteY15" fmla="*/ 2672080 h 2849880"/>
              <a:gd name="connsiteX16" fmla="*/ 1305560 w 4450080"/>
              <a:gd name="connsiteY16" fmla="*/ 2661920 h 2849880"/>
              <a:gd name="connsiteX17" fmla="*/ 1275080 w 4450080"/>
              <a:gd name="connsiteY17" fmla="*/ 2661920 h 2849880"/>
              <a:gd name="connsiteX18" fmla="*/ 1275080 w 4450080"/>
              <a:gd name="connsiteY18" fmla="*/ 2621280 h 2849880"/>
              <a:gd name="connsiteX19" fmla="*/ 1127760 w 4450080"/>
              <a:gd name="connsiteY19" fmla="*/ 2621280 h 2849880"/>
              <a:gd name="connsiteX20" fmla="*/ 1127760 w 4450080"/>
              <a:gd name="connsiteY20" fmla="*/ 2606040 h 2849880"/>
              <a:gd name="connsiteX21" fmla="*/ 960755 w 4450080"/>
              <a:gd name="connsiteY21" fmla="*/ 2606040 h 2849880"/>
              <a:gd name="connsiteX22" fmla="*/ 960120 w 4450080"/>
              <a:gd name="connsiteY22" fmla="*/ 2590800 h 2849880"/>
              <a:gd name="connsiteX23" fmla="*/ 858520 w 4450080"/>
              <a:gd name="connsiteY23" fmla="*/ 2590800 h 2849880"/>
              <a:gd name="connsiteX24" fmla="*/ 858520 w 4450080"/>
              <a:gd name="connsiteY24" fmla="*/ 2565400 h 2849880"/>
              <a:gd name="connsiteX25" fmla="*/ 797560 w 4450080"/>
              <a:gd name="connsiteY25" fmla="*/ 2565400 h 2849880"/>
              <a:gd name="connsiteX26" fmla="*/ 797560 w 4450080"/>
              <a:gd name="connsiteY26" fmla="*/ 2540000 h 2849880"/>
              <a:gd name="connsiteX27" fmla="*/ 711200 w 4450080"/>
              <a:gd name="connsiteY27" fmla="*/ 2540000 h 2849880"/>
              <a:gd name="connsiteX28" fmla="*/ 708025 w 4450080"/>
              <a:gd name="connsiteY28" fmla="*/ 2512060 h 2849880"/>
              <a:gd name="connsiteX29" fmla="*/ 638175 w 4450080"/>
              <a:gd name="connsiteY29" fmla="*/ 2510473 h 2849880"/>
              <a:gd name="connsiteX30" fmla="*/ 639764 w 4450080"/>
              <a:gd name="connsiteY30" fmla="*/ 2488248 h 2849880"/>
              <a:gd name="connsiteX31" fmla="*/ 597853 w 4450080"/>
              <a:gd name="connsiteY31" fmla="*/ 2489835 h 2849880"/>
              <a:gd name="connsiteX32" fmla="*/ 599440 w 4450080"/>
              <a:gd name="connsiteY32" fmla="*/ 2392680 h 2849880"/>
              <a:gd name="connsiteX33" fmla="*/ 589280 w 4450080"/>
              <a:gd name="connsiteY33" fmla="*/ 2392680 h 2849880"/>
              <a:gd name="connsiteX34" fmla="*/ 589280 w 4450080"/>
              <a:gd name="connsiteY34" fmla="*/ 2367280 h 2849880"/>
              <a:gd name="connsiteX35" fmla="*/ 579120 w 4450080"/>
              <a:gd name="connsiteY35" fmla="*/ 2357120 h 2849880"/>
              <a:gd name="connsiteX36" fmla="*/ 563880 w 4450080"/>
              <a:gd name="connsiteY36" fmla="*/ 2357120 h 2849880"/>
              <a:gd name="connsiteX37" fmla="*/ 563880 w 4450080"/>
              <a:gd name="connsiteY37" fmla="*/ 2316480 h 2849880"/>
              <a:gd name="connsiteX38" fmla="*/ 482600 w 4450080"/>
              <a:gd name="connsiteY38" fmla="*/ 2316480 h 2849880"/>
              <a:gd name="connsiteX39" fmla="*/ 482600 w 4450080"/>
              <a:gd name="connsiteY39" fmla="*/ 2286000 h 2849880"/>
              <a:gd name="connsiteX40" fmla="*/ 477520 w 4450080"/>
              <a:gd name="connsiteY40" fmla="*/ 2291080 h 2849880"/>
              <a:gd name="connsiteX41" fmla="*/ 477520 w 4450080"/>
              <a:gd name="connsiteY41" fmla="*/ 2255520 h 2849880"/>
              <a:gd name="connsiteX42" fmla="*/ 441960 w 4450080"/>
              <a:gd name="connsiteY42" fmla="*/ 2255520 h 2849880"/>
              <a:gd name="connsiteX43" fmla="*/ 441960 w 4450080"/>
              <a:gd name="connsiteY43" fmla="*/ 2189480 h 2849880"/>
              <a:gd name="connsiteX44" fmla="*/ 386080 w 4450080"/>
              <a:gd name="connsiteY44" fmla="*/ 2189480 h 2849880"/>
              <a:gd name="connsiteX45" fmla="*/ 386080 w 4450080"/>
              <a:gd name="connsiteY45" fmla="*/ 2148840 h 2849880"/>
              <a:gd name="connsiteX46" fmla="*/ 365760 w 4450080"/>
              <a:gd name="connsiteY46" fmla="*/ 2148840 h 2849880"/>
              <a:gd name="connsiteX47" fmla="*/ 365760 w 4450080"/>
              <a:gd name="connsiteY47" fmla="*/ 2113280 h 2849880"/>
              <a:gd name="connsiteX48" fmla="*/ 345440 w 4450080"/>
              <a:gd name="connsiteY48" fmla="*/ 2113280 h 2849880"/>
              <a:gd name="connsiteX49" fmla="*/ 345440 w 4450080"/>
              <a:gd name="connsiteY49" fmla="*/ 1965960 h 2849880"/>
              <a:gd name="connsiteX50" fmla="*/ 299720 w 4450080"/>
              <a:gd name="connsiteY50" fmla="*/ 1965960 h 2849880"/>
              <a:gd name="connsiteX51" fmla="*/ 299720 w 4450080"/>
              <a:gd name="connsiteY51" fmla="*/ 1935480 h 2849880"/>
              <a:gd name="connsiteX52" fmla="*/ 254000 w 4450080"/>
              <a:gd name="connsiteY52" fmla="*/ 1935480 h 2849880"/>
              <a:gd name="connsiteX53" fmla="*/ 254000 w 4450080"/>
              <a:gd name="connsiteY53" fmla="*/ 1884680 h 2849880"/>
              <a:gd name="connsiteX54" fmla="*/ 254000 w 4450080"/>
              <a:gd name="connsiteY54" fmla="*/ 1833880 h 2849880"/>
              <a:gd name="connsiteX55" fmla="*/ 233680 w 4450080"/>
              <a:gd name="connsiteY55" fmla="*/ 1833880 h 2849880"/>
              <a:gd name="connsiteX56" fmla="*/ 233680 w 4450080"/>
              <a:gd name="connsiteY56" fmla="*/ 1798320 h 2849880"/>
              <a:gd name="connsiteX57" fmla="*/ 213360 w 4450080"/>
              <a:gd name="connsiteY57" fmla="*/ 1778000 h 2849880"/>
              <a:gd name="connsiteX58" fmla="*/ 213360 w 4450080"/>
              <a:gd name="connsiteY58" fmla="*/ 1188720 h 2849880"/>
              <a:gd name="connsiteX59" fmla="*/ 208280 w 4450080"/>
              <a:gd name="connsiteY59" fmla="*/ 1183640 h 2849880"/>
              <a:gd name="connsiteX60" fmla="*/ 208280 w 4450080"/>
              <a:gd name="connsiteY60" fmla="*/ 980440 h 2849880"/>
              <a:gd name="connsiteX61" fmla="*/ 193040 w 4450080"/>
              <a:gd name="connsiteY61" fmla="*/ 980440 h 2849880"/>
              <a:gd name="connsiteX62" fmla="*/ 193040 w 4450080"/>
              <a:gd name="connsiteY62" fmla="*/ 853440 h 2849880"/>
              <a:gd name="connsiteX63" fmla="*/ 172720 w 4450080"/>
              <a:gd name="connsiteY63" fmla="*/ 853440 h 2849880"/>
              <a:gd name="connsiteX64" fmla="*/ 172720 w 4450080"/>
              <a:gd name="connsiteY64" fmla="*/ 787400 h 2849880"/>
              <a:gd name="connsiteX65" fmla="*/ 162560 w 4450080"/>
              <a:gd name="connsiteY65" fmla="*/ 777240 h 2849880"/>
              <a:gd name="connsiteX66" fmla="*/ 162560 w 4450080"/>
              <a:gd name="connsiteY66" fmla="*/ 675640 h 2849880"/>
              <a:gd name="connsiteX67" fmla="*/ 142240 w 4450080"/>
              <a:gd name="connsiteY67" fmla="*/ 675640 h 2849880"/>
              <a:gd name="connsiteX68" fmla="*/ 139065 w 4450080"/>
              <a:gd name="connsiteY68" fmla="*/ 554038 h 2849880"/>
              <a:gd name="connsiteX69" fmla="*/ 128905 w 4450080"/>
              <a:gd name="connsiteY69" fmla="*/ 553085 h 2849880"/>
              <a:gd name="connsiteX70" fmla="*/ 127318 w 4450080"/>
              <a:gd name="connsiteY70" fmla="*/ 524193 h 2849880"/>
              <a:gd name="connsiteX71" fmla="*/ 108267 w 4450080"/>
              <a:gd name="connsiteY71" fmla="*/ 525781 h 2849880"/>
              <a:gd name="connsiteX72" fmla="*/ 106680 w 4450080"/>
              <a:gd name="connsiteY72" fmla="*/ 411480 h 2849880"/>
              <a:gd name="connsiteX73" fmla="*/ 91440 w 4450080"/>
              <a:gd name="connsiteY73" fmla="*/ 411480 h 2849880"/>
              <a:gd name="connsiteX74" fmla="*/ 91440 w 4450080"/>
              <a:gd name="connsiteY74" fmla="*/ 350520 h 2849880"/>
              <a:gd name="connsiteX75" fmla="*/ 81280 w 4450080"/>
              <a:gd name="connsiteY75" fmla="*/ 340360 h 2849880"/>
              <a:gd name="connsiteX76" fmla="*/ 81280 w 4450080"/>
              <a:gd name="connsiteY76" fmla="*/ 318135 h 2849880"/>
              <a:gd name="connsiteX77" fmla="*/ 57785 w 4450080"/>
              <a:gd name="connsiteY77" fmla="*/ 318452 h 2849880"/>
              <a:gd name="connsiteX78" fmla="*/ 45720 w 4450080"/>
              <a:gd name="connsiteY78" fmla="*/ 172720 h 2849880"/>
              <a:gd name="connsiteX79" fmla="*/ 35560 w 4450080"/>
              <a:gd name="connsiteY79" fmla="*/ 172720 h 2849880"/>
              <a:gd name="connsiteX80" fmla="*/ 35560 w 4450080"/>
              <a:gd name="connsiteY80" fmla="*/ 106680 h 2849880"/>
              <a:gd name="connsiteX81" fmla="*/ 15240 w 4450080"/>
              <a:gd name="connsiteY81" fmla="*/ 106680 h 2849880"/>
              <a:gd name="connsiteX82" fmla="*/ 15240 w 4450080"/>
              <a:gd name="connsiteY82" fmla="*/ 60960 h 2849880"/>
              <a:gd name="connsiteX83" fmla="*/ 0 w 4450080"/>
              <a:gd name="connsiteY83" fmla="*/ 60960 h 2849880"/>
              <a:gd name="connsiteX84" fmla="*/ 0 w 4450080"/>
              <a:gd name="connsiteY84" fmla="*/ 0 h 2849880"/>
              <a:gd name="connsiteX85" fmla="*/ 0 w 4450080"/>
              <a:gd name="connsiteY85" fmla="*/ 0 h 2849880"/>
              <a:gd name="connsiteX0" fmla="*/ 4450080 w 4450080"/>
              <a:gd name="connsiteY0" fmla="*/ 2849880 h 2849880"/>
              <a:gd name="connsiteX1" fmla="*/ 3637280 w 4450080"/>
              <a:gd name="connsiteY1" fmla="*/ 2849880 h 2849880"/>
              <a:gd name="connsiteX2" fmla="*/ 3637280 w 4450080"/>
              <a:gd name="connsiteY2" fmla="*/ 2799080 h 2849880"/>
              <a:gd name="connsiteX3" fmla="*/ 2565400 w 4450080"/>
              <a:gd name="connsiteY3" fmla="*/ 2799080 h 2849880"/>
              <a:gd name="connsiteX4" fmla="*/ 2565400 w 4450080"/>
              <a:gd name="connsiteY4" fmla="*/ 2799080 h 2849880"/>
              <a:gd name="connsiteX5" fmla="*/ 2565400 w 4450080"/>
              <a:gd name="connsiteY5" fmla="*/ 2768600 h 2849880"/>
              <a:gd name="connsiteX6" fmla="*/ 2260600 w 4450080"/>
              <a:gd name="connsiteY6" fmla="*/ 2768600 h 2849880"/>
              <a:gd name="connsiteX7" fmla="*/ 2260600 w 4450080"/>
              <a:gd name="connsiteY7" fmla="*/ 2748280 h 2849880"/>
              <a:gd name="connsiteX8" fmla="*/ 2194560 w 4450080"/>
              <a:gd name="connsiteY8" fmla="*/ 2748280 h 2849880"/>
              <a:gd name="connsiteX9" fmla="*/ 2195513 w 4450080"/>
              <a:gd name="connsiteY9" fmla="*/ 2731453 h 2849880"/>
              <a:gd name="connsiteX10" fmla="*/ 1706880 w 4450080"/>
              <a:gd name="connsiteY10" fmla="*/ 2733040 h 2849880"/>
              <a:gd name="connsiteX11" fmla="*/ 1706880 w 4450080"/>
              <a:gd name="connsiteY11" fmla="*/ 2692400 h 2849880"/>
              <a:gd name="connsiteX12" fmla="*/ 1361440 w 4450080"/>
              <a:gd name="connsiteY12" fmla="*/ 2692400 h 2849880"/>
              <a:gd name="connsiteX13" fmla="*/ 1361440 w 4450080"/>
              <a:gd name="connsiteY13" fmla="*/ 2672080 h 2849880"/>
              <a:gd name="connsiteX14" fmla="*/ 1361440 w 4450080"/>
              <a:gd name="connsiteY14" fmla="*/ 2672080 h 2849880"/>
              <a:gd name="connsiteX15" fmla="*/ 1305560 w 4450080"/>
              <a:gd name="connsiteY15" fmla="*/ 2672080 h 2849880"/>
              <a:gd name="connsiteX16" fmla="*/ 1305560 w 4450080"/>
              <a:gd name="connsiteY16" fmla="*/ 2661920 h 2849880"/>
              <a:gd name="connsiteX17" fmla="*/ 1275080 w 4450080"/>
              <a:gd name="connsiteY17" fmla="*/ 2661920 h 2849880"/>
              <a:gd name="connsiteX18" fmla="*/ 1275080 w 4450080"/>
              <a:gd name="connsiteY18" fmla="*/ 2621280 h 2849880"/>
              <a:gd name="connsiteX19" fmla="*/ 1127760 w 4450080"/>
              <a:gd name="connsiteY19" fmla="*/ 2621280 h 2849880"/>
              <a:gd name="connsiteX20" fmla="*/ 1127760 w 4450080"/>
              <a:gd name="connsiteY20" fmla="*/ 2606040 h 2849880"/>
              <a:gd name="connsiteX21" fmla="*/ 960755 w 4450080"/>
              <a:gd name="connsiteY21" fmla="*/ 2606040 h 2849880"/>
              <a:gd name="connsiteX22" fmla="*/ 960120 w 4450080"/>
              <a:gd name="connsiteY22" fmla="*/ 2590800 h 2849880"/>
              <a:gd name="connsiteX23" fmla="*/ 858520 w 4450080"/>
              <a:gd name="connsiteY23" fmla="*/ 2590800 h 2849880"/>
              <a:gd name="connsiteX24" fmla="*/ 858520 w 4450080"/>
              <a:gd name="connsiteY24" fmla="*/ 2565400 h 2849880"/>
              <a:gd name="connsiteX25" fmla="*/ 797560 w 4450080"/>
              <a:gd name="connsiteY25" fmla="*/ 2565400 h 2849880"/>
              <a:gd name="connsiteX26" fmla="*/ 797560 w 4450080"/>
              <a:gd name="connsiteY26" fmla="*/ 2540000 h 2849880"/>
              <a:gd name="connsiteX27" fmla="*/ 711200 w 4450080"/>
              <a:gd name="connsiteY27" fmla="*/ 2540000 h 2849880"/>
              <a:gd name="connsiteX28" fmla="*/ 709612 w 4450080"/>
              <a:gd name="connsiteY28" fmla="*/ 2502535 h 2849880"/>
              <a:gd name="connsiteX29" fmla="*/ 638175 w 4450080"/>
              <a:gd name="connsiteY29" fmla="*/ 2510473 h 2849880"/>
              <a:gd name="connsiteX30" fmla="*/ 639764 w 4450080"/>
              <a:gd name="connsiteY30" fmla="*/ 2488248 h 2849880"/>
              <a:gd name="connsiteX31" fmla="*/ 597853 w 4450080"/>
              <a:gd name="connsiteY31" fmla="*/ 2489835 h 2849880"/>
              <a:gd name="connsiteX32" fmla="*/ 599440 w 4450080"/>
              <a:gd name="connsiteY32" fmla="*/ 2392680 h 2849880"/>
              <a:gd name="connsiteX33" fmla="*/ 589280 w 4450080"/>
              <a:gd name="connsiteY33" fmla="*/ 2392680 h 2849880"/>
              <a:gd name="connsiteX34" fmla="*/ 589280 w 4450080"/>
              <a:gd name="connsiteY34" fmla="*/ 2367280 h 2849880"/>
              <a:gd name="connsiteX35" fmla="*/ 579120 w 4450080"/>
              <a:gd name="connsiteY35" fmla="*/ 2357120 h 2849880"/>
              <a:gd name="connsiteX36" fmla="*/ 563880 w 4450080"/>
              <a:gd name="connsiteY36" fmla="*/ 2357120 h 2849880"/>
              <a:gd name="connsiteX37" fmla="*/ 563880 w 4450080"/>
              <a:gd name="connsiteY37" fmla="*/ 2316480 h 2849880"/>
              <a:gd name="connsiteX38" fmla="*/ 482600 w 4450080"/>
              <a:gd name="connsiteY38" fmla="*/ 2316480 h 2849880"/>
              <a:gd name="connsiteX39" fmla="*/ 482600 w 4450080"/>
              <a:gd name="connsiteY39" fmla="*/ 2286000 h 2849880"/>
              <a:gd name="connsiteX40" fmla="*/ 477520 w 4450080"/>
              <a:gd name="connsiteY40" fmla="*/ 2291080 h 2849880"/>
              <a:gd name="connsiteX41" fmla="*/ 477520 w 4450080"/>
              <a:gd name="connsiteY41" fmla="*/ 2255520 h 2849880"/>
              <a:gd name="connsiteX42" fmla="*/ 441960 w 4450080"/>
              <a:gd name="connsiteY42" fmla="*/ 2255520 h 2849880"/>
              <a:gd name="connsiteX43" fmla="*/ 441960 w 4450080"/>
              <a:gd name="connsiteY43" fmla="*/ 2189480 h 2849880"/>
              <a:gd name="connsiteX44" fmla="*/ 386080 w 4450080"/>
              <a:gd name="connsiteY44" fmla="*/ 2189480 h 2849880"/>
              <a:gd name="connsiteX45" fmla="*/ 386080 w 4450080"/>
              <a:gd name="connsiteY45" fmla="*/ 2148840 h 2849880"/>
              <a:gd name="connsiteX46" fmla="*/ 365760 w 4450080"/>
              <a:gd name="connsiteY46" fmla="*/ 2148840 h 2849880"/>
              <a:gd name="connsiteX47" fmla="*/ 365760 w 4450080"/>
              <a:gd name="connsiteY47" fmla="*/ 2113280 h 2849880"/>
              <a:gd name="connsiteX48" fmla="*/ 345440 w 4450080"/>
              <a:gd name="connsiteY48" fmla="*/ 2113280 h 2849880"/>
              <a:gd name="connsiteX49" fmla="*/ 345440 w 4450080"/>
              <a:gd name="connsiteY49" fmla="*/ 1965960 h 2849880"/>
              <a:gd name="connsiteX50" fmla="*/ 299720 w 4450080"/>
              <a:gd name="connsiteY50" fmla="*/ 1965960 h 2849880"/>
              <a:gd name="connsiteX51" fmla="*/ 299720 w 4450080"/>
              <a:gd name="connsiteY51" fmla="*/ 1935480 h 2849880"/>
              <a:gd name="connsiteX52" fmla="*/ 254000 w 4450080"/>
              <a:gd name="connsiteY52" fmla="*/ 1935480 h 2849880"/>
              <a:gd name="connsiteX53" fmla="*/ 254000 w 4450080"/>
              <a:gd name="connsiteY53" fmla="*/ 1884680 h 2849880"/>
              <a:gd name="connsiteX54" fmla="*/ 254000 w 4450080"/>
              <a:gd name="connsiteY54" fmla="*/ 1833880 h 2849880"/>
              <a:gd name="connsiteX55" fmla="*/ 233680 w 4450080"/>
              <a:gd name="connsiteY55" fmla="*/ 1833880 h 2849880"/>
              <a:gd name="connsiteX56" fmla="*/ 233680 w 4450080"/>
              <a:gd name="connsiteY56" fmla="*/ 1798320 h 2849880"/>
              <a:gd name="connsiteX57" fmla="*/ 213360 w 4450080"/>
              <a:gd name="connsiteY57" fmla="*/ 1778000 h 2849880"/>
              <a:gd name="connsiteX58" fmla="*/ 213360 w 4450080"/>
              <a:gd name="connsiteY58" fmla="*/ 1188720 h 2849880"/>
              <a:gd name="connsiteX59" fmla="*/ 208280 w 4450080"/>
              <a:gd name="connsiteY59" fmla="*/ 1183640 h 2849880"/>
              <a:gd name="connsiteX60" fmla="*/ 208280 w 4450080"/>
              <a:gd name="connsiteY60" fmla="*/ 980440 h 2849880"/>
              <a:gd name="connsiteX61" fmla="*/ 193040 w 4450080"/>
              <a:gd name="connsiteY61" fmla="*/ 980440 h 2849880"/>
              <a:gd name="connsiteX62" fmla="*/ 193040 w 4450080"/>
              <a:gd name="connsiteY62" fmla="*/ 853440 h 2849880"/>
              <a:gd name="connsiteX63" fmla="*/ 172720 w 4450080"/>
              <a:gd name="connsiteY63" fmla="*/ 853440 h 2849880"/>
              <a:gd name="connsiteX64" fmla="*/ 172720 w 4450080"/>
              <a:gd name="connsiteY64" fmla="*/ 787400 h 2849880"/>
              <a:gd name="connsiteX65" fmla="*/ 162560 w 4450080"/>
              <a:gd name="connsiteY65" fmla="*/ 777240 h 2849880"/>
              <a:gd name="connsiteX66" fmla="*/ 162560 w 4450080"/>
              <a:gd name="connsiteY66" fmla="*/ 675640 h 2849880"/>
              <a:gd name="connsiteX67" fmla="*/ 142240 w 4450080"/>
              <a:gd name="connsiteY67" fmla="*/ 675640 h 2849880"/>
              <a:gd name="connsiteX68" fmla="*/ 139065 w 4450080"/>
              <a:gd name="connsiteY68" fmla="*/ 554038 h 2849880"/>
              <a:gd name="connsiteX69" fmla="*/ 128905 w 4450080"/>
              <a:gd name="connsiteY69" fmla="*/ 553085 h 2849880"/>
              <a:gd name="connsiteX70" fmla="*/ 127318 w 4450080"/>
              <a:gd name="connsiteY70" fmla="*/ 524193 h 2849880"/>
              <a:gd name="connsiteX71" fmla="*/ 108267 w 4450080"/>
              <a:gd name="connsiteY71" fmla="*/ 525781 h 2849880"/>
              <a:gd name="connsiteX72" fmla="*/ 106680 w 4450080"/>
              <a:gd name="connsiteY72" fmla="*/ 411480 h 2849880"/>
              <a:gd name="connsiteX73" fmla="*/ 91440 w 4450080"/>
              <a:gd name="connsiteY73" fmla="*/ 411480 h 2849880"/>
              <a:gd name="connsiteX74" fmla="*/ 91440 w 4450080"/>
              <a:gd name="connsiteY74" fmla="*/ 350520 h 2849880"/>
              <a:gd name="connsiteX75" fmla="*/ 81280 w 4450080"/>
              <a:gd name="connsiteY75" fmla="*/ 340360 h 2849880"/>
              <a:gd name="connsiteX76" fmla="*/ 81280 w 4450080"/>
              <a:gd name="connsiteY76" fmla="*/ 318135 h 2849880"/>
              <a:gd name="connsiteX77" fmla="*/ 57785 w 4450080"/>
              <a:gd name="connsiteY77" fmla="*/ 318452 h 2849880"/>
              <a:gd name="connsiteX78" fmla="*/ 45720 w 4450080"/>
              <a:gd name="connsiteY78" fmla="*/ 172720 h 2849880"/>
              <a:gd name="connsiteX79" fmla="*/ 35560 w 4450080"/>
              <a:gd name="connsiteY79" fmla="*/ 172720 h 2849880"/>
              <a:gd name="connsiteX80" fmla="*/ 35560 w 4450080"/>
              <a:gd name="connsiteY80" fmla="*/ 106680 h 2849880"/>
              <a:gd name="connsiteX81" fmla="*/ 15240 w 4450080"/>
              <a:gd name="connsiteY81" fmla="*/ 106680 h 2849880"/>
              <a:gd name="connsiteX82" fmla="*/ 15240 w 4450080"/>
              <a:gd name="connsiteY82" fmla="*/ 60960 h 2849880"/>
              <a:gd name="connsiteX83" fmla="*/ 0 w 4450080"/>
              <a:gd name="connsiteY83" fmla="*/ 60960 h 2849880"/>
              <a:gd name="connsiteX84" fmla="*/ 0 w 4450080"/>
              <a:gd name="connsiteY84" fmla="*/ 0 h 2849880"/>
              <a:gd name="connsiteX85" fmla="*/ 0 w 4450080"/>
              <a:gd name="connsiteY85" fmla="*/ 0 h 2849880"/>
              <a:gd name="connsiteX0" fmla="*/ 4450080 w 4450080"/>
              <a:gd name="connsiteY0" fmla="*/ 2849880 h 2849880"/>
              <a:gd name="connsiteX1" fmla="*/ 3637280 w 4450080"/>
              <a:gd name="connsiteY1" fmla="*/ 2849880 h 2849880"/>
              <a:gd name="connsiteX2" fmla="*/ 3637280 w 4450080"/>
              <a:gd name="connsiteY2" fmla="*/ 2799080 h 2849880"/>
              <a:gd name="connsiteX3" fmla="*/ 2565400 w 4450080"/>
              <a:gd name="connsiteY3" fmla="*/ 2799080 h 2849880"/>
              <a:gd name="connsiteX4" fmla="*/ 2565400 w 4450080"/>
              <a:gd name="connsiteY4" fmla="*/ 2799080 h 2849880"/>
              <a:gd name="connsiteX5" fmla="*/ 2565400 w 4450080"/>
              <a:gd name="connsiteY5" fmla="*/ 2768600 h 2849880"/>
              <a:gd name="connsiteX6" fmla="*/ 2260600 w 4450080"/>
              <a:gd name="connsiteY6" fmla="*/ 2768600 h 2849880"/>
              <a:gd name="connsiteX7" fmla="*/ 2260600 w 4450080"/>
              <a:gd name="connsiteY7" fmla="*/ 2748280 h 2849880"/>
              <a:gd name="connsiteX8" fmla="*/ 2194560 w 4450080"/>
              <a:gd name="connsiteY8" fmla="*/ 2748280 h 2849880"/>
              <a:gd name="connsiteX9" fmla="*/ 2195513 w 4450080"/>
              <a:gd name="connsiteY9" fmla="*/ 2731453 h 2849880"/>
              <a:gd name="connsiteX10" fmla="*/ 1706880 w 4450080"/>
              <a:gd name="connsiteY10" fmla="*/ 2733040 h 2849880"/>
              <a:gd name="connsiteX11" fmla="*/ 1706880 w 4450080"/>
              <a:gd name="connsiteY11" fmla="*/ 2692400 h 2849880"/>
              <a:gd name="connsiteX12" fmla="*/ 1361440 w 4450080"/>
              <a:gd name="connsiteY12" fmla="*/ 2692400 h 2849880"/>
              <a:gd name="connsiteX13" fmla="*/ 1361440 w 4450080"/>
              <a:gd name="connsiteY13" fmla="*/ 2672080 h 2849880"/>
              <a:gd name="connsiteX14" fmla="*/ 1361440 w 4450080"/>
              <a:gd name="connsiteY14" fmla="*/ 2672080 h 2849880"/>
              <a:gd name="connsiteX15" fmla="*/ 1305560 w 4450080"/>
              <a:gd name="connsiteY15" fmla="*/ 2672080 h 2849880"/>
              <a:gd name="connsiteX16" fmla="*/ 1305560 w 4450080"/>
              <a:gd name="connsiteY16" fmla="*/ 2661920 h 2849880"/>
              <a:gd name="connsiteX17" fmla="*/ 1275080 w 4450080"/>
              <a:gd name="connsiteY17" fmla="*/ 2661920 h 2849880"/>
              <a:gd name="connsiteX18" fmla="*/ 1275080 w 4450080"/>
              <a:gd name="connsiteY18" fmla="*/ 2621280 h 2849880"/>
              <a:gd name="connsiteX19" fmla="*/ 1127760 w 4450080"/>
              <a:gd name="connsiteY19" fmla="*/ 2621280 h 2849880"/>
              <a:gd name="connsiteX20" fmla="*/ 1127760 w 4450080"/>
              <a:gd name="connsiteY20" fmla="*/ 2606040 h 2849880"/>
              <a:gd name="connsiteX21" fmla="*/ 960755 w 4450080"/>
              <a:gd name="connsiteY21" fmla="*/ 2606040 h 2849880"/>
              <a:gd name="connsiteX22" fmla="*/ 960120 w 4450080"/>
              <a:gd name="connsiteY22" fmla="*/ 2590800 h 2849880"/>
              <a:gd name="connsiteX23" fmla="*/ 858520 w 4450080"/>
              <a:gd name="connsiteY23" fmla="*/ 2590800 h 2849880"/>
              <a:gd name="connsiteX24" fmla="*/ 858520 w 4450080"/>
              <a:gd name="connsiteY24" fmla="*/ 2565400 h 2849880"/>
              <a:gd name="connsiteX25" fmla="*/ 797560 w 4450080"/>
              <a:gd name="connsiteY25" fmla="*/ 2565400 h 2849880"/>
              <a:gd name="connsiteX26" fmla="*/ 797560 w 4450080"/>
              <a:gd name="connsiteY26" fmla="*/ 2540000 h 2849880"/>
              <a:gd name="connsiteX27" fmla="*/ 711200 w 4450080"/>
              <a:gd name="connsiteY27" fmla="*/ 2540000 h 2849880"/>
              <a:gd name="connsiteX28" fmla="*/ 709612 w 4450080"/>
              <a:gd name="connsiteY28" fmla="*/ 2507297 h 2849880"/>
              <a:gd name="connsiteX29" fmla="*/ 638175 w 4450080"/>
              <a:gd name="connsiteY29" fmla="*/ 2510473 h 2849880"/>
              <a:gd name="connsiteX30" fmla="*/ 639764 w 4450080"/>
              <a:gd name="connsiteY30" fmla="*/ 2488248 h 2849880"/>
              <a:gd name="connsiteX31" fmla="*/ 597853 w 4450080"/>
              <a:gd name="connsiteY31" fmla="*/ 2489835 h 2849880"/>
              <a:gd name="connsiteX32" fmla="*/ 599440 w 4450080"/>
              <a:gd name="connsiteY32" fmla="*/ 2392680 h 2849880"/>
              <a:gd name="connsiteX33" fmla="*/ 589280 w 4450080"/>
              <a:gd name="connsiteY33" fmla="*/ 2392680 h 2849880"/>
              <a:gd name="connsiteX34" fmla="*/ 589280 w 4450080"/>
              <a:gd name="connsiteY34" fmla="*/ 2367280 h 2849880"/>
              <a:gd name="connsiteX35" fmla="*/ 579120 w 4450080"/>
              <a:gd name="connsiteY35" fmla="*/ 2357120 h 2849880"/>
              <a:gd name="connsiteX36" fmla="*/ 563880 w 4450080"/>
              <a:gd name="connsiteY36" fmla="*/ 2357120 h 2849880"/>
              <a:gd name="connsiteX37" fmla="*/ 563880 w 4450080"/>
              <a:gd name="connsiteY37" fmla="*/ 2316480 h 2849880"/>
              <a:gd name="connsiteX38" fmla="*/ 482600 w 4450080"/>
              <a:gd name="connsiteY38" fmla="*/ 2316480 h 2849880"/>
              <a:gd name="connsiteX39" fmla="*/ 482600 w 4450080"/>
              <a:gd name="connsiteY39" fmla="*/ 2286000 h 2849880"/>
              <a:gd name="connsiteX40" fmla="*/ 477520 w 4450080"/>
              <a:gd name="connsiteY40" fmla="*/ 2291080 h 2849880"/>
              <a:gd name="connsiteX41" fmla="*/ 477520 w 4450080"/>
              <a:gd name="connsiteY41" fmla="*/ 2255520 h 2849880"/>
              <a:gd name="connsiteX42" fmla="*/ 441960 w 4450080"/>
              <a:gd name="connsiteY42" fmla="*/ 2255520 h 2849880"/>
              <a:gd name="connsiteX43" fmla="*/ 441960 w 4450080"/>
              <a:gd name="connsiteY43" fmla="*/ 2189480 h 2849880"/>
              <a:gd name="connsiteX44" fmla="*/ 386080 w 4450080"/>
              <a:gd name="connsiteY44" fmla="*/ 2189480 h 2849880"/>
              <a:gd name="connsiteX45" fmla="*/ 386080 w 4450080"/>
              <a:gd name="connsiteY45" fmla="*/ 2148840 h 2849880"/>
              <a:gd name="connsiteX46" fmla="*/ 365760 w 4450080"/>
              <a:gd name="connsiteY46" fmla="*/ 2148840 h 2849880"/>
              <a:gd name="connsiteX47" fmla="*/ 365760 w 4450080"/>
              <a:gd name="connsiteY47" fmla="*/ 2113280 h 2849880"/>
              <a:gd name="connsiteX48" fmla="*/ 345440 w 4450080"/>
              <a:gd name="connsiteY48" fmla="*/ 2113280 h 2849880"/>
              <a:gd name="connsiteX49" fmla="*/ 345440 w 4450080"/>
              <a:gd name="connsiteY49" fmla="*/ 1965960 h 2849880"/>
              <a:gd name="connsiteX50" fmla="*/ 299720 w 4450080"/>
              <a:gd name="connsiteY50" fmla="*/ 1965960 h 2849880"/>
              <a:gd name="connsiteX51" fmla="*/ 299720 w 4450080"/>
              <a:gd name="connsiteY51" fmla="*/ 1935480 h 2849880"/>
              <a:gd name="connsiteX52" fmla="*/ 254000 w 4450080"/>
              <a:gd name="connsiteY52" fmla="*/ 1935480 h 2849880"/>
              <a:gd name="connsiteX53" fmla="*/ 254000 w 4450080"/>
              <a:gd name="connsiteY53" fmla="*/ 1884680 h 2849880"/>
              <a:gd name="connsiteX54" fmla="*/ 254000 w 4450080"/>
              <a:gd name="connsiteY54" fmla="*/ 1833880 h 2849880"/>
              <a:gd name="connsiteX55" fmla="*/ 233680 w 4450080"/>
              <a:gd name="connsiteY55" fmla="*/ 1833880 h 2849880"/>
              <a:gd name="connsiteX56" fmla="*/ 233680 w 4450080"/>
              <a:gd name="connsiteY56" fmla="*/ 1798320 h 2849880"/>
              <a:gd name="connsiteX57" fmla="*/ 213360 w 4450080"/>
              <a:gd name="connsiteY57" fmla="*/ 1778000 h 2849880"/>
              <a:gd name="connsiteX58" fmla="*/ 213360 w 4450080"/>
              <a:gd name="connsiteY58" fmla="*/ 1188720 h 2849880"/>
              <a:gd name="connsiteX59" fmla="*/ 208280 w 4450080"/>
              <a:gd name="connsiteY59" fmla="*/ 1183640 h 2849880"/>
              <a:gd name="connsiteX60" fmla="*/ 208280 w 4450080"/>
              <a:gd name="connsiteY60" fmla="*/ 980440 h 2849880"/>
              <a:gd name="connsiteX61" fmla="*/ 193040 w 4450080"/>
              <a:gd name="connsiteY61" fmla="*/ 980440 h 2849880"/>
              <a:gd name="connsiteX62" fmla="*/ 193040 w 4450080"/>
              <a:gd name="connsiteY62" fmla="*/ 853440 h 2849880"/>
              <a:gd name="connsiteX63" fmla="*/ 172720 w 4450080"/>
              <a:gd name="connsiteY63" fmla="*/ 853440 h 2849880"/>
              <a:gd name="connsiteX64" fmla="*/ 172720 w 4450080"/>
              <a:gd name="connsiteY64" fmla="*/ 787400 h 2849880"/>
              <a:gd name="connsiteX65" fmla="*/ 162560 w 4450080"/>
              <a:gd name="connsiteY65" fmla="*/ 777240 h 2849880"/>
              <a:gd name="connsiteX66" fmla="*/ 162560 w 4450080"/>
              <a:gd name="connsiteY66" fmla="*/ 675640 h 2849880"/>
              <a:gd name="connsiteX67" fmla="*/ 142240 w 4450080"/>
              <a:gd name="connsiteY67" fmla="*/ 675640 h 2849880"/>
              <a:gd name="connsiteX68" fmla="*/ 139065 w 4450080"/>
              <a:gd name="connsiteY68" fmla="*/ 554038 h 2849880"/>
              <a:gd name="connsiteX69" fmla="*/ 128905 w 4450080"/>
              <a:gd name="connsiteY69" fmla="*/ 553085 h 2849880"/>
              <a:gd name="connsiteX70" fmla="*/ 127318 w 4450080"/>
              <a:gd name="connsiteY70" fmla="*/ 524193 h 2849880"/>
              <a:gd name="connsiteX71" fmla="*/ 108267 w 4450080"/>
              <a:gd name="connsiteY71" fmla="*/ 525781 h 2849880"/>
              <a:gd name="connsiteX72" fmla="*/ 106680 w 4450080"/>
              <a:gd name="connsiteY72" fmla="*/ 411480 h 2849880"/>
              <a:gd name="connsiteX73" fmla="*/ 91440 w 4450080"/>
              <a:gd name="connsiteY73" fmla="*/ 411480 h 2849880"/>
              <a:gd name="connsiteX74" fmla="*/ 91440 w 4450080"/>
              <a:gd name="connsiteY74" fmla="*/ 350520 h 2849880"/>
              <a:gd name="connsiteX75" fmla="*/ 81280 w 4450080"/>
              <a:gd name="connsiteY75" fmla="*/ 340360 h 2849880"/>
              <a:gd name="connsiteX76" fmla="*/ 81280 w 4450080"/>
              <a:gd name="connsiteY76" fmla="*/ 318135 h 2849880"/>
              <a:gd name="connsiteX77" fmla="*/ 57785 w 4450080"/>
              <a:gd name="connsiteY77" fmla="*/ 318452 h 2849880"/>
              <a:gd name="connsiteX78" fmla="*/ 45720 w 4450080"/>
              <a:gd name="connsiteY78" fmla="*/ 172720 h 2849880"/>
              <a:gd name="connsiteX79" fmla="*/ 35560 w 4450080"/>
              <a:gd name="connsiteY79" fmla="*/ 172720 h 2849880"/>
              <a:gd name="connsiteX80" fmla="*/ 35560 w 4450080"/>
              <a:gd name="connsiteY80" fmla="*/ 106680 h 2849880"/>
              <a:gd name="connsiteX81" fmla="*/ 15240 w 4450080"/>
              <a:gd name="connsiteY81" fmla="*/ 106680 h 2849880"/>
              <a:gd name="connsiteX82" fmla="*/ 15240 w 4450080"/>
              <a:gd name="connsiteY82" fmla="*/ 60960 h 2849880"/>
              <a:gd name="connsiteX83" fmla="*/ 0 w 4450080"/>
              <a:gd name="connsiteY83" fmla="*/ 60960 h 2849880"/>
              <a:gd name="connsiteX84" fmla="*/ 0 w 4450080"/>
              <a:gd name="connsiteY84" fmla="*/ 0 h 2849880"/>
              <a:gd name="connsiteX85" fmla="*/ 0 w 4450080"/>
              <a:gd name="connsiteY85" fmla="*/ 0 h 2849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4450080" h="2849880">
                <a:moveTo>
                  <a:pt x="4450080" y="2849880"/>
                </a:moveTo>
                <a:lnTo>
                  <a:pt x="3637280" y="2849880"/>
                </a:lnTo>
                <a:lnTo>
                  <a:pt x="3637280" y="2799080"/>
                </a:lnTo>
                <a:lnTo>
                  <a:pt x="2565400" y="2799080"/>
                </a:lnTo>
                <a:lnTo>
                  <a:pt x="2565400" y="2799080"/>
                </a:lnTo>
                <a:lnTo>
                  <a:pt x="2565400" y="2768600"/>
                </a:lnTo>
                <a:lnTo>
                  <a:pt x="2260600" y="2768600"/>
                </a:lnTo>
                <a:lnTo>
                  <a:pt x="2260600" y="2748280"/>
                </a:lnTo>
                <a:lnTo>
                  <a:pt x="2194560" y="2748280"/>
                </a:lnTo>
                <a:cubicBezTo>
                  <a:pt x="2194878" y="2742671"/>
                  <a:pt x="2195195" y="2737062"/>
                  <a:pt x="2195513" y="2731453"/>
                </a:cubicBezTo>
                <a:lnTo>
                  <a:pt x="1706880" y="2733040"/>
                </a:lnTo>
                <a:lnTo>
                  <a:pt x="1706880" y="2692400"/>
                </a:lnTo>
                <a:lnTo>
                  <a:pt x="1361440" y="2692400"/>
                </a:lnTo>
                <a:lnTo>
                  <a:pt x="1361440" y="2672080"/>
                </a:lnTo>
                <a:lnTo>
                  <a:pt x="1361440" y="2672080"/>
                </a:lnTo>
                <a:lnTo>
                  <a:pt x="1305560" y="2672080"/>
                </a:lnTo>
                <a:lnTo>
                  <a:pt x="1305560" y="2661920"/>
                </a:lnTo>
                <a:lnTo>
                  <a:pt x="1275080" y="2661920"/>
                </a:lnTo>
                <a:lnTo>
                  <a:pt x="1275080" y="2621280"/>
                </a:lnTo>
                <a:lnTo>
                  <a:pt x="1127760" y="2621280"/>
                </a:lnTo>
                <a:lnTo>
                  <a:pt x="1127760" y="2606040"/>
                </a:lnTo>
                <a:lnTo>
                  <a:pt x="960755" y="2606040"/>
                </a:lnTo>
                <a:cubicBezTo>
                  <a:pt x="960543" y="2600960"/>
                  <a:pt x="960332" y="2595880"/>
                  <a:pt x="960120" y="2590800"/>
                </a:cubicBezTo>
                <a:lnTo>
                  <a:pt x="858520" y="2590800"/>
                </a:lnTo>
                <a:lnTo>
                  <a:pt x="858520" y="2565400"/>
                </a:lnTo>
                <a:lnTo>
                  <a:pt x="797560" y="2565400"/>
                </a:lnTo>
                <a:lnTo>
                  <a:pt x="797560" y="2540000"/>
                </a:lnTo>
                <a:lnTo>
                  <a:pt x="711200" y="2540000"/>
                </a:lnTo>
                <a:cubicBezTo>
                  <a:pt x="710671" y="2527512"/>
                  <a:pt x="710141" y="2519785"/>
                  <a:pt x="709612" y="2507297"/>
                </a:cubicBezTo>
                <a:lnTo>
                  <a:pt x="638175" y="2510473"/>
                </a:lnTo>
                <a:cubicBezTo>
                  <a:pt x="638704" y="2490894"/>
                  <a:pt x="639235" y="2507827"/>
                  <a:pt x="639764" y="2488248"/>
                </a:cubicBezTo>
                <a:lnTo>
                  <a:pt x="597853" y="2489835"/>
                </a:lnTo>
                <a:lnTo>
                  <a:pt x="599440" y="2392680"/>
                </a:lnTo>
                <a:lnTo>
                  <a:pt x="589280" y="2392680"/>
                </a:lnTo>
                <a:lnTo>
                  <a:pt x="589280" y="2367280"/>
                </a:lnTo>
                <a:lnTo>
                  <a:pt x="579120" y="2357120"/>
                </a:lnTo>
                <a:lnTo>
                  <a:pt x="563880" y="2357120"/>
                </a:lnTo>
                <a:lnTo>
                  <a:pt x="563880" y="2316480"/>
                </a:lnTo>
                <a:lnTo>
                  <a:pt x="482600" y="2316480"/>
                </a:lnTo>
                <a:lnTo>
                  <a:pt x="482600" y="2286000"/>
                </a:lnTo>
                <a:lnTo>
                  <a:pt x="477520" y="2291080"/>
                </a:lnTo>
                <a:lnTo>
                  <a:pt x="477520" y="2255520"/>
                </a:lnTo>
                <a:lnTo>
                  <a:pt x="441960" y="2255520"/>
                </a:lnTo>
                <a:lnTo>
                  <a:pt x="441960" y="2189480"/>
                </a:lnTo>
                <a:lnTo>
                  <a:pt x="386080" y="2189480"/>
                </a:lnTo>
                <a:lnTo>
                  <a:pt x="386080" y="2148840"/>
                </a:lnTo>
                <a:lnTo>
                  <a:pt x="365760" y="2148840"/>
                </a:lnTo>
                <a:lnTo>
                  <a:pt x="365760" y="2113280"/>
                </a:lnTo>
                <a:lnTo>
                  <a:pt x="345440" y="2113280"/>
                </a:lnTo>
                <a:lnTo>
                  <a:pt x="345440" y="1965960"/>
                </a:lnTo>
                <a:lnTo>
                  <a:pt x="299720" y="1965960"/>
                </a:lnTo>
                <a:lnTo>
                  <a:pt x="299720" y="1935480"/>
                </a:lnTo>
                <a:lnTo>
                  <a:pt x="254000" y="1935480"/>
                </a:lnTo>
                <a:lnTo>
                  <a:pt x="254000" y="1884680"/>
                </a:lnTo>
                <a:lnTo>
                  <a:pt x="254000" y="1833880"/>
                </a:lnTo>
                <a:lnTo>
                  <a:pt x="233680" y="1833880"/>
                </a:lnTo>
                <a:lnTo>
                  <a:pt x="233680" y="1798320"/>
                </a:lnTo>
                <a:lnTo>
                  <a:pt x="213360" y="1778000"/>
                </a:lnTo>
                <a:lnTo>
                  <a:pt x="213360" y="1188720"/>
                </a:lnTo>
                <a:lnTo>
                  <a:pt x="208280" y="1183640"/>
                </a:lnTo>
                <a:lnTo>
                  <a:pt x="208280" y="980440"/>
                </a:lnTo>
                <a:lnTo>
                  <a:pt x="193040" y="980440"/>
                </a:lnTo>
                <a:lnTo>
                  <a:pt x="193040" y="853440"/>
                </a:lnTo>
                <a:lnTo>
                  <a:pt x="172720" y="853440"/>
                </a:lnTo>
                <a:lnTo>
                  <a:pt x="172720" y="787400"/>
                </a:lnTo>
                <a:lnTo>
                  <a:pt x="162560" y="777240"/>
                </a:lnTo>
                <a:lnTo>
                  <a:pt x="162560" y="675640"/>
                </a:lnTo>
                <a:lnTo>
                  <a:pt x="142240" y="675640"/>
                </a:lnTo>
                <a:cubicBezTo>
                  <a:pt x="141182" y="635106"/>
                  <a:pt x="140123" y="594572"/>
                  <a:pt x="139065" y="554038"/>
                </a:cubicBezTo>
                <a:lnTo>
                  <a:pt x="128905" y="553085"/>
                </a:lnTo>
                <a:lnTo>
                  <a:pt x="127318" y="524193"/>
                </a:lnTo>
                <a:lnTo>
                  <a:pt x="108267" y="525781"/>
                </a:lnTo>
                <a:lnTo>
                  <a:pt x="106680" y="411480"/>
                </a:lnTo>
                <a:lnTo>
                  <a:pt x="91440" y="411480"/>
                </a:lnTo>
                <a:lnTo>
                  <a:pt x="91440" y="350520"/>
                </a:lnTo>
                <a:lnTo>
                  <a:pt x="81280" y="340360"/>
                </a:lnTo>
                <a:lnTo>
                  <a:pt x="81280" y="318135"/>
                </a:lnTo>
                <a:lnTo>
                  <a:pt x="57785" y="318452"/>
                </a:lnTo>
                <a:lnTo>
                  <a:pt x="45720" y="172720"/>
                </a:lnTo>
                <a:lnTo>
                  <a:pt x="35560" y="172720"/>
                </a:lnTo>
                <a:lnTo>
                  <a:pt x="35560" y="106680"/>
                </a:lnTo>
                <a:lnTo>
                  <a:pt x="15240" y="106680"/>
                </a:lnTo>
                <a:lnTo>
                  <a:pt x="15240" y="60960"/>
                </a:lnTo>
                <a:lnTo>
                  <a:pt x="0" y="60960"/>
                </a:lnTo>
                <a:lnTo>
                  <a:pt x="0" y="0"/>
                </a:lnTo>
                <a:lnTo>
                  <a:pt x="0" y="0"/>
                </a:lnTo>
              </a:path>
            </a:pathLst>
          </a:custGeom>
          <a:noFill/>
          <a:ln w="28575">
            <a:solidFill>
              <a:schemeClr val="accent1"/>
            </a:solidFill>
            <a:miter lim="800000"/>
            <a:headEnd/>
            <a:tailEnd/>
          </a:ln>
        </p:spPr>
        <p:txBody>
          <a:bodyPr rtlCol="0" anchor="ctr"/>
          <a:lstStyle/>
          <a:p>
            <a:pPr algn="ctr"/>
            <a:endParaRPr lang="en-US"/>
          </a:p>
        </p:txBody>
      </p:sp>
      <p:grpSp>
        <p:nvGrpSpPr>
          <p:cNvPr id="31748" name="Group 31747">
            <a:extLst>
              <a:ext uri="{FF2B5EF4-FFF2-40B4-BE49-F238E27FC236}">
                <a16:creationId xmlns:a16="http://schemas.microsoft.com/office/drawing/2014/main" id="{A60F8276-6D0D-47B7-9A50-D6BF46ED2411}"/>
              </a:ext>
            </a:extLst>
          </p:cNvPr>
          <p:cNvGrpSpPr/>
          <p:nvPr/>
        </p:nvGrpSpPr>
        <p:grpSpPr>
          <a:xfrm>
            <a:off x="6672218" y="2121793"/>
            <a:ext cx="76895" cy="76895"/>
            <a:chOff x="7149741" y="2177355"/>
            <a:chExt cx="158036" cy="158036"/>
          </a:xfrm>
        </p:grpSpPr>
        <p:cxnSp>
          <p:nvCxnSpPr>
            <p:cNvPr id="31747" name="Straight Connector 31746">
              <a:extLst>
                <a:ext uri="{FF2B5EF4-FFF2-40B4-BE49-F238E27FC236}">
                  <a16:creationId xmlns:a16="http://schemas.microsoft.com/office/drawing/2014/main" id="{8BBD0E6D-3C0C-7A6A-0B1B-F533FFAA2B70}"/>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260" name="Straight Connector 259">
              <a:extLst>
                <a:ext uri="{FF2B5EF4-FFF2-40B4-BE49-F238E27FC236}">
                  <a16:creationId xmlns:a16="http://schemas.microsoft.com/office/drawing/2014/main" id="{C9D4EBE4-93CB-1901-45A9-7415F5323DAF}"/>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262" name="Group 261">
            <a:extLst>
              <a:ext uri="{FF2B5EF4-FFF2-40B4-BE49-F238E27FC236}">
                <a16:creationId xmlns:a16="http://schemas.microsoft.com/office/drawing/2014/main" id="{D164C2EC-82CF-B219-C5F3-47DEAA603981}"/>
              </a:ext>
            </a:extLst>
          </p:cNvPr>
          <p:cNvGrpSpPr/>
          <p:nvPr/>
        </p:nvGrpSpPr>
        <p:grpSpPr>
          <a:xfrm>
            <a:off x="6989070" y="4085352"/>
            <a:ext cx="76895" cy="76895"/>
            <a:chOff x="7149741" y="2177355"/>
            <a:chExt cx="158036" cy="158036"/>
          </a:xfrm>
        </p:grpSpPr>
        <p:cxnSp>
          <p:nvCxnSpPr>
            <p:cNvPr id="263" name="Straight Connector 262">
              <a:extLst>
                <a:ext uri="{FF2B5EF4-FFF2-40B4-BE49-F238E27FC236}">
                  <a16:creationId xmlns:a16="http://schemas.microsoft.com/office/drawing/2014/main" id="{FA62CD20-14D6-DEAC-2DE9-CF7F80D33AF4}"/>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264" name="Straight Connector 263">
              <a:extLst>
                <a:ext uri="{FF2B5EF4-FFF2-40B4-BE49-F238E27FC236}">
                  <a16:creationId xmlns:a16="http://schemas.microsoft.com/office/drawing/2014/main" id="{3C4BCA96-5F86-C76B-4757-6B1E220A9B7D}"/>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265" name="Group 264">
            <a:extLst>
              <a:ext uri="{FF2B5EF4-FFF2-40B4-BE49-F238E27FC236}">
                <a16:creationId xmlns:a16="http://schemas.microsoft.com/office/drawing/2014/main" id="{E787B312-EF09-17B6-0657-4DE319B466B8}"/>
              </a:ext>
            </a:extLst>
          </p:cNvPr>
          <p:cNvGrpSpPr/>
          <p:nvPr/>
        </p:nvGrpSpPr>
        <p:grpSpPr>
          <a:xfrm>
            <a:off x="7124532" y="4275376"/>
            <a:ext cx="76895" cy="76895"/>
            <a:chOff x="7149741" y="2177355"/>
            <a:chExt cx="158036" cy="158036"/>
          </a:xfrm>
        </p:grpSpPr>
        <p:cxnSp>
          <p:nvCxnSpPr>
            <p:cNvPr id="266" name="Straight Connector 265">
              <a:extLst>
                <a:ext uri="{FF2B5EF4-FFF2-40B4-BE49-F238E27FC236}">
                  <a16:creationId xmlns:a16="http://schemas.microsoft.com/office/drawing/2014/main" id="{93C41E90-1F84-B920-CA97-21901DB08ECF}"/>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267" name="Straight Connector 266">
              <a:extLst>
                <a:ext uri="{FF2B5EF4-FFF2-40B4-BE49-F238E27FC236}">
                  <a16:creationId xmlns:a16="http://schemas.microsoft.com/office/drawing/2014/main" id="{D75D1F32-B86D-B385-EB23-1D0AA3A3897C}"/>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268" name="Group 267">
            <a:extLst>
              <a:ext uri="{FF2B5EF4-FFF2-40B4-BE49-F238E27FC236}">
                <a16:creationId xmlns:a16="http://schemas.microsoft.com/office/drawing/2014/main" id="{3A6C2E5B-EC1A-3BCC-C348-01138BAE298E}"/>
              </a:ext>
            </a:extLst>
          </p:cNvPr>
          <p:cNvGrpSpPr/>
          <p:nvPr/>
        </p:nvGrpSpPr>
        <p:grpSpPr>
          <a:xfrm>
            <a:off x="7014694" y="4132044"/>
            <a:ext cx="76895" cy="76895"/>
            <a:chOff x="7149741" y="2177355"/>
            <a:chExt cx="158036" cy="158036"/>
          </a:xfrm>
        </p:grpSpPr>
        <p:cxnSp>
          <p:nvCxnSpPr>
            <p:cNvPr id="269" name="Straight Connector 268">
              <a:extLst>
                <a:ext uri="{FF2B5EF4-FFF2-40B4-BE49-F238E27FC236}">
                  <a16:creationId xmlns:a16="http://schemas.microsoft.com/office/drawing/2014/main" id="{88C20462-ACF7-FE37-7828-2C4BB6E3024D}"/>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270" name="Straight Connector 269">
              <a:extLst>
                <a:ext uri="{FF2B5EF4-FFF2-40B4-BE49-F238E27FC236}">
                  <a16:creationId xmlns:a16="http://schemas.microsoft.com/office/drawing/2014/main" id="{DFD1CD55-D92B-B7DE-7F6F-33BF653D9A87}"/>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271" name="Group 270">
            <a:extLst>
              <a:ext uri="{FF2B5EF4-FFF2-40B4-BE49-F238E27FC236}">
                <a16:creationId xmlns:a16="http://schemas.microsoft.com/office/drawing/2014/main" id="{4D27E773-99BC-968F-8458-B1451A188819}"/>
              </a:ext>
            </a:extLst>
          </p:cNvPr>
          <p:cNvGrpSpPr/>
          <p:nvPr/>
        </p:nvGrpSpPr>
        <p:grpSpPr>
          <a:xfrm>
            <a:off x="6614408" y="1975212"/>
            <a:ext cx="76895" cy="76895"/>
            <a:chOff x="7149741" y="2177355"/>
            <a:chExt cx="158036" cy="158036"/>
          </a:xfrm>
        </p:grpSpPr>
        <p:cxnSp>
          <p:nvCxnSpPr>
            <p:cNvPr id="272" name="Straight Connector 271">
              <a:extLst>
                <a:ext uri="{FF2B5EF4-FFF2-40B4-BE49-F238E27FC236}">
                  <a16:creationId xmlns:a16="http://schemas.microsoft.com/office/drawing/2014/main" id="{E4CCA198-C60D-617A-EBF1-D552964AEE93}"/>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273" name="Straight Connector 272">
              <a:extLst>
                <a:ext uri="{FF2B5EF4-FFF2-40B4-BE49-F238E27FC236}">
                  <a16:creationId xmlns:a16="http://schemas.microsoft.com/office/drawing/2014/main" id="{0267644A-AA7B-4748-147E-1B7CACDEE27A}"/>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274" name="Group 273">
            <a:extLst>
              <a:ext uri="{FF2B5EF4-FFF2-40B4-BE49-F238E27FC236}">
                <a16:creationId xmlns:a16="http://schemas.microsoft.com/office/drawing/2014/main" id="{34FFF89F-8AF1-5561-3CCF-B8B2CA49F6D6}"/>
              </a:ext>
            </a:extLst>
          </p:cNvPr>
          <p:cNvGrpSpPr/>
          <p:nvPr/>
        </p:nvGrpSpPr>
        <p:grpSpPr>
          <a:xfrm>
            <a:off x="7906029" y="4586493"/>
            <a:ext cx="76895" cy="76895"/>
            <a:chOff x="7149741" y="2177355"/>
            <a:chExt cx="158036" cy="158036"/>
          </a:xfrm>
        </p:grpSpPr>
        <p:cxnSp>
          <p:nvCxnSpPr>
            <p:cNvPr id="275" name="Straight Connector 274">
              <a:extLst>
                <a:ext uri="{FF2B5EF4-FFF2-40B4-BE49-F238E27FC236}">
                  <a16:creationId xmlns:a16="http://schemas.microsoft.com/office/drawing/2014/main" id="{91F091A7-BE65-6149-7C82-ED2131B60750}"/>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276" name="Straight Connector 275">
              <a:extLst>
                <a:ext uri="{FF2B5EF4-FFF2-40B4-BE49-F238E27FC236}">
                  <a16:creationId xmlns:a16="http://schemas.microsoft.com/office/drawing/2014/main" id="{B14F1CC6-4913-4E87-2AC9-18C764511790}"/>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277" name="Group 276">
            <a:extLst>
              <a:ext uri="{FF2B5EF4-FFF2-40B4-BE49-F238E27FC236}">
                <a16:creationId xmlns:a16="http://schemas.microsoft.com/office/drawing/2014/main" id="{D7D61F03-FEBE-F8F9-BDEF-5071E2750F61}"/>
              </a:ext>
            </a:extLst>
          </p:cNvPr>
          <p:cNvGrpSpPr/>
          <p:nvPr/>
        </p:nvGrpSpPr>
        <p:grpSpPr>
          <a:xfrm>
            <a:off x="8002092" y="4668533"/>
            <a:ext cx="76895" cy="76895"/>
            <a:chOff x="7149741" y="2177355"/>
            <a:chExt cx="158036" cy="158036"/>
          </a:xfrm>
        </p:grpSpPr>
        <p:cxnSp>
          <p:nvCxnSpPr>
            <p:cNvPr id="278" name="Straight Connector 277">
              <a:extLst>
                <a:ext uri="{FF2B5EF4-FFF2-40B4-BE49-F238E27FC236}">
                  <a16:creationId xmlns:a16="http://schemas.microsoft.com/office/drawing/2014/main" id="{B3DAB207-753C-A009-433D-E2B1E1E7ACB7}"/>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279" name="Straight Connector 278">
              <a:extLst>
                <a:ext uri="{FF2B5EF4-FFF2-40B4-BE49-F238E27FC236}">
                  <a16:creationId xmlns:a16="http://schemas.microsoft.com/office/drawing/2014/main" id="{A58E03FD-8899-FEEE-C6B8-29FC25305323}"/>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280" name="Group 279">
            <a:extLst>
              <a:ext uri="{FF2B5EF4-FFF2-40B4-BE49-F238E27FC236}">
                <a16:creationId xmlns:a16="http://schemas.microsoft.com/office/drawing/2014/main" id="{BEE9A168-4905-7279-508C-5C4587EE64B6}"/>
              </a:ext>
            </a:extLst>
          </p:cNvPr>
          <p:cNvGrpSpPr/>
          <p:nvPr/>
        </p:nvGrpSpPr>
        <p:grpSpPr>
          <a:xfrm>
            <a:off x="9310088" y="4760507"/>
            <a:ext cx="76895" cy="76895"/>
            <a:chOff x="7149741" y="2177355"/>
            <a:chExt cx="158036" cy="158036"/>
          </a:xfrm>
        </p:grpSpPr>
        <p:cxnSp>
          <p:nvCxnSpPr>
            <p:cNvPr id="281" name="Straight Connector 280">
              <a:extLst>
                <a:ext uri="{FF2B5EF4-FFF2-40B4-BE49-F238E27FC236}">
                  <a16:creationId xmlns:a16="http://schemas.microsoft.com/office/drawing/2014/main" id="{2437F9F6-8F98-0FBE-1AE6-DE4EE28732D5}"/>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282" name="Straight Connector 281">
              <a:extLst>
                <a:ext uri="{FF2B5EF4-FFF2-40B4-BE49-F238E27FC236}">
                  <a16:creationId xmlns:a16="http://schemas.microsoft.com/office/drawing/2014/main" id="{364F3A6E-D48F-34F5-F700-208C54CDFE0F}"/>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283" name="Group 282">
            <a:extLst>
              <a:ext uri="{FF2B5EF4-FFF2-40B4-BE49-F238E27FC236}">
                <a16:creationId xmlns:a16="http://schemas.microsoft.com/office/drawing/2014/main" id="{42BE0043-0993-B698-C81E-C465B8218CC1}"/>
              </a:ext>
            </a:extLst>
          </p:cNvPr>
          <p:cNvGrpSpPr/>
          <p:nvPr/>
        </p:nvGrpSpPr>
        <p:grpSpPr>
          <a:xfrm>
            <a:off x="9411917" y="4760507"/>
            <a:ext cx="76895" cy="76895"/>
            <a:chOff x="7149741" y="2177355"/>
            <a:chExt cx="158036" cy="158036"/>
          </a:xfrm>
        </p:grpSpPr>
        <p:cxnSp>
          <p:nvCxnSpPr>
            <p:cNvPr id="284" name="Straight Connector 283">
              <a:extLst>
                <a:ext uri="{FF2B5EF4-FFF2-40B4-BE49-F238E27FC236}">
                  <a16:creationId xmlns:a16="http://schemas.microsoft.com/office/drawing/2014/main" id="{8E02EABC-913D-FC1B-70AE-537095EC534C}"/>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285" name="Straight Connector 284">
              <a:extLst>
                <a:ext uri="{FF2B5EF4-FFF2-40B4-BE49-F238E27FC236}">
                  <a16:creationId xmlns:a16="http://schemas.microsoft.com/office/drawing/2014/main" id="{9828400A-98E6-9D6D-936E-CE53B777EF9D}"/>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286" name="Group 285">
            <a:extLst>
              <a:ext uri="{FF2B5EF4-FFF2-40B4-BE49-F238E27FC236}">
                <a16:creationId xmlns:a16="http://schemas.microsoft.com/office/drawing/2014/main" id="{8D4F2C25-97CE-EF9B-B99F-63C41F3B80A0}"/>
              </a:ext>
            </a:extLst>
          </p:cNvPr>
          <p:cNvGrpSpPr/>
          <p:nvPr/>
        </p:nvGrpSpPr>
        <p:grpSpPr>
          <a:xfrm>
            <a:off x="9557912" y="4760506"/>
            <a:ext cx="76895" cy="76895"/>
            <a:chOff x="7149741" y="2177355"/>
            <a:chExt cx="158036" cy="158036"/>
          </a:xfrm>
        </p:grpSpPr>
        <p:cxnSp>
          <p:nvCxnSpPr>
            <p:cNvPr id="287" name="Straight Connector 286">
              <a:extLst>
                <a:ext uri="{FF2B5EF4-FFF2-40B4-BE49-F238E27FC236}">
                  <a16:creationId xmlns:a16="http://schemas.microsoft.com/office/drawing/2014/main" id="{B12E806C-973D-5CC7-6735-C09139026AC7}"/>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288" name="Straight Connector 287">
              <a:extLst>
                <a:ext uri="{FF2B5EF4-FFF2-40B4-BE49-F238E27FC236}">
                  <a16:creationId xmlns:a16="http://schemas.microsoft.com/office/drawing/2014/main" id="{C26DA9F4-43EE-05A4-6DAB-EE73BFC21E1E}"/>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289" name="Group 288">
            <a:extLst>
              <a:ext uri="{FF2B5EF4-FFF2-40B4-BE49-F238E27FC236}">
                <a16:creationId xmlns:a16="http://schemas.microsoft.com/office/drawing/2014/main" id="{D66C1768-130A-D784-7AEE-CEACD7A73A22}"/>
              </a:ext>
            </a:extLst>
          </p:cNvPr>
          <p:cNvGrpSpPr/>
          <p:nvPr/>
        </p:nvGrpSpPr>
        <p:grpSpPr>
          <a:xfrm>
            <a:off x="9578454" y="4760506"/>
            <a:ext cx="76895" cy="76895"/>
            <a:chOff x="7149741" y="2177355"/>
            <a:chExt cx="158036" cy="158036"/>
          </a:xfrm>
        </p:grpSpPr>
        <p:cxnSp>
          <p:nvCxnSpPr>
            <p:cNvPr id="290" name="Straight Connector 289">
              <a:extLst>
                <a:ext uri="{FF2B5EF4-FFF2-40B4-BE49-F238E27FC236}">
                  <a16:creationId xmlns:a16="http://schemas.microsoft.com/office/drawing/2014/main" id="{A9C945FE-AD97-3141-56B0-15F5E33F55DF}"/>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291" name="Straight Connector 290">
              <a:extLst>
                <a:ext uri="{FF2B5EF4-FFF2-40B4-BE49-F238E27FC236}">
                  <a16:creationId xmlns:a16="http://schemas.microsoft.com/office/drawing/2014/main" id="{B0B29585-B312-52E7-1CBF-33D0D8C2AB68}"/>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292" name="Group 291">
            <a:extLst>
              <a:ext uri="{FF2B5EF4-FFF2-40B4-BE49-F238E27FC236}">
                <a16:creationId xmlns:a16="http://schemas.microsoft.com/office/drawing/2014/main" id="{CBAEC565-FB86-CF37-B441-C6767B2BE938}"/>
              </a:ext>
            </a:extLst>
          </p:cNvPr>
          <p:cNvGrpSpPr/>
          <p:nvPr/>
        </p:nvGrpSpPr>
        <p:grpSpPr>
          <a:xfrm>
            <a:off x="10589527" y="4807177"/>
            <a:ext cx="76895" cy="76895"/>
            <a:chOff x="7149741" y="2177355"/>
            <a:chExt cx="158036" cy="158036"/>
          </a:xfrm>
        </p:grpSpPr>
        <p:cxnSp>
          <p:nvCxnSpPr>
            <p:cNvPr id="293" name="Straight Connector 292">
              <a:extLst>
                <a:ext uri="{FF2B5EF4-FFF2-40B4-BE49-F238E27FC236}">
                  <a16:creationId xmlns:a16="http://schemas.microsoft.com/office/drawing/2014/main" id="{DF199B50-8081-F776-6D8C-32D02779A9B3}"/>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294" name="Straight Connector 293">
              <a:extLst>
                <a:ext uri="{FF2B5EF4-FFF2-40B4-BE49-F238E27FC236}">
                  <a16:creationId xmlns:a16="http://schemas.microsoft.com/office/drawing/2014/main" id="{4A008C38-50F0-5990-602A-9CDE2F3FE6FD}"/>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295" name="Group 294">
            <a:extLst>
              <a:ext uri="{FF2B5EF4-FFF2-40B4-BE49-F238E27FC236}">
                <a16:creationId xmlns:a16="http://schemas.microsoft.com/office/drawing/2014/main" id="{97617A34-5F2F-5774-91B5-6331051FC618}"/>
              </a:ext>
            </a:extLst>
          </p:cNvPr>
          <p:cNvGrpSpPr/>
          <p:nvPr/>
        </p:nvGrpSpPr>
        <p:grpSpPr>
          <a:xfrm>
            <a:off x="11070568" y="4813498"/>
            <a:ext cx="76895" cy="76895"/>
            <a:chOff x="7149741" y="2177355"/>
            <a:chExt cx="158036" cy="158036"/>
          </a:xfrm>
        </p:grpSpPr>
        <p:cxnSp>
          <p:nvCxnSpPr>
            <p:cNvPr id="296" name="Straight Connector 295">
              <a:extLst>
                <a:ext uri="{FF2B5EF4-FFF2-40B4-BE49-F238E27FC236}">
                  <a16:creationId xmlns:a16="http://schemas.microsoft.com/office/drawing/2014/main" id="{08332A35-AE4C-C1F6-9610-19258FF3993E}"/>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297" name="Straight Connector 296">
              <a:extLst>
                <a:ext uri="{FF2B5EF4-FFF2-40B4-BE49-F238E27FC236}">
                  <a16:creationId xmlns:a16="http://schemas.microsoft.com/office/drawing/2014/main" id="{8C244318-0DD7-BBE4-4491-D577B60A89E3}"/>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298" name="Group 297">
            <a:extLst>
              <a:ext uri="{FF2B5EF4-FFF2-40B4-BE49-F238E27FC236}">
                <a16:creationId xmlns:a16="http://schemas.microsoft.com/office/drawing/2014/main" id="{DB24EF46-5303-9F17-98AE-D739BA5B1309}"/>
              </a:ext>
            </a:extLst>
          </p:cNvPr>
          <p:cNvGrpSpPr/>
          <p:nvPr/>
        </p:nvGrpSpPr>
        <p:grpSpPr>
          <a:xfrm>
            <a:off x="11092797" y="4811429"/>
            <a:ext cx="76895" cy="76895"/>
            <a:chOff x="7149741" y="2177355"/>
            <a:chExt cx="158036" cy="158036"/>
          </a:xfrm>
        </p:grpSpPr>
        <p:cxnSp>
          <p:nvCxnSpPr>
            <p:cNvPr id="299" name="Straight Connector 298">
              <a:extLst>
                <a:ext uri="{FF2B5EF4-FFF2-40B4-BE49-F238E27FC236}">
                  <a16:creationId xmlns:a16="http://schemas.microsoft.com/office/drawing/2014/main" id="{0943AFB8-99F6-801D-090F-4FEB945DB27E}"/>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300" name="Straight Connector 299">
              <a:extLst>
                <a:ext uri="{FF2B5EF4-FFF2-40B4-BE49-F238E27FC236}">
                  <a16:creationId xmlns:a16="http://schemas.microsoft.com/office/drawing/2014/main" id="{0E8FCA1D-AE30-C955-A89A-049F20C1BE16}"/>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31749" name="Group 31748">
            <a:extLst>
              <a:ext uri="{FF2B5EF4-FFF2-40B4-BE49-F238E27FC236}">
                <a16:creationId xmlns:a16="http://schemas.microsoft.com/office/drawing/2014/main" id="{09E68FDE-22AF-F652-A645-BE578496797E}"/>
              </a:ext>
            </a:extLst>
          </p:cNvPr>
          <p:cNvGrpSpPr/>
          <p:nvPr/>
        </p:nvGrpSpPr>
        <p:grpSpPr>
          <a:xfrm>
            <a:off x="5729324" y="3950396"/>
            <a:ext cx="102264" cy="76895"/>
            <a:chOff x="5729324" y="3950396"/>
            <a:chExt cx="102264" cy="76895"/>
          </a:xfrm>
        </p:grpSpPr>
        <p:grpSp>
          <p:nvGrpSpPr>
            <p:cNvPr id="301" name="Group 300">
              <a:extLst>
                <a:ext uri="{FF2B5EF4-FFF2-40B4-BE49-F238E27FC236}">
                  <a16:creationId xmlns:a16="http://schemas.microsoft.com/office/drawing/2014/main" id="{8D013398-6EFF-4865-E601-56A12EF19430}"/>
                </a:ext>
              </a:extLst>
            </p:cNvPr>
            <p:cNvGrpSpPr/>
            <p:nvPr/>
          </p:nvGrpSpPr>
          <p:grpSpPr>
            <a:xfrm>
              <a:off x="5754693" y="3950396"/>
              <a:ext cx="76895" cy="76895"/>
              <a:chOff x="7149741" y="2177355"/>
              <a:chExt cx="158036" cy="158036"/>
            </a:xfrm>
          </p:grpSpPr>
          <p:cxnSp>
            <p:nvCxnSpPr>
              <p:cNvPr id="302" name="Straight Connector 301">
                <a:extLst>
                  <a:ext uri="{FF2B5EF4-FFF2-40B4-BE49-F238E27FC236}">
                    <a16:creationId xmlns:a16="http://schemas.microsoft.com/office/drawing/2014/main" id="{B1EFCCAB-7034-DF14-DBB3-189F782567A5}"/>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303" name="Straight Connector 302">
                <a:extLst>
                  <a:ext uri="{FF2B5EF4-FFF2-40B4-BE49-F238E27FC236}">
                    <a16:creationId xmlns:a16="http://schemas.microsoft.com/office/drawing/2014/main" id="{7E096191-8DDD-67F0-7251-45D8DB1962F4}"/>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304" name="Group 303">
              <a:extLst>
                <a:ext uri="{FF2B5EF4-FFF2-40B4-BE49-F238E27FC236}">
                  <a16:creationId xmlns:a16="http://schemas.microsoft.com/office/drawing/2014/main" id="{5E44066E-9D1D-A278-11EE-0E11AE66236F}"/>
                </a:ext>
              </a:extLst>
            </p:cNvPr>
            <p:cNvGrpSpPr/>
            <p:nvPr/>
          </p:nvGrpSpPr>
          <p:grpSpPr>
            <a:xfrm>
              <a:off x="5729324" y="3950396"/>
              <a:ext cx="76895" cy="76895"/>
              <a:chOff x="7149741" y="2177355"/>
              <a:chExt cx="158036" cy="158036"/>
            </a:xfrm>
          </p:grpSpPr>
          <p:cxnSp>
            <p:nvCxnSpPr>
              <p:cNvPr id="305" name="Straight Connector 304">
                <a:extLst>
                  <a:ext uri="{FF2B5EF4-FFF2-40B4-BE49-F238E27FC236}">
                    <a16:creationId xmlns:a16="http://schemas.microsoft.com/office/drawing/2014/main" id="{28901763-77E5-3604-FAA9-EA049EA25733}"/>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306" name="Straight Connector 305">
                <a:extLst>
                  <a:ext uri="{FF2B5EF4-FFF2-40B4-BE49-F238E27FC236}">
                    <a16:creationId xmlns:a16="http://schemas.microsoft.com/office/drawing/2014/main" id="{781ED5BB-8864-F4C5-7D8E-0E6396F9498C}"/>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grpSp>
        <p:nvGrpSpPr>
          <p:cNvPr id="307" name="Group 306">
            <a:extLst>
              <a:ext uri="{FF2B5EF4-FFF2-40B4-BE49-F238E27FC236}">
                <a16:creationId xmlns:a16="http://schemas.microsoft.com/office/drawing/2014/main" id="{D2822960-9E9C-710B-70A9-F949D4F3F6D1}"/>
              </a:ext>
            </a:extLst>
          </p:cNvPr>
          <p:cNvGrpSpPr/>
          <p:nvPr/>
        </p:nvGrpSpPr>
        <p:grpSpPr>
          <a:xfrm>
            <a:off x="5250685" y="3950396"/>
            <a:ext cx="76895" cy="76895"/>
            <a:chOff x="7149741" y="2177355"/>
            <a:chExt cx="158036" cy="158036"/>
          </a:xfrm>
        </p:grpSpPr>
        <p:cxnSp>
          <p:nvCxnSpPr>
            <p:cNvPr id="308" name="Straight Connector 307">
              <a:extLst>
                <a:ext uri="{FF2B5EF4-FFF2-40B4-BE49-F238E27FC236}">
                  <a16:creationId xmlns:a16="http://schemas.microsoft.com/office/drawing/2014/main" id="{19F1B0DB-F370-0DB9-21BD-9D9D573A4FEC}"/>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309" name="Straight Connector 308">
              <a:extLst>
                <a:ext uri="{FF2B5EF4-FFF2-40B4-BE49-F238E27FC236}">
                  <a16:creationId xmlns:a16="http://schemas.microsoft.com/office/drawing/2014/main" id="{CC95692F-0D33-D16B-1C00-8AE857A88EDB}"/>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311" name="Group 310">
            <a:extLst>
              <a:ext uri="{FF2B5EF4-FFF2-40B4-BE49-F238E27FC236}">
                <a16:creationId xmlns:a16="http://schemas.microsoft.com/office/drawing/2014/main" id="{C470E35F-FE84-CE15-2CD4-834E961F4903}"/>
              </a:ext>
            </a:extLst>
          </p:cNvPr>
          <p:cNvGrpSpPr/>
          <p:nvPr/>
        </p:nvGrpSpPr>
        <p:grpSpPr>
          <a:xfrm>
            <a:off x="5497919" y="3950396"/>
            <a:ext cx="102264" cy="76895"/>
            <a:chOff x="5729324" y="3950396"/>
            <a:chExt cx="102264" cy="76895"/>
          </a:xfrm>
        </p:grpSpPr>
        <p:grpSp>
          <p:nvGrpSpPr>
            <p:cNvPr id="312" name="Group 311">
              <a:extLst>
                <a:ext uri="{FF2B5EF4-FFF2-40B4-BE49-F238E27FC236}">
                  <a16:creationId xmlns:a16="http://schemas.microsoft.com/office/drawing/2014/main" id="{25E5B5EB-BF02-C730-CB34-D1120F90CFC1}"/>
                </a:ext>
              </a:extLst>
            </p:cNvPr>
            <p:cNvGrpSpPr/>
            <p:nvPr/>
          </p:nvGrpSpPr>
          <p:grpSpPr>
            <a:xfrm>
              <a:off x="5754693" y="3950396"/>
              <a:ext cx="76895" cy="76895"/>
              <a:chOff x="7149741" y="2177355"/>
              <a:chExt cx="158036" cy="158036"/>
            </a:xfrm>
          </p:grpSpPr>
          <p:cxnSp>
            <p:nvCxnSpPr>
              <p:cNvPr id="316" name="Straight Connector 315">
                <a:extLst>
                  <a:ext uri="{FF2B5EF4-FFF2-40B4-BE49-F238E27FC236}">
                    <a16:creationId xmlns:a16="http://schemas.microsoft.com/office/drawing/2014/main" id="{6307C892-0750-0338-08F6-213ECF6F3481}"/>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317" name="Straight Connector 316">
                <a:extLst>
                  <a:ext uri="{FF2B5EF4-FFF2-40B4-BE49-F238E27FC236}">
                    <a16:creationId xmlns:a16="http://schemas.microsoft.com/office/drawing/2014/main" id="{6A364E70-B58D-5A69-7FF4-2D4AA9D607E1}"/>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313" name="Group 312">
              <a:extLst>
                <a:ext uri="{FF2B5EF4-FFF2-40B4-BE49-F238E27FC236}">
                  <a16:creationId xmlns:a16="http://schemas.microsoft.com/office/drawing/2014/main" id="{88394511-C82D-66FF-9F2E-FF932E92C045}"/>
                </a:ext>
              </a:extLst>
            </p:cNvPr>
            <p:cNvGrpSpPr/>
            <p:nvPr/>
          </p:nvGrpSpPr>
          <p:grpSpPr>
            <a:xfrm>
              <a:off x="5729324" y="3950396"/>
              <a:ext cx="76895" cy="76895"/>
              <a:chOff x="7149741" y="2177355"/>
              <a:chExt cx="158036" cy="158036"/>
            </a:xfrm>
          </p:grpSpPr>
          <p:cxnSp>
            <p:nvCxnSpPr>
              <p:cNvPr id="314" name="Straight Connector 313">
                <a:extLst>
                  <a:ext uri="{FF2B5EF4-FFF2-40B4-BE49-F238E27FC236}">
                    <a16:creationId xmlns:a16="http://schemas.microsoft.com/office/drawing/2014/main" id="{56D67D22-6A15-FB31-8086-4493C38BF8B3}"/>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315" name="Straight Connector 314">
                <a:extLst>
                  <a:ext uri="{FF2B5EF4-FFF2-40B4-BE49-F238E27FC236}">
                    <a16:creationId xmlns:a16="http://schemas.microsoft.com/office/drawing/2014/main" id="{BB32273F-9167-2C88-1EB9-8B7CF5B132E3}"/>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grpSp>
        <p:nvGrpSpPr>
          <p:cNvPr id="318" name="Group 317">
            <a:extLst>
              <a:ext uri="{FF2B5EF4-FFF2-40B4-BE49-F238E27FC236}">
                <a16:creationId xmlns:a16="http://schemas.microsoft.com/office/drawing/2014/main" id="{D6DC1741-FB53-B23F-371C-A52E41C45E08}"/>
              </a:ext>
            </a:extLst>
          </p:cNvPr>
          <p:cNvGrpSpPr/>
          <p:nvPr/>
        </p:nvGrpSpPr>
        <p:grpSpPr>
          <a:xfrm>
            <a:off x="5202349" y="3950396"/>
            <a:ext cx="102264" cy="76895"/>
            <a:chOff x="5729324" y="3950396"/>
            <a:chExt cx="102264" cy="76895"/>
          </a:xfrm>
        </p:grpSpPr>
        <p:grpSp>
          <p:nvGrpSpPr>
            <p:cNvPr id="319" name="Group 318">
              <a:extLst>
                <a:ext uri="{FF2B5EF4-FFF2-40B4-BE49-F238E27FC236}">
                  <a16:creationId xmlns:a16="http://schemas.microsoft.com/office/drawing/2014/main" id="{397A02C5-0DF1-1D6A-F2DF-8A3D14265A59}"/>
                </a:ext>
              </a:extLst>
            </p:cNvPr>
            <p:cNvGrpSpPr/>
            <p:nvPr/>
          </p:nvGrpSpPr>
          <p:grpSpPr>
            <a:xfrm>
              <a:off x="5754693" y="3950396"/>
              <a:ext cx="76895" cy="76895"/>
              <a:chOff x="7149741" y="2177355"/>
              <a:chExt cx="158036" cy="158036"/>
            </a:xfrm>
          </p:grpSpPr>
          <p:cxnSp>
            <p:nvCxnSpPr>
              <p:cNvPr id="323" name="Straight Connector 322">
                <a:extLst>
                  <a:ext uri="{FF2B5EF4-FFF2-40B4-BE49-F238E27FC236}">
                    <a16:creationId xmlns:a16="http://schemas.microsoft.com/office/drawing/2014/main" id="{20A01C08-08C0-56D4-763E-5FB6C62823DC}"/>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324" name="Straight Connector 323">
                <a:extLst>
                  <a:ext uri="{FF2B5EF4-FFF2-40B4-BE49-F238E27FC236}">
                    <a16:creationId xmlns:a16="http://schemas.microsoft.com/office/drawing/2014/main" id="{7965C4BA-1DAC-15F9-EB3C-6D33EAB95DCE}"/>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320" name="Group 319">
              <a:extLst>
                <a:ext uri="{FF2B5EF4-FFF2-40B4-BE49-F238E27FC236}">
                  <a16:creationId xmlns:a16="http://schemas.microsoft.com/office/drawing/2014/main" id="{55188CA6-FCED-6417-122C-D4A43EB8B355}"/>
                </a:ext>
              </a:extLst>
            </p:cNvPr>
            <p:cNvGrpSpPr/>
            <p:nvPr/>
          </p:nvGrpSpPr>
          <p:grpSpPr>
            <a:xfrm>
              <a:off x="5729324" y="3950396"/>
              <a:ext cx="76895" cy="76895"/>
              <a:chOff x="7149741" y="2177355"/>
              <a:chExt cx="158036" cy="158036"/>
            </a:xfrm>
          </p:grpSpPr>
          <p:cxnSp>
            <p:nvCxnSpPr>
              <p:cNvPr id="321" name="Straight Connector 320">
                <a:extLst>
                  <a:ext uri="{FF2B5EF4-FFF2-40B4-BE49-F238E27FC236}">
                    <a16:creationId xmlns:a16="http://schemas.microsoft.com/office/drawing/2014/main" id="{3354E1C8-5FB2-A42F-5EF5-6F94B948A6AB}"/>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322" name="Straight Connector 321">
                <a:extLst>
                  <a:ext uri="{FF2B5EF4-FFF2-40B4-BE49-F238E27FC236}">
                    <a16:creationId xmlns:a16="http://schemas.microsoft.com/office/drawing/2014/main" id="{E32BBF70-62ED-58EC-6ED1-2E1B67451BDA}"/>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grpSp>
        <p:nvGrpSpPr>
          <p:cNvPr id="325" name="Group 324">
            <a:extLst>
              <a:ext uri="{FF2B5EF4-FFF2-40B4-BE49-F238E27FC236}">
                <a16:creationId xmlns:a16="http://schemas.microsoft.com/office/drawing/2014/main" id="{B7BD4459-4CDD-0928-3B1A-DF5E6501788D}"/>
              </a:ext>
            </a:extLst>
          </p:cNvPr>
          <p:cNvGrpSpPr/>
          <p:nvPr/>
        </p:nvGrpSpPr>
        <p:grpSpPr>
          <a:xfrm>
            <a:off x="5014981" y="3950396"/>
            <a:ext cx="102264" cy="76895"/>
            <a:chOff x="5729324" y="3950396"/>
            <a:chExt cx="102264" cy="76895"/>
          </a:xfrm>
        </p:grpSpPr>
        <p:grpSp>
          <p:nvGrpSpPr>
            <p:cNvPr id="326" name="Group 325">
              <a:extLst>
                <a:ext uri="{FF2B5EF4-FFF2-40B4-BE49-F238E27FC236}">
                  <a16:creationId xmlns:a16="http://schemas.microsoft.com/office/drawing/2014/main" id="{339984DA-10F3-24F4-9C9A-3F85B31E08A5}"/>
                </a:ext>
              </a:extLst>
            </p:cNvPr>
            <p:cNvGrpSpPr/>
            <p:nvPr/>
          </p:nvGrpSpPr>
          <p:grpSpPr>
            <a:xfrm>
              <a:off x="5754693" y="3950396"/>
              <a:ext cx="76895" cy="76895"/>
              <a:chOff x="7149741" y="2177355"/>
              <a:chExt cx="158036" cy="158036"/>
            </a:xfrm>
          </p:grpSpPr>
          <p:cxnSp>
            <p:nvCxnSpPr>
              <p:cNvPr id="330" name="Straight Connector 329">
                <a:extLst>
                  <a:ext uri="{FF2B5EF4-FFF2-40B4-BE49-F238E27FC236}">
                    <a16:creationId xmlns:a16="http://schemas.microsoft.com/office/drawing/2014/main" id="{293E874A-7D89-E2A2-68DC-958E8D769F78}"/>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331" name="Straight Connector 330">
                <a:extLst>
                  <a:ext uri="{FF2B5EF4-FFF2-40B4-BE49-F238E27FC236}">
                    <a16:creationId xmlns:a16="http://schemas.microsoft.com/office/drawing/2014/main" id="{993F1711-01B7-3FC8-9551-F56D127358E1}"/>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327" name="Group 326">
              <a:extLst>
                <a:ext uri="{FF2B5EF4-FFF2-40B4-BE49-F238E27FC236}">
                  <a16:creationId xmlns:a16="http://schemas.microsoft.com/office/drawing/2014/main" id="{643CBF33-5839-0B38-9F2A-6207E2064903}"/>
                </a:ext>
              </a:extLst>
            </p:cNvPr>
            <p:cNvGrpSpPr/>
            <p:nvPr/>
          </p:nvGrpSpPr>
          <p:grpSpPr>
            <a:xfrm>
              <a:off x="5729324" y="3950396"/>
              <a:ext cx="76895" cy="76895"/>
              <a:chOff x="7149741" y="2177355"/>
              <a:chExt cx="158036" cy="158036"/>
            </a:xfrm>
          </p:grpSpPr>
          <p:cxnSp>
            <p:nvCxnSpPr>
              <p:cNvPr id="328" name="Straight Connector 327">
                <a:extLst>
                  <a:ext uri="{FF2B5EF4-FFF2-40B4-BE49-F238E27FC236}">
                    <a16:creationId xmlns:a16="http://schemas.microsoft.com/office/drawing/2014/main" id="{F29EE72A-615E-4F2B-0EF0-90B3941727D8}"/>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329" name="Straight Connector 328">
                <a:extLst>
                  <a:ext uri="{FF2B5EF4-FFF2-40B4-BE49-F238E27FC236}">
                    <a16:creationId xmlns:a16="http://schemas.microsoft.com/office/drawing/2014/main" id="{4164B0CF-EECF-F783-72B0-3ADFF06FDAE8}"/>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grpSp>
        <p:nvGrpSpPr>
          <p:cNvPr id="332" name="Group 331">
            <a:extLst>
              <a:ext uri="{FF2B5EF4-FFF2-40B4-BE49-F238E27FC236}">
                <a16:creationId xmlns:a16="http://schemas.microsoft.com/office/drawing/2014/main" id="{2BADEC46-BA0C-C2AB-B9F2-5B1EB06FB3AC}"/>
              </a:ext>
            </a:extLst>
          </p:cNvPr>
          <p:cNvGrpSpPr/>
          <p:nvPr/>
        </p:nvGrpSpPr>
        <p:grpSpPr>
          <a:xfrm>
            <a:off x="4755025" y="3847282"/>
            <a:ext cx="76895" cy="76895"/>
            <a:chOff x="7149741" y="2177355"/>
            <a:chExt cx="158036" cy="158036"/>
          </a:xfrm>
        </p:grpSpPr>
        <p:cxnSp>
          <p:nvCxnSpPr>
            <p:cNvPr id="333" name="Straight Connector 332">
              <a:extLst>
                <a:ext uri="{FF2B5EF4-FFF2-40B4-BE49-F238E27FC236}">
                  <a16:creationId xmlns:a16="http://schemas.microsoft.com/office/drawing/2014/main" id="{41523A11-0AB7-FB36-B464-10869F937C11}"/>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334" name="Straight Connector 333">
              <a:extLst>
                <a:ext uri="{FF2B5EF4-FFF2-40B4-BE49-F238E27FC236}">
                  <a16:creationId xmlns:a16="http://schemas.microsoft.com/office/drawing/2014/main" id="{97987C5D-FC52-5327-E54C-D99558D0FF74}"/>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335" name="Group 334">
            <a:extLst>
              <a:ext uri="{FF2B5EF4-FFF2-40B4-BE49-F238E27FC236}">
                <a16:creationId xmlns:a16="http://schemas.microsoft.com/office/drawing/2014/main" id="{047E4A1F-299E-E9E3-0818-0C83CA47D7CA}"/>
              </a:ext>
            </a:extLst>
          </p:cNvPr>
          <p:cNvGrpSpPr/>
          <p:nvPr/>
        </p:nvGrpSpPr>
        <p:grpSpPr>
          <a:xfrm>
            <a:off x="4497895" y="3751939"/>
            <a:ext cx="102264" cy="76895"/>
            <a:chOff x="5729324" y="3950396"/>
            <a:chExt cx="102264" cy="76895"/>
          </a:xfrm>
        </p:grpSpPr>
        <p:grpSp>
          <p:nvGrpSpPr>
            <p:cNvPr id="336" name="Group 335">
              <a:extLst>
                <a:ext uri="{FF2B5EF4-FFF2-40B4-BE49-F238E27FC236}">
                  <a16:creationId xmlns:a16="http://schemas.microsoft.com/office/drawing/2014/main" id="{5D444DC2-F734-A69F-66DE-862EC313E055}"/>
                </a:ext>
              </a:extLst>
            </p:cNvPr>
            <p:cNvGrpSpPr/>
            <p:nvPr/>
          </p:nvGrpSpPr>
          <p:grpSpPr>
            <a:xfrm>
              <a:off x="5754693" y="3950396"/>
              <a:ext cx="76895" cy="76895"/>
              <a:chOff x="7149741" y="2177355"/>
              <a:chExt cx="158036" cy="158036"/>
            </a:xfrm>
          </p:grpSpPr>
          <p:cxnSp>
            <p:nvCxnSpPr>
              <p:cNvPr id="340" name="Straight Connector 339">
                <a:extLst>
                  <a:ext uri="{FF2B5EF4-FFF2-40B4-BE49-F238E27FC236}">
                    <a16:creationId xmlns:a16="http://schemas.microsoft.com/office/drawing/2014/main" id="{AB034B9A-D421-742E-4839-4782C383975E}"/>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341" name="Straight Connector 340">
                <a:extLst>
                  <a:ext uri="{FF2B5EF4-FFF2-40B4-BE49-F238E27FC236}">
                    <a16:creationId xmlns:a16="http://schemas.microsoft.com/office/drawing/2014/main" id="{A607A410-D764-EED7-2C58-7D29E145515D}"/>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337" name="Group 336">
              <a:extLst>
                <a:ext uri="{FF2B5EF4-FFF2-40B4-BE49-F238E27FC236}">
                  <a16:creationId xmlns:a16="http://schemas.microsoft.com/office/drawing/2014/main" id="{19FBF6FE-8631-2B56-3DEE-8051AE80500C}"/>
                </a:ext>
              </a:extLst>
            </p:cNvPr>
            <p:cNvGrpSpPr/>
            <p:nvPr/>
          </p:nvGrpSpPr>
          <p:grpSpPr>
            <a:xfrm>
              <a:off x="5729324" y="3950396"/>
              <a:ext cx="76895" cy="76895"/>
              <a:chOff x="7149741" y="2177355"/>
              <a:chExt cx="158036" cy="158036"/>
            </a:xfrm>
          </p:grpSpPr>
          <p:cxnSp>
            <p:nvCxnSpPr>
              <p:cNvPr id="338" name="Straight Connector 337">
                <a:extLst>
                  <a:ext uri="{FF2B5EF4-FFF2-40B4-BE49-F238E27FC236}">
                    <a16:creationId xmlns:a16="http://schemas.microsoft.com/office/drawing/2014/main" id="{947FFB69-3A88-13B8-6A11-CB50F43099E2}"/>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339" name="Straight Connector 338">
                <a:extLst>
                  <a:ext uri="{FF2B5EF4-FFF2-40B4-BE49-F238E27FC236}">
                    <a16:creationId xmlns:a16="http://schemas.microsoft.com/office/drawing/2014/main" id="{D9B3E1CD-F4D5-3DA7-EB73-4F6BD3C18F07}"/>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grpSp>
        <p:nvGrpSpPr>
          <p:cNvPr id="342" name="Group 341">
            <a:extLst>
              <a:ext uri="{FF2B5EF4-FFF2-40B4-BE49-F238E27FC236}">
                <a16:creationId xmlns:a16="http://schemas.microsoft.com/office/drawing/2014/main" id="{36AE4D29-22D4-3EA2-FB33-4F7F2B3EBB8B}"/>
              </a:ext>
            </a:extLst>
          </p:cNvPr>
          <p:cNvGrpSpPr/>
          <p:nvPr/>
        </p:nvGrpSpPr>
        <p:grpSpPr>
          <a:xfrm>
            <a:off x="4446763" y="3751939"/>
            <a:ext cx="102264" cy="76895"/>
            <a:chOff x="5729324" y="3950396"/>
            <a:chExt cx="102264" cy="76895"/>
          </a:xfrm>
        </p:grpSpPr>
        <p:grpSp>
          <p:nvGrpSpPr>
            <p:cNvPr id="343" name="Group 342">
              <a:extLst>
                <a:ext uri="{FF2B5EF4-FFF2-40B4-BE49-F238E27FC236}">
                  <a16:creationId xmlns:a16="http://schemas.microsoft.com/office/drawing/2014/main" id="{C04103E9-857B-2238-5B60-4390137D57D5}"/>
                </a:ext>
              </a:extLst>
            </p:cNvPr>
            <p:cNvGrpSpPr/>
            <p:nvPr/>
          </p:nvGrpSpPr>
          <p:grpSpPr>
            <a:xfrm>
              <a:off x="5754693" y="3950396"/>
              <a:ext cx="76895" cy="76895"/>
              <a:chOff x="7149741" y="2177355"/>
              <a:chExt cx="158036" cy="158036"/>
            </a:xfrm>
          </p:grpSpPr>
          <p:cxnSp>
            <p:nvCxnSpPr>
              <p:cNvPr id="347" name="Straight Connector 346">
                <a:extLst>
                  <a:ext uri="{FF2B5EF4-FFF2-40B4-BE49-F238E27FC236}">
                    <a16:creationId xmlns:a16="http://schemas.microsoft.com/office/drawing/2014/main" id="{6D86BFB0-1440-8FBB-9262-2D53FC5D75F9}"/>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348" name="Straight Connector 347">
                <a:extLst>
                  <a:ext uri="{FF2B5EF4-FFF2-40B4-BE49-F238E27FC236}">
                    <a16:creationId xmlns:a16="http://schemas.microsoft.com/office/drawing/2014/main" id="{6020D740-3ACC-D36F-E26D-D4621ADE5A79}"/>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344" name="Group 343">
              <a:extLst>
                <a:ext uri="{FF2B5EF4-FFF2-40B4-BE49-F238E27FC236}">
                  <a16:creationId xmlns:a16="http://schemas.microsoft.com/office/drawing/2014/main" id="{5F095C09-8F67-25D9-8B93-0E705E74DCD9}"/>
                </a:ext>
              </a:extLst>
            </p:cNvPr>
            <p:cNvGrpSpPr/>
            <p:nvPr/>
          </p:nvGrpSpPr>
          <p:grpSpPr>
            <a:xfrm>
              <a:off x="5729324" y="3950396"/>
              <a:ext cx="76895" cy="76895"/>
              <a:chOff x="7149741" y="2177355"/>
              <a:chExt cx="158036" cy="158036"/>
            </a:xfrm>
          </p:grpSpPr>
          <p:cxnSp>
            <p:nvCxnSpPr>
              <p:cNvPr id="345" name="Straight Connector 344">
                <a:extLst>
                  <a:ext uri="{FF2B5EF4-FFF2-40B4-BE49-F238E27FC236}">
                    <a16:creationId xmlns:a16="http://schemas.microsoft.com/office/drawing/2014/main" id="{8F6EF16B-49AE-D9B6-C19D-CD73D6332928}"/>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346" name="Straight Connector 345">
                <a:extLst>
                  <a:ext uri="{FF2B5EF4-FFF2-40B4-BE49-F238E27FC236}">
                    <a16:creationId xmlns:a16="http://schemas.microsoft.com/office/drawing/2014/main" id="{92144AEF-6047-DA0C-20DC-DA31A7D3023E}"/>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grpSp>
        <p:nvGrpSpPr>
          <p:cNvPr id="31750" name="Group 31749">
            <a:extLst>
              <a:ext uri="{FF2B5EF4-FFF2-40B4-BE49-F238E27FC236}">
                <a16:creationId xmlns:a16="http://schemas.microsoft.com/office/drawing/2014/main" id="{21D50A8A-0BAE-625A-115C-CD3DA8C2E4B1}"/>
              </a:ext>
            </a:extLst>
          </p:cNvPr>
          <p:cNvGrpSpPr/>
          <p:nvPr/>
        </p:nvGrpSpPr>
        <p:grpSpPr>
          <a:xfrm>
            <a:off x="4035650" y="3747931"/>
            <a:ext cx="111792" cy="76895"/>
            <a:chOff x="4035650" y="3747931"/>
            <a:chExt cx="111792" cy="76895"/>
          </a:xfrm>
        </p:grpSpPr>
        <p:grpSp>
          <p:nvGrpSpPr>
            <p:cNvPr id="350" name="Group 349">
              <a:extLst>
                <a:ext uri="{FF2B5EF4-FFF2-40B4-BE49-F238E27FC236}">
                  <a16:creationId xmlns:a16="http://schemas.microsoft.com/office/drawing/2014/main" id="{0E3F6367-0793-C823-4CD6-7A3AC1E8361B}"/>
                </a:ext>
              </a:extLst>
            </p:cNvPr>
            <p:cNvGrpSpPr/>
            <p:nvPr/>
          </p:nvGrpSpPr>
          <p:grpSpPr>
            <a:xfrm>
              <a:off x="4070547" y="3747931"/>
              <a:ext cx="76895" cy="76895"/>
              <a:chOff x="7149741" y="2177355"/>
              <a:chExt cx="158036" cy="158036"/>
            </a:xfrm>
          </p:grpSpPr>
          <p:cxnSp>
            <p:nvCxnSpPr>
              <p:cNvPr id="354" name="Straight Connector 353">
                <a:extLst>
                  <a:ext uri="{FF2B5EF4-FFF2-40B4-BE49-F238E27FC236}">
                    <a16:creationId xmlns:a16="http://schemas.microsoft.com/office/drawing/2014/main" id="{E18010A5-30D2-AD1A-8BD7-4FAFE38A8297}"/>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355" name="Straight Connector 354">
                <a:extLst>
                  <a:ext uri="{FF2B5EF4-FFF2-40B4-BE49-F238E27FC236}">
                    <a16:creationId xmlns:a16="http://schemas.microsoft.com/office/drawing/2014/main" id="{ACEF463C-903E-B02D-6466-634F09AE7FEA}"/>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351" name="Group 350">
              <a:extLst>
                <a:ext uri="{FF2B5EF4-FFF2-40B4-BE49-F238E27FC236}">
                  <a16:creationId xmlns:a16="http://schemas.microsoft.com/office/drawing/2014/main" id="{2793BFFD-FB66-F786-4A04-AEA980A5703A}"/>
                </a:ext>
              </a:extLst>
            </p:cNvPr>
            <p:cNvGrpSpPr/>
            <p:nvPr/>
          </p:nvGrpSpPr>
          <p:grpSpPr>
            <a:xfrm>
              <a:off x="4035650" y="3747931"/>
              <a:ext cx="76895" cy="76895"/>
              <a:chOff x="7149741" y="2177355"/>
              <a:chExt cx="158036" cy="158036"/>
            </a:xfrm>
          </p:grpSpPr>
          <p:cxnSp>
            <p:nvCxnSpPr>
              <p:cNvPr id="352" name="Straight Connector 351">
                <a:extLst>
                  <a:ext uri="{FF2B5EF4-FFF2-40B4-BE49-F238E27FC236}">
                    <a16:creationId xmlns:a16="http://schemas.microsoft.com/office/drawing/2014/main" id="{7C7EC48D-6D9A-DE4E-DD36-0A2A3CC32DCB}"/>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353" name="Straight Connector 352">
                <a:extLst>
                  <a:ext uri="{FF2B5EF4-FFF2-40B4-BE49-F238E27FC236}">
                    <a16:creationId xmlns:a16="http://schemas.microsoft.com/office/drawing/2014/main" id="{AC978E19-B54F-48A6-F771-85BE75C99E1B}"/>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grpSp>
        <p:nvGrpSpPr>
          <p:cNvPr id="357" name="Group 356">
            <a:extLst>
              <a:ext uri="{FF2B5EF4-FFF2-40B4-BE49-F238E27FC236}">
                <a16:creationId xmlns:a16="http://schemas.microsoft.com/office/drawing/2014/main" id="{EEFB5E85-3816-84EF-7C11-9EC7D7E2DC1C}"/>
              </a:ext>
            </a:extLst>
          </p:cNvPr>
          <p:cNvGrpSpPr/>
          <p:nvPr/>
        </p:nvGrpSpPr>
        <p:grpSpPr>
          <a:xfrm>
            <a:off x="3967506" y="3747931"/>
            <a:ext cx="111792" cy="76895"/>
            <a:chOff x="4035650" y="3747931"/>
            <a:chExt cx="111792" cy="76895"/>
          </a:xfrm>
        </p:grpSpPr>
        <p:grpSp>
          <p:nvGrpSpPr>
            <p:cNvPr id="358" name="Group 357">
              <a:extLst>
                <a:ext uri="{FF2B5EF4-FFF2-40B4-BE49-F238E27FC236}">
                  <a16:creationId xmlns:a16="http://schemas.microsoft.com/office/drawing/2014/main" id="{C17A13D8-476F-00C7-877E-9FFD09219968}"/>
                </a:ext>
              </a:extLst>
            </p:cNvPr>
            <p:cNvGrpSpPr/>
            <p:nvPr/>
          </p:nvGrpSpPr>
          <p:grpSpPr>
            <a:xfrm>
              <a:off x="4070547" y="3747931"/>
              <a:ext cx="76895" cy="76895"/>
              <a:chOff x="7149741" y="2177355"/>
              <a:chExt cx="158036" cy="158036"/>
            </a:xfrm>
          </p:grpSpPr>
          <p:cxnSp>
            <p:nvCxnSpPr>
              <p:cNvPr id="362" name="Straight Connector 361">
                <a:extLst>
                  <a:ext uri="{FF2B5EF4-FFF2-40B4-BE49-F238E27FC236}">
                    <a16:creationId xmlns:a16="http://schemas.microsoft.com/office/drawing/2014/main" id="{604B6879-4F79-C307-7336-A76BD89F803B}"/>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363" name="Straight Connector 362">
                <a:extLst>
                  <a:ext uri="{FF2B5EF4-FFF2-40B4-BE49-F238E27FC236}">
                    <a16:creationId xmlns:a16="http://schemas.microsoft.com/office/drawing/2014/main" id="{E3269374-27CC-2A3D-DEAE-B96BDE15B93F}"/>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359" name="Group 358">
              <a:extLst>
                <a:ext uri="{FF2B5EF4-FFF2-40B4-BE49-F238E27FC236}">
                  <a16:creationId xmlns:a16="http://schemas.microsoft.com/office/drawing/2014/main" id="{534969E5-93F6-4E01-D547-A2299BF47A7E}"/>
                </a:ext>
              </a:extLst>
            </p:cNvPr>
            <p:cNvGrpSpPr/>
            <p:nvPr/>
          </p:nvGrpSpPr>
          <p:grpSpPr>
            <a:xfrm>
              <a:off x="4035650" y="3747931"/>
              <a:ext cx="76895" cy="76895"/>
              <a:chOff x="7149741" y="2177355"/>
              <a:chExt cx="158036" cy="158036"/>
            </a:xfrm>
          </p:grpSpPr>
          <p:cxnSp>
            <p:nvCxnSpPr>
              <p:cNvPr id="360" name="Straight Connector 359">
                <a:extLst>
                  <a:ext uri="{FF2B5EF4-FFF2-40B4-BE49-F238E27FC236}">
                    <a16:creationId xmlns:a16="http://schemas.microsoft.com/office/drawing/2014/main" id="{4E62295C-6065-E5B5-6440-AE6863A58D96}"/>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361" name="Straight Connector 360">
                <a:extLst>
                  <a:ext uri="{FF2B5EF4-FFF2-40B4-BE49-F238E27FC236}">
                    <a16:creationId xmlns:a16="http://schemas.microsoft.com/office/drawing/2014/main" id="{43C22EBF-1D7F-6A06-4A7F-795605E948A6}"/>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grpSp>
        <p:nvGrpSpPr>
          <p:cNvPr id="364" name="Group 363">
            <a:extLst>
              <a:ext uri="{FF2B5EF4-FFF2-40B4-BE49-F238E27FC236}">
                <a16:creationId xmlns:a16="http://schemas.microsoft.com/office/drawing/2014/main" id="{3DB57962-29D3-48C4-09C8-CA70928C1D1F}"/>
              </a:ext>
            </a:extLst>
          </p:cNvPr>
          <p:cNvGrpSpPr/>
          <p:nvPr/>
        </p:nvGrpSpPr>
        <p:grpSpPr>
          <a:xfrm>
            <a:off x="3738217" y="3747931"/>
            <a:ext cx="111792" cy="76895"/>
            <a:chOff x="4035650" y="3747931"/>
            <a:chExt cx="111792" cy="76895"/>
          </a:xfrm>
        </p:grpSpPr>
        <p:grpSp>
          <p:nvGrpSpPr>
            <p:cNvPr id="365" name="Group 364">
              <a:extLst>
                <a:ext uri="{FF2B5EF4-FFF2-40B4-BE49-F238E27FC236}">
                  <a16:creationId xmlns:a16="http://schemas.microsoft.com/office/drawing/2014/main" id="{6F0A74C4-103F-D98B-3906-135074C9AA27}"/>
                </a:ext>
              </a:extLst>
            </p:cNvPr>
            <p:cNvGrpSpPr/>
            <p:nvPr/>
          </p:nvGrpSpPr>
          <p:grpSpPr>
            <a:xfrm>
              <a:off x="4070547" y="3747931"/>
              <a:ext cx="76895" cy="76895"/>
              <a:chOff x="7149741" y="2177355"/>
              <a:chExt cx="158036" cy="158036"/>
            </a:xfrm>
          </p:grpSpPr>
          <p:cxnSp>
            <p:nvCxnSpPr>
              <p:cNvPr id="369" name="Straight Connector 368">
                <a:extLst>
                  <a:ext uri="{FF2B5EF4-FFF2-40B4-BE49-F238E27FC236}">
                    <a16:creationId xmlns:a16="http://schemas.microsoft.com/office/drawing/2014/main" id="{252B3FB0-2373-D02C-9D9D-D79D64D165CD}"/>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370" name="Straight Connector 369">
                <a:extLst>
                  <a:ext uri="{FF2B5EF4-FFF2-40B4-BE49-F238E27FC236}">
                    <a16:creationId xmlns:a16="http://schemas.microsoft.com/office/drawing/2014/main" id="{B5249D6E-5121-A517-F6E2-F964E02B1ACD}"/>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366" name="Group 365">
              <a:extLst>
                <a:ext uri="{FF2B5EF4-FFF2-40B4-BE49-F238E27FC236}">
                  <a16:creationId xmlns:a16="http://schemas.microsoft.com/office/drawing/2014/main" id="{9283BCF1-EF8C-17F3-F76F-F8E054AC2B83}"/>
                </a:ext>
              </a:extLst>
            </p:cNvPr>
            <p:cNvGrpSpPr/>
            <p:nvPr/>
          </p:nvGrpSpPr>
          <p:grpSpPr>
            <a:xfrm>
              <a:off x="4035650" y="3747931"/>
              <a:ext cx="76895" cy="76895"/>
              <a:chOff x="7149741" y="2177355"/>
              <a:chExt cx="158036" cy="158036"/>
            </a:xfrm>
          </p:grpSpPr>
          <p:cxnSp>
            <p:nvCxnSpPr>
              <p:cNvPr id="367" name="Straight Connector 366">
                <a:extLst>
                  <a:ext uri="{FF2B5EF4-FFF2-40B4-BE49-F238E27FC236}">
                    <a16:creationId xmlns:a16="http://schemas.microsoft.com/office/drawing/2014/main" id="{F286957D-DA40-D698-1A40-47484434E1CB}"/>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368" name="Straight Connector 367">
                <a:extLst>
                  <a:ext uri="{FF2B5EF4-FFF2-40B4-BE49-F238E27FC236}">
                    <a16:creationId xmlns:a16="http://schemas.microsoft.com/office/drawing/2014/main" id="{A2EDC45F-24B1-38DB-8F17-C3B9B0B3ACB7}"/>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grpSp>
        <p:nvGrpSpPr>
          <p:cNvPr id="371" name="Group 370">
            <a:extLst>
              <a:ext uri="{FF2B5EF4-FFF2-40B4-BE49-F238E27FC236}">
                <a16:creationId xmlns:a16="http://schemas.microsoft.com/office/drawing/2014/main" id="{75F0C70A-D9E3-41DC-A405-1AF360B437D1}"/>
              </a:ext>
            </a:extLst>
          </p:cNvPr>
          <p:cNvGrpSpPr/>
          <p:nvPr/>
        </p:nvGrpSpPr>
        <p:grpSpPr>
          <a:xfrm>
            <a:off x="4302791" y="3747931"/>
            <a:ext cx="76895" cy="76895"/>
            <a:chOff x="7149741" y="2177355"/>
            <a:chExt cx="158036" cy="158036"/>
          </a:xfrm>
        </p:grpSpPr>
        <p:cxnSp>
          <p:nvCxnSpPr>
            <p:cNvPr id="372" name="Straight Connector 371">
              <a:extLst>
                <a:ext uri="{FF2B5EF4-FFF2-40B4-BE49-F238E27FC236}">
                  <a16:creationId xmlns:a16="http://schemas.microsoft.com/office/drawing/2014/main" id="{3D9BC9F1-ECD1-7474-3BDA-ABD5CC2E2777}"/>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373" name="Straight Connector 372">
              <a:extLst>
                <a:ext uri="{FF2B5EF4-FFF2-40B4-BE49-F238E27FC236}">
                  <a16:creationId xmlns:a16="http://schemas.microsoft.com/office/drawing/2014/main" id="{C8580A55-A924-A5E0-02B5-4E56AB7ED7A9}"/>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374" name="Group 373">
            <a:extLst>
              <a:ext uri="{FF2B5EF4-FFF2-40B4-BE49-F238E27FC236}">
                <a16:creationId xmlns:a16="http://schemas.microsoft.com/office/drawing/2014/main" id="{3601A2D7-F725-ACC7-8C9F-3927F6C51265}"/>
              </a:ext>
            </a:extLst>
          </p:cNvPr>
          <p:cNvGrpSpPr/>
          <p:nvPr/>
        </p:nvGrpSpPr>
        <p:grpSpPr>
          <a:xfrm>
            <a:off x="4253141" y="3747931"/>
            <a:ext cx="76895" cy="76895"/>
            <a:chOff x="7149741" y="2177355"/>
            <a:chExt cx="158036" cy="158036"/>
          </a:xfrm>
        </p:grpSpPr>
        <p:cxnSp>
          <p:nvCxnSpPr>
            <p:cNvPr id="375" name="Straight Connector 374">
              <a:extLst>
                <a:ext uri="{FF2B5EF4-FFF2-40B4-BE49-F238E27FC236}">
                  <a16:creationId xmlns:a16="http://schemas.microsoft.com/office/drawing/2014/main" id="{9BA9E78D-DEA4-3FB7-FDBA-2232B5E4E8C6}"/>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376" name="Straight Connector 375">
              <a:extLst>
                <a:ext uri="{FF2B5EF4-FFF2-40B4-BE49-F238E27FC236}">
                  <a16:creationId xmlns:a16="http://schemas.microsoft.com/office/drawing/2014/main" id="{E249F1FC-385C-871E-92CA-A162ADE2B2EB}"/>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377" name="Group 376">
            <a:extLst>
              <a:ext uri="{FF2B5EF4-FFF2-40B4-BE49-F238E27FC236}">
                <a16:creationId xmlns:a16="http://schemas.microsoft.com/office/drawing/2014/main" id="{638EF543-3C4D-6C3C-CE14-05C0810FBD36}"/>
              </a:ext>
            </a:extLst>
          </p:cNvPr>
          <p:cNvGrpSpPr/>
          <p:nvPr/>
        </p:nvGrpSpPr>
        <p:grpSpPr>
          <a:xfrm>
            <a:off x="3892774" y="3747931"/>
            <a:ext cx="76895" cy="76895"/>
            <a:chOff x="7149741" y="2177355"/>
            <a:chExt cx="158036" cy="158036"/>
          </a:xfrm>
        </p:grpSpPr>
        <p:cxnSp>
          <p:nvCxnSpPr>
            <p:cNvPr id="378" name="Straight Connector 377">
              <a:extLst>
                <a:ext uri="{FF2B5EF4-FFF2-40B4-BE49-F238E27FC236}">
                  <a16:creationId xmlns:a16="http://schemas.microsoft.com/office/drawing/2014/main" id="{AC5AE24C-9AEE-6E3C-23D1-6871FCD3FE0F}"/>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379" name="Straight Connector 378">
              <a:extLst>
                <a:ext uri="{FF2B5EF4-FFF2-40B4-BE49-F238E27FC236}">
                  <a16:creationId xmlns:a16="http://schemas.microsoft.com/office/drawing/2014/main" id="{60EF5BD3-5CFD-290F-4C2C-2913AF8BAD89}"/>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380" name="Group 379">
            <a:extLst>
              <a:ext uri="{FF2B5EF4-FFF2-40B4-BE49-F238E27FC236}">
                <a16:creationId xmlns:a16="http://schemas.microsoft.com/office/drawing/2014/main" id="{A34E5527-E2B6-1E98-8E5A-D99DF8D53FCC}"/>
              </a:ext>
            </a:extLst>
          </p:cNvPr>
          <p:cNvGrpSpPr/>
          <p:nvPr/>
        </p:nvGrpSpPr>
        <p:grpSpPr>
          <a:xfrm>
            <a:off x="3634802" y="3747931"/>
            <a:ext cx="76895" cy="76895"/>
            <a:chOff x="7149741" y="2177355"/>
            <a:chExt cx="158036" cy="158036"/>
          </a:xfrm>
        </p:grpSpPr>
        <p:cxnSp>
          <p:nvCxnSpPr>
            <p:cNvPr id="381" name="Straight Connector 380">
              <a:extLst>
                <a:ext uri="{FF2B5EF4-FFF2-40B4-BE49-F238E27FC236}">
                  <a16:creationId xmlns:a16="http://schemas.microsoft.com/office/drawing/2014/main" id="{AB2551E9-2E9E-A934-9841-272CCE47E2CE}"/>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382" name="Straight Connector 381">
              <a:extLst>
                <a:ext uri="{FF2B5EF4-FFF2-40B4-BE49-F238E27FC236}">
                  <a16:creationId xmlns:a16="http://schemas.microsoft.com/office/drawing/2014/main" id="{45B89825-6605-9393-1D2E-BE1048C380A0}"/>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383" name="Group 382">
            <a:extLst>
              <a:ext uri="{FF2B5EF4-FFF2-40B4-BE49-F238E27FC236}">
                <a16:creationId xmlns:a16="http://schemas.microsoft.com/office/drawing/2014/main" id="{04E4481F-B545-27BA-21FF-F044CA42BF67}"/>
              </a:ext>
            </a:extLst>
          </p:cNvPr>
          <p:cNvGrpSpPr/>
          <p:nvPr/>
        </p:nvGrpSpPr>
        <p:grpSpPr>
          <a:xfrm>
            <a:off x="3515163" y="3747931"/>
            <a:ext cx="76895" cy="76895"/>
            <a:chOff x="7149741" y="2177355"/>
            <a:chExt cx="158036" cy="158036"/>
          </a:xfrm>
        </p:grpSpPr>
        <p:cxnSp>
          <p:nvCxnSpPr>
            <p:cNvPr id="384" name="Straight Connector 383">
              <a:extLst>
                <a:ext uri="{FF2B5EF4-FFF2-40B4-BE49-F238E27FC236}">
                  <a16:creationId xmlns:a16="http://schemas.microsoft.com/office/drawing/2014/main" id="{65975401-F718-1DF1-BB56-3B62C6F63599}"/>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385" name="Straight Connector 384">
              <a:extLst>
                <a:ext uri="{FF2B5EF4-FFF2-40B4-BE49-F238E27FC236}">
                  <a16:creationId xmlns:a16="http://schemas.microsoft.com/office/drawing/2014/main" id="{FC62FDD9-AADE-A95E-B0C7-9F943181A1A4}"/>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386" name="Group 385">
            <a:extLst>
              <a:ext uri="{FF2B5EF4-FFF2-40B4-BE49-F238E27FC236}">
                <a16:creationId xmlns:a16="http://schemas.microsoft.com/office/drawing/2014/main" id="{A3DC6DAF-2E65-57FA-B020-8189B1440549}"/>
              </a:ext>
            </a:extLst>
          </p:cNvPr>
          <p:cNvGrpSpPr/>
          <p:nvPr/>
        </p:nvGrpSpPr>
        <p:grpSpPr>
          <a:xfrm>
            <a:off x="3384306" y="3747931"/>
            <a:ext cx="76895" cy="76895"/>
            <a:chOff x="7149741" y="2177355"/>
            <a:chExt cx="158036" cy="158036"/>
          </a:xfrm>
        </p:grpSpPr>
        <p:cxnSp>
          <p:nvCxnSpPr>
            <p:cNvPr id="387" name="Straight Connector 386">
              <a:extLst>
                <a:ext uri="{FF2B5EF4-FFF2-40B4-BE49-F238E27FC236}">
                  <a16:creationId xmlns:a16="http://schemas.microsoft.com/office/drawing/2014/main" id="{8D488D30-DD0F-71C7-0610-BDE254A2894B}"/>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388" name="Straight Connector 387">
              <a:extLst>
                <a:ext uri="{FF2B5EF4-FFF2-40B4-BE49-F238E27FC236}">
                  <a16:creationId xmlns:a16="http://schemas.microsoft.com/office/drawing/2014/main" id="{201899D6-ED69-691C-ECC2-6FADD05444C2}"/>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389" name="Group 388">
            <a:extLst>
              <a:ext uri="{FF2B5EF4-FFF2-40B4-BE49-F238E27FC236}">
                <a16:creationId xmlns:a16="http://schemas.microsoft.com/office/drawing/2014/main" id="{A998B79C-F3BD-E610-5C36-0BEEA69EC5F7}"/>
              </a:ext>
            </a:extLst>
          </p:cNvPr>
          <p:cNvGrpSpPr/>
          <p:nvPr/>
        </p:nvGrpSpPr>
        <p:grpSpPr>
          <a:xfrm>
            <a:off x="3292107" y="3718105"/>
            <a:ext cx="76895" cy="76895"/>
            <a:chOff x="7149741" y="2177355"/>
            <a:chExt cx="158036" cy="158036"/>
          </a:xfrm>
        </p:grpSpPr>
        <p:cxnSp>
          <p:nvCxnSpPr>
            <p:cNvPr id="390" name="Straight Connector 389">
              <a:extLst>
                <a:ext uri="{FF2B5EF4-FFF2-40B4-BE49-F238E27FC236}">
                  <a16:creationId xmlns:a16="http://schemas.microsoft.com/office/drawing/2014/main" id="{0E4A53AB-FE77-9745-B502-BF49DE66D2EF}"/>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391" name="Straight Connector 390">
              <a:extLst>
                <a:ext uri="{FF2B5EF4-FFF2-40B4-BE49-F238E27FC236}">
                  <a16:creationId xmlns:a16="http://schemas.microsoft.com/office/drawing/2014/main" id="{DC0506CB-7D93-639E-A399-403B134D4E38}"/>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392" name="Group 391">
            <a:extLst>
              <a:ext uri="{FF2B5EF4-FFF2-40B4-BE49-F238E27FC236}">
                <a16:creationId xmlns:a16="http://schemas.microsoft.com/office/drawing/2014/main" id="{F9131CD7-6D58-5D34-E180-1589A3A3C220}"/>
              </a:ext>
            </a:extLst>
          </p:cNvPr>
          <p:cNvGrpSpPr/>
          <p:nvPr/>
        </p:nvGrpSpPr>
        <p:grpSpPr>
          <a:xfrm>
            <a:off x="3265097" y="3718105"/>
            <a:ext cx="76895" cy="76895"/>
            <a:chOff x="7149741" y="2177355"/>
            <a:chExt cx="158036" cy="158036"/>
          </a:xfrm>
        </p:grpSpPr>
        <p:cxnSp>
          <p:nvCxnSpPr>
            <p:cNvPr id="393" name="Straight Connector 392">
              <a:extLst>
                <a:ext uri="{FF2B5EF4-FFF2-40B4-BE49-F238E27FC236}">
                  <a16:creationId xmlns:a16="http://schemas.microsoft.com/office/drawing/2014/main" id="{987BDBAF-1225-5336-872D-F2C8A62DA869}"/>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394" name="Straight Connector 393">
              <a:extLst>
                <a:ext uri="{FF2B5EF4-FFF2-40B4-BE49-F238E27FC236}">
                  <a16:creationId xmlns:a16="http://schemas.microsoft.com/office/drawing/2014/main" id="{D87DE648-8029-0BB7-DCA4-03EFCA217C69}"/>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395" name="Group 394">
            <a:extLst>
              <a:ext uri="{FF2B5EF4-FFF2-40B4-BE49-F238E27FC236}">
                <a16:creationId xmlns:a16="http://schemas.microsoft.com/office/drawing/2014/main" id="{38BEA17D-3EDE-FDC3-081E-5F54BE218605}"/>
              </a:ext>
            </a:extLst>
          </p:cNvPr>
          <p:cNvGrpSpPr/>
          <p:nvPr/>
        </p:nvGrpSpPr>
        <p:grpSpPr>
          <a:xfrm>
            <a:off x="3157436" y="3718105"/>
            <a:ext cx="76895" cy="76895"/>
            <a:chOff x="7149741" y="2177355"/>
            <a:chExt cx="158036" cy="158036"/>
          </a:xfrm>
        </p:grpSpPr>
        <p:cxnSp>
          <p:nvCxnSpPr>
            <p:cNvPr id="396" name="Straight Connector 395">
              <a:extLst>
                <a:ext uri="{FF2B5EF4-FFF2-40B4-BE49-F238E27FC236}">
                  <a16:creationId xmlns:a16="http://schemas.microsoft.com/office/drawing/2014/main" id="{B331FB6D-BB3D-A158-3BD5-756E91390DF2}"/>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397" name="Straight Connector 396">
              <a:extLst>
                <a:ext uri="{FF2B5EF4-FFF2-40B4-BE49-F238E27FC236}">
                  <a16:creationId xmlns:a16="http://schemas.microsoft.com/office/drawing/2014/main" id="{7C70747D-1C8C-101F-3E24-5209CC673764}"/>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398" name="Group 397">
            <a:extLst>
              <a:ext uri="{FF2B5EF4-FFF2-40B4-BE49-F238E27FC236}">
                <a16:creationId xmlns:a16="http://schemas.microsoft.com/office/drawing/2014/main" id="{BE9466B1-704A-2216-118D-3F6EBF8A86AD}"/>
              </a:ext>
            </a:extLst>
          </p:cNvPr>
          <p:cNvGrpSpPr/>
          <p:nvPr/>
        </p:nvGrpSpPr>
        <p:grpSpPr>
          <a:xfrm>
            <a:off x="3000534" y="3717463"/>
            <a:ext cx="102264" cy="76895"/>
            <a:chOff x="5729324" y="3950396"/>
            <a:chExt cx="102264" cy="76895"/>
          </a:xfrm>
        </p:grpSpPr>
        <p:grpSp>
          <p:nvGrpSpPr>
            <p:cNvPr id="399" name="Group 398">
              <a:extLst>
                <a:ext uri="{FF2B5EF4-FFF2-40B4-BE49-F238E27FC236}">
                  <a16:creationId xmlns:a16="http://schemas.microsoft.com/office/drawing/2014/main" id="{64FDA6BB-5B48-BAB1-FE6B-EAC446132AD9}"/>
                </a:ext>
              </a:extLst>
            </p:cNvPr>
            <p:cNvGrpSpPr/>
            <p:nvPr/>
          </p:nvGrpSpPr>
          <p:grpSpPr>
            <a:xfrm>
              <a:off x="5754693" y="3950396"/>
              <a:ext cx="76895" cy="76895"/>
              <a:chOff x="7149741" y="2177355"/>
              <a:chExt cx="158036" cy="158036"/>
            </a:xfrm>
          </p:grpSpPr>
          <p:cxnSp>
            <p:nvCxnSpPr>
              <p:cNvPr id="403" name="Straight Connector 402">
                <a:extLst>
                  <a:ext uri="{FF2B5EF4-FFF2-40B4-BE49-F238E27FC236}">
                    <a16:creationId xmlns:a16="http://schemas.microsoft.com/office/drawing/2014/main" id="{36932D77-120B-FEE2-BB55-6927CF19434B}"/>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404" name="Straight Connector 403">
                <a:extLst>
                  <a:ext uri="{FF2B5EF4-FFF2-40B4-BE49-F238E27FC236}">
                    <a16:creationId xmlns:a16="http://schemas.microsoft.com/office/drawing/2014/main" id="{49BFD7A8-8485-BA75-CCC5-7FE06BDFCB6B}"/>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400" name="Group 399">
              <a:extLst>
                <a:ext uri="{FF2B5EF4-FFF2-40B4-BE49-F238E27FC236}">
                  <a16:creationId xmlns:a16="http://schemas.microsoft.com/office/drawing/2014/main" id="{25BFEE98-6B3F-F6F7-039D-48D8D87B61C9}"/>
                </a:ext>
              </a:extLst>
            </p:cNvPr>
            <p:cNvGrpSpPr/>
            <p:nvPr/>
          </p:nvGrpSpPr>
          <p:grpSpPr>
            <a:xfrm>
              <a:off x="5729324" y="3950396"/>
              <a:ext cx="76895" cy="76895"/>
              <a:chOff x="7149741" y="2177355"/>
              <a:chExt cx="158036" cy="158036"/>
            </a:xfrm>
          </p:grpSpPr>
          <p:cxnSp>
            <p:nvCxnSpPr>
              <p:cNvPr id="401" name="Straight Connector 400">
                <a:extLst>
                  <a:ext uri="{FF2B5EF4-FFF2-40B4-BE49-F238E27FC236}">
                    <a16:creationId xmlns:a16="http://schemas.microsoft.com/office/drawing/2014/main" id="{3561CD57-5104-DFA8-E223-58DABD1AE001}"/>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402" name="Straight Connector 401">
                <a:extLst>
                  <a:ext uri="{FF2B5EF4-FFF2-40B4-BE49-F238E27FC236}">
                    <a16:creationId xmlns:a16="http://schemas.microsoft.com/office/drawing/2014/main" id="{A08EC89F-A3CC-3DDA-04DA-831D8DEAD9DE}"/>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grpSp>
        <p:nvGrpSpPr>
          <p:cNvPr id="405" name="Group 404">
            <a:extLst>
              <a:ext uri="{FF2B5EF4-FFF2-40B4-BE49-F238E27FC236}">
                <a16:creationId xmlns:a16="http://schemas.microsoft.com/office/drawing/2014/main" id="{EE0DF21F-D024-3291-3EDA-97E2F0EF7892}"/>
              </a:ext>
            </a:extLst>
          </p:cNvPr>
          <p:cNvGrpSpPr/>
          <p:nvPr/>
        </p:nvGrpSpPr>
        <p:grpSpPr>
          <a:xfrm>
            <a:off x="2977608" y="3715212"/>
            <a:ext cx="76895" cy="76895"/>
            <a:chOff x="7149741" y="2177355"/>
            <a:chExt cx="158036" cy="158036"/>
          </a:xfrm>
        </p:grpSpPr>
        <p:cxnSp>
          <p:nvCxnSpPr>
            <p:cNvPr id="406" name="Straight Connector 405">
              <a:extLst>
                <a:ext uri="{FF2B5EF4-FFF2-40B4-BE49-F238E27FC236}">
                  <a16:creationId xmlns:a16="http://schemas.microsoft.com/office/drawing/2014/main" id="{EC89A5BE-18CD-836A-66FA-681749B821C0}"/>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407" name="Straight Connector 406">
              <a:extLst>
                <a:ext uri="{FF2B5EF4-FFF2-40B4-BE49-F238E27FC236}">
                  <a16:creationId xmlns:a16="http://schemas.microsoft.com/office/drawing/2014/main" id="{783D6D64-17C9-E295-22BD-C16A506F0CAF}"/>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408" name="Group 407">
            <a:extLst>
              <a:ext uri="{FF2B5EF4-FFF2-40B4-BE49-F238E27FC236}">
                <a16:creationId xmlns:a16="http://schemas.microsoft.com/office/drawing/2014/main" id="{B951535A-112C-5233-2197-7D76D32B22D2}"/>
              </a:ext>
            </a:extLst>
          </p:cNvPr>
          <p:cNvGrpSpPr/>
          <p:nvPr/>
        </p:nvGrpSpPr>
        <p:grpSpPr>
          <a:xfrm>
            <a:off x="2772779" y="3690083"/>
            <a:ext cx="102264" cy="76895"/>
            <a:chOff x="5729324" y="3950396"/>
            <a:chExt cx="102264" cy="76895"/>
          </a:xfrm>
        </p:grpSpPr>
        <p:grpSp>
          <p:nvGrpSpPr>
            <p:cNvPr id="409" name="Group 408">
              <a:extLst>
                <a:ext uri="{FF2B5EF4-FFF2-40B4-BE49-F238E27FC236}">
                  <a16:creationId xmlns:a16="http://schemas.microsoft.com/office/drawing/2014/main" id="{AD608141-832A-4033-5EC0-4209B303F7AE}"/>
                </a:ext>
              </a:extLst>
            </p:cNvPr>
            <p:cNvGrpSpPr/>
            <p:nvPr/>
          </p:nvGrpSpPr>
          <p:grpSpPr>
            <a:xfrm>
              <a:off x="5754693" y="3950396"/>
              <a:ext cx="76895" cy="76895"/>
              <a:chOff x="7149741" y="2177355"/>
              <a:chExt cx="158036" cy="158036"/>
            </a:xfrm>
          </p:grpSpPr>
          <p:cxnSp>
            <p:nvCxnSpPr>
              <p:cNvPr id="413" name="Straight Connector 412">
                <a:extLst>
                  <a:ext uri="{FF2B5EF4-FFF2-40B4-BE49-F238E27FC236}">
                    <a16:creationId xmlns:a16="http://schemas.microsoft.com/office/drawing/2014/main" id="{3903704C-A757-75FA-C3E0-A763A752B4D8}"/>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414" name="Straight Connector 413">
                <a:extLst>
                  <a:ext uri="{FF2B5EF4-FFF2-40B4-BE49-F238E27FC236}">
                    <a16:creationId xmlns:a16="http://schemas.microsoft.com/office/drawing/2014/main" id="{416117BC-9F51-3000-FF99-3656B692AF90}"/>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410" name="Group 409">
              <a:extLst>
                <a:ext uri="{FF2B5EF4-FFF2-40B4-BE49-F238E27FC236}">
                  <a16:creationId xmlns:a16="http://schemas.microsoft.com/office/drawing/2014/main" id="{9CC61571-F856-E548-6669-9C81F15E77E4}"/>
                </a:ext>
              </a:extLst>
            </p:cNvPr>
            <p:cNvGrpSpPr/>
            <p:nvPr/>
          </p:nvGrpSpPr>
          <p:grpSpPr>
            <a:xfrm>
              <a:off x="5729324" y="3950396"/>
              <a:ext cx="76895" cy="76895"/>
              <a:chOff x="7149741" y="2177355"/>
              <a:chExt cx="158036" cy="158036"/>
            </a:xfrm>
          </p:grpSpPr>
          <p:cxnSp>
            <p:nvCxnSpPr>
              <p:cNvPr id="411" name="Straight Connector 410">
                <a:extLst>
                  <a:ext uri="{FF2B5EF4-FFF2-40B4-BE49-F238E27FC236}">
                    <a16:creationId xmlns:a16="http://schemas.microsoft.com/office/drawing/2014/main" id="{7094AA20-36DC-F8CF-E57E-7E56D3ED6322}"/>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412" name="Straight Connector 411">
                <a:extLst>
                  <a:ext uri="{FF2B5EF4-FFF2-40B4-BE49-F238E27FC236}">
                    <a16:creationId xmlns:a16="http://schemas.microsoft.com/office/drawing/2014/main" id="{F83CE9B3-0C8D-EA59-C178-1F41C6D166BF}"/>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grpSp>
        <p:nvGrpSpPr>
          <p:cNvPr id="415" name="Group 414">
            <a:extLst>
              <a:ext uri="{FF2B5EF4-FFF2-40B4-BE49-F238E27FC236}">
                <a16:creationId xmlns:a16="http://schemas.microsoft.com/office/drawing/2014/main" id="{12BF63E1-BE7B-D75D-BAF4-7F7DF7BCD242}"/>
              </a:ext>
            </a:extLst>
          </p:cNvPr>
          <p:cNvGrpSpPr/>
          <p:nvPr/>
        </p:nvGrpSpPr>
        <p:grpSpPr>
          <a:xfrm>
            <a:off x="2543004" y="3612775"/>
            <a:ext cx="76895" cy="76895"/>
            <a:chOff x="7149741" y="2177355"/>
            <a:chExt cx="158036" cy="158036"/>
          </a:xfrm>
        </p:grpSpPr>
        <p:cxnSp>
          <p:nvCxnSpPr>
            <p:cNvPr id="416" name="Straight Connector 415">
              <a:extLst>
                <a:ext uri="{FF2B5EF4-FFF2-40B4-BE49-F238E27FC236}">
                  <a16:creationId xmlns:a16="http://schemas.microsoft.com/office/drawing/2014/main" id="{A9A9904D-798D-1EB7-318A-BEFB0D357161}"/>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417" name="Straight Connector 416">
              <a:extLst>
                <a:ext uri="{FF2B5EF4-FFF2-40B4-BE49-F238E27FC236}">
                  <a16:creationId xmlns:a16="http://schemas.microsoft.com/office/drawing/2014/main" id="{560F00C7-70BB-54E9-9FBB-08B0E4F238F2}"/>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418" name="Group 417">
            <a:extLst>
              <a:ext uri="{FF2B5EF4-FFF2-40B4-BE49-F238E27FC236}">
                <a16:creationId xmlns:a16="http://schemas.microsoft.com/office/drawing/2014/main" id="{CC6E45C2-1024-8729-6B3A-334DF526776C}"/>
              </a:ext>
            </a:extLst>
          </p:cNvPr>
          <p:cNvGrpSpPr/>
          <p:nvPr/>
        </p:nvGrpSpPr>
        <p:grpSpPr>
          <a:xfrm>
            <a:off x="2295184" y="3534367"/>
            <a:ext cx="76895" cy="76895"/>
            <a:chOff x="7149741" y="2177355"/>
            <a:chExt cx="158036" cy="158036"/>
          </a:xfrm>
        </p:grpSpPr>
        <p:cxnSp>
          <p:nvCxnSpPr>
            <p:cNvPr id="419" name="Straight Connector 418">
              <a:extLst>
                <a:ext uri="{FF2B5EF4-FFF2-40B4-BE49-F238E27FC236}">
                  <a16:creationId xmlns:a16="http://schemas.microsoft.com/office/drawing/2014/main" id="{66143BE0-3AB9-7E55-1C05-5E5A2EA1E804}"/>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420" name="Straight Connector 419">
              <a:extLst>
                <a:ext uri="{FF2B5EF4-FFF2-40B4-BE49-F238E27FC236}">
                  <a16:creationId xmlns:a16="http://schemas.microsoft.com/office/drawing/2014/main" id="{27B9ACA2-A3BD-5450-4DDE-C80D02D42C62}"/>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421" name="Group 420">
            <a:extLst>
              <a:ext uri="{FF2B5EF4-FFF2-40B4-BE49-F238E27FC236}">
                <a16:creationId xmlns:a16="http://schemas.microsoft.com/office/drawing/2014/main" id="{48E4B69C-FE6B-DFE3-3E50-F7DB8025BEAD}"/>
              </a:ext>
            </a:extLst>
          </p:cNvPr>
          <p:cNvGrpSpPr/>
          <p:nvPr/>
        </p:nvGrpSpPr>
        <p:grpSpPr>
          <a:xfrm>
            <a:off x="2260683" y="3534020"/>
            <a:ext cx="76895" cy="76895"/>
            <a:chOff x="7149741" y="2177355"/>
            <a:chExt cx="158036" cy="158036"/>
          </a:xfrm>
        </p:grpSpPr>
        <p:cxnSp>
          <p:nvCxnSpPr>
            <p:cNvPr id="422" name="Straight Connector 421">
              <a:extLst>
                <a:ext uri="{FF2B5EF4-FFF2-40B4-BE49-F238E27FC236}">
                  <a16:creationId xmlns:a16="http://schemas.microsoft.com/office/drawing/2014/main" id="{0BC35EB4-58F8-D3A1-9F07-F289E733DB68}"/>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423" name="Straight Connector 422">
              <a:extLst>
                <a:ext uri="{FF2B5EF4-FFF2-40B4-BE49-F238E27FC236}">
                  <a16:creationId xmlns:a16="http://schemas.microsoft.com/office/drawing/2014/main" id="{AF5BA1ED-F815-B8E9-2155-7E48920852B1}"/>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424" name="Group 423">
            <a:extLst>
              <a:ext uri="{FF2B5EF4-FFF2-40B4-BE49-F238E27FC236}">
                <a16:creationId xmlns:a16="http://schemas.microsoft.com/office/drawing/2014/main" id="{EEC87865-4792-6B62-725D-B2418EEE4AB3}"/>
              </a:ext>
            </a:extLst>
          </p:cNvPr>
          <p:cNvGrpSpPr/>
          <p:nvPr/>
        </p:nvGrpSpPr>
        <p:grpSpPr>
          <a:xfrm>
            <a:off x="2122797" y="3534020"/>
            <a:ext cx="102264" cy="76895"/>
            <a:chOff x="5729324" y="3950396"/>
            <a:chExt cx="102264" cy="76895"/>
          </a:xfrm>
        </p:grpSpPr>
        <p:grpSp>
          <p:nvGrpSpPr>
            <p:cNvPr id="425" name="Group 424">
              <a:extLst>
                <a:ext uri="{FF2B5EF4-FFF2-40B4-BE49-F238E27FC236}">
                  <a16:creationId xmlns:a16="http://schemas.microsoft.com/office/drawing/2014/main" id="{5FC914BF-168F-D6C7-A6F0-7432C86AF673}"/>
                </a:ext>
              </a:extLst>
            </p:cNvPr>
            <p:cNvGrpSpPr/>
            <p:nvPr/>
          </p:nvGrpSpPr>
          <p:grpSpPr>
            <a:xfrm>
              <a:off x="5754693" y="3950396"/>
              <a:ext cx="76895" cy="76895"/>
              <a:chOff x="7149741" y="2177355"/>
              <a:chExt cx="158036" cy="158036"/>
            </a:xfrm>
          </p:grpSpPr>
          <p:cxnSp>
            <p:nvCxnSpPr>
              <p:cNvPr id="429" name="Straight Connector 428">
                <a:extLst>
                  <a:ext uri="{FF2B5EF4-FFF2-40B4-BE49-F238E27FC236}">
                    <a16:creationId xmlns:a16="http://schemas.microsoft.com/office/drawing/2014/main" id="{FE7CE62D-C0D3-04A9-E9FD-E8F0CB08B92F}"/>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430" name="Straight Connector 429">
                <a:extLst>
                  <a:ext uri="{FF2B5EF4-FFF2-40B4-BE49-F238E27FC236}">
                    <a16:creationId xmlns:a16="http://schemas.microsoft.com/office/drawing/2014/main" id="{ECF7983E-8A1A-BFE4-B01A-E336567A2B01}"/>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426" name="Group 425">
              <a:extLst>
                <a:ext uri="{FF2B5EF4-FFF2-40B4-BE49-F238E27FC236}">
                  <a16:creationId xmlns:a16="http://schemas.microsoft.com/office/drawing/2014/main" id="{66785819-AD6B-E86D-78B2-27C07E2378E4}"/>
                </a:ext>
              </a:extLst>
            </p:cNvPr>
            <p:cNvGrpSpPr/>
            <p:nvPr/>
          </p:nvGrpSpPr>
          <p:grpSpPr>
            <a:xfrm>
              <a:off x="5729324" y="3950396"/>
              <a:ext cx="76895" cy="76895"/>
              <a:chOff x="7149741" y="2177355"/>
              <a:chExt cx="158036" cy="158036"/>
            </a:xfrm>
          </p:grpSpPr>
          <p:cxnSp>
            <p:nvCxnSpPr>
              <p:cNvPr id="427" name="Straight Connector 426">
                <a:extLst>
                  <a:ext uri="{FF2B5EF4-FFF2-40B4-BE49-F238E27FC236}">
                    <a16:creationId xmlns:a16="http://schemas.microsoft.com/office/drawing/2014/main" id="{9671D999-6289-3574-84A1-B8983823BFDA}"/>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428" name="Straight Connector 427">
                <a:extLst>
                  <a:ext uri="{FF2B5EF4-FFF2-40B4-BE49-F238E27FC236}">
                    <a16:creationId xmlns:a16="http://schemas.microsoft.com/office/drawing/2014/main" id="{55FCA628-40B4-E988-E73E-E3D899CB71AD}"/>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grpSp>
        <p:nvGrpSpPr>
          <p:cNvPr id="431" name="Group 430">
            <a:extLst>
              <a:ext uri="{FF2B5EF4-FFF2-40B4-BE49-F238E27FC236}">
                <a16:creationId xmlns:a16="http://schemas.microsoft.com/office/drawing/2014/main" id="{DA282FD1-EC23-A455-CF30-A40D5E207381}"/>
              </a:ext>
            </a:extLst>
          </p:cNvPr>
          <p:cNvGrpSpPr/>
          <p:nvPr/>
        </p:nvGrpSpPr>
        <p:grpSpPr>
          <a:xfrm>
            <a:off x="1826041" y="3470833"/>
            <a:ext cx="102264" cy="76895"/>
            <a:chOff x="5729324" y="3950396"/>
            <a:chExt cx="102264" cy="76895"/>
          </a:xfrm>
        </p:grpSpPr>
        <p:grpSp>
          <p:nvGrpSpPr>
            <p:cNvPr id="432" name="Group 431">
              <a:extLst>
                <a:ext uri="{FF2B5EF4-FFF2-40B4-BE49-F238E27FC236}">
                  <a16:creationId xmlns:a16="http://schemas.microsoft.com/office/drawing/2014/main" id="{9EAC1CF4-3307-7C3B-71C9-D5D1C1E23006}"/>
                </a:ext>
              </a:extLst>
            </p:cNvPr>
            <p:cNvGrpSpPr/>
            <p:nvPr/>
          </p:nvGrpSpPr>
          <p:grpSpPr>
            <a:xfrm>
              <a:off x="5754693" y="3950396"/>
              <a:ext cx="76895" cy="76895"/>
              <a:chOff x="7149741" y="2177355"/>
              <a:chExt cx="158036" cy="158036"/>
            </a:xfrm>
          </p:grpSpPr>
          <p:cxnSp>
            <p:nvCxnSpPr>
              <p:cNvPr id="436" name="Straight Connector 435">
                <a:extLst>
                  <a:ext uri="{FF2B5EF4-FFF2-40B4-BE49-F238E27FC236}">
                    <a16:creationId xmlns:a16="http://schemas.microsoft.com/office/drawing/2014/main" id="{6427A1C6-2052-D270-402F-898A1936F657}"/>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437" name="Straight Connector 436">
                <a:extLst>
                  <a:ext uri="{FF2B5EF4-FFF2-40B4-BE49-F238E27FC236}">
                    <a16:creationId xmlns:a16="http://schemas.microsoft.com/office/drawing/2014/main" id="{256FDF40-F527-CB67-13B0-569CB52DC951}"/>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433" name="Group 432">
              <a:extLst>
                <a:ext uri="{FF2B5EF4-FFF2-40B4-BE49-F238E27FC236}">
                  <a16:creationId xmlns:a16="http://schemas.microsoft.com/office/drawing/2014/main" id="{836277CB-AF1F-66E2-EE21-A9E623FBBD20}"/>
                </a:ext>
              </a:extLst>
            </p:cNvPr>
            <p:cNvGrpSpPr/>
            <p:nvPr/>
          </p:nvGrpSpPr>
          <p:grpSpPr>
            <a:xfrm>
              <a:off x="5729324" y="3950396"/>
              <a:ext cx="76895" cy="76895"/>
              <a:chOff x="7149741" y="2177355"/>
              <a:chExt cx="158036" cy="158036"/>
            </a:xfrm>
          </p:grpSpPr>
          <p:cxnSp>
            <p:nvCxnSpPr>
              <p:cNvPr id="434" name="Straight Connector 433">
                <a:extLst>
                  <a:ext uri="{FF2B5EF4-FFF2-40B4-BE49-F238E27FC236}">
                    <a16:creationId xmlns:a16="http://schemas.microsoft.com/office/drawing/2014/main" id="{77567ACA-F708-108F-B8B0-823990C59785}"/>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435" name="Straight Connector 434">
                <a:extLst>
                  <a:ext uri="{FF2B5EF4-FFF2-40B4-BE49-F238E27FC236}">
                    <a16:creationId xmlns:a16="http://schemas.microsoft.com/office/drawing/2014/main" id="{41FB6B4B-5C81-BF39-ED31-1AD0EB3B54A1}"/>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grpSp>
        <p:nvGrpSpPr>
          <p:cNvPr id="438" name="Group 437">
            <a:extLst>
              <a:ext uri="{FF2B5EF4-FFF2-40B4-BE49-F238E27FC236}">
                <a16:creationId xmlns:a16="http://schemas.microsoft.com/office/drawing/2014/main" id="{E1BD8956-1064-EB73-4B8D-E5F21BAA554F}"/>
              </a:ext>
            </a:extLst>
          </p:cNvPr>
          <p:cNvGrpSpPr/>
          <p:nvPr/>
        </p:nvGrpSpPr>
        <p:grpSpPr>
          <a:xfrm>
            <a:off x="1760556" y="3360167"/>
            <a:ext cx="76895" cy="76895"/>
            <a:chOff x="7149741" y="2177355"/>
            <a:chExt cx="158036" cy="158036"/>
          </a:xfrm>
        </p:grpSpPr>
        <p:cxnSp>
          <p:nvCxnSpPr>
            <p:cNvPr id="439" name="Straight Connector 438">
              <a:extLst>
                <a:ext uri="{FF2B5EF4-FFF2-40B4-BE49-F238E27FC236}">
                  <a16:creationId xmlns:a16="http://schemas.microsoft.com/office/drawing/2014/main" id="{49798E83-A067-7169-EF4A-23FA65285004}"/>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440" name="Straight Connector 439">
              <a:extLst>
                <a:ext uri="{FF2B5EF4-FFF2-40B4-BE49-F238E27FC236}">
                  <a16:creationId xmlns:a16="http://schemas.microsoft.com/office/drawing/2014/main" id="{4970BB3B-0C52-D676-D39A-425135CDF11E}"/>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442" name="Group 441">
            <a:extLst>
              <a:ext uri="{FF2B5EF4-FFF2-40B4-BE49-F238E27FC236}">
                <a16:creationId xmlns:a16="http://schemas.microsoft.com/office/drawing/2014/main" id="{6A0A6926-6C9A-ABB5-E16A-EB5AF987C69D}"/>
              </a:ext>
            </a:extLst>
          </p:cNvPr>
          <p:cNvGrpSpPr/>
          <p:nvPr/>
        </p:nvGrpSpPr>
        <p:grpSpPr>
          <a:xfrm>
            <a:off x="1785520" y="3432011"/>
            <a:ext cx="76895" cy="76895"/>
            <a:chOff x="7149741" y="2177355"/>
            <a:chExt cx="158036" cy="158036"/>
          </a:xfrm>
        </p:grpSpPr>
        <p:cxnSp>
          <p:nvCxnSpPr>
            <p:cNvPr id="443" name="Straight Connector 442">
              <a:extLst>
                <a:ext uri="{FF2B5EF4-FFF2-40B4-BE49-F238E27FC236}">
                  <a16:creationId xmlns:a16="http://schemas.microsoft.com/office/drawing/2014/main" id="{0C85E119-B048-D8F2-1E22-0274AE56E989}"/>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444" name="Straight Connector 443">
              <a:extLst>
                <a:ext uri="{FF2B5EF4-FFF2-40B4-BE49-F238E27FC236}">
                  <a16:creationId xmlns:a16="http://schemas.microsoft.com/office/drawing/2014/main" id="{7AB708AB-C2A8-CF31-C981-7341C81BC184}"/>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445" name="Group 444">
            <a:extLst>
              <a:ext uri="{FF2B5EF4-FFF2-40B4-BE49-F238E27FC236}">
                <a16:creationId xmlns:a16="http://schemas.microsoft.com/office/drawing/2014/main" id="{CADE6D4D-472D-F7F4-9DEA-0A4449486A32}"/>
              </a:ext>
            </a:extLst>
          </p:cNvPr>
          <p:cNvGrpSpPr/>
          <p:nvPr/>
        </p:nvGrpSpPr>
        <p:grpSpPr>
          <a:xfrm>
            <a:off x="1619368" y="3128653"/>
            <a:ext cx="76895" cy="76895"/>
            <a:chOff x="7149741" y="2177355"/>
            <a:chExt cx="158036" cy="158036"/>
          </a:xfrm>
        </p:grpSpPr>
        <p:cxnSp>
          <p:nvCxnSpPr>
            <p:cNvPr id="446" name="Straight Connector 445">
              <a:extLst>
                <a:ext uri="{FF2B5EF4-FFF2-40B4-BE49-F238E27FC236}">
                  <a16:creationId xmlns:a16="http://schemas.microsoft.com/office/drawing/2014/main" id="{5252EF57-9636-61E8-AFB5-0D2EC6628732}"/>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447" name="Straight Connector 446">
              <a:extLst>
                <a:ext uri="{FF2B5EF4-FFF2-40B4-BE49-F238E27FC236}">
                  <a16:creationId xmlns:a16="http://schemas.microsoft.com/office/drawing/2014/main" id="{208E9739-5B4A-CFF1-4784-AEE727829A7D}"/>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448" name="Group 447">
            <a:extLst>
              <a:ext uri="{FF2B5EF4-FFF2-40B4-BE49-F238E27FC236}">
                <a16:creationId xmlns:a16="http://schemas.microsoft.com/office/drawing/2014/main" id="{E6A883E7-3070-2DBA-475E-F8061DA9ACE2}"/>
              </a:ext>
            </a:extLst>
          </p:cNvPr>
          <p:cNvGrpSpPr/>
          <p:nvPr/>
        </p:nvGrpSpPr>
        <p:grpSpPr>
          <a:xfrm>
            <a:off x="1513947" y="2389031"/>
            <a:ext cx="76895" cy="76895"/>
            <a:chOff x="7149741" y="2177355"/>
            <a:chExt cx="158036" cy="158036"/>
          </a:xfrm>
        </p:grpSpPr>
        <p:cxnSp>
          <p:nvCxnSpPr>
            <p:cNvPr id="449" name="Straight Connector 448">
              <a:extLst>
                <a:ext uri="{FF2B5EF4-FFF2-40B4-BE49-F238E27FC236}">
                  <a16:creationId xmlns:a16="http://schemas.microsoft.com/office/drawing/2014/main" id="{905C8FFA-32BA-9EC2-E93D-99BFC647D1AC}"/>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450" name="Straight Connector 449">
              <a:extLst>
                <a:ext uri="{FF2B5EF4-FFF2-40B4-BE49-F238E27FC236}">
                  <a16:creationId xmlns:a16="http://schemas.microsoft.com/office/drawing/2014/main" id="{BB9E6D40-E993-2F76-6BB5-E68BBD7B685A}"/>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451" name="Group 450">
            <a:extLst>
              <a:ext uri="{FF2B5EF4-FFF2-40B4-BE49-F238E27FC236}">
                <a16:creationId xmlns:a16="http://schemas.microsoft.com/office/drawing/2014/main" id="{22B6B63B-84D9-90F1-F0DE-77BBFC281D60}"/>
              </a:ext>
            </a:extLst>
          </p:cNvPr>
          <p:cNvGrpSpPr/>
          <p:nvPr/>
        </p:nvGrpSpPr>
        <p:grpSpPr>
          <a:xfrm>
            <a:off x="1298109" y="1935404"/>
            <a:ext cx="76895" cy="76895"/>
            <a:chOff x="7149741" y="2177355"/>
            <a:chExt cx="158036" cy="158036"/>
          </a:xfrm>
        </p:grpSpPr>
        <p:cxnSp>
          <p:nvCxnSpPr>
            <p:cNvPr id="452" name="Straight Connector 451">
              <a:extLst>
                <a:ext uri="{FF2B5EF4-FFF2-40B4-BE49-F238E27FC236}">
                  <a16:creationId xmlns:a16="http://schemas.microsoft.com/office/drawing/2014/main" id="{590145F8-158E-3FAB-EB82-BAC37C8492DE}"/>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453" name="Straight Connector 452">
              <a:extLst>
                <a:ext uri="{FF2B5EF4-FFF2-40B4-BE49-F238E27FC236}">
                  <a16:creationId xmlns:a16="http://schemas.microsoft.com/office/drawing/2014/main" id="{2C53A191-BA24-B095-749A-BC878FCBEC2D}"/>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454" name="Group 453">
            <a:extLst>
              <a:ext uri="{FF2B5EF4-FFF2-40B4-BE49-F238E27FC236}">
                <a16:creationId xmlns:a16="http://schemas.microsoft.com/office/drawing/2014/main" id="{18C71D06-8651-B16E-E2D6-34131BC1174B}"/>
              </a:ext>
            </a:extLst>
          </p:cNvPr>
          <p:cNvGrpSpPr/>
          <p:nvPr/>
        </p:nvGrpSpPr>
        <p:grpSpPr>
          <a:xfrm>
            <a:off x="1488874" y="2300177"/>
            <a:ext cx="76895" cy="76895"/>
            <a:chOff x="7149741" y="2177355"/>
            <a:chExt cx="158036" cy="158036"/>
          </a:xfrm>
        </p:grpSpPr>
        <p:cxnSp>
          <p:nvCxnSpPr>
            <p:cNvPr id="455" name="Straight Connector 454">
              <a:extLst>
                <a:ext uri="{FF2B5EF4-FFF2-40B4-BE49-F238E27FC236}">
                  <a16:creationId xmlns:a16="http://schemas.microsoft.com/office/drawing/2014/main" id="{09C4AC6E-00B0-FD0E-84EB-416B0F485378}"/>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456" name="Straight Connector 455">
              <a:extLst>
                <a:ext uri="{FF2B5EF4-FFF2-40B4-BE49-F238E27FC236}">
                  <a16:creationId xmlns:a16="http://schemas.microsoft.com/office/drawing/2014/main" id="{A65D53CE-50CA-4504-CCE5-AC8AA28229DD}"/>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spTree>
    <p:extLst>
      <p:ext uri="{BB962C8B-B14F-4D97-AF65-F5344CB8AC3E}">
        <p14:creationId xmlns:p14="http://schemas.microsoft.com/office/powerpoint/2010/main" val="26473284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08" name="Group 607">
            <a:extLst>
              <a:ext uri="{FF2B5EF4-FFF2-40B4-BE49-F238E27FC236}">
                <a16:creationId xmlns:a16="http://schemas.microsoft.com/office/drawing/2014/main" id="{2E8F8B0F-7482-AE30-1793-71B6B097DEED}"/>
              </a:ext>
            </a:extLst>
          </p:cNvPr>
          <p:cNvGrpSpPr/>
          <p:nvPr/>
        </p:nvGrpSpPr>
        <p:grpSpPr>
          <a:xfrm>
            <a:off x="6616700" y="1987550"/>
            <a:ext cx="4645660" cy="2528570"/>
            <a:chOff x="6616700" y="1987550"/>
            <a:chExt cx="4645660" cy="2528570"/>
          </a:xfrm>
        </p:grpSpPr>
        <p:sp>
          <p:nvSpPr>
            <p:cNvPr id="605" name="Freeform: Shape 604">
              <a:extLst>
                <a:ext uri="{FF2B5EF4-FFF2-40B4-BE49-F238E27FC236}">
                  <a16:creationId xmlns:a16="http://schemas.microsoft.com/office/drawing/2014/main" id="{CB68EDB6-2315-3448-D0D9-6B0F115D2766}"/>
                </a:ext>
              </a:extLst>
            </p:cNvPr>
            <p:cNvSpPr/>
            <p:nvPr/>
          </p:nvSpPr>
          <p:spPr bwMode="auto">
            <a:xfrm>
              <a:off x="8107680" y="3469640"/>
              <a:ext cx="3154680" cy="1046480"/>
            </a:xfrm>
            <a:custGeom>
              <a:avLst/>
              <a:gdLst>
                <a:gd name="connsiteX0" fmla="*/ 3154680 w 3154680"/>
                <a:gd name="connsiteY0" fmla="*/ 1046480 h 1046480"/>
                <a:gd name="connsiteX1" fmla="*/ 2280920 w 3154680"/>
                <a:gd name="connsiteY1" fmla="*/ 1046480 h 1046480"/>
                <a:gd name="connsiteX2" fmla="*/ 2280920 w 3154680"/>
                <a:gd name="connsiteY2" fmla="*/ 980440 h 1046480"/>
                <a:gd name="connsiteX3" fmla="*/ 2148840 w 3154680"/>
                <a:gd name="connsiteY3" fmla="*/ 980440 h 1046480"/>
                <a:gd name="connsiteX4" fmla="*/ 2148840 w 3154680"/>
                <a:gd name="connsiteY4" fmla="*/ 919480 h 1046480"/>
                <a:gd name="connsiteX5" fmla="*/ 2001520 w 3154680"/>
                <a:gd name="connsiteY5" fmla="*/ 919480 h 1046480"/>
                <a:gd name="connsiteX6" fmla="*/ 2001520 w 3154680"/>
                <a:gd name="connsiteY6" fmla="*/ 863600 h 1046480"/>
                <a:gd name="connsiteX7" fmla="*/ 1498600 w 3154680"/>
                <a:gd name="connsiteY7" fmla="*/ 863600 h 1046480"/>
                <a:gd name="connsiteX8" fmla="*/ 1498600 w 3154680"/>
                <a:gd name="connsiteY8" fmla="*/ 802640 h 1046480"/>
                <a:gd name="connsiteX9" fmla="*/ 1427480 w 3154680"/>
                <a:gd name="connsiteY9" fmla="*/ 802640 h 1046480"/>
                <a:gd name="connsiteX10" fmla="*/ 1427480 w 3154680"/>
                <a:gd name="connsiteY10" fmla="*/ 726440 h 1046480"/>
                <a:gd name="connsiteX11" fmla="*/ 1361440 w 3154680"/>
                <a:gd name="connsiteY11" fmla="*/ 726440 h 1046480"/>
                <a:gd name="connsiteX12" fmla="*/ 1361440 w 3154680"/>
                <a:gd name="connsiteY12" fmla="*/ 645160 h 1046480"/>
                <a:gd name="connsiteX13" fmla="*/ 1320800 w 3154680"/>
                <a:gd name="connsiteY13" fmla="*/ 645160 h 1046480"/>
                <a:gd name="connsiteX14" fmla="*/ 1320800 w 3154680"/>
                <a:gd name="connsiteY14" fmla="*/ 604520 h 1046480"/>
                <a:gd name="connsiteX15" fmla="*/ 1112520 w 3154680"/>
                <a:gd name="connsiteY15" fmla="*/ 604520 h 1046480"/>
                <a:gd name="connsiteX16" fmla="*/ 1112520 w 3154680"/>
                <a:gd name="connsiteY16" fmla="*/ 563880 h 1046480"/>
                <a:gd name="connsiteX17" fmla="*/ 1087120 w 3154680"/>
                <a:gd name="connsiteY17" fmla="*/ 563880 h 1046480"/>
                <a:gd name="connsiteX18" fmla="*/ 1087120 w 3154680"/>
                <a:gd name="connsiteY18" fmla="*/ 523240 h 1046480"/>
                <a:gd name="connsiteX19" fmla="*/ 1021080 w 3154680"/>
                <a:gd name="connsiteY19" fmla="*/ 523240 h 1046480"/>
                <a:gd name="connsiteX20" fmla="*/ 1021080 w 3154680"/>
                <a:gd name="connsiteY20" fmla="*/ 492760 h 1046480"/>
                <a:gd name="connsiteX21" fmla="*/ 853440 w 3154680"/>
                <a:gd name="connsiteY21" fmla="*/ 492760 h 1046480"/>
                <a:gd name="connsiteX22" fmla="*/ 853440 w 3154680"/>
                <a:gd name="connsiteY22" fmla="*/ 452120 h 1046480"/>
                <a:gd name="connsiteX23" fmla="*/ 848360 w 3154680"/>
                <a:gd name="connsiteY23" fmla="*/ 452120 h 1046480"/>
                <a:gd name="connsiteX24" fmla="*/ 848360 w 3154680"/>
                <a:gd name="connsiteY24" fmla="*/ 421640 h 1046480"/>
                <a:gd name="connsiteX25" fmla="*/ 782320 w 3154680"/>
                <a:gd name="connsiteY25" fmla="*/ 421640 h 1046480"/>
                <a:gd name="connsiteX26" fmla="*/ 782320 w 3154680"/>
                <a:gd name="connsiteY26" fmla="*/ 386080 h 1046480"/>
                <a:gd name="connsiteX27" fmla="*/ 624840 w 3154680"/>
                <a:gd name="connsiteY27" fmla="*/ 386080 h 1046480"/>
                <a:gd name="connsiteX28" fmla="*/ 624840 w 3154680"/>
                <a:gd name="connsiteY28" fmla="*/ 355600 h 1046480"/>
                <a:gd name="connsiteX29" fmla="*/ 624840 w 3154680"/>
                <a:gd name="connsiteY29" fmla="*/ 355600 h 1046480"/>
                <a:gd name="connsiteX30" fmla="*/ 604520 w 3154680"/>
                <a:gd name="connsiteY30" fmla="*/ 335280 h 1046480"/>
                <a:gd name="connsiteX31" fmla="*/ 563880 w 3154680"/>
                <a:gd name="connsiteY31" fmla="*/ 335280 h 1046480"/>
                <a:gd name="connsiteX32" fmla="*/ 563880 w 3154680"/>
                <a:gd name="connsiteY32" fmla="*/ 309880 h 1046480"/>
                <a:gd name="connsiteX33" fmla="*/ 497840 w 3154680"/>
                <a:gd name="connsiteY33" fmla="*/ 309880 h 1046480"/>
                <a:gd name="connsiteX34" fmla="*/ 497840 w 3154680"/>
                <a:gd name="connsiteY34" fmla="*/ 284480 h 1046480"/>
                <a:gd name="connsiteX35" fmla="*/ 457200 w 3154680"/>
                <a:gd name="connsiteY35" fmla="*/ 284480 h 1046480"/>
                <a:gd name="connsiteX36" fmla="*/ 457200 w 3154680"/>
                <a:gd name="connsiteY36" fmla="*/ 254000 h 1046480"/>
                <a:gd name="connsiteX37" fmla="*/ 457200 w 3154680"/>
                <a:gd name="connsiteY37" fmla="*/ 254000 h 1046480"/>
                <a:gd name="connsiteX38" fmla="*/ 401320 w 3154680"/>
                <a:gd name="connsiteY38" fmla="*/ 254000 h 1046480"/>
                <a:gd name="connsiteX39" fmla="*/ 401320 w 3154680"/>
                <a:gd name="connsiteY39" fmla="*/ 198120 h 1046480"/>
                <a:gd name="connsiteX40" fmla="*/ 370840 w 3154680"/>
                <a:gd name="connsiteY40" fmla="*/ 198120 h 1046480"/>
                <a:gd name="connsiteX41" fmla="*/ 370840 w 3154680"/>
                <a:gd name="connsiteY41" fmla="*/ 198120 h 1046480"/>
                <a:gd name="connsiteX42" fmla="*/ 370840 w 3154680"/>
                <a:gd name="connsiteY42" fmla="*/ 162560 h 1046480"/>
                <a:gd name="connsiteX43" fmla="*/ 193040 w 3154680"/>
                <a:gd name="connsiteY43" fmla="*/ 162560 h 1046480"/>
                <a:gd name="connsiteX44" fmla="*/ 193040 w 3154680"/>
                <a:gd name="connsiteY44" fmla="*/ 96520 h 1046480"/>
                <a:gd name="connsiteX45" fmla="*/ 177800 w 3154680"/>
                <a:gd name="connsiteY45" fmla="*/ 96520 h 1046480"/>
                <a:gd name="connsiteX46" fmla="*/ 152400 w 3154680"/>
                <a:gd name="connsiteY46" fmla="*/ 96520 h 1046480"/>
                <a:gd name="connsiteX47" fmla="*/ 152400 w 3154680"/>
                <a:gd name="connsiteY47" fmla="*/ 55880 h 1046480"/>
                <a:gd name="connsiteX48" fmla="*/ 101600 w 3154680"/>
                <a:gd name="connsiteY48" fmla="*/ 55880 h 1046480"/>
                <a:gd name="connsiteX49" fmla="*/ 101600 w 3154680"/>
                <a:gd name="connsiteY49" fmla="*/ 55880 h 1046480"/>
                <a:gd name="connsiteX50" fmla="*/ 0 w 3154680"/>
                <a:gd name="connsiteY50" fmla="*/ 55880 h 1046480"/>
                <a:gd name="connsiteX51" fmla="*/ 0 w 3154680"/>
                <a:gd name="connsiteY51" fmla="*/ 0 h 1046480"/>
                <a:gd name="connsiteX0" fmla="*/ 3154680 w 3154680"/>
                <a:gd name="connsiteY0" fmla="*/ 1046480 h 1046480"/>
                <a:gd name="connsiteX1" fmla="*/ 2280920 w 3154680"/>
                <a:gd name="connsiteY1" fmla="*/ 1046480 h 1046480"/>
                <a:gd name="connsiteX2" fmla="*/ 2280920 w 3154680"/>
                <a:gd name="connsiteY2" fmla="*/ 980440 h 1046480"/>
                <a:gd name="connsiteX3" fmla="*/ 2148840 w 3154680"/>
                <a:gd name="connsiteY3" fmla="*/ 980440 h 1046480"/>
                <a:gd name="connsiteX4" fmla="*/ 2148840 w 3154680"/>
                <a:gd name="connsiteY4" fmla="*/ 919480 h 1046480"/>
                <a:gd name="connsiteX5" fmla="*/ 2001520 w 3154680"/>
                <a:gd name="connsiteY5" fmla="*/ 919480 h 1046480"/>
                <a:gd name="connsiteX6" fmla="*/ 2001520 w 3154680"/>
                <a:gd name="connsiteY6" fmla="*/ 863600 h 1046480"/>
                <a:gd name="connsiteX7" fmla="*/ 1498600 w 3154680"/>
                <a:gd name="connsiteY7" fmla="*/ 863600 h 1046480"/>
                <a:gd name="connsiteX8" fmla="*/ 1498600 w 3154680"/>
                <a:gd name="connsiteY8" fmla="*/ 802640 h 1046480"/>
                <a:gd name="connsiteX9" fmla="*/ 1427480 w 3154680"/>
                <a:gd name="connsiteY9" fmla="*/ 802640 h 1046480"/>
                <a:gd name="connsiteX10" fmla="*/ 1427480 w 3154680"/>
                <a:gd name="connsiteY10" fmla="*/ 726440 h 1046480"/>
                <a:gd name="connsiteX11" fmla="*/ 1361440 w 3154680"/>
                <a:gd name="connsiteY11" fmla="*/ 726440 h 1046480"/>
                <a:gd name="connsiteX12" fmla="*/ 1361440 w 3154680"/>
                <a:gd name="connsiteY12" fmla="*/ 645160 h 1046480"/>
                <a:gd name="connsiteX13" fmla="*/ 1320800 w 3154680"/>
                <a:gd name="connsiteY13" fmla="*/ 645160 h 1046480"/>
                <a:gd name="connsiteX14" fmla="*/ 1320800 w 3154680"/>
                <a:gd name="connsiteY14" fmla="*/ 604520 h 1046480"/>
                <a:gd name="connsiteX15" fmla="*/ 1112520 w 3154680"/>
                <a:gd name="connsiteY15" fmla="*/ 604520 h 1046480"/>
                <a:gd name="connsiteX16" fmla="*/ 1112520 w 3154680"/>
                <a:gd name="connsiteY16" fmla="*/ 563880 h 1046480"/>
                <a:gd name="connsiteX17" fmla="*/ 1087120 w 3154680"/>
                <a:gd name="connsiteY17" fmla="*/ 563880 h 1046480"/>
                <a:gd name="connsiteX18" fmla="*/ 1087120 w 3154680"/>
                <a:gd name="connsiteY18" fmla="*/ 523240 h 1046480"/>
                <a:gd name="connsiteX19" fmla="*/ 1021080 w 3154680"/>
                <a:gd name="connsiteY19" fmla="*/ 523240 h 1046480"/>
                <a:gd name="connsiteX20" fmla="*/ 1021080 w 3154680"/>
                <a:gd name="connsiteY20" fmla="*/ 492760 h 1046480"/>
                <a:gd name="connsiteX21" fmla="*/ 853440 w 3154680"/>
                <a:gd name="connsiteY21" fmla="*/ 492760 h 1046480"/>
                <a:gd name="connsiteX22" fmla="*/ 853440 w 3154680"/>
                <a:gd name="connsiteY22" fmla="*/ 452120 h 1046480"/>
                <a:gd name="connsiteX23" fmla="*/ 848360 w 3154680"/>
                <a:gd name="connsiteY23" fmla="*/ 452120 h 1046480"/>
                <a:gd name="connsiteX24" fmla="*/ 848360 w 3154680"/>
                <a:gd name="connsiteY24" fmla="*/ 421640 h 1046480"/>
                <a:gd name="connsiteX25" fmla="*/ 782320 w 3154680"/>
                <a:gd name="connsiteY25" fmla="*/ 421640 h 1046480"/>
                <a:gd name="connsiteX26" fmla="*/ 782320 w 3154680"/>
                <a:gd name="connsiteY26" fmla="*/ 386080 h 1046480"/>
                <a:gd name="connsiteX27" fmla="*/ 624840 w 3154680"/>
                <a:gd name="connsiteY27" fmla="*/ 386080 h 1046480"/>
                <a:gd name="connsiteX28" fmla="*/ 624840 w 3154680"/>
                <a:gd name="connsiteY28" fmla="*/ 355600 h 1046480"/>
                <a:gd name="connsiteX29" fmla="*/ 624840 w 3154680"/>
                <a:gd name="connsiteY29" fmla="*/ 355600 h 1046480"/>
                <a:gd name="connsiteX30" fmla="*/ 604520 w 3154680"/>
                <a:gd name="connsiteY30" fmla="*/ 339513 h 1046480"/>
                <a:gd name="connsiteX31" fmla="*/ 563880 w 3154680"/>
                <a:gd name="connsiteY31" fmla="*/ 335280 h 1046480"/>
                <a:gd name="connsiteX32" fmla="*/ 563880 w 3154680"/>
                <a:gd name="connsiteY32" fmla="*/ 309880 h 1046480"/>
                <a:gd name="connsiteX33" fmla="*/ 497840 w 3154680"/>
                <a:gd name="connsiteY33" fmla="*/ 309880 h 1046480"/>
                <a:gd name="connsiteX34" fmla="*/ 497840 w 3154680"/>
                <a:gd name="connsiteY34" fmla="*/ 284480 h 1046480"/>
                <a:gd name="connsiteX35" fmla="*/ 457200 w 3154680"/>
                <a:gd name="connsiteY35" fmla="*/ 284480 h 1046480"/>
                <a:gd name="connsiteX36" fmla="*/ 457200 w 3154680"/>
                <a:gd name="connsiteY36" fmla="*/ 254000 h 1046480"/>
                <a:gd name="connsiteX37" fmla="*/ 457200 w 3154680"/>
                <a:gd name="connsiteY37" fmla="*/ 254000 h 1046480"/>
                <a:gd name="connsiteX38" fmla="*/ 401320 w 3154680"/>
                <a:gd name="connsiteY38" fmla="*/ 254000 h 1046480"/>
                <a:gd name="connsiteX39" fmla="*/ 401320 w 3154680"/>
                <a:gd name="connsiteY39" fmla="*/ 198120 h 1046480"/>
                <a:gd name="connsiteX40" fmla="*/ 370840 w 3154680"/>
                <a:gd name="connsiteY40" fmla="*/ 198120 h 1046480"/>
                <a:gd name="connsiteX41" fmla="*/ 370840 w 3154680"/>
                <a:gd name="connsiteY41" fmla="*/ 198120 h 1046480"/>
                <a:gd name="connsiteX42" fmla="*/ 370840 w 3154680"/>
                <a:gd name="connsiteY42" fmla="*/ 162560 h 1046480"/>
                <a:gd name="connsiteX43" fmla="*/ 193040 w 3154680"/>
                <a:gd name="connsiteY43" fmla="*/ 162560 h 1046480"/>
                <a:gd name="connsiteX44" fmla="*/ 193040 w 3154680"/>
                <a:gd name="connsiteY44" fmla="*/ 96520 h 1046480"/>
                <a:gd name="connsiteX45" fmla="*/ 177800 w 3154680"/>
                <a:gd name="connsiteY45" fmla="*/ 96520 h 1046480"/>
                <a:gd name="connsiteX46" fmla="*/ 152400 w 3154680"/>
                <a:gd name="connsiteY46" fmla="*/ 96520 h 1046480"/>
                <a:gd name="connsiteX47" fmla="*/ 152400 w 3154680"/>
                <a:gd name="connsiteY47" fmla="*/ 55880 h 1046480"/>
                <a:gd name="connsiteX48" fmla="*/ 101600 w 3154680"/>
                <a:gd name="connsiteY48" fmla="*/ 55880 h 1046480"/>
                <a:gd name="connsiteX49" fmla="*/ 101600 w 3154680"/>
                <a:gd name="connsiteY49" fmla="*/ 55880 h 1046480"/>
                <a:gd name="connsiteX50" fmla="*/ 0 w 3154680"/>
                <a:gd name="connsiteY50" fmla="*/ 55880 h 1046480"/>
                <a:gd name="connsiteX51" fmla="*/ 0 w 3154680"/>
                <a:gd name="connsiteY51" fmla="*/ 0 h 1046480"/>
                <a:gd name="connsiteX0" fmla="*/ 3154680 w 3154680"/>
                <a:gd name="connsiteY0" fmla="*/ 1046480 h 1046480"/>
                <a:gd name="connsiteX1" fmla="*/ 2280920 w 3154680"/>
                <a:gd name="connsiteY1" fmla="*/ 1046480 h 1046480"/>
                <a:gd name="connsiteX2" fmla="*/ 2280920 w 3154680"/>
                <a:gd name="connsiteY2" fmla="*/ 980440 h 1046480"/>
                <a:gd name="connsiteX3" fmla="*/ 2148840 w 3154680"/>
                <a:gd name="connsiteY3" fmla="*/ 980440 h 1046480"/>
                <a:gd name="connsiteX4" fmla="*/ 2148840 w 3154680"/>
                <a:gd name="connsiteY4" fmla="*/ 919480 h 1046480"/>
                <a:gd name="connsiteX5" fmla="*/ 2001520 w 3154680"/>
                <a:gd name="connsiteY5" fmla="*/ 919480 h 1046480"/>
                <a:gd name="connsiteX6" fmla="*/ 2001520 w 3154680"/>
                <a:gd name="connsiteY6" fmla="*/ 863600 h 1046480"/>
                <a:gd name="connsiteX7" fmla="*/ 1498600 w 3154680"/>
                <a:gd name="connsiteY7" fmla="*/ 863600 h 1046480"/>
                <a:gd name="connsiteX8" fmla="*/ 1498600 w 3154680"/>
                <a:gd name="connsiteY8" fmla="*/ 802640 h 1046480"/>
                <a:gd name="connsiteX9" fmla="*/ 1427480 w 3154680"/>
                <a:gd name="connsiteY9" fmla="*/ 802640 h 1046480"/>
                <a:gd name="connsiteX10" fmla="*/ 1427480 w 3154680"/>
                <a:gd name="connsiteY10" fmla="*/ 726440 h 1046480"/>
                <a:gd name="connsiteX11" fmla="*/ 1361440 w 3154680"/>
                <a:gd name="connsiteY11" fmla="*/ 726440 h 1046480"/>
                <a:gd name="connsiteX12" fmla="*/ 1361440 w 3154680"/>
                <a:gd name="connsiteY12" fmla="*/ 645160 h 1046480"/>
                <a:gd name="connsiteX13" fmla="*/ 1320800 w 3154680"/>
                <a:gd name="connsiteY13" fmla="*/ 645160 h 1046480"/>
                <a:gd name="connsiteX14" fmla="*/ 1320800 w 3154680"/>
                <a:gd name="connsiteY14" fmla="*/ 604520 h 1046480"/>
                <a:gd name="connsiteX15" fmla="*/ 1112520 w 3154680"/>
                <a:gd name="connsiteY15" fmla="*/ 604520 h 1046480"/>
                <a:gd name="connsiteX16" fmla="*/ 1112520 w 3154680"/>
                <a:gd name="connsiteY16" fmla="*/ 563880 h 1046480"/>
                <a:gd name="connsiteX17" fmla="*/ 1087120 w 3154680"/>
                <a:gd name="connsiteY17" fmla="*/ 563880 h 1046480"/>
                <a:gd name="connsiteX18" fmla="*/ 1087120 w 3154680"/>
                <a:gd name="connsiteY18" fmla="*/ 523240 h 1046480"/>
                <a:gd name="connsiteX19" fmla="*/ 1021080 w 3154680"/>
                <a:gd name="connsiteY19" fmla="*/ 523240 h 1046480"/>
                <a:gd name="connsiteX20" fmla="*/ 1021080 w 3154680"/>
                <a:gd name="connsiteY20" fmla="*/ 492760 h 1046480"/>
                <a:gd name="connsiteX21" fmla="*/ 853440 w 3154680"/>
                <a:gd name="connsiteY21" fmla="*/ 492760 h 1046480"/>
                <a:gd name="connsiteX22" fmla="*/ 853440 w 3154680"/>
                <a:gd name="connsiteY22" fmla="*/ 452120 h 1046480"/>
                <a:gd name="connsiteX23" fmla="*/ 848360 w 3154680"/>
                <a:gd name="connsiteY23" fmla="*/ 452120 h 1046480"/>
                <a:gd name="connsiteX24" fmla="*/ 848360 w 3154680"/>
                <a:gd name="connsiteY24" fmla="*/ 421640 h 1046480"/>
                <a:gd name="connsiteX25" fmla="*/ 782320 w 3154680"/>
                <a:gd name="connsiteY25" fmla="*/ 421640 h 1046480"/>
                <a:gd name="connsiteX26" fmla="*/ 782320 w 3154680"/>
                <a:gd name="connsiteY26" fmla="*/ 386080 h 1046480"/>
                <a:gd name="connsiteX27" fmla="*/ 624840 w 3154680"/>
                <a:gd name="connsiteY27" fmla="*/ 386080 h 1046480"/>
                <a:gd name="connsiteX28" fmla="*/ 624840 w 3154680"/>
                <a:gd name="connsiteY28" fmla="*/ 355600 h 1046480"/>
                <a:gd name="connsiteX29" fmla="*/ 624840 w 3154680"/>
                <a:gd name="connsiteY29" fmla="*/ 355600 h 1046480"/>
                <a:gd name="connsiteX30" fmla="*/ 598170 w 3154680"/>
                <a:gd name="connsiteY30" fmla="*/ 350096 h 1046480"/>
                <a:gd name="connsiteX31" fmla="*/ 563880 w 3154680"/>
                <a:gd name="connsiteY31" fmla="*/ 335280 h 1046480"/>
                <a:gd name="connsiteX32" fmla="*/ 563880 w 3154680"/>
                <a:gd name="connsiteY32" fmla="*/ 309880 h 1046480"/>
                <a:gd name="connsiteX33" fmla="*/ 497840 w 3154680"/>
                <a:gd name="connsiteY33" fmla="*/ 309880 h 1046480"/>
                <a:gd name="connsiteX34" fmla="*/ 497840 w 3154680"/>
                <a:gd name="connsiteY34" fmla="*/ 284480 h 1046480"/>
                <a:gd name="connsiteX35" fmla="*/ 457200 w 3154680"/>
                <a:gd name="connsiteY35" fmla="*/ 284480 h 1046480"/>
                <a:gd name="connsiteX36" fmla="*/ 457200 w 3154680"/>
                <a:gd name="connsiteY36" fmla="*/ 254000 h 1046480"/>
                <a:gd name="connsiteX37" fmla="*/ 457200 w 3154680"/>
                <a:gd name="connsiteY37" fmla="*/ 254000 h 1046480"/>
                <a:gd name="connsiteX38" fmla="*/ 401320 w 3154680"/>
                <a:gd name="connsiteY38" fmla="*/ 254000 h 1046480"/>
                <a:gd name="connsiteX39" fmla="*/ 401320 w 3154680"/>
                <a:gd name="connsiteY39" fmla="*/ 198120 h 1046480"/>
                <a:gd name="connsiteX40" fmla="*/ 370840 w 3154680"/>
                <a:gd name="connsiteY40" fmla="*/ 198120 h 1046480"/>
                <a:gd name="connsiteX41" fmla="*/ 370840 w 3154680"/>
                <a:gd name="connsiteY41" fmla="*/ 198120 h 1046480"/>
                <a:gd name="connsiteX42" fmla="*/ 370840 w 3154680"/>
                <a:gd name="connsiteY42" fmla="*/ 162560 h 1046480"/>
                <a:gd name="connsiteX43" fmla="*/ 193040 w 3154680"/>
                <a:gd name="connsiteY43" fmla="*/ 162560 h 1046480"/>
                <a:gd name="connsiteX44" fmla="*/ 193040 w 3154680"/>
                <a:gd name="connsiteY44" fmla="*/ 96520 h 1046480"/>
                <a:gd name="connsiteX45" fmla="*/ 177800 w 3154680"/>
                <a:gd name="connsiteY45" fmla="*/ 96520 h 1046480"/>
                <a:gd name="connsiteX46" fmla="*/ 152400 w 3154680"/>
                <a:gd name="connsiteY46" fmla="*/ 96520 h 1046480"/>
                <a:gd name="connsiteX47" fmla="*/ 152400 w 3154680"/>
                <a:gd name="connsiteY47" fmla="*/ 55880 h 1046480"/>
                <a:gd name="connsiteX48" fmla="*/ 101600 w 3154680"/>
                <a:gd name="connsiteY48" fmla="*/ 55880 h 1046480"/>
                <a:gd name="connsiteX49" fmla="*/ 101600 w 3154680"/>
                <a:gd name="connsiteY49" fmla="*/ 55880 h 1046480"/>
                <a:gd name="connsiteX50" fmla="*/ 0 w 3154680"/>
                <a:gd name="connsiteY50" fmla="*/ 55880 h 1046480"/>
                <a:gd name="connsiteX51" fmla="*/ 0 w 3154680"/>
                <a:gd name="connsiteY51" fmla="*/ 0 h 1046480"/>
                <a:gd name="connsiteX0" fmla="*/ 3154680 w 3154680"/>
                <a:gd name="connsiteY0" fmla="*/ 1046480 h 1046480"/>
                <a:gd name="connsiteX1" fmla="*/ 2280920 w 3154680"/>
                <a:gd name="connsiteY1" fmla="*/ 1046480 h 1046480"/>
                <a:gd name="connsiteX2" fmla="*/ 2280920 w 3154680"/>
                <a:gd name="connsiteY2" fmla="*/ 980440 h 1046480"/>
                <a:gd name="connsiteX3" fmla="*/ 2148840 w 3154680"/>
                <a:gd name="connsiteY3" fmla="*/ 980440 h 1046480"/>
                <a:gd name="connsiteX4" fmla="*/ 2148840 w 3154680"/>
                <a:gd name="connsiteY4" fmla="*/ 919480 h 1046480"/>
                <a:gd name="connsiteX5" fmla="*/ 2001520 w 3154680"/>
                <a:gd name="connsiteY5" fmla="*/ 919480 h 1046480"/>
                <a:gd name="connsiteX6" fmla="*/ 2001520 w 3154680"/>
                <a:gd name="connsiteY6" fmla="*/ 863600 h 1046480"/>
                <a:gd name="connsiteX7" fmla="*/ 1498600 w 3154680"/>
                <a:gd name="connsiteY7" fmla="*/ 863600 h 1046480"/>
                <a:gd name="connsiteX8" fmla="*/ 1498600 w 3154680"/>
                <a:gd name="connsiteY8" fmla="*/ 802640 h 1046480"/>
                <a:gd name="connsiteX9" fmla="*/ 1427480 w 3154680"/>
                <a:gd name="connsiteY9" fmla="*/ 802640 h 1046480"/>
                <a:gd name="connsiteX10" fmla="*/ 1427480 w 3154680"/>
                <a:gd name="connsiteY10" fmla="*/ 726440 h 1046480"/>
                <a:gd name="connsiteX11" fmla="*/ 1361440 w 3154680"/>
                <a:gd name="connsiteY11" fmla="*/ 726440 h 1046480"/>
                <a:gd name="connsiteX12" fmla="*/ 1361440 w 3154680"/>
                <a:gd name="connsiteY12" fmla="*/ 645160 h 1046480"/>
                <a:gd name="connsiteX13" fmla="*/ 1320800 w 3154680"/>
                <a:gd name="connsiteY13" fmla="*/ 645160 h 1046480"/>
                <a:gd name="connsiteX14" fmla="*/ 1320800 w 3154680"/>
                <a:gd name="connsiteY14" fmla="*/ 604520 h 1046480"/>
                <a:gd name="connsiteX15" fmla="*/ 1112520 w 3154680"/>
                <a:gd name="connsiteY15" fmla="*/ 604520 h 1046480"/>
                <a:gd name="connsiteX16" fmla="*/ 1112520 w 3154680"/>
                <a:gd name="connsiteY16" fmla="*/ 563880 h 1046480"/>
                <a:gd name="connsiteX17" fmla="*/ 1087120 w 3154680"/>
                <a:gd name="connsiteY17" fmla="*/ 563880 h 1046480"/>
                <a:gd name="connsiteX18" fmla="*/ 1087120 w 3154680"/>
                <a:gd name="connsiteY18" fmla="*/ 523240 h 1046480"/>
                <a:gd name="connsiteX19" fmla="*/ 1021080 w 3154680"/>
                <a:gd name="connsiteY19" fmla="*/ 523240 h 1046480"/>
                <a:gd name="connsiteX20" fmla="*/ 1021080 w 3154680"/>
                <a:gd name="connsiteY20" fmla="*/ 492760 h 1046480"/>
                <a:gd name="connsiteX21" fmla="*/ 853440 w 3154680"/>
                <a:gd name="connsiteY21" fmla="*/ 492760 h 1046480"/>
                <a:gd name="connsiteX22" fmla="*/ 853440 w 3154680"/>
                <a:gd name="connsiteY22" fmla="*/ 452120 h 1046480"/>
                <a:gd name="connsiteX23" fmla="*/ 848360 w 3154680"/>
                <a:gd name="connsiteY23" fmla="*/ 452120 h 1046480"/>
                <a:gd name="connsiteX24" fmla="*/ 848360 w 3154680"/>
                <a:gd name="connsiteY24" fmla="*/ 421640 h 1046480"/>
                <a:gd name="connsiteX25" fmla="*/ 782320 w 3154680"/>
                <a:gd name="connsiteY25" fmla="*/ 421640 h 1046480"/>
                <a:gd name="connsiteX26" fmla="*/ 782320 w 3154680"/>
                <a:gd name="connsiteY26" fmla="*/ 386080 h 1046480"/>
                <a:gd name="connsiteX27" fmla="*/ 624840 w 3154680"/>
                <a:gd name="connsiteY27" fmla="*/ 386080 h 1046480"/>
                <a:gd name="connsiteX28" fmla="*/ 624840 w 3154680"/>
                <a:gd name="connsiteY28" fmla="*/ 355600 h 1046480"/>
                <a:gd name="connsiteX29" fmla="*/ 624840 w 3154680"/>
                <a:gd name="connsiteY29" fmla="*/ 355600 h 1046480"/>
                <a:gd name="connsiteX30" fmla="*/ 591820 w 3154680"/>
                <a:gd name="connsiteY30" fmla="*/ 335279 h 1046480"/>
                <a:gd name="connsiteX31" fmla="*/ 563880 w 3154680"/>
                <a:gd name="connsiteY31" fmla="*/ 335280 h 1046480"/>
                <a:gd name="connsiteX32" fmla="*/ 563880 w 3154680"/>
                <a:gd name="connsiteY32" fmla="*/ 309880 h 1046480"/>
                <a:gd name="connsiteX33" fmla="*/ 497840 w 3154680"/>
                <a:gd name="connsiteY33" fmla="*/ 309880 h 1046480"/>
                <a:gd name="connsiteX34" fmla="*/ 497840 w 3154680"/>
                <a:gd name="connsiteY34" fmla="*/ 284480 h 1046480"/>
                <a:gd name="connsiteX35" fmla="*/ 457200 w 3154680"/>
                <a:gd name="connsiteY35" fmla="*/ 284480 h 1046480"/>
                <a:gd name="connsiteX36" fmla="*/ 457200 w 3154680"/>
                <a:gd name="connsiteY36" fmla="*/ 254000 h 1046480"/>
                <a:gd name="connsiteX37" fmla="*/ 457200 w 3154680"/>
                <a:gd name="connsiteY37" fmla="*/ 254000 h 1046480"/>
                <a:gd name="connsiteX38" fmla="*/ 401320 w 3154680"/>
                <a:gd name="connsiteY38" fmla="*/ 254000 h 1046480"/>
                <a:gd name="connsiteX39" fmla="*/ 401320 w 3154680"/>
                <a:gd name="connsiteY39" fmla="*/ 198120 h 1046480"/>
                <a:gd name="connsiteX40" fmla="*/ 370840 w 3154680"/>
                <a:gd name="connsiteY40" fmla="*/ 198120 h 1046480"/>
                <a:gd name="connsiteX41" fmla="*/ 370840 w 3154680"/>
                <a:gd name="connsiteY41" fmla="*/ 198120 h 1046480"/>
                <a:gd name="connsiteX42" fmla="*/ 370840 w 3154680"/>
                <a:gd name="connsiteY42" fmla="*/ 162560 h 1046480"/>
                <a:gd name="connsiteX43" fmla="*/ 193040 w 3154680"/>
                <a:gd name="connsiteY43" fmla="*/ 162560 h 1046480"/>
                <a:gd name="connsiteX44" fmla="*/ 193040 w 3154680"/>
                <a:gd name="connsiteY44" fmla="*/ 96520 h 1046480"/>
                <a:gd name="connsiteX45" fmla="*/ 177800 w 3154680"/>
                <a:gd name="connsiteY45" fmla="*/ 96520 h 1046480"/>
                <a:gd name="connsiteX46" fmla="*/ 152400 w 3154680"/>
                <a:gd name="connsiteY46" fmla="*/ 96520 h 1046480"/>
                <a:gd name="connsiteX47" fmla="*/ 152400 w 3154680"/>
                <a:gd name="connsiteY47" fmla="*/ 55880 h 1046480"/>
                <a:gd name="connsiteX48" fmla="*/ 101600 w 3154680"/>
                <a:gd name="connsiteY48" fmla="*/ 55880 h 1046480"/>
                <a:gd name="connsiteX49" fmla="*/ 101600 w 3154680"/>
                <a:gd name="connsiteY49" fmla="*/ 55880 h 1046480"/>
                <a:gd name="connsiteX50" fmla="*/ 0 w 3154680"/>
                <a:gd name="connsiteY50" fmla="*/ 55880 h 1046480"/>
                <a:gd name="connsiteX51" fmla="*/ 0 w 3154680"/>
                <a:gd name="connsiteY51" fmla="*/ 0 h 1046480"/>
                <a:gd name="connsiteX0" fmla="*/ 3154680 w 3154680"/>
                <a:gd name="connsiteY0" fmla="*/ 1046480 h 1046480"/>
                <a:gd name="connsiteX1" fmla="*/ 2280920 w 3154680"/>
                <a:gd name="connsiteY1" fmla="*/ 1046480 h 1046480"/>
                <a:gd name="connsiteX2" fmla="*/ 2280920 w 3154680"/>
                <a:gd name="connsiteY2" fmla="*/ 980440 h 1046480"/>
                <a:gd name="connsiteX3" fmla="*/ 2148840 w 3154680"/>
                <a:gd name="connsiteY3" fmla="*/ 980440 h 1046480"/>
                <a:gd name="connsiteX4" fmla="*/ 2148840 w 3154680"/>
                <a:gd name="connsiteY4" fmla="*/ 919480 h 1046480"/>
                <a:gd name="connsiteX5" fmla="*/ 2001520 w 3154680"/>
                <a:gd name="connsiteY5" fmla="*/ 919480 h 1046480"/>
                <a:gd name="connsiteX6" fmla="*/ 2001520 w 3154680"/>
                <a:gd name="connsiteY6" fmla="*/ 863600 h 1046480"/>
                <a:gd name="connsiteX7" fmla="*/ 1498600 w 3154680"/>
                <a:gd name="connsiteY7" fmla="*/ 863600 h 1046480"/>
                <a:gd name="connsiteX8" fmla="*/ 1498600 w 3154680"/>
                <a:gd name="connsiteY8" fmla="*/ 802640 h 1046480"/>
                <a:gd name="connsiteX9" fmla="*/ 1427480 w 3154680"/>
                <a:gd name="connsiteY9" fmla="*/ 802640 h 1046480"/>
                <a:gd name="connsiteX10" fmla="*/ 1427480 w 3154680"/>
                <a:gd name="connsiteY10" fmla="*/ 726440 h 1046480"/>
                <a:gd name="connsiteX11" fmla="*/ 1361440 w 3154680"/>
                <a:gd name="connsiteY11" fmla="*/ 726440 h 1046480"/>
                <a:gd name="connsiteX12" fmla="*/ 1361440 w 3154680"/>
                <a:gd name="connsiteY12" fmla="*/ 645160 h 1046480"/>
                <a:gd name="connsiteX13" fmla="*/ 1320800 w 3154680"/>
                <a:gd name="connsiteY13" fmla="*/ 645160 h 1046480"/>
                <a:gd name="connsiteX14" fmla="*/ 1320800 w 3154680"/>
                <a:gd name="connsiteY14" fmla="*/ 604520 h 1046480"/>
                <a:gd name="connsiteX15" fmla="*/ 1112520 w 3154680"/>
                <a:gd name="connsiteY15" fmla="*/ 604520 h 1046480"/>
                <a:gd name="connsiteX16" fmla="*/ 1112520 w 3154680"/>
                <a:gd name="connsiteY16" fmla="*/ 563880 h 1046480"/>
                <a:gd name="connsiteX17" fmla="*/ 1087120 w 3154680"/>
                <a:gd name="connsiteY17" fmla="*/ 563880 h 1046480"/>
                <a:gd name="connsiteX18" fmla="*/ 1087120 w 3154680"/>
                <a:gd name="connsiteY18" fmla="*/ 523240 h 1046480"/>
                <a:gd name="connsiteX19" fmla="*/ 1021080 w 3154680"/>
                <a:gd name="connsiteY19" fmla="*/ 523240 h 1046480"/>
                <a:gd name="connsiteX20" fmla="*/ 1021080 w 3154680"/>
                <a:gd name="connsiteY20" fmla="*/ 492760 h 1046480"/>
                <a:gd name="connsiteX21" fmla="*/ 853440 w 3154680"/>
                <a:gd name="connsiteY21" fmla="*/ 492760 h 1046480"/>
                <a:gd name="connsiteX22" fmla="*/ 853440 w 3154680"/>
                <a:gd name="connsiteY22" fmla="*/ 452120 h 1046480"/>
                <a:gd name="connsiteX23" fmla="*/ 848360 w 3154680"/>
                <a:gd name="connsiteY23" fmla="*/ 452120 h 1046480"/>
                <a:gd name="connsiteX24" fmla="*/ 848360 w 3154680"/>
                <a:gd name="connsiteY24" fmla="*/ 421640 h 1046480"/>
                <a:gd name="connsiteX25" fmla="*/ 782320 w 3154680"/>
                <a:gd name="connsiteY25" fmla="*/ 421640 h 1046480"/>
                <a:gd name="connsiteX26" fmla="*/ 782320 w 3154680"/>
                <a:gd name="connsiteY26" fmla="*/ 386080 h 1046480"/>
                <a:gd name="connsiteX27" fmla="*/ 624840 w 3154680"/>
                <a:gd name="connsiteY27" fmla="*/ 386080 h 1046480"/>
                <a:gd name="connsiteX28" fmla="*/ 624840 w 3154680"/>
                <a:gd name="connsiteY28" fmla="*/ 355600 h 1046480"/>
                <a:gd name="connsiteX29" fmla="*/ 607906 w 3154680"/>
                <a:gd name="connsiteY29" fmla="*/ 355600 h 1046480"/>
                <a:gd name="connsiteX30" fmla="*/ 591820 w 3154680"/>
                <a:gd name="connsiteY30" fmla="*/ 335279 h 1046480"/>
                <a:gd name="connsiteX31" fmla="*/ 563880 w 3154680"/>
                <a:gd name="connsiteY31" fmla="*/ 335280 h 1046480"/>
                <a:gd name="connsiteX32" fmla="*/ 563880 w 3154680"/>
                <a:gd name="connsiteY32" fmla="*/ 309880 h 1046480"/>
                <a:gd name="connsiteX33" fmla="*/ 497840 w 3154680"/>
                <a:gd name="connsiteY33" fmla="*/ 309880 h 1046480"/>
                <a:gd name="connsiteX34" fmla="*/ 497840 w 3154680"/>
                <a:gd name="connsiteY34" fmla="*/ 284480 h 1046480"/>
                <a:gd name="connsiteX35" fmla="*/ 457200 w 3154680"/>
                <a:gd name="connsiteY35" fmla="*/ 284480 h 1046480"/>
                <a:gd name="connsiteX36" fmla="*/ 457200 w 3154680"/>
                <a:gd name="connsiteY36" fmla="*/ 254000 h 1046480"/>
                <a:gd name="connsiteX37" fmla="*/ 457200 w 3154680"/>
                <a:gd name="connsiteY37" fmla="*/ 254000 h 1046480"/>
                <a:gd name="connsiteX38" fmla="*/ 401320 w 3154680"/>
                <a:gd name="connsiteY38" fmla="*/ 254000 h 1046480"/>
                <a:gd name="connsiteX39" fmla="*/ 401320 w 3154680"/>
                <a:gd name="connsiteY39" fmla="*/ 198120 h 1046480"/>
                <a:gd name="connsiteX40" fmla="*/ 370840 w 3154680"/>
                <a:gd name="connsiteY40" fmla="*/ 198120 h 1046480"/>
                <a:gd name="connsiteX41" fmla="*/ 370840 w 3154680"/>
                <a:gd name="connsiteY41" fmla="*/ 198120 h 1046480"/>
                <a:gd name="connsiteX42" fmla="*/ 370840 w 3154680"/>
                <a:gd name="connsiteY42" fmla="*/ 162560 h 1046480"/>
                <a:gd name="connsiteX43" fmla="*/ 193040 w 3154680"/>
                <a:gd name="connsiteY43" fmla="*/ 162560 h 1046480"/>
                <a:gd name="connsiteX44" fmla="*/ 193040 w 3154680"/>
                <a:gd name="connsiteY44" fmla="*/ 96520 h 1046480"/>
                <a:gd name="connsiteX45" fmla="*/ 177800 w 3154680"/>
                <a:gd name="connsiteY45" fmla="*/ 96520 h 1046480"/>
                <a:gd name="connsiteX46" fmla="*/ 152400 w 3154680"/>
                <a:gd name="connsiteY46" fmla="*/ 96520 h 1046480"/>
                <a:gd name="connsiteX47" fmla="*/ 152400 w 3154680"/>
                <a:gd name="connsiteY47" fmla="*/ 55880 h 1046480"/>
                <a:gd name="connsiteX48" fmla="*/ 101600 w 3154680"/>
                <a:gd name="connsiteY48" fmla="*/ 55880 h 1046480"/>
                <a:gd name="connsiteX49" fmla="*/ 101600 w 3154680"/>
                <a:gd name="connsiteY49" fmla="*/ 55880 h 1046480"/>
                <a:gd name="connsiteX50" fmla="*/ 0 w 3154680"/>
                <a:gd name="connsiteY50" fmla="*/ 55880 h 1046480"/>
                <a:gd name="connsiteX51" fmla="*/ 0 w 3154680"/>
                <a:gd name="connsiteY51" fmla="*/ 0 h 1046480"/>
                <a:gd name="connsiteX0" fmla="*/ 3158913 w 3158913"/>
                <a:gd name="connsiteY0" fmla="*/ 1046480 h 1046480"/>
                <a:gd name="connsiteX1" fmla="*/ 2285153 w 3158913"/>
                <a:gd name="connsiteY1" fmla="*/ 1046480 h 1046480"/>
                <a:gd name="connsiteX2" fmla="*/ 2285153 w 3158913"/>
                <a:gd name="connsiteY2" fmla="*/ 980440 h 1046480"/>
                <a:gd name="connsiteX3" fmla="*/ 2153073 w 3158913"/>
                <a:gd name="connsiteY3" fmla="*/ 980440 h 1046480"/>
                <a:gd name="connsiteX4" fmla="*/ 2153073 w 3158913"/>
                <a:gd name="connsiteY4" fmla="*/ 919480 h 1046480"/>
                <a:gd name="connsiteX5" fmla="*/ 2005753 w 3158913"/>
                <a:gd name="connsiteY5" fmla="*/ 919480 h 1046480"/>
                <a:gd name="connsiteX6" fmla="*/ 2005753 w 3158913"/>
                <a:gd name="connsiteY6" fmla="*/ 863600 h 1046480"/>
                <a:gd name="connsiteX7" fmla="*/ 1502833 w 3158913"/>
                <a:gd name="connsiteY7" fmla="*/ 863600 h 1046480"/>
                <a:gd name="connsiteX8" fmla="*/ 1502833 w 3158913"/>
                <a:gd name="connsiteY8" fmla="*/ 802640 h 1046480"/>
                <a:gd name="connsiteX9" fmla="*/ 1431713 w 3158913"/>
                <a:gd name="connsiteY9" fmla="*/ 802640 h 1046480"/>
                <a:gd name="connsiteX10" fmla="*/ 1431713 w 3158913"/>
                <a:gd name="connsiteY10" fmla="*/ 726440 h 1046480"/>
                <a:gd name="connsiteX11" fmla="*/ 1365673 w 3158913"/>
                <a:gd name="connsiteY11" fmla="*/ 726440 h 1046480"/>
                <a:gd name="connsiteX12" fmla="*/ 1365673 w 3158913"/>
                <a:gd name="connsiteY12" fmla="*/ 645160 h 1046480"/>
                <a:gd name="connsiteX13" fmla="*/ 1325033 w 3158913"/>
                <a:gd name="connsiteY13" fmla="*/ 645160 h 1046480"/>
                <a:gd name="connsiteX14" fmla="*/ 1325033 w 3158913"/>
                <a:gd name="connsiteY14" fmla="*/ 604520 h 1046480"/>
                <a:gd name="connsiteX15" fmla="*/ 1116753 w 3158913"/>
                <a:gd name="connsiteY15" fmla="*/ 604520 h 1046480"/>
                <a:gd name="connsiteX16" fmla="*/ 1116753 w 3158913"/>
                <a:gd name="connsiteY16" fmla="*/ 563880 h 1046480"/>
                <a:gd name="connsiteX17" fmla="*/ 1091353 w 3158913"/>
                <a:gd name="connsiteY17" fmla="*/ 563880 h 1046480"/>
                <a:gd name="connsiteX18" fmla="*/ 1091353 w 3158913"/>
                <a:gd name="connsiteY18" fmla="*/ 523240 h 1046480"/>
                <a:gd name="connsiteX19" fmla="*/ 1025313 w 3158913"/>
                <a:gd name="connsiteY19" fmla="*/ 523240 h 1046480"/>
                <a:gd name="connsiteX20" fmla="*/ 1025313 w 3158913"/>
                <a:gd name="connsiteY20" fmla="*/ 492760 h 1046480"/>
                <a:gd name="connsiteX21" fmla="*/ 857673 w 3158913"/>
                <a:gd name="connsiteY21" fmla="*/ 492760 h 1046480"/>
                <a:gd name="connsiteX22" fmla="*/ 857673 w 3158913"/>
                <a:gd name="connsiteY22" fmla="*/ 452120 h 1046480"/>
                <a:gd name="connsiteX23" fmla="*/ 852593 w 3158913"/>
                <a:gd name="connsiteY23" fmla="*/ 452120 h 1046480"/>
                <a:gd name="connsiteX24" fmla="*/ 852593 w 3158913"/>
                <a:gd name="connsiteY24" fmla="*/ 421640 h 1046480"/>
                <a:gd name="connsiteX25" fmla="*/ 786553 w 3158913"/>
                <a:gd name="connsiteY25" fmla="*/ 421640 h 1046480"/>
                <a:gd name="connsiteX26" fmla="*/ 786553 w 3158913"/>
                <a:gd name="connsiteY26" fmla="*/ 386080 h 1046480"/>
                <a:gd name="connsiteX27" fmla="*/ 629073 w 3158913"/>
                <a:gd name="connsiteY27" fmla="*/ 386080 h 1046480"/>
                <a:gd name="connsiteX28" fmla="*/ 629073 w 3158913"/>
                <a:gd name="connsiteY28" fmla="*/ 355600 h 1046480"/>
                <a:gd name="connsiteX29" fmla="*/ 612139 w 3158913"/>
                <a:gd name="connsiteY29" fmla="*/ 355600 h 1046480"/>
                <a:gd name="connsiteX30" fmla="*/ 596053 w 3158913"/>
                <a:gd name="connsiteY30" fmla="*/ 335279 h 1046480"/>
                <a:gd name="connsiteX31" fmla="*/ 568113 w 3158913"/>
                <a:gd name="connsiteY31" fmla="*/ 335280 h 1046480"/>
                <a:gd name="connsiteX32" fmla="*/ 568113 w 3158913"/>
                <a:gd name="connsiteY32" fmla="*/ 309880 h 1046480"/>
                <a:gd name="connsiteX33" fmla="*/ 502073 w 3158913"/>
                <a:gd name="connsiteY33" fmla="*/ 309880 h 1046480"/>
                <a:gd name="connsiteX34" fmla="*/ 502073 w 3158913"/>
                <a:gd name="connsiteY34" fmla="*/ 284480 h 1046480"/>
                <a:gd name="connsiteX35" fmla="*/ 461433 w 3158913"/>
                <a:gd name="connsiteY35" fmla="*/ 284480 h 1046480"/>
                <a:gd name="connsiteX36" fmla="*/ 461433 w 3158913"/>
                <a:gd name="connsiteY36" fmla="*/ 254000 h 1046480"/>
                <a:gd name="connsiteX37" fmla="*/ 461433 w 3158913"/>
                <a:gd name="connsiteY37" fmla="*/ 254000 h 1046480"/>
                <a:gd name="connsiteX38" fmla="*/ 405553 w 3158913"/>
                <a:gd name="connsiteY38" fmla="*/ 254000 h 1046480"/>
                <a:gd name="connsiteX39" fmla="*/ 405553 w 3158913"/>
                <a:gd name="connsiteY39" fmla="*/ 198120 h 1046480"/>
                <a:gd name="connsiteX40" fmla="*/ 375073 w 3158913"/>
                <a:gd name="connsiteY40" fmla="*/ 198120 h 1046480"/>
                <a:gd name="connsiteX41" fmla="*/ 375073 w 3158913"/>
                <a:gd name="connsiteY41" fmla="*/ 198120 h 1046480"/>
                <a:gd name="connsiteX42" fmla="*/ 375073 w 3158913"/>
                <a:gd name="connsiteY42" fmla="*/ 162560 h 1046480"/>
                <a:gd name="connsiteX43" fmla="*/ 197273 w 3158913"/>
                <a:gd name="connsiteY43" fmla="*/ 162560 h 1046480"/>
                <a:gd name="connsiteX44" fmla="*/ 197273 w 3158913"/>
                <a:gd name="connsiteY44" fmla="*/ 96520 h 1046480"/>
                <a:gd name="connsiteX45" fmla="*/ 182033 w 3158913"/>
                <a:gd name="connsiteY45" fmla="*/ 96520 h 1046480"/>
                <a:gd name="connsiteX46" fmla="*/ 156633 w 3158913"/>
                <a:gd name="connsiteY46" fmla="*/ 96520 h 1046480"/>
                <a:gd name="connsiteX47" fmla="*/ 156633 w 3158913"/>
                <a:gd name="connsiteY47" fmla="*/ 55880 h 1046480"/>
                <a:gd name="connsiteX48" fmla="*/ 105833 w 3158913"/>
                <a:gd name="connsiteY48" fmla="*/ 55880 h 1046480"/>
                <a:gd name="connsiteX49" fmla="*/ 105833 w 3158913"/>
                <a:gd name="connsiteY49" fmla="*/ 55880 h 1046480"/>
                <a:gd name="connsiteX50" fmla="*/ 0 w 3158913"/>
                <a:gd name="connsiteY50" fmla="*/ 49530 h 1046480"/>
                <a:gd name="connsiteX51" fmla="*/ 4233 w 3158913"/>
                <a:gd name="connsiteY51" fmla="*/ 0 h 1046480"/>
                <a:gd name="connsiteX0" fmla="*/ 3158913 w 3158913"/>
                <a:gd name="connsiteY0" fmla="*/ 1046480 h 1046480"/>
                <a:gd name="connsiteX1" fmla="*/ 2285153 w 3158913"/>
                <a:gd name="connsiteY1" fmla="*/ 1046480 h 1046480"/>
                <a:gd name="connsiteX2" fmla="*/ 2285153 w 3158913"/>
                <a:gd name="connsiteY2" fmla="*/ 980440 h 1046480"/>
                <a:gd name="connsiteX3" fmla="*/ 2153073 w 3158913"/>
                <a:gd name="connsiteY3" fmla="*/ 980440 h 1046480"/>
                <a:gd name="connsiteX4" fmla="*/ 2153073 w 3158913"/>
                <a:gd name="connsiteY4" fmla="*/ 919480 h 1046480"/>
                <a:gd name="connsiteX5" fmla="*/ 2005753 w 3158913"/>
                <a:gd name="connsiteY5" fmla="*/ 919480 h 1046480"/>
                <a:gd name="connsiteX6" fmla="*/ 2005753 w 3158913"/>
                <a:gd name="connsiteY6" fmla="*/ 863600 h 1046480"/>
                <a:gd name="connsiteX7" fmla="*/ 1502833 w 3158913"/>
                <a:gd name="connsiteY7" fmla="*/ 863600 h 1046480"/>
                <a:gd name="connsiteX8" fmla="*/ 1502833 w 3158913"/>
                <a:gd name="connsiteY8" fmla="*/ 802640 h 1046480"/>
                <a:gd name="connsiteX9" fmla="*/ 1431713 w 3158913"/>
                <a:gd name="connsiteY9" fmla="*/ 802640 h 1046480"/>
                <a:gd name="connsiteX10" fmla="*/ 1431713 w 3158913"/>
                <a:gd name="connsiteY10" fmla="*/ 726440 h 1046480"/>
                <a:gd name="connsiteX11" fmla="*/ 1365673 w 3158913"/>
                <a:gd name="connsiteY11" fmla="*/ 726440 h 1046480"/>
                <a:gd name="connsiteX12" fmla="*/ 1365673 w 3158913"/>
                <a:gd name="connsiteY12" fmla="*/ 645160 h 1046480"/>
                <a:gd name="connsiteX13" fmla="*/ 1325033 w 3158913"/>
                <a:gd name="connsiteY13" fmla="*/ 645160 h 1046480"/>
                <a:gd name="connsiteX14" fmla="*/ 1325033 w 3158913"/>
                <a:gd name="connsiteY14" fmla="*/ 604520 h 1046480"/>
                <a:gd name="connsiteX15" fmla="*/ 1116753 w 3158913"/>
                <a:gd name="connsiteY15" fmla="*/ 604520 h 1046480"/>
                <a:gd name="connsiteX16" fmla="*/ 1116753 w 3158913"/>
                <a:gd name="connsiteY16" fmla="*/ 563880 h 1046480"/>
                <a:gd name="connsiteX17" fmla="*/ 1091353 w 3158913"/>
                <a:gd name="connsiteY17" fmla="*/ 563880 h 1046480"/>
                <a:gd name="connsiteX18" fmla="*/ 1091353 w 3158913"/>
                <a:gd name="connsiteY18" fmla="*/ 523240 h 1046480"/>
                <a:gd name="connsiteX19" fmla="*/ 1025313 w 3158913"/>
                <a:gd name="connsiteY19" fmla="*/ 523240 h 1046480"/>
                <a:gd name="connsiteX20" fmla="*/ 1025313 w 3158913"/>
                <a:gd name="connsiteY20" fmla="*/ 492760 h 1046480"/>
                <a:gd name="connsiteX21" fmla="*/ 857673 w 3158913"/>
                <a:gd name="connsiteY21" fmla="*/ 492760 h 1046480"/>
                <a:gd name="connsiteX22" fmla="*/ 857673 w 3158913"/>
                <a:gd name="connsiteY22" fmla="*/ 452120 h 1046480"/>
                <a:gd name="connsiteX23" fmla="*/ 852593 w 3158913"/>
                <a:gd name="connsiteY23" fmla="*/ 452120 h 1046480"/>
                <a:gd name="connsiteX24" fmla="*/ 852593 w 3158913"/>
                <a:gd name="connsiteY24" fmla="*/ 421640 h 1046480"/>
                <a:gd name="connsiteX25" fmla="*/ 786553 w 3158913"/>
                <a:gd name="connsiteY25" fmla="*/ 421640 h 1046480"/>
                <a:gd name="connsiteX26" fmla="*/ 786553 w 3158913"/>
                <a:gd name="connsiteY26" fmla="*/ 386080 h 1046480"/>
                <a:gd name="connsiteX27" fmla="*/ 629073 w 3158913"/>
                <a:gd name="connsiteY27" fmla="*/ 386080 h 1046480"/>
                <a:gd name="connsiteX28" fmla="*/ 629073 w 3158913"/>
                <a:gd name="connsiteY28" fmla="*/ 355600 h 1046480"/>
                <a:gd name="connsiteX29" fmla="*/ 612139 w 3158913"/>
                <a:gd name="connsiteY29" fmla="*/ 355600 h 1046480"/>
                <a:gd name="connsiteX30" fmla="*/ 596053 w 3158913"/>
                <a:gd name="connsiteY30" fmla="*/ 335279 h 1046480"/>
                <a:gd name="connsiteX31" fmla="*/ 568113 w 3158913"/>
                <a:gd name="connsiteY31" fmla="*/ 335280 h 1046480"/>
                <a:gd name="connsiteX32" fmla="*/ 568113 w 3158913"/>
                <a:gd name="connsiteY32" fmla="*/ 309880 h 1046480"/>
                <a:gd name="connsiteX33" fmla="*/ 502073 w 3158913"/>
                <a:gd name="connsiteY33" fmla="*/ 309880 h 1046480"/>
                <a:gd name="connsiteX34" fmla="*/ 502073 w 3158913"/>
                <a:gd name="connsiteY34" fmla="*/ 284480 h 1046480"/>
                <a:gd name="connsiteX35" fmla="*/ 461433 w 3158913"/>
                <a:gd name="connsiteY35" fmla="*/ 284480 h 1046480"/>
                <a:gd name="connsiteX36" fmla="*/ 461433 w 3158913"/>
                <a:gd name="connsiteY36" fmla="*/ 254000 h 1046480"/>
                <a:gd name="connsiteX37" fmla="*/ 461433 w 3158913"/>
                <a:gd name="connsiteY37" fmla="*/ 254000 h 1046480"/>
                <a:gd name="connsiteX38" fmla="*/ 405553 w 3158913"/>
                <a:gd name="connsiteY38" fmla="*/ 254000 h 1046480"/>
                <a:gd name="connsiteX39" fmla="*/ 405553 w 3158913"/>
                <a:gd name="connsiteY39" fmla="*/ 198120 h 1046480"/>
                <a:gd name="connsiteX40" fmla="*/ 375073 w 3158913"/>
                <a:gd name="connsiteY40" fmla="*/ 198120 h 1046480"/>
                <a:gd name="connsiteX41" fmla="*/ 375073 w 3158913"/>
                <a:gd name="connsiteY41" fmla="*/ 198120 h 1046480"/>
                <a:gd name="connsiteX42" fmla="*/ 375073 w 3158913"/>
                <a:gd name="connsiteY42" fmla="*/ 162560 h 1046480"/>
                <a:gd name="connsiteX43" fmla="*/ 197273 w 3158913"/>
                <a:gd name="connsiteY43" fmla="*/ 162560 h 1046480"/>
                <a:gd name="connsiteX44" fmla="*/ 197273 w 3158913"/>
                <a:gd name="connsiteY44" fmla="*/ 96520 h 1046480"/>
                <a:gd name="connsiteX45" fmla="*/ 182033 w 3158913"/>
                <a:gd name="connsiteY45" fmla="*/ 96520 h 1046480"/>
                <a:gd name="connsiteX46" fmla="*/ 156633 w 3158913"/>
                <a:gd name="connsiteY46" fmla="*/ 96520 h 1046480"/>
                <a:gd name="connsiteX47" fmla="*/ 156633 w 3158913"/>
                <a:gd name="connsiteY47" fmla="*/ 55880 h 1046480"/>
                <a:gd name="connsiteX48" fmla="*/ 105833 w 3158913"/>
                <a:gd name="connsiteY48" fmla="*/ 55880 h 1046480"/>
                <a:gd name="connsiteX49" fmla="*/ 107950 w 3158913"/>
                <a:gd name="connsiteY49" fmla="*/ 45296 h 1046480"/>
                <a:gd name="connsiteX50" fmla="*/ 0 w 3158913"/>
                <a:gd name="connsiteY50" fmla="*/ 49530 h 1046480"/>
                <a:gd name="connsiteX51" fmla="*/ 4233 w 3158913"/>
                <a:gd name="connsiteY51" fmla="*/ 0 h 1046480"/>
                <a:gd name="connsiteX0" fmla="*/ 3154680 w 3154680"/>
                <a:gd name="connsiteY0" fmla="*/ 1046480 h 1046480"/>
                <a:gd name="connsiteX1" fmla="*/ 2280920 w 3154680"/>
                <a:gd name="connsiteY1" fmla="*/ 1046480 h 1046480"/>
                <a:gd name="connsiteX2" fmla="*/ 2280920 w 3154680"/>
                <a:gd name="connsiteY2" fmla="*/ 980440 h 1046480"/>
                <a:gd name="connsiteX3" fmla="*/ 2148840 w 3154680"/>
                <a:gd name="connsiteY3" fmla="*/ 980440 h 1046480"/>
                <a:gd name="connsiteX4" fmla="*/ 2148840 w 3154680"/>
                <a:gd name="connsiteY4" fmla="*/ 919480 h 1046480"/>
                <a:gd name="connsiteX5" fmla="*/ 2001520 w 3154680"/>
                <a:gd name="connsiteY5" fmla="*/ 919480 h 1046480"/>
                <a:gd name="connsiteX6" fmla="*/ 2001520 w 3154680"/>
                <a:gd name="connsiteY6" fmla="*/ 863600 h 1046480"/>
                <a:gd name="connsiteX7" fmla="*/ 1498600 w 3154680"/>
                <a:gd name="connsiteY7" fmla="*/ 863600 h 1046480"/>
                <a:gd name="connsiteX8" fmla="*/ 1498600 w 3154680"/>
                <a:gd name="connsiteY8" fmla="*/ 802640 h 1046480"/>
                <a:gd name="connsiteX9" fmla="*/ 1427480 w 3154680"/>
                <a:gd name="connsiteY9" fmla="*/ 802640 h 1046480"/>
                <a:gd name="connsiteX10" fmla="*/ 1427480 w 3154680"/>
                <a:gd name="connsiteY10" fmla="*/ 726440 h 1046480"/>
                <a:gd name="connsiteX11" fmla="*/ 1361440 w 3154680"/>
                <a:gd name="connsiteY11" fmla="*/ 726440 h 1046480"/>
                <a:gd name="connsiteX12" fmla="*/ 1361440 w 3154680"/>
                <a:gd name="connsiteY12" fmla="*/ 645160 h 1046480"/>
                <a:gd name="connsiteX13" fmla="*/ 1320800 w 3154680"/>
                <a:gd name="connsiteY13" fmla="*/ 645160 h 1046480"/>
                <a:gd name="connsiteX14" fmla="*/ 1320800 w 3154680"/>
                <a:gd name="connsiteY14" fmla="*/ 604520 h 1046480"/>
                <a:gd name="connsiteX15" fmla="*/ 1112520 w 3154680"/>
                <a:gd name="connsiteY15" fmla="*/ 604520 h 1046480"/>
                <a:gd name="connsiteX16" fmla="*/ 1112520 w 3154680"/>
                <a:gd name="connsiteY16" fmla="*/ 563880 h 1046480"/>
                <a:gd name="connsiteX17" fmla="*/ 1087120 w 3154680"/>
                <a:gd name="connsiteY17" fmla="*/ 563880 h 1046480"/>
                <a:gd name="connsiteX18" fmla="*/ 1087120 w 3154680"/>
                <a:gd name="connsiteY18" fmla="*/ 523240 h 1046480"/>
                <a:gd name="connsiteX19" fmla="*/ 1021080 w 3154680"/>
                <a:gd name="connsiteY19" fmla="*/ 523240 h 1046480"/>
                <a:gd name="connsiteX20" fmla="*/ 1021080 w 3154680"/>
                <a:gd name="connsiteY20" fmla="*/ 492760 h 1046480"/>
                <a:gd name="connsiteX21" fmla="*/ 853440 w 3154680"/>
                <a:gd name="connsiteY21" fmla="*/ 492760 h 1046480"/>
                <a:gd name="connsiteX22" fmla="*/ 853440 w 3154680"/>
                <a:gd name="connsiteY22" fmla="*/ 452120 h 1046480"/>
                <a:gd name="connsiteX23" fmla="*/ 848360 w 3154680"/>
                <a:gd name="connsiteY23" fmla="*/ 452120 h 1046480"/>
                <a:gd name="connsiteX24" fmla="*/ 848360 w 3154680"/>
                <a:gd name="connsiteY24" fmla="*/ 421640 h 1046480"/>
                <a:gd name="connsiteX25" fmla="*/ 782320 w 3154680"/>
                <a:gd name="connsiteY25" fmla="*/ 421640 h 1046480"/>
                <a:gd name="connsiteX26" fmla="*/ 782320 w 3154680"/>
                <a:gd name="connsiteY26" fmla="*/ 386080 h 1046480"/>
                <a:gd name="connsiteX27" fmla="*/ 624840 w 3154680"/>
                <a:gd name="connsiteY27" fmla="*/ 386080 h 1046480"/>
                <a:gd name="connsiteX28" fmla="*/ 624840 w 3154680"/>
                <a:gd name="connsiteY28" fmla="*/ 355600 h 1046480"/>
                <a:gd name="connsiteX29" fmla="*/ 607906 w 3154680"/>
                <a:gd name="connsiteY29" fmla="*/ 355600 h 1046480"/>
                <a:gd name="connsiteX30" fmla="*/ 591820 w 3154680"/>
                <a:gd name="connsiteY30" fmla="*/ 335279 h 1046480"/>
                <a:gd name="connsiteX31" fmla="*/ 563880 w 3154680"/>
                <a:gd name="connsiteY31" fmla="*/ 335280 h 1046480"/>
                <a:gd name="connsiteX32" fmla="*/ 563880 w 3154680"/>
                <a:gd name="connsiteY32" fmla="*/ 309880 h 1046480"/>
                <a:gd name="connsiteX33" fmla="*/ 497840 w 3154680"/>
                <a:gd name="connsiteY33" fmla="*/ 309880 h 1046480"/>
                <a:gd name="connsiteX34" fmla="*/ 497840 w 3154680"/>
                <a:gd name="connsiteY34" fmla="*/ 284480 h 1046480"/>
                <a:gd name="connsiteX35" fmla="*/ 457200 w 3154680"/>
                <a:gd name="connsiteY35" fmla="*/ 284480 h 1046480"/>
                <a:gd name="connsiteX36" fmla="*/ 457200 w 3154680"/>
                <a:gd name="connsiteY36" fmla="*/ 254000 h 1046480"/>
                <a:gd name="connsiteX37" fmla="*/ 457200 w 3154680"/>
                <a:gd name="connsiteY37" fmla="*/ 254000 h 1046480"/>
                <a:gd name="connsiteX38" fmla="*/ 401320 w 3154680"/>
                <a:gd name="connsiteY38" fmla="*/ 254000 h 1046480"/>
                <a:gd name="connsiteX39" fmla="*/ 401320 w 3154680"/>
                <a:gd name="connsiteY39" fmla="*/ 198120 h 1046480"/>
                <a:gd name="connsiteX40" fmla="*/ 370840 w 3154680"/>
                <a:gd name="connsiteY40" fmla="*/ 198120 h 1046480"/>
                <a:gd name="connsiteX41" fmla="*/ 370840 w 3154680"/>
                <a:gd name="connsiteY41" fmla="*/ 198120 h 1046480"/>
                <a:gd name="connsiteX42" fmla="*/ 370840 w 3154680"/>
                <a:gd name="connsiteY42" fmla="*/ 162560 h 1046480"/>
                <a:gd name="connsiteX43" fmla="*/ 193040 w 3154680"/>
                <a:gd name="connsiteY43" fmla="*/ 162560 h 1046480"/>
                <a:gd name="connsiteX44" fmla="*/ 193040 w 3154680"/>
                <a:gd name="connsiteY44" fmla="*/ 96520 h 1046480"/>
                <a:gd name="connsiteX45" fmla="*/ 177800 w 3154680"/>
                <a:gd name="connsiteY45" fmla="*/ 96520 h 1046480"/>
                <a:gd name="connsiteX46" fmla="*/ 152400 w 3154680"/>
                <a:gd name="connsiteY46" fmla="*/ 96520 h 1046480"/>
                <a:gd name="connsiteX47" fmla="*/ 152400 w 3154680"/>
                <a:gd name="connsiteY47" fmla="*/ 55880 h 1046480"/>
                <a:gd name="connsiteX48" fmla="*/ 101600 w 3154680"/>
                <a:gd name="connsiteY48" fmla="*/ 55880 h 1046480"/>
                <a:gd name="connsiteX49" fmla="*/ 103717 w 3154680"/>
                <a:gd name="connsiteY49" fmla="*/ 45296 h 1046480"/>
                <a:gd name="connsiteX50" fmla="*/ 8467 w 3154680"/>
                <a:gd name="connsiteY50" fmla="*/ 43180 h 1046480"/>
                <a:gd name="connsiteX51" fmla="*/ 0 w 3154680"/>
                <a:gd name="connsiteY51" fmla="*/ 0 h 1046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154680" h="1046480">
                  <a:moveTo>
                    <a:pt x="3154680" y="1046480"/>
                  </a:moveTo>
                  <a:lnTo>
                    <a:pt x="2280920" y="1046480"/>
                  </a:lnTo>
                  <a:lnTo>
                    <a:pt x="2280920" y="980440"/>
                  </a:lnTo>
                  <a:lnTo>
                    <a:pt x="2148840" y="980440"/>
                  </a:lnTo>
                  <a:lnTo>
                    <a:pt x="2148840" y="919480"/>
                  </a:lnTo>
                  <a:lnTo>
                    <a:pt x="2001520" y="919480"/>
                  </a:lnTo>
                  <a:lnTo>
                    <a:pt x="2001520" y="863600"/>
                  </a:lnTo>
                  <a:lnTo>
                    <a:pt x="1498600" y="863600"/>
                  </a:lnTo>
                  <a:lnTo>
                    <a:pt x="1498600" y="802640"/>
                  </a:lnTo>
                  <a:lnTo>
                    <a:pt x="1427480" y="802640"/>
                  </a:lnTo>
                  <a:lnTo>
                    <a:pt x="1427480" y="726440"/>
                  </a:lnTo>
                  <a:lnTo>
                    <a:pt x="1361440" y="726440"/>
                  </a:lnTo>
                  <a:lnTo>
                    <a:pt x="1361440" y="645160"/>
                  </a:lnTo>
                  <a:lnTo>
                    <a:pt x="1320800" y="645160"/>
                  </a:lnTo>
                  <a:lnTo>
                    <a:pt x="1320800" y="604520"/>
                  </a:lnTo>
                  <a:lnTo>
                    <a:pt x="1112520" y="604520"/>
                  </a:lnTo>
                  <a:lnTo>
                    <a:pt x="1112520" y="563880"/>
                  </a:lnTo>
                  <a:lnTo>
                    <a:pt x="1087120" y="563880"/>
                  </a:lnTo>
                  <a:lnTo>
                    <a:pt x="1087120" y="523240"/>
                  </a:lnTo>
                  <a:lnTo>
                    <a:pt x="1021080" y="523240"/>
                  </a:lnTo>
                  <a:lnTo>
                    <a:pt x="1021080" y="492760"/>
                  </a:lnTo>
                  <a:lnTo>
                    <a:pt x="853440" y="492760"/>
                  </a:lnTo>
                  <a:lnTo>
                    <a:pt x="853440" y="452120"/>
                  </a:lnTo>
                  <a:lnTo>
                    <a:pt x="848360" y="452120"/>
                  </a:lnTo>
                  <a:lnTo>
                    <a:pt x="848360" y="421640"/>
                  </a:lnTo>
                  <a:lnTo>
                    <a:pt x="782320" y="421640"/>
                  </a:lnTo>
                  <a:lnTo>
                    <a:pt x="782320" y="386080"/>
                  </a:lnTo>
                  <a:lnTo>
                    <a:pt x="624840" y="386080"/>
                  </a:lnTo>
                  <a:lnTo>
                    <a:pt x="624840" y="355600"/>
                  </a:lnTo>
                  <a:lnTo>
                    <a:pt x="607906" y="355600"/>
                  </a:lnTo>
                  <a:lnTo>
                    <a:pt x="591820" y="335279"/>
                  </a:lnTo>
                  <a:lnTo>
                    <a:pt x="563880" y="335280"/>
                  </a:lnTo>
                  <a:lnTo>
                    <a:pt x="563880" y="309880"/>
                  </a:lnTo>
                  <a:lnTo>
                    <a:pt x="497840" y="309880"/>
                  </a:lnTo>
                  <a:lnTo>
                    <a:pt x="497840" y="284480"/>
                  </a:lnTo>
                  <a:lnTo>
                    <a:pt x="457200" y="284480"/>
                  </a:lnTo>
                  <a:lnTo>
                    <a:pt x="457200" y="254000"/>
                  </a:lnTo>
                  <a:lnTo>
                    <a:pt x="457200" y="254000"/>
                  </a:lnTo>
                  <a:lnTo>
                    <a:pt x="401320" y="254000"/>
                  </a:lnTo>
                  <a:lnTo>
                    <a:pt x="401320" y="198120"/>
                  </a:lnTo>
                  <a:lnTo>
                    <a:pt x="370840" y="198120"/>
                  </a:lnTo>
                  <a:lnTo>
                    <a:pt x="370840" y="198120"/>
                  </a:lnTo>
                  <a:lnTo>
                    <a:pt x="370840" y="162560"/>
                  </a:lnTo>
                  <a:lnTo>
                    <a:pt x="193040" y="162560"/>
                  </a:lnTo>
                  <a:lnTo>
                    <a:pt x="193040" y="96520"/>
                  </a:lnTo>
                  <a:lnTo>
                    <a:pt x="177800" y="96520"/>
                  </a:lnTo>
                  <a:lnTo>
                    <a:pt x="152400" y="96520"/>
                  </a:lnTo>
                  <a:lnTo>
                    <a:pt x="152400" y="55880"/>
                  </a:lnTo>
                  <a:lnTo>
                    <a:pt x="101600" y="55880"/>
                  </a:lnTo>
                  <a:lnTo>
                    <a:pt x="103717" y="45296"/>
                  </a:lnTo>
                  <a:lnTo>
                    <a:pt x="8467" y="43180"/>
                  </a:lnTo>
                  <a:lnTo>
                    <a:pt x="0" y="0"/>
                  </a:lnTo>
                </a:path>
              </a:pathLst>
            </a:custGeom>
            <a:noFill/>
            <a:ln w="28575">
              <a:solidFill>
                <a:schemeClr val="accent1"/>
              </a:solidFill>
              <a:miter lim="800000"/>
              <a:headEnd/>
              <a:tailEnd/>
            </a:ln>
          </p:spPr>
          <p:txBody>
            <a:bodyPr rtlCol="0" anchor="ctr"/>
            <a:lstStyle/>
            <a:p>
              <a:pPr algn="ctr"/>
              <a:endParaRPr lang="en-US"/>
            </a:p>
          </p:txBody>
        </p:sp>
        <p:sp>
          <p:nvSpPr>
            <p:cNvPr id="607" name="Freeform: Shape 606">
              <a:extLst>
                <a:ext uri="{FF2B5EF4-FFF2-40B4-BE49-F238E27FC236}">
                  <a16:creationId xmlns:a16="http://schemas.microsoft.com/office/drawing/2014/main" id="{065FA46F-86AB-4AA5-C52F-BD5D2A6241A4}"/>
                </a:ext>
              </a:extLst>
            </p:cNvPr>
            <p:cNvSpPr/>
            <p:nvPr/>
          </p:nvSpPr>
          <p:spPr bwMode="auto">
            <a:xfrm>
              <a:off x="6616700" y="1987550"/>
              <a:ext cx="1498600" cy="1479550"/>
            </a:xfrm>
            <a:custGeom>
              <a:avLst/>
              <a:gdLst>
                <a:gd name="connsiteX0" fmla="*/ 1498600 w 1498600"/>
                <a:gd name="connsiteY0" fmla="*/ 1479550 h 1479550"/>
                <a:gd name="connsiteX1" fmla="*/ 1425575 w 1498600"/>
                <a:gd name="connsiteY1" fmla="*/ 1479550 h 1479550"/>
                <a:gd name="connsiteX2" fmla="*/ 1425575 w 1498600"/>
                <a:gd name="connsiteY2" fmla="*/ 1463675 h 1479550"/>
                <a:gd name="connsiteX3" fmla="*/ 1387475 w 1498600"/>
                <a:gd name="connsiteY3" fmla="*/ 1463675 h 1479550"/>
                <a:gd name="connsiteX4" fmla="*/ 1387475 w 1498600"/>
                <a:gd name="connsiteY4" fmla="*/ 1441450 h 1479550"/>
                <a:gd name="connsiteX5" fmla="*/ 1349375 w 1498600"/>
                <a:gd name="connsiteY5" fmla="*/ 1441450 h 1479550"/>
                <a:gd name="connsiteX6" fmla="*/ 1349375 w 1498600"/>
                <a:gd name="connsiteY6" fmla="*/ 1368425 h 1479550"/>
                <a:gd name="connsiteX7" fmla="*/ 1301750 w 1498600"/>
                <a:gd name="connsiteY7" fmla="*/ 1368425 h 1479550"/>
                <a:gd name="connsiteX8" fmla="*/ 1314450 w 1498600"/>
                <a:gd name="connsiteY8" fmla="*/ 1355725 h 1479550"/>
                <a:gd name="connsiteX9" fmla="*/ 1244600 w 1498600"/>
                <a:gd name="connsiteY9" fmla="*/ 1355725 h 1479550"/>
                <a:gd name="connsiteX10" fmla="*/ 1244600 w 1498600"/>
                <a:gd name="connsiteY10" fmla="*/ 1327150 h 1479550"/>
                <a:gd name="connsiteX11" fmla="*/ 1193800 w 1498600"/>
                <a:gd name="connsiteY11" fmla="*/ 1327150 h 1479550"/>
                <a:gd name="connsiteX12" fmla="*/ 1187450 w 1498600"/>
                <a:gd name="connsiteY12" fmla="*/ 1276350 h 1479550"/>
                <a:gd name="connsiteX13" fmla="*/ 1149350 w 1498600"/>
                <a:gd name="connsiteY13" fmla="*/ 1276350 h 1479550"/>
                <a:gd name="connsiteX14" fmla="*/ 1149350 w 1498600"/>
                <a:gd name="connsiteY14" fmla="*/ 1235075 h 1479550"/>
                <a:gd name="connsiteX15" fmla="*/ 1108075 w 1498600"/>
                <a:gd name="connsiteY15" fmla="*/ 1235075 h 1479550"/>
                <a:gd name="connsiteX16" fmla="*/ 1108075 w 1498600"/>
                <a:gd name="connsiteY16" fmla="*/ 1235075 h 1479550"/>
                <a:gd name="connsiteX17" fmla="*/ 1123950 w 1498600"/>
                <a:gd name="connsiteY17" fmla="*/ 1219200 h 1479550"/>
                <a:gd name="connsiteX18" fmla="*/ 1076325 w 1498600"/>
                <a:gd name="connsiteY18" fmla="*/ 1219200 h 1479550"/>
                <a:gd name="connsiteX19" fmla="*/ 1076325 w 1498600"/>
                <a:gd name="connsiteY19" fmla="*/ 1168400 h 1479550"/>
                <a:gd name="connsiteX20" fmla="*/ 1047750 w 1498600"/>
                <a:gd name="connsiteY20" fmla="*/ 1168400 h 1479550"/>
                <a:gd name="connsiteX21" fmla="*/ 1047750 w 1498600"/>
                <a:gd name="connsiteY21" fmla="*/ 1149350 h 1479550"/>
                <a:gd name="connsiteX22" fmla="*/ 984250 w 1498600"/>
                <a:gd name="connsiteY22" fmla="*/ 1149350 h 1479550"/>
                <a:gd name="connsiteX23" fmla="*/ 984250 w 1498600"/>
                <a:gd name="connsiteY23" fmla="*/ 1130300 h 1479550"/>
                <a:gd name="connsiteX24" fmla="*/ 917575 w 1498600"/>
                <a:gd name="connsiteY24" fmla="*/ 1130300 h 1479550"/>
                <a:gd name="connsiteX25" fmla="*/ 917575 w 1498600"/>
                <a:gd name="connsiteY25" fmla="*/ 1101725 h 1479550"/>
                <a:gd name="connsiteX26" fmla="*/ 895350 w 1498600"/>
                <a:gd name="connsiteY26" fmla="*/ 1101725 h 1479550"/>
                <a:gd name="connsiteX27" fmla="*/ 895350 w 1498600"/>
                <a:gd name="connsiteY27" fmla="*/ 1063625 h 1479550"/>
                <a:gd name="connsiteX28" fmla="*/ 869950 w 1498600"/>
                <a:gd name="connsiteY28" fmla="*/ 1063625 h 1479550"/>
                <a:gd name="connsiteX29" fmla="*/ 869950 w 1498600"/>
                <a:gd name="connsiteY29" fmla="*/ 1063625 h 1479550"/>
                <a:gd name="connsiteX30" fmla="*/ 869950 w 1498600"/>
                <a:gd name="connsiteY30" fmla="*/ 1041400 h 1479550"/>
                <a:gd name="connsiteX31" fmla="*/ 787400 w 1498600"/>
                <a:gd name="connsiteY31" fmla="*/ 1041400 h 1479550"/>
                <a:gd name="connsiteX32" fmla="*/ 787400 w 1498600"/>
                <a:gd name="connsiteY32" fmla="*/ 1019175 h 1479550"/>
                <a:gd name="connsiteX33" fmla="*/ 742950 w 1498600"/>
                <a:gd name="connsiteY33" fmla="*/ 1019175 h 1479550"/>
                <a:gd name="connsiteX34" fmla="*/ 758825 w 1498600"/>
                <a:gd name="connsiteY34" fmla="*/ 1003300 h 1479550"/>
                <a:gd name="connsiteX35" fmla="*/ 723900 w 1498600"/>
                <a:gd name="connsiteY35" fmla="*/ 1003300 h 1479550"/>
                <a:gd name="connsiteX36" fmla="*/ 723900 w 1498600"/>
                <a:gd name="connsiteY36" fmla="*/ 984250 h 1479550"/>
                <a:gd name="connsiteX37" fmla="*/ 682625 w 1498600"/>
                <a:gd name="connsiteY37" fmla="*/ 984250 h 1479550"/>
                <a:gd name="connsiteX38" fmla="*/ 682625 w 1498600"/>
                <a:gd name="connsiteY38" fmla="*/ 984250 h 1479550"/>
                <a:gd name="connsiteX39" fmla="*/ 682625 w 1498600"/>
                <a:gd name="connsiteY39" fmla="*/ 958850 h 1479550"/>
                <a:gd name="connsiteX40" fmla="*/ 631825 w 1498600"/>
                <a:gd name="connsiteY40" fmla="*/ 958850 h 1479550"/>
                <a:gd name="connsiteX41" fmla="*/ 631825 w 1498600"/>
                <a:gd name="connsiteY41" fmla="*/ 936625 h 1479550"/>
                <a:gd name="connsiteX42" fmla="*/ 612775 w 1498600"/>
                <a:gd name="connsiteY42" fmla="*/ 936625 h 1479550"/>
                <a:gd name="connsiteX43" fmla="*/ 612775 w 1498600"/>
                <a:gd name="connsiteY43" fmla="*/ 936625 h 1479550"/>
                <a:gd name="connsiteX44" fmla="*/ 612775 w 1498600"/>
                <a:gd name="connsiteY44" fmla="*/ 911225 h 1479550"/>
                <a:gd name="connsiteX45" fmla="*/ 612775 w 1498600"/>
                <a:gd name="connsiteY45" fmla="*/ 882650 h 1479550"/>
                <a:gd name="connsiteX46" fmla="*/ 581025 w 1498600"/>
                <a:gd name="connsiteY46" fmla="*/ 882650 h 1479550"/>
                <a:gd name="connsiteX47" fmla="*/ 581025 w 1498600"/>
                <a:gd name="connsiteY47" fmla="*/ 850900 h 1479550"/>
                <a:gd name="connsiteX48" fmla="*/ 565150 w 1498600"/>
                <a:gd name="connsiteY48" fmla="*/ 850900 h 1479550"/>
                <a:gd name="connsiteX49" fmla="*/ 565150 w 1498600"/>
                <a:gd name="connsiteY49" fmla="*/ 822325 h 1479550"/>
                <a:gd name="connsiteX50" fmla="*/ 565150 w 1498600"/>
                <a:gd name="connsiteY50" fmla="*/ 822325 h 1479550"/>
                <a:gd name="connsiteX51" fmla="*/ 565150 w 1498600"/>
                <a:gd name="connsiteY51" fmla="*/ 822325 h 1479550"/>
                <a:gd name="connsiteX52" fmla="*/ 549275 w 1498600"/>
                <a:gd name="connsiteY52" fmla="*/ 822325 h 1479550"/>
                <a:gd name="connsiteX53" fmla="*/ 549275 w 1498600"/>
                <a:gd name="connsiteY53" fmla="*/ 787400 h 1479550"/>
                <a:gd name="connsiteX54" fmla="*/ 549275 w 1498600"/>
                <a:gd name="connsiteY54" fmla="*/ 787400 h 1479550"/>
                <a:gd name="connsiteX55" fmla="*/ 530225 w 1498600"/>
                <a:gd name="connsiteY55" fmla="*/ 768350 h 1479550"/>
                <a:gd name="connsiteX56" fmla="*/ 520700 w 1498600"/>
                <a:gd name="connsiteY56" fmla="*/ 758825 h 1479550"/>
                <a:gd name="connsiteX57" fmla="*/ 520700 w 1498600"/>
                <a:gd name="connsiteY57" fmla="*/ 736600 h 1479550"/>
                <a:gd name="connsiteX58" fmla="*/ 520700 w 1498600"/>
                <a:gd name="connsiteY58" fmla="*/ 736600 h 1479550"/>
                <a:gd name="connsiteX59" fmla="*/ 492125 w 1498600"/>
                <a:gd name="connsiteY59" fmla="*/ 708025 h 1479550"/>
                <a:gd name="connsiteX60" fmla="*/ 492125 w 1498600"/>
                <a:gd name="connsiteY60" fmla="*/ 669925 h 1479550"/>
                <a:gd name="connsiteX61" fmla="*/ 485775 w 1498600"/>
                <a:gd name="connsiteY61" fmla="*/ 676275 h 1479550"/>
                <a:gd name="connsiteX62" fmla="*/ 485775 w 1498600"/>
                <a:gd name="connsiteY62" fmla="*/ 635000 h 1479550"/>
                <a:gd name="connsiteX63" fmla="*/ 419100 w 1498600"/>
                <a:gd name="connsiteY63" fmla="*/ 635000 h 1479550"/>
                <a:gd name="connsiteX64" fmla="*/ 419100 w 1498600"/>
                <a:gd name="connsiteY64" fmla="*/ 596900 h 1479550"/>
                <a:gd name="connsiteX65" fmla="*/ 387350 w 1498600"/>
                <a:gd name="connsiteY65" fmla="*/ 596900 h 1479550"/>
                <a:gd name="connsiteX66" fmla="*/ 387350 w 1498600"/>
                <a:gd name="connsiteY66" fmla="*/ 555625 h 1479550"/>
                <a:gd name="connsiteX67" fmla="*/ 387350 w 1498600"/>
                <a:gd name="connsiteY67" fmla="*/ 555625 h 1479550"/>
                <a:gd name="connsiteX68" fmla="*/ 387350 w 1498600"/>
                <a:gd name="connsiteY68" fmla="*/ 523875 h 1479550"/>
                <a:gd name="connsiteX69" fmla="*/ 374650 w 1498600"/>
                <a:gd name="connsiteY69" fmla="*/ 523875 h 1479550"/>
                <a:gd name="connsiteX70" fmla="*/ 374650 w 1498600"/>
                <a:gd name="connsiteY70" fmla="*/ 454025 h 1479550"/>
                <a:gd name="connsiteX71" fmla="*/ 352425 w 1498600"/>
                <a:gd name="connsiteY71" fmla="*/ 454025 h 1479550"/>
                <a:gd name="connsiteX72" fmla="*/ 352425 w 1498600"/>
                <a:gd name="connsiteY72" fmla="*/ 415925 h 1479550"/>
                <a:gd name="connsiteX73" fmla="*/ 330200 w 1498600"/>
                <a:gd name="connsiteY73" fmla="*/ 415925 h 1479550"/>
                <a:gd name="connsiteX74" fmla="*/ 330200 w 1498600"/>
                <a:gd name="connsiteY74" fmla="*/ 387350 h 1479550"/>
                <a:gd name="connsiteX75" fmla="*/ 314325 w 1498600"/>
                <a:gd name="connsiteY75" fmla="*/ 403225 h 1479550"/>
                <a:gd name="connsiteX76" fmla="*/ 314325 w 1498600"/>
                <a:gd name="connsiteY76" fmla="*/ 358775 h 1479550"/>
                <a:gd name="connsiteX77" fmla="*/ 250825 w 1498600"/>
                <a:gd name="connsiteY77" fmla="*/ 358775 h 1479550"/>
                <a:gd name="connsiteX78" fmla="*/ 250825 w 1498600"/>
                <a:gd name="connsiteY78" fmla="*/ 314325 h 1479550"/>
                <a:gd name="connsiteX79" fmla="*/ 200025 w 1498600"/>
                <a:gd name="connsiteY79" fmla="*/ 314325 h 1479550"/>
                <a:gd name="connsiteX80" fmla="*/ 200025 w 1498600"/>
                <a:gd name="connsiteY80" fmla="*/ 254000 h 1479550"/>
                <a:gd name="connsiteX81" fmla="*/ 193675 w 1498600"/>
                <a:gd name="connsiteY81" fmla="*/ 247650 h 1479550"/>
                <a:gd name="connsiteX82" fmla="*/ 193675 w 1498600"/>
                <a:gd name="connsiteY82" fmla="*/ 222250 h 1479550"/>
                <a:gd name="connsiteX83" fmla="*/ 158750 w 1498600"/>
                <a:gd name="connsiteY83" fmla="*/ 222250 h 1479550"/>
                <a:gd name="connsiteX84" fmla="*/ 158750 w 1498600"/>
                <a:gd name="connsiteY84" fmla="*/ 190500 h 1479550"/>
                <a:gd name="connsiteX85" fmla="*/ 114300 w 1498600"/>
                <a:gd name="connsiteY85" fmla="*/ 190500 h 1479550"/>
                <a:gd name="connsiteX86" fmla="*/ 114300 w 1498600"/>
                <a:gd name="connsiteY86" fmla="*/ 149225 h 1479550"/>
                <a:gd name="connsiteX87" fmla="*/ 73025 w 1498600"/>
                <a:gd name="connsiteY87" fmla="*/ 149225 h 1479550"/>
                <a:gd name="connsiteX88" fmla="*/ 73025 w 1498600"/>
                <a:gd name="connsiteY88" fmla="*/ 76200 h 1479550"/>
                <a:gd name="connsiteX89" fmla="*/ 60325 w 1498600"/>
                <a:gd name="connsiteY89" fmla="*/ 76200 h 1479550"/>
                <a:gd name="connsiteX90" fmla="*/ 60325 w 1498600"/>
                <a:gd name="connsiteY90" fmla="*/ 53975 h 1479550"/>
                <a:gd name="connsiteX91" fmla="*/ 31750 w 1498600"/>
                <a:gd name="connsiteY91" fmla="*/ 53975 h 1479550"/>
                <a:gd name="connsiteX92" fmla="*/ 44450 w 1498600"/>
                <a:gd name="connsiteY92" fmla="*/ 41275 h 1479550"/>
                <a:gd name="connsiteX93" fmla="*/ 25400 w 1498600"/>
                <a:gd name="connsiteY93" fmla="*/ 41275 h 1479550"/>
                <a:gd name="connsiteX94" fmla="*/ 25400 w 1498600"/>
                <a:gd name="connsiteY94" fmla="*/ 12700 h 1479550"/>
                <a:gd name="connsiteX95" fmla="*/ 0 w 1498600"/>
                <a:gd name="connsiteY95" fmla="*/ 12700 h 1479550"/>
                <a:gd name="connsiteX96" fmla="*/ 0 w 1498600"/>
                <a:gd name="connsiteY96" fmla="*/ 0 h 1479550"/>
                <a:gd name="connsiteX0" fmla="*/ 1498600 w 1498600"/>
                <a:gd name="connsiteY0" fmla="*/ 1479550 h 1479550"/>
                <a:gd name="connsiteX1" fmla="*/ 1425575 w 1498600"/>
                <a:gd name="connsiteY1" fmla="*/ 1479550 h 1479550"/>
                <a:gd name="connsiteX2" fmla="*/ 1425575 w 1498600"/>
                <a:gd name="connsiteY2" fmla="*/ 1463675 h 1479550"/>
                <a:gd name="connsiteX3" fmla="*/ 1387475 w 1498600"/>
                <a:gd name="connsiteY3" fmla="*/ 1463675 h 1479550"/>
                <a:gd name="connsiteX4" fmla="*/ 1387475 w 1498600"/>
                <a:gd name="connsiteY4" fmla="*/ 1441450 h 1479550"/>
                <a:gd name="connsiteX5" fmla="*/ 1349375 w 1498600"/>
                <a:gd name="connsiteY5" fmla="*/ 1441450 h 1479550"/>
                <a:gd name="connsiteX6" fmla="*/ 1349375 w 1498600"/>
                <a:gd name="connsiteY6" fmla="*/ 1368425 h 1479550"/>
                <a:gd name="connsiteX7" fmla="*/ 1301750 w 1498600"/>
                <a:gd name="connsiteY7" fmla="*/ 1368425 h 1479550"/>
                <a:gd name="connsiteX8" fmla="*/ 1314450 w 1498600"/>
                <a:gd name="connsiteY8" fmla="*/ 1355725 h 1479550"/>
                <a:gd name="connsiteX9" fmla="*/ 1244600 w 1498600"/>
                <a:gd name="connsiteY9" fmla="*/ 1355725 h 1479550"/>
                <a:gd name="connsiteX10" fmla="*/ 1244600 w 1498600"/>
                <a:gd name="connsiteY10" fmla="*/ 1327150 h 1479550"/>
                <a:gd name="connsiteX11" fmla="*/ 1193800 w 1498600"/>
                <a:gd name="connsiteY11" fmla="*/ 1327150 h 1479550"/>
                <a:gd name="connsiteX12" fmla="*/ 1187450 w 1498600"/>
                <a:gd name="connsiteY12" fmla="*/ 1276350 h 1479550"/>
                <a:gd name="connsiteX13" fmla="*/ 1149350 w 1498600"/>
                <a:gd name="connsiteY13" fmla="*/ 1276350 h 1479550"/>
                <a:gd name="connsiteX14" fmla="*/ 1149350 w 1498600"/>
                <a:gd name="connsiteY14" fmla="*/ 1235075 h 1479550"/>
                <a:gd name="connsiteX15" fmla="*/ 1108075 w 1498600"/>
                <a:gd name="connsiteY15" fmla="*/ 1235075 h 1479550"/>
                <a:gd name="connsiteX16" fmla="*/ 1108075 w 1498600"/>
                <a:gd name="connsiteY16" fmla="*/ 1235075 h 1479550"/>
                <a:gd name="connsiteX17" fmla="*/ 1123950 w 1498600"/>
                <a:gd name="connsiteY17" fmla="*/ 1219200 h 1479550"/>
                <a:gd name="connsiteX18" fmla="*/ 1076325 w 1498600"/>
                <a:gd name="connsiteY18" fmla="*/ 1219200 h 1479550"/>
                <a:gd name="connsiteX19" fmla="*/ 1076325 w 1498600"/>
                <a:gd name="connsiteY19" fmla="*/ 1168400 h 1479550"/>
                <a:gd name="connsiteX20" fmla="*/ 1047750 w 1498600"/>
                <a:gd name="connsiteY20" fmla="*/ 1168400 h 1479550"/>
                <a:gd name="connsiteX21" fmla="*/ 1047750 w 1498600"/>
                <a:gd name="connsiteY21" fmla="*/ 1149350 h 1479550"/>
                <a:gd name="connsiteX22" fmla="*/ 984250 w 1498600"/>
                <a:gd name="connsiteY22" fmla="*/ 1149350 h 1479550"/>
                <a:gd name="connsiteX23" fmla="*/ 984250 w 1498600"/>
                <a:gd name="connsiteY23" fmla="*/ 1130300 h 1479550"/>
                <a:gd name="connsiteX24" fmla="*/ 917575 w 1498600"/>
                <a:gd name="connsiteY24" fmla="*/ 1130300 h 1479550"/>
                <a:gd name="connsiteX25" fmla="*/ 917575 w 1498600"/>
                <a:gd name="connsiteY25" fmla="*/ 1101725 h 1479550"/>
                <a:gd name="connsiteX26" fmla="*/ 895350 w 1498600"/>
                <a:gd name="connsiteY26" fmla="*/ 1101725 h 1479550"/>
                <a:gd name="connsiteX27" fmla="*/ 895350 w 1498600"/>
                <a:gd name="connsiteY27" fmla="*/ 1063625 h 1479550"/>
                <a:gd name="connsiteX28" fmla="*/ 869950 w 1498600"/>
                <a:gd name="connsiteY28" fmla="*/ 1063625 h 1479550"/>
                <a:gd name="connsiteX29" fmla="*/ 869950 w 1498600"/>
                <a:gd name="connsiteY29" fmla="*/ 1063625 h 1479550"/>
                <a:gd name="connsiteX30" fmla="*/ 869950 w 1498600"/>
                <a:gd name="connsiteY30" fmla="*/ 1041400 h 1479550"/>
                <a:gd name="connsiteX31" fmla="*/ 787400 w 1498600"/>
                <a:gd name="connsiteY31" fmla="*/ 1041400 h 1479550"/>
                <a:gd name="connsiteX32" fmla="*/ 787400 w 1498600"/>
                <a:gd name="connsiteY32" fmla="*/ 1019175 h 1479550"/>
                <a:gd name="connsiteX33" fmla="*/ 742950 w 1498600"/>
                <a:gd name="connsiteY33" fmla="*/ 1019175 h 1479550"/>
                <a:gd name="connsiteX34" fmla="*/ 758825 w 1498600"/>
                <a:gd name="connsiteY34" fmla="*/ 1003300 h 1479550"/>
                <a:gd name="connsiteX35" fmla="*/ 723900 w 1498600"/>
                <a:gd name="connsiteY35" fmla="*/ 1003300 h 1479550"/>
                <a:gd name="connsiteX36" fmla="*/ 723900 w 1498600"/>
                <a:gd name="connsiteY36" fmla="*/ 984250 h 1479550"/>
                <a:gd name="connsiteX37" fmla="*/ 682625 w 1498600"/>
                <a:gd name="connsiteY37" fmla="*/ 984250 h 1479550"/>
                <a:gd name="connsiteX38" fmla="*/ 682625 w 1498600"/>
                <a:gd name="connsiteY38" fmla="*/ 984250 h 1479550"/>
                <a:gd name="connsiteX39" fmla="*/ 682625 w 1498600"/>
                <a:gd name="connsiteY39" fmla="*/ 958850 h 1479550"/>
                <a:gd name="connsiteX40" fmla="*/ 631825 w 1498600"/>
                <a:gd name="connsiteY40" fmla="*/ 958850 h 1479550"/>
                <a:gd name="connsiteX41" fmla="*/ 631825 w 1498600"/>
                <a:gd name="connsiteY41" fmla="*/ 936625 h 1479550"/>
                <a:gd name="connsiteX42" fmla="*/ 612775 w 1498600"/>
                <a:gd name="connsiteY42" fmla="*/ 936625 h 1479550"/>
                <a:gd name="connsiteX43" fmla="*/ 612775 w 1498600"/>
                <a:gd name="connsiteY43" fmla="*/ 936625 h 1479550"/>
                <a:gd name="connsiteX44" fmla="*/ 612775 w 1498600"/>
                <a:gd name="connsiteY44" fmla="*/ 911225 h 1479550"/>
                <a:gd name="connsiteX45" fmla="*/ 612775 w 1498600"/>
                <a:gd name="connsiteY45" fmla="*/ 882650 h 1479550"/>
                <a:gd name="connsiteX46" fmla="*/ 581025 w 1498600"/>
                <a:gd name="connsiteY46" fmla="*/ 882650 h 1479550"/>
                <a:gd name="connsiteX47" fmla="*/ 581025 w 1498600"/>
                <a:gd name="connsiteY47" fmla="*/ 850900 h 1479550"/>
                <a:gd name="connsiteX48" fmla="*/ 565150 w 1498600"/>
                <a:gd name="connsiteY48" fmla="*/ 850900 h 1479550"/>
                <a:gd name="connsiteX49" fmla="*/ 565150 w 1498600"/>
                <a:gd name="connsiteY49" fmla="*/ 822325 h 1479550"/>
                <a:gd name="connsiteX50" fmla="*/ 565150 w 1498600"/>
                <a:gd name="connsiteY50" fmla="*/ 822325 h 1479550"/>
                <a:gd name="connsiteX51" fmla="*/ 565150 w 1498600"/>
                <a:gd name="connsiteY51" fmla="*/ 822325 h 1479550"/>
                <a:gd name="connsiteX52" fmla="*/ 549275 w 1498600"/>
                <a:gd name="connsiteY52" fmla="*/ 822325 h 1479550"/>
                <a:gd name="connsiteX53" fmla="*/ 549275 w 1498600"/>
                <a:gd name="connsiteY53" fmla="*/ 787400 h 1479550"/>
                <a:gd name="connsiteX54" fmla="*/ 549275 w 1498600"/>
                <a:gd name="connsiteY54" fmla="*/ 787400 h 1479550"/>
                <a:gd name="connsiteX55" fmla="*/ 530225 w 1498600"/>
                <a:gd name="connsiteY55" fmla="*/ 768350 h 1479550"/>
                <a:gd name="connsiteX56" fmla="*/ 520700 w 1498600"/>
                <a:gd name="connsiteY56" fmla="*/ 758825 h 1479550"/>
                <a:gd name="connsiteX57" fmla="*/ 520700 w 1498600"/>
                <a:gd name="connsiteY57" fmla="*/ 736600 h 1479550"/>
                <a:gd name="connsiteX58" fmla="*/ 520700 w 1498600"/>
                <a:gd name="connsiteY58" fmla="*/ 736600 h 1479550"/>
                <a:gd name="connsiteX59" fmla="*/ 492125 w 1498600"/>
                <a:gd name="connsiteY59" fmla="*/ 708025 h 1479550"/>
                <a:gd name="connsiteX60" fmla="*/ 492125 w 1498600"/>
                <a:gd name="connsiteY60" fmla="*/ 669925 h 1479550"/>
                <a:gd name="connsiteX61" fmla="*/ 485775 w 1498600"/>
                <a:gd name="connsiteY61" fmla="*/ 676275 h 1479550"/>
                <a:gd name="connsiteX62" fmla="*/ 485775 w 1498600"/>
                <a:gd name="connsiteY62" fmla="*/ 635000 h 1479550"/>
                <a:gd name="connsiteX63" fmla="*/ 419100 w 1498600"/>
                <a:gd name="connsiteY63" fmla="*/ 635000 h 1479550"/>
                <a:gd name="connsiteX64" fmla="*/ 419100 w 1498600"/>
                <a:gd name="connsiteY64" fmla="*/ 596900 h 1479550"/>
                <a:gd name="connsiteX65" fmla="*/ 387350 w 1498600"/>
                <a:gd name="connsiteY65" fmla="*/ 596900 h 1479550"/>
                <a:gd name="connsiteX66" fmla="*/ 387350 w 1498600"/>
                <a:gd name="connsiteY66" fmla="*/ 555625 h 1479550"/>
                <a:gd name="connsiteX67" fmla="*/ 387350 w 1498600"/>
                <a:gd name="connsiteY67" fmla="*/ 555625 h 1479550"/>
                <a:gd name="connsiteX68" fmla="*/ 387350 w 1498600"/>
                <a:gd name="connsiteY68" fmla="*/ 523875 h 1479550"/>
                <a:gd name="connsiteX69" fmla="*/ 374650 w 1498600"/>
                <a:gd name="connsiteY69" fmla="*/ 523875 h 1479550"/>
                <a:gd name="connsiteX70" fmla="*/ 374650 w 1498600"/>
                <a:gd name="connsiteY70" fmla="*/ 454025 h 1479550"/>
                <a:gd name="connsiteX71" fmla="*/ 352425 w 1498600"/>
                <a:gd name="connsiteY71" fmla="*/ 454025 h 1479550"/>
                <a:gd name="connsiteX72" fmla="*/ 352425 w 1498600"/>
                <a:gd name="connsiteY72" fmla="*/ 415925 h 1479550"/>
                <a:gd name="connsiteX73" fmla="*/ 330200 w 1498600"/>
                <a:gd name="connsiteY73" fmla="*/ 415925 h 1479550"/>
                <a:gd name="connsiteX74" fmla="*/ 330200 w 1498600"/>
                <a:gd name="connsiteY74" fmla="*/ 387350 h 1479550"/>
                <a:gd name="connsiteX75" fmla="*/ 312737 w 1498600"/>
                <a:gd name="connsiteY75" fmla="*/ 387350 h 1479550"/>
                <a:gd name="connsiteX76" fmla="*/ 314325 w 1498600"/>
                <a:gd name="connsiteY76" fmla="*/ 358775 h 1479550"/>
                <a:gd name="connsiteX77" fmla="*/ 250825 w 1498600"/>
                <a:gd name="connsiteY77" fmla="*/ 358775 h 1479550"/>
                <a:gd name="connsiteX78" fmla="*/ 250825 w 1498600"/>
                <a:gd name="connsiteY78" fmla="*/ 314325 h 1479550"/>
                <a:gd name="connsiteX79" fmla="*/ 200025 w 1498600"/>
                <a:gd name="connsiteY79" fmla="*/ 314325 h 1479550"/>
                <a:gd name="connsiteX80" fmla="*/ 200025 w 1498600"/>
                <a:gd name="connsiteY80" fmla="*/ 254000 h 1479550"/>
                <a:gd name="connsiteX81" fmla="*/ 193675 w 1498600"/>
                <a:gd name="connsiteY81" fmla="*/ 247650 h 1479550"/>
                <a:gd name="connsiteX82" fmla="*/ 193675 w 1498600"/>
                <a:gd name="connsiteY82" fmla="*/ 222250 h 1479550"/>
                <a:gd name="connsiteX83" fmla="*/ 158750 w 1498600"/>
                <a:gd name="connsiteY83" fmla="*/ 222250 h 1479550"/>
                <a:gd name="connsiteX84" fmla="*/ 158750 w 1498600"/>
                <a:gd name="connsiteY84" fmla="*/ 190500 h 1479550"/>
                <a:gd name="connsiteX85" fmla="*/ 114300 w 1498600"/>
                <a:gd name="connsiteY85" fmla="*/ 190500 h 1479550"/>
                <a:gd name="connsiteX86" fmla="*/ 114300 w 1498600"/>
                <a:gd name="connsiteY86" fmla="*/ 149225 h 1479550"/>
                <a:gd name="connsiteX87" fmla="*/ 73025 w 1498600"/>
                <a:gd name="connsiteY87" fmla="*/ 149225 h 1479550"/>
                <a:gd name="connsiteX88" fmla="*/ 73025 w 1498600"/>
                <a:gd name="connsiteY88" fmla="*/ 76200 h 1479550"/>
                <a:gd name="connsiteX89" fmla="*/ 60325 w 1498600"/>
                <a:gd name="connsiteY89" fmla="*/ 76200 h 1479550"/>
                <a:gd name="connsiteX90" fmla="*/ 60325 w 1498600"/>
                <a:gd name="connsiteY90" fmla="*/ 53975 h 1479550"/>
                <a:gd name="connsiteX91" fmla="*/ 31750 w 1498600"/>
                <a:gd name="connsiteY91" fmla="*/ 53975 h 1479550"/>
                <a:gd name="connsiteX92" fmla="*/ 44450 w 1498600"/>
                <a:gd name="connsiteY92" fmla="*/ 41275 h 1479550"/>
                <a:gd name="connsiteX93" fmla="*/ 25400 w 1498600"/>
                <a:gd name="connsiteY93" fmla="*/ 41275 h 1479550"/>
                <a:gd name="connsiteX94" fmla="*/ 25400 w 1498600"/>
                <a:gd name="connsiteY94" fmla="*/ 12700 h 1479550"/>
                <a:gd name="connsiteX95" fmla="*/ 0 w 1498600"/>
                <a:gd name="connsiteY95" fmla="*/ 12700 h 1479550"/>
                <a:gd name="connsiteX96" fmla="*/ 0 w 1498600"/>
                <a:gd name="connsiteY96" fmla="*/ 0 h 1479550"/>
                <a:gd name="connsiteX0" fmla="*/ 1498600 w 1498600"/>
                <a:gd name="connsiteY0" fmla="*/ 1479550 h 1479550"/>
                <a:gd name="connsiteX1" fmla="*/ 1425575 w 1498600"/>
                <a:gd name="connsiteY1" fmla="*/ 1479550 h 1479550"/>
                <a:gd name="connsiteX2" fmla="*/ 1425575 w 1498600"/>
                <a:gd name="connsiteY2" fmla="*/ 1463675 h 1479550"/>
                <a:gd name="connsiteX3" fmla="*/ 1387475 w 1498600"/>
                <a:gd name="connsiteY3" fmla="*/ 1463675 h 1479550"/>
                <a:gd name="connsiteX4" fmla="*/ 1387475 w 1498600"/>
                <a:gd name="connsiteY4" fmla="*/ 1441450 h 1479550"/>
                <a:gd name="connsiteX5" fmla="*/ 1349375 w 1498600"/>
                <a:gd name="connsiteY5" fmla="*/ 1441450 h 1479550"/>
                <a:gd name="connsiteX6" fmla="*/ 1349375 w 1498600"/>
                <a:gd name="connsiteY6" fmla="*/ 1368425 h 1479550"/>
                <a:gd name="connsiteX7" fmla="*/ 1301750 w 1498600"/>
                <a:gd name="connsiteY7" fmla="*/ 1368425 h 1479550"/>
                <a:gd name="connsiteX8" fmla="*/ 1314450 w 1498600"/>
                <a:gd name="connsiteY8" fmla="*/ 1355725 h 1479550"/>
                <a:gd name="connsiteX9" fmla="*/ 1244600 w 1498600"/>
                <a:gd name="connsiteY9" fmla="*/ 1355725 h 1479550"/>
                <a:gd name="connsiteX10" fmla="*/ 1244600 w 1498600"/>
                <a:gd name="connsiteY10" fmla="*/ 1327150 h 1479550"/>
                <a:gd name="connsiteX11" fmla="*/ 1193800 w 1498600"/>
                <a:gd name="connsiteY11" fmla="*/ 1327150 h 1479550"/>
                <a:gd name="connsiteX12" fmla="*/ 1187450 w 1498600"/>
                <a:gd name="connsiteY12" fmla="*/ 1276350 h 1479550"/>
                <a:gd name="connsiteX13" fmla="*/ 1149350 w 1498600"/>
                <a:gd name="connsiteY13" fmla="*/ 1276350 h 1479550"/>
                <a:gd name="connsiteX14" fmla="*/ 1149350 w 1498600"/>
                <a:gd name="connsiteY14" fmla="*/ 1235075 h 1479550"/>
                <a:gd name="connsiteX15" fmla="*/ 1108075 w 1498600"/>
                <a:gd name="connsiteY15" fmla="*/ 1235075 h 1479550"/>
                <a:gd name="connsiteX16" fmla="*/ 1108075 w 1498600"/>
                <a:gd name="connsiteY16" fmla="*/ 1235075 h 1479550"/>
                <a:gd name="connsiteX17" fmla="*/ 1123950 w 1498600"/>
                <a:gd name="connsiteY17" fmla="*/ 1219200 h 1479550"/>
                <a:gd name="connsiteX18" fmla="*/ 1076325 w 1498600"/>
                <a:gd name="connsiteY18" fmla="*/ 1219200 h 1479550"/>
                <a:gd name="connsiteX19" fmla="*/ 1076325 w 1498600"/>
                <a:gd name="connsiteY19" fmla="*/ 1168400 h 1479550"/>
                <a:gd name="connsiteX20" fmla="*/ 1047750 w 1498600"/>
                <a:gd name="connsiteY20" fmla="*/ 1168400 h 1479550"/>
                <a:gd name="connsiteX21" fmla="*/ 1047750 w 1498600"/>
                <a:gd name="connsiteY21" fmla="*/ 1149350 h 1479550"/>
                <a:gd name="connsiteX22" fmla="*/ 984250 w 1498600"/>
                <a:gd name="connsiteY22" fmla="*/ 1149350 h 1479550"/>
                <a:gd name="connsiteX23" fmla="*/ 984250 w 1498600"/>
                <a:gd name="connsiteY23" fmla="*/ 1130300 h 1479550"/>
                <a:gd name="connsiteX24" fmla="*/ 917575 w 1498600"/>
                <a:gd name="connsiteY24" fmla="*/ 1130300 h 1479550"/>
                <a:gd name="connsiteX25" fmla="*/ 917575 w 1498600"/>
                <a:gd name="connsiteY25" fmla="*/ 1101725 h 1479550"/>
                <a:gd name="connsiteX26" fmla="*/ 895350 w 1498600"/>
                <a:gd name="connsiteY26" fmla="*/ 1101725 h 1479550"/>
                <a:gd name="connsiteX27" fmla="*/ 895350 w 1498600"/>
                <a:gd name="connsiteY27" fmla="*/ 1063625 h 1479550"/>
                <a:gd name="connsiteX28" fmla="*/ 869950 w 1498600"/>
                <a:gd name="connsiteY28" fmla="*/ 1063625 h 1479550"/>
                <a:gd name="connsiteX29" fmla="*/ 869950 w 1498600"/>
                <a:gd name="connsiteY29" fmla="*/ 1063625 h 1479550"/>
                <a:gd name="connsiteX30" fmla="*/ 869950 w 1498600"/>
                <a:gd name="connsiteY30" fmla="*/ 1041400 h 1479550"/>
                <a:gd name="connsiteX31" fmla="*/ 787400 w 1498600"/>
                <a:gd name="connsiteY31" fmla="*/ 1041400 h 1479550"/>
                <a:gd name="connsiteX32" fmla="*/ 787400 w 1498600"/>
                <a:gd name="connsiteY32" fmla="*/ 1019175 h 1479550"/>
                <a:gd name="connsiteX33" fmla="*/ 755650 w 1498600"/>
                <a:gd name="connsiteY33" fmla="*/ 1022350 h 1479550"/>
                <a:gd name="connsiteX34" fmla="*/ 758825 w 1498600"/>
                <a:gd name="connsiteY34" fmla="*/ 1003300 h 1479550"/>
                <a:gd name="connsiteX35" fmla="*/ 723900 w 1498600"/>
                <a:gd name="connsiteY35" fmla="*/ 1003300 h 1479550"/>
                <a:gd name="connsiteX36" fmla="*/ 723900 w 1498600"/>
                <a:gd name="connsiteY36" fmla="*/ 984250 h 1479550"/>
                <a:gd name="connsiteX37" fmla="*/ 682625 w 1498600"/>
                <a:gd name="connsiteY37" fmla="*/ 984250 h 1479550"/>
                <a:gd name="connsiteX38" fmla="*/ 682625 w 1498600"/>
                <a:gd name="connsiteY38" fmla="*/ 984250 h 1479550"/>
                <a:gd name="connsiteX39" fmla="*/ 682625 w 1498600"/>
                <a:gd name="connsiteY39" fmla="*/ 958850 h 1479550"/>
                <a:gd name="connsiteX40" fmla="*/ 631825 w 1498600"/>
                <a:gd name="connsiteY40" fmla="*/ 958850 h 1479550"/>
                <a:gd name="connsiteX41" fmla="*/ 631825 w 1498600"/>
                <a:gd name="connsiteY41" fmla="*/ 936625 h 1479550"/>
                <a:gd name="connsiteX42" fmla="*/ 612775 w 1498600"/>
                <a:gd name="connsiteY42" fmla="*/ 936625 h 1479550"/>
                <a:gd name="connsiteX43" fmla="*/ 612775 w 1498600"/>
                <a:gd name="connsiteY43" fmla="*/ 936625 h 1479550"/>
                <a:gd name="connsiteX44" fmla="*/ 612775 w 1498600"/>
                <a:gd name="connsiteY44" fmla="*/ 911225 h 1479550"/>
                <a:gd name="connsiteX45" fmla="*/ 612775 w 1498600"/>
                <a:gd name="connsiteY45" fmla="*/ 882650 h 1479550"/>
                <a:gd name="connsiteX46" fmla="*/ 581025 w 1498600"/>
                <a:gd name="connsiteY46" fmla="*/ 882650 h 1479550"/>
                <a:gd name="connsiteX47" fmla="*/ 581025 w 1498600"/>
                <a:gd name="connsiteY47" fmla="*/ 850900 h 1479550"/>
                <a:gd name="connsiteX48" fmla="*/ 565150 w 1498600"/>
                <a:gd name="connsiteY48" fmla="*/ 850900 h 1479550"/>
                <a:gd name="connsiteX49" fmla="*/ 565150 w 1498600"/>
                <a:gd name="connsiteY49" fmla="*/ 822325 h 1479550"/>
                <a:gd name="connsiteX50" fmla="*/ 565150 w 1498600"/>
                <a:gd name="connsiteY50" fmla="*/ 822325 h 1479550"/>
                <a:gd name="connsiteX51" fmla="*/ 565150 w 1498600"/>
                <a:gd name="connsiteY51" fmla="*/ 822325 h 1479550"/>
                <a:gd name="connsiteX52" fmla="*/ 549275 w 1498600"/>
                <a:gd name="connsiteY52" fmla="*/ 822325 h 1479550"/>
                <a:gd name="connsiteX53" fmla="*/ 549275 w 1498600"/>
                <a:gd name="connsiteY53" fmla="*/ 787400 h 1479550"/>
                <a:gd name="connsiteX54" fmla="*/ 549275 w 1498600"/>
                <a:gd name="connsiteY54" fmla="*/ 787400 h 1479550"/>
                <a:gd name="connsiteX55" fmla="*/ 530225 w 1498600"/>
                <a:gd name="connsiteY55" fmla="*/ 768350 h 1479550"/>
                <a:gd name="connsiteX56" fmla="*/ 520700 w 1498600"/>
                <a:gd name="connsiteY56" fmla="*/ 758825 h 1479550"/>
                <a:gd name="connsiteX57" fmla="*/ 520700 w 1498600"/>
                <a:gd name="connsiteY57" fmla="*/ 736600 h 1479550"/>
                <a:gd name="connsiteX58" fmla="*/ 520700 w 1498600"/>
                <a:gd name="connsiteY58" fmla="*/ 736600 h 1479550"/>
                <a:gd name="connsiteX59" fmla="*/ 492125 w 1498600"/>
                <a:gd name="connsiteY59" fmla="*/ 708025 h 1479550"/>
                <a:gd name="connsiteX60" fmla="*/ 492125 w 1498600"/>
                <a:gd name="connsiteY60" fmla="*/ 669925 h 1479550"/>
                <a:gd name="connsiteX61" fmla="*/ 485775 w 1498600"/>
                <a:gd name="connsiteY61" fmla="*/ 676275 h 1479550"/>
                <a:gd name="connsiteX62" fmla="*/ 485775 w 1498600"/>
                <a:gd name="connsiteY62" fmla="*/ 635000 h 1479550"/>
                <a:gd name="connsiteX63" fmla="*/ 419100 w 1498600"/>
                <a:gd name="connsiteY63" fmla="*/ 635000 h 1479550"/>
                <a:gd name="connsiteX64" fmla="*/ 419100 w 1498600"/>
                <a:gd name="connsiteY64" fmla="*/ 596900 h 1479550"/>
                <a:gd name="connsiteX65" fmla="*/ 387350 w 1498600"/>
                <a:gd name="connsiteY65" fmla="*/ 596900 h 1479550"/>
                <a:gd name="connsiteX66" fmla="*/ 387350 w 1498600"/>
                <a:gd name="connsiteY66" fmla="*/ 555625 h 1479550"/>
                <a:gd name="connsiteX67" fmla="*/ 387350 w 1498600"/>
                <a:gd name="connsiteY67" fmla="*/ 555625 h 1479550"/>
                <a:gd name="connsiteX68" fmla="*/ 387350 w 1498600"/>
                <a:gd name="connsiteY68" fmla="*/ 523875 h 1479550"/>
                <a:gd name="connsiteX69" fmla="*/ 374650 w 1498600"/>
                <a:gd name="connsiteY69" fmla="*/ 523875 h 1479550"/>
                <a:gd name="connsiteX70" fmla="*/ 374650 w 1498600"/>
                <a:gd name="connsiteY70" fmla="*/ 454025 h 1479550"/>
                <a:gd name="connsiteX71" fmla="*/ 352425 w 1498600"/>
                <a:gd name="connsiteY71" fmla="*/ 454025 h 1479550"/>
                <a:gd name="connsiteX72" fmla="*/ 352425 w 1498600"/>
                <a:gd name="connsiteY72" fmla="*/ 415925 h 1479550"/>
                <a:gd name="connsiteX73" fmla="*/ 330200 w 1498600"/>
                <a:gd name="connsiteY73" fmla="*/ 415925 h 1479550"/>
                <a:gd name="connsiteX74" fmla="*/ 330200 w 1498600"/>
                <a:gd name="connsiteY74" fmla="*/ 387350 h 1479550"/>
                <a:gd name="connsiteX75" fmla="*/ 312737 w 1498600"/>
                <a:gd name="connsiteY75" fmla="*/ 387350 h 1479550"/>
                <a:gd name="connsiteX76" fmla="*/ 314325 w 1498600"/>
                <a:gd name="connsiteY76" fmla="*/ 358775 h 1479550"/>
                <a:gd name="connsiteX77" fmla="*/ 250825 w 1498600"/>
                <a:gd name="connsiteY77" fmla="*/ 358775 h 1479550"/>
                <a:gd name="connsiteX78" fmla="*/ 250825 w 1498600"/>
                <a:gd name="connsiteY78" fmla="*/ 314325 h 1479550"/>
                <a:gd name="connsiteX79" fmla="*/ 200025 w 1498600"/>
                <a:gd name="connsiteY79" fmla="*/ 314325 h 1479550"/>
                <a:gd name="connsiteX80" fmla="*/ 200025 w 1498600"/>
                <a:gd name="connsiteY80" fmla="*/ 254000 h 1479550"/>
                <a:gd name="connsiteX81" fmla="*/ 193675 w 1498600"/>
                <a:gd name="connsiteY81" fmla="*/ 247650 h 1479550"/>
                <a:gd name="connsiteX82" fmla="*/ 193675 w 1498600"/>
                <a:gd name="connsiteY82" fmla="*/ 222250 h 1479550"/>
                <a:gd name="connsiteX83" fmla="*/ 158750 w 1498600"/>
                <a:gd name="connsiteY83" fmla="*/ 222250 h 1479550"/>
                <a:gd name="connsiteX84" fmla="*/ 158750 w 1498600"/>
                <a:gd name="connsiteY84" fmla="*/ 190500 h 1479550"/>
                <a:gd name="connsiteX85" fmla="*/ 114300 w 1498600"/>
                <a:gd name="connsiteY85" fmla="*/ 190500 h 1479550"/>
                <a:gd name="connsiteX86" fmla="*/ 114300 w 1498600"/>
                <a:gd name="connsiteY86" fmla="*/ 149225 h 1479550"/>
                <a:gd name="connsiteX87" fmla="*/ 73025 w 1498600"/>
                <a:gd name="connsiteY87" fmla="*/ 149225 h 1479550"/>
                <a:gd name="connsiteX88" fmla="*/ 73025 w 1498600"/>
                <a:gd name="connsiteY88" fmla="*/ 76200 h 1479550"/>
                <a:gd name="connsiteX89" fmla="*/ 60325 w 1498600"/>
                <a:gd name="connsiteY89" fmla="*/ 76200 h 1479550"/>
                <a:gd name="connsiteX90" fmla="*/ 60325 w 1498600"/>
                <a:gd name="connsiteY90" fmla="*/ 53975 h 1479550"/>
                <a:gd name="connsiteX91" fmla="*/ 31750 w 1498600"/>
                <a:gd name="connsiteY91" fmla="*/ 53975 h 1479550"/>
                <a:gd name="connsiteX92" fmla="*/ 44450 w 1498600"/>
                <a:gd name="connsiteY92" fmla="*/ 41275 h 1479550"/>
                <a:gd name="connsiteX93" fmla="*/ 25400 w 1498600"/>
                <a:gd name="connsiteY93" fmla="*/ 41275 h 1479550"/>
                <a:gd name="connsiteX94" fmla="*/ 25400 w 1498600"/>
                <a:gd name="connsiteY94" fmla="*/ 12700 h 1479550"/>
                <a:gd name="connsiteX95" fmla="*/ 0 w 1498600"/>
                <a:gd name="connsiteY95" fmla="*/ 12700 h 1479550"/>
                <a:gd name="connsiteX96" fmla="*/ 0 w 1498600"/>
                <a:gd name="connsiteY96" fmla="*/ 0 h 1479550"/>
                <a:gd name="connsiteX0" fmla="*/ 1498600 w 1498600"/>
                <a:gd name="connsiteY0" fmla="*/ 1479550 h 1479550"/>
                <a:gd name="connsiteX1" fmla="*/ 1425575 w 1498600"/>
                <a:gd name="connsiteY1" fmla="*/ 1479550 h 1479550"/>
                <a:gd name="connsiteX2" fmla="*/ 1425575 w 1498600"/>
                <a:gd name="connsiteY2" fmla="*/ 1463675 h 1479550"/>
                <a:gd name="connsiteX3" fmla="*/ 1387475 w 1498600"/>
                <a:gd name="connsiteY3" fmla="*/ 1463675 h 1479550"/>
                <a:gd name="connsiteX4" fmla="*/ 1387475 w 1498600"/>
                <a:gd name="connsiteY4" fmla="*/ 1441450 h 1479550"/>
                <a:gd name="connsiteX5" fmla="*/ 1349375 w 1498600"/>
                <a:gd name="connsiteY5" fmla="*/ 1441450 h 1479550"/>
                <a:gd name="connsiteX6" fmla="*/ 1349375 w 1498600"/>
                <a:gd name="connsiteY6" fmla="*/ 1368425 h 1479550"/>
                <a:gd name="connsiteX7" fmla="*/ 1301750 w 1498600"/>
                <a:gd name="connsiteY7" fmla="*/ 1368425 h 1479550"/>
                <a:gd name="connsiteX8" fmla="*/ 1314450 w 1498600"/>
                <a:gd name="connsiteY8" fmla="*/ 1355725 h 1479550"/>
                <a:gd name="connsiteX9" fmla="*/ 1244600 w 1498600"/>
                <a:gd name="connsiteY9" fmla="*/ 1355725 h 1479550"/>
                <a:gd name="connsiteX10" fmla="*/ 1244600 w 1498600"/>
                <a:gd name="connsiteY10" fmla="*/ 1327150 h 1479550"/>
                <a:gd name="connsiteX11" fmla="*/ 1193800 w 1498600"/>
                <a:gd name="connsiteY11" fmla="*/ 1327150 h 1479550"/>
                <a:gd name="connsiteX12" fmla="*/ 1187450 w 1498600"/>
                <a:gd name="connsiteY12" fmla="*/ 1276350 h 1479550"/>
                <a:gd name="connsiteX13" fmla="*/ 1149350 w 1498600"/>
                <a:gd name="connsiteY13" fmla="*/ 1276350 h 1479550"/>
                <a:gd name="connsiteX14" fmla="*/ 1149350 w 1498600"/>
                <a:gd name="connsiteY14" fmla="*/ 1235075 h 1479550"/>
                <a:gd name="connsiteX15" fmla="*/ 1108075 w 1498600"/>
                <a:gd name="connsiteY15" fmla="*/ 1235075 h 1479550"/>
                <a:gd name="connsiteX16" fmla="*/ 1108075 w 1498600"/>
                <a:gd name="connsiteY16" fmla="*/ 1235075 h 1479550"/>
                <a:gd name="connsiteX17" fmla="*/ 1114425 w 1498600"/>
                <a:gd name="connsiteY17" fmla="*/ 1214437 h 1479550"/>
                <a:gd name="connsiteX18" fmla="*/ 1076325 w 1498600"/>
                <a:gd name="connsiteY18" fmla="*/ 1219200 h 1479550"/>
                <a:gd name="connsiteX19" fmla="*/ 1076325 w 1498600"/>
                <a:gd name="connsiteY19" fmla="*/ 1168400 h 1479550"/>
                <a:gd name="connsiteX20" fmla="*/ 1047750 w 1498600"/>
                <a:gd name="connsiteY20" fmla="*/ 1168400 h 1479550"/>
                <a:gd name="connsiteX21" fmla="*/ 1047750 w 1498600"/>
                <a:gd name="connsiteY21" fmla="*/ 1149350 h 1479550"/>
                <a:gd name="connsiteX22" fmla="*/ 984250 w 1498600"/>
                <a:gd name="connsiteY22" fmla="*/ 1149350 h 1479550"/>
                <a:gd name="connsiteX23" fmla="*/ 984250 w 1498600"/>
                <a:gd name="connsiteY23" fmla="*/ 1130300 h 1479550"/>
                <a:gd name="connsiteX24" fmla="*/ 917575 w 1498600"/>
                <a:gd name="connsiteY24" fmla="*/ 1130300 h 1479550"/>
                <a:gd name="connsiteX25" fmla="*/ 917575 w 1498600"/>
                <a:gd name="connsiteY25" fmla="*/ 1101725 h 1479550"/>
                <a:gd name="connsiteX26" fmla="*/ 895350 w 1498600"/>
                <a:gd name="connsiteY26" fmla="*/ 1101725 h 1479550"/>
                <a:gd name="connsiteX27" fmla="*/ 895350 w 1498600"/>
                <a:gd name="connsiteY27" fmla="*/ 1063625 h 1479550"/>
                <a:gd name="connsiteX28" fmla="*/ 869950 w 1498600"/>
                <a:gd name="connsiteY28" fmla="*/ 1063625 h 1479550"/>
                <a:gd name="connsiteX29" fmla="*/ 869950 w 1498600"/>
                <a:gd name="connsiteY29" fmla="*/ 1063625 h 1479550"/>
                <a:gd name="connsiteX30" fmla="*/ 869950 w 1498600"/>
                <a:gd name="connsiteY30" fmla="*/ 1041400 h 1479550"/>
                <a:gd name="connsiteX31" fmla="*/ 787400 w 1498600"/>
                <a:gd name="connsiteY31" fmla="*/ 1041400 h 1479550"/>
                <a:gd name="connsiteX32" fmla="*/ 787400 w 1498600"/>
                <a:gd name="connsiteY32" fmla="*/ 1019175 h 1479550"/>
                <a:gd name="connsiteX33" fmla="*/ 755650 w 1498600"/>
                <a:gd name="connsiteY33" fmla="*/ 1022350 h 1479550"/>
                <a:gd name="connsiteX34" fmla="*/ 758825 w 1498600"/>
                <a:gd name="connsiteY34" fmla="*/ 1003300 h 1479550"/>
                <a:gd name="connsiteX35" fmla="*/ 723900 w 1498600"/>
                <a:gd name="connsiteY35" fmla="*/ 1003300 h 1479550"/>
                <a:gd name="connsiteX36" fmla="*/ 723900 w 1498600"/>
                <a:gd name="connsiteY36" fmla="*/ 984250 h 1479550"/>
                <a:gd name="connsiteX37" fmla="*/ 682625 w 1498600"/>
                <a:gd name="connsiteY37" fmla="*/ 984250 h 1479550"/>
                <a:gd name="connsiteX38" fmla="*/ 682625 w 1498600"/>
                <a:gd name="connsiteY38" fmla="*/ 984250 h 1479550"/>
                <a:gd name="connsiteX39" fmla="*/ 682625 w 1498600"/>
                <a:gd name="connsiteY39" fmla="*/ 958850 h 1479550"/>
                <a:gd name="connsiteX40" fmla="*/ 631825 w 1498600"/>
                <a:gd name="connsiteY40" fmla="*/ 958850 h 1479550"/>
                <a:gd name="connsiteX41" fmla="*/ 631825 w 1498600"/>
                <a:gd name="connsiteY41" fmla="*/ 936625 h 1479550"/>
                <a:gd name="connsiteX42" fmla="*/ 612775 w 1498600"/>
                <a:gd name="connsiteY42" fmla="*/ 936625 h 1479550"/>
                <a:gd name="connsiteX43" fmla="*/ 612775 w 1498600"/>
                <a:gd name="connsiteY43" fmla="*/ 936625 h 1479550"/>
                <a:gd name="connsiteX44" fmla="*/ 612775 w 1498600"/>
                <a:gd name="connsiteY44" fmla="*/ 911225 h 1479550"/>
                <a:gd name="connsiteX45" fmla="*/ 612775 w 1498600"/>
                <a:gd name="connsiteY45" fmla="*/ 882650 h 1479550"/>
                <a:gd name="connsiteX46" fmla="*/ 581025 w 1498600"/>
                <a:gd name="connsiteY46" fmla="*/ 882650 h 1479550"/>
                <a:gd name="connsiteX47" fmla="*/ 581025 w 1498600"/>
                <a:gd name="connsiteY47" fmla="*/ 850900 h 1479550"/>
                <a:gd name="connsiteX48" fmla="*/ 565150 w 1498600"/>
                <a:gd name="connsiteY48" fmla="*/ 850900 h 1479550"/>
                <a:gd name="connsiteX49" fmla="*/ 565150 w 1498600"/>
                <a:gd name="connsiteY49" fmla="*/ 822325 h 1479550"/>
                <a:gd name="connsiteX50" fmla="*/ 565150 w 1498600"/>
                <a:gd name="connsiteY50" fmla="*/ 822325 h 1479550"/>
                <a:gd name="connsiteX51" fmla="*/ 565150 w 1498600"/>
                <a:gd name="connsiteY51" fmla="*/ 822325 h 1479550"/>
                <a:gd name="connsiteX52" fmla="*/ 549275 w 1498600"/>
                <a:gd name="connsiteY52" fmla="*/ 822325 h 1479550"/>
                <a:gd name="connsiteX53" fmla="*/ 549275 w 1498600"/>
                <a:gd name="connsiteY53" fmla="*/ 787400 h 1479550"/>
                <a:gd name="connsiteX54" fmla="*/ 549275 w 1498600"/>
                <a:gd name="connsiteY54" fmla="*/ 787400 h 1479550"/>
                <a:gd name="connsiteX55" fmla="*/ 530225 w 1498600"/>
                <a:gd name="connsiteY55" fmla="*/ 768350 h 1479550"/>
                <a:gd name="connsiteX56" fmla="*/ 520700 w 1498600"/>
                <a:gd name="connsiteY56" fmla="*/ 758825 h 1479550"/>
                <a:gd name="connsiteX57" fmla="*/ 520700 w 1498600"/>
                <a:gd name="connsiteY57" fmla="*/ 736600 h 1479550"/>
                <a:gd name="connsiteX58" fmla="*/ 520700 w 1498600"/>
                <a:gd name="connsiteY58" fmla="*/ 736600 h 1479550"/>
                <a:gd name="connsiteX59" fmla="*/ 492125 w 1498600"/>
                <a:gd name="connsiteY59" fmla="*/ 708025 h 1479550"/>
                <a:gd name="connsiteX60" fmla="*/ 492125 w 1498600"/>
                <a:gd name="connsiteY60" fmla="*/ 669925 h 1479550"/>
                <a:gd name="connsiteX61" fmla="*/ 485775 w 1498600"/>
                <a:gd name="connsiteY61" fmla="*/ 676275 h 1479550"/>
                <a:gd name="connsiteX62" fmla="*/ 485775 w 1498600"/>
                <a:gd name="connsiteY62" fmla="*/ 635000 h 1479550"/>
                <a:gd name="connsiteX63" fmla="*/ 419100 w 1498600"/>
                <a:gd name="connsiteY63" fmla="*/ 635000 h 1479550"/>
                <a:gd name="connsiteX64" fmla="*/ 419100 w 1498600"/>
                <a:gd name="connsiteY64" fmla="*/ 596900 h 1479550"/>
                <a:gd name="connsiteX65" fmla="*/ 387350 w 1498600"/>
                <a:gd name="connsiteY65" fmla="*/ 596900 h 1479550"/>
                <a:gd name="connsiteX66" fmla="*/ 387350 w 1498600"/>
                <a:gd name="connsiteY66" fmla="*/ 555625 h 1479550"/>
                <a:gd name="connsiteX67" fmla="*/ 387350 w 1498600"/>
                <a:gd name="connsiteY67" fmla="*/ 555625 h 1479550"/>
                <a:gd name="connsiteX68" fmla="*/ 387350 w 1498600"/>
                <a:gd name="connsiteY68" fmla="*/ 523875 h 1479550"/>
                <a:gd name="connsiteX69" fmla="*/ 374650 w 1498600"/>
                <a:gd name="connsiteY69" fmla="*/ 523875 h 1479550"/>
                <a:gd name="connsiteX70" fmla="*/ 374650 w 1498600"/>
                <a:gd name="connsiteY70" fmla="*/ 454025 h 1479550"/>
                <a:gd name="connsiteX71" fmla="*/ 352425 w 1498600"/>
                <a:gd name="connsiteY71" fmla="*/ 454025 h 1479550"/>
                <a:gd name="connsiteX72" fmla="*/ 352425 w 1498600"/>
                <a:gd name="connsiteY72" fmla="*/ 415925 h 1479550"/>
                <a:gd name="connsiteX73" fmla="*/ 330200 w 1498600"/>
                <a:gd name="connsiteY73" fmla="*/ 415925 h 1479550"/>
                <a:gd name="connsiteX74" fmla="*/ 330200 w 1498600"/>
                <a:gd name="connsiteY74" fmla="*/ 387350 h 1479550"/>
                <a:gd name="connsiteX75" fmla="*/ 312737 w 1498600"/>
                <a:gd name="connsiteY75" fmla="*/ 387350 h 1479550"/>
                <a:gd name="connsiteX76" fmla="*/ 314325 w 1498600"/>
                <a:gd name="connsiteY76" fmla="*/ 358775 h 1479550"/>
                <a:gd name="connsiteX77" fmla="*/ 250825 w 1498600"/>
                <a:gd name="connsiteY77" fmla="*/ 358775 h 1479550"/>
                <a:gd name="connsiteX78" fmla="*/ 250825 w 1498600"/>
                <a:gd name="connsiteY78" fmla="*/ 314325 h 1479550"/>
                <a:gd name="connsiteX79" fmla="*/ 200025 w 1498600"/>
                <a:gd name="connsiteY79" fmla="*/ 314325 h 1479550"/>
                <a:gd name="connsiteX80" fmla="*/ 200025 w 1498600"/>
                <a:gd name="connsiteY80" fmla="*/ 254000 h 1479550"/>
                <a:gd name="connsiteX81" fmla="*/ 193675 w 1498600"/>
                <a:gd name="connsiteY81" fmla="*/ 247650 h 1479550"/>
                <a:gd name="connsiteX82" fmla="*/ 193675 w 1498600"/>
                <a:gd name="connsiteY82" fmla="*/ 222250 h 1479550"/>
                <a:gd name="connsiteX83" fmla="*/ 158750 w 1498600"/>
                <a:gd name="connsiteY83" fmla="*/ 222250 h 1479550"/>
                <a:gd name="connsiteX84" fmla="*/ 158750 w 1498600"/>
                <a:gd name="connsiteY84" fmla="*/ 190500 h 1479550"/>
                <a:gd name="connsiteX85" fmla="*/ 114300 w 1498600"/>
                <a:gd name="connsiteY85" fmla="*/ 190500 h 1479550"/>
                <a:gd name="connsiteX86" fmla="*/ 114300 w 1498600"/>
                <a:gd name="connsiteY86" fmla="*/ 149225 h 1479550"/>
                <a:gd name="connsiteX87" fmla="*/ 73025 w 1498600"/>
                <a:gd name="connsiteY87" fmla="*/ 149225 h 1479550"/>
                <a:gd name="connsiteX88" fmla="*/ 73025 w 1498600"/>
                <a:gd name="connsiteY88" fmla="*/ 76200 h 1479550"/>
                <a:gd name="connsiteX89" fmla="*/ 60325 w 1498600"/>
                <a:gd name="connsiteY89" fmla="*/ 76200 h 1479550"/>
                <a:gd name="connsiteX90" fmla="*/ 60325 w 1498600"/>
                <a:gd name="connsiteY90" fmla="*/ 53975 h 1479550"/>
                <a:gd name="connsiteX91" fmla="*/ 31750 w 1498600"/>
                <a:gd name="connsiteY91" fmla="*/ 53975 h 1479550"/>
                <a:gd name="connsiteX92" fmla="*/ 44450 w 1498600"/>
                <a:gd name="connsiteY92" fmla="*/ 41275 h 1479550"/>
                <a:gd name="connsiteX93" fmla="*/ 25400 w 1498600"/>
                <a:gd name="connsiteY93" fmla="*/ 41275 h 1479550"/>
                <a:gd name="connsiteX94" fmla="*/ 25400 w 1498600"/>
                <a:gd name="connsiteY94" fmla="*/ 12700 h 1479550"/>
                <a:gd name="connsiteX95" fmla="*/ 0 w 1498600"/>
                <a:gd name="connsiteY95" fmla="*/ 12700 h 1479550"/>
                <a:gd name="connsiteX96" fmla="*/ 0 w 1498600"/>
                <a:gd name="connsiteY96" fmla="*/ 0 h 1479550"/>
                <a:gd name="connsiteX0" fmla="*/ 1498600 w 1498600"/>
                <a:gd name="connsiteY0" fmla="*/ 1479550 h 1479550"/>
                <a:gd name="connsiteX1" fmla="*/ 1425575 w 1498600"/>
                <a:gd name="connsiteY1" fmla="*/ 1479550 h 1479550"/>
                <a:gd name="connsiteX2" fmla="*/ 1425575 w 1498600"/>
                <a:gd name="connsiteY2" fmla="*/ 1463675 h 1479550"/>
                <a:gd name="connsiteX3" fmla="*/ 1387475 w 1498600"/>
                <a:gd name="connsiteY3" fmla="*/ 1463675 h 1479550"/>
                <a:gd name="connsiteX4" fmla="*/ 1387475 w 1498600"/>
                <a:gd name="connsiteY4" fmla="*/ 1441450 h 1479550"/>
                <a:gd name="connsiteX5" fmla="*/ 1349375 w 1498600"/>
                <a:gd name="connsiteY5" fmla="*/ 1441450 h 1479550"/>
                <a:gd name="connsiteX6" fmla="*/ 1349375 w 1498600"/>
                <a:gd name="connsiteY6" fmla="*/ 1368425 h 1479550"/>
                <a:gd name="connsiteX7" fmla="*/ 1301750 w 1498600"/>
                <a:gd name="connsiteY7" fmla="*/ 1368425 h 1479550"/>
                <a:gd name="connsiteX8" fmla="*/ 1314450 w 1498600"/>
                <a:gd name="connsiteY8" fmla="*/ 1355725 h 1479550"/>
                <a:gd name="connsiteX9" fmla="*/ 1244600 w 1498600"/>
                <a:gd name="connsiteY9" fmla="*/ 1355725 h 1479550"/>
                <a:gd name="connsiteX10" fmla="*/ 1244600 w 1498600"/>
                <a:gd name="connsiteY10" fmla="*/ 1327150 h 1479550"/>
                <a:gd name="connsiteX11" fmla="*/ 1193800 w 1498600"/>
                <a:gd name="connsiteY11" fmla="*/ 1327150 h 1479550"/>
                <a:gd name="connsiteX12" fmla="*/ 1187450 w 1498600"/>
                <a:gd name="connsiteY12" fmla="*/ 1276350 h 1479550"/>
                <a:gd name="connsiteX13" fmla="*/ 1149350 w 1498600"/>
                <a:gd name="connsiteY13" fmla="*/ 1276350 h 1479550"/>
                <a:gd name="connsiteX14" fmla="*/ 1149350 w 1498600"/>
                <a:gd name="connsiteY14" fmla="*/ 1235075 h 1479550"/>
                <a:gd name="connsiteX15" fmla="*/ 1108075 w 1498600"/>
                <a:gd name="connsiteY15" fmla="*/ 1235075 h 1479550"/>
                <a:gd name="connsiteX16" fmla="*/ 1108075 w 1498600"/>
                <a:gd name="connsiteY16" fmla="*/ 1235075 h 1479550"/>
                <a:gd name="connsiteX17" fmla="*/ 1114425 w 1498600"/>
                <a:gd name="connsiteY17" fmla="*/ 1214437 h 1479550"/>
                <a:gd name="connsiteX18" fmla="*/ 1076325 w 1498600"/>
                <a:gd name="connsiteY18" fmla="*/ 1219200 h 1479550"/>
                <a:gd name="connsiteX19" fmla="*/ 1076325 w 1498600"/>
                <a:gd name="connsiteY19" fmla="*/ 1168400 h 1479550"/>
                <a:gd name="connsiteX20" fmla="*/ 1047750 w 1498600"/>
                <a:gd name="connsiteY20" fmla="*/ 1168400 h 1479550"/>
                <a:gd name="connsiteX21" fmla="*/ 1047750 w 1498600"/>
                <a:gd name="connsiteY21" fmla="*/ 1149350 h 1479550"/>
                <a:gd name="connsiteX22" fmla="*/ 984250 w 1498600"/>
                <a:gd name="connsiteY22" fmla="*/ 1149350 h 1479550"/>
                <a:gd name="connsiteX23" fmla="*/ 984250 w 1498600"/>
                <a:gd name="connsiteY23" fmla="*/ 1130300 h 1479550"/>
                <a:gd name="connsiteX24" fmla="*/ 917575 w 1498600"/>
                <a:gd name="connsiteY24" fmla="*/ 1130300 h 1479550"/>
                <a:gd name="connsiteX25" fmla="*/ 917575 w 1498600"/>
                <a:gd name="connsiteY25" fmla="*/ 1101725 h 1479550"/>
                <a:gd name="connsiteX26" fmla="*/ 895350 w 1498600"/>
                <a:gd name="connsiteY26" fmla="*/ 1101725 h 1479550"/>
                <a:gd name="connsiteX27" fmla="*/ 895350 w 1498600"/>
                <a:gd name="connsiteY27" fmla="*/ 1063625 h 1479550"/>
                <a:gd name="connsiteX28" fmla="*/ 869950 w 1498600"/>
                <a:gd name="connsiteY28" fmla="*/ 1063625 h 1479550"/>
                <a:gd name="connsiteX29" fmla="*/ 869950 w 1498600"/>
                <a:gd name="connsiteY29" fmla="*/ 1063625 h 1479550"/>
                <a:gd name="connsiteX30" fmla="*/ 869950 w 1498600"/>
                <a:gd name="connsiteY30" fmla="*/ 1041400 h 1479550"/>
                <a:gd name="connsiteX31" fmla="*/ 787400 w 1498600"/>
                <a:gd name="connsiteY31" fmla="*/ 1041400 h 1479550"/>
                <a:gd name="connsiteX32" fmla="*/ 787400 w 1498600"/>
                <a:gd name="connsiteY32" fmla="*/ 1019175 h 1479550"/>
                <a:gd name="connsiteX33" fmla="*/ 755650 w 1498600"/>
                <a:gd name="connsiteY33" fmla="*/ 1022350 h 1479550"/>
                <a:gd name="connsiteX34" fmla="*/ 758825 w 1498600"/>
                <a:gd name="connsiteY34" fmla="*/ 1003300 h 1479550"/>
                <a:gd name="connsiteX35" fmla="*/ 723900 w 1498600"/>
                <a:gd name="connsiteY35" fmla="*/ 1003300 h 1479550"/>
                <a:gd name="connsiteX36" fmla="*/ 723900 w 1498600"/>
                <a:gd name="connsiteY36" fmla="*/ 984250 h 1479550"/>
                <a:gd name="connsiteX37" fmla="*/ 682625 w 1498600"/>
                <a:gd name="connsiteY37" fmla="*/ 984250 h 1479550"/>
                <a:gd name="connsiteX38" fmla="*/ 682625 w 1498600"/>
                <a:gd name="connsiteY38" fmla="*/ 984250 h 1479550"/>
                <a:gd name="connsiteX39" fmla="*/ 682625 w 1498600"/>
                <a:gd name="connsiteY39" fmla="*/ 958850 h 1479550"/>
                <a:gd name="connsiteX40" fmla="*/ 631825 w 1498600"/>
                <a:gd name="connsiteY40" fmla="*/ 958850 h 1479550"/>
                <a:gd name="connsiteX41" fmla="*/ 631825 w 1498600"/>
                <a:gd name="connsiteY41" fmla="*/ 936625 h 1479550"/>
                <a:gd name="connsiteX42" fmla="*/ 612775 w 1498600"/>
                <a:gd name="connsiteY42" fmla="*/ 936625 h 1479550"/>
                <a:gd name="connsiteX43" fmla="*/ 612775 w 1498600"/>
                <a:gd name="connsiteY43" fmla="*/ 936625 h 1479550"/>
                <a:gd name="connsiteX44" fmla="*/ 612775 w 1498600"/>
                <a:gd name="connsiteY44" fmla="*/ 911225 h 1479550"/>
                <a:gd name="connsiteX45" fmla="*/ 612775 w 1498600"/>
                <a:gd name="connsiteY45" fmla="*/ 882650 h 1479550"/>
                <a:gd name="connsiteX46" fmla="*/ 581025 w 1498600"/>
                <a:gd name="connsiteY46" fmla="*/ 882650 h 1479550"/>
                <a:gd name="connsiteX47" fmla="*/ 581025 w 1498600"/>
                <a:gd name="connsiteY47" fmla="*/ 850900 h 1479550"/>
                <a:gd name="connsiteX48" fmla="*/ 565150 w 1498600"/>
                <a:gd name="connsiteY48" fmla="*/ 850900 h 1479550"/>
                <a:gd name="connsiteX49" fmla="*/ 565150 w 1498600"/>
                <a:gd name="connsiteY49" fmla="*/ 822325 h 1479550"/>
                <a:gd name="connsiteX50" fmla="*/ 565150 w 1498600"/>
                <a:gd name="connsiteY50" fmla="*/ 822325 h 1479550"/>
                <a:gd name="connsiteX51" fmla="*/ 565150 w 1498600"/>
                <a:gd name="connsiteY51" fmla="*/ 822325 h 1479550"/>
                <a:gd name="connsiteX52" fmla="*/ 549275 w 1498600"/>
                <a:gd name="connsiteY52" fmla="*/ 822325 h 1479550"/>
                <a:gd name="connsiteX53" fmla="*/ 549275 w 1498600"/>
                <a:gd name="connsiteY53" fmla="*/ 787400 h 1479550"/>
                <a:gd name="connsiteX54" fmla="*/ 549275 w 1498600"/>
                <a:gd name="connsiteY54" fmla="*/ 787400 h 1479550"/>
                <a:gd name="connsiteX55" fmla="*/ 530225 w 1498600"/>
                <a:gd name="connsiteY55" fmla="*/ 768350 h 1479550"/>
                <a:gd name="connsiteX56" fmla="*/ 520700 w 1498600"/>
                <a:gd name="connsiteY56" fmla="*/ 758825 h 1479550"/>
                <a:gd name="connsiteX57" fmla="*/ 520700 w 1498600"/>
                <a:gd name="connsiteY57" fmla="*/ 736600 h 1479550"/>
                <a:gd name="connsiteX58" fmla="*/ 520700 w 1498600"/>
                <a:gd name="connsiteY58" fmla="*/ 736600 h 1479550"/>
                <a:gd name="connsiteX59" fmla="*/ 492125 w 1498600"/>
                <a:gd name="connsiteY59" fmla="*/ 708025 h 1479550"/>
                <a:gd name="connsiteX60" fmla="*/ 492125 w 1498600"/>
                <a:gd name="connsiteY60" fmla="*/ 669925 h 1479550"/>
                <a:gd name="connsiteX61" fmla="*/ 485775 w 1498600"/>
                <a:gd name="connsiteY61" fmla="*/ 676275 h 1479550"/>
                <a:gd name="connsiteX62" fmla="*/ 485775 w 1498600"/>
                <a:gd name="connsiteY62" fmla="*/ 635000 h 1479550"/>
                <a:gd name="connsiteX63" fmla="*/ 419100 w 1498600"/>
                <a:gd name="connsiteY63" fmla="*/ 635000 h 1479550"/>
                <a:gd name="connsiteX64" fmla="*/ 419100 w 1498600"/>
                <a:gd name="connsiteY64" fmla="*/ 596900 h 1479550"/>
                <a:gd name="connsiteX65" fmla="*/ 387350 w 1498600"/>
                <a:gd name="connsiteY65" fmla="*/ 596900 h 1479550"/>
                <a:gd name="connsiteX66" fmla="*/ 387350 w 1498600"/>
                <a:gd name="connsiteY66" fmla="*/ 555625 h 1479550"/>
                <a:gd name="connsiteX67" fmla="*/ 387350 w 1498600"/>
                <a:gd name="connsiteY67" fmla="*/ 555625 h 1479550"/>
                <a:gd name="connsiteX68" fmla="*/ 387350 w 1498600"/>
                <a:gd name="connsiteY68" fmla="*/ 523875 h 1479550"/>
                <a:gd name="connsiteX69" fmla="*/ 374650 w 1498600"/>
                <a:gd name="connsiteY69" fmla="*/ 523875 h 1479550"/>
                <a:gd name="connsiteX70" fmla="*/ 374650 w 1498600"/>
                <a:gd name="connsiteY70" fmla="*/ 454025 h 1479550"/>
                <a:gd name="connsiteX71" fmla="*/ 352425 w 1498600"/>
                <a:gd name="connsiteY71" fmla="*/ 454025 h 1479550"/>
                <a:gd name="connsiteX72" fmla="*/ 352425 w 1498600"/>
                <a:gd name="connsiteY72" fmla="*/ 415925 h 1479550"/>
                <a:gd name="connsiteX73" fmla="*/ 330200 w 1498600"/>
                <a:gd name="connsiteY73" fmla="*/ 415925 h 1479550"/>
                <a:gd name="connsiteX74" fmla="*/ 330200 w 1498600"/>
                <a:gd name="connsiteY74" fmla="*/ 387350 h 1479550"/>
                <a:gd name="connsiteX75" fmla="*/ 312737 w 1498600"/>
                <a:gd name="connsiteY75" fmla="*/ 387350 h 1479550"/>
                <a:gd name="connsiteX76" fmla="*/ 314325 w 1498600"/>
                <a:gd name="connsiteY76" fmla="*/ 358775 h 1479550"/>
                <a:gd name="connsiteX77" fmla="*/ 250825 w 1498600"/>
                <a:gd name="connsiteY77" fmla="*/ 358775 h 1479550"/>
                <a:gd name="connsiteX78" fmla="*/ 250825 w 1498600"/>
                <a:gd name="connsiteY78" fmla="*/ 314325 h 1479550"/>
                <a:gd name="connsiteX79" fmla="*/ 200025 w 1498600"/>
                <a:gd name="connsiteY79" fmla="*/ 314325 h 1479550"/>
                <a:gd name="connsiteX80" fmla="*/ 200025 w 1498600"/>
                <a:gd name="connsiteY80" fmla="*/ 254000 h 1479550"/>
                <a:gd name="connsiteX81" fmla="*/ 193675 w 1498600"/>
                <a:gd name="connsiteY81" fmla="*/ 247650 h 1479550"/>
                <a:gd name="connsiteX82" fmla="*/ 193675 w 1498600"/>
                <a:gd name="connsiteY82" fmla="*/ 222250 h 1479550"/>
                <a:gd name="connsiteX83" fmla="*/ 158750 w 1498600"/>
                <a:gd name="connsiteY83" fmla="*/ 222250 h 1479550"/>
                <a:gd name="connsiteX84" fmla="*/ 158750 w 1498600"/>
                <a:gd name="connsiteY84" fmla="*/ 190500 h 1479550"/>
                <a:gd name="connsiteX85" fmla="*/ 114300 w 1498600"/>
                <a:gd name="connsiteY85" fmla="*/ 190500 h 1479550"/>
                <a:gd name="connsiteX86" fmla="*/ 114300 w 1498600"/>
                <a:gd name="connsiteY86" fmla="*/ 149225 h 1479550"/>
                <a:gd name="connsiteX87" fmla="*/ 73025 w 1498600"/>
                <a:gd name="connsiteY87" fmla="*/ 149225 h 1479550"/>
                <a:gd name="connsiteX88" fmla="*/ 73025 w 1498600"/>
                <a:gd name="connsiteY88" fmla="*/ 76200 h 1479550"/>
                <a:gd name="connsiteX89" fmla="*/ 60325 w 1498600"/>
                <a:gd name="connsiteY89" fmla="*/ 76200 h 1479550"/>
                <a:gd name="connsiteX90" fmla="*/ 60325 w 1498600"/>
                <a:gd name="connsiteY90" fmla="*/ 53975 h 1479550"/>
                <a:gd name="connsiteX91" fmla="*/ 31750 w 1498600"/>
                <a:gd name="connsiteY91" fmla="*/ 53975 h 1479550"/>
                <a:gd name="connsiteX92" fmla="*/ 44450 w 1498600"/>
                <a:gd name="connsiteY92" fmla="*/ 41275 h 1479550"/>
                <a:gd name="connsiteX93" fmla="*/ 25400 w 1498600"/>
                <a:gd name="connsiteY93" fmla="*/ 41275 h 1479550"/>
                <a:gd name="connsiteX94" fmla="*/ 25400 w 1498600"/>
                <a:gd name="connsiteY94" fmla="*/ 12700 h 1479550"/>
                <a:gd name="connsiteX95" fmla="*/ 0 w 1498600"/>
                <a:gd name="connsiteY95" fmla="*/ 12700 h 1479550"/>
                <a:gd name="connsiteX96" fmla="*/ 0 w 1498600"/>
                <a:gd name="connsiteY96" fmla="*/ 0 h 1479550"/>
                <a:gd name="connsiteX0" fmla="*/ 1498600 w 1498600"/>
                <a:gd name="connsiteY0" fmla="*/ 1479550 h 1479550"/>
                <a:gd name="connsiteX1" fmla="*/ 1425575 w 1498600"/>
                <a:gd name="connsiteY1" fmla="*/ 1479550 h 1479550"/>
                <a:gd name="connsiteX2" fmla="*/ 1425575 w 1498600"/>
                <a:gd name="connsiteY2" fmla="*/ 1463675 h 1479550"/>
                <a:gd name="connsiteX3" fmla="*/ 1387475 w 1498600"/>
                <a:gd name="connsiteY3" fmla="*/ 1463675 h 1479550"/>
                <a:gd name="connsiteX4" fmla="*/ 1387475 w 1498600"/>
                <a:gd name="connsiteY4" fmla="*/ 1441450 h 1479550"/>
                <a:gd name="connsiteX5" fmla="*/ 1349375 w 1498600"/>
                <a:gd name="connsiteY5" fmla="*/ 1441450 h 1479550"/>
                <a:gd name="connsiteX6" fmla="*/ 1349375 w 1498600"/>
                <a:gd name="connsiteY6" fmla="*/ 1368425 h 1479550"/>
                <a:gd name="connsiteX7" fmla="*/ 1301750 w 1498600"/>
                <a:gd name="connsiteY7" fmla="*/ 1368425 h 1479550"/>
                <a:gd name="connsiteX8" fmla="*/ 1314450 w 1498600"/>
                <a:gd name="connsiteY8" fmla="*/ 1355725 h 1479550"/>
                <a:gd name="connsiteX9" fmla="*/ 1244600 w 1498600"/>
                <a:gd name="connsiteY9" fmla="*/ 1355725 h 1479550"/>
                <a:gd name="connsiteX10" fmla="*/ 1244600 w 1498600"/>
                <a:gd name="connsiteY10" fmla="*/ 1327150 h 1479550"/>
                <a:gd name="connsiteX11" fmla="*/ 1193800 w 1498600"/>
                <a:gd name="connsiteY11" fmla="*/ 1327150 h 1479550"/>
                <a:gd name="connsiteX12" fmla="*/ 1187450 w 1498600"/>
                <a:gd name="connsiteY12" fmla="*/ 1276350 h 1479550"/>
                <a:gd name="connsiteX13" fmla="*/ 1149350 w 1498600"/>
                <a:gd name="connsiteY13" fmla="*/ 1276350 h 1479550"/>
                <a:gd name="connsiteX14" fmla="*/ 1149350 w 1498600"/>
                <a:gd name="connsiteY14" fmla="*/ 1235075 h 1479550"/>
                <a:gd name="connsiteX15" fmla="*/ 1108075 w 1498600"/>
                <a:gd name="connsiteY15" fmla="*/ 1235075 h 1479550"/>
                <a:gd name="connsiteX16" fmla="*/ 1114425 w 1498600"/>
                <a:gd name="connsiteY16" fmla="*/ 1235075 h 1479550"/>
                <a:gd name="connsiteX17" fmla="*/ 1114425 w 1498600"/>
                <a:gd name="connsiteY17" fmla="*/ 1214437 h 1479550"/>
                <a:gd name="connsiteX18" fmla="*/ 1076325 w 1498600"/>
                <a:gd name="connsiteY18" fmla="*/ 1219200 h 1479550"/>
                <a:gd name="connsiteX19" fmla="*/ 1076325 w 1498600"/>
                <a:gd name="connsiteY19" fmla="*/ 1168400 h 1479550"/>
                <a:gd name="connsiteX20" fmla="*/ 1047750 w 1498600"/>
                <a:gd name="connsiteY20" fmla="*/ 1168400 h 1479550"/>
                <a:gd name="connsiteX21" fmla="*/ 1047750 w 1498600"/>
                <a:gd name="connsiteY21" fmla="*/ 1149350 h 1479550"/>
                <a:gd name="connsiteX22" fmla="*/ 984250 w 1498600"/>
                <a:gd name="connsiteY22" fmla="*/ 1149350 h 1479550"/>
                <a:gd name="connsiteX23" fmla="*/ 984250 w 1498600"/>
                <a:gd name="connsiteY23" fmla="*/ 1130300 h 1479550"/>
                <a:gd name="connsiteX24" fmla="*/ 917575 w 1498600"/>
                <a:gd name="connsiteY24" fmla="*/ 1130300 h 1479550"/>
                <a:gd name="connsiteX25" fmla="*/ 917575 w 1498600"/>
                <a:gd name="connsiteY25" fmla="*/ 1101725 h 1479550"/>
                <a:gd name="connsiteX26" fmla="*/ 895350 w 1498600"/>
                <a:gd name="connsiteY26" fmla="*/ 1101725 h 1479550"/>
                <a:gd name="connsiteX27" fmla="*/ 895350 w 1498600"/>
                <a:gd name="connsiteY27" fmla="*/ 1063625 h 1479550"/>
                <a:gd name="connsiteX28" fmla="*/ 869950 w 1498600"/>
                <a:gd name="connsiteY28" fmla="*/ 1063625 h 1479550"/>
                <a:gd name="connsiteX29" fmla="*/ 869950 w 1498600"/>
                <a:gd name="connsiteY29" fmla="*/ 1063625 h 1479550"/>
                <a:gd name="connsiteX30" fmla="*/ 869950 w 1498600"/>
                <a:gd name="connsiteY30" fmla="*/ 1041400 h 1479550"/>
                <a:gd name="connsiteX31" fmla="*/ 787400 w 1498600"/>
                <a:gd name="connsiteY31" fmla="*/ 1041400 h 1479550"/>
                <a:gd name="connsiteX32" fmla="*/ 787400 w 1498600"/>
                <a:gd name="connsiteY32" fmla="*/ 1019175 h 1479550"/>
                <a:gd name="connsiteX33" fmla="*/ 755650 w 1498600"/>
                <a:gd name="connsiteY33" fmla="*/ 1022350 h 1479550"/>
                <a:gd name="connsiteX34" fmla="*/ 758825 w 1498600"/>
                <a:gd name="connsiteY34" fmla="*/ 1003300 h 1479550"/>
                <a:gd name="connsiteX35" fmla="*/ 723900 w 1498600"/>
                <a:gd name="connsiteY35" fmla="*/ 1003300 h 1479550"/>
                <a:gd name="connsiteX36" fmla="*/ 723900 w 1498600"/>
                <a:gd name="connsiteY36" fmla="*/ 984250 h 1479550"/>
                <a:gd name="connsiteX37" fmla="*/ 682625 w 1498600"/>
                <a:gd name="connsiteY37" fmla="*/ 984250 h 1479550"/>
                <a:gd name="connsiteX38" fmla="*/ 682625 w 1498600"/>
                <a:gd name="connsiteY38" fmla="*/ 984250 h 1479550"/>
                <a:gd name="connsiteX39" fmla="*/ 682625 w 1498600"/>
                <a:gd name="connsiteY39" fmla="*/ 958850 h 1479550"/>
                <a:gd name="connsiteX40" fmla="*/ 631825 w 1498600"/>
                <a:gd name="connsiteY40" fmla="*/ 958850 h 1479550"/>
                <a:gd name="connsiteX41" fmla="*/ 631825 w 1498600"/>
                <a:gd name="connsiteY41" fmla="*/ 936625 h 1479550"/>
                <a:gd name="connsiteX42" fmla="*/ 612775 w 1498600"/>
                <a:gd name="connsiteY42" fmla="*/ 936625 h 1479550"/>
                <a:gd name="connsiteX43" fmla="*/ 612775 w 1498600"/>
                <a:gd name="connsiteY43" fmla="*/ 936625 h 1479550"/>
                <a:gd name="connsiteX44" fmla="*/ 612775 w 1498600"/>
                <a:gd name="connsiteY44" fmla="*/ 911225 h 1479550"/>
                <a:gd name="connsiteX45" fmla="*/ 612775 w 1498600"/>
                <a:gd name="connsiteY45" fmla="*/ 882650 h 1479550"/>
                <a:gd name="connsiteX46" fmla="*/ 581025 w 1498600"/>
                <a:gd name="connsiteY46" fmla="*/ 882650 h 1479550"/>
                <a:gd name="connsiteX47" fmla="*/ 581025 w 1498600"/>
                <a:gd name="connsiteY47" fmla="*/ 850900 h 1479550"/>
                <a:gd name="connsiteX48" fmla="*/ 565150 w 1498600"/>
                <a:gd name="connsiteY48" fmla="*/ 850900 h 1479550"/>
                <a:gd name="connsiteX49" fmla="*/ 565150 w 1498600"/>
                <a:gd name="connsiteY49" fmla="*/ 822325 h 1479550"/>
                <a:gd name="connsiteX50" fmla="*/ 565150 w 1498600"/>
                <a:gd name="connsiteY50" fmla="*/ 822325 h 1479550"/>
                <a:gd name="connsiteX51" fmla="*/ 565150 w 1498600"/>
                <a:gd name="connsiteY51" fmla="*/ 822325 h 1479550"/>
                <a:gd name="connsiteX52" fmla="*/ 549275 w 1498600"/>
                <a:gd name="connsiteY52" fmla="*/ 822325 h 1479550"/>
                <a:gd name="connsiteX53" fmla="*/ 549275 w 1498600"/>
                <a:gd name="connsiteY53" fmla="*/ 787400 h 1479550"/>
                <a:gd name="connsiteX54" fmla="*/ 549275 w 1498600"/>
                <a:gd name="connsiteY54" fmla="*/ 787400 h 1479550"/>
                <a:gd name="connsiteX55" fmla="*/ 530225 w 1498600"/>
                <a:gd name="connsiteY55" fmla="*/ 768350 h 1479550"/>
                <a:gd name="connsiteX56" fmla="*/ 520700 w 1498600"/>
                <a:gd name="connsiteY56" fmla="*/ 758825 h 1479550"/>
                <a:gd name="connsiteX57" fmla="*/ 520700 w 1498600"/>
                <a:gd name="connsiteY57" fmla="*/ 736600 h 1479550"/>
                <a:gd name="connsiteX58" fmla="*/ 520700 w 1498600"/>
                <a:gd name="connsiteY58" fmla="*/ 736600 h 1479550"/>
                <a:gd name="connsiteX59" fmla="*/ 492125 w 1498600"/>
                <a:gd name="connsiteY59" fmla="*/ 708025 h 1479550"/>
                <a:gd name="connsiteX60" fmla="*/ 492125 w 1498600"/>
                <a:gd name="connsiteY60" fmla="*/ 669925 h 1479550"/>
                <a:gd name="connsiteX61" fmla="*/ 485775 w 1498600"/>
                <a:gd name="connsiteY61" fmla="*/ 676275 h 1479550"/>
                <a:gd name="connsiteX62" fmla="*/ 485775 w 1498600"/>
                <a:gd name="connsiteY62" fmla="*/ 635000 h 1479550"/>
                <a:gd name="connsiteX63" fmla="*/ 419100 w 1498600"/>
                <a:gd name="connsiteY63" fmla="*/ 635000 h 1479550"/>
                <a:gd name="connsiteX64" fmla="*/ 419100 w 1498600"/>
                <a:gd name="connsiteY64" fmla="*/ 596900 h 1479550"/>
                <a:gd name="connsiteX65" fmla="*/ 387350 w 1498600"/>
                <a:gd name="connsiteY65" fmla="*/ 596900 h 1479550"/>
                <a:gd name="connsiteX66" fmla="*/ 387350 w 1498600"/>
                <a:gd name="connsiteY66" fmla="*/ 555625 h 1479550"/>
                <a:gd name="connsiteX67" fmla="*/ 387350 w 1498600"/>
                <a:gd name="connsiteY67" fmla="*/ 555625 h 1479550"/>
                <a:gd name="connsiteX68" fmla="*/ 387350 w 1498600"/>
                <a:gd name="connsiteY68" fmla="*/ 523875 h 1479550"/>
                <a:gd name="connsiteX69" fmla="*/ 374650 w 1498600"/>
                <a:gd name="connsiteY69" fmla="*/ 523875 h 1479550"/>
                <a:gd name="connsiteX70" fmla="*/ 374650 w 1498600"/>
                <a:gd name="connsiteY70" fmla="*/ 454025 h 1479550"/>
                <a:gd name="connsiteX71" fmla="*/ 352425 w 1498600"/>
                <a:gd name="connsiteY71" fmla="*/ 454025 h 1479550"/>
                <a:gd name="connsiteX72" fmla="*/ 352425 w 1498600"/>
                <a:gd name="connsiteY72" fmla="*/ 415925 h 1479550"/>
                <a:gd name="connsiteX73" fmla="*/ 330200 w 1498600"/>
                <a:gd name="connsiteY73" fmla="*/ 415925 h 1479550"/>
                <a:gd name="connsiteX74" fmla="*/ 330200 w 1498600"/>
                <a:gd name="connsiteY74" fmla="*/ 387350 h 1479550"/>
                <a:gd name="connsiteX75" fmla="*/ 312737 w 1498600"/>
                <a:gd name="connsiteY75" fmla="*/ 387350 h 1479550"/>
                <a:gd name="connsiteX76" fmla="*/ 314325 w 1498600"/>
                <a:gd name="connsiteY76" fmla="*/ 358775 h 1479550"/>
                <a:gd name="connsiteX77" fmla="*/ 250825 w 1498600"/>
                <a:gd name="connsiteY77" fmla="*/ 358775 h 1479550"/>
                <a:gd name="connsiteX78" fmla="*/ 250825 w 1498600"/>
                <a:gd name="connsiteY78" fmla="*/ 314325 h 1479550"/>
                <a:gd name="connsiteX79" fmla="*/ 200025 w 1498600"/>
                <a:gd name="connsiteY79" fmla="*/ 314325 h 1479550"/>
                <a:gd name="connsiteX80" fmla="*/ 200025 w 1498600"/>
                <a:gd name="connsiteY80" fmla="*/ 254000 h 1479550"/>
                <a:gd name="connsiteX81" fmla="*/ 193675 w 1498600"/>
                <a:gd name="connsiteY81" fmla="*/ 247650 h 1479550"/>
                <a:gd name="connsiteX82" fmla="*/ 193675 w 1498600"/>
                <a:gd name="connsiteY82" fmla="*/ 222250 h 1479550"/>
                <a:gd name="connsiteX83" fmla="*/ 158750 w 1498600"/>
                <a:gd name="connsiteY83" fmla="*/ 222250 h 1479550"/>
                <a:gd name="connsiteX84" fmla="*/ 158750 w 1498600"/>
                <a:gd name="connsiteY84" fmla="*/ 190500 h 1479550"/>
                <a:gd name="connsiteX85" fmla="*/ 114300 w 1498600"/>
                <a:gd name="connsiteY85" fmla="*/ 190500 h 1479550"/>
                <a:gd name="connsiteX86" fmla="*/ 114300 w 1498600"/>
                <a:gd name="connsiteY86" fmla="*/ 149225 h 1479550"/>
                <a:gd name="connsiteX87" fmla="*/ 73025 w 1498600"/>
                <a:gd name="connsiteY87" fmla="*/ 149225 h 1479550"/>
                <a:gd name="connsiteX88" fmla="*/ 73025 w 1498600"/>
                <a:gd name="connsiteY88" fmla="*/ 76200 h 1479550"/>
                <a:gd name="connsiteX89" fmla="*/ 60325 w 1498600"/>
                <a:gd name="connsiteY89" fmla="*/ 76200 h 1479550"/>
                <a:gd name="connsiteX90" fmla="*/ 60325 w 1498600"/>
                <a:gd name="connsiteY90" fmla="*/ 53975 h 1479550"/>
                <a:gd name="connsiteX91" fmla="*/ 31750 w 1498600"/>
                <a:gd name="connsiteY91" fmla="*/ 53975 h 1479550"/>
                <a:gd name="connsiteX92" fmla="*/ 44450 w 1498600"/>
                <a:gd name="connsiteY92" fmla="*/ 41275 h 1479550"/>
                <a:gd name="connsiteX93" fmla="*/ 25400 w 1498600"/>
                <a:gd name="connsiteY93" fmla="*/ 41275 h 1479550"/>
                <a:gd name="connsiteX94" fmla="*/ 25400 w 1498600"/>
                <a:gd name="connsiteY94" fmla="*/ 12700 h 1479550"/>
                <a:gd name="connsiteX95" fmla="*/ 0 w 1498600"/>
                <a:gd name="connsiteY95" fmla="*/ 12700 h 1479550"/>
                <a:gd name="connsiteX96" fmla="*/ 0 w 1498600"/>
                <a:gd name="connsiteY96" fmla="*/ 0 h 1479550"/>
                <a:gd name="connsiteX0" fmla="*/ 1498600 w 1498600"/>
                <a:gd name="connsiteY0" fmla="*/ 1479550 h 1479550"/>
                <a:gd name="connsiteX1" fmla="*/ 1425575 w 1498600"/>
                <a:gd name="connsiteY1" fmla="*/ 1479550 h 1479550"/>
                <a:gd name="connsiteX2" fmla="*/ 1425575 w 1498600"/>
                <a:gd name="connsiteY2" fmla="*/ 1463675 h 1479550"/>
                <a:gd name="connsiteX3" fmla="*/ 1387475 w 1498600"/>
                <a:gd name="connsiteY3" fmla="*/ 1463675 h 1479550"/>
                <a:gd name="connsiteX4" fmla="*/ 1387475 w 1498600"/>
                <a:gd name="connsiteY4" fmla="*/ 1441450 h 1479550"/>
                <a:gd name="connsiteX5" fmla="*/ 1349375 w 1498600"/>
                <a:gd name="connsiteY5" fmla="*/ 1441450 h 1479550"/>
                <a:gd name="connsiteX6" fmla="*/ 1349375 w 1498600"/>
                <a:gd name="connsiteY6" fmla="*/ 1368425 h 1479550"/>
                <a:gd name="connsiteX7" fmla="*/ 1301750 w 1498600"/>
                <a:gd name="connsiteY7" fmla="*/ 1368425 h 1479550"/>
                <a:gd name="connsiteX8" fmla="*/ 1314450 w 1498600"/>
                <a:gd name="connsiteY8" fmla="*/ 1355725 h 1479550"/>
                <a:gd name="connsiteX9" fmla="*/ 1244600 w 1498600"/>
                <a:gd name="connsiteY9" fmla="*/ 1355725 h 1479550"/>
                <a:gd name="connsiteX10" fmla="*/ 1244600 w 1498600"/>
                <a:gd name="connsiteY10" fmla="*/ 1327150 h 1479550"/>
                <a:gd name="connsiteX11" fmla="*/ 1193800 w 1498600"/>
                <a:gd name="connsiteY11" fmla="*/ 1327150 h 1479550"/>
                <a:gd name="connsiteX12" fmla="*/ 1187450 w 1498600"/>
                <a:gd name="connsiteY12" fmla="*/ 1276350 h 1479550"/>
                <a:gd name="connsiteX13" fmla="*/ 1149350 w 1498600"/>
                <a:gd name="connsiteY13" fmla="*/ 1276350 h 1479550"/>
                <a:gd name="connsiteX14" fmla="*/ 1149350 w 1498600"/>
                <a:gd name="connsiteY14" fmla="*/ 1235075 h 1479550"/>
                <a:gd name="connsiteX15" fmla="*/ 1108075 w 1498600"/>
                <a:gd name="connsiteY15" fmla="*/ 1235075 h 1479550"/>
                <a:gd name="connsiteX16" fmla="*/ 1114425 w 1498600"/>
                <a:gd name="connsiteY16" fmla="*/ 1235075 h 1479550"/>
                <a:gd name="connsiteX17" fmla="*/ 1114425 w 1498600"/>
                <a:gd name="connsiteY17" fmla="*/ 1219200 h 1479550"/>
                <a:gd name="connsiteX18" fmla="*/ 1076325 w 1498600"/>
                <a:gd name="connsiteY18" fmla="*/ 1219200 h 1479550"/>
                <a:gd name="connsiteX19" fmla="*/ 1076325 w 1498600"/>
                <a:gd name="connsiteY19" fmla="*/ 1168400 h 1479550"/>
                <a:gd name="connsiteX20" fmla="*/ 1047750 w 1498600"/>
                <a:gd name="connsiteY20" fmla="*/ 1168400 h 1479550"/>
                <a:gd name="connsiteX21" fmla="*/ 1047750 w 1498600"/>
                <a:gd name="connsiteY21" fmla="*/ 1149350 h 1479550"/>
                <a:gd name="connsiteX22" fmla="*/ 984250 w 1498600"/>
                <a:gd name="connsiteY22" fmla="*/ 1149350 h 1479550"/>
                <a:gd name="connsiteX23" fmla="*/ 984250 w 1498600"/>
                <a:gd name="connsiteY23" fmla="*/ 1130300 h 1479550"/>
                <a:gd name="connsiteX24" fmla="*/ 917575 w 1498600"/>
                <a:gd name="connsiteY24" fmla="*/ 1130300 h 1479550"/>
                <a:gd name="connsiteX25" fmla="*/ 917575 w 1498600"/>
                <a:gd name="connsiteY25" fmla="*/ 1101725 h 1479550"/>
                <a:gd name="connsiteX26" fmla="*/ 895350 w 1498600"/>
                <a:gd name="connsiteY26" fmla="*/ 1101725 h 1479550"/>
                <a:gd name="connsiteX27" fmla="*/ 895350 w 1498600"/>
                <a:gd name="connsiteY27" fmla="*/ 1063625 h 1479550"/>
                <a:gd name="connsiteX28" fmla="*/ 869950 w 1498600"/>
                <a:gd name="connsiteY28" fmla="*/ 1063625 h 1479550"/>
                <a:gd name="connsiteX29" fmla="*/ 869950 w 1498600"/>
                <a:gd name="connsiteY29" fmla="*/ 1063625 h 1479550"/>
                <a:gd name="connsiteX30" fmla="*/ 869950 w 1498600"/>
                <a:gd name="connsiteY30" fmla="*/ 1041400 h 1479550"/>
                <a:gd name="connsiteX31" fmla="*/ 787400 w 1498600"/>
                <a:gd name="connsiteY31" fmla="*/ 1041400 h 1479550"/>
                <a:gd name="connsiteX32" fmla="*/ 787400 w 1498600"/>
                <a:gd name="connsiteY32" fmla="*/ 1019175 h 1479550"/>
                <a:gd name="connsiteX33" fmla="*/ 755650 w 1498600"/>
                <a:gd name="connsiteY33" fmla="*/ 1022350 h 1479550"/>
                <a:gd name="connsiteX34" fmla="*/ 758825 w 1498600"/>
                <a:gd name="connsiteY34" fmla="*/ 1003300 h 1479550"/>
                <a:gd name="connsiteX35" fmla="*/ 723900 w 1498600"/>
                <a:gd name="connsiteY35" fmla="*/ 1003300 h 1479550"/>
                <a:gd name="connsiteX36" fmla="*/ 723900 w 1498600"/>
                <a:gd name="connsiteY36" fmla="*/ 984250 h 1479550"/>
                <a:gd name="connsiteX37" fmla="*/ 682625 w 1498600"/>
                <a:gd name="connsiteY37" fmla="*/ 984250 h 1479550"/>
                <a:gd name="connsiteX38" fmla="*/ 682625 w 1498600"/>
                <a:gd name="connsiteY38" fmla="*/ 984250 h 1479550"/>
                <a:gd name="connsiteX39" fmla="*/ 682625 w 1498600"/>
                <a:gd name="connsiteY39" fmla="*/ 958850 h 1479550"/>
                <a:gd name="connsiteX40" fmla="*/ 631825 w 1498600"/>
                <a:gd name="connsiteY40" fmla="*/ 958850 h 1479550"/>
                <a:gd name="connsiteX41" fmla="*/ 631825 w 1498600"/>
                <a:gd name="connsiteY41" fmla="*/ 936625 h 1479550"/>
                <a:gd name="connsiteX42" fmla="*/ 612775 w 1498600"/>
                <a:gd name="connsiteY42" fmla="*/ 936625 h 1479550"/>
                <a:gd name="connsiteX43" fmla="*/ 612775 w 1498600"/>
                <a:gd name="connsiteY43" fmla="*/ 936625 h 1479550"/>
                <a:gd name="connsiteX44" fmla="*/ 612775 w 1498600"/>
                <a:gd name="connsiteY44" fmla="*/ 911225 h 1479550"/>
                <a:gd name="connsiteX45" fmla="*/ 612775 w 1498600"/>
                <a:gd name="connsiteY45" fmla="*/ 882650 h 1479550"/>
                <a:gd name="connsiteX46" fmla="*/ 581025 w 1498600"/>
                <a:gd name="connsiteY46" fmla="*/ 882650 h 1479550"/>
                <a:gd name="connsiteX47" fmla="*/ 581025 w 1498600"/>
                <a:gd name="connsiteY47" fmla="*/ 850900 h 1479550"/>
                <a:gd name="connsiteX48" fmla="*/ 565150 w 1498600"/>
                <a:gd name="connsiteY48" fmla="*/ 850900 h 1479550"/>
                <a:gd name="connsiteX49" fmla="*/ 565150 w 1498600"/>
                <a:gd name="connsiteY49" fmla="*/ 822325 h 1479550"/>
                <a:gd name="connsiteX50" fmla="*/ 565150 w 1498600"/>
                <a:gd name="connsiteY50" fmla="*/ 822325 h 1479550"/>
                <a:gd name="connsiteX51" fmla="*/ 565150 w 1498600"/>
                <a:gd name="connsiteY51" fmla="*/ 822325 h 1479550"/>
                <a:gd name="connsiteX52" fmla="*/ 549275 w 1498600"/>
                <a:gd name="connsiteY52" fmla="*/ 822325 h 1479550"/>
                <a:gd name="connsiteX53" fmla="*/ 549275 w 1498600"/>
                <a:gd name="connsiteY53" fmla="*/ 787400 h 1479550"/>
                <a:gd name="connsiteX54" fmla="*/ 549275 w 1498600"/>
                <a:gd name="connsiteY54" fmla="*/ 787400 h 1479550"/>
                <a:gd name="connsiteX55" fmla="*/ 530225 w 1498600"/>
                <a:gd name="connsiteY55" fmla="*/ 768350 h 1479550"/>
                <a:gd name="connsiteX56" fmla="*/ 520700 w 1498600"/>
                <a:gd name="connsiteY56" fmla="*/ 758825 h 1479550"/>
                <a:gd name="connsiteX57" fmla="*/ 520700 w 1498600"/>
                <a:gd name="connsiteY57" fmla="*/ 736600 h 1479550"/>
                <a:gd name="connsiteX58" fmla="*/ 520700 w 1498600"/>
                <a:gd name="connsiteY58" fmla="*/ 736600 h 1479550"/>
                <a:gd name="connsiteX59" fmla="*/ 492125 w 1498600"/>
                <a:gd name="connsiteY59" fmla="*/ 708025 h 1479550"/>
                <a:gd name="connsiteX60" fmla="*/ 492125 w 1498600"/>
                <a:gd name="connsiteY60" fmla="*/ 669925 h 1479550"/>
                <a:gd name="connsiteX61" fmla="*/ 485775 w 1498600"/>
                <a:gd name="connsiteY61" fmla="*/ 676275 h 1479550"/>
                <a:gd name="connsiteX62" fmla="*/ 485775 w 1498600"/>
                <a:gd name="connsiteY62" fmla="*/ 635000 h 1479550"/>
                <a:gd name="connsiteX63" fmla="*/ 419100 w 1498600"/>
                <a:gd name="connsiteY63" fmla="*/ 635000 h 1479550"/>
                <a:gd name="connsiteX64" fmla="*/ 419100 w 1498600"/>
                <a:gd name="connsiteY64" fmla="*/ 596900 h 1479550"/>
                <a:gd name="connsiteX65" fmla="*/ 387350 w 1498600"/>
                <a:gd name="connsiteY65" fmla="*/ 596900 h 1479550"/>
                <a:gd name="connsiteX66" fmla="*/ 387350 w 1498600"/>
                <a:gd name="connsiteY66" fmla="*/ 555625 h 1479550"/>
                <a:gd name="connsiteX67" fmla="*/ 387350 w 1498600"/>
                <a:gd name="connsiteY67" fmla="*/ 555625 h 1479550"/>
                <a:gd name="connsiteX68" fmla="*/ 387350 w 1498600"/>
                <a:gd name="connsiteY68" fmla="*/ 523875 h 1479550"/>
                <a:gd name="connsiteX69" fmla="*/ 374650 w 1498600"/>
                <a:gd name="connsiteY69" fmla="*/ 523875 h 1479550"/>
                <a:gd name="connsiteX70" fmla="*/ 374650 w 1498600"/>
                <a:gd name="connsiteY70" fmla="*/ 454025 h 1479550"/>
                <a:gd name="connsiteX71" fmla="*/ 352425 w 1498600"/>
                <a:gd name="connsiteY71" fmla="*/ 454025 h 1479550"/>
                <a:gd name="connsiteX72" fmla="*/ 352425 w 1498600"/>
                <a:gd name="connsiteY72" fmla="*/ 415925 h 1479550"/>
                <a:gd name="connsiteX73" fmla="*/ 330200 w 1498600"/>
                <a:gd name="connsiteY73" fmla="*/ 415925 h 1479550"/>
                <a:gd name="connsiteX74" fmla="*/ 330200 w 1498600"/>
                <a:gd name="connsiteY74" fmla="*/ 387350 h 1479550"/>
                <a:gd name="connsiteX75" fmla="*/ 312737 w 1498600"/>
                <a:gd name="connsiteY75" fmla="*/ 387350 h 1479550"/>
                <a:gd name="connsiteX76" fmla="*/ 314325 w 1498600"/>
                <a:gd name="connsiteY76" fmla="*/ 358775 h 1479550"/>
                <a:gd name="connsiteX77" fmla="*/ 250825 w 1498600"/>
                <a:gd name="connsiteY77" fmla="*/ 358775 h 1479550"/>
                <a:gd name="connsiteX78" fmla="*/ 250825 w 1498600"/>
                <a:gd name="connsiteY78" fmla="*/ 314325 h 1479550"/>
                <a:gd name="connsiteX79" fmla="*/ 200025 w 1498600"/>
                <a:gd name="connsiteY79" fmla="*/ 314325 h 1479550"/>
                <a:gd name="connsiteX80" fmla="*/ 200025 w 1498600"/>
                <a:gd name="connsiteY80" fmla="*/ 254000 h 1479550"/>
                <a:gd name="connsiteX81" fmla="*/ 193675 w 1498600"/>
                <a:gd name="connsiteY81" fmla="*/ 247650 h 1479550"/>
                <a:gd name="connsiteX82" fmla="*/ 193675 w 1498600"/>
                <a:gd name="connsiteY82" fmla="*/ 222250 h 1479550"/>
                <a:gd name="connsiteX83" fmla="*/ 158750 w 1498600"/>
                <a:gd name="connsiteY83" fmla="*/ 222250 h 1479550"/>
                <a:gd name="connsiteX84" fmla="*/ 158750 w 1498600"/>
                <a:gd name="connsiteY84" fmla="*/ 190500 h 1479550"/>
                <a:gd name="connsiteX85" fmla="*/ 114300 w 1498600"/>
                <a:gd name="connsiteY85" fmla="*/ 190500 h 1479550"/>
                <a:gd name="connsiteX86" fmla="*/ 114300 w 1498600"/>
                <a:gd name="connsiteY86" fmla="*/ 149225 h 1479550"/>
                <a:gd name="connsiteX87" fmla="*/ 73025 w 1498600"/>
                <a:gd name="connsiteY87" fmla="*/ 149225 h 1479550"/>
                <a:gd name="connsiteX88" fmla="*/ 73025 w 1498600"/>
                <a:gd name="connsiteY88" fmla="*/ 76200 h 1479550"/>
                <a:gd name="connsiteX89" fmla="*/ 60325 w 1498600"/>
                <a:gd name="connsiteY89" fmla="*/ 76200 h 1479550"/>
                <a:gd name="connsiteX90" fmla="*/ 60325 w 1498600"/>
                <a:gd name="connsiteY90" fmla="*/ 53975 h 1479550"/>
                <a:gd name="connsiteX91" fmla="*/ 31750 w 1498600"/>
                <a:gd name="connsiteY91" fmla="*/ 53975 h 1479550"/>
                <a:gd name="connsiteX92" fmla="*/ 44450 w 1498600"/>
                <a:gd name="connsiteY92" fmla="*/ 41275 h 1479550"/>
                <a:gd name="connsiteX93" fmla="*/ 25400 w 1498600"/>
                <a:gd name="connsiteY93" fmla="*/ 41275 h 1479550"/>
                <a:gd name="connsiteX94" fmla="*/ 25400 w 1498600"/>
                <a:gd name="connsiteY94" fmla="*/ 12700 h 1479550"/>
                <a:gd name="connsiteX95" fmla="*/ 0 w 1498600"/>
                <a:gd name="connsiteY95" fmla="*/ 12700 h 1479550"/>
                <a:gd name="connsiteX96" fmla="*/ 0 w 1498600"/>
                <a:gd name="connsiteY96" fmla="*/ 0 h 1479550"/>
                <a:gd name="connsiteX0" fmla="*/ 1498600 w 1498600"/>
                <a:gd name="connsiteY0" fmla="*/ 1479550 h 1479550"/>
                <a:gd name="connsiteX1" fmla="*/ 1425575 w 1498600"/>
                <a:gd name="connsiteY1" fmla="*/ 1479550 h 1479550"/>
                <a:gd name="connsiteX2" fmla="*/ 1425575 w 1498600"/>
                <a:gd name="connsiteY2" fmla="*/ 1463675 h 1479550"/>
                <a:gd name="connsiteX3" fmla="*/ 1387475 w 1498600"/>
                <a:gd name="connsiteY3" fmla="*/ 1463675 h 1479550"/>
                <a:gd name="connsiteX4" fmla="*/ 1387475 w 1498600"/>
                <a:gd name="connsiteY4" fmla="*/ 1441450 h 1479550"/>
                <a:gd name="connsiteX5" fmla="*/ 1349375 w 1498600"/>
                <a:gd name="connsiteY5" fmla="*/ 1441450 h 1479550"/>
                <a:gd name="connsiteX6" fmla="*/ 1349375 w 1498600"/>
                <a:gd name="connsiteY6" fmla="*/ 1368425 h 1479550"/>
                <a:gd name="connsiteX7" fmla="*/ 1316038 w 1498600"/>
                <a:gd name="connsiteY7" fmla="*/ 1365250 h 1479550"/>
                <a:gd name="connsiteX8" fmla="*/ 1314450 w 1498600"/>
                <a:gd name="connsiteY8" fmla="*/ 1355725 h 1479550"/>
                <a:gd name="connsiteX9" fmla="*/ 1244600 w 1498600"/>
                <a:gd name="connsiteY9" fmla="*/ 1355725 h 1479550"/>
                <a:gd name="connsiteX10" fmla="*/ 1244600 w 1498600"/>
                <a:gd name="connsiteY10" fmla="*/ 1327150 h 1479550"/>
                <a:gd name="connsiteX11" fmla="*/ 1193800 w 1498600"/>
                <a:gd name="connsiteY11" fmla="*/ 1327150 h 1479550"/>
                <a:gd name="connsiteX12" fmla="*/ 1187450 w 1498600"/>
                <a:gd name="connsiteY12" fmla="*/ 1276350 h 1479550"/>
                <a:gd name="connsiteX13" fmla="*/ 1149350 w 1498600"/>
                <a:gd name="connsiteY13" fmla="*/ 1276350 h 1479550"/>
                <a:gd name="connsiteX14" fmla="*/ 1149350 w 1498600"/>
                <a:gd name="connsiteY14" fmla="*/ 1235075 h 1479550"/>
                <a:gd name="connsiteX15" fmla="*/ 1108075 w 1498600"/>
                <a:gd name="connsiteY15" fmla="*/ 1235075 h 1479550"/>
                <a:gd name="connsiteX16" fmla="*/ 1114425 w 1498600"/>
                <a:gd name="connsiteY16" fmla="*/ 1235075 h 1479550"/>
                <a:gd name="connsiteX17" fmla="*/ 1114425 w 1498600"/>
                <a:gd name="connsiteY17" fmla="*/ 1219200 h 1479550"/>
                <a:gd name="connsiteX18" fmla="*/ 1076325 w 1498600"/>
                <a:gd name="connsiteY18" fmla="*/ 1219200 h 1479550"/>
                <a:gd name="connsiteX19" fmla="*/ 1076325 w 1498600"/>
                <a:gd name="connsiteY19" fmla="*/ 1168400 h 1479550"/>
                <a:gd name="connsiteX20" fmla="*/ 1047750 w 1498600"/>
                <a:gd name="connsiteY20" fmla="*/ 1168400 h 1479550"/>
                <a:gd name="connsiteX21" fmla="*/ 1047750 w 1498600"/>
                <a:gd name="connsiteY21" fmla="*/ 1149350 h 1479550"/>
                <a:gd name="connsiteX22" fmla="*/ 984250 w 1498600"/>
                <a:gd name="connsiteY22" fmla="*/ 1149350 h 1479550"/>
                <a:gd name="connsiteX23" fmla="*/ 984250 w 1498600"/>
                <a:gd name="connsiteY23" fmla="*/ 1130300 h 1479550"/>
                <a:gd name="connsiteX24" fmla="*/ 917575 w 1498600"/>
                <a:gd name="connsiteY24" fmla="*/ 1130300 h 1479550"/>
                <a:gd name="connsiteX25" fmla="*/ 917575 w 1498600"/>
                <a:gd name="connsiteY25" fmla="*/ 1101725 h 1479550"/>
                <a:gd name="connsiteX26" fmla="*/ 895350 w 1498600"/>
                <a:gd name="connsiteY26" fmla="*/ 1101725 h 1479550"/>
                <a:gd name="connsiteX27" fmla="*/ 895350 w 1498600"/>
                <a:gd name="connsiteY27" fmla="*/ 1063625 h 1479550"/>
                <a:gd name="connsiteX28" fmla="*/ 869950 w 1498600"/>
                <a:gd name="connsiteY28" fmla="*/ 1063625 h 1479550"/>
                <a:gd name="connsiteX29" fmla="*/ 869950 w 1498600"/>
                <a:gd name="connsiteY29" fmla="*/ 1063625 h 1479550"/>
                <a:gd name="connsiteX30" fmla="*/ 869950 w 1498600"/>
                <a:gd name="connsiteY30" fmla="*/ 1041400 h 1479550"/>
                <a:gd name="connsiteX31" fmla="*/ 787400 w 1498600"/>
                <a:gd name="connsiteY31" fmla="*/ 1041400 h 1479550"/>
                <a:gd name="connsiteX32" fmla="*/ 787400 w 1498600"/>
                <a:gd name="connsiteY32" fmla="*/ 1019175 h 1479550"/>
                <a:gd name="connsiteX33" fmla="*/ 755650 w 1498600"/>
                <a:gd name="connsiteY33" fmla="*/ 1022350 h 1479550"/>
                <a:gd name="connsiteX34" fmla="*/ 758825 w 1498600"/>
                <a:gd name="connsiteY34" fmla="*/ 1003300 h 1479550"/>
                <a:gd name="connsiteX35" fmla="*/ 723900 w 1498600"/>
                <a:gd name="connsiteY35" fmla="*/ 1003300 h 1479550"/>
                <a:gd name="connsiteX36" fmla="*/ 723900 w 1498600"/>
                <a:gd name="connsiteY36" fmla="*/ 984250 h 1479550"/>
                <a:gd name="connsiteX37" fmla="*/ 682625 w 1498600"/>
                <a:gd name="connsiteY37" fmla="*/ 984250 h 1479550"/>
                <a:gd name="connsiteX38" fmla="*/ 682625 w 1498600"/>
                <a:gd name="connsiteY38" fmla="*/ 984250 h 1479550"/>
                <a:gd name="connsiteX39" fmla="*/ 682625 w 1498600"/>
                <a:gd name="connsiteY39" fmla="*/ 958850 h 1479550"/>
                <a:gd name="connsiteX40" fmla="*/ 631825 w 1498600"/>
                <a:gd name="connsiteY40" fmla="*/ 958850 h 1479550"/>
                <a:gd name="connsiteX41" fmla="*/ 631825 w 1498600"/>
                <a:gd name="connsiteY41" fmla="*/ 936625 h 1479550"/>
                <a:gd name="connsiteX42" fmla="*/ 612775 w 1498600"/>
                <a:gd name="connsiteY42" fmla="*/ 936625 h 1479550"/>
                <a:gd name="connsiteX43" fmla="*/ 612775 w 1498600"/>
                <a:gd name="connsiteY43" fmla="*/ 936625 h 1479550"/>
                <a:gd name="connsiteX44" fmla="*/ 612775 w 1498600"/>
                <a:gd name="connsiteY44" fmla="*/ 911225 h 1479550"/>
                <a:gd name="connsiteX45" fmla="*/ 612775 w 1498600"/>
                <a:gd name="connsiteY45" fmla="*/ 882650 h 1479550"/>
                <a:gd name="connsiteX46" fmla="*/ 581025 w 1498600"/>
                <a:gd name="connsiteY46" fmla="*/ 882650 h 1479550"/>
                <a:gd name="connsiteX47" fmla="*/ 581025 w 1498600"/>
                <a:gd name="connsiteY47" fmla="*/ 850900 h 1479550"/>
                <a:gd name="connsiteX48" fmla="*/ 565150 w 1498600"/>
                <a:gd name="connsiteY48" fmla="*/ 850900 h 1479550"/>
                <a:gd name="connsiteX49" fmla="*/ 565150 w 1498600"/>
                <a:gd name="connsiteY49" fmla="*/ 822325 h 1479550"/>
                <a:gd name="connsiteX50" fmla="*/ 565150 w 1498600"/>
                <a:gd name="connsiteY50" fmla="*/ 822325 h 1479550"/>
                <a:gd name="connsiteX51" fmla="*/ 565150 w 1498600"/>
                <a:gd name="connsiteY51" fmla="*/ 822325 h 1479550"/>
                <a:gd name="connsiteX52" fmla="*/ 549275 w 1498600"/>
                <a:gd name="connsiteY52" fmla="*/ 822325 h 1479550"/>
                <a:gd name="connsiteX53" fmla="*/ 549275 w 1498600"/>
                <a:gd name="connsiteY53" fmla="*/ 787400 h 1479550"/>
                <a:gd name="connsiteX54" fmla="*/ 549275 w 1498600"/>
                <a:gd name="connsiteY54" fmla="*/ 787400 h 1479550"/>
                <a:gd name="connsiteX55" fmla="*/ 530225 w 1498600"/>
                <a:gd name="connsiteY55" fmla="*/ 768350 h 1479550"/>
                <a:gd name="connsiteX56" fmla="*/ 520700 w 1498600"/>
                <a:gd name="connsiteY56" fmla="*/ 758825 h 1479550"/>
                <a:gd name="connsiteX57" fmla="*/ 520700 w 1498600"/>
                <a:gd name="connsiteY57" fmla="*/ 736600 h 1479550"/>
                <a:gd name="connsiteX58" fmla="*/ 520700 w 1498600"/>
                <a:gd name="connsiteY58" fmla="*/ 736600 h 1479550"/>
                <a:gd name="connsiteX59" fmla="*/ 492125 w 1498600"/>
                <a:gd name="connsiteY59" fmla="*/ 708025 h 1479550"/>
                <a:gd name="connsiteX60" fmla="*/ 492125 w 1498600"/>
                <a:gd name="connsiteY60" fmla="*/ 669925 h 1479550"/>
                <a:gd name="connsiteX61" fmla="*/ 485775 w 1498600"/>
                <a:gd name="connsiteY61" fmla="*/ 676275 h 1479550"/>
                <a:gd name="connsiteX62" fmla="*/ 485775 w 1498600"/>
                <a:gd name="connsiteY62" fmla="*/ 635000 h 1479550"/>
                <a:gd name="connsiteX63" fmla="*/ 419100 w 1498600"/>
                <a:gd name="connsiteY63" fmla="*/ 635000 h 1479550"/>
                <a:gd name="connsiteX64" fmla="*/ 419100 w 1498600"/>
                <a:gd name="connsiteY64" fmla="*/ 596900 h 1479550"/>
                <a:gd name="connsiteX65" fmla="*/ 387350 w 1498600"/>
                <a:gd name="connsiteY65" fmla="*/ 596900 h 1479550"/>
                <a:gd name="connsiteX66" fmla="*/ 387350 w 1498600"/>
                <a:gd name="connsiteY66" fmla="*/ 555625 h 1479550"/>
                <a:gd name="connsiteX67" fmla="*/ 387350 w 1498600"/>
                <a:gd name="connsiteY67" fmla="*/ 555625 h 1479550"/>
                <a:gd name="connsiteX68" fmla="*/ 387350 w 1498600"/>
                <a:gd name="connsiteY68" fmla="*/ 523875 h 1479550"/>
                <a:gd name="connsiteX69" fmla="*/ 374650 w 1498600"/>
                <a:gd name="connsiteY69" fmla="*/ 523875 h 1479550"/>
                <a:gd name="connsiteX70" fmla="*/ 374650 w 1498600"/>
                <a:gd name="connsiteY70" fmla="*/ 454025 h 1479550"/>
                <a:gd name="connsiteX71" fmla="*/ 352425 w 1498600"/>
                <a:gd name="connsiteY71" fmla="*/ 454025 h 1479550"/>
                <a:gd name="connsiteX72" fmla="*/ 352425 w 1498600"/>
                <a:gd name="connsiteY72" fmla="*/ 415925 h 1479550"/>
                <a:gd name="connsiteX73" fmla="*/ 330200 w 1498600"/>
                <a:gd name="connsiteY73" fmla="*/ 415925 h 1479550"/>
                <a:gd name="connsiteX74" fmla="*/ 330200 w 1498600"/>
                <a:gd name="connsiteY74" fmla="*/ 387350 h 1479550"/>
                <a:gd name="connsiteX75" fmla="*/ 312737 w 1498600"/>
                <a:gd name="connsiteY75" fmla="*/ 387350 h 1479550"/>
                <a:gd name="connsiteX76" fmla="*/ 314325 w 1498600"/>
                <a:gd name="connsiteY76" fmla="*/ 358775 h 1479550"/>
                <a:gd name="connsiteX77" fmla="*/ 250825 w 1498600"/>
                <a:gd name="connsiteY77" fmla="*/ 358775 h 1479550"/>
                <a:gd name="connsiteX78" fmla="*/ 250825 w 1498600"/>
                <a:gd name="connsiteY78" fmla="*/ 314325 h 1479550"/>
                <a:gd name="connsiteX79" fmla="*/ 200025 w 1498600"/>
                <a:gd name="connsiteY79" fmla="*/ 314325 h 1479550"/>
                <a:gd name="connsiteX80" fmla="*/ 200025 w 1498600"/>
                <a:gd name="connsiteY80" fmla="*/ 254000 h 1479550"/>
                <a:gd name="connsiteX81" fmla="*/ 193675 w 1498600"/>
                <a:gd name="connsiteY81" fmla="*/ 247650 h 1479550"/>
                <a:gd name="connsiteX82" fmla="*/ 193675 w 1498600"/>
                <a:gd name="connsiteY82" fmla="*/ 222250 h 1479550"/>
                <a:gd name="connsiteX83" fmla="*/ 158750 w 1498600"/>
                <a:gd name="connsiteY83" fmla="*/ 222250 h 1479550"/>
                <a:gd name="connsiteX84" fmla="*/ 158750 w 1498600"/>
                <a:gd name="connsiteY84" fmla="*/ 190500 h 1479550"/>
                <a:gd name="connsiteX85" fmla="*/ 114300 w 1498600"/>
                <a:gd name="connsiteY85" fmla="*/ 190500 h 1479550"/>
                <a:gd name="connsiteX86" fmla="*/ 114300 w 1498600"/>
                <a:gd name="connsiteY86" fmla="*/ 149225 h 1479550"/>
                <a:gd name="connsiteX87" fmla="*/ 73025 w 1498600"/>
                <a:gd name="connsiteY87" fmla="*/ 149225 h 1479550"/>
                <a:gd name="connsiteX88" fmla="*/ 73025 w 1498600"/>
                <a:gd name="connsiteY88" fmla="*/ 76200 h 1479550"/>
                <a:gd name="connsiteX89" fmla="*/ 60325 w 1498600"/>
                <a:gd name="connsiteY89" fmla="*/ 76200 h 1479550"/>
                <a:gd name="connsiteX90" fmla="*/ 60325 w 1498600"/>
                <a:gd name="connsiteY90" fmla="*/ 53975 h 1479550"/>
                <a:gd name="connsiteX91" fmla="*/ 31750 w 1498600"/>
                <a:gd name="connsiteY91" fmla="*/ 53975 h 1479550"/>
                <a:gd name="connsiteX92" fmla="*/ 44450 w 1498600"/>
                <a:gd name="connsiteY92" fmla="*/ 41275 h 1479550"/>
                <a:gd name="connsiteX93" fmla="*/ 25400 w 1498600"/>
                <a:gd name="connsiteY93" fmla="*/ 41275 h 1479550"/>
                <a:gd name="connsiteX94" fmla="*/ 25400 w 1498600"/>
                <a:gd name="connsiteY94" fmla="*/ 12700 h 1479550"/>
                <a:gd name="connsiteX95" fmla="*/ 0 w 1498600"/>
                <a:gd name="connsiteY95" fmla="*/ 12700 h 1479550"/>
                <a:gd name="connsiteX96" fmla="*/ 0 w 1498600"/>
                <a:gd name="connsiteY96" fmla="*/ 0 h 1479550"/>
                <a:gd name="connsiteX0" fmla="*/ 1498600 w 1498600"/>
                <a:gd name="connsiteY0" fmla="*/ 1479550 h 1479550"/>
                <a:gd name="connsiteX1" fmla="*/ 1425575 w 1498600"/>
                <a:gd name="connsiteY1" fmla="*/ 1479550 h 1479550"/>
                <a:gd name="connsiteX2" fmla="*/ 1425575 w 1498600"/>
                <a:gd name="connsiteY2" fmla="*/ 1463675 h 1479550"/>
                <a:gd name="connsiteX3" fmla="*/ 1387475 w 1498600"/>
                <a:gd name="connsiteY3" fmla="*/ 1463675 h 1479550"/>
                <a:gd name="connsiteX4" fmla="*/ 1387475 w 1498600"/>
                <a:gd name="connsiteY4" fmla="*/ 1441450 h 1479550"/>
                <a:gd name="connsiteX5" fmla="*/ 1349375 w 1498600"/>
                <a:gd name="connsiteY5" fmla="*/ 1441450 h 1479550"/>
                <a:gd name="connsiteX6" fmla="*/ 1349375 w 1498600"/>
                <a:gd name="connsiteY6" fmla="*/ 1368425 h 1479550"/>
                <a:gd name="connsiteX7" fmla="*/ 1311276 w 1498600"/>
                <a:gd name="connsiteY7" fmla="*/ 1363662 h 1479550"/>
                <a:gd name="connsiteX8" fmla="*/ 1314450 w 1498600"/>
                <a:gd name="connsiteY8" fmla="*/ 1355725 h 1479550"/>
                <a:gd name="connsiteX9" fmla="*/ 1244600 w 1498600"/>
                <a:gd name="connsiteY9" fmla="*/ 1355725 h 1479550"/>
                <a:gd name="connsiteX10" fmla="*/ 1244600 w 1498600"/>
                <a:gd name="connsiteY10" fmla="*/ 1327150 h 1479550"/>
                <a:gd name="connsiteX11" fmla="*/ 1193800 w 1498600"/>
                <a:gd name="connsiteY11" fmla="*/ 1327150 h 1479550"/>
                <a:gd name="connsiteX12" fmla="*/ 1187450 w 1498600"/>
                <a:gd name="connsiteY12" fmla="*/ 1276350 h 1479550"/>
                <a:gd name="connsiteX13" fmla="*/ 1149350 w 1498600"/>
                <a:gd name="connsiteY13" fmla="*/ 1276350 h 1479550"/>
                <a:gd name="connsiteX14" fmla="*/ 1149350 w 1498600"/>
                <a:gd name="connsiteY14" fmla="*/ 1235075 h 1479550"/>
                <a:gd name="connsiteX15" fmla="*/ 1108075 w 1498600"/>
                <a:gd name="connsiteY15" fmla="*/ 1235075 h 1479550"/>
                <a:gd name="connsiteX16" fmla="*/ 1114425 w 1498600"/>
                <a:gd name="connsiteY16" fmla="*/ 1235075 h 1479550"/>
                <a:gd name="connsiteX17" fmla="*/ 1114425 w 1498600"/>
                <a:gd name="connsiteY17" fmla="*/ 1219200 h 1479550"/>
                <a:gd name="connsiteX18" fmla="*/ 1076325 w 1498600"/>
                <a:gd name="connsiteY18" fmla="*/ 1219200 h 1479550"/>
                <a:gd name="connsiteX19" fmla="*/ 1076325 w 1498600"/>
                <a:gd name="connsiteY19" fmla="*/ 1168400 h 1479550"/>
                <a:gd name="connsiteX20" fmla="*/ 1047750 w 1498600"/>
                <a:gd name="connsiteY20" fmla="*/ 1168400 h 1479550"/>
                <a:gd name="connsiteX21" fmla="*/ 1047750 w 1498600"/>
                <a:gd name="connsiteY21" fmla="*/ 1149350 h 1479550"/>
                <a:gd name="connsiteX22" fmla="*/ 984250 w 1498600"/>
                <a:gd name="connsiteY22" fmla="*/ 1149350 h 1479550"/>
                <a:gd name="connsiteX23" fmla="*/ 984250 w 1498600"/>
                <a:gd name="connsiteY23" fmla="*/ 1130300 h 1479550"/>
                <a:gd name="connsiteX24" fmla="*/ 917575 w 1498600"/>
                <a:gd name="connsiteY24" fmla="*/ 1130300 h 1479550"/>
                <a:gd name="connsiteX25" fmla="*/ 917575 w 1498600"/>
                <a:gd name="connsiteY25" fmla="*/ 1101725 h 1479550"/>
                <a:gd name="connsiteX26" fmla="*/ 895350 w 1498600"/>
                <a:gd name="connsiteY26" fmla="*/ 1101725 h 1479550"/>
                <a:gd name="connsiteX27" fmla="*/ 895350 w 1498600"/>
                <a:gd name="connsiteY27" fmla="*/ 1063625 h 1479550"/>
                <a:gd name="connsiteX28" fmla="*/ 869950 w 1498600"/>
                <a:gd name="connsiteY28" fmla="*/ 1063625 h 1479550"/>
                <a:gd name="connsiteX29" fmla="*/ 869950 w 1498600"/>
                <a:gd name="connsiteY29" fmla="*/ 1063625 h 1479550"/>
                <a:gd name="connsiteX30" fmla="*/ 869950 w 1498600"/>
                <a:gd name="connsiteY30" fmla="*/ 1041400 h 1479550"/>
                <a:gd name="connsiteX31" fmla="*/ 787400 w 1498600"/>
                <a:gd name="connsiteY31" fmla="*/ 1041400 h 1479550"/>
                <a:gd name="connsiteX32" fmla="*/ 787400 w 1498600"/>
                <a:gd name="connsiteY32" fmla="*/ 1019175 h 1479550"/>
                <a:gd name="connsiteX33" fmla="*/ 755650 w 1498600"/>
                <a:gd name="connsiteY33" fmla="*/ 1022350 h 1479550"/>
                <a:gd name="connsiteX34" fmla="*/ 758825 w 1498600"/>
                <a:gd name="connsiteY34" fmla="*/ 1003300 h 1479550"/>
                <a:gd name="connsiteX35" fmla="*/ 723900 w 1498600"/>
                <a:gd name="connsiteY35" fmla="*/ 1003300 h 1479550"/>
                <a:gd name="connsiteX36" fmla="*/ 723900 w 1498600"/>
                <a:gd name="connsiteY36" fmla="*/ 984250 h 1479550"/>
                <a:gd name="connsiteX37" fmla="*/ 682625 w 1498600"/>
                <a:gd name="connsiteY37" fmla="*/ 984250 h 1479550"/>
                <a:gd name="connsiteX38" fmla="*/ 682625 w 1498600"/>
                <a:gd name="connsiteY38" fmla="*/ 984250 h 1479550"/>
                <a:gd name="connsiteX39" fmla="*/ 682625 w 1498600"/>
                <a:gd name="connsiteY39" fmla="*/ 958850 h 1479550"/>
                <a:gd name="connsiteX40" fmla="*/ 631825 w 1498600"/>
                <a:gd name="connsiteY40" fmla="*/ 958850 h 1479550"/>
                <a:gd name="connsiteX41" fmla="*/ 631825 w 1498600"/>
                <a:gd name="connsiteY41" fmla="*/ 936625 h 1479550"/>
                <a:gd name="connsiteX42" fmla="*/ 612775 w 1498600"/>
                <a:gd name="connsiteY42" fmla="*/ 936625 h 1479550"/>
                <a:gd name="connsiteX43" fmla="*/ 612775 w 1498600"/>
                <a:gd name="connsiteY43" fmla="*/ 936625 h 1479550"/>
                <a:gd name="connsiteX44" fmla="*/ 612775 w 1498600"/>
                <a:gd name="connsiteY44" fmla="*/ 911225 h 1479550"/>
                <a:gd name="connsiteX45" fmla="*/ 612775 w 1498600"/>
                <a:gd name="connsiteY45" fmla="*/ 882650 h 1479550"/>
                <a:gd name="connsiteX46" fmla="*/ 581025 w 1498600"/>
                <a:gd name="connsiteY46" fmla="*/ 882650 h 1479550"/>
                <a:gd name="connsiteX47" fmla="*/ 581025 w 1498600"/>
                <a:gd name="connsiteY47" fmla="*/ 850900 h 1479550"/>
                <a:gd name="connsiteX48" fmla="*/ 565150 w 1498600"/>
                <a:gd name="connsiteY48" fmla="*/ 850900 h 1479550"/>
                <a:gd name="connsiteX49" fmla="*/ 565150 w 1498600"/>
                <a:gd name="connsiteY49" fmla="*/ 822325 h 1479550"/>
                <a:gd name="connsiteX50" fmla="*/ 565150 w 1498600"/>
                <a:gd name="connsiteY50" fmla="*/ 822325 h 1479550"/>
                <a:gd name="connsiteX51" fmla="*/ 565150 w 1498600"/>
                <a:gd name="connsiteY51" fmla="*/ 822325 h 1479550"/>
                <a:gd name="connsiteX52" fmla="*/ 549275 w 1498600"/>
                <a:gd name="connsiteY52" fmla="*/ 822325 h 1479550"/>
                <a:gd name="connsiteX53" fmla="*/ 549275 w 1498600"/>
                <a:gd name="connsiteY53" fmla="*/ 787400 h 1479550"/>
                <a:gd name="connsiteX54" fmla="*/ 549275 w 1498600"/>
                <a:gd name="connsiteY54" fmla="*/ 787400 h 1479550"/>
                <a:gd name="connsiteX55" fmla="*/ 530225 w 1498600"/>
                <a:gd name="connsiteY55" fmla="*/ 768350 h 1479550"/>
                <a:gd name="connsiteX56" fmla="*/ 520700 w 1498600"/>
                <a:gd name="connsiteY56" fmla="*/ 758825 h 1479550"/>
                <a:gd name="connsiteX57" fmla="*/ 520700 w 1498600"/>
                <a:gd name="connsiteY57" fmla="*/ 736600 h 1479550"/>
                <a:gd name="connsiteX58" fmla="*/ 520700 w 1498600"/>
                <a:gd name="connsiteY58" fmla="*/ 736600 h 1479550"/>
                <a:gd name="connsiteX59" fmla="*/ 492125 w 1498600"/>
                <a:gd name="connsiteY59" fmla="*/ 708025 h 1479550"/>
                <a:gd name="connsiteX60" fmla="*/ 492125 w 1498600"/>
                <a:gd name="connsiteY60" fmla="*/ 669925 h 1479550"/>
                <a:gd name="connsiteX61" fmla="*/ 485775 w 1498600"/>
                <a:gd name="connsiteY61" fmla="*/ 676275 h 1479550"/>
                <a:gd name="connsiteX62" fmla="*/ 485775 w 1498600"/>
                <a:gd name="connsiteY62" fmla="*/ 635000 h 1479550"/>
                <a:gd name="connsiteX63" fmla="*/ 419100 w 1498600"/>
                <a:gd name="connsiteY63" fmla="*/ 635000 h 1479550"/>
                <a:gd name="connsiteX64" fmla="*/ 419100 w 1498600"/>
                <a:gd name="connsiteY64" fmla="*/ 596900 h 1479550"/>
                <a:gd name="connsiteX65" fmla="*/ 387350 w 1498600"/>
                <a:gd name="connsiteY65" fmla="*/ 596900 h 1479550"/>
                <a:gd name="connsiteX66" fmla="*/ 387350 w 1498600"/>
                <a:gd name="connsiteY66" fmla="*/ 555625 h 1479550"/>
                <a:gd name="connsiteX67" fmla="*/ 387350 w 1498600"/>
                <a:gd name="connsiteY67" fmla="*/ 555625 h 1479550"/>
                <a:gd name="connsiteX68" fmla="*/ 387350 w 1498600"/>
                <a:gd name="connsiteY68" fmla="*/ 523875 h 1479550"/>
                <a:gd name="connsiteX69" fmla="*/ 374650 w 1498600"/>
                <a:gd name="connsiteY69" fmla="*/ 523875 h 1479550"/>
                <a:gd name="connsiteX70" fmla="*/ 374650 w 1498600"/>
                <a:gd name="connsiteY70" fmla="*/ 454025 h 1479550"/>
                <a:gd name="connsiteX71" fmla="*/ 352425 w 1498600"/>
                <a:gd name="connsiteY71" fmla="*/ 454025 h 1479550"/>
                <a:gd name="connsiteX72" fmla="*/ 352425 w 1498600"/>
                <a:gd name="connsiteY72" fmla="*/ 415925 h 1479550"/>
                <a:gd name="connsiteX73" fmla="*/ 330200 w 1498600"/>
                <a:gd name="connsiteY73" fmla="*/ 415925 h 1479550"/>
                <a:gd name="connsiteX74" fmla="*/ 330200 w 1498600"/>
                <a:gd name="connsiteY74" fmla="*/ 387350 h 1479550"/>
                <a:gd name="connsiteX75" fmla="*/ 312737 w 1498600"/>
                <a:gd name="connsiteY75" fmla="*/ 387350 h 1479550"/>
                <a:gd name="connsiteX76" fmla="*/ 314325 w 1498600"/>
                <a:gd name="connsiteY76" fmla="*/ 358775 h 1479550"/>
                <a:gd name="connsiteX77" fmla="*/ 250825 w 1498600"/>
                <a:gd name="connsiteY77" fmla="*/ 358775 h 1479550"/>
                <a:gd name="connsiteX78" fmla="*/ 250825 w 1498600"/>
                <a:gd name="connsiteY78" fmla="*/ 314325 h 1479550"/>
                <a:gd name="connsiteX79" fmla="*/ 200025 w 1498600"/>
                <a:gd name="connsiteY79" fmla="*/ 314325 h 1479550"/>
                <a:gd name="connsiteX80" fmla="*/ 200025 w 1498600"/>
                <a:gd name="connsiteY80" fmla="*/ 254000 h 1479550"/>
                <a:gd name="connsiteX81" fmla="*/ 193675 w 1498600"/>
                <a:gd name="connsiteY81" fmla="*/ 247650 h 1479550"/>
                <a:gd name="connsiteX82" fmla="*/ 193675 w 1498600"/>
                <a:gd name="connsiteY82" fmla="*/ 222250 h 1479550"/>
                <a:gd name="connsiteX83" fmla="*/ 158750 w 1498600"/>
                <a:gd name="connsiteY83" fmla="*/ 222250 h 1479550"/>
                <a:gd name="connsiteX84" fmla="*/ 158750 w 1498600"/>
                <a:gd name="connsiteY84" fmla="*/ 190500 h 1479550"/>
                <a:gd name="connsiteX85" fmla="*/ 114300 w 1498600"/>
                <a:gd name="connsiteY85" fmla="*/ 190500 h 1479550"/>
                <a:gd name="connsiteX86" fmla="*/ 114300 w 1498600"/>
                <a:gd name="connsiteY86" fmla="*/ 149225 h 1479550"/>
                <a:gd name="connsiteX87" fmla="*/ 73025 w 1498600"/>
                <a:gd name="connsiteY87" fmla="*/ 149225 h 1479550"/>
                <a:gd name="connsiteX88" fmla="*/ 73025 w 1498600"/>
                <a:gd name="connsiteY88" fmla="*/ 76200 h 1479550"/>
                <a:gd name="connsiteX89" fmla="*/ 60325 w 1498600"/>
                <a:gd name="connsiteY89" fmla="*/ 76200 h 1479550"/>
                <a:gd name="connsiteX90" fmla="*/ 60325 w 1498600"/>
                <a:gd name="connsiteY90" fmla="*/ 53975 h 1479550"/>
                <a:gd name="connsiteX91" fmla="*/ 31750 w 1498600"/>
                <a:gd name="connsiteY91" fmla="*/ 53975 h 1479550"/>
                <a:gd name="connsiteX92" fmla="*/ 44450 w 1498600"/>
                <a:gd name="connsiteY92" fmla="*/ 41275 h 1479550"/>
                <a:gd name="connsiteX93" fmla="*/ 25400 w 1498600"/>
                <a:gd name="connsiteY93" fmla="*/ 41275 h 1479550"/>
                <a:gd name="connsiteX94" fmla="*/ 25400 w 1498600"/>
                <a:gd name="connsiteY94" fmla="*/ 12700 h 1479550"/>
                <a:gd name="connsiteX95" fmla="*/ 0 w 1498600"/>
                <a:gd name="connsiteY95" fmla="*/ 12700 h 1479550"/>
                <a:gd name="connsiteX96" fmla="*/ 0 w 1498600"/>
                <a:gd name="connsiteY96" fmla="*/ 0 h 1479550"/>
                <a:gd name="connsiteX0" fmla="*/ 1498600 w 1498600"/>
                <a:gd name="connsiteY0" fmla="*/ 1479550 h 1479550"/>
                <a:gd name="connsiteX1" fmla="*/ 1425575 w 1498600"/>
                <a:gd name="connsiteY1" fmla="*/ 1479550 h 1479550"/>
                <a:gd name="connsiteX2" fmla="*/ 1425575 w 1498600"/>
                <a:gd name="connsiteY2" fmla="*/ 1463675 h 1479550"/>
                <a:gd name="connsiteX3" fmla="*/ 1387475 w 1498600"/>
                <a:gd name="connsiteY3" fmla="*/ 1463675 h 1479550"/>
                <a:gd name="connsiteX4" fmla="*/ 1387475 w 1498600"/>
                <a:gd name="connsiteY4" fmla="*/ 1441450 h 1479550"/>
                <a:gd name="connsiteX5" fmla="*/ 1349375 w 1498600"/>
                <a:gd name="connsiteY5" fmla="*/ 1441450 h 1479550"/>
                <a:gd name="connsiteX6" fmla="*/ 1349375 w 1498600"/>
                <a:gd name="connsiteY6" fmla="*/ 1368425 h 1479550"/>
                <a:gd name="connsiteX7" fmla="*/ 1314451 w 1498600"/>
                <a:gd name="connsiteY7" fmla="*/ 1370012 h 1479550"/>
                <a:gd name="connsiteX8" fmla="*/ 1314450 w 1498600"/>
                <a:gd name="connsiteY8" fmla="*/ 1355725 h 1479550"/>
                <a:gd name="connsiteX9" fmla="*/ 1244600 w 1498600"/>
                <a:gd name="connsiteY9" fmla="*/ 1355725 h 1479550"/>
                <a:gd name="connsiteX10" fmla="*/ 1244600 w 1498600"/>
                <a:gd name="connsiteY10" fmla="*/ 1327150 h 1479550"/>
                <a:gd name="connsiteX11" fmla="*/ 1193800 w 1498600"/>
                <a:gd name="connsiteY11" fmla="*/ 1327150 h 1479550"/>
                <a:gd name="connsiteX12" fmla="*/ 1187450 w 1498600"/>
                <a:gd name="connsiteY12" fmla="*/ 1276350 h 1479550"/>
                <a:gd name="connsiteX13" fmla="*/ 1149350 w 1498600"/>
                <a:gd name="connsiteY13" fmla="*/ 1276350 h 1479550"/>
                <a:gd name="connsiteX14" fmla="*/ 1149350 w 1498600"/>
                <a:gd name="connsiteY14" fmla="*/ 1235075 h 1479550"/>
                <a:gd name="connsiteX15" fmla="*/ 1108075 w 1498600"/>
                <a:gd name="connsiteY15" fmla="*/ 1235075 h 1479550"/>
                <a:gd name="connsiteX16" fmla="*/ 1114425 w 1498600"/>
                <a:gd name="connsiteY16" fmla="*/ 1235075 h 1479550"/>
                <a:gd name="connsiteX17" fmla="*/ 1114425 w 1498600"/>
                <a:gd name="connsiteY17" fmla="*/ 1219200 h 1479550"/>
                <a:gd name="connsiteX18" fmla="*/ 1076325 w 1498600"/>
                <a:gd name="connsiteY18" fmla="*/ 1219200 h 1479550"/>
                <a:gd name="connsiteX19" fmla="*/ 1076325 w 1498600"/>
                <a:gd name="connsiteY19" fmla="*/ 1168400 h 1479550"/>
                <a:gd name="connsiteX20" fmla="*/ 1047750 w 1498600"/>
                <a:gd name="connsiteY20" fmla="*/ 1168400 h 1479550"/>
                <a:gd name="connsiteX21" fmla="*/ 1047750 w 1498600"/>
                <a:gd name="connsiteY21" fmla="*/ 1149350 h 1479550"/>
                <a:gd name="connsiteX22" fmla="*/ 984250 w 1498600"/>
                <a:gd name="connsiteY22" fmla="*/ 1149350 h 1479550"/>
                <a:gd name="connsiteX23" fmla="*/ 984250 w 1498600"/>
                <a:gd name="connsiteY23" fmla="*/ 1130300 h 1479550"/>
                <a:gd name="connsiteX24" fmla="*/ 917575 w 1498600"/>
                <a:gd name="connsiteY24" fmla="*/ 1130300 h 1479550"/>
                <a:gd name="connsiteX25" fmla="*/ 917575 w 1498600"/>
                <a:gd name="connsiteY25" fmla="*/ 1101725 h 1479550"/>
                <a:gd name="connsiteX26" fmla="*/ 895350 w 1498600"/>
                <a:gd name="connsiteY26" fmla="*/ 1101725 h 1479550"/>
                <a:gd name="connsiteX27" fmla="*/ 895350 w 1498600"/>
                <a:gd name="connsiteY27" fmla="*/ 1063625 h 1479550"/>
                <a:gd name="connsiteX28" fmla="*/ 869950 w 1498600"/>
                <a:gd name="connsiteY28" fmla="*/ 1063625 h 1479550"/>
                <a:gd name="connsiteX29" fmla="*/ 869950 w 1498600"/>
                <a:gd name="connsiteY29" fmla="*/ 1063625 h 1479550"/>
                <a:gd name="connsiteX30" fmla="*/ 869950 w 1498600"/>
                <a:gd name="connsiteY30" fmla="*/ 1041400 h 1479550"/>
                <a:gd name="connsiteX31" fmla="*/ 787400 w 1498600"/>
                <a:gd name="connsiteY31" fmla="*/ 1041400 h 1479550"/>
                <a:gd name="connsiteX32" fmla="*/ 787400 w 1498600"/>
                <a:gd name="connsiteY32" fmla="*/ 1019175 h 1479550"/>
                <a:gd name="connsiteX33" fmla="*/ 755650 w 1498600"/>
                <a:gd name="connsiteY33" fmla="*/ 1022350 h 1479550"/>
                <a:gd name="connsiteX34" fmla="*/ 758825 w 1498600"/>
                <a:gd name="connsiteY34" fmla="*/ 1003300 h 1479550"/>
                <a:gd name="connsiteX35" fmla="*/ 723900 w 1498600"/>
                <a:gd name="connsiteY35" fmla="*/ 1003300 h 1479550"/>
                <a:gd name="connsiteX36" fmla="*/ 723900 w 1498600"/>
                <a:gd name="connsiteY36" fmla="*/ 984250 h 1479550"/>
                <a:gd name="connsiteX37" fmla="*/ 682625 w 1498600"/>
                <a:gd name="connsiteY37" fmla="*/ 984250 h 1479550"/>
                <a:gd name="connsiteX38" fmla="*/ 682625 w 1498600"/>
                <a:gd name="connsiteY38" fmla="*/ 984250 h 1479550"/>
                <a:gd name="connsiteX39" fmla="*/ 682625 w 1498600"/>
                <a:gd name="connsiteY39" fmla="*/ 958850 h 1479550"/>
                <a:gd name="connsiteX40" fmla="*/ 631825 w 1498600"/>
                <a:gd name="connsiteY40" fmla="*/ 958850 h 1479550"/>
                <a:gd name="connsiteX41" fmla="*/ 631825 w 1498600"/>
                <a:gd name="connsiteY41" fmla="*/ 936625 h 1479550"/>
                <a:gd name="connsiteX42" fmla="*/ 612775 w 1498600"/>
                <a:gd name="connsiteY42" fmla="*/ 936625 h 1479550"/>
                <a:gd name="connsiteX43" fmla="*/ 612775 w 1498600"/>
                <a:gd name="connsiteY43" fmla="*/ 936625 h 1479550"/>
                <a:gd name="connsiteX44" fmla="*/ 612775 w 1498600"/>
                <a:gd name="connsiteY44" fmla="*/ 911225 h 1479550"/>
                <a:gd name="connsiteX45" fmla="*/ 612775 w 1498600"/>
                <a:gd name="connsiteY45" fmla="*/ 882650 h 1479550"/>
                <a:gd name="connsiteX46" fmla="*/ 581025 w 1498600"/>
                <a:gd name="connsiteY46" fmla="*/ 882650 h 1479550"/>
                <a:gd name="connsiteX47" fmla="*/ 581025 w 1498600"/>
                <a:gd name="connsiteY47" fmla="*/ 850900 h 1479550"/>
                <a:gd name="connsiteX48" fmla="*/ 565150 w 1498600"/>
                <a:gd name="connsiteY48" fmla="*/ 850900 h 1479550"/>
                <a:gd name="connsiteX49" fmla="*/ 565150 w 1498600"/>
                <a:gd name="connsiteY49" fmla="*/ 822325 h 1479550"/>
                <a:gd name="connsiteX50" fmla="*/ 565150 w 1498600"/>
                <a:gd name="connsiteY50" fmla="*/ 822325 h 1479550"/>
                <a:gd name="connsiteX51" fmla="*/ 565150 w 1498600"/>
                <a:gd name="connsiteY51" fmla="*/ 822325 h 1479550"/>
                <a:gd name="connsiteX52" fmla="*/ 549275 w 1498600"/>
                <a:gd name="connsiteY52" fmla="*/ 822325 h 1479550"/>
                <a:gd name="connsiteX53" fmla="*/ 549275 w 1498600"/>
                <a:gd name="connsiteY53" fmla="*/ 787400 h 1479550"/>
                <a:gd name="connsiteX54" fmla="*/ 549275 w 1498600"/>
                <a:gd name="connsiteY54" fmla="*/ 787400 h 1479550"/>
                <a:gd name="connsiteX55" fmla="*/ 530225 w 1498600"/>
                <a:gd name="connsiteY55" fmla="*/ 768350 h 1479550"/>
                <a:gd name="connsiteX56" fmla="*/ 520700 w 1498600"/>
                <a:gd name="connsiteY56" fmla="*/ 758825 h 1479550"/>
                <a:gd name="connsiteX57" fmla="*/ 520700 w 1498600"/>
                <a:gd name="connsiteY57" fmla="*/ 736600 h 1479550"/>
                <a:gd name="connsiteX58" fmla="*/ 520700 w 1498600"/>
                <a:gd name="connsiteY58" fmla="*/ 736600 h 1479550"/>
                <a:gd name="connsiteX59" fmla="*/ 492125 w 1498600"/>
                <a:gd name="connsiteY59" fmla="*/ 708025 h 1479550"/>
                <a:gd name="connsiteX60" fmla="*/ 492125 w 1498600"/>
                <a:gd name="connsiteY60" fmla="*/ 669925 h 1479550"/>
                <a:gd name="connsiteX61" fmla="*/ 485775 w 1498600"/>
                <a:gd name="connsiteY61" fmla="*/ 676275 h 1479550"/>
                <a:gd name="connsiteX62" fmla="*/ 485775 w 1498600"/>
                <a:gd name="connsiteY62" fmla="*/ 635000 h 1479550"/>
                <a:gd name="connsiteX63" fmla="*/ 419100 w 1498600"/>
                <a:gd name="connsiteY63" fmla="*/ 635000 h 1479550"/>
                <a:gd name="connsiteX64" fmla="*/ 419100 w 1498600"/>
                <a:gd name="connsiteY64" fmla="*/ 596900 h 1479550"/>
                <a:gd name="connsiteX65" fmla="*/ 387350 w 1498600"/>
                <a:gd name="connsiteY65" fmla="*/ 596900 h 1479550"/>
                <a:gd name="connsiteX66" fmla="*/ 387350 w 1498600"/>
                <a:gd name="connsiteY66" fmla="*/ 555625 h 1479550"/>
                <a:gd name="connsiteX67" fmla="*/ 387350 w 1498600"/>
                <a:gd name="connsiteY67" fmla="*/ 555625 h 1479550"/>
                <a:gd name="connsiteX68" fmla="*/ 387350 w 1498600"/>
                <a:gd name="connsiteY68" fmla="*/ 523875 h 1479550"/>
                <a:gd name="connsiteX69" fmla="*/ 374650 w 1498600"/>
                <a:gd name="connsiteY69" fmla="*/ 523875 h 1479550"/>
                <a:gd name="connsiteX70" fmla="*/ 374650 w 1498600"/>
                <a:gd name="connsiteY70" fmla="*/ 454025 h 1479550"/>
                <a:gd name="connsiteX71" fmla="*/ 352425 w 1498600"/>
                <a:gd name="connsiteY71" fmla="*/ 454025 h 1479550"/>
                <a:gd name="connsiteX72" fmla="*/ 352425 w 1498600"/>
                <a:gd name="connsiteY72" fmla="*/ 415925 h 1479550"/>
                <a:gd name="connsiteX73" fmla="*/ 330200 w 1498600"/>
                <a:gd name="connsiteY73" fmla="*/ 415925 h 1479550"/>
                <a:gd name="connsiteX74" fmla="*/ 330200 w 1498600"/>
                <a:gd name="connsiteY74" fmla="*/ 387350 h 1479550"/>
                <a:gd name="connsiteX75" fmla="*/ 312737 w 1498600"/>
                <a:gd name="connsiteY75" fmla="*/ 387350 h 1479550"/>
                <a:gd name="connsiteX76" fmla="*/ 314325 w 1498600"/>
                <a:gd name="connsiteY76" fmla="*/ 358775 h 1479550"/>
                <a:gd name="connsiteX77" fmla="*/ 250825 w 1498600"/>
                <a:gd name="connsiteY77" fmla="*/ 358775 h 1479550"/>
                <a:gd name="connsiteX78" fmla="*/ 250825 w 1498600"/>
                <a:gd name="connsiteY78" fmla="*/ 314325 h 1479550"/>
                <a:gd name="connsiteX79" fmla="*/ 200025 w 1498600"/>
                <a:gd name="connsiteY79" fmla="*/ 314325 h 1479550"/>
                <a:gd name="connsiteX80" fmla="*/ 200025 w 1498600"/>
                <a:gd name="connsiteY80" fmla="*/ 254000 h 1479550"/>
                <a:gd name="connsiteX81" fmla="*/ 193675 w 1498600"/>
                <a:gd name="connsiteY81" fmla="*/ 247650 h 1479550"/>
                <a:gd name="connsiteX82" fmla="*/ 193675 w 1498600"/>
                <a:gd name="connsiteY82" fmla="*/ 222250 h 1479550"/>
                <a:gd name="connsiteX83" fmla="*/ 158750 w 1498600"/>
                <a:gd name="connsiteY83" fmla="*/ 222250 h 1479550"/>
                <a:gd name="connsiteX84" fmla="*/ 158750 w 1498600"/>
                <a:gd name="connsiteY84" fmla="*/ 190500 h 1479550"/>
                <a:gd name="connsiteX85" fmla="*/ 114300 w 1498600"/>
                <a:gd name="connsiteY85" fmla="*/ 190500 h 1479550"/>
                <a:gd name="connsiteX86" fmla="*/ 114300 w 1498600"/>
                <a:gd name="connsiteY86" fmla="*/ 149225 h 1479550"/>
                <a:gd name="connsiteX87" fmla="*/ 73025 w 1498600"/>
                <a:gd name="connsiteY87" fmla="*/ 149225 h 1479550"/>
                <a:gd name="connsiteX88" fmla="*/ 73025 w 1498600"/>
                <a:gd name="connsiteY88" fmla="*/ 76200 h 1479550"/>
                <a:gd name="connsiteX89" fmla="*/ 60325 w 1498600"/>
                <a:gd name="connsiteY89" fmla="*/ 76200 h 1479550"/>
                <a:gd name="connsiteX90" fmla="*/ 60325 w 1498600"/>
                <a:gd name="connsiteY90" fmla="*/ 53975 h 1479550"/>
                <a:gd name="connsiteX91" fmla="*/ 31750 w 1498600"/>
                <a:gd name="connsiteY91" fmla="*/ 53975 h 1479550"/>
                <a:gd name="connsiteX92" fmla="*/ 44450 w 1498600"/>
                <a:gd name="connsiteY92" fmla="*/ 41275 h 1479550"/>
                <a:gd name="connsiteX93" fmla="*/ 25400 w 1498600"/>
                <a:gd name="connsiteY93" fmla="*/ 41275 h 1479550"/>
                <a:gd name="connsiteX94" fmla="*/ 25400 w 1498600"/>
                <a:gd name="connsiteY94" fmla="*/ 12700 h 1479550"/>
                <a:gd name="connsiteX95" fmla="*/ 0 w 1498600"/>
                <a:gd name="connsiteY95" fmla="*/ 12700 h 1479550"/>
                <a:gd name="connsiteX96" fmla="*/ 0 w 1498600"/>
                <a:gd name="connsiteY96" fmla="*/ 0 h 147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1498600" h="1479550">
                  <a:moveTo>
                    <a:pt x="1498600" y="1479550"/>
                  </a:moveTo>
                  <a:lnTo>
                    <a:pt x="1425575" y="1479550"/>
                  </a:lnTo>
                  <a:lnTo>
                    <a:pt x="1425575" y="1463675"/>
                  </a:lnTo>
                  <a:lnTo>
                    <a:pt x="1387475" y="1463675"/>
                  </a:lnTo>
                  <a:lnTo>
                    <a:pt x="1387475" y="1441450"/>
                  </a:lnTo>
                  <a:lnTo>
                    <a:pt x="1349375" y="1441450"/>
                  </a:lnTo>
                  <a:lnTo>
                    <a:pt x="1349375" y="1368425"/>
                  </a:lnTo>
                  <a:lnTo>
                    <a:pt x="1314451" y="1370012"/>
                  </a:lnTo>
                  <a:cubicBezTo>
                    <a:pt x="1314451" y="1365250"/>
                    <a:pt x="1314450" y="1360487"/>
                    <a:pt x="1314450" y="1355725"/>
                  </a:cubicBezTo>
                  <a:lnTo>
                    <a:pt x="1244600" y="1355725"/>
                  </a:lnTo>
                  <a:lnTo>
                    <a:pt x="1244600" y="1327150"/>
                  </a:lnTo>
                  <a:lnTo>
                    <a:pt x="1193800" y="1327150"/>
                  </a:lnTo>
                  <a:lnTo>
                    <a:pt x="1187450" y="1276350"/>
                  </a:lnTo>
                  <a:lnTo>
                    <a:pt x="1149350" y="1276350"/>
                  </a:lnTo>
                  <a:lnTo>
                    <a:pt x="1149350" y="1235075"/>
                  </a:lnTo>
                  <a:lnTo>
                    <a:pt x="1108075" y="1235075"/>
                  </a:lnTo>
                  <a:lnTo>
                    <a:pt x="1114425" y="1235075"/>
                  </a:lnTo>
                  <a:lnTo>
                    <a:pt x="1114425" y="1219200"/>
                  </a:lnTo>
                  <a:lnTo>
                    <a:pt x="1076325" y="1219200"/>
                  </a:lnTo>
                  <a:lnTo>
                    <a:pt x="1076325" y="1168400"/>
                  </a:lnTo>
                  <a:lnTo>
                    <a:pt x="1047750" y="1168400"/>
                  </a:lnTo>
                  <a:lnTo>
                    <a:pt x="1047750" y="1149350"/>
                  </a:lnTo>
                  <a:lnTo>
                    <a:pt x="984250" y="1149350"/>
                  </a:lnTo>
                  <a:lnTo>
                    <a:pt x="984250" y="1130300"/>
                  </a:lnTo>
                  <a:lnTo>
                    <a:pt x="917575" y="1130300"/>
                  </a:lnTo>
                  <a:lnTo>
                    <a:pt x="917575" y="1101725"/>
                  </a:lnTo>
                  <a:lnTo>
                    <a:pt x="895350" y="1101725"/>
                  </a:lnTo>
                  <a:lnTo>
                    <a:pt x="895350" y="1063625"/>
                  </a:lnTo>
                  <a:lnTo>
                    <a:pt x="869950" y="1063625"/>
                  </a:lnTo>
                  <a:lnTo>
                    <a:pt x="869950" y="1063625"/>
                  </a:lnTo>
                  <a:lnTo>
                    <a:pt x="869950" y="1041400"/>
                  </a:lnTo>
                  <a:lnTo>
                    <a:pt x="787400" y="1041400"/>
                  </a:lnTo>
                  <a:lnTo>
                    <a:pt x="787400" y="1019175"/>
                  </a:lnTo>
                  <a:lnTo>
                    <a:pt x="755650" y="1022350"/>
                  </a:lnTo>
                  <a:lnTo>
                    <a:pt x="758825" y="1003300"/>
                  </a:lnTo>
                  <a:lnTo>
                    <a:pt x="723900" y="1003300"/>
                  </a:lnTo>
                  <a:lnTo>
                    <a:pt x="723900" y="984250"/>
                  </a:lnTo>
                  <a:lnTo>
                    <a:pt x="682625" y="984250"/>
                  </a:lnTo>
                  <a:lnTo>
                    <a:pt x="682625" y="984250"/>
                  </a:lnTo>
                  <a:lnTo>
                    <a:pt x="682625" y="958850"/>
                  </a:lnTo>
                  <a:lnTo>
                    <a:pt x="631825" y="958850"/>
                  </a:lnTo>
                  <a:lnTo>
                    <a:pt x="631825" y="936625"/>
                  </a:lnTo>
                  <a:lnTo>
                    <a:pt x="612775" y="936625"/>
                  </a:lnTo>
                  <a:lnTo>
                    <a:pt x="612775" y="936625"/>
                  </a:lnTo>
                  <a:lnTo>
                    <a:pt x="612775" y="911225"/>
                  </a:lnTo>
                  <a:lnTo>
                    <a:pt x="612775" y="882650"/>
                  </a:lnTo>
                  <a:lnTo>
                    <a:pt x="581025" y="882650"/>
                  </a:lnTo>
                  <a:lnTo>
                    <a:pt x="581025" y="850900"/>
                  </a:lnTo>
                  <a:lnTo>
                    <a:pt x="565150" y="850900"/>
                  </a:lnTo>
                  <a:lnTo>
                    <a:pt x="565150" y="822325"/>
                  </a:lnTo>
                  <a:lnTo>
                    <a:pt x="565150" y="822325"/>
                  </a:lnTo>
                  <a:lnTo>
                    <a:pt x="565150" y="822325"/>
                  </a:lnTo>
                  <a:lnTo>
                    <a:pt x="549275" y="822325"/>
                  </a:lnTo>
                  <a:lnTo>
                    <a:pt x="549275" y="787400"/>
                  </a:lnTo>
                  <a:lnTo>
                    <a:pt x="549275" y="787400"/>
                  </a:lnTo>
                  <a:lnTo>
                    <a:pt x="530225" y="768350"/>
                  </a:lnTo>
                  <a:lnTo>
                    <a:pt x="520700" y="758825"/>
                  </a:lnTo>
                  <a:lnTo>
                    <a:pt x="520700" y="736600"/>
                  </a:lnTo>
                  <a:lnTo>
                    <a:pt x="520700" y="736600"/>
                  </a:lnTo>
                  <a:lnTo>
                    <a:pt x="492125" y="708025"/>
                  </a:lnTo>
                  <a:lnTo>
                    <a:pt x="492125" y="669925"/>
                  </a:lnTo>
                  <a:lnTo>
                    <a:pt x="485775" y="676275"/>
                  </a:lnTo>
                  <a:lnTo>
                    <a:pt x="485775" y="635000"/>
                  </a:lnTo>
                  <a:lnTo>
                    <a:pt x="419100" y="635000"/>
                  </a:lnTo>
                  <a:lnTo>
                    <a:pt x="419100" y="596900"/>
                  </a:lnTo>
                  <a:lnTo>
                    <a:pt x="387350" y="596900"/>
                  </a:lnTo>
                  <a:lnTo>
                    <a:pt x="387350" y="555625"/>
                  </a:lnTo>
                  <a:lnTo>
                    <a:pt x="387350" y="555625"/>
                  </a:lnTo>
                  <a:lnTo>
                    <a:pt x="387350" y="523875"/>
                  </a:lnTo>
                  <a:lnTo>
                    <a:pt x="374650" y="523875"/>
                  </a:lnTo>
                  <a:lnTo>
                    <a:pt x="374650" y="454025"/>
                  </a:lnTo>
                  <a:lnTo>
                    <a:pt x="352425" y="454025"/>
                  </a:lnTo>
                  <a:lnTo>
                    <a:pt x="352425" y="415925"/>
                  </a:lnTo>
                  <a:lnTo>
                    <a:pt x="330200" y="415925"/>
                  </a:lnTo>
                  <a:lnTo>
                    <a:pt x="330200" y="387350"/>
                  </a:lnTo>
                  <a:lnTo>
                    <a:pt x="312737" y="387350"/>
                  </a:lnTo>
                  <a:cubicBezTo>
                    <a:pt x="313266" y="377825"/>
                    <a:pt x="313796" y="368300"/>
                    <a:pt x="314325" y="358775"/>
                  </a:cubicBezTo>
                  <a:lnTo>
                    <a:pt x="250825" y="358775"/>
                  </a:lnTo>
                  <a:lnTo>
                    <a:pt x="250825" y="314325"/>
                  </a:lnTo>
                  <a:lnTo>
                    <a:pt x="200025" y="314325"/>
                  </a:lnTo>
                  <a:lnTo>
                    <a:pt x="200025" y="254000"/>
                  </a:lnTo>
                  <a:lnTo>
                    <a:pt x="193675" y="247650"/>
                  </a:lnTo>
                  <a:lnTo>
                    <a:pt x="193675" y="222250"/>
                  </a:lnTo>
                  <a:lnTo>
                    <a:pt x="158750" y="222250"/>
                  </a:lnTo>
                  <a:lnTo>
                    <a:pt x="158750" y="190500"/>
                  </a:lnTo>
                  <a:lnTo>
                    <a:pt x="114300" y="190500"/>
                  </a:lnTo>
                  <a:lnTo>
                    <a:pt x="114300" y="149225"/>
                  </a:lnTo>
                  <a:lnTo>
                    <a:pt x="73025" y="149225"/>
                  </a:lnTo>
                  <a:lnTo>
                    <a:pt x="73025" y="76200"/>
                  </a:lnTo>
                  <a:lnTo>
                    <a:pt x="60325" y="76200"/>
                  </a:lnTo>
                  <a:lnTo>
                    <a:pt x="60325" y="53975"/>
                  </a:lnTo>
                  <a:lnTo>
                    <a:pt x="31750" y="53975"/>
                  </a:lnTo>
                  <a:lnTo>
                    <a:pt x="44450" y="41275"/>
                  </a:lnTo>
                  <a:lnTo>
                    <a:pt x="25400" y="41275"/>
                  </a:lnTo>
                  <a:lnTo>
                    <a:pt x="25400" y="12700"/>
                  </a:lnTo>
                  <a:lnTo>
                    <a:pt x="0" y="12700"/>
                  </a:lnTo>
                  <a:lnTo>
                    <a:pt x="0" y="0"/>
                  </a:lnTo>
                </a:path>
              </a:pathLst>
            </a:custGeom>
            <a:noFill/>
            <a:ln w="28575">
              <a:solidFill>
                <a:schemeClr val="accent1"/>
              </a:solidFill>
              <a:miter lim="800000"/>
              <a:headEnd/>
              <a:tailEnd/>
            </a:ln>
          </p:spPr>
          <p:txBody>
            <a:bodyPr rtlCol="0" anchor="ctr"/>
            <a:lstStyle/>
            <a:p>
              <a:pPr algn="ctr"/>
              <a:endParaRPr lang="en-US"/>
            </a:p>
          </p:txBody>
        </p:sp>
      </p:grpSp>
      <p:sp>
        <p:nvSpPr>
          <p:cNvPr id="498" name="Freeform: Shape 497">
            <a:extLst>
              <a:ext uri="{FF2B5EF4-FFF2-40B4-BE49-F238E27FC236}">
                <a16:creationId xmlns:a16="http://schemas.microsoft.com/office/drawing/2014/main" id="{FD24B8F9-A28B-47E5-2F48-75A965EBCFF0}"/>
              </a:ext>
            </a:extLst>
          </p:cNvPr>
          <p:cNvSpPr/>
          <p:nvPr/>
        </p:nvSpPr>
        <p:spPr bwMode="auto">
          <a:xfrm>
            <a:off x="1060450" y="1981200"/>
            <a:ext cx="4486275" cy="1416050"/>
          </a:xfrm>
          <a:custGeom>
            <a:avLst/>
            <a:gdLst>
              <a:gd name="connsiteX0" fmla="*/ 4486275 w 4486275"/>
              <a:gd name="connsiteY0" fmla="*/ 1416050 h 1416050"/>
              <a:gd name="connsiteX1" fmla="*/ 3600450 w 4486275"/>
              <a:gd name="connsiteY1" fmla="*/ 1416050 h 1416050"/>
              <a:gd name="connsiteX2" fmla="*/ 3600450 w 4486275"/>
              <a:gd name="connsiteY2" fmla="*/ 1333500 h 1416050"/>
              <a:gd name="connsiteX3" fmla="*/ 3546475 w 4486275"/>
              <a:gd name="connsiteY3" fmla="*/ 1333500 h 1416050"/>
              <a:gd name="connsiteX4" fmla="*/ 3546475 w 4486275"/>
              <a:gd name="connsiteY4" fmla="*/ 1260475 h 1416050"/>
              <a:gd name="connsiteX5" fmla="*/ 2413000 w 4486275"/>
              <a:gd name="connsiteY5" fmla="*/ 1260475 h 1416050"/>
              <a:gd name="connsiteX6" fmla="*/ 2413000 w 4486275"/>
              <a:gd name="connsiteY6" fmla="*/ 1228725 h 1416050"/>
              <a:gd name="connsiteX7" fmla="*/ 2273300 w 4486275"/>
              <a:gd name="connsiteY7" fmla="*/ 1228725 h 1416050"/>
              <a:gd name="connsiteX8" fmla="*/ 2273300 w 4486275"/>
              <a:gd name="connsiteY8" fmla="*/ 1196975 h 1416050"/>
              <a:gd name="connsiteX9" fmla="*/ 2108200 w 4486275"/>
              <a:gd name="connsiteY9" fmla="*/ 1196975 h 1416050"/>
              <a:gd name="connsiteX10" fmla="*/ 2108200 w 4486275"/>
              <a:gd name="connsiteY10" fmla="*/ 1165225 h 1416050"/>
              <a:gd name="connsiteX11" fmla="*/ 1984375 w 4486275"/>
              <a:gd name="connsiteY11" fmla="*/ 1165225 h 1416050"/>
              <a:gd name="connsiteX12" fmla="*/ 2000250 w 4486275"/>
              <a:gd name="connsiteY12" fmla="*/ 1149350 h 1416050"/>
              <a:gd name="connsiteX13" fmla="*/ 1917700 w 4486275"/>
              <a:gd name="connsiteY13" fmla="*/ 1149350 h 1416050"/>
              <a:gd name="connsiteX14" fmla="*/ 1917700 w 4486275"/>
              <a:gd name="connsiteY14" fmla="*/ 1111250 h 1416050"/>
              <a:gd name="connsiteX15" fmla="*/ 1720850 w 4486275"/>
              <a:gd name="connsiteY15" fmla="*/ 1111250 h 1416050"/>
              <a:gd name="connsiteX16" fmla="*/ 1720850 w 4486275"/>
              <a:gd name="connsiteY16" fmla="*/ 1082675 h 1416050"/>
              <a:gd name="connsiteX17" fmla="*/ 1631950 w 4486275"/>
              <a:gd name="connsiteY17" fmla="*/ 1082675 h 1416050"/>
              <a:gd name="connsiteX18" fmla="*/ 1631950 w 4486275"/>
              <a:gd name="connsiteY18" fmla="*/ 1044575 h 1416050"/>
              <a:gd name="connsiteX19" fmla="*/ 1612900 w 4486275"/>
              <a:gd name="connsiteY19" fmla="*/ 1044575 h 1416050"/>
              <a:gd name="connsiteX20" fmla="*/ 1612900 w 4486275"/>
              <a:gd name="connsiteY20" fmla="*/ 1031875 h 1416050"/>
              <a:gd name="connsiteX21" fmla="*/ 1597025 w 4486275"/>
              <a:gd name="connsiteY21" fmla="*/ 1031875 h 1416050"/>
              <a:gd name="connsiteX22" fmla="*/ 1597025 w 4486275"/>
              <a:gd name="connsiteY22" fmla="*/ 1009650 h 1416050"/>
              <a:gd name="connsiteX23" fmla="*/ 1508125 w 4486275"/>
              <a:gd name="connsiteY23" fmla="*/ 1009650 h 1416050"/>
              <a:gd name="connsiteX24" fmla="*/ 1508125 w 4486275"/>
              <a:gd name="connsiteY24" fmla="*/ 977900 h 1416050"/>
              <a:gd name="connsiteX25" fmla="*/ 1508125 w 4486275"/>
              <a:gd name="connsiteY25" fmla="*/ 977900 h 1416050"/>
              <a:gd name="connsiteX26" fmla="*/ 1485900 w 4486275"/>
              <a:gd name="connsiteY26" fmla="*/ 955675 h 1416050"/>
              <a:gd name="connsiteX27" fmla="*/ 1355725 w 4486275"/>
              <a:gd name="connsiteY27" fmla="*/ 955675 h 1416050"/>
              <a:gd name="connsiteX28" fmla="*/ 1368425 w 4486275"/>
              <a:gd name="connsiteY28" fmla="*/ 942975 h 1416050"/>
              <a:gd name="connsiteX29" fmla="*/ 1295400 w 4486275"/>
              <a:gd name="connsiteY29" fmla="*/ 942975 h 1416050"/>
              <a:gd name="connsiteX30" fmla="*/ 1276350 w 4486275"/>
              <a:gd name="connsiteY30" fmla="*/ 942975 h 1416050"/>
              <a:gd name="connsiteX31" fmla="*/ 1276350 w 4486275"/>
              <a:gd name="connsiteY31" fmla="*/ 889000 h 1416050"/>
              <a:gd name="connsiteX32" fmla="*/ 1241425 w 4486275"/>
              <a:gd name="connsiteY32" fmla="*/ 889000 h 1416050"/>
              <a:gd name="connsiteX33" fmla="*/ 1203325 w 4486275"/>
              <a:gd name="connsiteY33" fmla="*/ 889000 h 1416050"/>
              <a:gd name="connsiteX34" fmla="*/ 1203325 w 4486275"/>
              <a:gd name="connsiteY34" fmla="*/ 854075 h 1416050"/>
              <a:gd name="connsiteX35" fmla="*/ 1203325 w 4486275"/>
              <a:gd name="connsiteY35" fmla="*/ 854075 h 1416050"/>
              <a:gd name="connsiteX36" fmla="*/ 1190625 w 4486275"/>
              <a:gd name="connsiteY36" fmla="*/ 841375 h 1416050"/>
              <a:gd name="connsiteX37" fmla="*/ 1123950 w 4486275"/>
              <a:gd name="connsiteY37" fmla="*/ 841375 h 1416050"/>
              <a:gd name="connsiteX38" fmla="*/ 1123950 w 4486275"/>
              <a:gd name="connsiteY38" fmla="*/ 803275 h 1416050"/>
              <a:gd name="connsiteX39" fmla="*/ 971550 w 4486275"/>
              <a:gd name="connsiteY39" fmla="*/ 803275 h 1416050"/>
              <a:gd name="connsiteX40" fmla="*/ 971550 w 4486275"/>
              <a:gd name="connsiteY40" fmla="*/ 803275 h 1416050"/>
              <a:gd name="connsiteX41" fmla="*/ 911225 w 4486275"/>
              <a:gd name="connsiteY41" fmla="*/ 803275 h 1416050"/>
              <a:gd name="connsiteX42" fmla="*/ 911225 w 4486275"/>
              <a:gd name="connsiteY42" fmla="*/ 762000 h 1416050"/>
              <a:gd name="connsiteX43" fmla="*/ 838200 w 4486275"/>
              <a:gd name="connsiteY43" fmla="*/ 762000 h 1416050"/>
              <a:gd name="connsiteX44" fmla="*/ 838200 w 4486275"/>
              <a:gd name="connsiteY44" fmla="*/ 736600 h 1416050"/>
              <a:gd name="connsiteX45" fmla="*/ 822325 w 4486275"/>
              <a:gd name="connsiteY45" fmla="*/ 736600 h 1416050"/>
              <a:gd name="connsiteX46" fmla="*/ 822325 w 4486275"/>
              <a:gd name="connsiteY46" fmla="*/ 720725 h 1416050"/>
              <a:gd name="connsiteX47" fmla="*/ 819150 w 4486275"/>
              <a:gd name="connsiteY47" fmla="*/ 720725 h 1416050"/>
              <a:gd name="connsiteX48" fmla="*/ 819150 w 4486275"/>
              <a:gd name="connsiteY48" fmla="*/ 682625 h 1416050"/>
              <a:gd name="connsiteX49" fmla="*/ 777875 w 4486275"/>
              <a:gd name="connsiteY49" fmla="*/ 682625 h 1416050"/>
              <a:gd name="connsiteX50" fmla="*/ 777875 w 4486275"/>
              <a:gd name="connsiteY50" fmla="*/ 644525 h 1416050"/>
              <a:gd name="connsiteX51" fmla="*/ 708025 w 4486275"/>
              <a:gd name="connsiteY51" fmla="*/ 644525 h 1416050"/>
              <a:gd name="connsiteX52" fmla="*/ 708025 w 4486275"/>
              <a:gd name="connsiteY52" fmla="*/ 584200 h 1416050"/>
              <a:gd name="connsiteX53" fmla="*/ 625475 w 4486275"/>
              <a:gd name="connsiteY53" fmla="*/ 584200 h 1416050"/>
              <a:gd name="connsiteX54" fmla="*/ 625475 w 4486275"/>
              <a:gd name="connsiteY54" fmla="*/ 546100 h 1416050"/>
              <a:gd name="connsiteX55" fmla="*/ 590550 w 4486275"/>
              <a:gd name="connsiteY55" fmla="*/ 546100 h 1416050"/>
              <a:gd name="connsiteX56" fmla="*/ 590550 w 4486275"/>
              <a:gd name="connsiteY56" fmla="*/ 530225 h 1416050"/>
              <a:gd name="connsiteX57" fmla="*/ 546100 w 4486275"/>
              <a:gd name="connsiteY57" fmla="*/ 530225 h 1416050"/>
              <a:gd name="connsiteX58" fmla="*/ 546100 w 4486275"/>
              <a:gd name="connsiteY58" fmla="*/ 495300 h 1416050"/>
              <a:gd name="connsiteX59" fmla="*/ 536575 w 4486275"/>
              <a:gd name="connsiteY59" fmla="*/ 504825 h 1416050"/>
              <a:gd name="connsiteX60" fmla="*/ 536575 w 4486275"/>
              <a:gd name="connsiteY60" fmla="*/ 469900 h 1416050"/>
              <a:gd name="connsiteX61" fmla="*/ 504825 w 4486275"/>
              <a:gd name="connsiteY61" fmla="*/ 469900 h 1416050"/>
              <a:gd name="connsiteX62" fmla="*/ 504825 w 4486275"/>
              <a:gd name="connsiteY62" fmla="*/ 438150 h 1416050"/>
              <a:gd name="connsiteX63" fmla="*/ 441325 w 4486275"/>
              <a:gd name="connsiteY63" fmla="*/ 438150 h 1416050"/>
              <a:gd name="connsiteX64" fmla="*/ 441325 w 4486275"/>
              <a:gd name="connsiteY64" fmla="*/ 371475 h 1416050"/>
              <a:gd name="connsiteX65" fmla="*/ 422275 w 4486275"/>
              <a:gd name="connsiteY65" fmla="*/ 371475 h 1416050"/>
              <a:gd name="connsiteX66" fmla="*/ 422275 w 4486275"/>
              <a:gd name="connsiteY66" fmla="*/ 352425 h 1416050"/>
              <a:gd name="connsiteX67" fmla="*/ 361950 w 4486275"/>
              <a:gd name="connsiteY67" fmla="*/ 352425 h 1416050"/>
              <a:gd name="connsiteX68" fmla="*/ 361950 w 4486275"/>
              <a:gd name="connsiteY68" fmla="*/ 282575 h 1416050"/>
              <a:gd name="connsiteX69" fmla="*/ 358775 w 4486275"/>
              <a:gd name="connsiteY69" fmla="*/ 285750 h 1416050"/>
              <a:gd name="connsiteX70" fmla="*/ 358775 w 4486275"/>
              <a:gd name="connsiteY70" fmla="*/ 254000 h 1416050"/>
              <a:gd name="connsiteX71" fmla="*/ 349250 w 4486275"/>
              <a:gd name="connsiteY71" fmla="*/ 254000 h 1416050"/>
              <a:gd name="connsiteX72" fmla="*/ 349250 w 4486275"/>
              <a:gd name="connsiteY72" fmla="*/ 225425 h 1416050"/>
              <a:gd name="connsiteX73" fmla="*/ 317500 w 4486275"/>
              <a:gd name="connsiteY73" fmla="*/ 225425 h 1416050"/>
              <a:gd name="connsiteX74" fmla="*/ 317500 w 4486275"/>
              <a:gd name="connsiteY74" fmla="*/ 209550 h 1416050"/>
              <a:gd name="connsiteX75" fmla="*/ 219075 w 4486275"/>
              <a:gd name="connsiteY75" fmla="*/ 209550 h 1416050"/>
              <a:gd name="connsiteX76" fmla="*/ 219075 w 4486275"/>
              <a:gd name="connsiteY76" fmla="*/ 171450 h 1416050"/>
              <a:gd name="connsiteX77" fmla="*/ 200025 w 4486275"/>
              <a:gd name="connsiteY77" fmla="*/ 171450 h 1416050"/>
              <a:gd name="connsiteX78" fmla="*/ 200025 w 4486275"/>
              <a:gd name="connsiteY78" fmla="*/ 152400 h 1416050"/>
              <a:gd name="connsiteX79" fmla="*/ 165100 w 4486275"/>
              <a:gd name="connsiteY79" fmla="*/ 152400 h 1416050"/>
              <a:gd name="connsiteX80" fmla="*/ 177800 w 4486275"/>
              <a:gd name="connsiteY80" fmla="*/ 139700 h 1416050"/>
              <a:gd name="connsiteX81" fmla="*/ 168275 w 4486275"/>
              <a:gd name="connsiteY81" fmla="*/ 130175 h 1416050"/>
              <a:gd name="connsiteX82" fmla="*/ 168275 w 4486275"/>
              <a:gd name="connsiteY82" fmla="*/ 104775 h 1416050"/>
              <a:gd name="connsiteX83" fmla="*/ 136525 w 4486275"/>
              <a:gd name="connsiteY83" fmla="*/ 104775 h 1416050"/>
              <a:gd name="connsiteX84" fmla="*/ 136525 w 4486275"/>
              <a:gd name="connsiteY84" fmla="*/ 79375 h 1416050"/>
              <a:gd name="connsiteX85" fmla="*/ 133350 w 4486275"/>
              <a:gd name="connsiteY85" fmla="*/ 79375 h 1416050"/>
              <a:gd name="connsiteX86" fmla="*/ 133350 w 4486275"/>
              <a:gd name="connsiteY86" fmla="*/ 28575 h 1416050"/>
              <a:gd name="connsiteX87" fmla="*/ 44450 w 4486275"/>
              <a:gd name="connsiteY87" fmla="*/ 28575 h 1416050"/>
              <a:gd name="connsiteX88" fmla="*/ 44450 w 4486275"/>
              <a:gd name="connsiteY88" fmla="*/ 28575 h 1416050"/>
              <a:gd name="connsiteX89" fmla="*/ 44450 w 4486275"/>
              <a:gd name="connsiteY89" fmla="*/ 0 h 1416050"/>
              <a:gd name="connsiteX90" fmla="*/ 0 w 4486275"/>
              <a:gd name="connsiteY90" fmla="*/ 0 h 1416050"/>
              <a:gd name="connsiteX0" fmla="*/ 4486275 w 4486275"/>
              <a:gd name="connsiteY0" fmla="*/ 1416050 h 1416050"/>
              <a:gd name="connsiteX1" fmla="*/ 3600450 w 4486275"/>
              <a:gd name="connsiteY1" fmla="*/ 1416050 h 1416050"/>
              <a:gd name="connsiteX2" fmla="*/ 3600450 w 4486275"/>
              <a:gd name="connsiteY2" fmla="*/ 1333500 h 1416050"/>
              <a:gd name="connsiteX3" fmla="*/ 3546475 w 4486275"/>
              <a:gd name="connsiteY3" fmla="*/ 1333500 h 1416050"/>
              <a:gd name="connsiteX4" fmla="*/ 3546475 w 4486275"/>
              <a:gd name="connsiteY4" fmla="*/ 1260475 h 1416050"/>
              <a:gd name="connsiteX5" fmla="*/ 2413000 w 4486275"/>
              <a:gd name="connsiteY5" fmla="*/ 1260475 h 1416050"/>
              <a:gd name="connsiteX6" fmla="*/ 2413000 w 4486275"/>
              <a:gd name="connsiteY6" fmla="*/ 1228725 h 1416050"/>
              <a:gd name="connsiteX7" fmla="*/ 2273300 w 4486275"/>
              <a:gd name="connsiteY7" fmla="*/ 1228725 h 1416050"/>
              <a:gd name="connsiteX8" fmla="*/ 2273300 w 4486275"/>
              <a:gd name="connsiteY8" fmla="*/ 1196975 h 1416050"/>
              <a:gd name="connsiteX9" fmla="*/ 2108200 w 4486275"/>
              <a:gd name="connsiteY9" fmla="*/ 1196975 h 1416050"/>
              <a:gd name="connsiteX10" fmla="*/ 2108200 w 4486275"/>
              <a:gd name="connsiteY10" fmla="*/ 1165225 h 1416050"/>
              <a:gd name="connsiteX11" fmla="*/ 1984375 w 4486275"/>
              <a:gd name="connsiteY11" fmla="*/ 1165225 h 1416050"/>
              <a:gd name="connsiteX12" fmla="*/ 2000250 w 4486275"/>
              <a:gd name="connsiteY12" fmla="*/ 1149350 h 1416050"/>
              <a:gd name="connsiteX13" fmla="*/ 1917700 w 4486275"/>
              <a:gd name="connsiteY13" fmla="*/ 1149350 h 1416050"/>
              <a:gd name="connsiteX14" fmla="*/ 1917700 w 4486275"/>
              <a:gd name="connsiteY14" fmla="*/ 1111250 h 1416050"/>
              <a:gd name="connsiteX15" fmla="*/ 1720850 w 4486275"/>
              <a:gd name="connsiteY15" fmla="*/ 1111250 h 1416050"/>
              <a:gd name="connsiteX16" fmla="*/ 1720850 w 4486275"/>
              <a:gd name="connsiteY16" fmla="*/ 1082675 h 1416050"/>
              <a:gd name="connsiteX17" fmla="*/ 1631950 w 4486275"/>
              <a:gd name="connsiteY17" fmla="*/ 1082675 h 1416050"/>
              <a:gd name="connsiteX18" fmla="*/ 1631950 w 4486275"/>
              <a:gd name="connsiteY18" fmla="*/ 1044575 h 1416050"/>
              <a:gd name="connsiteX19" fmla="*/ 1612900 w 4486275"/>
              <a:gd name="connsiteY19" fmla="*/ 1044575 h 1416050"/>
              <a:gd name="connsiteX20" fmla="*/ 1612900 w 4486275"/>
              <a:gd name="connsiteY20" fmla="*/ 1031875 h 1416050"/>
              <a:gd name="connsiteX21" fmla="*/ 1597025 w 4486275"/>
              <a:gd name="connsiteY21" fmla="*/ 1031875 h 1416050"/>
              <a:gd name="connsiteX22" fmla="*/ 1597025 w 4486275"/>
              <a:gd name="connsiteY22" fmla="*/ 1009650 h 1416050"/>
              <a:gd name="connsiteX23" fmla="*/ 1508125 w 4486275"/>
              <a:gd name="connsiteY23" fmla="*/ 1009650 h 1416050"/>
              <a:gd name="connsiteX24" fmla="*/ 1508125 w 4486275"/>
              <a:gd name="connsiteY24" fmla="*/ 977900 h 1416050"/>
              <a:gd name="connsiteX25" fmla="*/ 1508125 w 4486275"/>
              <a:gd name="connsiteY25" fmla="*/ 977900 h 1416050"/>
              <a:gd name="connsiteX26" fmla="*/ 1485900 w 4486275"/>
              <a:gd name="connsiteY26" fmla="*/ 955675 h 1416050"/>
              <a:gd name="connsiteX27" fmla="*/ 1366837 w 4486275"/>
              <a:gd name="connsiteY27" fmla="*/ 957263 h 1416050"/>
              <a:gd name="connsiteX28" fmla="*/ 1368425 w 4486275"/>
              <a:gd name="connsiteY28" fmla="*/ 942975 h 1416050"/>
              <a:gd name="connsiteX29" fmla="*/ 1295400 w 4486275"/>
              <a:gd name="connsiteY29" fmla="*/ 942975 h 1416050"/>
              <a:gd name="connsiteX30" fmla="*/ 1276350 w 4486275"/>
              <a:gd name="connsiteY30" fmla="*/ 942975 h 1416050"/>
              <a:gd name="connsiteX31" fmla="*/ 1276350 w 4486275"/>
              <a:gd name="connsiteY31" fmla="*/ 889000 h 1416050"/>
              <a:gd name="connsiteX32" fmla="*/ 1241425 w 4486275"/>
              <a:gd name="connsiteY32" fmla="*/ 889000 h 1416050"/>
              <a:gd name="connsiteX33" fmla="*/ 1203325 w 4486275"/>
              <a:gd name="connsiteY33" fmla="*/ 889000 h 1416050"/>
              <a:gd name="connsiteX34" fmla="*/ 1203325 w 4486275"/>
              <a:gd name="connsiteY34" fmla="*/ 854075 h 1416050"/>
              <a:gd name="connsiteX35" fmla="*/ 1203325 w 4486275"/>
              <a:gd name="connsiteY35" fmla="*/ 854075 h 1416050"/>
              <a:gd name="connsiteX36" fmla="*/ 1190625 w 4486275"/>
              <a:gd name="connsiteY36" fmla="*/ 841375 h 1416050"/>
              <a:gd name="connsiteX37" fmla="*/ 1123950 w 4486275"/>
              <a:gd name="connsiteY37" fmla="*/ 841375 h 1416050"/>
              <a:gd name="connsiteX38" fmla="*/ 1123950 w 4486275"/>
              <a:gd name="connsiteY38" fmla="*/ 803275 h 1416050"/>
              <a:gd name="connsiteX39" fmla="*/ 971550 w 4486275"/>
              <a:gd name="connsiteY39" fmla="*/ 803275 h 1416050"/>
              <a:gd name="connsiteX40" fmla="*/ 971550 w 4486275"/>
              <a:gd name="connsiteY40" fmla="*/ 803275 h 1416050"/>
              <a:gd name="connsiteX41" fmla="*/ 911225 w 4486275"/>
              <a:gd name="connsiteY41" fmla="*/ 803275 h 1416050"/>
              <a:gd name="connsiteX42" fmla="*/ 911225 w 4486275"/>
              <a:gd name="connsiteY42" fmla="*/ 762000 h 1416050"/>
              <a:gd name="connsiteX43" fmla="*/ 838200 w 4486275"/>
              <a:gd name="connsiteY43" fmla="*/ 762000 h 1416050"/>
              <a:gd name="connsiteX44" fmla="*/ 838200 w 4486275"/>
              <a:gd name="connsiteY44" fmla="*/ 736600 h 1416050"/>
              <a:gd name="connsiteX45" fmla="*/ 822325 w 4486275"/>
              <a:gd name="connsiteY45" fmla="*/ 736600 h 1416050"/>
              <a:gd name="connsiteX46" fmla="*/ 822325 w 4486275"/>
              <a:gd name="connsiteY46" fmla="*/ 720725 h 1416050"/>
              <a:gd name="connsiteX47" fmla="*/ 819150 w 4486275"/>
              <a:gd name="connsiteY47" fmla="*/ 720725 h 1416050"/>
              <a:gd name="connsiteX48" fmla="*/ 819150 w 4486275"/>
              <a:gd name="connsiteY48" fmla="*/ 682625 h 1416050"/>
              <a:gd name="connsiteX49" fmla="*/ 777875 w 4486275"/>
              <a:gd name="connsiteY49" fmla="*/ 682625 h 1416050"/>
              <a:gd name="connsiteX50" fmla="*/ 777875 w 4486275"/>
              <a:gd name="connsiteY50" fmla="*/ 644525 h 1416050"/>
              <a:gd name="connsiteX51" fmla="*/ 708025 w 4486275"/>
              <a:gd name="connsiteY51" fmla="*/ 644525 h 1416050"/>
              <a:gd name="connsiteX52" fmla="*/ 708025 w 4486275"/>
              <a:gd name="connsiteY52" fmla="*/ 584200 h 1416050"/>
              <a:gd name="connsiteX53" fmla="*/ 625475 w 4486275"/>
              <a:gd name="connsiteY53" fmla="*/ 584200 h 1416050"/>
              <a:gd name="connsiteX54" fmla="*/ 625475 w 4486275"/>
              <a:gd name="connsiteY54" fmla="*/ 546100 h 1416050"/>
              <a:gd name="connsiteX55" fmla="*/ 590550 w 4486275"/>
              <a:gd name="connsiteY55" fmla="*/ 546100 h 1416050"/>
              <a:gd name="connsiteX56" fmla="*/ 590550 w 4486275"/>
              <a:gd name="connsiteY56" fmla="*/ 530225 h 1416050"/>
              <a:gd name="connsiteX57" fmla="*/ 546100 w 4486275"/>
              <a:gd name="connsiteY57" fmla="*/ 530225 h 1416050"/>
              <a:gd name="connsiteX58" fmla="*/ 546100 w 4486275"/>
              <a:gd name="connsiteY58" fmla="*/ 495300 h 1416050"/>
              <a:gd name="connsiteX59" fmla="*/ 536575 w 4486275"/>
              <a:gd name="connsiteY59" fmla="*/ 504825 h 1416050"/>
              <a:gd name="connsiteX60" fmla="*/ 536575 w 4486275"/>
              <a:gd name="connsiteY60" fmla="*/ 469900 h 1416050"/>
              <a:gd name="connsiteX61" fmla="*/ 504825 w 4486275"/>
              <a:gd name="connsiteY61" fmla="*/ 469900 h 1416050"/>
              <a:gd name="connsiteX62" fmla="*/ 504825 w 4486275"/>
              <a:gd name="connsiteY62" fmla="*/ 438150 h 1416050"/>
              <a:gd name="connsiteX63" fmla="*/ 441325 w 4486275"/>
              <a:gd name="connsiteY63" fmla="*/ 438150 h 1416050"/>
              <a:gd name="connsiteX64" fmla="*/ 441325 w 4486275"/>
              <a:gd name="connsiteY64" fmla="*/ 371475 h 1416050"/>
              <a:gd name="connsiteX65" fmla="*/ 422275 w 4486275"/>
              <a:gd name="connsiteY65" fmla="*/ 371475 h 1416050"/>
              <a:gd name="connsiteX66" fmla="*/ 422275 w 4486275"/>
              <a:gd name="connsiteY66" fmla="*/ 352425 h 1416050"/>
              <a:gd name="connsiteX67" fmla="*/ 361950 w 4486275"/>
              <a:gd name="connsiteY67" fmla="*/ 352425 h 1416050"/>
              <a:gd name="connsiteX68" fmla="*/ 361950 w 4486275"/>
              <a:gd name="connsiteY68" fmla="*/ 282575 h 1416050"/>
              <a:gd name="connsiteX69" fmla="*/ 358775 w 4486275"/>
              <a:gd name="connsiteY69" fmla="*/ 285750 h 1416050"/>
              <a:gd name="connsiteX70" fmla="*/ 358775 w 4486275"/>
              <a:gd name="connsiteY70" fmla="*/ 254000 h 1416050"/>
              <a:gd name="connsiteX71" fmla="*/ 349250 w 4486275"/>
              <a:gd name="connsiteY71" fmla="*/ 254000 h 1416050"/>
              <a:gd name="connsiteX72" fmla="*/ 349250 w 4486275"/>
              <a:gd name="connsiteY72" fmla="*/ 225425 h 1416050"/>
              <a:gd name="connsiteX73" fmla="*/ 317500 w 4486275"/>
              <a:gd name="connsiteY73" fmla="*/ 225425 h 1416050"/>
              <a:gd name="connsiteX74" fmla="*/ 317500 w 4486275"/>
              <a:gd name="connsiteY74" fmla="*/ 209550 h 1416050"/>
              <a:gd name="connsiteX75" fmla="*/ 219075 w 4486275"/>
              <a:gd name="connsiteY75" fmla="*/ 209550 h 1416050"/>
              <a:gd name="connsiteX76" fmla="*/ 219075 w 4486275"/>
              <a:gd name="connsiteY76" fmla="*/ 171450 h 1416050"/>
              <a:gd name="connsiteX77" fmla="*/ 200025 w 4486275"/>
              <a:gd name="connsiteY77" fmla="*/ 171450 h 1416050"/>
              <a:gd name="connsiteX78" fmla="*/ 200025 w 4486275"/>
              <a:gd name="connsiteY78" fmla="*/ 152400 h 1416050"/>
              <a:gd name="connsiteX79" fmla="*/ 165100 w 4486275"/>
              <a:gd name="connsiteY79" fmla="*/ 152400 h 1416050"/>
              <a:gd name="connsiteX80" fmla="*/ 177800 w 4486275"/>
              <a:gd name="connsiteY80" fmla="*/ 139700 h 1416050"/>
              <a:gd name="connsiteX81" fmla="*/ 168275 w 4486275"/>
              <a:gd name="connsiteY81" fmla="*/ 130175 h 1416050"/>
              <a:gd name="connsiteX82" fmla="*/ 168275 w 4486275"/>
              <a:gd name="connsiteY82" fmla="*/ 104775 h 1416050"/>
              <a:gd name="connsiteX83" fmla="*/ 136525 w 4486275"/>
              <a:gd name="connsiteY83" fmla="*/ 104775 h 1416050"/>
              <a:gd name="connsiteX84" fmla="*/ 136525 w 4486275"/>
              <a:gd name="connsiteY84" fmla="*/ 79375 h 1416050"/>
              <a:gd name="connsiteX85" fmla="*/ 133350 w 4486275"/>
              <a:gd name="connsiteY85" fmla="*/ 79375 h 1416050"/>
              <a:gd name="connsiteX86" fmla="*/ 133350 w 4486275"/>
              <a:gd name="connsiteY86" fmla="*/ 28575 h 1416050"/>
              <a:gd name="connsiteX87" fmla="*/ 44450 w 4486275"/>
              <a:gd name="connsiteY87" fmla="*/ 28575 h 1416050"/>
              <a:gd name="connsiteX88" fmla="*/ 44450 w 4486275"/>
              <a:gd name="connsiteY88" fmla="*/ 28575 h 1416050"/>
              <a:gd name="connsiteX89" fmla="*/ 44450 w 4486275"/>
              <a:gd name="connsiteY89" fmla="*/ 0 h 1416050"/>
              <a:gd name="connsiteX90" fmla="*/ 0 w 4486275"/>
              <a:gd name="connsiteY90" fmla="*/ 0 h 1416050"/>
              <a:gd name="connsiteX0" fmla="*/ 4486275 w 4486275"/>
              <a:gd name="connsiteY0" fmla="*/ 1416050 h 1416050"/>
              <a:gd name="connsiteX1" fmla="*/ 3600450 w 4486275"/>
              <a:gd name="connsiteY1" fmla="*/ 1416050 h 1416050"/>
              <a:gd name="connsiteX2" fmla="*/ 3600450 w 4486275"/>
              <a:gd name="connsiteY2" fmla="*/ 1333500 h 1416050"/>
              <a:gd name="connsiteX3" fmla="*/ 3546475 w 4486275"/>
              <a:gd name="connsiteY3" fmla="*/ 1333500 h 1416050"/>
              <a:gd name="connsiteX4" fmla="*/ 3546475 w 4486275"/>
              <a:gd name="connsiteY4" fmla="*/ 1260475 h 1416050"/>
              <a:gd name="connsiteX5" fmla="*/ 2413000 w 4486275"/>
              <a:gd name="connsiteY5" fmla="*/ 1260475 h 1416050"/>
              <a:gd name="connsiteX6" fmla="*/ 2413000 w 4486275"/>
              <a:gd name="connsiteY6" fmla="*/ 1228725 h 1416050"/>
              <a:gd name="connsiteX7" fmla="*/ 2273300 w 4486275"/>
              <a:gd name="connsiteY7" fmla="*/ 1228725 h 1416050"/>
              <a:gd name="connsiteX8" fmla="*/ 2273300 w 4486275"/>
              <a:gd name="connsiteY8" fmla="*/ 1196975 h 1416050"/>
              <a:gd name="connsiteX9" fmla="*/ 2108200 w 4486275"/>
              <a:gd name="connsiteY9" fmla="*/ 1196975 h 1416050"/>
              <a:gd name="connsiteX10" fmla="*/ 2108200 w 4486275"/>
              <a:gd name="connsiteY10" fmla="*/ 1165225 h 1416050"/>
              <a:gd name="connsiteX11" fmla="*/ 1984375 w 4486275"/>
              <a:gd name="connsiteY11" fmla="*/ 1165225 h 1416050"/>
              <a:gd name="connsiteX12" fmla="*/ 2000250 w 4486275"/>
              <a:gd name="connsiteY12" fmla="*/ 1149350 h 1416050"/>
              <a:gd name="connsiteX13" fmla="*/ 1917700 w 4486275"/>
              <a:gd name="connsiteY13" fmla="*/ 1149350 h 1416050"/>
              <a:gd name="connsiteX14" fmla="*/ 1917700 w 4486275"/>
              <a:gd name="connsiteY14" fmla="*/ 1111250 h 1416050"/>
              <a:gd name="connsiteX15" fmla="*/ 1720850 w 4486275"/>
              <a:gd name="connsiteY15" fmla="*/ 1111250 h 1416050"/>
              <a:gd name="connsiteX16" fmla="*/ 1720850 w 4486275"/>
              <a:gd name="connsiteY16" fmla="*/ 1082675 h 1416050"/>
              <a:gd name="connsiteX17" fmla="*/ 1631950 w 4486275"/>
              <a:gd name="connsiteY17" fmla="*/ 1082675 h 1416050"/>
              <a:gd name="connsiteX18" fmla="*/ 1631950 w 4486275"/>
              <a:gd name="connsiteY18" fmla="*/ 1044575 h 1416050"/>
              <a:gd name="connsiteX19" fmla="*/ 1612900 w 4486275"/>
              <a:gd name="connsiteY19" fmla="*/ 1044575 h 1416050"/>
              <a:gd name="connsiteX20" fmla="*/ 1612900 w 4486275"/>
              <a:gd name="connsiteY20" fmla="*/ 1031875 h 1416050"/>
              <a:gd name="connsiteX21" fmla="*/ 1597025 w 4486275"/>
              <a:gd name="connsiteY21" fmla="*/ 1031875 h 1416050"/>
              <a:gd name="connsiteX22" fmla="*/ 1597025 w 4486275"/>
              <a:gd name="connsiteY22" fmla="*/ 1009650 h 1416050"/>
              <a:gd name="connsiteX23" fmla="*/ 1508125 w 4486275"/>
              <a:gd name="connsiteY23" fmla="*/ 1009650 h 1416050"/>
              <a:gd name="connsiteX24" fmla="*/ 1508125 w 4486275"/>
              <a:gd name="connsiteY24" fmla="*/ 977900 h 1416050"/>
              <a:gd name="connsiteX25" fmla="*/ 1508125 w 4486275"/>
              <a:gd name="connsiteY25" fmla="*/ 977900 h 1416050"/>
              <a:gd name="connsiteX26" fmla="*/ 1476375 w 4486275"/>
              <a:gd name="connsiteY26" fmla="*/ 942975 h 1416050"/>
              <a:gd name="connsiteX27" fmla="*/ 1366837 w 4486275"/>
              <a:gd name="connsiteY27" fmla="*/ 957263 h 1416050"/>
              <a:gd name="connsiteX28" fmla="*/ 1368425 w 4486275"/>
              <a:gd name="connsiteY28" fmla="*/ 942975 h 1416050"/>
              <a:gd name="connsiteX29" fmla="*/ 1295400 w 4486275"/>
              <a:gd name="connsiteY29" fmla="*/ 942975 h 1416050"/>
              <a:gd name="connsiteX30" fmla="*/ 1276350 w 4486275"/>
              <a:gd name="connsiteY30" fmla="*/ 942975 h 1416050"/>
              <a:gd name="connsiteX31" fmla="*/ 1276350 w 4486275"/>
              <a:gd name="connsiteY31" fmla="*/ 889000 h 1416050"/>
              <a:gd name="connsiteX32" fmla="*/ 1241425 w 4486275"/>
              <a:gd name="connsiteY32" fmla="*/ 889000 h 1416050"/>
              <a:gd name="connsiteX33" fmla="*/ 1203325 w 4486275"/>
              <a:gd name="connsiteY33" fmla="*/ 889000 h 1416050"/>
              <a:gd name="connsiteX34" fmla="*/ 1203325 w 4486275"/>
              <a:gd name="connsiteY34" fmla="*/ 854075 h 1416050"/>
              <a:gd name="connsiteX35" fmla="*/ 1203325 w 4486275"/>
              <a:gd name="connsiteY35" fmla="*/ 854075 h 1416050"/>
              <a:gd name="connsiteX36" fmla="*/ 1190625 w 4486275"/>
              <a:gd name="connsiteY36" fmla="*/ 841375 h 1416050"/>
              <a:gd name="connsiteX37" fmla="*/ 1123950 w 4486275"/>
              <a:gd name="connsiteY37" fmla="*/ 841375 h 1416050"/>
              <a:gd name="connsiteX38" fmla="*/ 1123950 w 4486275"/>
              <a:gd name="connsiteY38" fmla="*/ 803275 h 1416050"/>
              <a:gd name="connsiteX39" fmla="*/ 971550 w 4486275"/>
              <a:gd name="connsiteY39" fmla="*/ 803275 h 1416050"/>
              <a:gd name="connsiteX40" fmla="*/ 971550 w 4486275"/>
              <a:gd name="connsiteY40" fmla="*/ 803275 h 1416050"/>
              <a:gd name="connsiteX41" fmla="*/ 911225 w 4486275"/>
              <a:gd name="connsiteY41" fmla="*/ 803275 h 1416050"/>
              <a:gd name="connsiteX42" fmla="*/ 911225 w 4486275"/>
              <a:gd name="connsiteY42" fmla="*/ 762000 h 1416050"/>
              <a:gd name="connsiteX43" fmla="*/ 838200 w 4486275"/>
              <a:gd name="connsiteY43" fmla="*/ 762000 h 1416050"/>
              <a:gd name="connsiteX44" fmla="*/ 838200 w 4486275"/>
              <a:gd name="connsiteY44" fmla="*/ 736600 h 1416050"/>
              <a:gd name="connsiteX45" fmla="*/ 822325 w 4486275"/>
              <a:gd name="connsiteY45" fmla="*/ 736600 h 1416050"/>
              <a:gd name="connsiteX46" fmla="*/ 822325 w 4486275"/>
              <a:gd name="connsiteY46" fmla="*/ 720725 h 1416050"/>
              <a:gd name="connsiteX47" fmla="*/ 819150 w 4486275"/>
              <a:gd name="connsiteY47" fmla="*/ 720725 h 1416050"/>
              <a:gd name="connsiteX48" fmla="*/ 819150 w 4486275"/>
              <a:gd name="connsiteY48" fmla="*/ 682625 h 1416050"/>
              <a:gd name="connsiteX49" fmla="*/ 777875 w 4486275"/>
              <a:gd name="connsiteY49" fmla="*/ 682625 h 1416050"/>
              <a:gd name="connsiteX50" fmla="*/ 777875 w 4486275"/>
              <a:gd name="connsiteY50" fmla="*/ 644525 h 1416050"/>
              <a:gd name="connsiteX51" fmla="*/ 708025 w 4486275"/>
              <a:gd name="connsiteY51" fmla="*/ 644525 h 1416050"/>
              <a:gd name="connsiteX52" fmla="*/ 708025 w 4486275"/>
              <a:gd name="connsiteY52" fmla="*/ 584200 h 1416050"/>
              <a:gd name="connsiteX53" fmla="*/ 625475 w 4486275"/>
              <a:gd name="connsiteY53" fmla="*/ 584200 h 1416050"/>
              <a:gd name="connsiteX54" fmla="*/ 625475 w 4486275"/>
              <a:gd name="connsiteY54" fmla="*/ 546100 h 1416050"/>
              <a:gd name="connsiteX55" fmla="*/ 590550 w 4486275"/>
              <a:gd name="connsiteY55" fmla="*/ 546100 h 1416050"/>
              <a:gd name="connsiteX56" fmla="*/ 590550 w 4486275"/>
              <a:gd name="connsiteY56" fmla="*/ 530225 h 1416050"/>
              <a:gd name="connsiteX57" fmla="*/ 546100 w 4486275"/>
              <a:gd name="connsiteY57" fmla="*/ 530225 h 1416050"/>
              <a:gd name="connsiteX58" fmla="*/ 546100 w 4486275"/>
              <a:gd name="connsiteY58" fmla="*/ 495300 h 1416050"/>
              <a:gd name="connsiteX59" fmla="*/ 536575 w 4486275"/>
              <a:gd name="connsiteY59" fmla="*/ 504825 h 1416050"/>
              <a:gd name="connsiteX60" fmla="*/ 536575 w 4486275"/>
              <a:gd name="connsiteY60" fmla="*/ 469900 h 1416050"/>
              <a:gd name="connsiteX61" fmla="*/ 504825 w 4486275"/>
              <a:gd name="connsiteY61" fmla="*/ 469900 h 1416050"/>
              <a:gd name="connsiteX62" fmla="*/ 504825 w 4486275"/>
              <a:gd name="connsiteY62" fmla="*/ 438150 h 1416050"/>
              <a:gd name="connsiteX63" fmla="*/ 441325 w 4486275"/>
              <a:gd name="connsiteY63" fmla="*/ 438150 h 1416050"/>
              <a:gd name="connsiteX64" fmla="*/ 441325 w 4486275"/>
              <a:gd name="connsiteY64" fmla="*/ 371475 h 1416050"/>
              <a:gd name="connsiteX65" fmla="*/ 422275 w 4486275"/>
              <a:gd name="connsiteY65" fmla="*/ 371475 h 1416050"/>
              <a:gd name="connsiteX66" fmla="*/ 422275 w 4486275"/>
              <a:gd name="connsiteY66" fmla="*/ 352425 h 1416050"/>
              <a:gd name="connsiteX67" fmla="*/ 361950 w 4486275"/>
              <a:gd name="connsiteY67" fmla="*/ 352425 h 1416050"/>
              <a:gd name="connsiteX68" fmla="*/ 361950 w 4486275"/>
              <a:gd name="connsiteY68" fmla="*/ 282575 h 1416050"/>
              <a:gd name="connsiteX69" fmla="*/ 358775 w 4486275"/>
              <a:gd name="connsiteY69" fmla="*/ 285750 h 1416050"/>
              <a:gd name="connsiteX70" fmla="*/ 358775 w 4486275"/>
              <a:gd name="connsiteY70" fmla="*/ 254000 h 1416050"/>
              <a:gd name="connsiteX71" fmla="*/ 349250 w 4486275"/>
              <a:gd name="connsiteY71" fmla="*/ 254000 h 1416050"/>
              <a:gd name="connsiteX72" fmla="*/ 349250 w 4486275"/>
              <a:gd name="connsiteY72" fmla="*/ 225425 h 1416050"/>
              <a:gd name="connsiteX73" fmla="*/ 317500 w 4486275"/>
              <a:gd name="connsiteY73" fmla="*/ 225425 h 1416050"/>
              <a:gd name="connsiteX74" fmla="*/ 317500 w 4486275"/>
              <a:gd name="connsiteY74" fmla="*/ 209550 h 1416050"/>
              <a:gd name="connsiteX75" fmla="*/ 219075 w 4486275"/>
              <a:gd name="connsiteY75" fmla="*/ 209550 h 1416050"/>
              <a:gd name="connsiteX76" fmla="*/ 219075 w 4486275"/>
              <a:gd name="connsiteY76" fmla="*/ 171450 h 1416050"/>
              <a:gd name="connsiteX77" fmla="*/ 200025 w 4486275"/>
              <a:gd name="connsiteY77" fmla="*/ 171450 h 1416050"/>
              <a:gd name="connsiteX78" fmla="*/ 200025 w 4486275"/>
              <a:gd name="connsiteY78" fmla="*/ 152400 h 1416050"/>
              <a:gd name="connsiteX79" fmla="*/ 165100 w 4486275"/>
              <a:gd name="connsiteY79" fmla="*/ 152400 h 1416050"/>
              <a:gd name="connsiteX80" fmla="*/ 177800 w 4486275"/>
              <a:gd name="connsiteY80" fmla="*/ 139700 h 1416050"/>
              <a:gd name="connsiteX81" fmla="*/ 168275 w 4486275"/>
              <a:gd name="connsiteY81" fmla="*/ 130175 h 1416050"/>
              <a:gd name="connsiteX82" fmla="*/ 168275 w 4486275"/>
              <a:gd name="connsiteY82" fmla="*/ 104775 h 1416050"/>
              <a:gd name="connsiteX83" fmla="*/ 136525 w 4486275"/>
              <a:gd name="connsiteY83" fmla="*/ 104775 h 1416050"/>
              <a:gd name="connsiteX84" fmla="*/ 136525 w 4486275"/>
              <a:gd name="connsiteY84" fmla="*/ 79375 h 1416050"/>
              <a:gd name="connsiteX85" fmla="*/ 133350 w 4486275"/>
              <a:gd name="connsiteY85" fmla="*/ 79375 h 1416050"/>
              <a:gd name="connsiteX86" fmla="*/ 133350 w 4486275"/>
              <a:gd name="connsiteY86" fmla="*/ 28575 h 1416050"/>
              <a:gd name="connsiteX87" fmla="*/ 44450 w 4486275"/>
              <a:gd name="connsiteY87" fmla="*/ 28575 h 1416050"/>
              <a:gd name="connsiteX88" fmla="*/ 44450 w 4486275"/>
              <a:gd name="connsiteY88" fmla="*/ 28575 h 1416050"/>
              <a:gd name="connsiteX89" fmla="*/ 44450 w 4486275"/>
              <a:gd name="connsiteY89" fmla="*/ 0 h 1416050"/>
              <a:gd name="connsiteX90" fmla="*/ 0 w 4486275"/>
              <a:gd name="connsiteY90" fmla="*/ 0 h 1416050"/>
              <a:gd name="connsiteX0" fmla="*/ 4486275 w 4486275"/>
              <a:gd name="connsiteY0" fmla="*/ 1416050 h 1416050"/>
              <a:gd name="connsiteX1" fmla="*/ 3600450 w 4486275"/>
              <a:gd name="connsiteY1" fmla="*/ 1416050 h 1416050"/>
              <a:gd name="connsiteX2" fmla="*/ 3600450 w 4486275"/>
              <a:gd name="connsiteY2" fmla="*/ 1333500 h 1416050"/>
              <a:gd name="connsiteX3" fmla="*/ 3546475 w 4486275"/>
              <a:gd name="connsiteY3" fmla="*/ 1333500 h 1416050"/>
              <a:gd name="connsiteX4" fmla="*/ 3546475 w 4486275"/>
              <a:gd name="connsiteY4" fmla="*/ 1260475 h 1416050"/>
              <a:gd name="connsiteX5" fmla="*/ 2413000 w 4486275"/>
              <a:gd name="connsiteY5" fmla="*/ 1260475 h 1416050"/>
              <a:gd name="connsiteX6" fmla="*/ 2413000 w 4486275"/>
              <a:gd name="connsiteY6" fmla="*/ 1228725 h 1416050"/>
              <a:gd name="connsiteX7" fmla="*/ 2273300 w 4486275"/>
              <a:gd name="connsiteY7" fmla="*/ 1228725 h 1416050"/>
              <a:gd name="connsiteX8" fmla="*/ 2273300 w 4486275"/>
              <a:gd name="connsiteY8" fmla="*/ 1196975 h 1416050"/>
              <a:gd name="connsiteX9" fmla="*/ 2108200 w 4486275"/>
              <a:gd name="connsiteY9" fmla="*/ 1196975 h 1416050"/>
              <a:gd name="connsiteX10" fmla="*/ 2108200 w 4486275"/>
              <a:gd name="connsiteY10" fmla="*/ 1165225 h 1416050"/>
              <a:gd name="connsiteX11" fmla="*/ 1984375 w 4486275"/>
              <a:gd name="connsiteY11" fmla="*/ 1165225 h 1416050"/>
              <a:gd name="connsiteX12" fmla="*/ 2000250 w 4486275"/>
              <a:gd name="connsiteY12" fmla="*/ 1149350 h 1416050"/>
              <a:gd name="connsiteX13" fmla="*/ 1917700 w 4486275"/>
              <a:gd name="connsiteY13" fmla="*/ 1149350 h 1416050"/>
              <a:gd name="connsiteX14" fmla="*/ 1917700 w 4486275"/>
              <a:gd name="connsiteY14" fmla="*/ 1111250 h 1416050"/>
              <a:gd name="connsiteX15" fmla="*/ 1720850 w 4486275"/>
              <a:gd name="connsiteY15" fmla="*/ 1111250 h 1416050"/>
              <a:gd name="connsiteX16" fmla="*/ 1720850 w 4486275"/>
              <a:gd name="connsiteY16" fmla="*/ 1082675 h 1416050"/>
              <a:gd name="connsiteX17" fmla="*/ 1631950 w 4486275"/>
              <a:gd name="connsiteY17" fmla="*/ 1082675 h 1416050"/>
              <a:gd name="connsiteX18" fmla="*/ 1631950 w 4486275"/>
              <a:gd name="connsiteY18" fmla="*/ 1044575 h 1416050"/>
              <a:gd name="connsiteX19" fmla="*/ 1612900 w 4486275"/>
              <a:gd name="connsiteY19" fmla="*/ 1044575 h 1416050"/>
              <a:gd name="connsiteX20" fmla="*/ 1612900 w 4486275"/>
              <a:gd name="connsiteY20" fmla="*/ 1031875 h 1416050"/>
              <a:gd name="connsiteX21" fmla="*/ 1597025 w 4486275"/>
              <a:gd name="connsiteY21" fmla="*/ 1031875 h 1416050"/>
              <a:gd name="connsiteX22" fmla="*/ 1597025 w 4486275"/>
              <a:gd name="connsiteY22" fmla="*/ 1009650 h 1416050"/>
              <a:gd name="connsiteX23" fmla="*/ 1508125 w 4486275"/>
              <a:gd name="connsiteY23" fmla="*/ 1009650 h 1416050"/>
              <a:gd name="connsiteX24" fmla="*/ 1508125 w 4486275"/>
              <a:gd name="connsiteY24" fmla="*/ 977900 h 1416050"/>
              <a:gd name="connsiteX25" fmla="*/ 1489075 w 4486275"/>
              <a:gd name="connsiteY25" fmla="*/ 984250 h 1416050"/>
              <a:gd name="connsiteX26" fmla="*/ 1476375 w 4486275"/>
              <a:gd name="connsiteY26" fmla="*/ 942975 h 1416050"/>
              <a:gd name="connsiteX27" fmla="*/ 1366837 w 4486275"/>
              <a:gd name="connsiteY27" fmla="*/ 957263 h 1416050"/>
              <a:gd name="connsiteX28" fmla="*/ 1368425 w 4486275"/>
              <a:gd name="connsiteY28" fmla="*/ 942975 h 1416050"/>
              <a:gd name="connsiteX29" fmla="*/ 1295400 w 4486275"/>
              <a:gd name="connsiteY29" fmla="*/ 942975 h 1416050"/>
              <a:gd name="connsiteX30" fmla="*/ 1276350 w 4486275"/>
              <a:gd name="connsiteY30" fmla="*/ 942975 h 1416050"/>
              <a:gd name="connsiteX31" fmla="*/ 1276350 w 4486275"/>
              <a:gd name="connsiteY31" fmla="*/ 889000 h 1416050"/>
              <a:gd name="connsiteX32" fmla="*/ 1241425 w 4486275"/>
              <a:gd name="connsiteY32" fmla="*/ 889000 h 1416050"/>
              <a:gd name="connsiteX33" fmla="*/ 1203325 w 4486275"/>
              <a:gd name="connsiteY33" fmla="*/ 889000 h 1416050"/>
              <a:gd name="connsiteX34" fmla="*/ 1203325 w 4486275"/>
              <a:gd name="connsiteY34" fmla="*/ 854075 h 1416050"/>
              <a:gd name="connsiteX35" fmla="*/ 1203325 w 4486275"/>
              <a:gd name="connsiteY35" fmla="*/ 854075 h 1416050"/>
              <a:gd name="connsiteX36" fmla="*/ 1190625 w 4486275"/>
              <a:gd name="connsiteY36" fmla="*/ 841375 h 1416050"/>
              <a:gd name="connsiteX37" fmla="*/ 1123950 w 4486275"/>
              <a:gd name="connsiteY37" fmla="*/ 841375 h 1416050"/>
              <a:gd name="connsiteX38" fmla="*/ 1123950 w 4486275"/>
              <a:gd name="connsiteY38" fmla="*/ 803275 h 1416050"/>
              <a:gd name="connsiteX39" fmla="*/ 971550 w 4486275"/>
              <a:gd name="connsiteY39" fmla="*/ 803275 h 1416050"/>
              <a:gd name="connsiteX40" fmla="*/ 971550 w 4486275"/>
              <a:gd name="connsiteY40" fmla="*/ 803275 h 1416050"/>
              <a:gd name="connsiteX41" fmla="*/ 911225 w 4486275"/>
              <a:gd name="connsiteY41" fmla="*/ 803275 h 1416050"/>
              <a:gd name="connsiteX42" fmla="*/ 911225 w 4486275"/>
              <a:gd name="connsiteY42" fmla="*/ 762000 h 1416050"/>
              <a:gd name="connsiteX43" fmla="*/ 838200 w 4486275"/>
              <a:gd name="connsiteY43" fmla="*/ 762000 h 1416050"/>
              <a:gd name="connsiteX44" fmla="*/ 838200 w 4486275"/>
              <a:gd name="connsiteY44" fmla="*/ 736600 h 1416050"/>
              <a:gd name="connsiteX45" fmla="*/ 822325 w 4486275"/>
              <a:gd name="connsiteY45" fmla="*/ 736600 h 1416050"/>
              <a:gd name="connsiteX46" fmla="*/ 822325 w 4486275"/>
              <a:gd name="connsiteY46" fmla="*/ 720725 h 1416050"/>
              <a:gd name="connsiteX47" fmla="*/ 819150 w 4486275"/>
              <a:gd name="connsiteY47" fmla="*/ 720725 h 1416050"/>
              <a:gd name="connsiteX48" fmla="*/ 819150 w 4486275"/>
              <a:gd name="connsiteY48" fmla="*/ 682625 h 1416050"/>
              <a:gd name="connsiteX49" fmla="*/ 777875 w 4486275"/>
              <a:gd name="connsiteY49" fmla="*/ 682625 h 1416050"/>
              <a:gd name="connsiteX50" fmla="*/ 777875 w 4486275"/>
              <a:gd name="connsiteY50" fmla="*/ 644525 h 1416050"/>
              <a:gd name="connsiteX51" fmla="*/ 708025 w 4486275"/>
              <a:gd name="connsiteY51" fmla="*/ 644525 h 1416050"/>
              <a:gd name="connsiteX52" fmla="*/ 708025 w 4486275"/>
              <a:gd name="connsiteY52" fmla="*/ 584200 h 1416050"/>
              <a:gd name="connsiteX53" fmla="*/ 625475 w 4486275"/>
              <a:gd name="connsiteY53" fmla="*/ 584200 h 1416050"/>
              <a:gd name="connsiteX54" fmla="*/ 625475 w 4486275"/>
              <a:gd name="connsiteY54" fmla="*/ 546100 h 1416050"/>
              <a:gd name="connsiteX55" fmla="*/ 590550 w 4486275"/>
              <a:gd name="connsiteY55" fmla="*/ 546100 h 1416050"/>
              <a:gd name="connsiteX56" fmla="*/ 590550 w 4486275"/>
              <a:gd name="connsiteY56" fmla="*/ 530225 h 1416050"/>
              <a:gd name="connsiteX57" fmla="*/ 546100 w 4486275"/>
              <a:gd name="connsiteY57" fmla="*/ 530225 h 1416050"/>
              <a:gd name="connsiteX58" fmla="*/ 546100 w 4486275"/>
              <a:gd name="connsiteY58" fmla="*/ 495300 h 1416050"/>
              <a:gd name="connsiteX59" fmla="*/ 536575 w 4486275"/>
              <a:gd name="connsiteY59" fmla="*/ 504825 h 1416050"/>
              <a:gd name="connsiteX60" fmla="*/ 536575 w 4486275"/>
              <a:gd name="connsiteY60" fmla="*/ 469900 h 1416050"/>
              <a:gd name="connsiteX61" fmla="*/ 504825 w 4486275"/>
              <a:gd name="connsiteY61" fmla="*/ 469900 h 1416050"/>
              <a:gd name="connsiteX62" fmla="*/ 504825 w 4486275"/>
              <a:gd name="connsiteY62" fmla="*/ 438150 h 1416050"/>
              <a:gd name="connsiteX63" fmla="*/ 441325 w 4486275"/>
              <a:gd name="connsiteY63" fmla="*/ 438150 h 1416050"/>
              <a:gd name="connsiteX64" fmla="*/ 441325 w 4486275"/>
              <a:gd name="connsiteY64" fmla="*/ 371475 h 1416050"/>
              <a:gd name="connsiteX65" fmla="*/ 422275 w 4486275"/>
              <a:gd name="connsiteY65" fmla="*/ 371475 h 1416050"/>
              <a:gd name="connsiteX66" fmla="*/ 422275 w 4486275"/>
              <a:gd name="connsiteY66" fmla="*/ 352425 h 1416050"/>
              <a:gd name="connsiteX67" fmla="*/ 361950 w 4486275"/>
              <a:gd name="connsiteY67" fmla="*/ 352425 h 1416050"/>
              <a:gd name="connsiteX68" fmla="*/ 361950 w 4486275"/>
              <a:gd name="connsiteY68" fmla="*/ 282575 h 1416050"/>
              <a:gd name="connsiteX69" fmla="*/ 358775 w 4486275"/>
              <a:gd name="connsiteY69" fmla="*/ 285750 h 1416050"/>
              <a:gd name="connsiteX70" fmla="*/ 358775 w 4486275"/>
              <a:gd name="connsiteY70" fmla="*/ 254000 h 1416050"/>
              <a:gd name="connsiteX71" fmla="*/ 349250 w 4486275"/>
              <a:gd name="connsiteY71" fmla="*/ 254000 h 1416050"/>
              <a:gd name="connsiteX72" fmla="*/ 349250 w 4486275"/>
              <a:gd name="connsiteY72" fmla="*/ 225425 h 1416050"/>
              <a:gd name="connsiteX73" fmla="*/ 317500 w 4486275"/>
              <a:gd name="connsiteY73" fmla="*/ 225425 h 1416050"/>
              <a:gd name="connsiteX74" fmla="*/ 317500 w 4486275"/>
              <a:gd name="connsiteY74" fmla="*/ 209550 h 1416050"/>
              <a:gd name="connsiteX75" fmla="*/ 219075 w 4486275"/>
              <a:gd name="connsiteY75" fmla="*/ 209550 h 1416050"/>
              <a:gd name="connsiteX76" fmla="*/ 219075 w 4486275"/>
              <a:gd name="connsiteY76" fmla="*/ 171450 h 1416050"/>
              <a:gd name="connsiteX77" fmla="*/ 200025 w 4486275"/>
              <a:gd name="connsiteY77" fmla="*/ 171450 h 1416050"/>
              <a:gd name="connsiteX78" fmla="*/ 200025 w 4486275"/>
              <a:gd name="connsiteY78" fmla="*/ 152400 h 1416050"/>
              <a:gd name="connsiteX79" fmla="*/ 165100 w 4486275"/>
              <a:gd name="connsiteY79" fmla="*/ 152400 h 1416050"/>
              <a:gd name="connsiteX80" fmla="*/ 177800 w 4486275"/>
              <a:gd name="connsiteY80" fmla="*/ 139700 h 1416050"/>
              <a:gd name="connsiteX81" fmla="*/ 168275 w 4486275"/>
              <a:gd name="connsiteY81" fmla="*/ 130175 h 1416050"/>
              <a:gd name="connsiteX82" fmla="*/ 168275 w 4486275"/>
              <a:gd name="connsiteY82" fmla="*/ 104775 h 1416050"/>
              <a:gd name="connsiteX83" fmla="*/ 136525 w 4486275"/>
              <a:gd name="connsiteY83" fmla="*/ 104775 h 1416050"/>
              <a:gd name="connsiteX84" fmla="*/ 136525 w 4486275"/>
              <a:gd name="connsiteY84" fmla="*/ 79375 h 1416050"/>
              <a:gd name="connsiteX85" fmla="*/ 133350 w 4486275"/>
              <a:gd name="connsiteY85" fmla="*/ 79375 h 1416050"/>
              <a:gd name="connsiteX86" fmla="*/ 133350 w 4486275"/>
              <a:gd name="connsiteY86" fmla="*/ 28575 h 1416050"/>
              <a:gd name="connsiteX87" fmla="*/ 44450 w 4486275"/>
              <a:gd name="connsiteY87" fmla="*/ 28575 h 1416050"/>
              <a:gd name="connsiteX88" fmla="*/ 44450 w 4486275"/>
              <a:gd name="connsiteY88" fmla="*/ 28575 h 1416050"/>
              <a:gd name="connsiteX89" fmla="*/ 44450 w 4486275"/>
              <a:gd name="connsiteY89" fmla="*/ 0 h 1416050"/>
              <a:gd name="connsiteX90" fmla="*/ 0 w 4486275"/>
              <a:gd name="connsiteY90" fmla="*/ 0 h 1416050"/>
              <a:gd name="connsiteX0" fmla="*/ 4486275 w 4486275"/>
              <a:gd name="connsiteY0" fmla="*/ 1416050 h 1416050"/>
              <a:gd name="connsiteX1" fmla="*/ 3600450 w 4486275"/>
              <a:gd name="connsiteY1" fmla="*/ 1416050 h 1416050"/>
              <a:gd name="connsiteX2" fmla="*/ 3600450 w 4486275"/>
              <a:gd name="connsiteY2" fmla="*/ 1333500 h 1416050"/>
              <a:gd name="connsiteX3" fmla="*/ 3546475 w 4486275"/>
              <a:gd name="connsiteY3" fmla="*/ 1333500 h 1416050"/>
              <a:gd name="connsiteX4" fmla="*/ 3546475 w 4486275"/>
              <a:gd name="connsiteY4" fmla="*/ 1260475 h 1416050"/>
              <a:gd name="connsiteX5" fmla="*/ 2413000 w 4486275"/>
              <a:gd name="connsiteY5" fmla="*/ 1260475 h 1416050"/>
              <a:gd name="connsiteX6" fmla="*/ 2413000 w 4486275"/>
              <a:gd name="connsiteY6" fmla="*/ 1228725 h 1416050"/>
              <a:gd name="connsiteX7" fmla="*/ 2273300 w 4486275"/>
              <a:gd name="connsiteY7" fmla="*/ 1228725 h 1416050"/>
              <a:gd name="connsiteX8" fmla="*/ 2273300 w 4486275"/>
              <a:gd name="connsiteY8" fmla="*/ 1196975 h 1416050"/>
              <a:gd name="connsiteX9" fmla="*/ 2108200 w 4486275"/>
              <a:gd name="connsiteY9" fmla="*/ 1196975 h 1416050"/>
              <a:gd name="connsiteX10" fmla="*/ 2108200 w 4486275"/>
              <a:gd name="connsiteY10" fmla="*/ 1165225 h 1416050"/>
              <a:gd name="connsiteX11" fmla="*/ 1984375 w 4486275"/>
              <a:gd name="connsiteY11" fmla="*/ 1165225 h 1416050"/>
              <a:gd name="connsiteX12" fmla="*/ 2000250 w 4486275"/>
              <a:gd name="connsiteY12" fmla="*/ 1149350 h 1416050"/>
              <a:gd name="connsiteX13" fmla="*/ 1917700 w 4486275"/>
              <a:gd name="connsiteY13" fmla="*/ 1149350 h 1416050"/>
              <a:gd name="connsiteX14" fmla="*/ 1917700 w 4486275"/>
              <a:gd name="connsiteY14" fmla="*/ 1111250 h 1416050"/>
              <a:gd name="connsiteX15" fmla="*/ 1720850 w 4486275"/>
              <a:gd name="connsiteY15" fmla="*/ 1111250 h 1416050"/>
              <a:gd name="connsiteX16" fmla="*/ 1720850 w 4486275"/>
              <a:gd name="connsiteY16" fmla="*/ 1082675 h 1416050"/>
              <a:gd name="connsiteX17" fmla="*/ 1631950 w 4486275"/>
              <a:gd name="connsiteY17" fmla="*/ 1082675 h 1416050"/>
              <a:gd name="connsiteX18" fmla="*/ 1631950 w 4486275"/>
              <a:gd name="connsiteY18" fmla="*/ 1044575 h 1416050"/>
              <a:gd name="connsiteX19" fmla="*/ 1612900 w 4486275"/>
              <a:gd name="connsiteY19" fmla="*/ 1044575 h 1416050"/>
              <a:gd name="connsiteX20" fmla="*/ 1612900 w 4486275"/>
              <a:gd name="connsiteY20" fmla="*/ 1031875 h 1416050"/>
              <a:gd name="connsiteX21" fmla="*/ 1597025 w 4486275"/>
              <a:gd name="connsiteY21" fmla="*/ 1031875 h 1416050"/>
              <a:gd name="connsiteX22" fmla="*/ 1597025 w 4486275"/>
              <a:gd name="connsiteY22" fmla="*/ 1009650 h 1416050"/>
              <a:gd name="connsiteX23" fmla="*/ 1508125 w 4486275"/>
              <a:gd name="connsiteY23" fmla="*/ 1009650 h 1416050"/>
              <a:gd name="connsiteX24" fmla="*/ 1508125 w 4486275"/>
              <a:gd name="connsiteY24" fmla="*/ 977900 h 1416050"/>
              <a:gd name="connsiteX25" fmla="*/ 1481137 w 4486275"/>
              <a:gd name="connsiteY25" fmla="*/ 976313 h 1416050"/>
              <a:gd name="connsiteX26" fmla="*/ 1476375 w 4486275"/>
              <a:gd name="connsiteY26" fmla="*/ 942975 h 1416050"/>
              <a:gd name="connsiteX27" fmla="*/ 1366837 w 4486275"/>
              <a:gd name="connsiteY27" fmla="*/ 957263 h 1416050"/>
              <a:gd name="connsiteX28" fmla="*/ 1368425 w 4486275"/>
              <a:gd name="connsiteY28" fmla="*/ 942975 h 1416050"/>
              <a:gd name="connsiteX29" fmla="*/ 1295400 w 4486275"/>
              <a:gd name="connsiteY29" fmla="*/ 942975 h 1416050"/>
              <a:gd name="connsiteX30" fmla="*/ 1276350 w 4486275"/>
              <a:gd name="connsiteY30" fmla="*/ 942975 h 1416050"/>
              <a:gd name="connsiteX31" fmla="*/ 1276350 w 4486275"/>
              <a:gd name="connsiteY31" fmla="*/ 889000 h 1416050"/>
              <a:gd name="connsiteX32" fmla="*/ 1241425 w 4486275"/>
              <a:gd name="connsiteY32" fmla="*/ 889000 h 1416050"/>
              <a:gd name="connsiteX33" fmla="*/ 1203325 w 4486275"/>
              <a:gd name="connsiteY33" fmla="*/ 889000 h 1416050"/>
              <a:gd name="connsiteX34" fmla="*/ 1203325 w 4486275"/>
              <a:gd name="connsiteY34" fmla="*/ 854075 h 1416050"/>
              <a:gd name="connsiteX35" fmla="*/ 1203325 w 4486275"/>
              <a:gd name="connsiteY35" fmla="*/ 854075 h 1416050"/>
              <a:gd name="connsiteX36" fmla="*/ 1190625 w 4486275"/>
              <a:gd name="connsiteY36" fmla="*/ 841375 h 1416050"/>
              <a:gd name="connsiteX37" fmla="*/ 1123950 w 4486275"/>
              <a:gd name="connsiteY37" fmla="*/ 841375 h 1416050"/>
              <a:gd name="connsiteX38" fmla="*/ 1123950 w 4486275"/>
              <a:gd name="connsiteY38" fmla="*/ 803275 h 1416050"/>
              <a:gd name="connsiteX39" fmla="*/ 971550 w 4486275"/>
              <a:gd name="connsiteY39" fmla="*/ 803275 h 1416050"/>
              <a:gd name="connsiteX40" fmla="*/ 971550 w 4486275"/>
              <a:gd name="connsiteY40" fmla="*/ 803275 h 1416050"/>
              <a:gd name="connsiteX41" fmla="*/ 911225 w 4486275"/>
              <a:gd name="connsiteY41" fmla="*/ 803275 h 1416050"/>
              <a:gd name="connsiteX42" fmla="*/ 911225 w 4486275"/>
              <a:gd name="connsiteY42" fmla="*/ 762000 h 1416050"/>
              <a:gd name="connsiteX43" fmla="*/ 838200 w 4486275"/>
              <a:gd name="connsiteY43" fmla="*/ 762000 h 1416050"/>
              <a:gd name="connsiteX44" fmla="*/ 838200 w 4486275"/>
              <a:gd name="connsiteY44" fmla="*/ 736600 h 1416050"/>
              <a:gd name="connsiteX45" fmla="*/ 822325 w 4486275"/>
              <a:gd name="connsiteY45" fmla="*/ 736600 h 1416050"/>
              <a:gd name="connsiteX46" fmla="*/ 822325 w 4486275"/>
              <a:gd name="connsiteY46" fmla="*/ 720725 h 1416050"/>
              <a:gd name="connsiteX47" fmla="*/ 819150 w 4486275"/>
              <a:gd name="connsiteY47" fmla="*/ 720725 h 1416050"/>
              <a:gd name="connsiteX48" fmla="*/ 819150 w 4486275"/>
              <a:gd name="connsiteY48" fmla="*/ 682625 h 1416050"/>
              <a:gd name="connsiteX49" fmla="*/ 777875 w 4486275"/>
              <a:gd name="connsiteY49" fmla="*/ 682625 h 1416050"/>
              <a:gd name="connsiteX50" fmla="*/ 777875 w 4486275"/>
              <a:gd name="connsiteY50" fmla="*/ 644525 h 1416050"/>
              <a:gd name="connsiteX51" fmla="*/ 708025 w 4486275"/>
              <a:gd name="connsiteY51" fmla="*/ 644525 h 1416050"/>
              <a:gd name="connsiteX52" fmla="*/ 708025 w 4486275"/>
              <a:gd name="connsiteY52" fmla="*/ 584200 h 1416050"/>
              <a:gd name="connsiteX53" fmla="*/ 625475 w 4486275"/>
              <a:gd name="connsiteY53" fmla="*/ 584200 h 1416050"/>
              <a:gd name="connsiteX54" fmla="*/ 625475 w 4486275"/>
              <a:gd name="connsiteY54" fmla="*/ 546100 h 1416050"/>
              <a:gd name="connsiteX55" fmla="*/ 590550 w 4486275"/>
              <a:gd name="connsiteY55" fmla="*/ 546100 h 1416050"/>
              <a:gd name="connsiteX56" fmla="*/ 590550 w 4486275"/>
              <a:gd name="connsiteY56" fmla="*/ 530225 h 1416050"/>
              <a:gd name="connsiteX57" fmla="*/ 546100 w 4486275"/>
              <a:gd name="connsiteY57" fmla="*/ 530225 h 1416050"/>
              <a:gd name="connsiteX58" fmla="*/ 546100 w 4486275"/>
              <a:gd name="connsiteY58" fmla="*/ 495300 h 1416050"/>
              <a:gd name="connsiteX59" fmla="*/ 536575 w 4486275"/>
              <a:gd name="connsiteY59" fmla="*/ 504825 h 1416050"/>
              <a:gd name="connsiteX60" fmla="*/ 536575 w 4486275"/>
              <a:gd name="connsiteY60" fmla="*/ 469900 h 1416050"/>
              <a:gd name="connsiteX61" fmla="*/ 504825 w 4486275"/>
              <a:gd name="connsiteY61" fmla="*/ 469900 h 1416050"/>
              <a:gd name="connsiteX62" fmla="*/ 504825 w 4486275"/>
              <a:gd name="connsiteY62" fmla="*/ 438150 h 1416050"/>
              <a:gd name="connsiteX63" fmla="*/ 441325 w 4486275"/>
              <a:gd name="connsiteY63" fmla="*/ 438150 h 1416050"/>
              <a:gd name="connsiteX64" fmla="*/ 441325 w 4486275"/>
              <a:gd name="connsiteY64" fmla="*/ 371475 h 1416050"/>
              <a:gd name="connsiteX65" fmla="*/ 422275 w 4486275"/>
              <a:gd name="connsiteY65" fmla="*/ 371475 h 1416050"/>
              <a:gd name="connsiteX66" fmla="*/ 422275 w 4486275"/>
              <a:gd name="connsiteY66" fmla="*/ 352425 h 1416050"/>
              <a:gd name="connsiteX67" fmla="*/ 361950 w 4486275"/>
              <a:gd name="connsiteY67" fmla="*/ 352425 h 1416050"/>
              <a:gd name="connsiteX68" fmla="*/ 361950 w 4486275"/>
              <a:gd name="connsiteY68" fmla="*/ 282575 h 1416050"/>
              <a:gd name="connsiteX69" fmla="*/ 358775 w 4486275"/>
              <a:gd name="connsiteY69" fmla="*/ 285750 h 1416050"/>
              <a:gd name="connsiteX70" fmla="*/ 358775 w 4486275"/>
              <a:gd name="connsiteY70" fmla="*/ 254000 h 1416050"/>
              <a:gd name="connsiteX71" fmla="*/ 349250 w 4486275"/>
              <a:gd name="connsiteY71" fmla="*/ 254000 h 1416050"/>
              <a:gd name="connsiteX72" fmla="*/ 349250 w 4486275"/>
              <a:gd name="connsiteY72" fmla="*/ 225425 h 1416050"/>
              <a:gd name="connsiteX73" fmla="*/ 317500 w 4486275"/>
              <a:gd name="connsiteY73" fmla="*/ 225425 h 1416050"/>
              <a:gd name="connsiteX74" fmla="*/ 317500 w 4486275"/>
              <a:gd name="connsiteY74" fmla="*/ 209550 h 1416050"/>
              <a:gd name="connsiteX75" fmla="*/ 219075 w 4486275"/>
              <a:gd name="connsiteY75" fmla="*/ 209550 h 1416050"/>
              <a:gd name="connsiteX76" fmla="*/ 219075 w 4486275"/>
              <a:gd name="connsiteY76" fmla="*/ 171450 h 1416050"/>
              <a:gd name="connsiteX77" fmla="*/ 200025 w 4486275"/>
              <a:gd name="connsiteY77" fmla="*/ 171450 h 1416050"/>
              <a:gd name="connsiteX78" fmla="*/ 200025 w 4486275"/>
              <a:gd name="connsiteY78" fmla="*/ 152400 h 1416050"/>
              <a:gd name="connsiteX79" fmla="*/ 165100 w 4486275"/>
              <a:gd name="connsiteY79" fmla="*/ 152400 h 1416050"/>
              <a:gd name="connsiteX80" fmla="*/ 177800 w 4486275"/>
              <a:gd name="connsiteY80" fmla="*/ 139700 h 1416050"/>
              <a:gd name="connsiteX81" fmla="*/ 168275 w 4486275"/>
              <a:gd name="connsiteY81" fmla="*/ 130175 h 1416050"/>
              <a:gd name="connsiteX82" fmla="*/ 168275 w 4486275"/>
              <a:gd name="connsiteY82" fmla="*/ 104775 h 1416050"/>
              <a:gd name="connsiteX83" fmla="*/ 136525 w 4486275"/>
              <a:gd name="connsiteY83" fmla="*/ 104775 h 1416050"/>
              <a:gd name="connsiteX84" fmla="*/ 136525 w 4486275"/>
              <a:gd name="connsiteY84" fmla="*/ 79375 h 1416050"/>
              <a:gd name="connsiteX85" fmla="*/ 133350 w 4486275"/>
              <a:gd name="connsiteY85" fmla="*/ 79375 h 1416050"/>
              <a:gd name="connsiteX86" fmla="*/ 133350 w 4486275"/>
              <a:gd name="connsiteY86" fmla="*/ 28575 h 1416050"/>
              <a:gd name="connsiteX87" fmla="*/ 44450 w 4486275"/>
              <a:gd name="connsiteY87" fmla="*/ 28575 h 1416050"/>
              <a:gd name="connsiteX88" fmla="*/ 44450 w 4486275"/>
              <a:gd name="connsiteY88" fmla="*/ 28575 h 1416050"/>
              <a:gd name="connsiteX89" fmla="*/ 44450 w 4486275"/>
              <a:gd name="connsiteY89" fmla="*/ 0 h 1416050"/>
              <a:gd name="connsiteX90" fmla="*/ 0 w 4486275"/>
              <a:gd name="connsiteY90" fmla="*/ 0 h 1416050"/>
              <a:gd name="connsiteX0" fmla="*/ 4486275 w 4486275"/>
              <a:gd name="connsiteY0" fmla="*/ 1416050 h 1416050"/>
              <a:gd name="connsiteX1" fmla="*/ 3600450 w 4486275"/>
              <a:gd name="connsiteY1" fmla="*/ 1416050 h 1416050"/>
              <a:gd name="connsiteX2" fmla="*/ 3600450 w 4486275"/>
              <a:gd name="connsiteY2" fmla="*/ 1333500 h 1416050"/>
              <a:gd name="connsiteX3" fmla="*/ 3546475 w 4486275"/>
              <a:gd name="connsiteY3" fmla="*/ 1333500 h 1416050"/>
              <a:gd name="connsiteX4" fmla="*/ 3546475 w 4486275"/>
              <a:gd name="connsiteY4" fmla="*/ 1260475 h 1416050"/>
              <a:gd name="connsiteX5" fmla="*/ 2413000 w 4486275"/>
              <a:gd name="connsiteY5" fmla="*/ 1260475 h 1416050"/>
              <a:gd name="connsiteX6" fmla="*/ 2413000 w 4486275"/>
              <a:gd name="connsiteY6" fmla="*/ 1228725 h 1416050"/>
              <a:gd name="connsiteX7" fmla="*/ 2273300 w 4486275"/>
              <a:gd name="connsiteY7" fmla="*/ 1228725 h 1416050"/>
              <a:gd name="connsiteX8" fmla="*/ 2273300 w 4486275"/>
              <a:gd name="connsiteY8" fmla="*/ 1196975 h 1416050"/>
              <a:gd name="connsiteX9" fmla="*/ 2108200 w 4486275"/>
              <a:gd name="connsiteY9" fmla="*/ 1196975 h 1416050"/>
              <a:gd name="connsiteX10" fmla="*/ 2108200 w 4486275"/>
              <a:gd name="connsiteY10" fmla="*/ 1165225 h 1416050"/>
              <a:gd name="connsiteX11" fmla="*/ 1984375 w 4486275"/>
              <a:gd name="connsiteY11" fmla="*/ 1165225 h 1416050"/>
              <a:gd name="connsiteX12" fmla="*/ 2000250 w 4486275"/>
              <a:gd name="connsiteY12" fmla="*/ 1149350 h 1416050"/>
              <a:gd name="connsiteX13" fmla="*/ 1917700 w 4486275"/>
              <a:gd name="connsiteY13" fmla="*/ 1149350 h 1416050"/>
              <a:gd name="connsiteX14" fmla="*/ 1917700 w 4486275"/>
              <a:gd name="connsiteY14" fmla="*/ 1111250 h 1416050"/>
              <a:gd name="connsiteX15" fmla="*/ 1720850 w 4486275"/>
              <a:gd name="connsiteY15" fmla="*/ 1111250 h 1416050"/>
              <a:gd name="connsiteX16" fmla="*/ 1720850 w 4486275"/>
              <a:gd name="connsiteY16" fmla="*/ 1082675 h 1416050"/>
              <a:gd name="connsiteX17" fmla="*/ 1631950 w 4486275"/>
              <a:gd name="connsiteY17" fmla="*/ 1082675 h 1416050"/>
              <a:gd name="connsiteX18" fmla="*/ 1631950 w 4486275"/>
              <a:gd name="connsiteY18" fmla="*/ 1044575 h 1416050"/>
              <a:gd name="connsiteX19" fmla="*/ 1612900 w 4486275"/>
              <a:gd name="connsiteY19" fmla="*/ 1044575 h 1416050"/>
              <a:gd name="connsiteX20" fmla="*/ 1612900 w 4486275"/>
              <a:gd name="connsiteY20" fmla="*/ 1031875 h 1416050"/>
              <a:gd name="connsiteX21" fmla="*/ 1597025 w 4486275"/>
              <a:gd name="connsiteY21" fmla="*/ 1031875 h 1416050"/>
              <a:gd name="connsiteX22" fmla="*/ 1597025 w 4486275"/>
              <a:gd name="connsiteY22" fmla="*/ 1009650 h 1416050"/>
              <a:gd name="connsiteX23" fmla="*/ 1508125 w 4486275"/>
              <a:gd name="connsiteY23" fmla="*/ 1009650 h 1416050"/>
              <a:gd name="connsiteX24" fmla="*/ 1508125 w 4486275"/>
              <a:gd name="connsiteY24" fmla="*/ 977900 h 1416050"/>
              <a:gd name="connsiteX25" fmla="*/ 1481137 w 4486275"/>
              <a:gd name="connsiteY25" fmla="*/ 976313 h 1416050"/>
              <a:gd name="connsiteX26" fmla="*/ 1473200 w 4486275"/>
              <a:gd name="connsiteY26" fmla="*/ 957263 h 1416050"/>
              <a:gd name="connsiteX27" fmla="*/ 1366837 w 4486275"/>
              <a:gd name="connsiteY27" fmla="*/ 957263 h 1416050"/>
              <a:gd name="connsiteX28" fmla="*/ 1368425 w 4486275"/>
              <a:gd name="connsiteY28" fmla="*/ 942975 h 1416050"/>
              <a:gd name="connsiteX29" fmla="*/ 1295400 w 4486275"/>
              <a:gd name="connsiteY29" fmla="*/ 942975 h 1416050"/>
              <a:gd name="connsiteX30" fmla="*/ 1276350 w 4486275"/>
              <a:gd name="connsiteY30" fmla="*/ 942975 h 1416050"/>
              <a:gd name="connsiteX31" fmla="*/ 1276350 w 4486275"/>
              <a:gd name="connsiteY31" fmla="*/ 889000 h 1416050"/>
              <a:gd name="connsiteX32" fmla="*/ 1241425 w 4486275"/>
              <a:gd name="connsiteY32" fmla="*/ 889000 h 1416050"/>
              <a:gd name="connsiteX33" fmla="*/ 1203325 w 4486275"/>
              <a:gd name="connsiteY33" fmla="*/ 889000 h 1416050"/>
              <a:gd name="connsiteX34" fmla="*/ 1203325 w 4486275"/>
              <a:gd name="connsiteY34" fmla="*/ 854075 h 1416050"/>
              <a:gd name="connsiteX35" fmla="*/ 1203325 w 4486275"/>
              <a:gd name="connsiteY35" fmla="*/ 854075 h 1416050"/>
              <a:gd name="connsiteX36" fmla="*/ 1190625 w 4486275"/>
              <a:gd name="connsiteY36" fmla="*/ 841375 h 1416050"/>
              <a:gd name="connsiteX37" fmla="*/ 1123950 w 4486275"/>
              <a:gd name="connsiteY37" fmla="*/ 841375 h 1416050"/>
              <a:gd name="connsiteX38" fmla="*/ 1123950 w 4486275"/>
              <a:gd name="connsiteY38" fmla="*/ 803275 h 1416050"/>
              <a:gd name="connsiteX39" fmla="*/ 971550 w 4486275"/>
              <a:gd name="connsiteY39" fmla="*/ 803275 h 1416050"/>
              <a:gd name="connsiteX40" fmla="*/ 971550 w 4486275"/>
              <a:gd name="connsiteY40" fmla="*/ 803275 h 1416050"/>
              <a:gd name="connsiteX41" fmla="*/ 911225 w 4486275"/>
              <a:gd name="connsiteY41" fmla="*/ 803275 h 1416050"/>
              <a:gd name="connsiteX42" fmla="*/ 911225 w 4486275"/>
              <a:gd name="connsiteY42" fmla="*/ 762000 h 1416050"/>
              <a:gd name="connsiteX43" fmla="*/ 838200 w 4486275"/>
              <a:gd name="connsiteY43" fmla="*/ 762000 h 1416050"/>
              <a:gd name="connsiteX44" fmla="*/ 838200 w 4486275"/>
              <a:gd name="connsiteY44" fmla="*/ 736600 h 1416050"/>
              <a:gd name="connsiteX45" fmla="*/ 822325 w 4486275"/>
              <a:gd name="connsiteY45" fmla="*/ 736600 h 1416050"/>
              <a:gd name="connsiteX46" fmla="*/ 822325 w 4486275"/>
              <a:gd name="connsiteY46" fmla="*/ 720725 h 1416050"/>
              <a:gd name="connsiteX47" fmla="*/ 819150 w 4486275"/>
              <a:gd name="connsiteY47" fmla="*/ 720725 h 1416050"/>
              <a:gd name="connsiteX48" fmla="*/ 819150 w 4486275"/>
              <a:gd name="connsiteY48" fmla="*/ 682625 h 1416050"/>
              <a:gd name="connsiteX49" fmla="*/ 777875 w 4486275"/>
              <a:gd name="connsiteY49" fmla="*/ 682625 h 1416050"/>
              <a:gd name="connsiteX50" fmla="*/ 777875 w 4486275"/>
              <a:gd name="connsiteY50" fmla="*/ 644525 h 1416050"/>
              <a:gd name="connsiteX51" fmla="*/ 708025 w 4486275"/>
              <a:gd name="connsiteY51" fmla="*/ 644525 h 1416050"/>
              <a:gd name="connsiteX52" fmla="*/ 708025 w 4486275"/>
              <a:gd name="connsiteY52" fmla="*/ 584200 h 1416050"/>
              <a:gd name="connsiteX53" fmla="*/ 625475 w 4486275"/>
              <a:gd name="connsiteY53" fmla="*/ 584200 h 1416050"/>
              <a:gd name="connsiteX54" fmla="*/ 625475 w 4486275"/>
              <a:gd name="connsiteY54" fmla="*/ 546100 h 1416050"/>
              <a:gd name="connsiteX55" fmla="*/ 590550 w 4486275"/>
              <a:gd name="connsiteY55" fmla="*/ 546100 h 1416050"/>
              <a:gd name="connsiteX56" fmla="*/ 590550 w 4486275"/>
              <a:gd name="connsiteY56" fmla="*/ 530225 h 1416050"/>
              <a:gd name="connsiteX57" fmla="*/ 546100 w 4486275"/>
              <a:gd name="connsiteY57" fmla="*/ 530225 h 1416050"/>
              <a:gd name="connsiteX58" fmla="*/ 546100 w 4486275"/>
              <a:gd name="connsiteY58" fmla="*/ 495300 h 1416050"/>
              <a:gd name="connsiteX59" fmla="*/ 536575 w 4486275"/>
              <a:gd name="connsiteY59" fmla="*/ 504825 h 1416050"/>
              <a:gd name="connsiteX60" fmla="*/ 536575 w 4486275"/>
              <a:gd name="connsiteY60" fmla="*/ 469900 h 1416050"/>
              <a:gd name="connsiteX61" fmla="*/ 504825 w 4486275"/>
              <a:gd name="connsiteY61" fmla="*/ 469900 h 1416050"/>
              <a:gd name="connsiteX62" fmla="*/ 504825 w 4486275"/>
              <a:gd name="connsiteY62" fmla="*/ 438150 h 1416050"/>
              <a:gd name="connsiteX63" fmla="*/ 441325 w 4486275"/>
              <a:gd name="connsiteY63" fmla="*/ 438150 h 1416050"/>
              <a:gd name="connsiteX64" fmla="*/ 441325 w 4486275"/>
              <a:gd name="connsiteY64" fmla="*/ 371475 h 1416050"/>
              <a:gd name="connsiteX65" fmla="*/ 422275 w 4486275"/>
              <a:gd name="connsiteY65" fmla="*/ 371475 h 1416050"/>
              <a:gd name="connsiteX66" fmla="*/ 422275 w 4486275"/>
              <a:gd name="connsiteY66" fmla="*/ 352425 h 1416050"/>
              <a:gd name="connsiteX67" fmla="*/ 361950 w 4486275"/>
              <a:gd name="connsiteY67" fmla="*/ 352425 h 1416050"/>
              <a:gd name="connsiteX68" fmla="*/ 361950 w 4486275"/>
              <a:gd name="connsiteY68" fmla="*/ 282575 h 1416050"/>
              <a:gd name="connsiteX69" fmla="*/ 358775 w 4486275"/>
              <a:gd name="connsiteY69" fmla="*/ 285750 h 1416050"/>
              <a:gd name="connsiteX70" fmla="*/ 358775 w 4486275"/>
              <a:gd name="connsiteY70" fmla="*/ 254000 h 1416050"/>
              <a:gd name="connsiteX71" fmla="*/ 349250 w 4486275"/>
              <a:gd name="connsiteY71" fmla="*/ 254000 h 1416050"/>
              <a:gd name="connsiteX72" fmla="*/ 349250 w 4486275"/>
              <a:gd name="connsiteY72" fmla="*/ 225425 h 1416050"/>
              <a:gd name="connsiteX73" fmla="*/ 317500 w 4486275"/>
              <a:gd name="connsiteY73" fmla="*/ 225425 h 1416050"/>
              <a:gd name="connsiteX74" fmla="*/ 317500 w 4486275"/>
              <a:gd name="connsiteY74" fmla="*/ 209550 h 1416050"/>
              <a:gd name="connsiteX75" fmla="*/ 219075 w 4486275"/>
              <a:gd name="connsiteY75" fmla="*/ 209550 h 1416050"/>
              <a:gd name="connsiteX76" fmla="*/ 219075 w 4486275"/>
              <a:gd name="connsiteY76" fmla="*/ 171450 h 1416050"/>
              <a:gd name="connsiteX77" fmla="*/ 200025 w 4486275"/>
              <a:gd name="connsiteY77" fmla="*/ 171450 h 1416050"/>
              <a:gd name="connsiteX78" fmla="*/ 200025 w 4486275"/>
              <a:gd name="connsiteY78" fmla="*/ 152400 h 1416050"/>
              <a:gd name="connsiteX79" fmla="*/ 165100 w 4486275"/>
              <a:gd name="connsiteY79" fmla="*/ 152400 h 1416050"/>
              <a:gd name="connsiteX80" fmla="*/ 177800 w 4486275"/>
              <a:gd name="connsiteY80" fmla="*/ 139700 h 1416050"/>
              <a:gd name="connsiteX81" fmla="*/ 168275 w 4486275"/>
              <a:gd name="connsiteY81" fmla="*/ 130175 h 1416050"/>
              <a:gd name="connsiteX82" fmla="*/ 168275 w 4486275"/>
              <a:gd name="connsiteY82" fmla="*/ 104775 h 1416050"/>
              <a:gd name="connsiteX83" fmla="*/ 136525 w 4486275"/>
              <a:gd name="connsiteY83" fmla="*/ 104775 h 1416050"/>
              <a:gd name="connsiteX84" fmla="*/ 136525 w 4486275"/>
              <a:gd name="connsiteY84" fmla="*/ 79375 h 1416050"/>
              <a:gd name="connsiteX85" fmla="*/ 133350 w 4486275"/>
              <a:gd name="connsiteY85" fmla="*/ 79375 h 1416050"/>
              <a:gd name="connsiteX86" fmla="*/ 133350 w 4486275"/>
              <a:gd name="connsiteY86" fmla="*/ 28575 h 1416050"/>
              <a:gd name="connsiteX87" fmla="*/ 44450 w 4486275"/>
              <a:gd name="connsiteY87" fmla="*/ 28575 h 1416050"/>
              <a:gd name="connsiteX88" fmla="*/ 44450 w 4486275"/>
              <a:gd name="connsiteY88" fmla="*/ 28575 h 1416050"/>
              <a:gd name="connsiteX89" fmla="*/ 44450 w 4486275"/>
              <a:gd name="connsiteY89" fmla="*/ 0 h 1416050"/>
              <a:gd name="connsiteX90" fmla="*/ 0 w 4486275"/>
              <a:gd name="connsiteY90" fmla="*/ 0 h 1416050"/>
              <a:gd name="connsiteX0" fmla="*/ 4486275 w 4486275"/>
              <a:gd name="connsiteY0" fmla="*/ 1416050 h 1416050"/>
              <a:gd name="connsiteX1" fmla="*/ 3600450 w 4486275"/>
              <a:gd name="connsiteY1" fmla="*/ 1416050 h 1416050"/>
              <a:gd name="connsiteX2" fmla="*/ 3600450 w 4486275"/>
              <a:gd name="connsiteY2" fmla="*/ 1333500 h 1416050"/>
              <a:gd name="connsiteX3" fmla="*/ 3546475 w 4486275"/>
              <a:gd name="connsiteY3" fmla="*/ 1333500 h 1416050"/>
              <a:gd name="connsiteX4" fmla="*/ 3546475 w 4486275"/>
              <a:gd name="connsiteY4" fmla="*/ 1260475 h 1416050"/>
              <a:gd name="connsiteX5" fmla="*/ 2413000 w 4486275"/>
              <a:gd name="connsiteY5" fmla="*/ 1260475 h 1416050"/>
              <a:gd name="connsiteX6" fmla="*/ 2413000 w 4486275"/>
              <a:gd name="connsiteY6" fmla="*/ 1228725 h 1416050"/>
              <a:gd name="connsiteX7" fmla="*/ 2273300 w 4486275"/>
              <a:gd name="connsiteY7" fmla="*/ 1228725 h 1416050"/>
              <a:gd name="connsiteX8" fmla="*/ 2273300 w 4486275"/>
              <a:gd name="connsiteY8" fmla="*/ 1196975 h 1416050"/>
              <a:gd name="connsiteX9" fmla="*/ 2108200 w 4486275"/>
              <a:gd name="connsiteY9" fmla="*/ 1196975 h 1416050"/>
              <a:gd name="connsiteX10" fmla="*/ 2108200 w 4486275"/>
              <a:gd name="connsiteY10" fmla="*/ 1165225 h 1416050"/>
              <a:gd name="connsiteX11" fmla="*/ 1984375 w 4486275"/>
              <a:gd name="connsiteY11" fmla="*/ 1165225 h 1416050"/>
              <a:gd name="connsiteX12" fmla="*/ 2000250 w 4486275"/>
              <a:gd name="connsiteY12" fmla="*/ 1149350 h 1416050"/>
              <a:gd name="connsiteX13" fmla="*/ 1917700 w 4486275"/>
              <a:gd name="connsiteY13" fmla="*/ 1149350 h 1416050"/>
              <a:gd name="connsiteX14" fmla="*/ 1917700 w 4486275"/>
              <a:gd name="connsiteY14" fmla="*/ 1111250 h 1416050"/>
              <a:gd name="connsiteX15" fmla="*/ 1720850 w 4486275"/>
              <a:gd name="connsiteY15" fmla="*/ 1111250 h 1416050"/>
              <a:gd name="connsiteX16" fmla="*/ 1720850 w 4486275"/>
              <a:gd name="connsiteY16" fmla="*/ 1082675 h 1416050"/>
              <a:gd name="connsiteX17" fmla="*/ 1631950 w 4486275"/>
              <a:gd name="connsiteY17" fmla="*/ 1082675 h 1416050"/>
              <a:gd name="connsiteX18" fmla="*/ 1631950 w 4486275"/>
              <a:gd name="connsiteY18" fmla="*/ 1044575 h 1416050"/>
              <a:gd name="connsiteX19" fmla="*/ 1612900 w 4486275"/>
              <a:gd name="connsiteY19" fmla="*/ 1044575 h 1416050"/>
              <a:gd name="connsiteX20" fmla="*/ 1612900 w 4486275"/>
              <a:gd name="connsiteY20" fmla="*/ 1031875 h 1416050"/>
              <a:gd name="connsiteX21" fmla="*/ 1597025 w 4486275"/>
              <a:gd name="connsiteY21" fmla="*/ 1031875 h 1416050"/>
              <a:gd name="connsiteX22" fmla="*/ 1597025 w 4486275"/>
              <a:gd name="connsiteY22" fmla="*/ 1009650 h 1416050"/>
              <a:gd name="connsiteX23" fmla="*/ 1508125 w 4486275"/>
              <a:gd name="connsiteY23" fmla="*/ 1009650 h 1416050"/>
              <a:gd name="connsiteX24" fmla="*/ 1508125 w 4486275"/>
              <a:gd name="connsiteY24" fmla="*/ 977900 h 1416050"/>
              <a:gd name="connsiteX25" fmla="*/ 1474787 w 4486275"/>
              <a:gd name="connsiteY25" fmla="*/ 973138 h 1416050"/>
              <a:gd name="connsiteX26" fmla="*/ 1473200 w 4486275"/>
              <a:gd name="connsiteY26" fmla="*/ 957263 h 1416050"/>
              <a:gd name="connsiteX27" fmla="*/ 1366837 w 4486275"/>
              <a:gd name="connsiteY27" fmla="*/ 957263 h 1416050"/>
              <a:gd name="connsiteX28" fmla="*/ 1368425 w 4486275"/>
              <a:gd name="connsiteY28" fmla="*/ 942975 h 1416050"/>
              <a:gd name="connsiteX29" fmla="*/ 1295400 w 4486275"/>
              <a:gd name="connsiteY29" fmla="*/ 942975 h 1416050"/>
              <a:gd name="connsiteX30" fmla="*/ 1276350 w 4486275"/>
              <a:gd name="connsiteY30" fmla="*/ 942975 h 1416050"/>
              <a:gd name="connsiteX31" fmla="*/ 1276350 w 4486275"/>
              <a:gd name="connsiteY31" fmla="*/ 889000 h 1416050"/>
              <a:gd name="connsiteX32" fmla="*/ 1241425 w 4486275"/>
              <a:gd name="connsiteY32" fmla="*/ 889000 h 1416050"/>
              <a:gd name="connsiteX33" fmla="*/ 1203325 w 4486275"/>
              <a:gd name="connsiteY33" fmla="*/ 889000 h 1416050"/>
              <a:gd name="connsiteX34" fmla="*/ 1203325 w 4486275"/>
              <a:gd name="connsiteY34" fmla="*/ 854075 h 1416050"/>
              <a:gd name="connsiteX35" fmla="*/ 1203325 w 4486275"/>
              <a:gd name="connsiteY35" fmla="*/ 854075 h 1416050"/>
              <a:gd name="connsiteX36" fmla="*/ 1190625 w 4486275"/>
              <a:gd name="connsiteY36" fmla="*/ 841375 h 1416050"/>
              <a:gd name="connsiteX37" fmla="*/ 1123950 w 4486275"/>
              <a:gd name="connsiteY37" fmla="*/ 841375 h 1416050"/>
              <a:gd name="connsiteX38" fmla="*/ 1123950 w 4486275"/>
              <a:gd name="connsiteY38" fmla="*/ 803275 h 1416050"/>
              <a:gd name="connsiteX39" fmla="*/ 971550 w 4486275"/>
              <a:gd name="connsiteY39" fmla="*/ 803275 h 1416050"/>
              <a:gd name="connsiteX40" fmla="*/ 971550 w 4486275"/>
              <a:gd name="connsiteY40" fmla="*/ 803275 h 1416050"/>
              <a:gd name="connsiteX41" fmla="*/ 911225 w 4486275"/>
              <a:gd name="connsiteY41" fmla="*/ 803275 h 1416050"/>
              <a:gd name="connsiteX42" fmla="*/ 911225 w 4486275"/>
              <a:gd name="connsiteY42" fmla="*/ 762000 h 1416050"/>
              <a:gd name="connsiteX43" fmla="*/ 838200 w 4486275"/>
              <a:gd name="connsiteY43" fmla="*/ 762000 h 1416050"/>
              <a:gd name="connsiteX44" fmla="*/ 838200 w 4486275"/>
              <a:gd name="connsiteY44" fmla="*/ 736600 h 1416050"/>
              <a:gd name="connsiteX45" fmla="*/ 822325 w 4486275"/>
              <a:gd name="connsiteY45" fmla="*/ 736600 h 1416050"/>
              <a:gd name="connsiteX46" fmla="*/ 822325 w 4486275"/>
              <a:gd name="connsiteY46" fmla="*/ 720725 h 1416050"/>
              <a:gd name="connsiteX47" fmla="*/ 819150 w 4486275"/>
              <a:gd name="connsiteY47" fmla="*/ 720725 h 1416050"/>
              <a:gd name="connsiteX48" fmla="*/ 819150 w 4486275"/>
              <a:gd name="connsiteY48" fmla="*/ 682625 h 1416050"/>
              <a:gd name="connsiteX49" fmla="*/ 777875 w 4486275"/>
              <a:gd name="connsiteY49" fmla="*/ 682625 h 1416050"/>
              <a:gd name="connsiteX50" fmla="*/ 777875 w 4486275"/>
              <a:gd name="connsiteY50" fmla="*/ 644525 h 1416050"/>
              <a:gd name="connsiteX51" fmla="*/ 708025 w 4486275"/>
              <a:gd name="connsiteY51" fmla="*/ 644525 h 1416050"/>
              <a:gd name="connsiteX52" fmla="*/ 708025 w 4486275"/>
              <a:gd name="connsiteY52" fmla="*/ 584200 h 1416050"/>
              <a:gd name="connsiteX53" fmla="*/ 625475 w 4486275"/>
              <a:gd name="connsiteY53" fmla="*/ 584200 h 1416050"/>
              <a:gd name="connsiteX54" fmla="*/ 625475 w 4486275"/>
              <a:gd name="connsiteY54" fmla="*/ 546100 h 1416050"/>
              <a:gd name="connsiteX55" fmla="*/ 590550 w 4486275"/>
              <a:gd name="connsiteY55" fmla="*/ 546100 h 1416050"/>
              <a:gd name="connsiteX56" fmla="*/ 590550 w 4486275"/>
              <a:gd name="connsiteY56" fmla="*/ 530225 h 1416050"/>
              <a:gd name="connsiteX57" fmla="*/ 546100 w 4486275"/>
              <a:gd name="connsiteY57" fmla="*/ 530225 h 1416050"/>
              <a:gd name="connsiteX58" fmla="*/ 546100 w 4486275"/>
              <a:gd name="connsiteY58" fmla="*/ 495300 h 1416050"/>
              <a:gd name="connsiteX59" fmla="*/ 536575 w 4486275"/>
              <a:gd name="connsiteY59" fmla="*/ 504825 h 1416050"/>
              <a:gd name="connsiteX60" fmla="*/ 536575 w 4486275"/>
              <a:gd name="connsiteY60" fmla="*/ 469900 h 1416050"/>
              <a:gd name="connsiteX61" fmla="*/ 504825 w 4486275"/>
              <a:gd name="connsiteY61" fmla="*/ 469900 h 1416050"/>
              <a:gd name="connsiteX62" fmla="*/ 504825 w 4486275"/>
              <a:gd name="connsiteY62" fmla="*/ 438150 h 1416050"/>
              <a:gd name="connsiteX63" fmla="*/ 441325 w 4486275"/>
              <a:gd name="connsiteY63" fmla="*/ 438150 h 1416050"/>
              <a:gd name="connsiteX64" fmla="*/ 441325 w 4486275"/>
              <a:gd name="connsiteY64" fmla="*/ 371475 h 1416050"/>
              <a:gd name="connsiteX65" fmla="*/ 422275 w 4486275"/>
              <a:gd name="connsiteY65" fmla="*/ 371475 h 1416050"/>
              <a:gd name="connsiteX66" fmla="*/ 422275 w 4486275"/>
              <a:gd name="connsiteY66" fmla="*/ 352425 h 1416050"/>
              <a:gd name="connsiteX67" fmla="*/ 361950 w 4486275"/>
              <a:gd name="connsiteY67" fmla="*/ 352425 h 1416050"/>
              <a:gd name="connsiteX68" fmla="*/ 361950 w 4486275"/>
              <a:gd name="connsiteY68" fmla="*/ 282575 h 1416050"/>
              <a:gd name="connsiteX69" fmla="*/ 358775 w 4486275"/>
              <a:gd name="connsiteY69" fmla="*/ 285750 h 1416050"/>
              <a:gd name="connsiteX70" fmla="*/ 358775 w 4486275"/>
              <a:gd name="connsiteY70" fmla="*/ 254000 h 1416050"/>
              <a:gd name="connsiteX71" fmla="*/ 349250 w 4486275"/>
              <a:gd name="connsiteY71" fmla="*/ 254000 h 1416050"/>
              <a:gd name="connsiteX72" fmla="*/ 349250 w 4486275"/>
              <a:gd name="connsiteY72" fmla="*/ 225425 h 1416050"/>
              <a:gd name="connsiteX73" fmla="*/ 317500 w 4486275"/>
              <a:gd name="connsiteY73" fmla="*/ 225425 h 1416050"/>
              <a:gd name="connsiteX74" fmla="*/ 317500 w 4486275"/>
              <a:gd name="connsiteY74" fmla="*/ 209550 h 1416050"/>
              <a:gd name="connsiteX75" fmla="*/ 219075 w 4486275"/>
              <a:gd name="connsiteY75" fmla="*/ 209550 h 1416050"/>
              <a:gd name="connsiteX76" fmla="*/ 219075 w 4486275"/>
              <a:gd name="connsiteY76" fmla="*/ 171450 h 1416050"/>
              <a:gd name="connsiteX77" fmla="*/ 200025 w 4486275"/>
              <a:gd name="connsiteY77" fmla="*/ 171450 h 1416050"/>
              <a:gd name="connsiteX78" fmla="*/ 200025 w 4486275"/>
              <a:gd name="connsiteY78" fmla="*/ 152400 h 1416050"/>
              <a:gd name="connsiteX79" fmla="*/ 165100 w 4486275"/>
              <a:gd name="connsiteY79" fmla="*/ 152400 h 1416050"/>
              <a:gd name="connsiteX80" fmla="*/ 177800 w 4486275"/>
              <a:gd name="connsiteY80" fmla="*/ 139700 h 1416050"/>
              <a:gd name="connsiteX81" fmla="*/ 168275 w 4486275"/>
              <a:gd name="connsiteY81" fmla="*/ 130175 h 1416050"/>
              <a:gd name="connsiteX82" fmla="*/ 168275 w 4486275"/>
              <a:gd name="connsiteY82" fmla="*/ 104775 h 1416050"/>
              <a:gd name="connsiteX83" fmla="*/ 136525 w 4486275"/>
              <a:gd name="connsiteY83" fmla="*/ 104775 h 1416050"/>
              <a:gd name="connsiteX84" fmla="*/ 136525 w 4486275"/>
              <a:gd name="connsiteY84" fmla="*/ 79375 h 1416050"/>
              <a:gd name="connsiteX85" fmla="*/ 133350 w 4486275"/>
              <a:gd name="connsiteY85" fmla="*/ 79375 h 1416050"/>
              <a:gd name="connsiteX86" fmla="*/ 133350 w 4486275"/>
              <a:gd name="connsiteY86" fmla="*/ 28575 h 1416050"/>
              <a:gd name="connsiteX87" fmla="*/ 44450 w 4486275"/>
              <a:gd name="connsiteY87" fmla="*/ 28575 h 1416050"/>
              <a:gd name="connsiteX88" fmla="*/ 44450 w 4486275"/>
              <a:gd name="connsiteY88" fmla="*/ 28575 h 1416050"/>
              <a:gd name="connsiteX89" fmla="*/ 44450 w 4486275"/>
              <a:gd name="connsiteY89" fmla="*/ 0 h 1416050"/>
              <a:gd name="connsiteX90" fmla="*/ 0 w 4486275"/>
              <a:gd name="connsiteY90" fmla="*/ 0 h 1416050"/>
              <a:gd name="connsiteX0" fmla="*/ 4486275 w 4486275"/>
              <a:gd name="connsiteY0" fmla="*/ 1416050 h 1416050"/>
              <a:gd name="connsiteX1" fmla="*/ 3600450 w 4486275"/>
              <a:gd name="connsiteY1" fmla="*/ 1416050 h 1416050"/>
              <a:gd name="connsiteX2" fmla="*/ 3600450 w 4486275"/>
              <a:gd name="connsiteY2" fmla="*/ 1333500 h 1416050"/>
              <a:gd name="connsiteX3" fmla="*/ 3546475 w 4486275"/>
              <a:gd name="connsiteY3" fmla="*/ 1333500 h 1416050"/>
              <a:gd name="connsiteX4" fmla="*/ 3546475 w 4486275"/>
              <a:gd name="connsiteY4" fmla="*/ 1260475 h 1416050"/>
              <a:gd name="connsiteX5" fmla="*/ 2413000 w 4486275"/>
              <a:gd name="connsiteY5" fmla="*/ 1260475 h 1416050"/>
              <a:gd name="connsiteX6" fmla="*/ 2413000 w 4486275"/>
              <a:gd name="connsiteY6" fmla="*/ 1228725 h 1416050"/>
              <a:gd name="connsiteX7" fmla="*/ 2273300 w 4486275"/>
              <a:gd name="connsiteY7" fmla="*/ 1228725 h 1416050"/>
              <a:gd name="connsiteX8" fmla="*/ 2273300 w 4486275"/>
              <a:gd name="connsiteY8" fmla="*/ 1196975 h 1416050"/>
              <a:gd name="connsiteX9" fmla="*/ 2108200 w 4486275"/>
              <a:gd name="connsiteY9" fmla="*/ 1196975 h 1416050"/>
              <a:gd name="connsiteX10" fmla="*/ 2108200 w 4486275"/>
              <a:gd name="connsiteY10" fmla="*/ 1165225 h 1416050"/>
              <a:gd name="connsiteX11" fmla="*/ 1984375 w 4486275"/>
              <a:gd name="connsiteY11" fmla="*/ 1165225 h 1416050"/>
              <a:gd name="connsiteX12" fmla="*/ 2000250 w 4486275"/>
              <a:gd name="connsiteY12" fmla="*/ 1149350 h 1416050"/>
              <a:gd name="connsiteX13" fmla="*/ 1917700 w 4486275"/>
              <a:gd name="connsiteY13" fmla="*/ 1149350 h 1416050"/>
              <a:gd name="connsiteX14" fmla="*/ 1917700 w 4486275"/>
              <a:gd name="connsiteY14" fmla="*/ 1111250 h 1416050"/>
              <a:gd name="connsiteX15" fmla="*/ 1720850 w 4486275"/>
              <a:gd name="connsiteY15" fmla="*/ 1111250 h 1416050"/>
              <a:gd name="connsiteX16" fmla="*/ 1720850 w 4486275"/>
              <a:gd name="connsiteY16" fmla="*/ 1082675 h 1416050"/>
              <a:gd name="connsiteX17" fmla="*/ 1631950 w 4486275"/>
              <a:gd name="connsiteY17" fmla="*/ 1082675 h 1416050"/>
              <a:gd name="connsiteX18" fmla="*/ 1631950 w 4486275"/>
              <a:gd name="connsiteY18" fmla="*/ 1044575 h 1416050"/>
              <a:gd name="connsiteX19" fmla="*/ 1612900 w 4486275"/>
              <a:gd name="connsiteY19" fmla="*/ 1044575 h 1416050"/>
              <a:gd name="connsiteX20" fmla="*/ 1612900 w 4486275"/>
              <a:gd name="connsiteY20" fmla="*/ 1031875 h 1416050"/>
              <a:gd name="connsiteX21" fmla="*/ 1597025 w 4486275"/>
              <a:gd name="connsiteY21" fmla="*/ 1031875 h 1416050"/>
              <a:gd name="connsiteX22" fmla="*/ 1597025 w 4486275"/>
              <a:gd name="connsiteY22" fmla="*/ 1009650 h 1416050"/>
              <a:gd name="connsiteX23" fmla="*/ 1508125 w 4486275"/>
              <a:gd name="connsiteY23" fmla="*/ 1009650 h 1416050"/>
              <a:gd name="connsiteX24" fmla="*/ 1508125 w 4486275"/>
              <a:gd name="connsiteY24" fmla="*/ 977900 h 1416050"/>
              <a:gd name="connsiteX25" fmla="*/ 1474787 w 4486275"/>
              <a:gd name="connsiteY25" fmla="*/ 973138 h 1416050"/>
              <a:gd name="connsiteX26" fmla="*/ 1473200 w 4486275"/>
              <a:gd name="connsiteY26" fmla="*/ 957263 h 1416050"/>
              <a:gd name="connsiteX27" fmla="*/ 1366837 w 4486275"/>
              <a:gd name="connsiteY27" fmla="*/ 957263 h 1416050"/>
              <a:gd name="connsiteX28" fmla="*/ 1368425 w 4486275"/>
              <a:gd name="connsiteY28" fmla="*/ 942975 h 1416050"/>
              <a:gd name="connsiteX29" fmla="*/ 1295400 w 4486275"/>
              <a:gd name="connsiteY29" fmla="*/ 942975 h 1416050"/>
              <a:gd name="connsiteX30" fmla="*/ 1276350 w 4486275"/>
              <a:gd name="connsiteY30" fmla="*/ 942975 h 1416050"/>
              <a:gd name="connsiteX31" fmla="*/ 1276350 w 4486275"/>
              <a:gd name="connsiteY31" fmla="*/ 889000 h 1416050"/>
              <a:gd name="connsiteX32" fmla="*/ 1241425 w 4486275"/>
              <a:gd name="connsiteY32" fmla="*/ 889000 h 1416050"/>
              <a:gd name="connsiteX33" fmla="*/ 1203325 w 4486275"/>
              <a:gd name="connsiteY33" fmla="*/ 889000 h 1416050"/>
              <a:gd name="connsiteX34" fmla="*/ 1203325 w 4486275"/>
              <a:gd name="connsiteY34" fmla="*/ 854075 h 1416050"/>
              <a:gd name="connsiteX35" fmla="*/ 1203325 w 4486275"/>
              <a:gd name="connsiteY35" fmla="*/ 854075 h 1416050"/>
              <a:gd name="connsiteX36" fmla="*/ 1190625 w 4486275"/>
              <a:gd name="connsiteY36" fmla="*/ 841375 h 1416050"/>
              <a:gd name="connsiteX37" fmla="*/ 1123950 w 4486275"/>
              <a:gd name="connsiteY37" fmla="*/ 841375 h 1416050"/>
              <a:gd name="connsiteX38" fmla="*/ 1123950 w 4486275"/>
              <a:gd name="connsiteY38" fmla="*/ 803275 h 1416050"/>
              <a:gd name="connsiteX39" fmla="*/ 971550 w 4486275"/>
              <a:gd name="connsiteY39" fmla="*/ 803275 h 1416050"/>
              <a:gd name="connsiteX40" fmla="*/ 971550 w 4486275"/>
              <a:gd name="connsiteY40" fmla="*/ 803275 h 1416050"/>
              <a:gd name="connsiteX41" fmla="*/ 911225 w 4486275"/>
              <a:gd name="connsiteY41" fmla="*/ 803275 h 1416050"/>
              <a:gd name="connsiteX42" fmla="*/ 911225 w 4486275"/>
              <a:gd name="connsiteY42" fmla="*/ 762000 h 1416050"/>
              <a:gd name="connsiteX43" fmla="*/ 838200 w 4486275"/>
              <a:gd name="connsiteY43" fmla="*/ 762000 h 1416050"/>
              <a:gd name="connsiteX44" fmla="*/ 838200 w 4486275"/>
              <a:gd name="connsiteY44" fmla="*/ 736600 h 1416050"/>
              <a:gd name="connsiteX45" fmla="*/ 822325 w 4486275"/>
              <a:gd name="connsiteY45" fmla="*/ 736600 h 1416050"/>
              <a:gd name="connsiteX46" fmla="*/ 822325 w 4486275"/>
              <a:gd name="connsiteY46" fmla="*/ 720725 h 1416050"/>
              <a:gd name="connsiteX47" fmla="*/ 819150 w 4486275"/>
              <a:gd name="connsiteY47" fmla="*/ 720725 h 1416050"/>
              <a:gd name="connsiteX48" fmla="*/ 819150 w 4486275"/>
              <a:gd name="connsiteY48" fmla="*/ 682625 h 1416050"/>
              <a:gd name="connsiteX49" fmla="*/ 777875 w 4486275"/>
              <a:gd name="connsiteY49" fmla="*/ 682625 h 1416050"/>
              <a:gd name="connsiteX50" fmla="*/ 777875 w 4486275"/>
              <a:gd name="connsiteY50" fmla="*/ 644525 h 1416050"/>
              <a:gd name="connsiteX51" fmla="*/ 708025 w 4486275"/>
              <a:gd name="connsiteY51" fmla="*/ 644525 h 1416050"/>
              <a:gd name="connsiteX52" fmla="*/ 708025 w 4486275"/>
              <a:gd name="connsiteY52" fmla="*/ 584200 h 1416050"/>
              <a:gd name="connsiteX53" fmla="*/ 625475 w 4486275"/>
              <a:gd name="connsiteY53" fmla="*/ 584200 h 1416050"/>
              <a:gd name="connsiteX54" fmla="*/ 625475 w 4486275"/>
              <a:gd name="connsiteY54" fmla="*/ 546100 h 1416050"/>
              <a:gd name="connsiteX55" fmla="*/ 590550 w 4486275"/>
              <a:gd name="connsiteY55" fmla="*/ 546100 h 1416050"/>
              <a:gd name="connsiteX56" fmla="*/ 590550 w 4486275"/>
              <a:gd name="connsiteY56" fmla="*/ 530225 h 1416050"/>
              <a:gd name="connsiteX57" fmla="*/ 546100 w 4486275"/>
              <a:gd name="connsiteY57" fmla="*/ 530225 h 1416050"/>
              <a:gd name="connsiteX58" fmla="*/ 546100 w 4486275"/>
              <a:gd name="connsiteY58" fmla="*/ 495300 h 1416050"/>
              <a:gd name="connsiteX59" fmla="*/ 536575 w 4486275"/>
              <a:gd name="connsiteY59" fmla="*/ 504825 h 1416050"/>
              <a:gd name="connsiteX60" fmla="*/ 536575 w 4486275"/>
              <a:gd name="connsiteY60" fmla="*/ 469900 h 1416050"/>
              <a:gd name="connsiteX61" fmla="*/ 504825 w 4486275"/>
              <a:gd name="connsiteY61" fmla="*/ 469900 h 1416050"/>
              <a:gd name="connsiteX62" fmla="*/ 504825 w 4486275"/>
              <a:gd name="connsiteY62" fmla="*/ 438150 h 1416050"/>
              <a:gd name="connsiteX63" fmla="*/ 441325 w 4486275"/>
              <a:gd name="connsiteY63" fmla="*/ 438150 h 1416050"/>
              <a:gd name="connsiteX64" fmla="*/ 441325 w 4486275"/>
              <a:gd name="connsiteY64" fmla="*/ 371475 h 1416050"/>
              <a:gd name="connsiteX65" fmla="*/ 422275 w 4486275"/>
              <a:gd name="connsiteY65" fmla="*/ 371475 h 1416050"/>
              <a:gd name="connsiteX66" fmla="*/ 422275 w 4486275"/>
              <a:gd name="connsiteY66" fmla="*/ 352425 h 1416050"/>
              <a:gd name="connsiteX67" fmla="*/ 361950 w 4486275"/>
              <a:gd name="connsiteY67" fmla="*/ 352425 h 1416050"/>
              <a:gd name="connsiteX68" fmla="*/ 361950 w 4486275"/>
              <a:gd name="connsiteY68" fmla="*/ 282575 h 1416050"/>
              <a:gd name="connsiteX69" fmla="*/ 358775 w 4486275"/>
              <a:gd name="connsiteY69" fmla="*/ 285750 h 1416050"/>
              <a:gd name="connsiteX70" fmla="*/ 358775 w 4486275"/>
              <a:gd name="connsiteY70" fmla="*/ 254000 h 1416050"/>
              <a:gd name="connsiteX71" fmla="*/ 349250 w 4486275"/>
              <a:gd name="connsiteY71" fmla="*/ 254000 h 1416050"/>
              <a:gd name="connsiteX72" fmla="*/ 349250 w 4486275"/>
              <a:gd name="connsiteY72" fmla="*/ 225425 h 1416050"/>
              <a:gd name="connsiteX73" fmla="*/ 317500 w 4486275"/>
              <a:gd name="connsiteY73" fmla="*/ 225425 h 1416050"/>
              <a:gd name="connsiteX74" fmla="*/ 317500 w 4486275"/>
              <a:gd name="connsiteY74" fmla="*/ 209550 h 1416050"/>
              <a:gd name="connsiteX75" fmla="*/ 219075 w 4486275"/>
              <a:gd name="connsiteY75" fmla="*/ 209550 h 1416050"/>
              <a:gd name="connsiteX76" fmla="*/ 219075 w 4486275"/>
              <a:gd name="connsiteY76" fmla="*/ 171450 h 1416050"/>
              <a:gd name="connsiteX77" fmla="*/ 200025 w 4486275"/>
              <a:gd name="connsiteY77" fmla="*/ 171450 h 1416050"/>
              <a:gd name="connsiteX78" fmla="*/ 200025 w 4486275"/>
              <a:gd name="connsiteY78" fmla="*/ 152400 h 1416050"/>
              <a:gd name="connsiteX79" fmla="*/ 165100 w 4486275"/>
              <a:gd name="connsiteY79" fmla="*/ 152400 h 1416050"/>
              <a:gd name="connsiteX80" fmla="*/ 182562 w 4486275"/>
              <a:gd name="connsiteY80" fmla="*/ 141288 h 1416050"/>
              <a:gd name="connsiteX81" fmla="*/ 168275 w 4486275"/>
              <a:gd name="connsiteY81" fmla="*/ 130175 h 1416050"/>
              <a:gd name="connsiteX82" fmla="*/ 168275 w 4486275"/>
              <a:gd name="connsiteY82" fmla="*/ 104775 h 1416050"/>
              <a:gd name="connsiteX83" fmla="*/ 136525 w 4486275"/>
              <a:gd name="connsiteY83" fmla="*/ 104775 h 1416050"/>
              <a:gd name="connsiteX84" fmla="*/ 136525 w 4486275"/>
              <a:gd name="connsiteY84" fmla="*/ 79375 h 1416050"/>
              <a:gd name="connsiteX85" fmla="*/ 133350 w 4486275"/>
              <a:gd name="connsiteY85" fmla="*/ 79375 h 1416050"/>
              <a:gd name="connsiteX86" fmla="*/ 133350 w 4486275"/>
              <a:gd name="connsiteY86" fmla="*/ 28575 h 1416050"/>
              <a:gd name="connsiteX87" fmla="*/ 44450 w 4486275"/>
              <a:gd name="connsiteY87" fmla="*/ 28575 h 1416050"/>
              <a:gd name="connsiteX88" fmla="*/ 44450 w 4486275"/>
              <a:gd name="connsiteY88" fmla="*/ 28575 h 1416050"/>
              <a:gd name="connsiteX89" fmla="*/ 44450 w 4486275"/>
              <a:gd name="connsiteY89" fmla="*/ 0 h 1416050"/>
              <a:gd name="connsiteX90" fmla="*/ 0 w 4486275"/>
              <a:gd name="connsiteY90" fmla="*/ 0 h 1416050"/>
              <a:gd name="connsiteX0" fmla="*/ 4486275 w 4486275"/>
              <a:gd name="connsiteY0" fmla="*/ 1416050 h 1416050"/>
              <a:gd name="connsiteX1" fmla="*/ 3600450 w 4486275"/>
              <a:gd name="connsiteY1" fmla="*/ 1416050 h 1416050"/>
              <a:gd name="connsiteX2" fmla="*/ 3600450 w 4486275"/>
              <a:gd name="connsiteY2" fmla="*/ 1333500 h 1416050"/>
              <a:gd name="connsiteX3" fmla="*/ 3546475 w 4486275"/>
              <a:gd name="connsiteY3" fmla="*/ 1333500 h 1416050"/>
              <a:gd name="connsiteX4" fmla="*/ 3546475 w 4486275"/>
              <a:gd name="connsiteY4" fmla="*/ 1260475 h 1416050"/>
              <a:gd name="connsiteX5" fmla="*/ 2413000 w 4486275"/>
              <a:gd name="connsiteY5" fmla="*/ 1260475 h 1416050"/>
              <a:gd name="connsiteX6" fmla="*/ 2413000 w 4486275"/>
              <a:gd name="connsiteY6" fmla="*/ 1228725 h 1416050"/>
              <a:gd name="connsiteX7" fmla="*/ 2273300 w 4486275"/>
              <a:gd name="connsiteY7" fmla="*/ 1228725 h 1416050"/>
              <a:gd name="connsiteX8" fmla="*/ 2273300 w 4486275"/>
              <a:gd name="connsiteY8" fmla="*/ 1196975 h 1416050"/>
              <a:gd name="connsiteX9" fmla="*/ 2108200 w 4486275"/>
              <a:gd name="connsiteY9" fmla="*/ 1196975 h 1416050"/>
              <a:gd name="connsiteX10" fmla="*/ 2108200 w 4486275"/>
              <a:gd name="connsiteY10" fmla="*/ 1165225 h 1416050"/>
              <a:gd name="connsiteX11" fmla="*/ 1984375 w 4486275"/>
              <a:gd name="connsiteY11" fmla="*/ 1165225 h 1416050"/>
              <a:gd name="connsiteX12" fmla="*/ 2000250 w 4486275"/>
              <a:gd name="connsiteY12" fmla="*/ 1149350 h 1416050"/>
              <a:gd name="connsiteX13" fmla="*/ 1917700 w 4486275"/>
              <a:gd name="connsiteY13" fmla="*/ 1149350 h 1416050"/>
              <a:gd name="connsiteX14" fmla="*/ 1917700 w 4486275"/>
              <a:gd name="connsiteY14" fmla="*/ 1111250 h 1416050"/>
              <a:gd name="connsiteX15" fmla="*/ 1720850 w 4486275"/>
              <a:gd name="connsiteY15" fmla="*/ 1111250 h 1416050"/>
              <a:gd name="connsiteX16" fmla="*/ 1720850 w 4486275"/>
              <a:gd name="connsiteY16" fmla="*/ 1082675 h 1416050"/>
              <a:gd name="connsiteX17" fmla="*/ 1631950 w 4486275"/>
              <a:gd name="connsiteY17" fmla="*/ 1082675 h 1416050"/>
              <a:gd name="connsiteX18" fmla="*/ 1631950 w 4486275"/>
              <a:gd name="connsiteY18" fmla="*/ 1044575 h 1416050"/>
              <a:gd name="connsiteX19" fmla="*/ 1612900 w 4486275"/>
              <a:gd name="connsiteY19" fmla="*/ 1044575 h 1416050"/>
              <a:gd name="connsiteX20" fmla="*/ 1612900 w 4486275"/>
              <a:gd name="connsiteY20" fmla="*/ 1031875 h 1416050"/>
              <a:gd name="connsiteX21" fmla="*/ 1597025 w 4486275"/>
              <a:gd name="connsiteY21" fmla="*/ 1031875 h 1416050"/>
              <a:gd name="connsiteX22" fmla="*/ 1597025 w 4486275"/>
              <a:gd name="connsiteY22" fmla="*/ 1009650 h 1416050"/>
              <a:gd name="connsiteX23" fmla="*/ 1508125 w 4486275"/>
              <a:gd name="connsiteY23" fmla="*/ 1009650 h 1416050"/>
              <a:gd name="connsiteX24" fmla="*/ 1508125 w 4486275"/>
              <a:gd name="connsiteY24" fmla="*/ 977900 h 1416050"/>
              <a:gd name="connsiteX25" fmla="*/ 1474787 w 4486275"/>
              <a:gd name="connsiteY25" fmla="*/ 973138 h 1416050"/>
              <a:gd name="connsiteX26" fmla="*/ 1473200 w 4486275"/>
              <a:gd name="connsiteY26" fmla="*/ 957263 h 1416050"/>
              <a:gd name="connsiteX27" fmla="*/ 1366837 w 4486275"/>
              <a:gd name="connsiteY27" fmla="*/ 957263 h 1416050"/>
              <a:gd name="connsiteX28" fmla="*/ 1368425 w 4486275"/>
              <a:gd name="connsiteY28" fmla="*/ 942975 h 1416050"/>
              <a:gd name="connsiteX29" fmla="*/ 1295400 w 4486275"/>
              <a:gd name="connsiteY29" fmla="*/ 942975 h 1416050"/>
              <a:gd name="connsiteX30" fmla="*/ 1276350 w 4486275"/>
              <a:gd name="connsiteY30" fmla="*/ 942975 h 1416050"/>
              <a:gd name="connsiteX31" fmla="*/ 1276350 w 4486275"/>
              <a:gd name="connsiteY31" fmla="*/ 889000 h 1416050"/>
              <a:gd name="connsiteX32" fmla="*/ 1241425 w 4486275"/>
              <a:gd name="connsiteY32" fmla="*/ 889000 h 1416050"/>
              <a:gd name="connsiteX33" fmla="*/ 1203325 w 4486275"/>
              <a:gd name="connsiteY33" fmla="*/ 889000 h 1416050"/>
              <a:gd name="connsiteX34" fmla="*/ 1203325 w 4486275"/>
              <a:gd name="connsiteY34" fmla="*/ 854075 h 1416050"/>
              <a:gd name="connsiteX35" fmla="*/ 1203325 w 4486275"/>
              <a:gd name="connsiteY35" fmla="*/ 854075 h 1416050"/>
              <a:gd name="connsiteX36" fmla="*/ 1190625 w 4486275"/>
              <a:gd name="connsiteY36" fmla="*/ 841375 h 1416050"/>
              <a:gd name="connsiteX37" fmla="*/ 1123950 w 4486275"/>
              <a:gd name="connsiteY37" fmla="*/ 841375 h 1416050"/>
              <a:gd name="connsiteX38" fmla="*/ 1123950 w 4486275"/>
              <a:gd name="connsiteY38" fmla="*/ 803275 h 1416050"/>
              <a:gd name="connsiteX39" fmla="*/ 971550 w 4486275"/>
              <a:gd name="connsiteY39" fmla="*/ 803275 h 1416050"/>
              <a:gd name="connsiteX40" fmla="*/ 971550 w 4486275"/>
              <a:gd name="connsiteY40" fmla="*/ 803275 h 1416050"/>
              <a:gd name="connsiteX41" fmla="*/ 911225 w 4486275"/>
              <a:gd name="connsiteY41" fmla="*/ 803275 h 1416050"/>
              <a:gd name="connsiteX42" fmla="*/ 911225 w 4486275"/>
              <a:gd name="connsiteY42" fmla="*/ 762000 h 1416050"/>
              <a:gd name="connsiteX43" fmla="*/ 838200 w 4486275"/>
              <a:gd name="connsiteY43" fmla="*/ 762000 h 1416050"/>
              <a:gd name="connsiteX44" fmla="*/ 838200 w 4486275"/>
              <a:gd name="connsiteY44" fmla="*/ 736600 h 1416050"/>
              <a:gd name="connsiteX45" fmla="*/ 822325 w 4486275"/>
              <a:gd name="connsiteY45" fmla="*/ 736600 h 1416050"/>
              <a:gd name="connsiteX46" fmla="*/ 822325 w 4486275"/>
              <a:gd name="connsiteY46" fmla="*/ 720725 h 1416050"/>
              <a:gd name="connsiteX47" fmla="*/ 819150 w 4486275"/>
              <a:gd name="connsiteY47" fmla="*/ 720725 h 1416050"/>
              <a:gd name="connsiteX48" fmla="*/ 819150 w 4486275"/>
              <a:gd name="connsiteY48" fmla="*/ 682625 h 1416050"/>
              <a:gd name="connsiteX49" fmla="*/ 777875 w 4486275"/>
              <a:gd name="connsiteY49" fmla="*/ 682625 h 1416050"/>
              <a:gd name="connsiteX50" fmla="*/ 777875 w 4486275"/>
              <a:gd name="connsiteY50" fmla="*/ 644525 h 1416050"/>
              <a:gd name="connsiteX51" fmla="*/ 708025 w 4486275"/>
              <a:gd name="connsiteY51" fmla="*/ 644525 h 1416050"/>
              <a:gd name="connsiteX52" fmla="*/ 708025 w 4486275"/>
              <a:gd name="connsiteY52" fmla="*/ 584200 h 1416050"/>
              <a:gd name="connsiteX53" fmla="*/ 625475 w 4486275"/>
              <a:gd name="connsiteY53" fmla="*/ 584200 h 1416050"/>
              <a:gd name="connsiteX54" fmla="*/ 625475 w 4486275"/>
              <a:gd name="connsiteY54" fmla="*/ 546100 h 1416050"/>
              <a:gd name="connsiteX55" fmla="*/ 590550 w 4486275"/>
              <a:gd name="connsiteY55" fmla="*/ 546100 h 1416050"/>
              <a:gd name="connsiteX56" fmla="*/ 590550 w 4486275"/>
              <a:gd name="connsiteY56" fmla="*/ 530225 h 1416050"/>
              <a:gd name="connsiteX57" fmla="*/ 546100 w 4486275"/>
              <a:gd name="connsiteY57" fmla="*/ 530225 h 1416050"/>
              <a:gd name="connsiteX58" fmla="*/ 546100 w 4486275"/>
              <a:gd name="connsiteY58" fmla="*/ 495300 h 1416050"/>
              <a:gd name="connsiteX59" fmla="*/ 536575 w 4486275"/>
              <a:gd name="connsiteY59" fmla="*/ 504825 h 1416050"/>
              <a:gd name="connsiteX60" fmla="*/ 536575 w 4486275"/>
              <a:gd name="connsiteY60" fmla="*/ 469900 h 1416050"/>
              <a:gd name="connsiteX61" fmla="*/ 504825 w 4486275"/>
              <a:gd name="connsiteY61" fmla="*/ 469900 h 1416050"/>
              <a:gd name="connsiteX62" fmla="*/ 504825 w 4486275"/>
              <a:gd name="connsiteY62" fmla="*/ 438150 h 1416050"/>
              <a:gd name="connsiteX63" fmla="*/ 441325 w 4486275"/>
              <a:gd name="connsiteY63" fmla="*/ 438150 h 1416050"/>
              <a:gd name="connsiteX64" fmla="*/ 441325 w 4486275"/>
              <a:gd name="connsiteY64" fmla="*/ 371475 h 1416050"/>
              <a:gd name="connsiteX65" fmla="*/ 422275 w 4486275"/>
              <a:gd name="connsiteY65" fmla="*/ 371475 h 1416050"/>
              <a:gd name="connsiteX66" fmla="*/ 422275 w 4486275"/>
              <a:gd name="connsiteY66" fmla="*/ 352425 h 1416050"/>
              <a:gd name="connsiteX67" fmla="*/ 361950 w 4486275"/>
              <a:gd name="connsiteY67" fmla="*/ 352425 h 1416050"/>
              <a:gd name="connsiteX68" fmla="*/ 361950 w 4486275"/>
              <a:gd name="connsiteY68" fmla="*/ 282575 h 1416050"/>
              <a:gd name="connsiteX69" fmla="*/ 358775 w 4486275"/>
              <a:gd name="connsiteY69" fmla="*/ 285750 h 1416050"/>
              <a:gd name="connsiteX70" fmla="*/ 358775 w 4486275"/>
              <a:gd name="connsiteY70" fmla="*/ 254000 h 1416050"/>
              <a:gd name="connsiteX71" fmla="*/ 349250 w 4486275"/>
              <a:gd name="connsiteY71" fmla="*/ 254000 h 1416050"/>
              <a:gd name="connsiteX72" fmla="*/ 349250 w 4486275"/>
              <a:gd name="connsiteY72" fmla="*/ 225425 h 1416050"/>
              <a:gd name="connsiteX73" fmla="*/ 317500 w 4486275"/>
              <a:gd name="connsiteY73" fmla="*/ 225425 h 1416050"/>
              <a:gd name="connsiteX74" fmla="*/ 317500 w 4486275"/>
              <a:gd name="connsiteY74" fmla="*/ 209550 h 1416050"/>
              <a:gd name="connsiteX75" fmla="*/ 219075 w 4486275"/>
              <a:gd name="connsiteY75" fmla="*/ 209550 h 1416050"/>
              <a:gd name="connsiteX76" fmla="*/ 219075 w 4486275"/>
              <a:gd name="connsiteY76" fmla="*/ 171450 h 1416050"/>
              <a:gd name="connsiteX77" fmla="*/ 200025 w 4486275"/>
              <a:gd name="connsiteY77" fmla="*/ 171450 h 1416050"/>
              <a:gd name="connsiteX78" fmla="*/ 200025 w 4486275"/>
              <a:gd name="connsiteY78" fmla="*/ 152400 h 1416050"/>
              <a:gd name="connsiteX79" fmla="*/ 165100 w 4486275"/>
              <a:gd name="connsiteY79" fmla="*/ 152400 h 1416050"/>
              <a:gd name="connsiteX80" fmla="*/ 182562 w 4486275"/>
              <a:gd name="connsiteY80" fmla="*/ 141288 h 1416050"/>
              <a:gd name="connsiteX81" fmla="*/ 168275 w 4486275"/>
              <a:gd name="connsiteY81" fmla="*/ 130175 h 1416050"/>
              <a:gd name="connsiteX82" fmla="*/ 168275 w 4486275"/>
              <a:gd name="connsiteY82" fmla="*/ 104775 h 1416050"/>
              <a:gd name="connsiteX83" fmla="*/ 136525 w 4486275"/>
              <a:gd name="connsiteY83" fmla="*/ 104775 h 1416050"/>
              <a:gd name="connsiteX84" fmla="*/ 136525 w 4486275"/>
              <a:gd name="connsiteY84" fmla="*/ 79375 h 1416050"/>
              <a:gd name="connsiteX85" fmla="*/ 133350 w 4486275"/>
              <a:gd name="connsiteY85" fmla="*/ 79375 h 1416050"/>
              <a:gd name="connsiteX86" fmla="*/ 133350 w 4486275"/>
              <a:gd name="connsiteY86" fmla="*/ 28575 h 1416050"/>
              <a:gd name="connsiteX87" fmla="*/ 44450 w 4486275"/>
              <a:gd name="connsiteY87" fmla="*/ 28575 h 1416050"/>
              <a:gd name="connsiteX88" fmla="*/ 44450 w 4486275"/>
              <a:gd name="connsiteY88" fmla="*/ 28575 h 1416050"/>
              <a:gd name="connsiteX89" fmla="*/ 44450 w 4486275"/>
              <a:gd name="connsiteY89" fmla="*/ 0 h 1416050"/>
              <a:gd name="connsiteX90" fmla="*/ 0 w 4486275"/>
              <a:gd name="connsiteY90" fmla="*/ 0 h 1416050"/>
              <a:gd name="connsiteX0" fmla="*/ 4486275 w 4486275"/>
              <a:gd name="connsiteY0" fmla="*/ 1416050 h 1416050"/>
              <a:gd name="connsiteX1" fmla="*/ 3600450 w 4486275"/>
              <a:gd name="connsiteY1" fmla="*/ 1416050 h 1416050"/>
              <a:gd name="connsiteX2" fmla="*/ 3600450 w 4486275"/>
              <a:gd name="connsiteY2" fmla="*/ 1333500 h 1416050"/>
              <a:gd name="connsiteX3" fmla="*/ 3546475 w 4486275"/>
              <a:gd name="connsiteY3" fmla="*/ 1333500 h 1416050"/>
              <a:gd name="connsiteX4" fmla="*/ 3546475 w 4486275"/>
              <a:gd name="connsiteY4" fmla="*/ 1260475 h 1416050"/>
              <a:gd name="connsiteX5" fmla="*/ 2413000 w 4486275"/>
              <a:gd name="connsiteY5" fmla="*/ 1260475 h 1416050"/>
              <a:gd name="connsiteX6" fmla="*/ 2413000 w 4486275"/>
              <a:gd name="connsiteY6" fmla="*/ 1228725 h 1416050"/>
              <a:gd name="connsiteX7" fmla="*/ 2273300 w 4486275"/>
              <a:gd name="connsiteY7" fmla="*/ 1228725 h 1416050"/>
              <a:gd name="connsiteX8" fmla="*/ 2273300 w 4486275"/>
              <a:gd name="connsiteY8" fmla="*/ 1196975 h 1416050"/>
              <a:gd name="connsiteX9" fmla="*/ 2108200 w 4486275"/>
              <a:gd name="connsiteY9" fmla="*/ 1196975 h 1416050"/>
              <a:gd name="connsiteX10" fmla="*/ 2108200 w 4486275"/>
              <a:gd name="connsiteY10" fmla="*/ 1165225 h 1416050"/>
              <a:gd name="connsiteX11" fmla="*/ 1984375 w 4486275"/>
              <a:gd name="connsiteY11" fmla="*/ 1165225 h 1416050"/>
              <a:gd name="connsiteX12" fmla="*/ 2000250 w 4486275"/>
              <a:gd name="connsiteY12" fmla="*/ 1149350 h 1416050"/>
              <a:gd name="connsiteX13" fmla="*/ 1917700 w 4486275"/>
              <a:gd name="connsiteY13" fmla="*/ 1149350 h 1416050"/>
              <a:gd name="connsiteX14" fmla="*/ 1917700 w 4486275"/>
              <a:gd name="connsiteY14" fmla="*/ 1111250 h 1416050"/>
              <a:gd name="connsiteX15" fmla="*/ 1720850 w 4486275"/>
              <a:gd name="connsiteY15" fmla="*/ 1111250 h 1416050"/>
              <a:gd name="connsiteX16" fmla="*/ 1720850 w 4486275"/>
              <a:gd name="connsiteY16" fmla="*/ 1082675 h 1416050"/>
              <a:gd name="connsiteX17" fmla="*/ 1631950 w 4486275"/>
              <a:gd name="connsiteY17" fmla="*/ 1082675 h 1416050"/>
              <a:gd name="connsiteX18" fmla="*/ 1631950 w 4486275"/>
              <a:gd name="connsiteY18" fmla="*/ 1044575 h 1416050"/>
              <a:gd name="connsiteX19" fmla="*/ 1612900 w 4486275"/>
              <a:gd name="connsiteY19" fmla="*/ 1044575 h 1416050"/>
              <a:gd name="connsiteX20" fmla="*/ 1612900 w 4486275"/>
              <a:gd name="connsiteY20" fmla="*/ 1031875 h 1416050"/>
              <a:gd name="connsiteX21" fmla="*/ 1597025 w 4486275"/>
              <a:gd name="connsiteY21" fmla="*/ 1031875 h 1416050"/>
              <a:gd name="connsiteX22" fmla="*/ 1597025 w 4486275"/>
              <a:gd name="connsiteY22" fmla="*/ 1009650 h 1416050"/>
              <a:gd name="connsiteX23" fmla="*/ 1508125 w 4486275"/>
              <a:gd name="connsiteY23" fmla="*/ 1009650 h 1416050"/>
              <a:gd name="connsiteX24" fmla="*/ 1508125 w 4486275"/>
              <a:gd name="connsiteY24" fmla="*/ 977900 h 1416050"/>
              <a:gd name="connsiteX25" fmla="*/ 1474787 w 4486275"/>
              <a:gd name="connsiteY25" fmla="*/ 973138 h 1416050"/>
              <a:gd name="connsiteX26" fmla="*/ 1473200 w 4486275"/>
              <a:gd name="connsiteY26" fmla="*/ 957263 h 1416050"/>
              <a:gd name="connsiteX27" fmla="*/ 1366837 w 4486275"/>
              <a:gd name="connsiteY27" fmla="*/ 957263 h 1416050"/>
              <a:gd name="connsiteX28" fmla="*/ 1368425 w 4486275"/>
              <a:gd name="connsiteY28" fmla="*/ 942975 h 1416050"/>
              <a:gd name="connsiteX29" fmla="*/ 1295400 w 4486275"/>
              <a:gd name="connsiteY29" fmla="*/ 942975 h 1416050"/>
              <a:gd name="connsiteX30" fmla="*/ 1276350 w 4486275"/>
              <a:gd name="connsiteY30" fmla="*/ 942975 h 1416050"/>
              <a:gd name="connsiteX31" fmla="*/ 1276350 w 4486275"/>
              <a:gd name="connsiteY31" fmla="*/ 889000 h 1416050"/>
              <a:gd name="connsiteX32" fmla="*/ 1241425 w 4486275"/>
              <a:gd name="connsiteY32" fmla="*/ 889000 h 1416050"/>
              <a:gd name="connsiteX33" fmla="*/ 1203325 w 4486275"/>
              <a:gd name="connsiteY33" fmla="*/ 889000 h 1416050"/>
              <a:gd name="connsiteX34" fmla="*/ 1203325 w 4486275"/>
              <a:gd name="connsiteY34" fmla="*/ 854075 h 1416050"/>
              <a:gd name="connsiteX35" fmla="*/ 1203325 w 4486275"/>
              <a:gd name="connsiteY35" fmla="*/ 854075 h 1416050"/>
              <a:gd name="connsiteX36" fmla="*/ 1190625 w 4486275"/>
              <a:gd name="connsiteY36" fmla="*/ 841375 h 1416050"/>
              <a:gd name="connsiteX37" fmla="*/ 1123950 w 4486275"/>
              <a:gd name="connsiteY37" fmla="*/ 841375 h 1416050"/>
              <a:gd name="connsiteX38" fmla="*/ 1123950 w 4486275"/>
              <a:gd name="connsiteY38" fmla="*/ 803275 h 1416050"/>
              <a:gd name="connsiteX39" fmla="*/ 971550 w 4486275"/>
              <a:gd name="connsiteY39" fmla="*/ 803275 h 1416050"/>
              <a:gd name="connsiteX40" fmla="*/ 971550 w 4486275"/>
              <a:gd name="connsiteY40" fmla="*/ 803275 h 1416050"/>
              <a:gd name="connsiteX41" fmla="*/ 911225 w 4486275"/>
              <a:gd name="connsiteY41" fmla="*/ 803275 h 1416050"/>
              <a:gd name="connsiteX42" fmla="*/ 911225 w 4486275"/>
              <a:gd name="connsiteY42" fmla="*/ 762000 h 1416050"/>
              <a:gd name="connsiteX43" fmla="*/ 838200 w 4486275"/>
              <a:gd name="connsiteY43" fmla="*/ 762000 h 1416050"/>
              <a:gd name="connsiteX44" fmla="*/ 838200 w 4486275"/>
              <a:gd name="connsiteY44" fmla="*/ 736600 h 1416050"/>
              <a:gd name="connsiteX45" fmla="*/ 822325 w 4486275"/>
              <a:gd name="connsiteY45" fmla="*/ 736600 h 1416050"/>
              <a:gd name="connsiteX46" fmla="*/ 822325 w 4486275"/>
              <a:gd name="connsiteY46" fmla="*/ 720725 h 1416050"/>
              <a:gd name="connsiteX47" fmla="*/ 819150 w 4486275"/>
              <a:gd name="connsiteY47" fmla="*/ 720725 h 1416050"/>
              <a:gd name="connsiteX48" fmla="*/ 819150 w 4486275"/>
              <a:gd name="connsiteY48" fmla="*/ 682625 h 1416050"/>
              <a:gd name="connsiteX49" fmla="*/ 777875 w 4486275"/>
              <a:gd name="connsiteY49" fmla="*/ 682625 h 1416050"/>
              <a:gd name="connsiteX50" fmla="*/ 777875 w 4486275"/>
              <a:gd name="connsiteY50" fmla="*/ 644525 h 1416050"/>
              <a:gd name="connsiteX51" fmla="*/ 708025 w 4486275"/>
              <a:gd name="connsiteY51" fmla="*/ 644525 h 1416050"/>
              <a:gd name="connsiteX52" fmla="*/ 708025 w 4486275"/>
              <a:gd name="connsiteY52" fmla="*/ 584200 h 1416050"/>
              <a:gd name="connsiteX53" fmla="*/ 625475 w 4486275"/>
              <a:gd name="connsiteY53" fmla="*/ 584200 h 1416050"/>
              <a:gd name="connsiteX54" fmla="*/ 625475 w 4486275"/>
              <a:gd name="connsiteY54" fmla="*/ 546100 h 1416050"/>
              <a:gd name="connsiteX55" fmla="*/ 590550 w 4486275"/>
              <a:gd name="connsiteY55" fmla="*/ 546100 h 1416050"/>
              <a:gd name="connsiteX56" fmla="*/ 590550 w 4486275"/>
              <a:gd name="connsiteY56" fmla="*/ 530225 h 1416050"/>
              <a:gd name="connsiteX57" fmla="*/ 546100 w 4486275"/>
              <a:gd name="connsiteY57" fmla="*/ 530225 h 1416050"/>
              <a:gd name="connsiteX58" fmla="*/ 546100 w 4486275"/>
              <a:gd name="connsiteY58" fmla="*/ 495300 h 1416050"/>
              <a:gd name="connsiteX59" fmla="*/ 536575 w 4486275"/>
              <a:gd name="connsiteY59" fmla="*/ 504825 h 1416050"/>
              <a:gd name="connsiteX60" fmla="*/ 536575 w 4486275"/>
              <a:gd name="connsiteY60" fmla="*/ 469900 h 1416050"/>
              <a:gd name="connsiteX61" fmla="*/ 504825 w 4486275"/>
              <a:gd name="connsiteY61" fmla="*/ 469900 h 1416050"/>
              <a:gd name="connsiteX62" fmla="*/ 504825 w 4486275"/>
              <a:gd name="connsiteY62" fmla="*/ 438150 h 1416050"/>
              <a:gd name="connsiteX63" fmla="*/ 441325 w 4486275"/>
              <a:gd name="connsiteY63" fmla="*/ 438150 h 1416050"/>
              <a:gd name="connsiteX64" fmla="*/ 441325 w 4486275"/>
              <a:gd name="connsiteY64" fmla="*/ 371475 h 1416050"/>
              <a:gd name="connsiteX65" fmla="*/ 422275 w 4486275"/>
              <a:gd name="connsiteY65" fmla="*/ 371475 h 1416050"/>
              <a:gd name="connsiteX66" fmla="*/ 422275 w 4486275"/>
              <a:gd name="connsiteY66" fmla="*/ 352425 h 1416050"/>
              <a:gd name="connsiteX67" fmla="*/ 361950 w 4486275"/>
              <a:gd name="connsiteY67" fmla="*/ 352425 h 1416050"/>
              <a:gd name="connsiteX68" fmla="*/ 361950 w 4486275"/>
              <a:gd name="connsiteY68" fmla="*/ 282575 h 1416050"/>
              <a:gd name="connsiteX69" fmla="*/ 358775 w 4486275"/>
              <a:gd name="connsiteY69" fmla="*/ 285750 h 1416050"/>
              <a:gd name="connsiteX70" fmla="*/ 358775 w 4486275"/>
              <a:gd name="connsiteY70" fmla="*/ 254000 h 1416050"/>
              <a:gd name="connsiteX71" fmla="*/ 349250 w 4486275"/>
              <a:gd name="connsiteY71" fmla="*/ 254000 h 1416050"/>
              <a:gd name="connsiteX72" fmla="*/ 349250 w 4486275"/>
              <a:gd name="connsiteY72" fmla="*/ 225425 h 1416050"/>
              <a:gd name="connsiteX73" fmla="*/ 317500 w 4486275"/>
              <a:gd name="connsiteY73" fmla="*/ 225425 h 1416050"/>
              <a:gd name="connsiteX74" fmla="*/ 317500 w 4486275"/>
              <a:gd name="connsiteY74" fmla="*/ 209550 h 1416050"/>
              <a:gd name="connsiteX75" fmla="*/ 219075 w 4486275"/>
              <a:gd name="connsiteY75" fmla="*/ 209550 h 1416050"/>
              <a:gd name="connsiteX76" fmla="*/ 219075 w 4486275"/>
              <a:gd name="connsiteY76" fmla="*/ 171450 h 1416050"/>
              <a:gd name="connsiteX77" fmla="*/ 200025 w 4486275"/>
              <a:gd name="connsiteY77" fmla="*/ 171450 h 1416050"/>
              <a:gd name="connsiteX78" fmla="*/ 200025 w 4486275"/>
              <a:gd name="connsiteY78" fmla="*/ 152400 h 1416050"/>
              <a:gd name="connsiteX79" fmla="*/ 179388 w 4486275"/>
              <a:gd name="connsiteY79" fmla="*/ 158750 h 1416050"/>
              <a:gd name="connsiteX80" fmla="*/ 182562 w 4486275"/>
              <a:gd name="connsiteY80" fmla="*/ 141288 h 1416050"/>
              <a:gd name="connsiteX81" fmla="*/ 168275 w 4486275"/>
              <a:gd name="connsiteY81" fmla="*/ 130175 h 1416050"/>
              <a:gd name="connsiteX82" fmla="*/ 168275 w 4486275"/>
              <a:gd name="connsiteY82" fmla="*/ 104775 h 1416050"/>
              <a:gd name="connsiteX83" fmla="*/ 136525 w 4486275"/>
              <a:gd name="connsiteY83" fmla="*/ 104775 h 1416050"/>
              <a:gd name="connsiteX84" fmla="*/ 136525 w 4486275"/>
              <a:gd name="connsiteY84" fmla="*/ 79375 h 1416050"/>
              <a:gd name="connsiteX85" fmla="*/ 133350 w 4486275"/>
              <a:gd name="connsiteY85" fmla="*/ 79375 h 1416050"/>
              <a:gd name="connsiteX86" fmla="*/ 133350 w 4486275"/>
              <a:gd name="connsiteY86" fmla="*/ 28575 h 1416050"/>
              <a:gd name="connsiteX87" fmla="*/ 44450 w 4486275"/>
              <a:gd name="connsiteY87" fmla="*/ 28575 h 1416050"/>
              <a:gd name="connsiteX88" fmla="*/ 44450 w 4486275"/>
              <a:gd name="connsiteY88" fmla="*/ 28575 h 1416050"/>
              <a:gd name="connsiteX89" fmla="*/ 44450 w 4486275"/>
              <a:gd name="connsiteY89" fmla="*/ 0 h 1416050"/>
              <a:gd name="connsiteX90" fmla="*/ 0 w 4486275"/>
              <a:gd name="connsiteY90" fmla="*/ 0 h 1416050"/>
              <a:gd name="connsiteX0" fmla="*/ 4486275 w 4486275"/>
              <a:gd name="connsiteY0" fmla="*/ 1416050 h 1416050"/>
              <a:gd name="connsiteX1" fmla="*/ 3600450 w 4486275"/>
              <a:gd name="connsiteY1" fmla="*/ 1416050 h 1416050"/>
              <a:gd name="connsiteX2" fmla="*/ 3600450 w 4486275"/>
              <a:gd name="connsiteY2" fmla="*/ 1333500 h 1416050"/>
              <a:gd name="connsiteX3" fmla="*/ 3546475 w 4486275"/>
              <a:gd name="connsiteY3" fmla="*/ 1333500 h 1416050"/>
              <a:gd name="connsiteX4" fmla="*/ 3546475 w 4486275"/>
              <a:gd name="connsiteY4" fmla="*/ 1260475 h 1416050"/>
              <a:gd name="connsiteX5" fmla="*/ 2413000 w 4486275"/>
              <a:gd name="connsiteY5" fmla="*/ 1260475 h 1416050"/>
              <a:gd name="connsiteX6" fmla="*/ 2413000 w 4486275"/>
              <a:gd name="connsiteY6" fmla="*/ 1228725 h 1416050"/>
              <a:gd name="connsiteX7" fmla="*/ 2273300 w 4486275"/>
              <a:gd name="connsiteY7" fmla="*/ 1228725 h 1416050"/>
              <a:gd name="connsiteX8" fmla="*/ 2273300 w 4486275"/>
              <a:gd name="connsiteY8" fmla="*/ 1196975 h 1416050"/>
              <a:gd name="connsiteX9" fmla="*/ 2108200 w 4486275"/>
              <a:gd name="connsiteY9" fmla="*/ 1196975 h 1416050"/>
              <a:gd name="connsiteX10" fmla="*/ 2108200 w 4486275"/>
              <a:gd name="connsiteY10" fmla="*/ 1165225 h 1416050"/>
              <a:gd name="connsiteX11" fmla="*/ 1984375 w 4486275"/>
              <a:gd name="connsiteY11" fmla="*/ 1165225 h 1416050"/>
              <a:gd name="connsiteX12" fmla="*/ 2000250 w 4486275"/>
              <a:gd name="connsiteY12" fmla="*/ 1149350 h 1416050"/>
              <a:gd name="connsiteX13" fmla="*/ 1917700 w 4486275"/>
              <a:gd name="connsiteY13" fmla="*/ 1149350 h 1416050"/>
              <a:gd name="connsiteX14" fmla="*/ 1917700 w 4486275"/>
              <a:gd name="connsiteY14" fmla="*/ 1111250 h 1416050"/>
              <a:gd name="connsiteX15" fmla="*/ 1720850 w 4486275"/>
              <a:gd name="connsiteY15" fmla="*/ 1111250 h 1416050"/>
              <a:gd name="connsiteX16" fmla="*/ 1720850 w 4486275"/>
              <a:gd name="connsiteY16" fmla="*/ 1082675 h 1416050"/>
              <a:gd name="connsiteX17" fmla="*/ 1631950 w 4486275"/>
              <a:gd name="connsiteY17" fmla="*/ 1082675 h 1416050"/>
              <a:gd name="connsiteX18" fmla="*/ 1631950 w 4486275"/>
              <a:gd name="connsiteY18" fmla="*/ 1044575 h 1416050"/>
              <a:gd name="connsiteX19" fmla="*/ 1612900 w 4486275"/>
              <a:gd name="connsiteY19" fmla="*/ 1044575 h 1416050"/>
              <a:gd name="connsiteX20" fmla="*/ 1612900 w 4486275"/>
              <a:gd name="connsiteY20" fmla="*/ 1031875 h 1416050"/>
              <a:gd name="connsiteX21" fmla="*/ 1597025 w 4486275"/>
              <a:gd name="connsiteY21" fmla="*/ 1031875 h 1416050"/>
              <a:gd name="connsiteX22" fmla="*/ 1597025 w 4486275"/>
              <a:gd name="connsiteY22" fmla="*/ 1009650 h 1416050"/>
              <a:gd name="connsiteX23" fmla="*/ 1508125 w 4486275"/>
              <a:gd name="connsiteY23" fmla="*/ 1009650 h 1416050"/>
              <a:gd name="connsiteX24" fmla="*/ 1508125 w 4486275"/>
              <a:gd name="connsiteY24" fmla="*/ 977900 h 1416050"/>
              <a:gd name="connsiteX25" fmla="*/ 1474787 w 4486275"/>
              <a:gd name="connsiteY25" fmla="*/ 973138 h 1416050"/>
              <a:gd name="connsiteX26" fmla="*/ 1473200 w 4486275"/>
              <a:gd name="connsiteY26" fmla="*/ 957263 h 1416050"/>
              <a:gd name="connsiteX27" fmla="*/ 1366837 w 4486275"/>
              <a:gd name="connsiteY27" fmla="*/ 957263 h 1416050"/>
              <a:gd name="connsiteX28" fmla="*/ 1368425 w 4486275"/>
              <a:gd name="connsiteY28" fmla="*/ 942975 h 1416050"/>
              <a:gd name="connsiteX29" fmla="*/ 1295400 w 4486275"/>
              <a:gd name="connsiteY29" fmla="*/ 942975 h 1416050"/>
              <a:gd name="connsiteX30" fmla="*/ 1276350 w 4486275"/>
              <a:gd name="connsiteY30" fmla="*/ 942975 h 1416050"/>
              <a:gd name="connsiteX31" fmla="*/ 1276350 w 4486275"/>
              <a:gd name="connsiteY31" fmla="*/ 889000 h 1416050"/>
              <a:gd name="connsiteX32" fmla="*/ 1241425 w 4486275"/>
              <a:gd name="connsiteY32" fmla="*/ 889000 h 1416050"/>
              <a:gd name="connsiteX33" fmla="*/ 1203325 w 4486275"/>
              <a:gd name="connsiteY33" fmla="*/ 889000 h 1416050"/>
              <a:gd name="connsiteX34" fmla="*/ 1203325 w 4486275"/>
              <a:gd name="connsiteY34" fmla="*/ 854075 h 1416050"/>
              <a:gd name="connsiteX35" fmla="*/ 1203325 w 4486275"/>
              <a:gd name="connsiteY35" fmla="*/ 854075 h 1416050"/>
              <a:gd name="connsiteX36" fmla="*/ 1190625 w 4486275"/>
              <a:gd name="connsiteY36" fmla="*/ 841375 h 1416050"/>
              <a:gd name="connsiteX37" fmla="*/ 1123950 w 4486275"/>
              <a:gd name="connsiteY37" fmla="*/ 841375 h 1416050"/>
              <a:gd name="connsiteX38" fmla="*/ 1123950 w 4486275"/>
              <a:gd name="connsiteY38" fmla="*/ 803275 h 1416050"/>
              <a:gd name="connsiteX39" fmla="*/ 971550 w 4486275"/>
              <a:gd name="connsiteY39" fmla="*/ 803275 h 1416050"/>
              <a:gd name="connsiteX40" fmla="*/ 971550 w 4486275"/>
              <a:gd name="connsiteY40" fmla="*/ 803275 h 1416050"/>
              <a:gd name="connsiteX41" fmla="*/ 911225 w 4486275"/>
              <a:gd name="connsiteY41" fmla="*/ 803275 h 1416050"/>
              <a:gd name="connsiteX42" fmla="*/ 911225 w 4486275"/>
              <a:gd name="connsiteY42" fmla="*/ 762000 h 1416050"/>
              <a:gd name="connsiteX43" fmla="*/ 838200 w 4486275"/>
              <a:gd name="connsiteY43" fmla="*/ 762000 h 1416050"/>
              <a:gd name="connsiteX44" fmla="*/ 838200 w 4486275"/>
              <a:gd name="connsiteY44" fmla="*/ 736600 h 1416050"/>
              <a:gd name="connsiteX45" fmla="*/ 822325 w 4486275"/>
              <a:gd name="connsiteY45" fmla="*/ 736600 h 1416050"/>
              <a:gd name="connsiteX46" fmla="*/ 822325 w 4486275"/>
              <a:gd name="connsiteY46" fmla="*/ 720725 h 1416050"/>
              <a:gd name="connsiteX47" fmla="*/ 819150 w 4486275"/>
              <a:gd name="connsiteY47" fmla="*/ 720725 h 1416050"/>
              <a:gd name="connsiteX48" fmla="*/ 819150 w 4486275"/>
              <a:gd name="connsiteY48" fmla="*/ 682625 h 1416050"/>
              <a:gd name="connsiteX49" fmla="*/ 777875 w 4486275"/>
              <a:gd name="connsiteY49" fmla="*/ 682625 h 1416050"/>
              <a:gd name="connsiteX50" fmla="*/ 777875 w 4486275"/>
              <a:gd name="connsiteY50" fmla="*/ 644525 h 1416050"/>
              <a:gd name="connsiteX51" fmla="*/ 708025 w 4486275"/>
              <a:gd name="connsiteY51" fmla="*/ 644525 h 1416050"/>
              <a:gd name="connsiteX52" fmla="*/ 708025 w 4486275"/>
              <a:gd name="connsiteY52" fmla="*/ 584200 h 1416050"/>
              <a:gd name="connsiteX53" fmla="*/ 625475 w 4486275"/>
              <a:gd name="connsiteY53" fmla="*/ 584200 h 1416050"/>
              <a:gd name="connsiteX54" fmla="*/ 625475 w 4486275"/>
              <a:gd name="connsiteY54" fmla="*/ 546100 h 1416050"/>
              <a:gd name="connsiteX55" fmla="*/ 590550 w 4486275"/>
              <a:gd name="connsiteY55" fmla="*/ 546100 h 1416050"/>
              <a:gd name="connsiteX56" fmla="*/ 590550 w 4486275"/>
              <a:gd name="connsiteY56" fmla="*/ 530225 h 1416050"/>
              <a:gd name="connsiteX57" fmla="*/ 546100 w 4486275"/>
              <a:gd name="connsiteY57" fmla="*/ 530225 h 1416050"/>
              <a:gd name="connsiteX58" fmla="*/ 546100 w 4486275"/>
              <a:gd name="connsiteY58" fmla="*/ 495300 h 1416050"/>
              <a:gd name="connsiteX59" fmla="*/ 536575 w 4486275"/>
              <a:gd name="connsiteY59" fmla="*/ 504825 h 1416050"/>
              <a:gd name="connsiteX60" fmla="*/ 536575 w 4486275"/>
              <a:gd name="connsiteY60" fmla="*/ 469900 h 1416050"/>
              <a:gd name="connsiteX61" fmla="*/ 504825 w 4486275"/>
              <a:gd name="connsiteY61" fmla="*/ 469900 h 1416050"/>
              <a:gd name="connsiteX62" fmla="*/ 504825 w 4486275"/>
              <a:gd name="connsiteY62" fmla="*/ 438150 h 1416050"/>
              <a:gd name="connsiteX63" fmla="*/ 441325 w 4486275"/>
              <a:gd name="connsiteY63" fmla="*/ 438150 h 1416050"/>
              <a:gd name="connsiteX64" fmla="*/ 441325 w 4486275"/>
              <a:gd name="connsiteY64" fmla="*/ 371475 h 1416050"/>
              <a:gd name="connsiteX65" fmla="*/ 422275 w 4486275"/>
              <a:gd name="connsiteY65" fmla="*/ 371475 h 1416050"/>
              <a:gd name="connsiteX66" fmla="*/ 422275 w 4486275"/>
              <a:gd name="connsiteY66" fmla="*/ 352425 h 1416050"/>
              <a:gd name="connsiteX67" fmla="*/ 361950 w 4486275"/>
              <a:gd name="connsiteY67" fmla="*/ 352425 h 1416050"/>
              <a:gd name="connsiteX68" fmla="*/ 361950 w 4486275"/>
              <a:gd name="connsiteY68" fmla="*/ 282575 h 1416050"/>
              <a:gd name="connsiteX69" fmla="*/ 358775 w 4486275"/>
              <a:gd name="connsiteY69" fmla="*/ 285750 h 1416050"/>
              <a:gd name="connsiteX70" fmla="*/ 358775 w 4486275"/>
              <a:gd name="connsiteY70" fmla="*/ 254000 h 1416050"/>
              <a:gd name="connsiteX71" fmla="*/ 349250 w 4486275"/>
              <a:gd name="connsiteY71" fmla="*/ 254000 h 1416050"/>
              <a:gd name="connsiteX72" fmla="*/ 349250 w 4486275"/>
              <a:gd name="connsiteY72" fmla="*/ 225425 h 1416050"/>
              <a:gd name="connsiteX73" fmla="*/ 317500 w 4486275"/>
              <a:gd name="connsiteY73" fmla="*/ 225425 h 1416050"/>
              <a:gd name="connsiteX74" fmla="*/ 317500 w 4486275"/>
              <a:gd name="connsiteY74" fmla="*/ 209550 h 1416050"/>
              <a:gd name="connsiteX75" fmla="*/ 219075 w 4486275"/>
              <a:gd name="connsiteY75" fmla="*/ 209550 h 1416050"/>
              <a:gd name="connsiteX76" fmla="*/ 219075 w 4486275"/>
              <a:gd name="connsiteY76" fmla="*/ 171450 h 1416050"/>
              <a:gd name="connsiteX77" fmla="*/ 200025 w 4486275"/>
              <a:gd name="connsiteY77" fmla="*/ 171450 h 1416050"/>
              <a:gd name="connsiteX78" fmla="*/ 200025 w 4486275"/>
              <a:gd name="connsiteY78" fmla="*/ 152400 h 1416050"/>
              <a:gd name="connsiteX79" fmla="*/ 184150 w 4486275"/>
              <a:gd name="connsiteY79" fmla="*/ 157162 h 1416050"/>
              <a:gd name="connsiteX80" fmla="*/ 182562 w 4486275"/>
              <a:gd name="connsiteY80" fmla="*/ 141288 h 1416050"/>
              <a:gd name="connsiteX81" fmla="*/ 168275 w 4486275"/>
              <a:gd name="connsiteY81" fmla="*/ 130175 h 1416050"/>
              <a:gd name="connsiteX82" fmla="*/ 168275 w 4486275"/>
              <a:gd name="connsiteY82" fmla="*/ 104775 h 1416050"/>
              <a:gd name="connsiteX83" fmla="*/ 136525 w 4486275"/>
              <a:gd name="connsiteY83" fmla="*/ 104775 h 1416050"/>
              <a:gd name="connsiteX84" fmla="*/ 136525 w 4486275"/>
              <a:gd name="connsiteY84" fmla="*/ 79375 h 1416050"/>
              <a:gd name="connsiteX85" fmla="*/ 133350 w 4486275"/>
              <a:gd name="connsiteY85" fmla="*/ 79375 h 1416050"/>
              <a:gd name="connsiteX86" fmla="*/ 133350 w 4486275"/>
              <a:gd name="connsiteY86" fmla="*/ 28575 h 1416050"/>
              <a:gd name="connsiteX87" fmla="*/ 44450 w 4486275"/>
              <a:gd name="connsiteY87" fmla="*/ 28575 h 1416050"/>
              <a:gd name="connsiteX88" fmla="*/ 44450 w 4486275"/>
              <a:gd name="connsiteY88" fmla="*/ 28575 h 1416050"/>
              <a:gd name="connsiteX89" fmla="*/ 44450 w 4486275"/>
              <a:gd name="connsiteY89" fmla="*/ 0 h 1416050"/>
              <a:gd name="connsiteX90" fmla="*/ 0 w 4486275"/>
              <a:gd name="connsiteY90" fmla="*/ 0 h 1416050"/>
              <a:gd name="connsiteX0" fmla="*/ 4486275 w 4486275"/>
              <a:gd name="connsiteY0" fmla="*/ 1416050 h 1416050"/>
              <a:gd name="connsiteX1" fmla="*/ 3600450 w 4486275"/>
              <a:gd name="connsiteY1" fmla="*/ 1416050 h 1416050"/>
              <a:gd name="connsiteX2" fmla="*/ 3600450 w 4486275"/>
              <a:gd name="connsiteY2" fmla="*/ 1333500 h 1416050"/>
              <a:gd name="connsiteX3" fmla="*/ 3546475 w 4486275"/>
              <a:gd name="connsiteY3" fmla="*/ 1333500 h 1416050"/>
              <a:gd name="connsiteX4" fmla="*/ 3546475 w 4486275"/>
              <a:gd name="connsiteY4" fmla="*/ 1260475 h 1416050"/>
              <a:gd name="connsiteX5" fmla="*/ 2413000 w 4486275"/>
              <a:gd name="connsiteY5" fmla="*/ 1260475 h 1416050"/>
              <a:gd name="connsiteX6" fmla="*/ 2413000 w 4486275"/>
              <a:gd name="connsiteY6" fmla="*/ 1228725 h 1416050"/>
              <a:gd name="connsiteX7" fmla="*/ 2273300 w 4486275"/>
              <a:gd name="connsiteY7" fmla="*/ 1228725 h 1416050"/>
              <a:gd name="connsiteX8" fmla="*/ 2273300 w 4486275"/>
              <a:gd name="connsiteY8" fmla="*/ 1196975 h 1416050"/>
              <a:gd name="connsiteX9" fmla="*/ 2108200 w 4486275"/>
              <a:gd name="connsiteY9" fmla="*/ 1196975 h 1416050"/>
              <a:gd name="connsiteX10" fmla="*/ 2108200 w 4486275"/>
              <a:gd name="connsiteY10" fmla="*/ 1165225 h 1416050"/>
              <a:gd name="connsiteX11" fmla="*/ 1984375 w 4486275"/>
              <a:gd name="connsiteY11" fmla="*/ 1165225 h 1416050"/>
              <a:gd name="connsiteX12" fmla="*/ 2000250 w 4486275"/>
              <a:gd name="connsiteY12" fmla="*/ 1149350 h 1416050"/>
              <a:gd name="connsiteX13" fmla="*/ 1917700 w 4486275"/>
              <a:gd name="connsiteY13" fmla="*/ 1149350 h 1416050"/>
              <a:gd name="connsiteX14" fmla="*/ 1917700 w 4486275"/>
              <a:gd name="connsiteY14" fmla="*/ 1111250 h 1416050"/>
              <a:gd name="connsiteX15" fmla="*/ 1720850 w 4486275"/>
              <a:gd name="connsiteY15" fmla="*/ 1111250 h 1416050"/>
              <a:gd name="connsiteX16" fmla="*/ 1720850 w 4486275"/>
              <a:gd name="connsiteY16" fmla="*/ 1082675 h 1416050"/>
              <a:gd name="connsiteX17" fmla="*/ 1631950 w 4486275"/>
              <a:gd name="connsiteY17" fmla="*/ 1082675 h 1416050"/>
              <a:gd name="connsiteX18" fmla="*/ 1631950 w 4486275"/>
              <a:gd name="connsiteY18" fmla="*/ 1044575 h 1416050"/>
              <a:gd name="connsiteX19" fmla="*/ 1612900 w 4486275"/>
              <a:gd name="connsiteY19" fmla="*/ 1044575 h 1416050"/>
              <a:gd name="connsiteX20" fmla="*/ 1612900 w 4486275"/>
              <a:gd name="connsiteY20" fmla="*/ 1031875 h 1416050"/>
              <a:gd name="connsiteX21" fmla="*/ 1597025 w 4486275"/>
              <a:gd name="connsiteY21" fmla="*/ 1031875 h 1416050"/>
              <a:gd name="connsiteX22" fmla="*/ 1597025 w 4486275"/>
              <a:gd name="connsiteY22" fmla="*/ 1009650 h 1416050"/>
              <a:gd name="connsiteX23" fmla="*/ 1508125 w 4486275"/>
              <a:gd name="connsiteY23" fmla="*/ 1009650 h 1416050"/>
              <a:gd name="connsiteX24" fmla="*/ 1508125 w 4486275"/>
              <a:gd name="connsiteY24" fmla="*/ 977900 h 1416050"/>
              <a:gd name="connsiteX25" fmla="*/ 1474787 w 4486275"/>
              <a:gd name="connsiteY25" fmla="*/ 973138 h 1416050"/>
              <a:gd name="connsiteX26" fmla="*/ 1473200 w 4486275"/>
              <a:gd name="connsiteY26" fmla="*/ 957263 h 1416050"/>
              <a:gd name="connsiteX27" fmla="*/ 1366837 w 4486275"/>
              <a:gd name="connsiteY27" fmla="*/ 957263 h 1416050"/>
              <a:gd name="connsiteX28" fmla="*/ 1368425 w 4486275"/>
              <a:gd name="connsiteY28" fmla="*/ 942975 h 1416050"/>
              <a:gd name="connsiteX29" fmla="*/ 1295400 w 4486275"/>
              <a:gd name="connsiteY29" fmla="*/ 942975 h 1416050"/>
              <a:gd name="connsiteX30" fmla="*/ 1276350 w 4486275"/>
              <a:gd name="connsiteY30" fmla="*/ 942975 h 1416050"/>
              <a:gd name="connsiteX31" fmla="*/ 1276350 w 4486275"/>
              <a:gd name="connsiteY31" fmla="*/ 889000 h 1416050"/>
              <a:gd name="connsiteX32" fmla="*/ 1241425 w 4486275"/>
              <a:gd name="connsiteY32" fmla="*/ 889000 h 1416050"/>
              <a:gd name="connsiteX33" fmla="*/ 1203325 w 4486275"/>
              <a:gd name="connsiteY33" fmla="*/ 889000 h 1416050"/>
              <a:gd name="connsiteX34" fmla="*/ 1203325 w 4486275"/>
              <a:gd name="connsiteY34" fmla="*/ 854075 h 1416050"/>
              <a:gd name="connsiteX35" fmla="*/ 1203325 w 4486275"/>
              <a:gd name="connsiteY35" fmla="*/ 854075 h 1416050"/>
              <a:gd name="connsiteX36" fmla="*/ 1190625 w 4486275"/>
              <a:gd name="connsiteY36" fmla="*/ 841375 h 1416050"/>
              <a:gd name="connsiteX37" fmla="*/ 1123950 w 4486275"/>
              <a:gd name="connsiteY37" fmla="*/ 841375 h 1416050"/>
              <a:gd name="connsiteX38" fmla="*/ 1123950 w 4486275"/>
              <a:gd name="connsiteY38" fmla="*/ 803275 h 1416050"/>
              <a:gd name="connsiteX39" fmla="*/ 971550 w 4486275"/>
              <a:gd name="connsiteY39" fmla="*/ 803275 h 1416050"/>
              <a:gd name="connsiteX40" fmla="*/ 971550 w 4486275"/>
              <a:gd name="connsiteY40" fmla="*/ 803275 h 1416050"/>
              <a:gd name="connsiteX41" fmla="*/ 911225 w 4486275"/>
              <a:gd name="connsiteY41" fmla="*/ 803275 h 1416050"/>
              <a:gd name="connsiteX42" fmla="*/ 911225 w 4486275"/>
              <a:gd name="connsiteY42" fmla="*/ 762000 h 1416050"/>
              <a:gd name="connsiteX43" fmla="*/ 838200 w 4486275"/>
              <a:gd name="connsiteY43" fmla="*/ 762000 h 1416050"/>
              <a:gd name="connsiteX44" fmla="*/ 838200 w 4486275"/>
              <a:gd name="connsiteY44" fmla="*/ 736600 h 1416050"/>
              <a:gd name="connsiteX45" fmla="*/ 822325 w 4486275"/>
              <a:gd name="connsiteY45" fmla="*/ 736600 h 1416050"/>
              <a:gd name="connsiteX46" fmla="*/ 822325 w 4486275"/>
              <a:gd name="connsiteY46" fmla="*/ 720725 h 1416050"/>
              <a:gd name="connsiteX47" fmla="*/ 819150 w 4486275"/>
              <a:gd name="connsiteY47" fmla="*/ 720725 h 1416050"/>
              <a:gd name="connsiteX48" fmla="*/ 819150 w 4486275"/>
              <a:gd name="connsiteY48" fmla="*/ 682625 h 1416050"/>
              <a:gd name="connsiteX49" fmla="*/ 777875 w 4486275"/>
              <a:gd name="connsiteY49" fmla="*/ 682625 h 1416050"/>
              <a:gd name="connsiteX50" fmla="*/ 777875 w 4486275"/>
              <a:gd name="connsiteY50" fmla="*/ 644525 h 1416050"/>
              <a:gd name="connsiteX51" fmla="*/ 708025 w 4486275"/>
              <a:gd name="connsiteY51" fmla="*/ 644525 h 1416050"/>
              <a:gd name="connsiteX52" fmla="*/ 708025 w 4486275"/>
              <a:gd name="connsiteY52" fmla="*/ 584200 h 1416050"/>
              <a:gd name="connsiteX53" fmla="*/ 625475 w 4486275"/>
              <a:gd name="connsiteY53" fmla="*/ 584200 h 1416050"/>
              <a:gd name="connsiteX54" fmla="*/ 625475 w 4486275"/>
              <a:gd name="connsiteY54" fmla="*/ 546100 h 1416050"/>
              <a:gd name="connsiteX55" fmla="*/ 590550 w 4486275"/>
              <a:gd name="connsiteY55" fmla="*/ 546100 h 1416050"/>
              <a:gd name="connsiteX56" fmla="*/ 590550 w 4486275"/>
              <a:gd name="connsiteY56" fmla="*/ 530225 h 1416050"/>
              <a:gd name="connsiteX57" fmla="*/ 546100 w 4486275"/>
              <a:gd name="connsiteY57" fmla="*/ 530225 h 1416050"/>
              <a:gd name="connsiteX58" fmla="*/ 546100 w 4486275"/>
              <a:gd name="connsiteY58" fmla="*/ 495300 h 1416050"/>
              <a:gd name="connsiteX59" fmla="*/ 531813 w 4486275"/>
              <a:gd name="connsiteY59" fmla="*/ 498475 h 1416050"/>
              <a:gd name="connsiteX60" fmla="*/ 536575 w 4486275"/>
              <a:gd name="connsiteY60" fmla="*/ 469900 h 1416050"/>
              <a:gd name="connsiteX61" fmla="*/ 504825 w 4486275"/>
              <a:gd name="connsiteY61" fmla="*/ 469900 h 1416050"/>
              <a:gd name="connsiteX62" fmla="*/ 504825 w 4486275"/>
              <a:gd name="connsiteY62" fmla="*/ 438150 h 1416050"/>
              <a:gd name="connsiteX63" fmla="*/ 441325 w 4486275"/>
              <a:gd name="connsiteY63" fmla="*/ 438150 h 1416050"/>
              <a:gd name="connsiteX64" fmla="*/ 441325 w 4486275"/>
              <a:gd name="connsiteY64" fmla="*/ 371475 h 1416050"/>
              <a:gd name="connsiteX65" fmla="*/ 422275 w 4486275"/>
              <a:gd name="connsiteY65" fmla="*/ 371475 h 1416050"/>
              <a:gd name="connsiteX66" fmla="*/ 422275 w 4486275"/>
              <a:gd name="connsiteY66" fmla="*/ 352425 h 1416050"/>
              <a:gd name="connsiteX67" fmla="*/ 361950 w 4486275"/>
              <a:gd name="connsiteY67" fmla="*/ 352425 h 1416050"/>
              <a:gd name="connsiteX68" fmla="*/ 361950 w 4486275"/>
              <a:gd name="connsiteY68" fmla="*/ 282575 h 1416050"/>
              <a:gd name="connsiteX69" fmla="*/ 358775 w 4486275"/>
              <a:gd name="connsiteY69" fmla="*/ 285750 h 1416050"/>
              <a:gd name="connsiteX70" fmla="*/ 358775 w 4486275"/>
              <a:gd name="connsiteY70" fmla="*/ 254000 h 1416050"/>
              <a:gd name="connsiteX71" fmla="*/ 349250 w 4486275"/>
              <a:gd name="connsiteY71" fmla="*/ 254000 h 1416050"/>
              <a:gd name="connsiteX72" fmla="*/ 349250 w 4486275"/>
              <a:gd name="connsiteY72" fmla="*/ 225425 h 1416050"/>
              <a:gd name="connsiteX73" fmla="*/ 317500 w 4486275"/>
              <a:gd name="connsiteY73" fmla="*/ 225425 h 1416050"/>
              <a:gd name="connsiteX74" fmla="*/ 317500 w 4486275"/>
              <a:gd name="connsiteY74" fmla="*/ 209550 h 1416050"/>
              <a:gd name="connsiteX75" fmla="*/ 219075 w 4486275"/>
              <a:gd name="connsiteY75" fmla="*/ 209550 h 1416050"/>
              <a:gd name="connsiteX76" fmla="*/ 219075 w 4486275"/>
              <a:gd name="connsiteY76" fmla="*/ 171450 h 1416050"/>
              <a:gd name="connsiteX77" fmla="*/ 200025 w 4486275"/>
              <a:gd name="connsiteY77" fmla="*/ 171450 h 1416050"/>
              <a:gd name="connsiteX78" fmla="*/ 200025 w 4486275"/>
              <a:gd name="connsiteY78" fmla="*/ 152400 h 1416050"/>
              <a:gd name="connsiteX79" fmla="*/ 184150 w 4486275"/>
              <a:gd name="connsiteY79" fmla="*/ 157162 h 1416050"/>
              <a:gd name="connsiteX80" fmla="*/ 182562 w 4486275"/>
              <a:gd name="connsiteY80" fmla="*/ 141288 h 1416050"/>
              <a:gd name="connsiteX81" fmla="*/ 168275 w 4486275"/>
              <a:gd name="connsiteY81" fmla="*/ 130175 h 1416050"/>
              <a:gd name="connsiteX82" fmla="*/ 168275 w 4486275"/>
              <a:gd name="connsiteY82" fmla="*/ 104775 h 1416050"/>
              <a:gd name="connsiteX83" fmla="*/ 136525 w 4486275"/>
              <a:gd name="connsiteY83" fmla="*/ 104775 h 1416050"/>
              <a:gd name="connsiteX84" fmla="*/ 136525 w 4486275"/>
              <a:gd name="connsiteY84" fmla="*/ 79375 h 1416050"/>
              <a:gd name="connsiteX85" fmla="*/ 133350 w 4486275"/>
              <a:gd name="connsiteY85" fmla="*/ 79375 h 1416050"/>
              <a:gd name="connsiteX86" fmla="*/ 133350 w 4486275"/>
              <a:gd name="connsiteY86" fmla="*/ 28575 h 1416050"/>
              <a:gd name="connsiteX87" fmla="*/ 44450 w 4486275"/>
              <a:gd name="connsiteY87" fmla="*/ 28575 h 1416050"/>
              <a:gd name="connsiteX88" fmla="*/ 44450 w 4486275"/>
              <a:gd name="connsiteY88" fmla="*/ 28575 h 1416050"/>
              <a:gd name="connsiteX89" fmla="*/ 44450 w 4486275"/>
              <a:gd name="connsiteY89" fmla="*/ 0 h 1416050"/>
              <a:gd name="connsiteX90" fmla="*/ 0 w 4486275"/>
              <a:gd name="connsiteY90" fmla="*/ 0 h 1416050"/>
              <a:gd name="connsiteX0" fmla="*/ 4486275 w 4486275"/>
              <a:gd name="connsiteY0" fmla="*/ 1416050 h 1416050"/>
              <a:gd name="connsiteX1" fmla="*/ 3600450 w 4486275"/>
              <a:gd name="connsiteY1" fmla="*/ 1416050 h 1416050"/>
              <a:gd name="connsiteX2" fmla="*/ 3600450 w 4486275"/>
              <a:gd name="connsiteY2" fmla="*/ 1333500 h 1416050"/>
              <a:gd name="connsiteX3" fmla="*/ 3546475 w 4486275"/>
              <a:gd name="connsiteY3" fmla="*/ 1333500 h 1416050"/>
              <a:gd name="connsiteX4" fmla="*/ 3546475 w 4486275"/>
              <a:gd name="connsiteY4" fmla="*/ 1260475 h 1416050"/>
              <a:gd name="connsiteX5" fmla="*/ 2413000 w 4486275"/>
              <a:gd name="connsiteY5" fmla="*/ 1260475 h 1416050"/>
              <a:gd name="connsiteX6" fmla="*/ 2413000 w 4486275"/>
              <a:gd name="connsiteY6" fmla="*/ 1228725 h 1416050"/>
              <a:gd name="connsiteX7" fmla="*/ 2273300 w 4486275"/>
              <a:gd name="connsiteY7" fmla="*/ 1228725 h 1416050"/>
              <a:gd name="connsiteX8" fmla="*/ 2273300 w 4486275"/>
              <a:gd name="connsiteY8" fmla="*/ 1196975 h 1416050"/>
              <a:gd name="connsiteX9" fmla="*/ 2108200 w 4486275"/>
              <a:gd name="connsiteY9" fmla="*/ 1196975 h 1416050"/>
              <a:gd name="connsiteX10" fmla="*/ 2108200 w 4486275"/>
              <a:gd name="connsiteY10" fmla="*/ 1165225 h 1416050"/>
              <a:gd name="connsiteX11" fmla="*/ 1984375 w 4486275"/>
              <a:gd name="connsiteY11" fmla="*/ 1165225 h 1416050"/>
              <a:gd name="connsiteX12" fmla="*/ 2000250 w 4486275"/>
              <a:gd name="connsiteY12" fmla="*/ 1149350 h 1416050"/>
              <a:gd name="connsiteX13" fmla="*/ 1917700 w 4486275"/>
              <a:gd name="connsiteY13" fmla="*/ 1149350 h 1416050"/>
              <a:gd name="connsiteX14" fmla="*/ 1917700 w 4486275"/>
              <a:gd name="connsiteY14" fmla="*/ 1111250 h 1416050"/>
              <a:gd name="connsiteX15" fmla="*/ 1720850 w 4486275"/>
              <a:gd name="connsiteY15" fmla="*/ 1111250 h 1416050"/>
              <a:gd name="connsiteX16" fmla="*/ 1720850 w 4486275"/>
              <a:gd name="connsiteY16" fmla="*/ 1082675 h 1416050"/>
              <a:gd name="connsiteX17" fmla="*/ 1631950 w 4486275"/>
              <a:gd name="connsiteY17" fmla="*/ 1082675 h 1416050"/>
              <a:gd name="connsiteX18" fmla="*/ 1631950 w 4486275"/>
              <a:gd name="connsiteY18" fmla="*/ 1044575 h 1416050"/>
              <a:gd name="connsiteX19" fmla="*/ 1612900 w 4486275"/>
              <a:gd name="connsiteY19" fmla="*/ 1044575 h 1416050"/>
              <a:gd name="connsiteX20" fmla="*/ 1612900 w 4486275"/>
              <a:gd name="connsiteY20" fmla="*/ 1031875 h 1416050"/>
              <a:gd name="connsiteX21" fmla="*/ 1597025 w 4486275"/>
              <a:gd name="connsiteY21" fmla="*/ 1031875 h 1416050"/>
              <a:gd name="connsiteX22" fmla="*/ 1597025 w 4486275"/>
              <a:gd name="connsiteY22" fmla="*/ 1009650 h 1416050"/>
              <a:gd name="connsiteX23" fmla="*/ 1508125 w 4486275"/>
              <a:gd name="connsiteY23" fmla="*/ 1009650 h 1416050"/>
              <a:gd name="connsiteX24" fmla="*/ 1508125 w 4486275"/>
              <a:gd name="connsiteY24" fmla="*/ 977900 h 1416050"/>
              <a:gd name="connsiteX25" fmla="*/ 1474787 w 4486275"/>
              <a:gd name="connsiteY25" fmla="*/ 973138 h 1416050"/>
              <a:gd name="connsiteX26" fmla="*/ 1473200 w 4486275"/>
              <a:gd name="connsiteY26" fmla="*/ 957263 h 1416050"/>
              <a:gd name="connsiteX27" fmla="*/ 1366837 w 4486275"/>
              <a:gd name="connsiteY27" fmla="*/ 957263 h 1416050"/>
              <a:gd name="connsiteX28" fmla="*/ 1368425 w 4486275"/>
              <a:gd name="connsiteY28" fmla="*/ 942975 h 1416050"/>
              <a:gd name="connsiteX29" fmla="*/ 1295400 w 4486275"/>
              <a:gd name="connsiteY29" fmla="*/ 942975 h 1416050"/>
              <a:gd name="connsiteX30" fmla="*/ 1276350 w 4486275"/>
              <a:gd name="connsiteY30" fmla="*/ 942975 h 1416050"/>
              <a:gd name="connsiteX31" fmla="*/ 1276350 w 4486275"/>
              <a:gd name="connsiteY31" fmla="*/ 889000 h 1416050"/>
              <a:gd name="connsiteX32" fmla="*/ 1241425 w 4486275"/>
              <a:gd name="connsiteY32" fmla="*/ 889000 h 1416050"/>
              <a:gd name="connsiteX33" fmla="*/ 1203325 w 4486275"/>
              <a:gd name="connsiteY33" fmla="*/ 889000 h 1416050"/>
              <a:gd name="connsiteX34" fmla="*/ 1203325 w 4486275"/>
              <a:gd name="connsiteY34" fmla="*/ 854075 h 1416050"/>
              <a:gd name="connsiteX35" fmla="*/ 1203325 w 4486275"/>
              <a:gd name="connsiteY35" fmla="*/ 854075 h 1416050"/>
              <a:gd name="connsiteX36" fmla="*/ 1190625 w 4486275"/>
              <a:gd name="connsiteY36" fmla="*/ 841375 h 1416050"/>
              <a:gd name="connsiteX37" fmla="*/ 1123950 w 4486275"/>
              <a:gd name="connsiteY37" fmla="*/ 841375 h 1416050"/>
              <a:gd name="connsiteX38" fmla="*/ 1123950 w 4486275"/>
              <a:gd name="connsiteY38" fmla="*/ 803275 h 1416050"/>
              <a:gd name="connsiteX39" fmla="*/ 971550 w 4486275"/>
              <a:gd name="connsiteY39" fmla="*/ 803275 h 1416050"/>
              <a:gd name="connsiteX40" fmla="*/ 971550 w 4486275"/>
              <a:gd name="connsiteY40" fmla="*/ 803275 h 1416050"/>
              <a:gd name="connsiteX41" fmla="*/ 911225 w 4486275"/>
              <a:gd name="connsiteY41" fmla="*/ 803275 h 1416050"/>
              <a:gd name="connsiteX42" fmla="*/ 911225 w 4486275"/>
              <a:gd name="connsiteY42" fmla="*/ 762000 h 1416050"/>
              <a:gd name="connsiteX43" fmla="*/ 838200 w 4486275"/>
              <a:gd name="connsiteY43" fmla="*/ 762000 h 1416050"/>
              <a:gd name="connsiteX44" fmla="*/ 838200 w 4486275"/>
              <a:gd name="connsiteY44" fmla="*/ 736600 h 1416050"/>
              <a:gd name="connsiteX45" fmla="*/ 822325 w 4486275"/>
              <a:gd name="connsiteY45" fmla="*/ 736600 h 1416050"/>
              <a:gd name="connsiteX46" fmla="*/ 822325 w 4486275"/>
              <a:gd name="connsiteY46" fmla="*/ 720725 h 1416050"/>
              <a:gd name="connsiteX47" fmla="*/ 819150 w 4486275"/>
              <a:gd name="connsiteY47" fmla="*/ 720725 h 1416050"/>
              <a:gd name="connsiteX48" fmla="*/ 819150 w 4486275"/>
              <a:gd name="connsiteY48" fmla="*/ 682625 h 1416050"/>
              <a:gd name="connsiteX49" fmla="*/ 777875 w 4486275"/>
              <a:gd name="connsiteY49" fmla="*/ 682625 h 1416050"/>
              <a:gd name="connsiteX50" fmla="*/ 777875 w 4486275"/>
              <a:gd name="connsiteY50" fmla="*/ 644525 h 1416050"/>
              <a:gd name="connsiteX51" fmla="*/ 708025 w 4486275"/>
              <a:gd name="connsiteY51" fmla="*/ 644525 h 1416050"/>
              <a:gd name="connsiteX52" fmla="*/ 708025 w 4486275"/>
              <a:gd name="connsiteY52" fmla="*/ 584200 h 1416050"/>
              <a:gd name="connsiteX53" fmla="*/ 625475 w 4486275"/>
              <a:gd name="connsiteY53" fmla="*/ 584200 h 1416050"/>
              <a:gd name="connsiteX54" fmla="*/ 625475 w 4486275"/>
              <a:gd name="connsiteY54" fmla="*/ 546100 h 1416050"/>
              <a:gd name="connsiteX55" fmla="*/ 590550 w 4486275"/>
              <a:gd name="connsiteY55" fmla="*/ 546100 h 1416050"/>
              <a:gd name="connsiteX56" fmla="*/ 590550 w 4486275"/>
              <a:gd name="connsiteY56" fmla="*/ 530225 h 1416050"/>
              <a:gd name="connsiteX57" fmla="*/ 546100 w 4486275"/>
              <a:gd name="connsiteY57" fmla="*/ 530225 h 1416050"/>
              <a:gd name="connsiteX58" fmla="*/ 546100 w 4486275"/>
              <a:gd name="connsiteY58" fmla="*/ 495300 h 1416050"/>
              <a:gd name="connsiteX59" fmla="*/ 539750 w 4486275"/>
              <a:gd name="connsiteY59" fmla="*/ 492125 h 1416050"/>
              <a:gd name="connsiteX60" fmla="*/ 536575 w 4486275"/>
              <a:gd name="connsiteY60" fmla="*/ 469900 h 1416050"/>
              <a:gd name="connsiteX61" fmla="*/ 504825 w 4486275"/>
              <a:gd name="connsiteY61" fmla="*/ 469900 h 1416050"/>
              <a:gd name="connsiteX62" fmla="*/ 504825 w 4486275"/>
              <a:gd name="connsiteY62" fmla="*/ 438150 h 1416050"/>
              <a:gd name="connsiteX63" fmla="*/ 441325 w 4486275"/>
              <a:gd name="connsiteY63" fmla="*/ 438150 h 1416050"/>
              <a:gd name="connsiteX64" fmla="*/ 441325 w 4486275"/>
              <a:gd name="connsiteY64" fmla="*/ 371475 h 1416050"/>
              <a:gd name="connsiteX65" fmla="*/ 422275 w 4486275"/>
              <a:gd name="connsiteY65" fmla="*/ 371475 h 1416050"/>
              <a:gd name="connsiteX66" fmla="*/ 422275 w 4486275"/>
              <a:gd name="connsiteY66" fmla="*/ 352425 h 1416050"/>
              <a:gd name="connsiteX67" fmla="*/ 361950 w 4486275"/>
              <a:gd name="connsiteY67" fmla="*/ 352425 h 1416050"/>
              <a:gd name="connsiteX68" fmla="*/ 361950 w 4486275"/>
              <a:gd name="connsiteY68" fmla="*/ 282575 h 1416050"/>
              <a:gd name="connsiteX69" fmla="*/ 358775 w 4486275"/>
              <a:gd name="connsiteY69" fmla="*/ 285750 h 1416050"/>
              <a:gd name="connsiteX70" fmla="*/ 358775 w 4486275"/>
              <a:gd name="connsiteY70" fmla="*/ 254000 h 1416050"/>
              <a:gd name="connsiteX71" fmla="*/ 349250 w 4486275"/>
              <a:gd name="connsiteY71" fmla="*/ 254000 h 1416050"/>
              <a:gd name="connsiteX72" fmla="*/ 349250 w 4486275"/>
              <a:gd name="connsiteY72" fmla="*/ 225425 h 1416050"/>
              <a:gd name="connsiteX73" fmla="*/ 317500 w 4486275"/>
              <a:gd name="connsiteY73" fmla="*/ 225425 h 1416050"/>
              <a:gd name="connsiteX74" fmla="*/ 317500 w 4486275"/>
              <a:gd name="connsiteY74" fmla="*/ 209550 h 1416050"/>
              <a:gd name="connsiteX75" fmla="*/ 219075 w 4486275"/>
              <a:gd name="connsiteY75" fmla="*/ 209550 h 1416050"/>
              <a:gd name="connsiteX76" fmla="*/ 219075 w 4486275"/>
              <a:gd name="connsiteY76" fmla="*/ 171450 h 1416050"/>
              <a:gd name="connsiteX77" fmla="*/ 200025 w 4486275"/>
              <a:gd name="connsiteY77" fmla="*/ 171450 h 1416050"/>
              <a:gd name="connsiteX78" fmla="*/ 200025 w 4486275"/>
              <a:gd name="connsiteY78" fmla="*/ 152400 h 1416050"/>
              <a:gd name="connsiteX79" fmla="*/ 184150 w 4486275"/>
              <a:gd name="connsiteY79" fmla="*/ 157162 h 1416050"/>
              <a:gd name="connsiteX80" fmla="*/ 182562 w 4486275"/>
              <a:gd name="connsiteY80" fmla="*/ 141288 h 1416050"/>
              <a:gd name="connsiteX81" fmla="*/ 168275 w 4486275"/>
              <a:gd name="connsiteY81" fmla="*/ 130175 h 1416050"/>
              <a:gd name="connsiteX82" fmla="*/ 168275 w 4486275"/>
              <a:gd name="connsiteY82" fmla="*/ 104775 h 1416050"/>
              <a:gd name="connsiteX83" fmla="*/ 136525 w 4486275"/>
              <a:gd name="connsiteY83" fmla="*/ 104775 h 1416050"/>
              <a:gd name="connsiteX84" fmla="*/ 136525 w 4486275"/>
              <a:gd name="connsiteY84" fmla="*/ 79375 h 1416050"/>
              <a:gd name="connsiteX85" fmla="*/ 133350 w 4486275"/>
              <a:gd name="connsiteY85" fmla="*/ 79375 h 1416050"/>
              <a:gd name="connsiteX86" fmla="*/ 133350 w 4486275"/>
              <a:gd name="connsiteY86" fmla="*/ 28575 h 1416050"/>
              <a:gd name="connsiteX87" fmla="*/ 44450 w 4486275"/>
              <a:gd name="connsiteY87" fmla="*/ 28575 h 1416050"/>
              <a:gd name="connsiteX88" fmla="*/ 44450 w 4486275"/>
              <a:gd name="connsiteY88" fmla="*/ 28575 h 1416050"/>
              <a:gd name="connsiteX89" fmla="*/ 44450 w 4486275"/>
              <a:gd name="connsiteY89" fmla="*/ 0 h 1416050"/>
              <a:gd name="connsiteX90" fmla="*/ 0 w 4486275"/>
              <a:gd name="connsiteY90" fmla="*/ 0 h 1416050"/>
              <a:gd name="connsiteX0" fmla="*/ 4486275 w 4486275"/>
              <a:gd name="connsiteY0" fmla="*/ 1416050 h 1416050"/>
              <a:gd name="connsiteX1" fmla="*/ 3600450 w 4486275"/>
              <a:gd name="connsiteY1" fmla="*/ 1416050 h 1416050"/>
              <a:gd name="connsiteX2" fmla="*/ 3600450 w 4486275"/>
              <a:gd name="connsiteY2" fmla="*/ 1333500 h 1416050"/>
              <a:gd name="connsiteX3" fmla="*/ 3546475 w 4486275"/>
              <a:gd name="connsiteY3" fmla="*/ 1333500 h 1416050"/>
              <a:gd name="connsiteX4" fmla="*/ 3546475 w 4486275"/>
              <a:gd name="connsiteY4" fmla="*/ 1260475 h 1416050"/>
              <a:gd name="connsiteX5" fmla="*/ 2413000 w 4486275"/>
              <a:gd name="connsiteY5" fmla="*/ 1260475 h 1416050"/>
              <a:gd name="connsiteX6" fmla="*/ 2413000 w 4486275"/>
              <a:gd name="connsiteY6" fmla="*/ 1228725 h 1416050"/>
              <a:gd name="connsiteX7" fmla="*/ 2273300 w 4486275"/>
              <a:gd name="connsiteY7" fmla="*/ 1228725 h 1416050"/>
              <a:gd name="connsiteX8" fmla="*/ 2273300 w 4486275"/>
              <a:gd name="connsiteY8" fmla="*/ 1196975 h 1416050"/>
              <a:gd name="connsiteX9" fmla="*/ 2108200 w 4486275"/>
              <a:gd name="connsiteY9" fmla="*/ 1196975 h 1416050"/>
              <a:gd name="connsiteX10" fmla="*/ 2108200 w 4486275"/>
              <a:gd name="connsiteY10" fmla="*/ 1165225 h 1416050"/>
              <a:gd name="connsiteX11" fmla="*/ 1984375 w 4486275"/>
              <a:gd name="connsiteY11" fmla="*/ 1165225 h 1416050"/>
              <a:gd name="connsiteX12" fmla="*/ 2000250 w 4486275"/>
              <a:gd name="connsiteY12" fmla="*/ 1149350 h 1416050"/>
              <a:gd name="connsiteX13" fmla="*/ 1917700 w 4486275"/>
              <a:gd name="connsiteY13" fmla="*/ 1149350 h 1416050"/>
              <a:gd name="connsiteX14" fmla="*/ 1917700 w 4486275"/>
              <a:gd name="connsiteY14" fmla="*/ 1111250 h 1416050"/>
              <a:gd name="connsiteX15" fmla="*/ 1720850 w 4486275"/>
              <a:gd name="connsiteY15" fmla="*/ 1111250 h 1416050"/>
              <a:gd name="connsiteX16" fmla="*/ 1720850 w 4486275"/>
              <a:gd name="connsiteY16" fmla="*/ 1082675 h 1416050"/>
              <a:gd name="connsiteX17" fmla="*/ 1631950 w 4486275"/>
              <a:gd name="connsiteY17" fmla="*/ 1082675 h 1416050"/>
              <a:gd name="connsiteX18" fmla="*/ 1631950 w 4486275"/>
              <a:gd name="connsiteY18" fmla="*/ 1044575 h 1416050"/>
              <a:gd name="connsiteX19" fmla="*/ 1612900 w 4486275"/>
              <a:gd name="connsiteY19" fmla="*/ 1044575 h 1416050"/>
              <a:gd name="connsiteX20" fmla="*/ 1612900 w 4486275"/>
              <a:gd name="connsiteY20" fmla="*/ 1031875 h 1416050"/>
              <a:gd name="connsiteX21" fmla="*/ 1597025 w 4486275"/>
              <a:gd name="connsiteY21" fmla="*/ 1031875 h 1416050"/>
              <a:gd name="connsiteX22" fmla="*/ 1597025 w 4486275"/>
              <a:gd name="connsiteY22" fmla="*/ 1009650 h 1416050"/>
              <a:gd name="connsiteX23" fmla="*/ 1508125 w 4486275"/>
              <a:gd name="connsiteY23" fmla="*/ 1009650 h 1416050"/>
              <a:gd name="connsiteX24" fmla="*/ 1508125 w 4486275"/>
              <a:gd name="connsiteY24" fmla="*/ 977900 h 1416050"/>
              <a:gd name="connsiteX25" fmla="*/ 1474787 w 4486275"/>
              <a:gd name="connsiteY25" fmla="*/ 973138 h 1416050"/>
              <a:gd name="connsiteX26" fmla="*/ 1473200 w 4486275"/>
              <a:gd name="connsiteY26" fmla="*/ 957263 h 1416050"/>
              <a:gd name="connsiteX27" fmla="*/ 1366837 w 4486275"/>
              <a:gd name="connsiteY27" fmla="*/ 957263 h 1416050"/>
              <a:gd name="connsiteX28" fmla="*/ 1368425 w 4486275"/>
              <a:gd name="connsiteY28" fmla="*/ 942975 h 1416050"/>
              <a:gd name="connsiteX29" fmla="*/ 1295400 w 4486275"/>
              <a:gd name="connsiteY29" fmla="*/ 942975 h 1416050"/>
              <a:gd name="connsiteX30" fmla="*/ 1276350 w 4486275"/>
              <a:gd name="connsiteY30" fmla="*/ 942975 h 1416050"/>
              <a:gd name="connsiteX31" fmla="*/ 1276350 w 4486275"/>
              <a:gd name="connsiteY31" fmla="*/ 889000 h 1416050"/>
              <a:gd name="connsiteX32" fmla="*/ 1241425 w 4486275"/>
              <a:gd name="connsiteY32" fmla="*/ 889000 h 1416050"/>
              <a:gd name="connsiteX33" fmla="*/ 1203325 w 4486275"/>
              <a:gd name="connsiteY33" fmla="*/ 889000 h 1416050"/>
              <a:gd name="connsiteX34" fmla="*/ 1203325 w 4486275"/>
              <a:gd name="connsiteY34" fmla="*/ 854075 h 1416050"/>
              <a:gd name="connsiteX35" fmla="*/ 1203325 w 4486275"/>
              <a:gd name="connsiteY35" fmla="*/ 854075 h 1416050"/>
              <a:gd name="connsiteX36" fmla="*/ 1190625 w 4486275"/>
              <a:gd name="connsiteY36" fmla="*/ 841375 h 1416050"/>
              <a:gd name="connsiteX37" fmla="*/ 1123950 w 4486275"/>
              <a:gd name="connsiteY37" fmla="*/ 841375 h 1416050"/>
              <a:gd name="connsiteX38" fmla="*/ 1123950 w 4486275"/>
              <a:gd name="connsiteY38" fmla="*/ 803275 h 1416050"/>
              <a:gd name="connsiteX39" fmla="*/ 971550 w 4486275"/>
              <a:gd name="connsiteY39" fmla="*/ 803275 h 1416050"/>
              <a:gd name="connsiteX40" fmla="*/ 971550 w 4486275"/>
              <a:gd name="connsiteY40" fmla="*/ 803275 h 1416050"/>
              <a:gd name="connsiteX41" fmla="*/ 911225 w 4486275"/>
              <a:gd name="connsiteY41" fmla="*/ 803275 h 1416050"/>
              <a:gd name="connsiteX42" fmla="*/ 911225 w 4486275"/>
              <a:gd name="connsiteY42" fmla="*/ 762000 h 1416050"/>
              <a:gd name="connsiteX43" fmla="*/ 838200 w 4486275"/>
              <a:gd name="connsiteY43" fmla="*/ 762000 h 1416050"/>
              <a:gd name="connsiteX44" fmla="*/ 838200 w 4486275"/>
              <a:gd name="connsiteY44" fmla="*/ 736600 h 1416050"/>
              <a:gd name="connsiteX45" fmla="*/ 822325 w 4486275"/>
              <a:gd name="connsiteY45" fmla="*/ 736600 h 1416050"/>
              <a:gd name="connsiteX46" fmla="*/ 822325 w 4486275"/>
              <a:gd name="connsiteY46" fmla="*/ 720725 h 1416050"/>
              <a:gd name="connsiteX47" fmla="*/ 819150 w 4486275"/>
              <a:gd name="connsiteY47" fmla="*/ 720725 h 1416050"/>
              <a:gd name="connsiteX48" fmla="*/ 819150 w 4486275"/>
              <a:gd name="connsiteY48" fmla="*/ 682625 h 1416050"/>
              <a:gd name="connsiteX49" fmla="*/ 777875 w 4486275"/>
              <a:gd name="connsiteY49" fmla="*/ 682625 h 1416050"/>
              <a:gd name="connsiteX50" fmla="*/ 777875 w 4486275"/>
              <a:gd name="connsiteY50" fmla="*/ 644525 h 1416050"/>
              <a:gd name="connsiteX51" fmla="*/ 708025 w 4486275"/>
              <a:gd name="connsiteY51" fmla="*/ 644525 h 1416050"/>
              <a:gd name="connsiteX52" fmla="*/ 708025 w 4486275"/>
              <a:gd name="connsiteY52" fmla="*/ 584200 h 1416050"/>
              <a:gd name="connsiteX53" fmla="*/ 625475 w 4486275"/>
              <a:gd name="connsiteY53" fmla="*/ 584200 h 1416050"/>
              <a:gd name="connsiteX54" fmla="*/ 625475 w 4486275"/>
              <a:gd name="connsiteY54" fmla="*/ 546100 h 1416050"/>
              <a:gd name="connsiteX55" fmla="*/ 590550 w 4486275"/>
              <a:gd name="connsiteY55" fmla="*/ 546100 h 1416050"/>
              <a:gd name="connsiteX56" fmla="*/ 590550 w 4486275"/>
              <a:gd name="connsiteY56" fmla="*/ 530225 h 1416050"/>
              <a:gd name="connsiteX57" fmla="*/ 546100 w 4486275"/>
              <a:gd name="connsiteY57" fmla="*/ 530225 h 1416050"/>
              <a:gd name="connsiteX58" fmla="*/ 546100 w 4486275"/>
              <a:gd name="connsiteY58" fmla="*/ 495300 h 1416050"/>
              <a:gd name="connsiteX59" fmla="*/ 530225 w 4486275"/>
              <a:gd name="connsiteY59" fmla="*/ 492125 h 1416050"/>
              <a:gd name="connsiteX60" fmla="*/ 536575 w 4486275"/>
              <a:gd name="connsiteY60" fmla="*/ 469900 h 1416050"/>
              <a:gd name="connsiteX61" fmla="*/ 504825 w 4486275"/>
              <a:gd name="connsiteY61" fmla="*/ 469900 h 1416050"/>
              <a:gd name="connsiteX62" fmla="*/ 504825 w 4486275"/>
              <a:gd name="connsiteY62" fmla="*/ 438150 h 1416050"/>
              <a:gd name="connsiteX63" fmla="*/ 441325 w 4486275"/>
              <a:gd name="connsiteY63" fmla="*/ 438150 h 1416050"/>
              <a:gd name="connsiteX64" fmla="*/ 441325 w 4486275"/>
              <a:gd name="connsiteY64" fmla="*/ 371475 h 1416050"/>
              <a:gd name="connsiteX65" fmla="*/ 422275 w 4486275"/>
              <a:gd name="connsiteY65" fmla="*/ 371475 h 1416050"/>
              <a:gd name="connsiteX66" fmla="*/ 422275 w 4486275"/>
              <a:gd name="connsiteY66" fmla="*/ 352425 h 1416050"/>
              <a:gd name="connsiteX67" fmla="*/ 361950 w 4486275"/>
              <a:gd name="connsiteY67" fmla="*/ 352425 h 1416050"/>
              <a:gd name="connsiteX68" fmla="*/ 361950 w 4486275"/>
              <a:gd name="connsiteY68" fmla="*/ 282575 h 1416050"/>
              <a:gd name="connsiteX69" fmla="*/ 358775 w 4486275"/>
              <a:gd name="connsiteY69" fmla="*/ 285750 h 1416050"/>
              <a:gd name="connsiteX70" fmla="*/ 358775 w 4486275"/>
              <a:gd name="connsiteY70" fmla="*/ 254000 h 1416050"/>
              <a:gd name="connsiteX71" fmla="*/ 349250 w 4486275"/>
              <a:gd name="connsiteY71" fmla="*/ 254000 h 1416050"/>
              <a:gd name="connsiteX72" fmla="*/ 349250 w 4486275"/>
              <a:gd name="connsiteY72" fmla="*/ 225425 h 1416050"/>
              <a:gd name="connsiteX73" fmla="*/ 317500 w 4486275"/>
              <a:gd name="connsiteY73" fmla="*/ 225425 h 1416050"/>
              <a:gd name="connsiteX74" fmla="*/ 317500 w 4486275"/>
              <a:gd name="connsiteY74" fmla="*/ 209550 h 1416050"/>
              <a:gd name="connsiteX75" fmla="*/ 219075 w 4486275"/>
              <a:gd name="connsiteY75" fmla="*/ 209550 h 1416050"/>
              <a:gd name="connsiteX76" fmla="*/ 219075 w 4486275"/>
              <a:gd name="connsiteY76" fmla="*/ 171450 h 1416050"/>
              <a:gd name="connsiteX77" fmla="*/ 200025 w 4486275"/>
              <a:gd name="connsiteY77" fmla="*/ 171450 h 1416050"/>
              <a:gd name="connsiteX78" fmla="*/ 200025 w 4486275"/>
              <a:gd name="connsiteY78" fmla="*/ 152400 h 1416050"/>
              <a:gd name="connsiteX79" fmla="*/ 184150 w 4486275"/>
              <a:gd name="connsiteY79" fmla="*/ 157162 h 1416050"/>
              <a:gd name="connsiteX80" fmla="*/ 182562 w 4486275"/>
              <a:gd name="connsiteY80" fmla="*/ 141288 h 1416050"/>
              <a:gd name="connsiteX81" fmla="*/ 168275 w 4486275"/>
              <a:gd name="connsiteY81" fmla="*/ 130175 h 1416050"/>
              <a:gd name="connsiteX82" fmla="*/ 168275 w 4486275"/>
              <a:gd name="connsiteY82" fmla="*/ 104775 h 1416050"/>
              <a:gd name="connsiteX83" fmla="*/ 136525 w 4486275"/>
              <a:gd name="connsiteY83" fmla="*/ 104775 h 1416050"/>
              <a:gd name="connsiteX84" fmla="*/ 136525 w 4486275"/>
              <a:gd name="connsiteY84" fmla="*/ 79375 h 1416050"/>
              <a:gd name="connsiteX85" fmla="*/ 133350 w 4486275"/>
              <a:gd name="connsiteY85" fmla="*/ 79375 h 1416050"/>
              <a:gd name="connsiteX86" fmla="*/ 133350 w 4486275"/>
              <a:gd name="connsiteY86" fmla="*/ 28575 h 1416050"/>
              <a:gd name="connsiteX87" fmla="*/ 44450 w 4486275"/>
              <a:gd name="connsiteY87" fmla="*/ 28575 h 1416050"/>
              <a:gd name="connsiteX88" fmla="*/ 44450 w 4486275"/>
              <a:gd name="connsiteY88" fmla="*/ 28575 h 1416050"/>
              <a:gd name="connsiteX89" fmla="*/ 44450 w 4486275"/>
              <a:gd name="connsiteY89" fmla="*/ 0 h 1416050"/>
              <a:gd name="connsiteX90" fmla="*/ 0 w 4486275"/>
              <a:gd name="connsiteY90" fmla="*/ 0 h 1416050"/>
              <a:gd name="connsiteX0" fmla="*/ 4486275 w 4486275"/>
              <a:gd name="connsiteY0" fmla="*/ 1416050 h 1416050"/>
              <a:gd name="connsiteX1" fmla="*/ 3600450 w 4486275"/>
              <a:gd name="connsiteY1" fmla="*/ 1416050 h 1416050"/>
              <a:gd name="connsiteX2" fmla="*/ 3600450 w 4486275"/>
              <a:gd name="connsiteY2" fmla="*/ 1333500 h 1416050"/>
              <a:gd name="connsiteX3" fmla="*/ 3546475 w 4486275"/>
              <a:gd name="connsiteY3" fmla="*/ 1333500 h 1416050"/>
              <a:gd name="connsiteX4" fmla="*/ 3546475 w 4486275"/>
              <a:gd name="connsiteY4" fmla="*/ 1260475 h 1416050"/>
              <a:gd name="connsiteX5" fmla="*/ 2413000 w 4486275"/>
              <a:gd name="connsiteY5" fmla="*/ 1260475 h 1416050"/>
              <a:gd name="connsiteX6" fmla="*/ 2413000 w 4486275"/>
              <a:gd name="connsiteY6" fmla="*/ 1228725 h 1416050"/>
              <a:gd name="connsiteX7" fmla="*/ 2273300 w 4486275"/>
              <a:gd name="connsiteY7" fmla="*/ 1228725 h 1416050"/>
              <a:gd name="connsiteX8" fmla="*/ 2273300 w 4486275"/>
              <a:gd name="connsiteY8" fmla="*/ 1196975 h 1416050"/>
              <a:gd name="connsiteX9" fmla="*/ 2108200 w 4486275"/>
              <a:gd name="connsiteY9" fmla="*/ 1196975 h 1416050"/>
              <a:gd name="connsiteX10" fmla="*/ 2108200 w 4486275"/>
              <a:gd name="connsiteY10" fmla="*/ 1165225 h 1416050"/>
              <a:gd name="connsiteX11" fmla="*/ 1984375 w 4486275"/>
              <a:gd name="connsiteY11" fmla="*/ 1165225 h 1416050"/>
              <a:gd name="connsiteX12" fmla="*/ 2000250 w 4486275"/>
              <a:gd name="connsiteY12" fmla="*/ 1149350 h 1416050"/>
              <a:gd name="connsiteX13" fmla="*/ 1917700 w 4486275"/>
              <a:gd name="connsiteY13" fmla="*/ 1149350 h 1416050"/>
              <a:gd name="connsiteX14" fmla="*/ 1917700 w 4486275"/>
              <a:gd name="connsiteY14" fmla="*/ 1111250 h 1416050"/>
              <a:gd name="connsiteX15" fmla="*/ 1720850 w 4486275"/>
              <a:gd name="connsiteY15" fmla="*/ 1111250 h 1416050"/>
              <a:gd name="connsiteX16" fmla="*/ 1720850 w 4486275"/>
              <a:gd name="connsiteY16" fmla="*/ 1082675 h 1416050"/>
              <a:gd name="connsiteX17" fmla="*/ 1631950 w 4486275"/>
              <a:gd name="connsiteY17" fmla="*/ 1082675 h 1416050"/>
              <a:gd name="connsiteX18" fmla="*/ 1631950 w 4486275"/>
              <a:gd name="connsiteY18" fmla="*/ 1044575 h 1416050"/>
              <a:gd name="connsiteX19" fmla="*/ 1612900 w 4486275"/>
              <a:gd name="connsiteY19" fmla="*/ 1044575 h 1416050"/>
              <a:gd name="connsiteX20" fmla="*/ 1612900 w 4486275"/>
              <a:gd name="connsiteY20" fmla="*/ 1031875 h 1416050"/>
              <a:gd name="connsiteX21" fmla="*/ 1597025 w 4486275"/>
              <a:gd name="connsiteY21" fmla="*/ 1031875 h 1416050"/>
              <a:gd name="connsiteX22" fmla="*/ 1597025 w 4486275"/>
              <a:gd name="connsiteY22" fmla="*/ 1009650 h 1416050"/>
              <a:gd name="connsiteX23" fmla="*/ 1508125 w 4486275"/>
              <a:gd name="connsiteY23" fmla="*/ 1009650 h 1416050"/>
              <a:gd name="connsiteX24" fmla="*/ 1508125 w 4486275"/>
              <a:gd name="connsiteY24" fmla="*/ 977900 h 1416050"/>
              <a:gd name="connsiteX25" fmla="*/ 1474787 w 4486275"/>
              <a:gd name="connsiteY25" fmla="*/ 973138 h 1416050"/>
              <a:gd name="connsiteX26" fmla="*/ 1473200 w 4486275"/>
              <a:gd name="connsiteY26" fmla="*/ 957263 h 1416050"/>
              <a:gd name="connsiteX27" fmla="*/ 1366837 w 4486275"/>
              <a:gd name="connsiteY27" fmla="*/ 957263 h 1416050"/>
              <a:gd name="connsiteX28" fmla="*/ 1368425 w 4486275"/>
              <a:gd name="connsiteY28" fmla="*/ 942975 h 1416050"/>
              <a:gd name="connsiteX29" fmla="*/ 1295400 w 4486275"/>
              <a:gd name="connsiteY29" fmla="*/ 942975 h 1416050"/>
              <a:gd name="connsiteX30" fmla="*/ 1276350 w 4486275"/>
              <a:gd name="connsiteY30" fmla="*/ 942975 h 1416050"/>
              <a:gd name="connsiteX31" fmla="*/ 1276350 w 4486275"/>
              <a:gd name="connsiteY31" fmla="*/ 889000 h 1416050"/>
              <a:gd name="connsiteX32" fmla="*/ 1241425 w 4486275"/>
              <a:gd name="connsiteY32" fmla="*/ 889000 h 1416050"/>
              <a:gd name="connsiteX33" fmla="*/ 1203325 w 4486275"/>
              <a:gd name="connsiteY33" fmla="*/ 889000 h 1416050"/>
              <a:gd name="connsiteX34" fmla="*/ 1203325 w 4486275"/>
              <a:gd name="connsiteY34" fmla="*/ 854075 h 1416050"/>
              <a:gd name="connsiteX35" fmla="*/ 1203325 w 4486275"/>
              <a:gd name="connsiteY35" fmla="*/ 854075 h 1416050"/>
              <a:gd name="connsiteX36" fmla="*/ 1190625 w 4486275"/>
              <a:gd name="connsiteY36" fmla="*/ 841375 h 1416050"/>
              <a:gd name="connsiteX37" fmla="*/ 1123950 w 4486275"/>
              <a:gd name="connsiteY37" fmla="*/ 841375 h 1416050"/>
              <a:gd name="connsiteX38" fmla="*/ 1123950 w 4486275"/>
              <a:gd name="connsiteY38" fmla="*/ 803275 h 1416050"/>
              <a:gd name="connsiteX39" fmla="*/ 971550 w 4486275"/>
              <a:gd name="connsiteY39" fmla="*/ 803275 h 1416050"/>
              <a:gd name="connsiteX40" fmla="*/ 971550 w 4486275"/>
              <a:gd name="connsiteY40" fmla="*/ 803275 h 1416050"/>
              <a:gd name="connsiteX41" fmla="*/ 911225 w 4486275"/>
              <a:gd name="connsiteY41" fmla="*/ 803275 h 1416050"/>
              <a:gd name="connsiteX42" fmla="*/ 911225 w 4486275"/>
              <a:gd name="connsiteY42" fmla="*/ 762000 h 1416050"/>
              <a:gd name="connsiteX43" fmla="*/ 838200 w 4486275"/>
              <a:gd name="connsiteY43" fmla="*/ 762000 h 1416050"/>
              <a:gd name="connsiteX44" fmla="*/ 838200 w 4486275"/>
              <a:gd name="connsiteY44" fmla="*/ 736600 h 1416050"/>
              <a:gd name="connsiteX45" fmla="*/ 822325 w 4486275"/>
              <a:gd name="connsiteY45" fmla="*/ 736600 h 1416050"/>
              <a:gd name="connsiteX46" fmla="*/ 822325 w 4486275"/>
              <a:gd name="connsiteY46" fmla="*/ 720725 h 1416050"/>
              <a:gd name="connsiteX47" fmla="*/ 819150 w 4486275"/>
              <a:gd name="connsiteY47" fmla="*/ 720725 h 1416050"/>
              <a:gd name="connsiteX48" fmla="*/ 819150 w 4486275"/>
              <a:gd name="connsiteY48" fmla="*/ 682625 h 1416050"/>
              <a:gd name="connsiteX49" fmla="*/ 777875 w 4486275"/>
              <a:gd name="connsiteY49" fmla="*/ 682625 h 1416050"/>
              <a:gd name="connsiteX50" fmla="*/ 777875 w 4486275"/>
              <a:gd name="connsiteY50" fmla="*/ 644525 h 1416050"/>
              <a:gd name="connsiteX51" fmla="*/ 708025 w 4486275"/>
              <a:gd name="connsiteY51" fmla="*/ 644525 h 1416050"/>
              <a:gd name="connsiteX52" fmla="*/ 708025 w 4486275"/>
              <a:gd name="connsiteY52" fmla="*/ 584200 h 1416050"/>
              <a:gd name="connsiteX53" fmla="*/ 625475 w 4486275"/>
              <a:gd name="connsiteY53" fmla="*/ 584200 h 1416050"/>
              <a:gd name="connsiteX54" fmla="*/ 625475 w 4486275"/>
              <a:gd name="connsiteY54" fmla="*/ 546100 h 1416050"/>
              <a:gd name="connsiteX55" fmla="*/ 590550 w 4486275"/>
              <a:gd name="connsiteY55" fmla="*/ 546100 h 1416050"/>
              <a:gd name="connsiteX56" fmla="*/ 590550 w 4486275"/>
              <a:gd name="connsiteY56" fmla="*/ 530225 h 1416050"/>
              <a:gd name="connsiteX57" fmla="*/ 546100 w 4486275"/>
              <a:gd name="connsiteY57" fmla="*/ 530225 h 1416050"/>
              <a:gd name="connsiteX58" fmla="*/ 546100 w 4486275"/>
              <a:gd name="connsiteY58" fmla="*/ 495300 h 1416050"/>
              <a:gd name="connsiteX59" fmla="*/ 536575 w 4486275"/>
              <a:gd name="connsiteY59" fmla="*/ 492125 h 1416050"/>
              <a:gd name="connsiteX60" fmla="*/ 536575 w 4486275"/>
              <a:gd name="connsiteY60" fmla="*/ 469900 h 1416050"/>
              <a:gd name="connsiteX61" fmla="*/ 504825 w 4486275"/>
              <a:gd name="connsiteY61" fmla="*/ 469900 h 1416050"/>
              <a:gd name="connsiteX62" fmla="*/ 504825 w 4486275"/>
              <a:gd name="connsiteY62" fmla="*/ 438150 h 1416050"/>
              <a:gd name="connsiteX63" fmla="*/ 441325 w 4486275"/>
              <a:gd name="connsiteY63" fmla="*/ 438150 h 1416050"/>
              <a:gd name="connsiteX64" fmla="*/ 441325 w 4486275"/>
              <a:gd name="connsiteY64" fmla="*/ 371475 h 1416050"/>
              <a:gd name="connsiteX65" fmla="*/ 422275 w 4486275"/>
              <a:gd name="connsiteY65" fmla="*/ 371475 h 1416050"/>
              <a:gd name="connsiteX66" fmla="*/ 422275 w 4486275"/>
              <a:gd name="connsiteY66" fmla="*/ 352425 h 1416050"/>
              <a:gd name="connsiteX67" fmla="*/ 361950 w 4486275"/>
              <a:gd name="connsiteY67" fmla="*/ 352425 h 1416050"/>
              <a:gd name="connsiteX68" fmla="*/ 361950 w 4486275"/>
              <a:gd name="connsiteY68" fmla="*/ 282575 h 1416050"/>
              <a:gd name="connsiteX69" fmla="*/ 358775 w 4486275"/>
              <a:gd name="connsiteY69" fmla="*/ 285750 h 1416050"/>
              <a:gd name="connsiteX70" fmla="*/ 358775 w 4486275"/>
              <a:gd name="connsiteY70" fmla="*/ 254000 h 1416050"/>
              <a:gd name="connsiteX71" fmla="*/ 349250 w 4486275"/>
              <a:gd name="connsiteY71" fmla="*/ 254000 h 1416050"/>
              <a:gd name="connsiteX72" fmla="*/ 349250 w 4486275"/>
              <a:gd name="connsiteY72" fmla="*/ 225425 h 1416050"/>
              <a:gd name="connsiteX73" fmla="*/ 317500 w 4486275"/>
              <a:gd name="connsiteY73" fmla="*/ 225425 h 1416050"/>
              <a:gd name="connsiteX74" fmla="*/ 317500 w 4486275"/>
              <a:gd name="connsiteY74" fmla="*/ 209550 h 1416050"/>
              <a:gd name="connsiteX75" fmla="*/ 219075 w 4486275"/>
              <a:gd name="connsiteY75" fmla="*/ 209550 h 1416050"/>
              <a:gd name="connsiteX76" fmla="*/ 219075 w 4486275"/>
              <a:gd name="connsiteY76" fmla="*/ 171450 h 1416050"/>
              <a:gd name="connsiteX77" fmla="*/ 200025 w 4486275"/>
              <a:gd name="connsiteY77" fmla="*/ 171450 h 1416050"/>
              <a:gd name="connsiteX78" fmla="*/ 200025 w 4486275"/>
              <a:gd name="connsiteY78" fmla="*/ 152400 h 1416050"/>
              <a:gd name="connsiteX79" fmla="*/ 184150 w 4486275"/>
              <a:gd name="connsiteY79" fmla="*/ 157162 h 1416050"/>
              <a:gd name="connsiteX80" fmla="*/ 182562 w 4486275"/>
              <a:gd name="connsiteY80" fmla="*/ 141288 h 1416050"/>
              <a:gd name="connsiteX81" fmla="*/ 168275 w 4486275"/>
              <a:gd name="connsiteY81" fmla="*/ 130175 h 1416050"/>
              <a:gd name="connsiteX82" fmla="*/ 168275 w 4486275"/>
              <a:gd name="connsiteY82" fmla="*/ 104775 h 1416050"/>
              <a:gd name="connsiteX83" fmla="*/ 136525 w 4486275"/>
              <a:gd name="connsiteY83" fmla="*/ 104775 h 1416050"/>
              <a:gd name="connsiteX84" fmla="*/ 136525 w 4486275"/>
              <a:gd name="connsiteY84" fmla="*/ 79375 h 1416050"/>
              <a:gd name="connsiteX85" fmla="*/ 133350 w 4486275"/>
              <a:gd name="connsiteY85" fmla="*/ 79375 h 1416050"/>
              <a:gd name="connsiteX86" fmla="*/ 133350 w 4486275"/>
              <a:gd name="connsiteY86" fmla="*/ 28575 h 1416050"/>
              <a:gd name="connsiteX87" fmla="*/ 44450 w 4486275"/>
              <a:gd name="connsiteY87" fmla="*/ 28575 h 1416050"/>
              <a:gd name="connsiteX88" fmla="*/ 44450 w 4486275"/>
              <a:gd name="connsiteY88" fmla="*/ 28575 h 1416050"/>
              <a:gd name="connsiteX89" fmla="*/ 44450 w 4486275"/>
              <a:gd name="connsiteY89" fmla="*/ 0 h 1416050"/>
              <a:gd name="connsiteX90" fmla="*/ 0 w 4486275"/>
              <a:gd name="connsiteY90" fmla="*/ 0 h 1416050"/>
              <a:gd name="connsiteX0" fmla="*/ 4486275 w 4486275"/>
              <a:gd name="connsiteY0" fmla="*/ 1416050 h 1416050"/>
              <a:gd name="connsiteX1" fmla="*/ 3600450 w 4486275"/>
              <a:gd name="connsiteY1" fmla="*/ 1416050 h 1416050"/>
              <a:gd name="connsiteX2" fmla="*/ 3600450 w 4486275"/>
              <a:gd name="connsiteY2" fmla="*/ 1333500 h 1416050"/>
              <a:gd name="connsiteX3" fmla="*/ 3546475 w 4486275"/>
              <a:gd name="connsiteY3" fmla="*/ 1333500 h 1416050"/>
              <a:gd name="connsiteX4" fmla="*/ 3546475 w 4486275"/>
              <a:gd name="connsiteY4" fmla="*/ 1260475 h 1416050"/>
              <a:gd name="connsiteX5" fmla="*/ 2413000 w 4486275"/>
              <a:gd name="connsiteY5" fmla="*/ 1260475 h 1416050"/>
              <a:gd name="connsiteX6" fmla="*/ 2413000 w 4486275"/>
              <a:gd name="connsiteY6" fmla="*/ 1228725 h 1416050"/>
              <a:gd name="connsiteX7" fmla="*/ 2273300 w 4486275"/>
              <a:gd name="connsiteY7" fmla="*/ 1228725 h 1416050"/>
              <a:gd name="connsiteX8" fmla="*/ 2273300 w 4486275"/>
              <a:gd name="connsiteY8" fmla="*/ 1196975 h 1416050"/>
              <a:gd name="connsiteX9" fmla="*/ 2108200 w 4486275"/>
              <a:gd name="connsiteY9" fmla="*/ 1196975 h 1416050"/>
              <a:gd name="connsiteX10" fmla="*/ 2108200 w 4486275"/>
              <a:gd name="connsiteY10" fmla="*/ 1165225 h 1416050"/>
              <a:gd name="connsiteX11" fmla="*/ 1984375 w 4486275"/>
              <a:gd name="connsiteY11" fmla="*/ 1165225 h 1416050"/>
              <a:gd name="connsiteX12" fmla="*/ 2000250 w 4486275"/>
              <a:gd name="connsiteY12" fmla="*/ 1149350 h 1416050"/>
              <a:gd name="connsiteX13" fmla="*/ 1917700 w 4486275"/>
              <a:gd name="connsiteY13" fmla="*/ 1149350 h 1416050"/>
              <a:gd name="connsiteX14" fmla="*/ 1917700 w 4486275"/>
              <a:gd name="connsiteY14" fmla="*/ 1111250 h 1416050"/>
              <a:gd name="connsiteX15" fmla="*/ 1720850 w 4486275"/>
              <a:gd name="connsiteY15" fmla="*/ 1111250 h 1416050"/>
              <a:gd name="connsiteX16" fmla="*/ 1720850 w 4486275"/>
              <a:gd name="connsiteY16" fmla="*/ 1082675 h 1416050"/>
              <a:gd name="connsiteX17" fmla="*/ 1631950 w 4486275"/>
              <a:gd name="connsiteY17" fmla="*/ 1082675 h 1416050"/>
              <a:gd name="connsiteX18" fmla="*/ 1631950 w 4486275"/>
              <a:gd name="connsiteY18" fmla="*/ 1044575 h 1416050"/>
              <a:gd name="connsiteX19" fmla="*/ 1612900 w 4486275"/>
              <a:gd name="connsiteY19" fmla="*/ 1044575 h 1416050"/>
              <a:gd name="connsiteX20" fmla="*/ 1612900 w 4486275"/>
              <a:gd name="connsiteY20" fmla="*/ 1031875 h 1416050"/>
              <a:gd name="connsiteX21" fmla="*/ 1597025 w 4486275"/>
              <a:gd name="connsiteY21" fmla="*/ 1031875 h 1416050"/>
              <a:gd name="connsiteX22" fmla="*/ 1597025 w 4486275"/>
              <a:gd name="connsiteY22" fmla="*/ 1009650 h 1416050"/>
              <a:gd name="connsiteX23" fmla="*/ 1508125 w 4486275"/>
              <a:gd name="connsiteY23" fmla="*/ 1009650 h 1416050"/>
              <a:gd name="connsiteX24" fmla="*/ 1508125 w 4486275"/>
              <a:gd name="connsiteY24" fmla="*/ 977900 h 1416050"/>
              <a:gd name="connsiteX25" fmla="*/ 1474787 w 4486275"/>
              <a:gd name="connsiteY25" fmla="*/ 973138 h 1416050"/>
              <a:gd name="connsiteX26" fmla="*/ 1473200 w 4486275"/>
              <a:gd name="connsiteY26" fmla="*/ 957263 h 1416050"/>
              <a:gd name="connsiteX27" fmla="*/ 1366837 w 4486275"/>
              <a:gd name="connsiteY27" fmla="*/ 957263 h 1416050"/>
              <a:gd name="connsiteX28" fmla="*/ 1368425 w 4486275"/>
              <a:gd name="connsiteY28" fmla="*/ 942975 h 1416050"/>
              <a:gd name="connsiteX29" fmla="*/ 1295400 w 4486275"/>
              <a:gd name="connsiteY29" fmla="*/ 942975 h 1416050"/>
              <a:gd name="connsiteX30" fmla="*/ 1276350 w 4486275"/>
              <a:gd name="connsiteY30" fmla="*/ 942975 h 1416050"/>
              <a:gd name="connsiteX31" fmla="*/ 1276350 w 4486275"/>
              <a:gd name="connsiteY31" fmla="*/ 889000 h 1416050"/>
              <a:gd name="connsiteX32" fmla="*/ 1241425 w 4486275"/>
              <a:gd name="connsiteY32" fmla="*/ 889000 h 1416050"/>
              <a:gd name="connsiteX33" fmla="*/ 1203325 w 4486275"/>
              <a:gd name="connsiteY33" fmla="*/ 889000 h 1416050"/>
              <a:gd name="connsiteX34" fmla="*/ 1203325 w 4486275"/>
              <a:gd name="connsiteY34" fmla="*/ 854075 h 1416050"/>
              <a:gd name="connsiteX35" fmla="*/ 1203325 w 4486275"/>
              <a:gd name="connsiteY35" fmla="*/ 854075 h 1416050"/>
              <a:gd name="connsiteX36" fmla="*/ 1190625 w 4486275"/>
              <a:gd name="connsiteY36" fmla="*/ 841375 h 1416050"/>
              <a:gd name="connsiteX37" fmla="*/ 1123950 w 4486275"/>
              <a:gd name="connsiteY37" fmla="*/ 841375 h 1416050"/>
              <a:gd name="connsiteX38" fmla="*/ 1123950 w 4486275"/>
              <a:gd name="connsiteY38" fmla="*/ 803275 h 1416050"/>
              <a:gd name="connsiteX39" fmla="*/ 971550 w 4486275"/>
              <a:gd name="connsiteY39" fmla="*/ 803275 h 1416050"/>
              <a:gd name="connsiteX40" fmla="*/ 971550 w 4486275"/>
              <a:gd name="connsiteY40" fmla="*/ 803275 h 1416050"/>
              <a:gd name="connsiteX41" fmla="*/ 911225 w 4486275"/>
              <a:gd name="connsiteY41" fmla="*/ 803275 h 1416050"/>
              <a:gd name="connsiteX42" fmla="*/ 911225 w 4486275"/>
              <a:gd name="connsiteY42" fmla="*/ 762000 h 1416050"/>
              <a:gd name="connsiteX43" fmla="*/ 838200 w 4486275"/>
              <a:gd name="connsiteY43" fmla="*/ 762000 h 1416050"/>
              <a:gd name="connsiteX44" fmla="*/ 838200 w 4486275"/>
              <a:gd name="connsiteY44" fmla="*/ 736600 h 1416050"/>
              <a:gd name="connsiteX45" fmla="*/ 822325 w 4486275"/>
              <a:gd name="connsiteY45" fmla="*/ 736600 h 1416050"/>
              <a:gd name="connsiteX46" fmla="*/ 822325 w 4486275"/>
              <a:gd name="connsiteY46" fmla="*/ 720725 h 1416050"/>
              <a:gd name="connsiteX47" fmla="*/ 819150 w 4486275"/>
              <a:gd name="connsiteY47" fmla="*/ 720725 h 1416050"/>
              <a:gd name="connsiteX48" fmla="*/ 819150 w 4486275"/>
              <a:gd name="connsiteY48" fmla="*/ 682625 h 1416050"/>
              <a:gd name="connsiteX49" fmla="*/ 777875 w 4486275"/>
              <a:gd name="connsiteY49" fmla="*/ 682625 h 1416050"/>
              <a:gd name="connsiteX50" fmla="*/ 777875 w 4486275"/>
              <a:gd name="connsiteY50" fmla="*/ 644525 h 1416050"/>
              <a:gd name="connsiteX51" fmla="*/ 708025 w 4486275"/>
              <a:gd name="connsiteY51" fmla="*/ 644525 h 1416050"/>
              <a:gd name="connsiteX52" fmla="*/ 708025 w 4486275"/>
              <a:gd name="connsiteY52" fmla="*/ 584200 h 1416050"/>
              <a:gd name="connsiteX53" fmla="*/ 623887 w 4486275"/>
              <a:gd name="connsiteY53" fmla="*/ 593725 h 1416050"/>
              <a:gd name="connsiteX54" fmla="*/ 625475 w 4486275"/>
              <a:gd name="connsiteY54" fmla="*/ 546100 h 1416050"/>
              <a:gd name="connsiteX55" fmla="*/ 590550 w 4486275"/>
              <a:gd name="connsiteY55" fmla="*/ 546100 h 1416050"/>
              <a:gd name="connsiteX56" fmla="*/ 590550 w 4486275"/>
              <a:gd name="connsiteY56" fmla="*/ 530225 h 1416050"/>
              <a:gd name="connsiteX57" fmla="*/ 546100 w 4486275"/>
              <a:gd name="connsiteY57" fmla="*/ 530225 h 1416050"/>
              <a:gd name="connsiteX58" fmla="*/ 546100 w 4486275"/>
              <a:gd name="connsiteY58" fmla="*/ 495300 h 1416050"/>
              <a:gd name="connsiteX59" fmla="*/ 536575 w 4486275"/>
              <a:gd name="connsiteY59" fmla="*/ 492125 h 1416050"/>
              <a:gd name="connsiteX60" fmla="*/ 536575 w 4486275"/>
              <a:gd name="connsiteY60" fmla="*/ 469900 h 1416050"/>
              <a:gd name="connsiteX61" fmla="*/ 504825 w 4486275"/>
              <a:gd name="connsiteY61" fmla="*/ 469900 h 1416050"/>
              <a:gd name="connsiteX62" fmla="*/ 504825 w 4486275"/>
              <a:gd name="connsiteY62" fmla="*/ 438150 h 1416050"/>
              <a:gd name="connsiteX63" fmla="*/ 441325 w 4486275"/>
              <a:gd name="connsiteY63" fmla="*/ 438150 h 1416050"/>
              <a:gd name="connsiteX64" fmla="*/ 441325 w 4486275"/>
              <a:gd name="connsiteY64" fmla="*/ 371475 h 1416050"/>
              <a:gd name="connsiteX65" fmla="*/ 422275 w 4486275"/>
              <a:gd name="connsiteY65" fmla="*/ 371475 h 1416050"/>
              <a:gd name="connsiteX66" fmla="*/ 422275 w 4486275"/>
              <a:gd name="connsiteY66" fmla="*/ 352425 h 1416050"/>
              <a:gd name="connsiteX67" fmla="*/ 361950 w 4486275"/>
              <a:gd name="connsiteY67" fmla="*/ 352425 h 1416050"/>
              <a:gd name="connsiteX68" fmla="*/ 361950 w 4486275"/>
              <a:gd name="connsiteY68" fmla="*/ 282575 h 1416050"/>
              <a:gd name="connsiteX69" fmla="*/ 358775 w 4486275"/>
              <a:gd name="connsiteY69" fmla="*/ 285750 h 1416050"/>
              <a:gd name="connsiteX70" fmla="*/ 358775 w 4486275"/>
              <a:gd name="connsiteY70" fmla="*/ 254000 h 1416050"/>
              <a:gd name="connsiteX71" fmla="*/ 349250 w 4486275"/>
              <a:gd name="connsiteY71" fmla="*/ 254000 h 1416050"/>
              <a:gd name="connsiteX72" fmla="*/ 349250 w 4486275"/>
              <a:gd name="connsiteY72" fmla="*/ 225425 h 1416050"/>
              <a:gd name="connsiteX73" fmla="*/ 317500 w 4486275"/>
              <a:gd name="connsiteY73" fmla="*/ 225425 h 1416050"/>
              <a:gd name="connsiteX74" fmla="*/ 317500 w 4486275"/>
              <a:gd name="connsiteY74" fmla="*/ 209550 h 1416050"/>
              <a:gd name="connsiteX75" fmla="*/ 219075 w 4486275"/>
              <a:gd name="connsiteY75" fmla="*/ 209550 h 1416050"/>
              <a:gd name="connsiteX76" fmla="*/ 219075 w 4486275"/>
              <a:gd name="connsiteY76" fmla="*/ 171450 h 1416050"/>
              <a:gd name="connsiteX77" fmla="*/ 200025 w 4486275"/>
              <a:gd name="connsiteY77" fmla="*/ 171450 h 1416050"/>
              <a:gd name="connsiteX78" fmla="*/ 200025 w 4486275"/>
              <a:gd name="connsiteY78" fmla="*/ 152400 h 1416050"/>
              <a:gd name="connsiteX79" fmla="*/ 184150 w 4486275"/>
              <a:gd name="connsiteY79" fmla="*/ 157162 h 1416050"/>
              <a:gd name="connsiteX80" fmla="*/ 182562 w 4486275"/>
              <a:gd name="connsiteY80" fmla="*/ 141288 h 1416050"/>
              <a:gd name="connsiteX81" fmla="*/ 168275 w 4486275"/>
              <a:gd name="connsiteY81" fmla="*/ 130175 h 1416050"/>
              <a:gd name="connsiteX82" fmla="*/ 168275 w 4486275"/>
              <a:gd name="connsiteY82" fmla="*/ 104775 h 1416050"/>
              <a:gd name="connsiteX83" fmla="*/ 136525 w 4486275"/>
              <a:gd name="connsiteY83" fmla="*/ 104775 h 1416050"/>
              <a:gd name="connsiteX84" fmla="*/ 136525 w 4486275"/>
              <a:gd name="connsiteY84" fmla="*/ 79375 h 1416050"/>
              <a:gd name="connsiteX85" fmla="*/ 133350 w 4486275"/>
              <a:gd name="connsiteY85" fmla="*/ 79375 h 1416050"/>
              <a:gd name="connsiteX86" fmla="*/ 133350 w 4486275"/>
              <a:gd name="connsiteY86" fmla="*/ 28575 h 1416050"/>
              <a:gd name="connsiteX87" fmla="*/ 44450 w 4486275"/>
              <a:gd name="connsiteY87" fmla="*/ 28575 h 1416050"/>
              <a:gd name="connsiteX88" fmla="*/ 44450 w 4486275"/>
              <a:gd name="connsiteY88" fmla="*/ 28575 h 1416050"/>
              <a:gd name="connsiteX89" fmla="*/ 44450 w 4486275"/>
              <a:gd name="connsiteY89" fmla="*/ 0 h 1416050"/>
              <a:gd name="connsiteX90" fmla="*/ 0 w 4486275"/>
              <a:gd name="connsiteY90" fmla="*/ 0 h 1416050"/>
              <a:gd name="connsiteX0" fmla="*/ 4486275 w 4486275"/>
              <a:gd name="connsiteY0" fmla="*/ 1416050 h 1416050"/>
              <a:gd name="connsiteX1" fmla="*/ 3600450 w 4486275"/>
              <a:gd name="connsiteY1" fmla="*/ 1416050 h 1416050"/>
              <a:gd name="connsiteX2" fmla="*/ 3600450 w 4486275"/>
              <a:gd name="connsiteY2" fmla="*/ 1333500 h 1416050"/>
              <a:gd name="connsiteX3" fmla="*/ 3546475 w 4486275"/>
              <a:gd name="connsiteY3" fmla="*/ 1333500 h 1416050"/>
              <a:gd name="connsiteX4" fmla="*/ 3546475 w 4486275"/>
              <a:gd name="connsiteY4" fmla="*/ 1260475 h 1416050"/>
              <a:gd name="connsiteX5" fmla="*/ 2413000 w 4486275"/>
              <a:gd name="connsiteY5" fmla="*/ 1260475 h 1416050"/>
              <a:gd name="connsiteX6" fmla="*/ 2413000 w 4486275"/>
              <a:gd name="connsiteY6" fmla="*/ 1228725 h 1416050"/>
              <a:gd name="connsiteX7" fmla="*/ 2273300 w 4486275"/>
              <a:gd name="connsiteY7" fmla="*/ 1228725 h 1416050"/>
              <a:gd name="connsiteX8" fmla="*/ 2273300 w 4486275"/>
              <a:gd name="connsiteY8" fmla="*/ 1196975 h 1416050"/>
              <a:gd name="connsiteX9" fmla="*/ 2108200 w 4486275"/>
              <a:gd name="connsiteY9" fmla="*/ 1196975 h 1416050"/>
              <a:gd name="connsiteX10" fmla="*/ 2108200 w 4486275"/>
              <a:gd name="connsiteY10" fmla="*/ 1165225 h 1416050"/>
              <a:gd name="connsiteX11" fmla="*/ 1984375 w 4486275"/>
              <a:gd name="connsiteY11" fmla="*/ 1165225 h 1416050"/>
              <a:gd name="connsiteX12" fmla="*/ 2000250 w 4486275"/>
              <a:gd name="connsiteY12" fmla="*/ 1149350 h 1416050"/>
              <a:gd name="connsiteX13" fmla="*/ 1917700 w 4486275"/>
              <a:gd name="connsiteY13" fmla="*/ 1149350 h 1416050"/>
              <a:gd name="connsiteX14" fmla="*/ 1917700 w 4486275"/>
              <a:gd name="connsiteY14" fmla="*/ 1111250 h 1416050"/>
              <a:gd name="connsiteX15" fmla="*/ 1720850 w 4486275"/>
              <a:gd name="connsiteY15" fmla="*/ 1111250 h 1416050"/>
              <a:gd name="connsiteX16" fmla="*/ 1720850 w 4486275"/>
              <a:gd name="connsiteY16" fmla="*/ 1082675 h 1416050"/>
              <a:gd name="connsiteX17" fmla="*/ 1631950 w 4486275"/>
              <a:gd name="connsiteY17" fmla="*/ 1082675 h 1416050"/>
              <a:gd name="connsiteX18" fmla="*/ 1631950 w 4486275"/>
              <a:gd name="connsiteY18" fmla="*/ 1044575 h 1416050"/>
              <a:gd name="connsiteX19" fmla="*/ 1612900 w 4486275"/>
              <a:gd name="connsiteY19" fmla="*/ 1044575 h 1416050"/>
              <a:gd name="connsiteX20" fmla="*/ 1612900 w 4486275"/>
              <a:gd name="connsiteY20" fmla="*/ 1031875 h 1416050"/>
              <a:gd name="connsiteX21" fmla="*/ 1597025 w 4486275"/>
              <a:gd name="connsiteY21" fmla="*/ 1031875 h 1416050"/>
              <a:gd name="connsiteX22" fmla="*/ 1597025 w 4486275"/>
              <a:gd name="connsiteY22" fmla="*/ 1009650 h 1416050"/>
              <a:gd name="connsiteX23" fmla="*/ 1508125 w 4486275"/>
              <a:gd name="connsiteY23" fmla="*/ 1009650 h 1416050"/>
              <a:gd name="connsiteX24" fmla="*/ 1508125 w 4486275"/>
              <a:gd name="connsiteY24" fmla="*/ 977900 h 1416050"/>
              <a:gd name="connsiteX25" fmla="*/ 1474787 w 4486275"/>
              <a:gd name="connsiteY25" fmla="*/ 973138 h 1416050"/>
              <a:gd name="connsiteX26" fmla="*/ 1473200 w 4486275"/>
              <a:gd name="connsiteY26" fmla="*/ 957263 h 1416050"/>
              <a:gd name="connsiteX27" fmla="*/ 1366837 w 4486275"/>
              <a:gd name="connsiteY27" fmla="*/ 957263 h 1416050"/>
              <a:gd name="connsiteX28" fmla="*/ 1368425 w 4486275"/>
              <a:gd name="connsiteY28" fmla="*/ 942975 h 1416050"/>
              <a:gd name="connsiteX29" fmla="*/ 1295400 w 4486275"/>
              <a:gd name="connsiteY29" fmla="*/ 942975 h 1416050"/>
              <a:gd name="connsiteX30" fmla="*/ 1276350 w 4486275"/>
              <a:gd name="connsiteY30" fmla="*/ 942975 h 1416050"/>
              <a:gd name="connsiteX31" fmla="*/ 1276350 w 4486275"/>
              <a:gd name="connsiteY31" fmla="*/ 889000 h 1416050"/>
              <a:gd name="connsiteX32" fmla="*/ 1241425 w 4486275"/>
              <a:gd name="connsiteY32" fmla="*/ 889000 h 1416050"/>
              <a:gd name="connsiteX33" fmla="*/ 1203325 w 4486275"/>
              <a:gd name="connsiteY33" fmla="*/ 889000 h 1416050"/>
              <a:gd name="connsiteX34" fmla="*/ 1203325 w 4486275"/>
              <a:gd name="connsiteY34" fmla="*/ 854075 h 1416050"/>
              <a:gd name="connsiteX35" fmla="*/ 1203325 w 4486275"/>
              <a:gd name="connsiteY35" fmla="*/ 854075 h 1416050"/>
              <a:gd name="connsiteX36" fmla="*/ 1190625 w 4486275"/>
              <a:gd name="connsiteY36" fmla="*/ 841375 h 1416050"/>
              <a:gd name="connsiteX37" fmla="*/ 1123950 w 4486275"/>
              <a:gd name="connsiteY37" fmla="*/ 841375 h 1416050"/>
              <a:gd name="connsiteX38" fmla="*/ 1123950 w 4486275"/>
              <a:gd name="connsiteY38" fmla="*/ 803275 h 1416050"/>
              <a:gd name="connsiteX39" fmla="*/ 971550 w 4486275"/>
              <a:gd name="connsiteY39" fmla="*/ 803275 h 1416050"/>
              <a:gd name="connsiteX40" fmla="*/ 971550 w 4486275"/>
              <a:gd name="connsiteY40" fmla="*/ 803275 h 1416050"/>
              <a:gd name="connsiteX41" fmla="*/ 911225 w 4486275"/>
              <a:gd name="connsiteY41" fmla="*/ 803275 h 1416050"/>
              <a:gd name="connsiteX42" fmla="*/ 911225 w 4486275"/>
              <a:gd name="connsiteY42" fmla="*/ 762000 h 1416050"/>
              <a:gd name="connsiteX43" fmla="*/ 838200 w 4486275"/>
              <a:gd name="connsiteY43" fmla="*/ 762000 h 1416050"/>
              <a:gd name="connsiteX44" fmla="*/ 838200 w 4486275"/>
              <a:gd name="connsiteY44" fmla="*/ 736600 h 1416050"/>
              <a:gd name="connsiteX45" fmla="*/ 822325 w 4486275"/>
              <a:gd name="connsiteY45" fmla="*/ 736600 h 1416050"/>
              <a:gd name="connsiteX46" fmla="*/ 822325 w 4486275"/>
              <a:gd name="connsiteY46" fmla="*/ 720725 h 1416050"/>
              <a:gd name="connsiteX47" fmla="*/ 819150 w 4486275"/>
              <a:gd name="connsiteY47" fmla="*/ 720725 h 1416050"/>
              <a:gd name="connsiteX48" fmla="*/ 819150 w 4486275"/>
              <a:gd name="connsiteY48" fmla="*/ 682625 h 1416050"/>
              <a:gd name="connsiteX49" fmla="*/ 777875 w 4486275"/>
              <a:gd name="connsiteY49" fmla="*/ 682625 h 1416050"/>
              <a:gd name="connsiteX50" fmla="*/ 777875 w 4486275"/>
              <a:gd name="connsiteY50" fmla="*/ 644525 h 1416050"/>
              <a:gd name="connsiteX51" fmla="*/ 708025 w 4486275"/>
              <a:gd name="connsiteY51" fmla="*/ 644525 h 1416050"/>
              <a:gd name="connsiteX52" fmla="*/ 706437 w 4486275"/>
              <a:gd name="connsiteY52" fmla="*/ 593725 h 1416050"/>
              <a:gd name="connsiteX53" fmla="*/ 623887 w 4486275"/>
              <a:gd name="connsiteY53" fmla="*/ 593725 h 1416050"/>
              <a:gd name="connsiteX54" fmla="*/ 625475 w 4486275"/>
              <a:gd name="connsiteY54" fmla="*/ 546100 h 1416050"/>
              <a:gd name="connsiteX55" fmla="*/ 590550 w 4486275"/>
              <a:gd name="connsiteY55" fmla="*/ 546100 h 1416050"/>
              <a:gd name="connsiteX56" fmla="*/ 590550 w 4486275"/>
              <a:gd name="connsiteY56" fmla="*/ 530225 h 1416050"/>
              <a:gd name="connsiteX57" fmla="*/ 546100 w 4486275"/>
              <a:gd name="connsiteY57" fmla="*/ 530225 h 1416050"/>
              <a:gd name="connsiteX58" fmla="*/ 546100 w 4486275"/>
              <a:gd name="connsiteY58" fmla="*/ 495300 h 1416050"/>
              <a:gd name="connsiteX59" fmla="*/ 536575 w 4486275"/>
              <a:gd name="connsiteY59" fmla="*/ 492125 h 1416050"/>
              <a:gd name="connsiteX60" fmla="*/ 536575 w 4486275"/>
              <a:gd name="connsiteY60" fmla="*/ 469900 h 1416050"/>
              <a:gd name="connsiteX61" fmla="*/ 504825 w 4486275"/>
              <a:gd name="connsiteY61" fmla="*/ 469900 h 1416050"/>
              <a:gd name="connsiteX62" fmla="*/ 504825 w 4486275"/>
              <a:gd name="connsiteY62" fmla="*/ 438150 h 1416050"/>
              <a:gd name="connsiteX63" fmla="*/ 441325 w 4486275"/>
              <a:gd name="connsiteY63" fmla="*/ 438150 h 1416050"/>
              <a:gd name="connsiteX64" fmla="*/ 441325 w 4486275"/>
              <a:gd name="connsiteY64" fmla="*/ 371475 h 1416050"/>
              <a:gd name="connsiteX65" fmla="*/ 422275 w 4486275"/>
              <a:gd name="connsiteY65" fmla="*/ 371475 h 1416050"/>
              <a:gd name="connsiteX66" fmla="*/ 422275 w 4486275"/>
              <a:gd name="connsiteY66" fmla="*/ 352425 h 1416050"/>
              <a:gd name="connsiteX67" fmla="*/ 361950 w 4486275"/>
              <a:gd name="connsiteY67" fmla="*/ 352425 h 1416050"/>
              <a:gd name="connsiteX68" fmla="*/ 361950 w 4486275"/>
              <a:gd name="connsiteY68" fmla="*/ 282575 h 1416050"/>
              <a:gd name="connsiteX69" fmla="*/ 358775 w 4486275"/>
              <a:gd name="connsiteY69" fmla="*/ 285750 h 1416050"/>
              <a:gd name="connsiteX70" fmla="*/ 358775 w 4486275"/>
              <a:gd name="connsiteY70" fmla="*/ 254000 h 1416050"/>
              <a:gd name="connsiteX71" fmla="*/ 349250 w 4486275"/>
              <a:gd name="connsiteY71" fmla="*/ 254000 h 1416050"/>
              <a:gd name="connsiteX72" fmla="*/ 349250 w 4486275"/>
              <a:gd name="connsiteY72" fmla="*/ 225425 h 1416050"/>
              <a:gd name="connsiteX73" fmla="*/ 317500 w 4486275"/>
              <a:gd name="connsiteY73" fmla="*/ 225425 h 1416050"/>
              <a:gd name="connsiteX74" fmla="*/ 317500 w 4486275"/>
              <a:gd name="connsiteY74" fmla="*/ 209550 h 1416050"/>
              <a:gd name="connsiteX75" fmla="*/ 219075 w 4486275"/>
              <a:gd name="connsiteY75" fmla="*/ 209550 h 1416050"/>
              <a:gd name="connsiteX76" fmla="*/ 219075 w 4486275"/>
              <a:gd name="connsiteY76" fmla="*/ 171450 h 1416050"/>
              <a:gd name="connsiteX77" fmla="*/ 200025 w 4486275"/>
              <a:gd name="connsiteY77" fmla="*/ 171450 h 1416050"/>
              <a:gd name="connsiteX78" fmla="*/ 200025 w 4486275"/>
              <a:gd name="connsiteY78" fmla="*/ 152400 h 1416050"/>
              <a:gd name="connsiteX79" fmla="*/ 184150 w 4486275"/>
              <a:gd name="connsiteY79" fmla="*/ 157162 h 1416050"/>
              <a:gd name="connsiteX80" fmla="*/ 182562 w 4486275"/>
              <a:gd name="connsiteY80" fmla="*/ 141288 h 1416050"/>
              <a:gd name="connsiteX81" fmla="*/ 168275 w 4486275"/>
              <a:gd name="connsiteY81" fmla="*/ 130175 h 1416050"/>
              <a:gd name="connsiteX82" fmla="*/ 168275 w 4486275"/>
              <a:gd name="connsiteY82" fmla="*/ 104775 h 1416050"/>
              <a:gd name="connsiteX83" fmla="*/ 136525 w 4486275"/>
              <a:gd name="connsiteY83" fmla="*/ 104775 h 1416050"/>
              <a:gd name="connsiteX84" fmla="*/ 136525 w 4486275"/>
              <a:gd name="connsiteY84" fmla="*/ 79375 h 1416050"/>
              <a:gd name="connsiteX85" fmla="*/ 133350 w 4486275"/>
              <a:gd name="connsiteY85" fmla="*/ 79375 h 1416050"/>
              <a:gd name="connsiteX86" fmla="*/ 133350 w 4486275"/>
              <a:gd name="connsiteY86" fmla="*/ 28575 h 1416050"/>
              <a:gd name="connsiteX87" fmla="*/ 44450 w 4486275"/>
              <a:gd name="connsiteY87" fmla="*/ 28575 h 1416050"/>
              <a:gd name="connsiteX88" fmla="*/ 44450 w 4486275"/>
              <a:gd name="connsiteY88" fmla="*/ 28575 h 1416050"/>
              <a:gd name="connsiteX89" fmla="*/ 44450 w 4486275"/>
              <a:gd name="connsiteY89" fmla="*/ 0 h 1416050"/>
              <a:gd name="connsiteX90" fmla="*/ 0 w 4486275"/>
              <a:gd name="connsiteY90" fmla="*/ 0 h 1416050"/>
              <a:gd name="connsiteX0" fmla="*/ 4486275 w 4486275"/>
              <a:gd name="connsiteY0" fmla="*/ 1416050 h 1416050"/>
              <a:gd name="connsiteX1" fmla="*/ 3600450 w 4486275"/>
              <a:gd name="connsiteY1" fmla="*/ 1416050 h 1416050"/>
              <a:gd name="connsiteX2" fmla="*/ 3600450 w 4486275"/>
              <a:gd name="connsiteY2" fmla="*/ 1333500 h 1416050"/>
              <a:gd name="connsiteX3" fmla="*/ 3546475 w 4486275"/>
              <a:gd name="connsiteY3" fmla="*/ 1333500 h 1416050"/>
              <a:gd name="connsiteX4" fmla="*/ 3546475 w 4486275"/>
              <a:gd name="connsiteY4" fmla="*/ 1260475 h 1416050"/>
              <a:gd name="connsiteX5" fmla="*/ 2413000 w 4486275"/>
              <a:gd name="connsiteY5" fmla="*/ 1260475 h 1416050"/>
              <a:gd name="connsiteX6" fmla="*/ 2413000 w 4486275"/>
              <a:gd name="connsiteY6" fmla="*/ 1228725 h 1416050"/>
              <a:gd name="connsiteX7" fmla="*/ 2273300 w 4486275"/>
              <a:gd name="connsiteY7" fmla="*/ 1228725 h 1416050"/>
              <a:gd name="connsiteX8" fmla="*/ 2273300 w 4486275"/>
              <a:gd name="connsiteY8" fmla="*/ 1196975 h 1416050"/>
              <a:gd name="connsiteX9" fmla="*/ 2108200 w 4486275"/>
              <a:gd name="connsiteY9" fmla="*/ 1196975 h 1416050"/>
              <a:gd name="connsiteX10" fmla="*/ 2108200 w 4486275"/>
              <a:gd name="connsiteY10" fmla="*/ 1165225 h 1416050"/>
              <a:gd name="connsiteX11" fmla="*/ 1998662 w 4486275"/>
              <a:gd name="connsiteY11" fmla="*/ 1169988 h 1416050"/>
              <a:gd name="connsiteX12" fmla="*/ 2000250 w 4486275"/>
              <a:gd name="connsiteY12" fmla="*/ 1149350 h 1416050"/>
              <a:gd name="connsiteX13" fmla="*/ 1917700 w 4486275"/>
              <a:gd name="connsiteY13" fmla="*/ 1149350 h 1416050"/>
              <a:gd name="connsiteX14" fmla="*/ 1917700 w 4486275"/>
              <a:gd name="connsiteY14" fmla="*/ 1111250 h 1416050"/>
              <a:gd name="connsiteX15" fmla="*/ 1720850 w 4486275"/>
              <a:gd name="connsiteY15" fmla="*/ 1111250 h 1416050"/>
              <a:gd name="connsiteX16" fmla="*/ 1720850 w 4486275"/>
              <a:gd name="connsiteY16" fmla="*/ 1082675 h 1416050"/>
              <a:gd name="connsiteX17" fmla="*/ 1631950 w 4486275"/>
              <a:gd name="connsiteY17" fmla="*/ 1082675 h 1416050"/>
              <a:gd name="connsiteX18" fmla="*/ 1631950 w 4486275"/>
              <a:gd name="connsiteY18" fmla="*/ 1044575 h 1416050"/>
              <a:gd name="connsiteX19" fmla="*/ 1612900 w 4486275"/>
              <a:gd name="connsiteY19" fmla="*/ 1044575 h 1416050"/>
              <a:gd name="connsiteX20" fmla="*/ 1612900 w 4486275"/>
              <a:gd name="connsiteY20" fmla="*/ 1031875 h 1416050"/>
              <a:gd name="connsiteX21" fmla="*/ 1597025 w 4486275"/>
              <a:gd name="connsiteY21" fmla="*/ 1031875 h 1416050"/>
              <a:gd name="connsiteX22" fmla="*/ 1597025 w 4486275"/>
              <a:gd name="connsiteY22" fmla="*/ 1009650 h 1416050"/>
              <a:gd name="connsiteX23" fmla="*/ 1508125 w 4486275"/>
              <a:gd name="connsiteY23" fmla="*/ 1009650 h 1416050"/>
              <a:gd name="connsiteX24" fmla="*/ 1508125 w 4486275"/>
              <a:gd name="connsiteY24" fmla="*/ 977900 h 1416050"/>
              <a:gd name="connsiteX25" fmla="*/ 1474787 w 4486275"/>
              <a:gd name="connsiteY25" fmla="*/ 973138 h 1416050"/>
              <a:gd name="connsiteX26" fmla="*/ 1473200 w 4486275"/>
              <a:gd name="connsiteY26" fmla="*/ 957263 h 1416050"/>
              <a:gd name="connsiteX27" fmla="*/ 1366837 w 4486275"/>
              <a:gd name="connsiteY27" fmla="*/ 957263 h 1416050"/>
              <a:gd name="connsiteX28" fmla="*/ 1368425 w 4486275"/>
              <a:gd name="connsiteY28" fmla="*/ 942975 h 1416050"/>
              <a:gd name="connsiteX29" fmla="*/ 1295400 w 4486275"/>
              <a:gd name="connsiteY29" fmla="*/ 942975 h 1416050"/>
              <a:gd name="connsiteX30" fmla="*/ 1276350 w 4486275"/>
              <a:gd name="connsiteY30" fmla="*/ 942975 h 1416050"/>
              <a:gd name="connsiteX31" fmla="*/ 1276350 w 4486275"/>
              <a:gd name="connsiteY31" fmla="*/ 889000 h 1416050"/>
              <a:gd name="connsiteX32" fmla="*/ 1241425 w 4486275"/>
              <a:gd name="connsiteY32" fmla="*/ 889000 h 1416050"/>
              <a:gd name="connsiteX33" fmla="*/ 1203325 w 4486275"/>
              <a:gd name="connsiteY33" fmla="*/ 889000 h 1416050"/>
              <a:gd name="connsiteX34" fmla="*/ 1203325 w 4486275"/>
              <a:gd name="connsiteY34" fmla="*/ 854075 h 1416050"/>
              <a:gd name="connsiteX35" fmla="*/ 1203325 w 4486275"/>
              <a:gd name="connsiteY35" fmla="*/ 854075 h 1416050"/>
              <a:gd name="connsiteX36" fmla="*/ 1190625 w 4486275"/>
              <a:gd name="connsiteY36" fmla="*/ 841375 h 1416050"/>
              <a:gd name="connsiteX37" fmla="*/ 1123950 w 4486275"/>
              <a:gd name="connsiteY37" fmla="*/ 841375 h 1416050"/>
              <a:gd name="connsiteX38" fmla="*/ 1123950 w 4486275"/>
              <a:gd name="connsiteY38" fmla="*/ 803275 h 1416050"/>
              <a:gd name="connsiteX39" fmla="*/ 971550 w 4486275"/>
              <a:gd name="connsiteY39" fmla="*/ 803275 h 1416050"/>
              <a:gd name="connsiteX40" fmla="*/ 971550 w 4486275"/>
              <a:gd name="connsiteY40" fmla="*/ 803275 h 1416050"/>
              <a:gd name="connsiteX41" fmla="*/ 911225 w 4486275"/>
              <a:gd name="connsiteY41" fmla="*/ 803275 h 1416050"/>
              <a:gd name="connsiteX42" fmla="*/ 911225 w 4486275"/>
              <a:gd name="connsiteY42" fmla="*/ 762000 h 1416050"/>
              <a:gd name="connsiteX43" fmla="*/ 838200 w 4486275"/>
              <a:gd name="connsiteY43" fmla="*/ 762000 h 1416050"/>
              <a:gd name="connsiteX44" fmla="*/ 838200 w 4486275"/>
              <a:gd name="connsiteY44" fmla="*/ 736600 h 1416050"/>
              <a:gd name="connsiteX45" fmla="*/ 822325 w 4486275"/>
              <a:gd name="connsiteY45" fmla="*/ 736600 h 1416050"/>
              <a:gd name="connsiteX46" fmla="*/ 822325 w 4486275"/>
              <a:gd name="connsiteY46" fmla="*/ 720725 h 1416050"/>
              <a:gd name="connsiteX47" fmla="*/ 819150 w 4486275"/>
              <a:gd name="connsiteY47" fmla="*/ 720725 h 1416050"/>
              <a:gd name="connsiteX48" fmla="*/ 819150 w 4486275"/>
              <a:gd name="connsiteY48" fmla="*/ 682625 h 1416050"/>
              <a:gd name="connsiteX49" fmla="*/ 777875 w 4486275"/>
              <a:gd name="connsiteY49" fmla="*/ 682625 h 1416050"/>
              <a:gd name="connsiteX50" fmla="*/ 777875 w 4486275"/>
              <a:gd name="connsiteY50" fmla="*/ 644525 h 1416050"/>
              <a:gd name="connsiteX51" fmla="*/ 708025 w 4486275"/>
              <a:gd name="connsiteY51" fmla="*/ 644525 h 1416050"/>
              <a:gd name="connsiteX52" fmla="*/ 706437 w 4486275"/>
              <a:gd name="connsiteY52" fmla="*/ 593725 h 1416050"/>
              <a:gd name="connsiteX53" fmla="*/ 623887 w 4486275"/>
              <a:gd name="connsiteY53" fmla="*/ 593725 h 1416050"/>
              <a:gd name="connsiteX54" fmla="*/ 625475 w 4486275"/>
              <a:gd name="connsiteY54" fmla="*/ 546100 h 1416050"/>
              <a:gd name="connsiteX55" fmla="*/ 590550 w 4486275"/>
              <a:gd name="connsiteY55" fmla="*/ 546100 h 1416050"/>
              <a:gd name="connsiteX56" fmla="*/ 590550 w 4486275"/>
              <a:gd name="connsiteY56" fmla="*/ 530225 h 1416050"/>
              <a:gd name="connsiteX57" fmla="*/ 546100 w 4486275"/>
              <a:gd name="connsiteY57" fmla="*/ 530225 h 1416050"/>
              <a:gd name="connsiteX58" fmla="*/ 546100 w 4486275"/>
              <a:gd name="connsiteY58" fmla="*/ 495300 h 1416050"/>
              <a:gd name="connsiteX59" fmla="*/ 536575 w 4486275"/>
              <a:gd name="connsiteY59" fmla="*/ 492125 h 1416050"/>
              <a:gd name="connsiteX60" fmla="*/ 536575 w 4486275"/>
              <a:gd name="connsiteY60" fmla="*/ 469900 h 1416050"/>
              <a:gd name="connsiteX61" fmla="*/ 504825 w 4486275"/>
              <a:gd name="connsiteY61" fmla="*/ 469900 h 1416050"/>
              <a:gd name="connsiteX62" fmla="*/ 504825 w 4486275"/>
              <a:gd name="connsiteY62" fmla="*/ 438150 h 1416050"/>
              <a:gd name="connsiteX63" fmla="*/ 441325 w 4486275"/>
              <a:gd name="connsiteY63" fmla="*/ 438150 h 1416050"/>
              <a:gd name="connsiteX64" fmla="*/ 441325 w 4486275"/>
              <a:gd name="connsiteY64" fmla="*/ 371475 h 1416050"/>
              <a:gd name="connsiteX65" fmla="*/ 422275 w 4486275"/>
              <a:gd name="connsiteY65" fmla="*/ 371475 h 1416050"/>
              <a:gd name="connsiteX66" fmla="*/ 422275 w 4486275"/>
              <a:gd name="connsiteY66" fmla="*/ 352425 h 1416050"/>
              <a:gd name="connsiteX67" fmla="*/ 361950 w 4486275"/>
              <a:gd name="connsiteY67" fmla="*/ 352425 h 1416050"/>
              <a:gd name="connsiteX68" fmla="*/ 361950 w 4486275"/>
              <a:gd name="connsiteY68" fmla="*/ 282575 h 1416050"/>
              <a:gd name="connsiteX69" fmla="*/ 358775 w 4486275"/>
              <a:gd name="connsiteY69" fmla="*/ 285750 h 1416050"/>
              <a:gd name="connsiteX70" fmla="*/ 358775 w 4486275"/>
              <a:gd name="connsiteY70" fmla="*/ 254000 h 1416050"/>
              <a:gd name="connsiteX71" fmla="*/ 349250 w 4486275"/>
              <a:gd name="connsiteY71" fmla="*/ 254000 h 1416050"/>
              <a:gd name="connsiteX72" fmla="*/ 349250 w 4486275"/>
              <a:gd name="connsiteY72" fmla="*/ 225425 h 1416050"/>
              <a:gd name="connsiteX73" fmla="*/ 317500 w 4486275"/>
              <a:gd name="connsiteY73" fmla="*/ 225425 h 1416050"/>
              <a:gd name="connsiteX74" fmla="*/ 317500 w 4486275"/>
              <a:gd name="connsiteY74" fmla="*/ 209550 h 1416050"/>
              <a:gd name="connsiteX75" fmla="*/ 219075 w 4486275"/>
              <a:gd name="connsiteY75" fmla="*/ 209550 h 1416050"/>
              <a:gd name="connsiteX76" fmla="*/ 219075 w 4486275"/>
              <a:gd name="connsiteY76" fmla="*/ 171450 h 1416050"/>
              <a:gd name="connsiteX77" fmla="*/ 200025 w 4486275"/>
              <a:gd name="connsiteY77" fmla="*/ 171450 h 1416050"/>
              <a:gd name="connsiteX78" fmla="*/ 200025 w 4486275"/>
              <a:gd name="connsiteY78" fmla="*/ 152400 h 1416050"/>
              <a:gd name="connsiteX79" fmla="*/ 184150 w 4486275"/>
              <a:gd name="connsiteY79" fmla="*/ 157162 h 1416050"/>
              <a:gd name="connsiteX80" fmla="*/ 182562 w 4486275"/>
              <a:gd name="connsiteY80" fmla="*/ 141288 h 1416050"/>
              <a:gd name="connsiteX81" fmla="*/ 168275 w 4486275"/>
              <a:gd name="connsiteY81" fmla="*/ 130175 h 1416050"/>
              <a:gd name="connsiteX82" fmla="*/ 168275 w 4486275"/>
              <a:gd name="connsiteY82" fmla="*/ 104775 h 1416050"/>
              <a:gd name="connsiteX83" fmla="*/ 136525 w 4486275"/>
              <a:gd name="connsiteY83" fmla="*/ 104775 h 1416050"/>
              <a:gd name="connsiteX84" fmla="*/ 136525 w 4486275"/>
              <a:gd name="connsiteY84" fmla="*/ 79375 h 1416050"/>
              <a:gd name="connsiteX85" fmla="*/ 133350 w 4486275"/>
              <a:gd name="connsiteY85" fmla="*/ 79375 h 1416050"/>
              <a:gd name="connsiteX86" fmla="*/ 133350 w 4486275"/>
              <a:gd name="connsiteY86" fmla="*/ 28575 h 1416050"/>
              <a:gd name="connsiteX87" fmla="*/ 44450 w 4486275"/>
              <a:gd name="connsiteY87" fmla="*/ 28575 h 1416050"/>
              <a:gd name="connsiteX88" fmla="*/ 44450 w 4486275"/>
              <a:gd name="connsiteY88" fmla="*/ 28575 h 1416050"/>
              <a:gd name="connsiteX89" fmla="*/ 44450 w 4486275"/>
              <a:gd name="connsiteY89" fmla="*/ 0 h 1416050"/>
              <a:gd name="connsiteX90" fmla="*/ 0 w 4486275"/>
              <a:gd name="connsiteY90" fmla="*/ 0 h 1416050"/>
              <a:gd name="connsiteX0" fmla="*/ 4486275 w 4486275"/>
              <a:gd name="connsiteY0" fmla="*/ 1416050 h 1416050"/>
              <a:gd name="connsiteX1" fmla="*/ 3600450 w 4486275"/>
              <a:gd name="connsiteY1" fmla="*/ 1416050 h 1416050"/>
              <a:gd name="connsiteX2" fmla="*/ 3600450 w 4486275"/>
              <a:gd name="connsiteY2" fmla="*/ 1333500 h 1416050"/>
              <a:gd name="connsiteX3" fmla="*/ 3546475 w 4486275"/>
              <a:gd name="connsiteY3" fmla="*/ 1333500 h 1416050"/>
              <a:gd name="connsiteX4" fmla="*/ 3546475 w 4486275"/>
              <a:gd name="connsiteY4" fmla="*/ 1260475 h 1416050"/>
              <a:gd name="connsiteX5" fmla="*/ 2413000 w 4486275"/>
              <a:gd name="connsiteY5" fmla="*/ 1260475 h 1416050"/>
              <a:gd name="connsiteX6" fmla="*/ 2413000 w 4486275"/>
              <a:gd name="connsiteY6" fmla="*/ 1228725 h 1416050"/>
              <a:gd name="connsiteX7" fmla="*/ 2273300 w 4486275"/>
              <a:gd name="connsiteY7" fmla="*/ 1228725 h 1416050"/>
              <a:gd name="connsiteX8" fmla="*/ 2273300 w 4486275"/>
              <a:gd name="connsiteY8" fmla="*/ 1196975 h 1416050"/>
              <a:gd name="connsiteX9" fmla="*/ 2108200 w 4486275"/>
              <a:gd name="connsiteY9" fmla="*/ 1196975 h 1416050"/>
              <a:gd name="connsiteX10" fmla="*/ 2108200 w 4486275"/>
              <a:gd name="connsiteY10" fmla="*/ 1165225 h 1416050"/>
              <a:gd name="connsiteX11" fmla="*/ 1995487 w 4486275"/>
              <a:gd name="connsiteY11" fmla="*/ 1165225 h 1416050"/>
              <a:gd name="connsiteX12" fmla="*/ 2000250 w 4486275"/>
              <a:gd name="connsiteY12" fmla="*/ 1149350 h 1416050"/>
              <a:gd name="connsiteX13" fmla="*/ 1917700 w 4486275"/>
              <a:gd name="connsiteY13" fmla="*/ 1149350 h 1416050"/>
              <a:gd name="connsiteX14" fmla="*/ 1917700 w 4486275"/>
              <a:gd name="connsiteY14" fmla="*/ 1111250 h 1416050"/>
              <a:gd name="connsiteX15" fmla="*/ 1720850 w 4486275"/>
              <a:gd name="connsiteY15" fmla="*/ 1111250 h 1416050"/>
              <a:gd name="connsiteX16" fmla="*/ 1720850 w 4486275"/>
              <a:gd name="connsiteY16" fmla="*/ 1082675 h 1416050"/>
              <a:gd name="connsiteX17" fmla="*/ 1631950 w 4486275"/>
              <a:gd name="connsiteY17" fmla="*/ 1082675 h 1416050"/>
              <a:gd name="connsiteX18" fmla="*/ 1631950 w 4486275"/>
              <a:gd name="connsiteY18" fmla="*/ 1044575 h 1416050"/>
              <a:gd name="connsiteX19" fmla="*/ 1612900 w 4486275"/>
              <a:gd name="connsiteY19" fmla="*/ 1044575 h 1416050"/>
              <a:gd name="connsiteX20" fmla="*/ 1612900 w 4486275"/>
              <a:gd name="connsiteY20" fmla="*/ 1031875 h 1416050"/>
              <a:gd name="connsiteX21" fmla="*/ 1597025 w 4486275"/>
              <a:gd name="connsiteY21" fmla="*/ 1031875 h 1416050"/>
              <a:gd name="connsiteX22" fmla="*/ 1597025 w 4486275"/>
              <a:gd name="connsiteY22" fmla="*/ 1009650 h 1416050"/>
              <a:gd name="connsiteX23" fmla="*/ 1508125 w 4486275"/>
              <a:gd name="connsiteY23" fmla="*/ 1009650 h 1416050"/>
              <a:gd name="connsiteX24" fmla="*/ 1508125 w 4486275"/>
              <a:gd name="connsiteY24" fmla="*/ 977900 h 1416050"/>
              <a:gd name="connsiteX25" fmla="*/ 1474787 w 4486275"/>
              <a:gd name="connsiteY25" fmla="*/ 973138 h 1416050"/>
              <a:gd name="connsiteX26" fmla="*/ 1473200 w 4486275"/>
              <a:gd name="connsiteY26" fmla="*/ 957263 h 1416050"/>
              <a:gd name="connsiteX27" fmla="*/ 1366837 w 4486275"/>
              <a:gd name="connsiteY27" fmla="*/ 957263 h 1416050"/>
              <a:gd name="connsiteX28" fmla="*/ 1368425 w 4486275"/>
              <a:gd name="connsiteY28" fmla="*/ 942975 h 1416050"/>
              <a:gd name="connsiteX29" fmla="*/ 1295400 w 4486275"/>
              <a:gd name="connsiteY29" fmla="*/ 942975 h 1416050"/>
              <a:gd name="connsiteX30" fmla="*/ 1276350 w 4486275"/>
              <a:gd name="connsiteY30" fmla="*/ 942975 h 1416050"/>
              <a:gd name="connsiteX31" fmla="*/ 1276350 w 4486275"/>
              <a:gd name="connsiteY31" fmla="*/ 889000 h 1416050"/>
              <a:gd name="connsiteX32" fmla="*/ 1241425 w 4486275"/>
              <a:gd name="connsiteY32" fmla="*/ 889000 h 1416050"/>
              <a:gd name="connsiteX33" fmla="*/ 1203325 w 4486275"/>
              <a:gd name="connsiteY33" fmla="*/ 889000 h 1416050"/>
              <a:gd name="connsiteX34" fmla="*/ 1203325 w 4486275"/>
              <a:gd name="connsiteY34" fmla="*/ 854075 h 1416050"/>
              <a:gd name="connsiteX35" fmla="*/ 1203325 w 4486275"/>
              <a:gd name="connsiteY35" fmla="*/ 854075 h 1416050"/>
              <a:gd name="connsiteX36" fmla="*/ 1190625 w 4486275"/>
              <a:gd name="connsiteY36" fmla="*/ 841375 h 1416050"/>
              <a:gd name="connsiteX37" fmla="*/ 1123950 w 4486275"/>
              <a:gd name="connsiteY37" fmla="*/ 841375 h 1416050"/>
              <a:gd name="connsiteX38" fmla="*/ 1123950 w 4486275"/>
              <a:gd name="connsiteY38" fmla="*/ 803275 h 1416050"/>
              <a:gd name="connsiteX39" fmla="*/ 971550 w 4486275"/>
              <a:gd name="connsiteY39" fmla="*/ 803275 h 1416050"/>
              <a:gd name="connsiteX40" fmla="*/ 971550 w 4486275"/>
              <a:gd name="connsiteY40" fmla="*/ 803275 h 1416050"/>
              <a:gd name="connsiteX41" fmla="*/ 911225 w 4486275"/>
              <a:gd name="connsiteY41" fmla="*/ 803275 h 1416050"/>
              <a:gd name="connsiteX42" fmla="*/ 911225 w 4486275"/>
              <a:gd name="connsiteY42" fmla="*/ 762000 h 1416050"/>
              <a:gd name="connsiteX43" fmla="*/ 838200 w 4486275"/>
              <a:gd name="connsiteY43" fmla="*/ 762000 h 1416050"/>
              <a:gd name="connsiteX44" fmla="*/ 838200 w 4486275"/>
              <a:gd name="connsiteY44" fmla="*/ 736600 h 1416050"/>
              <a:gd name="connsiteX45" fmla="*/ 822325 w 4486275"/>
              <a:gd name="connsiteY45" fmla="*/ 736600 h 1416050"/>
              <a:gd name="connsiteX46" fmla="*/ 822325 w 4486275"/>
              <a:gd name="connsiteY46" fmla="*/ 720725 h 1416050"/>
              <a:gd name="connsiteX47" fmla="*/ 819150 w 4486275"/>
              <a:gd name="connsiteY47" fmla="*/ 720725 h 1416050"/>
              <a:gd name="connsiteX48" fmla="*/ 819150 w 4486275"/>
              <a:gd name="connsiteY48" fmla="*/ 682625 h 1416050"/>
              <a:gd name="connsiteX49" fmla="*/ 777875 w 4486275"/>
              <a:gd name="connsiteY49" fmla="*/ 682625 h 1416050"/>
              <a:gd name="connsiteX50" fmla="*/ 777875 w 4486275"/>
              <a:gd name="connsiteY50" fmla="*/ 644525 h 1416050"/>
              <a:gd name="connsiteX51" fmla="*/ 708025 w 4486275"/>
              <a:gd name="connsiteY51" fmla="*/ 644525 h 1416050"/>
              <a:gd name="connsiteX52" fmla="*/ 706437 w 4486275"/>
              <a:gd name="connsiteY52" fmla="*/ 593725 h 1416050"/>
              <a:gd name="connsiteX53" fmla="*/ 623887 w 4486275"/>
              <a:gd name="connsiteY53" fmla="*/ 593725 h 1416050"/>
              <a:gd name="connsiteX54" fmla="*/ 625475 w 4486275"/>
              <a:gd name="connsiteY54" fmla="*/ 546100 h 1416050"/>
              <a:gd name="connsiteX55" fmla="*/ 590550 w 4486275"/>
              <a:gd name="connsiteY55" fmla="*/ 546100 h 1416050"/>
              <a:gd name="connsiteX56" fmla="*/ 590550 w 4486275"/>
              <a:gd name="connsiteY56" fmla="*/ 530225 h 1416050"/>
              <a:gd name="connsiteX57" fmla="*/ 546100 w 4486275"/>
              <a:gd name="connsiteY57" fmla="*/ 530225 h 1416050"/>
              <a:gd name="connsiteX58" fmla="*/ 546100 w 4486275"/>
              <a:gd name="connsiteY58" fmla="*/ 495300 h 1416050"/>
              <a:gd name="connsiteX59" fmla="*/ 536575 w 4486275"/>
              <a:gd name="connsiteY59" fmla="*/ 492125 h 1416050"/>
              <a:gd name="connsiteX60" fmla="*/ 536575 w 4486275"/>
              <a:gd name="connsiteY60" fmla="*/ 469900 h 1416050"/>
              <a:gd name="connsiteX61" fmla="*/ 504825 w 4486275"/>
              <a:gd name="connsiteY61" fmla="*/ 469900 h 1416050"/>
              <a:gd name="connsiteX62" fmla="*/ 504825 w 4486275"/>
              <a:gd name="connsiteY62" fmla="*/ 438150 h 1416050"/>
              <a:gd name="connsiteX63" fmla="*/ 441325 w 4486275"/>
              <a:gd name="connsiteY63" fmla="*/ 438150 h 1416050"/>
              <a:gd name="connsiteX64" fmla="*/ 441325 w 4486275"/>
              <a:gd name="connsiteY64" fmla="*/ 371475 h 1416050"/>
              <a:gd name="connsiteX65" fmla="*/ 422275 w 4486275"/>
              <a:gd name="connsiteY65" fmla="*/ 371475 h 1416050"/>
              <a:gd name="connsiteX66" fmla="*/ 422275 w 4486275"/>
              <a:gd name="connsiteY66" fmla="*/ 352425 h 1416050"/>
              <a:gd name="connsiteX67" fmla="*/ 361950 w 4486275"/>
              <a:gd name="connsiteY67" fmla="*/ 352425 h 1416050"/>
              <a:gd name="connsiteX68" fmla="*/ 361950 w 4486275"/>
              <a:gd name="connsiteY68" fmla="*/ 282575 h 1416050"/>
              <a:gd name="connsiteX69" fmla="*/ 358775 w 4486275"/>
              <a:gd name="connsiteY69" fmla="*/ 285750 h 1416050"/>
              <a:gd name="connsiteX70" fmla="*/ 358775 w 4486275"/>
              <a:gd name="connsiteY70" fmla="*/ 254000 h 1416050"/>
              <a:gd name="connsiteX71" fmla="*/ 349250 w 4486275"/>
              <a:gd name="connsiteY71" fmla="*/ 254000 h 1416050"/>
              <a:gd name="connsiteX72" fmla="*/ 349250 w 4486275"/>
              <a:gd name="connsiteY72" fmla="*/ 225425 h 1416050"/>
              <a:gd name="connsiteX73" fmla="*/ 317500 w 4486275"/>
              <a:gd name="connsiteY73" fmla="*/ 225425 h 1416050"/>
              <a:gd name="connsiteX74" fmla="*/ 317500 w 4486275"/>
              <a:gd name="connsiteY74" fmla="*/ 209550 h 1416050"/>
              <a:gd name="connsiteX75" fmla="*/ 219075 w 4486275"/>
              <a:gd name="connsiteY75" fmla="*/ 209550 h 1416050"/>
              <a:gd name="connsiteX76" fmla="*/ 219075 w 4486275"/>
              <a:gd name="connsiteY76" fmla="*/ 171450 h 1416050"/>
              <a:gd name="connsiteX77" fmla="*/ 200025 w 4486275"/>
              <a:gd name="connsiteY77" fmla="*/ 171450 h 1416050"/>
              <a:gd name="connsiteX78" fmla="*/ 200025 w 4486275"/>
              <a:gd name="connsiteY78" fmla="*/ 152400 h 1416050"/>
              <a:gd name="connsiteX79" fmla="*/ 184150 w 4486275"/>
              <a:gd name="connsiteY79" fmla="*/ 157162 h 1416050"/>
              <a:gd name="connsiteX80" fmla="*/ 182562 w 4486275"/>
              <a:gd name="connsiteY80" fmla="*/ 141288 h 1416050"/>
              <a:gd name="connsiteX81" fmla="*/ 168275 w 4486275"/>
              <a:gd name="connsiteY81" fmla="*/ 130175 h 1416050"/>
              <a:gd name="connsiteX82" fmla="*/ 168275 w 4486275"/>
              <a:gd name="connsiteY82" fmla="*/ 104775 h 1416050"/>
              <a:gd name="connsiteX83" fmla="*/ 136525 w 4486275"/>
              <a:gd name="connsiteY83" fmla="*/ 104775 h 1416050"/>
              <a:gd name="connsiteX84" fmla="*/ 136525 w 4486275"/>
              <a:gd name="connsiteY84" fmla="*/ 79375 h 1416050"/>
              <a:gd name="connsiteX85" fmla="*/ 133350 w 4486275"/>
              <a:gd name="connsiteY85" fmla="*/ 79375 h 1416050"/>
              <a:gd name="connsiteX86" fmla="*/ 133350 w 4486275"/>
              <a:gd name="connsiteY86" fmla="*/ 28575 h 1416050"/>
              <a:gd name="connsiteX87" fmla="*/ 44450 w 4486275"/>
              <a:gd name="connsiteY87" fmla="*/ 28575 h 1416050"/>
              <a:gd name="connsiteX88" fmla="*/ 44450 w 4486275"/>
              <a:gd name="connsiteY88" fmla="*/ 28575 h 1416050"/>
              <a:gd name="connsiteX89" fmla="*/ 44450 w 4486275"/>
              <a:gd name="connsiteY89" fmla="*/ 0 h 1416050"/>
              <a:gd name="connsiteX90" fmla="*/ 0 w 4486275"/>
              <a:gd name="connsiteY90" fmla="*/ 0 h 1416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4486275" h="1416050">
                <a:moveTo>
                  <a:pt x="4486275" y="1416050"/>
                </a:moveTo>
                <a:lnTo>
                  <a:pt x="3600450" y="1416050"/>
                </a:lnTo>
                <a:lnTo>
                  <a:pt x="3600450" y="1333500"/>
                </a:lnTo>
                <a:lnTo>
                  <a:pt x="3546475" y="1333500"/>
                </a:lnTo>
                <a:lnTo>
                  <a:pt x="3546475" y="1260475"/>
                </a:lnTo>
                <a:lnTo>
                  <a:pt x="2413000" y="1260475"/>
                </a:lnTo>
                <a:lnTo>
                  <a:pt x="2413000" y="1228725"/>
                </a:lnTo>
                <a:lnTo>
                  <a:pt x="2273300" y="1228725"/>
                </a:lnTo>
                <a:lnTo>
                  <a:pt x="2273300" y="1196975"/>
                </a:lnTo>
                <a:lnTo>
                  <a:pt x="2108200" y="1196975"/>
                </a:lnTo>
                <a:lnTo>
                  <a:pt x="2108200" y="1165225"/>
                </a:lnTo>
                <a:lnTo>
                  <a:pt x="1995487" y="1165225"/>
                </a:lnTo>
                <a:lnTo>
                  <a:pt x="2000250" y="1149350"/>
                </a:lnTo>
                <a:lnTo>
                  <a:pt x="1917700" y="1149350"/>
                </a:lnTo>
                <a:lnTo>
                  <a:pt x="1917700" y="1111250"/>
                </a:lnTo>
                <a:lnTo>
                  <a:pt x="1720850" y="1111250"/>
                </a:lnTo>
                <a:lnTo>
                  <a:pt x="1720850" y="1082675"/>
                </a:lnTo>
                <a:lnTo>
                  <a:pt x="1631950" y="1082675"/>
                </a:lnTo>
                <a:lnTo>
                  <a:pt x="1631950" y="1044575"/>
                </a:lnTo>
                <a:lnTo>
                  <a:pt x="1612900" y="1044575"/>
                </a:lnTo>
                <a:lnTo>
                  <a:pt x="1612900" y="1031875"/>
                </a:lnTo>
                <a:lnTo>
                  <a:pt x="1597025" y="1031875"/>
                </a:lnTo>
                <a:lnTo>
                  <a:pt x="1597025" y="1009650"/>
                </a:lnTo>
                <a:lnTo>
                  <a:pt x="1508125" y="1009650"/>
                </a:lnTo>
                <a:lnTo>
                  <a:pt x="1508125" y="977900"/>
                </a:lnTo>
                <a:lnTo>
                  <a:pt x="1474787" y="973138"/>
                </a:lnTo>
                <a:lnTo>
                  <a:pt x="1473200" y="957263"/>
                </a:lnTo>
                <a:lnTo>
                  <a:pt x="1366837" y="957263"/>
                </a:lnTo>
                <a:lnTo>
                  <a:pt x="1368425" y="942975"/>
                </a:lnTo>
                <a:lnTo>
                  <a:pt x="1295400" y="942975"/>
                </a:lnTo>
                <a:lnTo>
                  <a:pt x="1276350" y="942975"/>
                </a:lnTo>
                <a:lnTo>
                  <a:pt x="1276350" y="889000"/>
                </a:lnTo>
                <a:lnTo>
                  <a:pt x="1241425" y="889000"/>
                </a:lnTo>
                <a:lnTo>
                  <a:pt x="1203325" y="889000"/>
                </a:lnTo>
                <a:lnTo>
                  <a:pt x="1203325" y="854075"/>
                </a:lnTo>
                <a:lnTo>
                  <a:pt x="1203325" y="854075"/>
                </a:lnTo>
                <a:lnTo>
                  <a:pt x="1190625" y="841375"/>
                </a:lnTo>
                <a:lnTo>
                  <a:pt x="1123950" y="841375"/>
                </a:lnTo>
                <a:lnTo>
                  <a:pt x="1123950" y="803275"/>
                </a:lnTo>
                <a:lnTo>
                  <a:pt x="971550" y="803275"/>
                </a:lnTo>
                <a:lnTo>
                  <a:pt x="971550" y="803275"/>
                </a:lnTo>
                <a:lnTo>
                  <a:pt x="911225" y="803275"/>
                </a:lnTo>
                <a:lnTo>
                  <a:pt x="911225" y="762000"/>
                </a:lnTo>
                <a:lnTo>
                  <a:pt x="838200" y="762000"/>
                </a:lnTo>
                <a:lnTo>
                  <a:pt x="838200" y="736600"/>
                </a:lnTo>
                <a:lnTo>
                  <a:pt x="822325" y="736600"/>
                </a:lnTo>
                <a:lnTo>
                  <a:pt x="822325" y="720725"/>
                </a:lnTo>
                <a:lnTo>
                  <a:pt x="819150" y="720725"/>
                </a:lnTo>
                <a:lnTo>
                  <a:pt x="819150" y="682625"/>
                </a:lnTo>
                <a:lnTo>
                  <a:pt x="777875" y="682625"/>
                </a:lnTo>
                <a:lnTo>
                  <a:pt x="777875" y="644525"/>
                </a:lnTo>
                <a:lnTo>
                  <a:pt x="708025" y="644525"/>
                </a:lnTo>
                <a:cubicBezTo>
                  <a:pt x="707496" y="627592"/>
                  <a:pt x="706966" y="610658"/>
                  <a:pt x="706437" y="593725"/>
                </a:cubicBezTo>
                <a:lnTo>
                  <a:pt x="623887" y="593725"/>
                </a:lnTo>
                <a:cubicBezTo>
                  <a:pt x="624416" y="577850"/>
                  <a:pt x="624946" y="561975"/>
                  <a:pt x="625475" y="546100"/>
                </a:cubicBezTo>
                <a:lnTo>
                  <a:pt x="590550" y="546100"/>
                </a:lnTo>
                <a:lnTo>
                  <a:pt x="590550" y="530225"/>
                </a:lnTo>
                <a:lnTo>
                  <a:pt x="546100" y="530225"/>
                </a:lnTo>
                <a:lnTo>
                  <a:pt x="546100" y="495300"/>
                </a:lnTo>
                <a:lnTo>
                  <a:pt x="536575" y="492125"/>
                </a:lnTo>
                <a:lnTo>
                  <a:pt x="536575" y="469900"/>
                </a:lnTo>
                <a:lnTo>
                  <a:pt x="504825" y="469900"/>
                </a:lnTo>
                <a:lnTo>
                  <a:pt x="504825" y="438150"/>
                </a:lnTo>
                <a:lnTo>
                  <a:pt x="441325" y="438150"/>
                </a:lnTo>
                <a:lnTo>
                  <a:pt x="441325" y="371475"/>
                </a:lnTo>
                <a:lnTo>
                  <a:pt x="422275" y="371475"/>
                </a:lnTo>
                <a:lnTo>
                  <a:pt x="422275" y="352425"/>
                </a:lnTo>
                <a:lnTo>
                  <a:pt x="361950" y="352425"/>
                </a:lnTo>
                <a:lnTo>
                  <a:pt x="361950" y="282575"/>
                </a:lnTo>
                <a:lnTo>
                  <a:pt x="358775" y="285750"/>
                </a:lnTo>
                <a:lnTo>
                  <a:pt x="358775" y="254000"/>
                </a:lnTo>
                <a:lnTo>
                  <a:pt x="349250" y="254000"/>
                </a:lnTo>
                <a:lnTo>
                  <a:pt x="349250" y="225425"/>
                </a:lnTo>
                <a:lnTo>
                  <a:pt x="317500" y="225425"/>
                </a:lnTo>
                <a:lnTo>
                  <a:pt x="317500" y="209550"/>
                </a:lnTo>
                <a:lnTo>
                  <a:pt x="219075" y="209550"/>
                </a:lnTo>
                <a:lnTo>
                  <a:pt x="219075" y="171450"/>
                </a:lnTo>
                <a:lnTo>
                  <a:pt x="200025" y="171450"/>
                </a:lnTo>
                <a:lnTo>
                  <a:pt x="200025" y="152400"/>
                </a:lnTo>
                <a:lnTo>
                  <a:pt x="184150" y="157162"/>
                </a:lnTo>
                <a:lnTo>
                  <a:pt x="182562" y="141288"/>
                </a:lnTo>
                <a:lnTo>
                  <a:pt x="168275" y="130175"/>
                </a:lnTo>
                <a:lnTo>
                  <a:pt x="168275" y="104775"/>
                </a:lnTo>
                <a:lnTo>
                  <a:pt x="136525" y="104775"/>
                </a:lnTo>
                <a:lnTo>
                  <a:pt x="136525" y="79375"/>
                </a:lnTo>
                <a:lnTo>
                  <a:pt x="133350" y="79375"/>
                </a:lnTo>
                <a:lnTo>
                  <a:pt x="133350" y="28575"/>
                </a:lnTo>
                <a:lnTo>
                  <a:pt x="44450" y="28575"/>
                </a:lnTo>
                <a:lnTo>
                  <a:pt x="44450" y="28575"/>
                </a:lnTo>
                <a:lnTo>
                  <a:pt x="44450" y="0"/>
                </a:lnTo>
                <a:lnTo>
                  <a:pt x="0" y="0"/>
                </a:lnTo>
              </a:path>
            </a:pathLst>
          </a:custGeom>
          <a:noFill/>
          <a:ln w="28575">
            <a:solidFill>
              <a:schemeClr val="accent1"/>
            </a:solidFill>
            <a:miter lim="800000"/>
            <a:headEnd/>
            <a:tailEnd/>
          </a:ln>
        </p:spPr>
        <p:txBody>
          <a:bodyPr rtlCol="0" anchor="ctr"/>
          <a:lstStyle/>
          <a:p>
            <a:pPr algn="ctr"/>
            <a:endParaRPr lang="en-US"/>
          </a:p>
        </p:txBody>
      </p:sp>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GARNET Cohorts A1 and A2: OS</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Oaknin. ASCO 2022. Abstr 5509. Reproduced with permission.</a:t>
            </a:r>
            <a:endParaRPr lang="en-US" altLang="en-US" sz="1200" b="0" dirty="0">
              <a:solidFill>
                <a:schemeClr val="bg2"/>
              </a:solidFill>
              <a:latin typeface="Calibri" panose="020F0502020204030204" pitchFamily="34" charset="0"/>
            </a:endParaRPr>
          </a:p>
        </p:txBody>
      </p:sp>
      <p:sp>
        <p:nvSpPr>
          <p:cNvPr id="7" name="TextBox 6">
            <a:extLst>
              <a:ext uri="{FF2B5EF4-FFF2-40B4-BE49-F238E27FC236}">
                <a16:creationId xmlns:a16="http://schemas.microsoft.com/office/drawing/2014/main" id="{3D426804-5853-6617-EF2C-E1D7DCD6864D}"/>
              </a:ext>
            </a:extLst>
          </p:cNvPr>
          <p:cNvSpPr txBox="1"/>
          <p:nvPr/>
        </p:nvSpPr>
        <p:spPr bwMode="auto">
          <a:xfrm>
            <a:off x="1653243" y="1510310"/>
            <a:ext cx="32070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Cohort A1: dMMR/MSI-H EC</a:t>
            </a:r>
          </a:p>
        </p:txBody>
      </p:sp>
      <p:sp>
        <p:nvSpPr>
          <p:cNvPr id="12" name="TextBox 11">
            <a:extLst>
              <a:ext uri="{FF2B5EF4-FFF2-40B4-BE49-F238E27FC236}">
                <a16:creationId xmlns:a16="http://schemas.microsoft.com/office/drawing/2014/main" id="{54A4DA31-AE04-C52E-DC21-E95254AF2272}"/>
              </a:ext>
            </a:extLst>
          </p:cNvPr>
          <p:cNvSpPr txBox="1"/>
          <p:nvPr/>
        </p:nvSpPr>
        <p:spPr bwMode="auto">
          <a:xfrm>
            <a:off x="7183618" y="1510310"/>
            <a:ext cx="32070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Cohort A2: MMRp/MSS EC</a:t>
            </a:r>
          </a:p>
        </p:txBody>
      </p:sp>
      <p:grpSp>
        <p:nvGrpSpPr>
          <p:cNvPr id="2" name="Group 1">
            <a:extLst>
              <a:ext uri="{FF2B5EF4-FFF2-40B4-BE49-F238E27FC236}">
                <a16:creationId xmlns:a16="http://schemas.microsoft.com/office/drawing/2014/main" id="{E250DD5D-C882-7C97-99CA-59C3AD60B2DA}"/>
              </a:ext>
            </a:extLst>
          </p:cNvPr>
          <p:cNvGrpSpPr/>
          <p:nvPr/>
        </p:nvGrpSpPr>
        <p:grpSpPr>
          <a:xfrm>
            <a:off x="461224" y="1860279"/>
            <a:ext cx="5758883" cy="3676098"/>
            <a:chOff x="461224" y="1860279"/>
            <a:chExt cx="5758883" cy="3676098"/>
          </a:xfrm>
        </p:grpSpPr>
        <p:sp>
          <p:nvSpPr>
            <p:cNvPr id="10" name="TextBox 9">
              <a:extLst>
                <a:ext uri="{FF2B5EF4-FFF2-40B4-BE49-F238E27FC236}">
                  <a16:creationId xmlns:a16="http://schemas.microsoft.com/office/drawing/2014/main" id="{64430152-8A53-F018-2056-D44640C9D19A}"/>
                </a:ext>
              </a:extLst>
            </p:cNvPr>
            <p:cNvSpPr txBox="1"/>
            <p:nvPr/>
          </p:nvSpPr>
          <p:spPr bwMode="auto">
            <a:xfrm rot="16200000">
              <a:off x="-54910" y="3353124"/>
              <a:ext cx="130926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Probability of OS</a:t>
              </a:r>
            </a:p>
          </p:txBody>
        </p:sp>
        <p:sp>
          <p:nvSpPr>
            <p:cNvPr id="13" name="TextBox 12">
              <a:extLst>
                <a:ext uri="{FF2B5EF4-FFF2-40B4-BE49-F238E27FC236}">
                  <a16:creationId xmlns:a16="http://schemas.microsoft.com/office/drawing/2014/main" id="{3F7C77E6-960B-F2B2-2EE5-A6893DCB0691}"/>
                </a:ext>
              </a:extLst>
            </p:cNvPr>
            <p:cNvSpPr txBox="1"/>
            <p:nvPr/>
          </p:nvSpPr>
          <p:spPr bwMode="auto">
            <a:xfrm>
              <a:off x="3072696" y="5259378"/>
              <a:ext cx="40267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Mo</a:t>
              </a:r>
            </a:p>
          </p:txBody>
        </p:sp>
        <p:grpSp>
          <p:nvGrpSpPr>
            <p:cNvPr id="14" name="Group 13">
              <a:extLst>
                <a:ext uri="{FF2B5EF4-FFF2-40B4-BE49-F238E27FC236}">
                  <a16:creationId xmlns:a16="http://schemas.microsoft.com/office/drawing/2014/main" id="{2D4AEF6B-675B-FEFC-05FD-6FC429D87140}"/>
                </a:ext>
              </a:extLst>
            </p:cNvPr>
            <p:cNvGrpSpPr/>
            <p:nvPr/>
          </p:nvGrpSpPr>
          <p:grpSpPr>
            <a:xfrm>
              <a:off x="646506" y="1860279"/>
              <a:ext cx="380232" cy="3308621"/>
              <a:chOff x="792381" y="1569166"/>
              <a:chExt cx="380232" cy="3050751"/>
            </a:xfrm>
          </p:grpSpPr>
          <p:sp>
            <p:nvSpPr>
              <p:cNvPr id="83" name="TextBox 82">
                <a:extLst>
                  <a:ext uri="{FF2B5EF4-FFF2-40B4-BE49-F238E27FC236}">
                    <a16:creationId xmlns:a16="http://schemas.microsoft.com/office/drawing/2014/main" id="{3377EF28-02D9-1666-3FD3-66AD068642EB}"/>
                  </a:ext>
                </a:extLst>
              </p:cNvPr>
              <p:cNvSpPr txBox="1"/>
              <p:nvPr/>
            </p:nvSpPr>
            <p:spPr bwMode="auto">
              <a:xfrm>
                <a:off x="909400" y="4361385"/>
                <a:ext cx="263213"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Aft>
                    <a:spcPct val="0"/>
                  </a:spcAft>
                  <a:buClrTx/>
                  <a:buFontTx/>
                  <a:buNone/>
                </a:pPr>
                <a:r>
                  <a:rPr lang="en-US" sz="1200" b="0" dirty="0">
                    <a:solidFill>
                      <a:schemeClr val="bg1"/>
                    </a:solidFill>
                    <a:latin typeface="Calibri" panose="020F0502020204030204" pitchFamily="34" charset="0"/>
                  </a:rPr>
                  <a:t>0</a:t>
                </a:r>
              </a:p>
            </p:txBody>
          </p:sp>
          <p:sp>
            <p:nvSpPr>
              <p:cNvPr id="84" name="TextBox 83">
                <a:extLst>
                  <a:ext uri="{FF2B5EF4-FFF2-40B4-BE49-F238E27FC236}">
                    <a16:creationId xmlns:a16="http://schemas.microsoft.com/office/drawing/2014/main" id="{F993D2C1-5887-D18E-8A2B-C4839A1F1429}"/>
                  </a:ext>
                </a:extLst>
              </p:cNvPr>
              <p:cNvSpPr txBox="1"/>
              <p:nvPr/>
            </p:nvSpPr>
            <p:spPr bwMode="auto">
              <a:xfrm>
                <a:off x="792381" y="3802942"/>
                <a:ext cx="380232"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Aft>
                    <a:spcPct val="0"/>
                  </a:spcAft>
                  <a:buClrTx/>
                  <a:buFontTx/>
                  <a:buNone/>
                </a:pPr>
                <a:r>
                  <a:rPr lang="en-US" sz="1200" b="0" dirty="0">
                    <a:solidFill>
                      <a:schemeClr val="bg1"/>
                    </a:solidFill>
                    <a:latin typeface="Calibri" panose="020F0502020204030204" pitchFamily="34" charset="0"/>
                  </a:rPr>
                  <a:t>0.2</a:t>
                </a:r>
              </a:p>
            </p:txBody>
          </p:sp>
          <p:sp>
            <p:nvSpPr>
              <p:cNvPr id="85" name="TextBox 84">
                <a:extLst>
                  <a:ext uri="{FF2B5EF4-FFF2-40B4-BE49-F238E27FC236}">
                    <a16:creationId xmlns:a16="http://schemas.microsoft.com/office/drawing/2014/main" id="{8F952D5B-6217-53AF-5BDC-4F8D61222892}"/>
                  </a:ext>
                </a:extLst>
              </p:cNvPr>
              <p:cNvSpPr txBox="1"/>
              <p:nvPr/>
            </p:nvSpPr>
            <p:spPr bwMode="auto">
              <a:xfrm>
                <a:off x="792381" y="3244498"/>
                <a:ext cx="380232"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Aft>
                    <a:spcPct val="0"/>
                  </a:spcAft>
                  <a:buClrTx/>
                  <a:buFontTx/>
                  <a:buNone/>
                </a:pPr>
                <a:r>
                  <a:rPr lang="en-US" sz="1200" dirty="0">
                    <a:solidFill>
                      <a:schemeClr val="bg1"/>
                    </a:solidFill>
                    <a:latin typeface="Calibri" panose="020F0502020204030204" pitchFamily="34" charset="0"/>
                  </a:rPr>
                  <a:t>0.4</a:t>
                </a:r>
                <a:endParaRPr lang="en-US" sz="1200" b="0" dirty="0">
                  <a:solidFill>
                    <a:schemeClr val="bg1"/>
                  </a:solidFill>
                  <a:latin typeface="Calibri" panose="020F0502020204030204" pitchFamily="34" charset="0"/>
                </a:endParaRPr>
              </a:p>
            </p:txBody>
          </p:sp>
          <p:sp>
            <p:nvSpPr>
              <p:cNvPr id="86" name="TextBox 85">
                <a:extLst>
                  <a:ext uri="{FF2B5EF4-FFF2-40B4-BE49-F238E27FC236}">
                    <a16:creationId xmlns:a16="http://schemas.microsoft.com/office/drawing/2014/main" id="{969BEBB6-7D24-FF96-39EE-821C02F91867}"/>
                  </a:ext>
                </a:extLst>
              </p:cNvPr>
              <p:cNvSpPr txBox="1"/>
              <p:nvPr/>
            </p:nvSpPr>
            <p:spPr bwMode="auto">
              <a:xfrm>
                <a:off x="792381" y="2686054"/>
                <a:ext cx="380232"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Aft>
                    <a:spcPct val="0"/>
                  </a:spcAft>
                  <a:buClrTx/>
                  <a:buFontTx/>
                  <a:buNone/>
                </a:pPr>
                <a:r>
                  <a:rPr lang="en-US" sz="1200" b="0" dirty="0">
                    <a:solidFill>
                      <a:schemeClr val="bg1"/>
                    </a:solidFill>
                    <a:latin typeface="Calibri" panose="020F0502020204030204" pitchFamily="34" charset="0"/>
                  </a:rPr>
                  <a:t>0.6</a:t>
                </a:r>
              </a:p>
            </p:txBody>
          </p:sp>
          <p:sp>
            <p:nvSpPr>
              <p:cNvPr id="87" name="TextBox 86">
                <a:extLst>
                  <a:ext uri="{FF2B5EF4-FFF2-40B4-BE49-F238E27FC236}">
                    <a16:creationId xmlns:a16="http://schemas.microsoft.com/office/drawing/2014/main" id="{49CC2602-2293-8AA0-C2AD-8781034F59CA}"/>
                  </a:ext>
                </a:extLst>
              </p:cNvPr>
              <p:cNvSpPr txBox="1"/>
              <p:nvPr/>
            </p:nvSpPr>
            <p:spPr bwMode="auto">
              <a:xfrm>
                <a:off x="792381" y="2127610"/>
                <a:ext cx="380232"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Aft>
                    <a:spcPct val="0"/>
                  </a:spcAft>
                  <a:buClrTx/>
                  <a:buFontTx/>
                  <a:buNone/>
                </a:pPr>
                <a:r>
                  <a:rPr lang="en-US" sz="1200" b="0" dirty="0">
                    <a:solidFill>
                      <a:schemeClr val="bg1"/>
                    </a:solidFill>
                    <a:latin typeface="Calibri" panose="020F0502020204030204" pitchFamily="34" charset="0"/>
                  </a:rPr>
                  <a:t>0.8</a:t>
                </a:r>
              </a:p>
            </p:txBody>
          </p:sp>
          <p:sp>
            <p:nvSpPr>
              <p:cNvPr id="88" name="TextBox 87">
                <a:extLst>
                  <a:ext uri="{FF2B5EF4-FFF2-40B4-BE49-F238E27FC236}">
                    <a16:creationId xmlns:a16="http://schemas.microsoft.com/office/drawing/2014/main" id="{D2E1BFF4-6BE1-3DE6-A6D1-017B2AA62273}"/>
                  </a:ext>
                </a:extLst>
              </p:cNvPr>
              <p:cNvSpPr txBox="1"/>
              <p:nvPr/>
            </p:nvSpPr>
            <p:spPr bwMode="auto">
              <a:xfrm>
                <a:off x="792381" y="1569166"/>
                <a:ext cx="380232"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Aft>
                    <a:spcPct val="0"/>
                  </a:spcAft>
                  <a:buClrTx/>
                  <a:buFontTx/>
                  <a:buNone/>
                </a:pPr>
                <a:r>
                  <a:rPr lang="en-US" sz="1200" dirty="0">
                    <a:solidFill>
                      <a:schemeClr val="bg1"/>
                    </a:solidFill>
                    <a:latin typeface="Calibri" panose="020F0502020204030204" pitchFamily="34" charset="0"/>
                  </a:rPr>
                  <a:t>1.</a:t>
                </a:r>
                <a:r>
                  <a:rPr lang="en-US" sz="1200" b="0" dirty="0">
                    <a:solidFill>
                      <a:schemeClr val="bg1"/>
                    </a:solidFill>
                    <a:latin typeface="Calibri" panose="020F0502020204030204" pitchFamily="34" charset="0"/>
                  </a:rPr>
                  <a:t>0</a:t>
                </a:r>
              </a:p>
            </p:txBody>
          </p:sp>
        </p:grpSp>
        <p:grpSp>
          <p:nvGrpSpPr>
            <p:cNvPr id="15" name="Group 14">
              <a:extLst>
                <a:ext uri="{FF2B5EF4-FFF2-40B4-BE49-F238E27FC236}">
                  <a16:creationId xmlns:a16="http://schemas.microsoft.com/office/drawing/2014/main" id="{0818B67E-BED5-AE89-0AA0-E8CBD6E71FA9}"/>
                </a:ext>
              </a:extLst>
            </p:cNvPr>
            <p:cNvGrpSpPr/>
            <p:nvPr/>
          </p:nvGrpSpPr>
          <p:grpSpPr>
            <a:xfrm>
              <a:off x="910434" y="5074797"/>
              <a:ext cx="5309673" cy="258532"/>
              <a:chOff x="1298396" y="4647617"/>
              <a:chExt cx="12001136" cy="285773"/>
            </a:xfrm>
          </p:grpSpPr>
          <p:sp>
            <p:nvSpPr>
              <p:cNvPr id="56" name="TextBox 55">
                <a:extLst>
                  <a:ext uri="{FF2B5EF4-FFF2-40B4-BE49-F238E27FC236}">
                    <a16:creationId xmlns:a16="http://schemas.microsoft.com/office/drawing/2014/main" id="{5106B152-8716-D370-C25E-0D170568B85D}"/>
                  </a:ext>
                </a:extLst>
              </p:cNvPr>
              <p:cNvSpPr txBox="1"/>
              <p:nvPr/>
            </p:nvSpPr>
            <p:spPr bwMode="auto">
              <a:xfrm>
                <a:off x="1298396" y="4647617"/>
                <a:ext cx="573062" cy="285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0</a:t>
                </a:r>
              </a:p>
            </p:txBody>
          </p:sp>
          <p:sp>
            <p:nvSpPr>
              <p:cNvPr id="58" name="TextBox 57">
                <a:extLst>
                  <a:ext uri="{FF2B5EF4-FFF2-40B4-BE49-F238E27FC236}">
                    <a16:creationId xmlns:a16="http://schemas.microsoft.com/office/drawing/2014/main" id="{EC592666-1167-5F5C-DFFD-55568688D5DB}"/>
                  </a:ext>
                </a:extLst>
              </p:cNvPr>
              <p:cNvSpPr txBox="1"/>
              <p:nvPr/>
            </p:nvSpPr>
            <p:spPr bwMode="auto">
              <a:xfrm>
                <a:off x="2099976" y="4647617"/>
                <a:ext cx="573062" cy="285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4</a:t>
                </a:r>
              </a:p>
            </p:txBody>
          </p:sp>
          <p:sp>
            <p:nvSpPr>
              <p:cNvPr id="60" name="TextBox 59">
                <a:extLst>
                  <a:ext uri="{FF2B5EF4-FFF2-40B4-BE49-F238E27FC236}">
                    <a16:creationId xmlns:a16="http://schemas.microsoft.com/office/drawing/2014/main" id="{A626C52E-01BE-63E6-A5CE-0FF937B802EF}"/>
                  </a:ext>
                </a:extLst>
              </p:cNvPr>
              <p:cNvSpPr txBox="1"/>
              <p:nvPr/>
            </p:nvSpPr>
            <p:spPr bwMode="auto">
              <a:xfrm>
                <a:off x="2915566" y="4647617"/>
                <a:ext cx="573062" cy="285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8</a:t>
                </a:r>
              </a:p>
            </p:txBody>
          </p:sp>
          <p:sp>
            <p:nvSpPr>
              <p:cNvPr id="62" name="TextBox 61">
                <a:extLst>
                  <a:ext uri="{FF2B5EF4-FFF2-40B4-BE49-F238E27FC236}">
                    <a16:creationId xmlns:a16="http://schemas.microsoft.com/office/drawing/2014/main" id="{EAA5493F-9F6B-63B3-0D33-B8A5001C4479}"/>
                  </a:ext>
                </a:extLst>
              </p:cNvPr>
              <p:cNvSpPr txBox="1"/>
              <p:nvPr/>
            </p:nvSpPr>
            <p:spPr bwMode="auto">
              <a:xfrm>
                <a:off x="3631641" y="4647617"/>
                <a:ext cx="744072" cy="285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12</a:t>
                </a:r>
              </a:p>
            </p:txBody>
          </p:sp>
          <p:sp>
            <p:nvSpPr>
              <p:cNvPr id="64" name="TextBox 63">
                <a:extLst>
                  <a:ext uri="{FF2B5EF4-FFF2-40B4-BE49-F238E27FC236}">
                    <a16:creationId xmlns:a16="http://schemas.microsoft.com/office/drawing/2014/main" id="{98DD55A0-CBB7-B178-B118-781B7199B170}"/>
                  </a:ext>
                </a:extLst>
              </p:cNvPr>
              <p:cNvSpPr txBox="1"/>
              <p:nvPr/>
            </p:nvSpPr>
            <p:spPr bwMode="auto">
              <a:xfrm>
                <a:off x="4468772" y="4647617"/>
                <a:ext cx="744072" cy="285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16</a:t>
                </a:r>
              </a:p>
            </p:txBody>
          </p:sp>
          <p:sp>
            <p:nvSpPr>
              <p:cNvPr id="66" name="TextBox 65">
                <a:extLst>
                  <a:ext uri="{FF2B5EF4-FFF2-40B4-BE49-F238E27FC236}">
                    <a16:creationId xmlns:a16="http://schemas.microsoft.com/office/drawing/2014/main" id="{7074BC0C-74B8-F3D5-07AD-CCE86D327521}"/>
                  </a:ext>
                </a:extLst>
              </p:cNvPr>
              <p:cNvSpPr txBox="1"/>
              <p:nvPr/>
            </p:nvSpPr>
            <p:spPr bwMode="auto">
              <a:xfrm>
                <a:off x="5295751" y="4647617"/>
                <a:ext cx="744072" cy="285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20</a:t>
                </a:r>
              </a:p>
            </p:txBody>
          </p:sp>
          <p:sp>
            <p:nvSpPr>
              <p:cNvPr id="68" name="TextBox 67">
                <a:extLst>
                  <a:ext uri="{FF2B5EF4-FFF2-40B4-BE49-F238E27FC236}">
                    <a16:creationId xmlns:a16="http://schemas.microsoft.com/office/drawing/2014/main" id="{F7143B48-08F8-70E9-8E4A-3B708D5A574B}"/>
                  </a:ext>
                </a:extLst>
              </p:cNvPr>
              <p:cNvSpPr txBox="1"/>
              <p:nvPr/>
            </p:nvSpPr>
            <p:spPr bwMode="auto">
              <a:xfrm>
                <a:off x="6107108" y="4647617"/>
                <a:ext cx="744072" cy="285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24</a:t>
                </a:r>
              </a:p>
            </p:txBody>
          </p:sp>
          <p:sp>
            <p:nvSpPr>
              <p:cNvPr id="70" name="TextBox 69">
                <a:extLst>
                  <a:ext uri="{FF2B5EF4-FFF2-40B4-BE49-F238E27FC236}">
                    <a16:creationId xmlns:a16="http://schemas.microsoft.com/office/drawing/2014/main" id="{6B91D157-947E-EB6A-534F-EC10BEA8BB22}"/>
                  </a:ext>
                </a:extLst>
              </p:cNvPr>
              <p:cNvSpPr txBox="1"/>
              <p:nvPr/>
            </p:nvSpPr>
            <p:spPr bwMode="auto">
              <a:xfrm>
                <a:off x="6933710" y="4647617"/>
                <a:ext cx="744072" cy="285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dirty="0">
                    <a:solidFill>
                      <a:schemeClr val="bg1"/>
                    </a:solidFill>
                    <a:latin typeface="Calibri" panose="020F0502020204030204" pitchFamily="34" charset="0"/>
                  </a:rPr>
                  <a:t>28</a:t>
                </a:r>
                <a:endParaRPr lang="en-US" sz="1200" b="0" dirty="0">
                  <a:solidFill>
                    <a:schemeClr val="bg1"/>
                  </a:solidFill>
                  <a:latin typeface="Calibri" panose="020F0502020204030204" pitchFamily="34" charset="0"/>
                </a:endParaRPr>
              </a:p>
            </p:txBody>
          </p:sp>
          <p:sp>
            <p:nvSpPr>
              <p:cNvPr id="72" name="TextBox 71">
                <a:extLst>
                  <a:ext uri="{FF2B5EF4-FFF2-40B4-BE49-F238E27FC236}">
                    <a16:creationId xmlns:a16="http://schemas.microsoft.com/office/drawing/2014/main" id="{689CA3AB-F083-6922-F237-B40C616339D9}"/>
                  </a:ext>
                </a:extLst>
              </p:cNvPr>
              <p:cNvSpPr txBox="1"/>
              <p:nvPr/>
            </p:nvSpPr>
            <p:spPr bwMode="auto">
              <a:xfrm>
                <a:off x="7755601" y="4647617"/>
                <a:ext cx="744072" cy="285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32</a:t>
                </a:r>
              </a:p>
            </p:txBody>
          </p:sp>
          <p:sp>
            <p:nvSpPr>
              <p:cNvPr id="74" name="TextBox 73">
                <a:extLst>
                  <a:ext uri="{FF2B5EF4-FFF2-40B4-BE49-F238E27FC236}">
                    <a16:creationId xmlns:a16="http://schemas.microsoft.com/office/drawing/2014/main" id="{C368B93B-65D4-AF45-B1C9-AB4B91404711}"/>
                  </a:ext>
                </a:extLst>
              </p:cNvPr>
              <p:cNvSpPr txBox="1"/>
              <p:nvPr/>
            </p:nvSpPr>
            <p:spPr bwMode="auto">
              <a:xfrm>
                <a:off x="8562262" y="4647617"/>
                <a:ext cx="744072" cy="285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36</a:t>
                </a:r>
              </a:p>
            </p:txBody>
          </p:sp>
          <p:sp>
            <p:nvSpPr>
              <p:cNvPr id="76" name="TextBox 75">
                <a:extLst>
                  <a:ext uri="{FF2B5EF4-FFF2-40B4-BE49-F238E27FC236}">
                    <a16:creationId xmlns:a16="http://schemas.microsoft.com/office/drawing/2014/main" id="{7BA6BCB6-6511-49A8-C93F-A4391189AC11}"/>
                  </a:ext>
                </a:extLst>
              </p:cNvPr>
              <p:cNvSpPr txBox="1"/>
              <p:nvPr/>
            </p:nvSpPr>
            <p:spPr bwMode="auto">
              <a:xfrm>
                <a:off x="9379217" y="4647617"/>
                <a:ext cx="773516" cy="285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40</a:t>
                </a:r>
              </a:p>
            </p:txBody>
          </p:sp>
          <p:sp>
            <p:nvSpPr>
              <p:cNvPr id="78" name="TextBox 77">
                <a:extLst>
                  <a:ext uri="{FF2B5EF4-FFF2-40B4-BE49-F238E27FC236}">
                    <a16:creationId xmlns:a16="http://schemas.microsoft.com/office/drawing/2014/main" id="{E0A9F07E-8AB4-987B-6AF1-0801686F23BF}"/>
                  </a:ext>
                </a:extLst>
              </p:cNvPr>
              <p:cNvSpPr txBox="1"/>
              <p:nvPr/>
            </p:nvSpPr>
            <p:spPr bwMode="auto">
              <a:xfrm>
                <a:off x="10185500" y="4647617"/>
                <a:ext cx="773516" cy="285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44</a:t>
                </a:r>
              </a:p>
            </p:txBody>
          </p:sp>
          <p:sp>
            <p:nvSpPr>
              <p:cNvPr id="80" name="TextBox 79">
                <a:extLst>
                  <a:ext uri="{FF2B5EF4-FFF2-40B4-BE49-F238E27FC236}">
                    <a16:creationId xmlns:a16="http://schemas.microsoft.com/office/drawing/2014/main" id="{E1F08089-17E6-C784-F6DC-74B4DA715F43}"/>
                  </a:ext>
                </a:extLst>
              </p:cNvPr>
              <p:cNvSpPr txBox="1"/>
              <p:nvPr/>
            </p:nvSpPr>
            <p:spPr bwMode="auto">
              <a:xfrm>
                <a:off x="10946398" y="4647617"/>
                <a:ext cx="773516" cy="285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dirty="0">
                    <a:solidFill>
                      <a:schemeClr val="bg1"/>
                    </a:solidFill>
                    <a:latin typeface="Calibri" panose="020F0502020204030204" pitchFamily="34" charset="0"/>
                  </a:rPr>
                  <a:t>48</a:t>
                </a:r>
                <a:endParaRPr lang="en-US" sz="1200" b="0" dirty="0">
                  <a:solidFill>
                    <a:schemeClr val="bg1"/>
                  </a:solidFill>
                  <a:latin typeface="Calibri" panose="020F0502020204030204" pitchFamily="34" charset="0"/>
                </a:endParaRPr>
              </a:p>
            </p:txBody>
          </p:sp>
          <p:sp>
            <p:nvSpPr>
              <p:cNvPr id="82" name="TextBox 81">
                <a:extLst>
                  <a:ext uri="{FF2B5EF4-FFF2-40B4-BE49-F238E27FC236}">
                    <a16:creationId xmlns:a16="http://schemas.microsoft.com/office/drawing/2014/main" id="{90B4CAE9-CF1F-9FA4-10AF-F9C50CEDDDA4}"/>
                  </a:ext>
                </a:extLst>
              </p:cNvPr>
              <p:cNvSpPr txBox="1"/>
              <p:nvPr/>
            </p:nvSpPr>
            <p:spPr bwMode="auto">
              <a:xfrm>
                <a:off x="11787787" y="4647617"/>
                <a:ext cx="744072" cy="285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52</a:t>
                </a:r>
              </a:p>
            </p:txBody>
          </p:sp>
          <p:sp>
            <p:nvSpPr>
              <p:cNvPr id="119" name="TextBox 118">
                <a:extLst>
                  <a:ext uri="{FF2B5EF4-FFF2-40B4-BE49-F238E27FC236}">
                    <a16:creationId xmlns:a16="http://schemas.microsoft.com/office/drawing/2014/main" id="{A5942016-D33B-133A-9479-81DDD75516FC}"/>
                  </a:ext>
                </a:extLst>
              </p:cNvPr>
              <p:cNvSpPr txBox="1"/>
              <p:nvPr/>
            </p:nvSpPr>
            <p:spPr bwMode="auto">
              <a:xfrm>
                <a:off x="12527072" y="4647617"/>
                <a:ext cx="772460" cy="285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56</a:t>
                </a:r>
              </a:p>
            </p:txBody>
          </p:sp>
        </p:grpSp>
        <p:sp>
          <p:nvSpPr>
            <p:cNvPr id="16" name="Freeform: Shape 15">
              <a:extLst>
                <a:ext uri="{FF2B5EF4-FFF2-40B4-BE49-F238E27FC236}">
                  <a16:creationId xmlns:a16="http://schemas.microsoft.com/office/drawing/2014/main" id="{8CE3A1E1-CEAD-871C-7F8F-C04E8E96A456}"/>
                </a:ext>
              </a:extLst>
            </p:cNvPr>
            <p:cNvSpPr/>
            <p:nvPr/>
          </p:nvSpPr>
          <p:spPr bwMode="auto">
            <a:xfrm>
              <a:off x="1045835" y="1975559"/>
              <a:ext cx="5014871" cy="3032128"/>
            </a:xfrm>
            <a:custGeom>
              <a:avLst/>
              <a:gdLst>
                <a:gd name="connsiteX0" fmla="*/ 0 w 10549467"/>
                <a:gd name="connsiteY0" fmla="*/ 0 h 2861734"/>
                <a:gd name="connsiteX1" fmla="*/ 0 w 10549467"/>
                <a:gd name="connsiteY1" fmla="*/ 2861734 h 2861734"/>
                <a:gd name="connsiteX2" fmla="*/ 10549467 w 10549467"/>
                <a:gd name="connsiteY2" fmla="*/ 2861734 h 2861734"/>
              </a:gdLst>
              <a:ahLst/>
              <a:cxnLst>
                <a:cxn ang="0">
                  <a:pos x="connsiteX0" y="connsiteY0"/>
                </a:cxn>
                <a:cxn ang="0">
                  <a:pos x="connsiteX1" y="connsiteY1"/>
                </a:cxn>
                <a:cxn ang="0">
                  <a:pos x="connsiteX2" y="connsiteY2"/>
                </a:cxn>
              </a:cxnLst>
              <a:rect l="l" t="t" r="r" b="b"/>
              <a:pathLst>
                <a:path w="10549467" h="2861734">
                  <a:moveTo>
                    <a:pt x="0" y="0"/>
                  </a:moveTo>
                  <a:lnTo>
                    <a:pt x="0" y="2861734"/>
                  </a:lnTo>
                  <a:lnTo>
                    <a:pt x="10549467" y="2861734"/>
                  </a:lnTo>
                </a:path>
              </a:pathLst>
            </a:custGeom>
            <a:noFill/>
            <a:ln w="28575">
              <a:solidFill>
                <a:schemeClr val="bg1"/>
              </a:solidFill>
              <a:miter lim="800000"/>
              <a:headEnd/>
              <a:tailEnd/>
            </a:ln>
          </p:spPr>
          <p:txBody>
            <a:bodyPr rtlCol="0" anchor="ctr"/>
            <a:lstStyle/>
            <a:p>
              <a:pPr algn="ctr"/>
              <a:endParaRPr lang="en-US"/>
            </a:p>
          </p:txBody>
        </p:sp>
        <p:grpSp>
          <p:nvGrpSpPr>
            <p:cNvPr id="17" name="Group 16">
              <a:extLst>
                <a:ext uri="{FF2B5EF4-FFF2-40B4-BE49-F238E27FC236}">
                  <a16:creationId xmlns:a16="http://schemas.microsoft.com/office/drawing/2014/main" id="{B42F131C-EC8A-D3BA-D12E-B1050E01AF40}"/>
                </a:ext>
              </a:extLst>
            </p:cNvPr>
            <p:cNvGrpSpPr/>
            <p:nvPr/>
          </p:nvGrpSpPr>
          <p:grpSpPr>
            <a:xfrm>
              <a:off x="956999" y="1980614"/>
              <a:ext cx="93135" cy="3027420"/>
              <a:chOff x="901264" y="1705026"/>
              <a:chExt cx="1347222" cy="2802492"/>
            </a:xfrm>
          </p:grpSpPr>
          <p:cxnSp>
            <p:nvCxnSpPr>
              <p:cNvPr id="50" name="Straight Connector 49">
                <a:extLst>
                  <a:ext uri="{FF2B5EF4-FFF2-40B4-BE49-F238E27FC236}">
                    <a16:creationId xmlns:a16="http://schemas.microsoft.com/office/drawing/2014/main" id="{66CDAA5D-42FE-5311-4A42-0C53A04137D2}"/>
                  </a:ext>
                </a:extLst>
              </p:cNvPr>
              <p:cNvCxnSpPr>
                <a:cxnSpLocks/>
              </p:cNvCxnSpPr>
              <p:nvPr/>
            </p:nvCxnSpPr>
            <p:spPr bwMode="auto">
              <a:xfrm>
                <a:off x="901264" y="337634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A1053E01-DEFB-50DC-6FBD-9764DB0B1B39}"/>
                  </a:ext>
                </a:extLst>
              </p:cNvPr>
              <p:cNvCxnSpPr>
                <a:cxnSpLocks/>
              </p:cNvCxnSpPr>
              <p:nvPr/>
            </p:nvCxnSpPr>
            <p:spPr bwMode="auto">
              <a:xfrm>
                <a:off x="901264" y="395145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A571FCFE-90E3-2C00-A6A7-6C5CE0DAF779}"/>
                  </a:ext>
                </a:extLst>
              </p:cNvPr>
              <p:cNvCxnSpPr>
                <a:cxnSpLocks/>
              </p:cNvCxnSpPr>
              <p:nvPr/>
            </p:nvCxnSpPr>
            <p:spPr bwMode="auto">
              <a:xfrm>
                <a:off x="901264" y="4507518"/>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A4448643-0D81-85E1-16FD-5E25963F7458}"/>
                  </a:ext>
                </a:extLst>
              </p:cNvPr>
              <p:cNvCxnSpPr>
                <a:cxnSpLocks/>
              </p:cNvCxnSpPr>
              <p:nvPr/>
            </p:nvCxnSpPr>
            <p:spPr bwMode="auto">
              <a:xfrm>
                <a:off x="901264" y="170502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985BF642-24A6-EA09-3B4F-FEDF8ACCC1DA}"/>
                  </a:ext>
                </a:extLst>
              </p:cNvPr>
              <p:cNvCxnSpPr>
                <a:cxnSpLocks/>
              </p:cNvCxnSpPr>
              <p:nvPr/>
            </p:nvCxnSpPr>
            <p:spPr bwMode="auto">
              <a:xfrm>
                <a:off x="901264" y="225473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74FFDBF6-A2E0-F18A-8CEE-F83E1166A171}"/>
                  </a:ext>
                </a:extLst>
              </p:cNvPr>
              <p:cNvCxnSpPr>
                <a:cxnSpLocks/>
              </p:cNvCxnSpPr>
              <p:nvPr/>
            </p:nvCxnSpPr>
            <p:spPr bwMode="auto">
              <a:xfrm>
                <a:off x="901264" y="2836198"/>
                <a:ext cx="1347222" cy="0"/>
              </a:xfrm>
              <a:prstGeom prst="line">
                <a:avLst/>
              </a:prstGeom>
              <a:noFill/>
              <a:ln w="28575" cap="flat" cmpd="sng" algn="ctr">
                <a:solidFill>
                  <a:schemeClr val="bg1"/>
                </a:solidFill>
                <a:prstDash val="solid"/>
                <a:round/>
                <a:headEnd type="none" w="med" len="med"/>
                <a:tailEnd type="none" w="med" len="med"/>
              </a:ln>
              <a:effectLst/>
            </p:spPr>
          </p:cxnSp>
        </p:grpSp>
        <p:grpSp>
          <p:nvGrpSpPr>
            <p:cNvPr id="18" name="Group 17">
              <a:extLst>
                <a:ext uri="{FF2B5EF4-FFF2-40B4-BE49-F238E27FC236}">
                  <a16:creationId xmlns:a16="http://schemas.microsoft.com/office/drawing/2014/main" id="{BEBB783A-B348-1365-B000-D670BD44671D}"/>
                </a:ext>
              </a:extLst>
            </p:cNvPr>
            <p:cNvGrpSpPr/>
            <p:nvPr/>
          </p:nvGrpSpPr>
          <p:grpSpPr>
            <a:xfrm>
              <a:off x="1045836" y="4997399"/>
              <a:ext cx="5002723" cy="99034"/>
              <a:chOff x="1575239" y="3687257"/>
              <a:chExt cx="11464126" cy="1098534"/>
            </a:xfrm>
          </p:grpSpPr>
          <p:grpSp>
            <p:nvGrpSpPr>
              <p:cNvPr id="19" name="Group 18">
                <a:extLst>
                  <a:ext uri="{FF2B5EF4-FFF2-40B4-BE49-F238E27FC236}">
                    <a16:creationId xmlns:a16="http://schemas.microsoft.com/office/drawing/2014/main" id="{897A7453-C41A-AF61-B218-3B78F2477542}"/>
                  </a:ext>
                </a:extLst>
              </p:cNvPr>
              <p:cNvGrpSpPr/>
              <p:nvPr/>
            </p:nvGrpSpPr>
            <p:grpSpPr>
              <a:xfrm rot="5400000">
                <a:off x="1842514" y="3419984"/>
                <a:ext cx="1098521" cy="1633071"/>
                <a:chOff x="901264" y="2254733"/>
                <a:chExt cx="1347222" cy="2252785"/>
              </a:xfrm>
            </p:grpSpPr>
            <p:cxnSp>
              <p:nvCxnSpPr>
                <p:cNvPr id="44" name="Straight Connector 43">
                  <a:extLst>
                    <a:ext uri="{FF2B5EF4-FFF2-40B4-BE49-F238E27FC236}">
                      <a16:creationId xmlns:a16="http://schemas.microsoft.com/office/drawing/2014/main" id="{F7CDDCE1-F8A6-8489-587B-3FD2D8A30C3E}"/>
                    </a:ext>
                  </a:extLst>
                </p:cNvPr>
                <p:cNvCxnSpPr>
                  <a:cxnSpLocks/>
                </p:cNvCxnSpPr>
                <p:nvPr/>
              </p:nvCxnSpPr>
              <p:spPr bwMode="auto">
                <a:xfrm>
                  <a:off x="901264" y="337634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3BAF6043-DA43-D676-3CC0-4EF2159A2F83}"/>
                    </a:ext>
                  </a:extLst>
                </p:cNvPr>
                <p:cNvCxnSpPr>
                  <a:cxnSpLocks/>
                </p:cNvCxnSpPr>
                <p:nvPr/>
              </p:nvCxnSpPr>
              <p:spPr bwMode="auto">
                <a:xfrm>
                  <a:off x="901264" y="4507518"/>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715C3A52-4480-E9E6-1439-9CB5B1C2C351}"/>
                    </a:ext>
                  </a:extLst>
                </p:cNvPr>
                <p:cNvCxnSpPr>
                  <a:cxnSpLocks/>
                </p:cNvCxnSpPr>
                <p:nvPr/>
              </p:nvCxnSpPr>
              <p:spPr bwMode="auto">
                <a:xfrm>
                  <a:off x="901264" y="2254733"/>
                  <a:ext cx="1347222" cy="0"/>
                </a:xfrm>
                <a:prstGeom prst="line">
                  <a:avLst/>
                </a:prstGeom>
                <a:noFill/>
                <a:ln w="28575" cap="flat" cmpd="sng" algn="ctr">
                  <a:solidFill>
                    <a:schemeClr val="bg1"/>
                  </a:solidFill>
                  <a:prstDash val="solid"/>
                  <a:round/>
                  <a:headEnd type="none" w="med" len="med"/>
                  <a:tailEnd type="none" w="med" len="med"/>
                </a:ln>
                <a:effectLst/>
              </p:spPr>
            </p:cxnSp>
          </p:grpSp>
          <p:grpSp>
            <p:nvGrpSpPr>
              <p:cNvPr id="20" name="Group 19">
                <a:extLst>
                  <a:ext uri="{FF2B5EF4-FFF2-40B4-BE49-F238E27FC236}">
                    <a16:creationId xmlns:a16="http://schemas.microsoft.com/office/drawing/2014/main" id="{90DF9E9F-D347-7A64-F7A8-68482FF58FFF}"/>
                  </a:ext>
                </a:extLst>
              </p:cNvPr>
              <p:cNvGrpSpPr/>
              <p:nvPr/>
            </p:nvGrpSpPr>
            <p:grpSpPr>
              <a:xfrm rot="5400000">
                <a:off x="4286097" y="3419984"/>
                <a:ext cx="1098521" cy="1633071"/>
                <a:chOff x="901264" y="2254733"/>
                <a:chExt cx="1347222" cy="2252785"/>
              </a:xfrm>
            </p:grpSpPr>
            <p:cxnSp>
              <p:nvCxnSpPr>
                <p:cNvPr id="38" name="Straight Connector 37">
                  <a:extLst>
                    <a:ext uri="{FF2B5EF4-FFF2-40B4-BE49-F238E27FC236}">
                      <a16:creationId xmlns:a16="http://schemas.microsoft.com/office/drawing/2014/main" id="{A0A915EA-1DBE-7AAF-4462-A3CB96EABAA7}"/>
                    </a:ext>
                  </a:extLst>
                </p:cNvPr>
                <p:cNvCxnSpPr>
                  <a:cxnSpLocks/>
                </p:cNvCxnSpPr>
                <p:nvPr/>
              </p:nvCxnSpPr>
              <p:spPr bwMode="auto">
                <a:xfrm>
                  <a:off x="901264" y="337634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23A71A67-5E32-ABB3-56D4-63D57686D280}"/>
                    </a:ext>
                  </a:extLst>
                </p:cNvPr>
                <p:cNvCxnSpPr>
                  <a:cxnSpLocks/>
                </p:cNvCxnSpPr>
                <p:nvPr/>
              </p:nvCxnSpPr>
              <p:spPr bwMode="auto">
                <a:xfrm>
                  <a:off x="901264" y="4507518"/>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97D65E16-EFD7-0062-7983-96F22465E181}"/>
                    </a:ext>
                  </a:extLst>
                </p:cNvPr>
                <p:cNvCxnSpPr>
                  <a:cxnSpLocks/>
                </p:cNvCxnSpPr>
                <p:nvPr/>
              </p:nvCxnSpPr>
              <p:spPr bwMode="auto">
                <a:xfrm>
                  <a:off x="901264" y="2254733"/>
                  <a:ext cx="1347222" cy="0"/>
                </a:xfrm>
                <a:prstGeom prst="line">
                  <a:avLst/>
                </a:prstGeom>
                <a:noFill/>
                <a:ln w="28575" cap="flat" cmpd="sng" algn="ctr">
                  <a:solidFill>
                    <a:schemeClr val="bg1"/>
                  </a:solidFill>
                  <a:prstDash val="solid"/>
                  <a:round/>
                  <a:headEnd type="none" w="med" len="med"/>
                  <a:tailEnd type="none" w="med" len="med"/>
                </a:ln>
                <a:effectLst/>
              </p:spPr>
            </p:cxnSp>
          </p:grpSp>
          <p:grpSp>
            <p:nvGrpSpPr>
              <p:cNvPr id="21" name="Group 20">
                <a:extLst>
                  <a:ext uri="{FF2B5EF4-FFF2-40B4-BE49-F238E27FC236}">
                    <a16:creationId xmlns:a16="http://schemas.microsoft.com/office/drawing/2014/main" id="{210C4404-74EA-8795-108E-5CEF98D4948A}"/>
                  </a:ext>
                </a:extLst>
              </p:cNvPr>
              <p:cNvGrpSpPr/>
              <p:nvPr/>
            </p:nvGrpSpPr>
            <p:grpSpPr>
              <a:xfrm rot="5400000">
                <a:off x="6744032" y="3404019"/>
                <a:ext cx="1098521" cy="1665001"/>
                <a:chOff x="901264" y="2254733"/>
                <a:chExt cx="1347222" cy="2252785"/>
              </a:xfrm>
            </p:grpSpPr>
            <p:cxnSp>
              <p:nvCxnSpPr>
                <p:cNvPr id="32" name="Straight Connector 31">
                  <a:extLst>
                    <a:ext uri="{FF2B5EF4-FFF2-40B4-BE49-F238E27FC236}">
                      <a16:creationId xmlns:a16="http://schemas.microsoft.com/office/drawing/2014/main" id="{2C524EB7-AB3C-486F-CF6D-630C971239AE}"/>
                    </a:ext>
                  </a:extLst>
                </p:cNvPr>
                <p:cNvCxnSpPr>
                  <a:cxnSpLocks/>
                </p:cNvCxnSpPr>
                <p:nvPr/>
              </p:nvCxnSpPr>
              <p:spPr bwMode="auto">
                <a:xfrm>
                  <a:off x="901264" y="337634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30452C4C-EE83-B64A-5072-82E99D29289F}"/>
                    </a:ext>
                  </a:extLst>
                </p:cNvPr>
                <p:cNvCxnSpPr>
                  <a:cxnSpLocks/>
                </p:cNvCxnSpPr>
                <p:nvPr/>
              </p:nvCxnSpPr>
              <p:spPr bwMode="auto">
                <a:xfrm>
                  <a:off x="901264" y="395145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0613BFC0-CD80-10FF-3C43-FF1345052A33}"/>
                    </a:ext>
                  </a:extLst>
                </p:cNvPr>
                <p:cNvCxnSpPr>
                  <a:cxnSpLocks/>
                </p:cNvCxnSpPr>
                <p:nvPr/>
              </p:nvCxnSpPr>
              <p:spPr bwMode="auto">
                <a:xfrm>
                  <a:off x="901264" y="4507518"/>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E495CAE8-D889-E69C-E698-B54D209DAD86}"/>
                    </a:ext>
                  </a:extLst>
                </p:cNvPr>
                <p:cNvCxnSpPr>
                  <a:cxnSpLocks/>
                </p:cNvCxnSpPr>
                <p:nvPr/>
              </p:nvCxnSpPr>
              <p:spPr bwMode="auto">
                <a:xfrm>
                  <a:off x="901264" y="2254733"/>
                  <a:ext cx="1347222" cy="0"/>
                </a:xfrm>
                <a:prstGeom prst="line">
                  <a:avLst/>
                </a:prstGeom>
                <a:noFill/>
                <a:ln w="28575" cap="flat" cmpd="sng" algn="ctr">
                  <a:solidFill>
                    <a:schemeClr val="bg1"/>
                  </a:solidFill>
                  <a:prstDash val="solid"/>
                  <a:round/>
                  <a:headEnd type="none" w="med" len="med"/>
                  <a:tailEnd type="none" w="med" len="med"/>
                </a:ln>
                <a:effectLst/>
              </p:spPr>
            </p:cxnSp>
          </p:grpSp>
          <p:grpSp>
            <p:nvGrpSpPr>
              <p:cNvPr id="22" name="Group 21">
                <a:extLst>
                  <a:ext uri="{FF2B5EF4-FFF2-40B4-BE49-F238E27FC236}">
                    <a16:creationId xmlns:a16="http://schemas.microsoft.com/office/drawing/2014/main" id="{284F9C54-BFAD-04F9-0B8F-E2E18BA2C80A}"/>
                  </a:ext>
                </a:extLst>
              </p:cNvPr>
              <p:cNvGrpSpPr/>
              <p:nvPr/>
            </p:nvGrpSpPr>
            <p:grpSpPr>
              <a:xfrm rot="5400000">
                <a:off x="10430224" y="2176650"/>
                <a:ext cx="1098534" cy="4119748"/>
                <a:chOff x="901264" y="-1046968"/>
                <a:chExt cx="1347238" cy="5554486"/>
              </a:xfrm>
            </p:grpSpPr>
            <p:cxnSp>
              <p:nvCxnSpPr>
                <p:cNvPr id="23" name="Straight Connector 22">
                  <a:extLst>
                    <a:ext uri="{FF2B5EF4-FFF2-40B4-BE49-F238E27FC236}">
                      <a16:creationId xmlns:a16="http://schemas.microsoft.com/office/drawing/2014/main" id="{F22B5702-D827-7ECA-68DA-FC4637F0BA0D}"/>
                    </a:ext>
                  </a:extLst>
                </p:cNvPr>
                <p:cNvCxnSpPr>
                  <a:cxnSpLocks/>
                </p:cNvCxnSpPr>
                <p:nvPr/>
              </p:nvCxnSpPr>
              <p:spPr bwMode="auto">
                <a:xfrm>
                  <a:off x="901264" y="337634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84E60229-77B9-7A7E-0CDD-47BFE15BCD8B}"/>
                    </a:ext>
                  </a:extLst>
                </p:cNvPr>
                <p:cNvCxnSpPr>
                  <a:cxnSpLocks/>
                </p:cNvCxnSpPr>
                <p:nvPr/>
              </p:nvCxnSpPr>
              <p:spPr bwMode="auto">
                <a:xfrm>
                  <a:off x="901264" y="4507518"/>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D6CD5017-5584-8AA3-0DF8-E1C59296BDAA}"/>
                    </a:ext>
                  </a:extLst>
                </p:cNvPr>
                <p:cNvCxnSpPr>
                  <a:cxnSpLocks/>
                </p:cNvCxnSpPr>
                <p:nvPr/>
              </p:nvCxnSpPr>
              <p:spPr bwMode="auto">
                <a:xfrm>
                  <a:off x="901264" y="225473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0AF39841-F35C-5EEE-5B60-CE3BC3182587}"/>
                    </a:ext>
                  </a:extLst>
                </p:cNvPr>
                <p:cNvCxnSpPr>
                  <a:cxnSpLocks/>
                </p:cNvCxnSpPr>
                <p:nvPr/>
              </p:nvCxnSpPr>
              <p:spPr bwMode="auto">
                <a:xfrm>
                  <a:off x="901266" y="1167400"/>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4EAF3A67-F874-C7A5-D744-1AA28AED639A}"/>
                    </a:ext>
                  </a:extLst>
                </p:cNvPr>
                <p:cNvCxnSpPr>
                  <a:cxnSpLocks/>
                </p:cNvCxnSpPr>
                <p:nvPr/>
              </p:nvCxnSpPr>
              <p:spPr bwMode="auto">
                <a:xfrm>
                  <a:off x="901264" y="44647"/>
                  <a:ext cx="1347220" cy="0"/>
                </a:xfrm>
                <a:prstGeom prst="line">
                  <a:avLst/>
                </a:prstGeom>
                <a:noFill/>
                <a:ln w="28575" cap="flat" cmpd="sng" algn="ctr">
                  <a:solidFill>
                    <a:schemeClr val="bg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519F1462-0061-3C1A-009A-3496F842B4D7}"/>
                    </a:ext>
                  </a:extLst>
                </p:cNvPr>
                <p:cNvCxnSpPr>
                  <a:cxnSpLocks/>
                </p:cNvCxnSpPr>
                <p:nvPr/>
              </p:nvCxnSpPr>
              <p:spPr bwMode="auto">
                <a:xfrm>
                  <a:off x="901278" y="-1046968"/>
                  <a:ext cx="1347224" cy="0"/>
                </a:xfrm>
                <a:prstGeom prst="line">
                  <a:avLst/>
                </a:prstGeom>
                <a:noFill/>
                <a:ln w="28575" cap="flat" cmpd="sng" algn="ctr">
                  <a:solidFill>
                    <a:schemeClr val="bg1"/>
                  </a:solidFill>
                  <a:prstDash val="solid"/>
                  <a:round/>
                  <a:headEnd type="none" w="med" len="med"/>
                  <a:tailEnd type="none" w="med" len="med"/>
                </a:ln>
                <a:effectLst/>
              </p:spPr>
            </p:cxnSp>
          </p:grpSp>
        </p:grpSp>
      </p:grpSp>
      <p:grpSp>
        <p:nvGrpSpPr>
          <p:cNvPr id="121" name="Group 120">
            <a:extLst>
              <a:ext uri="{FF2B5EF4-FFF2-40B4-BE49-F238E27FC236}">
                <a16:creationId xmlns:a16="http://schemas.microsoft.com/office/drawing/2014/main" id="{CE548E8F-9071-EFD3-B99B-DA9742DC6B3A}"/>
              </a:ext>
            </a:extLst>
          </p:cNvPr>
          <p:cNvGrpSpPr/>
          <p:nvPr/>
        </p:nvGrpSpPr>
        <p:grpSpPr>
          <a:xfrm>
            <a:off x="858308" y="5582893"/>
            <a:ext cx="5312106" cy="216982"/>
            <a:chOff x="1180579" y="4647617"/>
            <a:chExt cx="12006634" cy="239846"/>
          </a:xfrm>
        </p:grpSpPr>
        <p:sp>
          <p:nvSpPr>
            <p:cNvPr id="122" name="TextBox 121">
              <a:extLst>
                <a:ext uri="{FF2B5EF4-FFF2-40B4-BE49-F238E27FC236}">
                  <a16:creationId xmlns:a16="http://schemas.microsoft.com/office/drawing/2014/main" id="{F13179CC-6E7B-5E90-149C-D9650C2EAF4D}"/>
                </a:ext>
              </a:extLst>
            </p:cNvPr>
            <p:cNvSpPr txBox="1"/>
            <p:nvPr/>
          </p:nvSpPr>
          <p:spPr bwMode="auto">
            <a:xfrm>
              <a:off x="1180579" y="4647617"/>
              <a:ext cx="808691" cy="239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900" b="0" dirty="0">
                  <a:solidFill>
                    <a:schemeClr val="bg1"/>
                  </a:solidFill>
                  <a:latin typeface="Calibri" panose="020F0502020204030204" pitchFamily="34" charset="0"/>
                </a:rPr>
                <a:t>153</a:t>
              </a:r>
            </a:p>
          </p:txBody>
        </p:sp>
        <p:sp>
          <p:nvSpPr>
            <p:cNvPr id="123" name="TextBox 122">
              <a:extLst>
                <a:ext uri="{FF2B5EF4-FFF2-40B4-BE49-F238E27FC236}">
                  <a16:creationId xmlns:a16="http://schemas.microsoft.com/office/drawing/2014/main" id="{E0AE4DD1-3265-1B86-5913-6ED317475043}"/>
                </a:ext>
              </a:extLst>
            </p:cNvPr>
            <p:cNvSpPr txBox="1"/>
            <p:nvPr/>
          </p:nvSpPr>
          <p:spPr bwMode="auto">
            <a:xfrm>
              <a:off x="1982162" y="4647617"/>
              <a:ext cx="808694" cy="239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900" b="0" dirty="0">
                  <a:solidFill>
                    <a:schemeClr val="bg1"/>
                  </a:solidFill>
                  <a:latin typeface="Calibri" panose="020F0502020204030204" pitchFamily="34" charset="0"/>
                </a:rPr>
                <a:t>132</a:t>
              </a:r>
            </a:p>
          </p:txBody>
        </p:sp>
        <p:sp>
          <p:nvSpPr>
            <p:cNvPr id="124" name="TextBox 123">
              <a:extLst>
                <a:ext uri="{FF2B5EF4-FFF2-40B4-BE49-F238E27FC236}">
                  <a16:creationId xmlns:a16="http://schemas.microsoft.com/office/drawing/2014/main" id="{E5906A95-0F48-383E-4DE1-A6C224358F59}"/>
                </a:ext>
              </a:extLst>
            </p:cNvPr>
            <p:cNvSpPr txBox="1"/>
            <p:nvPr/>
          </p:nvSpPr>
          <p:spPr bwMode="auto">
            <a:xfrm>
              <a:off x="2797751" y="4647617"/>
              <a:ext cx="808694" cy="239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900" b="0" dirty="0">
                  <a:solidFill>
                    <a:schemeClr val="bg1"/>
                  </a:solidFill>
                  <a:latin typeface="Calibri" panose="020F0502020204030204" pitchFamily="34" charset="0"/>
                </a:rPr>
                <a:t>112</a:t>
              </a:r>
            </a:p>
          </p:txBody>
        </p:sp>
        <p:sp>
          <p:nvSpPr>
            <p:cNvPr id="125" name="TextBox 124">
              <a:extLst>
                <a:ext uri="{FF2B5EF4-FFF2-40B4-BE49-F238E27FC236}">
                  <a16:creationId xmlns:a16="http://schemas.microsoft.com/office/drawing/2014/main" id="{52B17AAA-9594-889E-BB20-3450F46D3D43}"/>
                </a:ext>
              </a:extLst>
            </p:cNvPr>
            <p:cNvSpPr txBox="1"/>
            <p:nvPr/>
          </p:nvSpPr>
          <p:spPr bwMode="auto">
            <a:xfrm>
              <a:off x="3664549" y="4647617"/>
              <a:ext cx="678260" cy="239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900" b="0" dirty="0">
                  <a:solidFill>
                    <a:schemeClr val="bg1"/>
                  </a:solidFill>
                  <a:latin typeface="Calibri" panose="020F0502020204030204" pitchFamily="34" charset="0"/>
                </a:rPr>
                <a:t>95</a:t>
              </a:r>
            </a:p>
          </p:txBody>
        </p:sp>
        <p:sp>
          <p:nvSpPr>
            <p:cNvPr id="126" name="TextBox 125">
              <a:extLst>
                <a:ext uri="{FF2B5EF4-FFF2-40B4-BE49-F238E27FC236}">
                  <a16:creationId xmlns:a16="http://schemas.microsoft.com/office/drawing/2014/main" id="{4ECF0F5E-6D1C-FD67-1590-E9C1373E494F}"/>
                </a:ext>
              </a:extLst>
            </p:cNvPr>
            <p:cNvSpPr txBox="1"/>
            <p:nvPr/>
          </p:nvSpPr>
          <p:spPr bwMode="auto">
            <a:xfrm>
              <a:off x="4501678" y="4647617"/>
              <a:ext cx="678260" cy="239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900" b="0" dirty="0">
                  <a:solidFill>
                    <a:schemeClr val="bg1"/>
                  </a:solidFill>
                  <a:latin typeface="Calibri" panose="020F0502020204030204" pitchFamily="34" charset="0"/>
                </a:rPr>
                <a:t>84</a:t>
              </a:r>
            </a:p>
          </p:txBody>
        </p:sp>
        <p:sp>
          <p:nvSpPr>
            <p:cNvPr id="127" name="TextBox 126">
              <a:extLst>
                <a:ext uri="{FF2B5EF4-FFF2-40B4-BE49-F238E27FC236}">
                  <a16:creationId xmlns:a16="http://schemas.microsoft.com/office/drawing/2014/main" id="{8B49377D-2D55-CCB2-DB42-2E046B2E8468}"/>
                </a:ext>
              </a:extLst>
            </p:cNvPr>
            <p:cNvSpPr txBox="1"/>
            <p:nvPr/>
          </p:nvSpPr>
          <p:spPr bwMode="auto">
            <a:xfrm>
              <a:off x="5328657" y="4647617"/>
              <a:ext cx="678257" cy="239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900" b="0" dirty="0">
                  <a:solidFill>
                    <a:schemeClr val="bg1"/>
                  </a:solidFill>
                  <a:latin typeface="Calibri" panose="020F0502020204030204" pitchFamily="34" charset="0"/>
                </a:rPr>
                <a:t>70</a:t>
              </a:r>
            </a:p>
          </p:txBody>
        </p:sp>
        <p:sp>
          <p:nvSpPr>
            <p:cNvPr id="128" name="TextBox 127">
              <a:extLst>
                <a:ext uri="{FF2B5EF4-FFF2-40B4-BE49-F238E27FC236}">
                  <a16:creationId xmlns:a16="http://schemas.microsoft.com/office/drawing/2014/main" id="{33085E5E-ECDF-4C8C-3C81-F7B5027B7DB8}"/>
                </a:ext>
              </a:extLst>
            </p:cNvPr>
            <p:cNvSpPr txBox="1"/>
            <p:nvPr/>
          </p:nvSpPr>
          <p:spPr bwMode="auto">
            <a:xfrm>
              <a:off x="6140016" y="4647617"/>
              <a:ext cx="678260" cy="239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900" b="0" dirty="0">
                  <a:solidFill>
                    <a:schemeClr val="bg1"/>
                  </a:solidFill>
                  <a:latin typeface="Calibri" panose="020F0502020204030204" pitchFamily="34" charset="0"/>
                </a:rPr>
                <a:t>60</a:t>
              </a:r>
            </a:p>
          </p:txBody>
        </p:sp>
        <p:sp>
          <p:nvSpPr>
            <p:cNvPr id="129" name="TextBox 128">
              <a:extLst>
                <a:ext uri="{FF2B5EF4-FFF2-40B4-BE49-F238E27FC236}">
                  <a16:creationId xmlns:a16="http://schemas.microsoft.com/office/drawing/2014/main" id="{374B4108-845A-CB04-8D48-C00D254FE04A}"/>
                </a:ext>
              </a:extLst>
            </p:cNvPr>
            <p:cNvSpPr txBox="1"/>
            <p:nvPr/>
          </p:nvSpPr>
          <p:spPr bwMode="auto">
            <a:xfrm>
              <a:off x="6966615" y="4647617"/>
              <a:ext cx="678260" cy="239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900" b="0" dirty="0">
                  <a:solidFill>
                    <a:schemeClr val="bg1"/>
                  </a:solidFill>
                  <a:latin typeface="Calibri" panose="020F0502020204030204" pitchFamily="34" charset="0"/>
                </a:rPr>
                <a:t>52</a:t>
              </a:r>
            </a:p>
          </p:txBody>
        </p:sp>
        <p:sp>
          <p:nvSpPr>
            <p:cNvPr id="130" name="TextBox 129">
              <a:extLst>
                <a:ext uri="{FF2B5EF4-FFF2-40B4-BE49-F238E27FC236}">
                  <a16:creationId xmlns:a16="http://schemas.microsoft.com/office/drawing/2014/main" id="{D04BC899-6C63-296A-C76F-97C83A3E19D0}"/>
                </a:ext>
              </a:extLst>
            </p:cNvPr>
            <p:cNvSpPr txBox="1"/>
            <p:nvPr/>
          </p:nvSpPr>
          <p:spPr bwMode="auto">
            <a:xfrm>
              <a:off x="7788508" y="4647617"/>
              <a:ext cx="678260" cy="239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900" b="0" dirty="0">
                  <a:solidFill>
                    <a:schemeClr val="bg1"/>
                  </a:solidFill>
                  <a:latin typeface="Calibri" panose="020F0502020204030204" pitchFamily="34" charset="0"/>
                </a:rPr>
                <a:t>38</a:t>
              </a:r>
            </a:p>
          </p:txBody>
        </p:sp>
        <p:sp>
          <p:nvSpPr>
            <p:cNvPr id="131" name="TextBox 130">
              <a:extLst>
                <a:ext uri="{FF2B5EF4-FFF2-40B4-BE49-F238E27FC236}">
                  <a16:creationId xmlns:a16="http://schemas.microsoft.com/office/drawing/2014/main" id="{7514E77F-AC10-C09E-7C8D-8BD8BDF363EA}"/>
                </a:ext>
              </a:extLst>
            </p:cNvPr>
            <p:cNvSpPr txBox="1"/>
            <p:nvPr/>
          </p:nvSpPr>
          <p:spPr bwMode="auto">
            <a:xfrm>
              <a:off x="8595169" y="4647617"/>
              <a:ext cx="678260" cy="239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900" b="0" dirty="0">
                  <a:solidFill>
                    <a:schemeClr val="bg1"/>
                  </a:solidFill>
                  <a:latin typeface="Calibri" panose="020F0502020204030204" pitchFamily="34" charset="0"/>
                </a:rPr>
                <a:t>32</a:t>
              </a:r>
            </a:p>
          </p:txBody>
        </p:sp>
        <p:sp>
          <p:nvSpPr>
            <p:cNvPr id="132" name="TextBox 131">
              <a:extLst>
                <a:ext uri="{FF2B5EF4-FFF2-40B4-BE49-F238E27FC236}">
                  <a16:creationId xmlns:a16="http://schemas.microsoft.com/office/drawing/2014/main" id="{71D66382-F775-7807-5932-CA33590FD186}"/>
                </a:ext>
              </a:extLst>
            </p:cNvPr>
            <p:cNvSpPr txBox="1"/>
            <p:nvPr/>
          </p:nvSpPr>
          <p:spPr bwMode="auto">
            <a:xfrm>
              <a:off x="9426845" y="4647617"/>
              <a:ext cx="678260" cy="239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900" b="0" dirty="0">
                  <a:solidFill>
                    <a:schemeClr val="bg1"/>
                  </a:solidFill>
                  <a:latin typeface="Calibri" panose="020F0502020204030204" pitchFamily="34" charset="0"/>
                </a:rPr>
                <a:t>22</a:t>
              </a:r>
            </a:p>
          </p:txBody>
        </p:sp>
        <p:sp>
          <p:nvSpPr>
            <p:cNvPr id="133" name="TextBox 132">
              <a:extLst>
                <a:ext uri="{FF2B5EF4-FFF2-40B4-BE49-F238E27FC236}">
                  <a16:creationId xmlns:a16="http://schemas.microsoft.com/office/drawing/2014/main" id="{C4724899-39E5-58E7-51AC-802902BD139C}"/>
                </a:ext>
              </a:extLst>
            </p:cNvPr>
            <p:cNvSpPr txBox="1"/>
            <p:nvPr/>
          </p:nvSpPr>
          <p:spPr bwMode="auto">
            <a:xfrm>
              <a:off x="10233127" y="4647617"/>
              <a:ext cx="678260" cy="239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900" b="0" dirty="0">
                  <a:solidFill>
                    <a:schemeClr val="bg1"/>
                  </a:solidFill>
                  <a:latin typeface="Calibri" panose="020F0502020204030204" pitchFamily="34" charset="0"/>
                </a:rPr>
                <a:t>13</a:t>
              </a:r>
            </a:p>
          </p:txBody>
        </p:sp>
        <p:sp>
          <p:nvSpPr>
            <p:cNvPr id="134" name="TextBox 133">
              <a:extLst>
                <a:ext uri="{FF2B5EF4-FFF2-40B4-BE49-F238E27FC236}">
                  <a16:creationId xmlns:a16="http://schemas.microsoft.com/office/drawing/2014/main" id="{66D14E25-11FB-5FC7-2A9F-963EE4D418AF}"/>
                </a:ext>
              </a:extLst>
            </p:cNvPr>
            <p:cNvSpPr txBox="1"/>
            <p:nvPr/>
          </p:nvSpPr>
          <p:spPr bwMode="auto">
            <a:xfrm>
              <a:off x="11059242" y="4647617"/>
              <a:ext cx="547823" cy="239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900" dirty="0">
                  <a:solidFill>
                    <a:schemeClr val="bg1"/>
                  </a:solidFill>
                  <a:latin typeface="Calibri" panose="020F0502020204030204" pitchFamily="34" charset="0"/>
                </a:rPr>
                <a:t>5</a:t>
              </a:r>
              <a:endParaRPr lang="en-US" sz="900" b="0" dirty="0">
                <a:solidFill>
                  <a:schemeClr val="bg1"/>
                </a:solidFill>
                <a:latin typeface="Calibri" panose="020F0502020204030204" pitchFamily="34" charset="0"/>
              </a:endParaRPr>
            </a:p>
          </p:txBody>
        </p:sp>
        <p:sp>
          <p:nvSpPr>
            <p:cNvPr id="135" name="TextBox 134">
              <a:extLst>
                <a:ext uri="{FF2B5EF4-FFF2-40B4-BE49-F238E27FC236}">
                  <a16:creationId xmlns:a16="http://schemas.microsoft.com/office/drawing/2014/main" id="{75123221-DF1D-2739-16AA-32C3A17665F5}"/>
                </a:ext>
              </a:extLst>
            </p:cNvPr>
            <p:cNvSpPr txBox="1"/>
            <p:nvPr/>
          </p:nvSpPr>
          <p:spPr bwMode="auto">
            <a:xfrm>
              <a:off x="11885909" y="4647617"/>
              <a:ext cx="547823" cy="239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900" b="0" dirty="0">
                  <a:solidFill>
                    <a:schemeClr val="bg1"/>
                  </a:solidFill>
                  <a:latin typeface="Calibri" panose="020F0502020204030204" pitchFamily="34" charset="0"/>
                </a:rPr>
                <a:t>0</a:t>
              </a:r>
            </a:p>
          </p:txBody>
        </p:sp>
        <p:sp>
          <p:nvSpPr>
            <p:cNvPr id="136" name="TextBox 135">
              <a:extLst>
                <a:ext uri="{FF2B5EF4-FFF2-40B4-BE49-F238E27FC236}">
                  <a16:creationId xmlns:a16="http://schemas.microsoft.com/office/drawing/2014/main" id="{A30CB7B1-FE6A-5173-AF80-E91E0EED4B40}"/>
                </a:ext>
              </a:extLst>
            </p:cNvPr>
            <p:cNvSpPr txBox="1"/>
            <p:nvPr/>
          </p:nvSpPr>
          <p:spPr bwMode="auto">
            <a:xfrm>
              <a:off x="12639390" y="4647617"/>
              <a:ext cx="547823" cy="239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900" b="0" dirty="0">
                  <a:solidFill>
                    <a:schemeClr val="bg1"/>
                  </a:solidFill>
                  <a:latin typeface="Calibri" panose="020F0502020204030204" pitchFamily="34" charset="0"/>
                </a:rPr>
                <a:t>0</a:t>
              </a:r>
            </a:p>
          </p:txBody>
        </p:sp>
      </p:grpSp>
      <p:grpSp>
        <p:nvGrpSpPr>
          <p:cNvPr id="137" name="Group 136">
            <a:extLst>
              <a:ext uri="{FF2B5EF4-FFF2-40B4-BE49-F238E27FC236}">
                <a16:creationId xmlns:a16="http://schemas.microsoft.com/office/drawing/2014/main" id="{509515F2-0764-2096-E01E-442325EC45DB}"/>
              </a:ext>
            </a:extLst>
          </p:cNvPr>
          <p:cNvGrpSpPr/>
          <p:nvPr/>
        </p:nvGrpSpPr>
        <p:grpSpPr>
          <a:xfrm>
            <a:off x="6026675" y="1860279"/>
            <a:ext cx="5758883" cy="3676098"/>
            <a:chOff x="461224" y="1860279"/>
            <a:chExt cx="5758883" cy="3676098"/>
          </a:xfrm>
        </p:grpSpPr>
        <p:sp>
          <p:nvSpPr>
            <p:cNvPr id="138" name="TextBox 137">
              <a:extLst>
                <a:ext uri="{FF2B5EF4-FFF2-40B4-BE49-F238E27FC236}">
                  <a16:creationId xmlns:a16="http://schemas.microsoft.com/office/drawing/2014/main" id="{54AC0223-707E-6CE4-AE51-C97051DEB262}"/>
                </a:ext>
              </a:extLst>
            </p:cNvPr>
            <p:cNvSpPr txBox="1"/>
            <p:nvPr/>
          </p:nvSpPr>
          <p:spPr bwMode="auto">
            <a:xfrm rot="16200000">
              <a:off x="-54910" y="3353124"/>
              <a:ext cx="130926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Probability of OS</a:t>
              </a:r>
            </a:p>
          </p:txBody>
        </p:sp>
        <p:sp>
          <p:nvSpPr>
            <p:cNvPr id="139" name="TextBox 138">
              <a:extLst>
                <a:ext uri="{FF2B5EF4-FFF2-40B4-BE49-F238E27FC236}">
                  <a16:creationId xmlns:a16="http://schemas.microsoft.com/office/drawing/2014/main" id="{54F74542-FA18-D677-6F89-BDF2E460BFD4}"/>
                </a:ext>
              </a:extLst>
            </p:cNvPr>
            <p:cNvSpPr txBox="1"/>
            <p:nvPr/>
          </p:nvSpPr>
          <p:spPr bwMode="auto">
            <a:xfrm>
              <a:off x="3072696" y="5259378"/>
              <a:ext cx="40267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Mo</a:t>
              </a:r>
            </a:p>
          </p:txBody>
        </p:sp>
        <p:grpSp>
          <p:nvGrpSpPr>
            <p:cNvPr id="140" name="Group 139">
              <a:extLst>
                <a:ext uri="{FF2B5EF4-FFF2-40B4-BE49-F238E27FC236}">
                  <a16:creationId xmlns:a16="http://schemas.microsoft.com/office/drawing/2014/main" id="{F01A59B1-2F3F-E402-221D-FE9AAC43DB1E}"/>
                </a:ext>
              </a:extLst>
            </p:cNvPr>
            <p:cNvGrpSpPr/>
            <p:nvPr/>
          </p:nvGrpSpPr>
          <p:grpSpPr>
            <a:xfrm>
              <a:off x="646506" y="1860279"/>
              <a:ext cx="380232" cy="3308621"/>
              <a:chOff x="792381" y="1569166"/>
              <a:chExt cx="380232" cy="3050751"/>
            </a:xfrm>
          </p:grpSpPr>
          <p:sp>
            <p:nvSpPr>
              <p:cNvPr id="186" name="TextBox 185">
                <a:extLst>
                  <a:ext uri="{FF2B5EF4-FFF2-40B4-BE49-F238E27FC236}">
                    <a16:creationId xmlns:a16="http://schemas.microsoft.com/office/drawing/2014/main" id="{C4B4C5D3-7FB4-9C9D-060F-5DB49BBED18E}"/>
                  </a:ext>
                </a:extLst>
              </p:cNvPr>
              <p:cNvSpPr txBox="1"/>
              <p:nvPr/>
            </p:nvSpPr>
            <p:spPr bwMode="auto">
              <a:xfrm>
                <a:off x="909400" y="4361385"/>
                <a:ext cx="263213"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Aft>
                    <a:spcPct val="0"/>
                  </a:spcAft>
                  <a:buClrTx/>
                  <a:buFontTx/>
                  <a:buNone/>
                </a:pPr>
                <a:r>
                  <a:rPr lang="en-US" sz="1200" b="0" dirty="0">
                    <a:solidFill>
                      <a:schemeClr val="bg1"/>
                    </a:solidFill>
                    <a:latin typeface="Calibri" panose="020F0502020204030204" pitchFamily="34" charset="0"/>
                  </a:rPr>
                  <a:t>0</a:t>
                </a:r>
              </a:p>
            </p:txBody>
          </p:sp>
          <p:sp>
            <p:nvSpPr>
              <p:cNvPr id="187" name="TextBox 186">
                <a:extLst>
                  <a:ext uri="{FF2B5EF4-FFF2-40B4-BE49-F238E27FC236}">
                    <a16:creationId xmlns:a16="http://schemas.microsoft.com/office/drawing/2014/main" id="{AB6A9B82-F218-94E3-51C9-FE0E0B400AF5}"/>
                  </a:ext>
                </a:extLst>
              </p:cNvPr>
              <p:cNvSpPr txBox="1"/>
              <p:nvPr/>
            </p:nvSpPr>
            <p:spPr bwMode="auto">
              <a:xfrm>
                <a:off x="792381" y="3802942"/>
                <a:ext cx="380232"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Aft>
                    <a:spcPct val="0"/>
                  </a:spcAft>
                  <a:buClrTx/>
                  <a:buFontTx/>
                  <a:buNone/>
                </a:pPr>
                <a:r>
                  <a:rPr lang="en-US" sz="1200" b="0" dirty="0">
                    <a:solidFill>
                      <a:schemeClr val="bg1"/>
                    </a:solidFill>
                    <a:latin typeface="Calibri" panose="020F0502020204030204" pitchFamily="34" charset="0"/>
                  </a:rPr>
                  <a:t>0.2</a:t>
                </a:r>
              </a:p>
            </p:txBody>
          </p:sp>
          <p:sp>
            <p:nvSpPr>
              <p:cNvPr id="188" name="TextBox 187">
                <a:extLst>
                  <a:ext uri="{FF2B5EF4-FFF2-40B4-BE49-F238E27FC236}">
                    <a16:creationId xmlns:a16="http://schemas.microsoft.com/office/drawing/2014/main" id="{05C6E093-C7DF-C540-1884-599F9248DF6D}"/>
                  </a:ext>
                </a:extLst>
              </p:cNvPr>
              <p:cNvSpPr txBox="1"/>
              <p:nvPr/>
            </p:nvSpPr>
            <p:spPr bwMode="auto">
              <a:xfrm>
                <a:off x="792381" y="3244498"/>
                <a:ext cx="380232"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Aft>
                    <a:spcPct val="0"/>
                  </a:spcAft>
                  <a:buClrTx/>
                  <a:buFontTx/>
                  <a:buNone/>
                </a:pPr>
                <a:r>
                  <a:rPr lang="en-US" sz="1200" dirty="0">
                    <a:solidFill>
                      <a:schemeClr val="bg1"/>
                    </a:solidFill>
                    <a:latin typeface="Calibri" panose="020F0502020204030204" pitchFamily="34" charset="0"/>
                  </a:rPr>
                  <a:t>0.4</a:t>
                </a:r>
                <a:endParaRPr lang="en-US" sz="1200" b="0" dirty="0">
                  <a:solidFill>
                    <a:schemeClr val="bg1"/>
                  </a:solidFill>
                  <a:latin typeface="Calibri" panose="020F0502020204030204" pitchFamily="34" charset="0"/>
                </a:endParaRPr>
              </a:p>
            </p:txBody>
          </p:sp>
          <p:sp>
            <p:nvSpPr>
              <p:cNvPr id="189" name="TextBox 188">
                <a:extLst>
                  <a:ext uri="{FF2B5EF4-FFF2-40B4-BE49-F238E27FC236}">
                    <a16:creationId xmlns:a16="http://schemas.microsoft.com/office/drawing/2014/main" id="{345E5CCF-3ABA-2554-9467-B712ED15231B}"/>
                  </a:ext>
                </a:extLst>
              </p:cNvPr>
              <p:cNvSpPr txBox="1"/>
              <p:nvPr/>
            </p:nvSpPr>
            <p:spPr bwMode="auto">
              <a:xfrm>
                <a:off x="792381" y="2686054"/>
                <a:ext cx="380232"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Aft>
                    <a:spcPct val="0"/>
                  </a:spcAft>
                  <a:buClrTx/>
                  <a:buFontTx/>
                  <a:buNone/>
                </a:pPr>
                <a:r>
                  <a:rPr lang="en-US" sz="1200" b="0" dirty="0">
                    <a:solidFill>
                      <a:schemeClr val="bg1"/>
                    </a:solidFill>
                    <a:latin typeface="Calibri" panose="020F0502020204030204" pitchFamily="34" charset="0"/>
                  </a:rPr>
                  <a:t>0.6</a:t>
                </a:r>
              </a:p>
            </p:txBody>
          </p:sp>
          <p:sp>
            <p:nvSpPr>
              <p:cNvPr id="190" name="TextBox 189">
                <a:extLst>
                  <a:ext uri="{FF2B5EF4-FFF2-40B4-BE49-F238E27FC236}">
                    <a16:creationId xmlns:a16="http://schemas.microsoft.com/office/drawing/2014/main" id="{20873A48-8762-0150-ECC0-577D2D29B68A}"/>
                  </a:ext>
                </a:extLst>
              </p:cNvPr>
              <p:cNvSpPr txBox="1"/>
              <p:nvPr/>
            </p:nvSpPr>
            <p:spPr bwMode="auto">
              <a:xfrm>
                <a:off x="792381" y="2127610"/>
                <a:ext cx="380232"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Aft>
                    <a:spcPct val="0"/>
                  </a:spcAft>
                  <a:buClrTx/>
                  <a:buFontTx/>
                  <a:buNone/>
                </a:pPr>
                <a:r>
                  <a:rPr lang="en-US" sz="1200" b="0" dirty="0">
                    <a:solidFill>
                      <a:schemeClr val="bg1"/>
                    </a:solidFill>
                    <a:latin typeface="Calibri" panose="020F0502020204030204" pitchFamily="34" charset="0"/>
                  </a:rPr>
                  <a:t>0.8</a:t>
                </a:r>
              </a:p>
            </p:txBody>
          </p:sp>
          <p:sp>
            <p:nvSpPr>
              <p:cNvPr id="191" name="TextBox 190">
                <a:extLst>
                  <a:ext uri="{FF2B5EF4-FFF2-40B4-BE49-F238E27FC236}">
                    <a16:creationId xmlns:a16="http://schemas.microsoft.com/office/drawing/2014/main" id="{806C19F2-E660-6609-A75F-B9E9AF75763E}"/>
                  </a:ext>
                </a:extLst>
              </p:cNvPr>
              <p:cNvSpPr txBox="1"/>
              <p:nvPr/>
            </p:nvSpPr>
            <p:spPr bwMode="auto">
              <a:xfrm>
                <a:off x="792381" y="1569166"/>
                <a:ext cx="380232"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Aft>
                    <a:spcPct val="0"/>
                  </a:spcAft>
                  <a:buClrTx/>
                  <a:buFontTx/>
                  <a:buNone/>
                </a:pPr>
                <a:r>
                  <a:rPr lang="en-US" sz="1200" dirty="0">
                    <a:solidFill>
                      <a:schemeClr val="bg1"/>
                    </a:solidFill>
                    <a:latin typeface="Calibri" panose="020F0502020204030204" pitchFamily="34" charset="0"/>
                  </a:rPr>
                  <a:t>1.</a:t>
                </a:r>
                <a:r>
                  <a:rPr lang="en-US" sz="1200" b="0" dirty="0">
                    <a:solidFill>
                      <a:schemeClr val="bg1"/>
                    </a:solidFill>
                    <a:latin typeface="Calibri" panose="020F0502020204030204" pitchFamily="34" charset="0"/>
                  </a:rPr>
                  <a:t>0</a:t>
                </a:r>
              </a:p>
            </p:txBody>
          </p:sp>
        </p:grpSp>
        <p:grpSp>
          <p:nvGrpSpPr>
            <p:cNvPr id="141" name="Group 140">
              <a:extLst>
                <a:ext uri="{FF2B5EF4-FFF2-40B4-BE49-F238E27FC236}">
                  <a16:creationId xmlns:a16="http://schemas.microsoft.com/office/drawing/2014/main" id="{9137E2C4-ABAE-3BFD-A65E-723834BB7EBF}"/>
                </a:ext>
              </a:extLst>
            </p:cNvPr>
            <p:cNvGrpSpPr/>
            <p:nvPr/>
          </p:nvGrpSpPr>
          <p:grpSpPr>
            <a:xfrm>
              <a:off x="910434" y="5074797"/>
              <a:ext cx="5309673" cy="258532"/>
              <a:chOff x="1298396" y="4647617"/>
              <a:chExt cx="12001136" cy="285773"/>
            </a:xfrm>
          </p:grpSpPr>
          <p:sp>
            <p:nvSpPr>
              <p:cNvPr id="171" name="TextBox 170">
                <a:extLst>
                  <a:ext uri="{FF2B5EF4-FFF2-40B4-BE49-F238E27FC236}">
                    <a16:creationId xmlns:a16="http://schemas.microsoft.com/office/drawing/2014/main" id="{494A1699-59AD-85CB-ED89-3B70B6F2C4FB}"/>
                  </a:ext>
                </a:extLst>
              </p:cNvPr>
              <p:cNvSpPr txBox="1"/>
              <p:nvPr/>
            </p:nvSpPr>
            <p:spPr bwMode="auto">
              <a:xfrm>
                <a:off x="1298396" y="4647617"/>
                <a:ext cx="573062" cy="285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0</a:t>
                </a:r>
              </a:p>
            </p:txBody>
          </p:sp>
          <p:sp>
            <p:nvSpPr>
              <p:cNvPr id="172" name="TextBox 171">
                <a:extLst>
                  <a:ext uri="{FF2B5EF4-FFF2-40B4-BE49-F238E27FC236}">
                    <a16:creationId xmlns:a16="http://schemas.microsoft.com/office/drawing/2014/main" id="{6680C05C-8495-C74A-D740-C6CBAC383C1A}"/>
                  </a:ext>
                </a:extLst>
              </p:cNvPr>
              <p:cNvSpPr txBox="1"/>
              <p:nvPr/>
            </p:nvSpPr>
            <p:spPr bwMode="auto">
              <a:xfrm>
                <a:off x="2099976" y="4647617"/>
                <a:ext cx="573062" cy="285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4</a:t>
                </a:r>
              </a:p>
            </p:txBody>
          </p:sp>
          <p:sp>
            <p:nvSpPr>
              <p:cNvPr id="173" name="TextBox 172">
                <a:extLst>
                  <a:ext uri="{FF2B5EF4-FFF2-40B4-BE49-F238E27FC236}">
                    <a16:creationId xmlns:a16="http://schemas.microsoft.com/office/drawing/2014/main" id="{B25B39D6-5F4F-CB55-4B44-0BEB614C7F1D}"/>
                  </a:ext>
                </a:extLst>
              </p:cNvPr>
              <p:cNvSpPr txBox="1"/>
              <p:nvPr/>
            </p:nvSpPr>
            <p:spPr bwMode="auto">
              <a:xfrm>
                <a:off x="2915566" y="4647617"/>
                <a:ext cx="573062" cy="285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8</a:t>
                </a:r>
              </a:p>
            </p:txBody>
          </p:sp>
          <p:sp>
            <p:nvSpPr>
              <p:cNvPr id="174" name="TextBox 173">
                <a:extLst>
                  <a:ext uri="{FF2B5EF4-FFF2-40B4-BE49-F238E27FC236}">
                    <a16:creationId xmlns:a16="http://schemas.microsoft.com/office/drawing/2014/main" id="{13839DC1-A531-24AC-7DB4-5434BB3E0CE9}"/>
                  </a:ext>
                </a:extLst>
              </p:cNvPr>
              <p:cNvSpPr txBox="1"/>
              <p:nvPr/>
            </p:nvSpPr>
            <p:spPr bwMode="auto">
              <a:xfrm>
                <a:off x="3631641" y="4647617"/>
                <a:ext cx="744072" cy="285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12</a:t>
                </a:r>
              </a:p>
            </p:txBody>
          </p:sp>
          <p:sp>
            <p:nvSpPr>
              <p:cNvPr id="175" name="TextBox 174">
                <a:extLst>
                  <a:ext uri="{FF2B5EF4-FFF2-40B4-BE49-F238E27FC236}">
                    <a16:creationId xmlns:a16="http://schemas.microsoft.com/office/drawing/2014/main" id="{FD04CA5B-7001-56F3-A8B1-B1BB2A0F10CA}"/>
                  </a:ext>
                </a:extLst>
              </p:cNvPr>
              <p:cNvSpPr txBox="1"/>
              <p:nvPr/>
            </p:nvSpPr>
            <p:spPr bwMode="auto">
              <a:xfrm>
                <a:off x="4468772" y="4647617"/>
                <a:ext cx="744072" cy="285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16</a:t>
                </a:r>
              </a:p>
            </p:txBody>
          </p:sp>
          <p:sp>
            <p:nvSpPr>
              <p:cNvPr id="176" name="TextBox 175">
                <a:extLst>
                  <a:ext uri="{FF2B5EF4-FFF2-40B4-BE49-F238E27FC236}">
                    <a16:creationId xmlns:a16="http://schemas.microsoft.com/office/drawing/2014/main" id="{E1EAAB22-78AF-01CC-BB3E-210104FFB167}"/>
                  </a:ext>
                </a:extLst>
              </p:cNvPr>
              <p:cNvSpPr txBox="1"/>
              <p:nvPr/>
            </p:nvSpPr>
            <p:spPr bwMode="auto">
              <a:xfrm>
                <a:off x="5295751" y="4647617"/>
                <a:ext cx="744072" cy="285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20</a:t>
                </a:r>
              </a:p>
            </p:txBody>
          </p:sp>
          <p:sp>
            <p:nvSpPr>
              <p:cNvPr id="177" name="TextBox 176">
                <a:extLst>
                  <a:ext uri="{FF2B5EF4-FFF2-40B4-BE49-F238E27FC236}">
                    <a16:creationId xmlns:a16="http://schemas.microsoft.com/office/drawing/2014/main" id="{E107C450-5962-6690-361B-C6192AE9E685}"/>
                  </a:ext>
                </a:extLst>
              </p:cNvPr>
              <p:cNvSpPr txBox="1"/>
              <p:nvPr/>
            </p:nvSpPr>
            <p:spPr bwMode="auto">
              <a:xfrm>
                <a:off x="6107108" y="4647617"/>
                <a:ext cx="744072" cy="285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24</a:t>
                </a:r>
              </a:p>
            </p:txBody>
          </p:sp>
          <p:sp>
            <p:nvSpPr>
              <p:cNvPr id="178" name="TextBox 177">
                <a:extLst>
                  <a:ext uri="{FF2B5EF4-FFF2-40B4-BE49-F238E27FC236}">
                    <a16:creationId xmlns:a16="http://schemas.microsoft.com/office/drawing/2014/main" id="{78781379-FCDB-2831-A688-8ECA1894C4C1}"/>
                  </a:ext>
                </a:extLst>
              </p:cNvPr>
              <p:cNvSpPr txBox="1"/>
              <p:nvPr/>
            </p:nvSpPr>
            <p:spPr bwMode="auto">
              <a:xfrm>
                <a:off x="6933710" y="4647617"/>
                <a:ext cx="744072" cy="285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dirty="0">
                    <a:solidFill>
                      <a:schemeClr val="bg1"/>
                    </a:solidFill>
                    <a:latin typeface="Calibri" panose="020F0502020204030204" pitchFamily="34" charset="0"/>
                  </a:rPr>
                  <a:t>28</a:t>
                </a:r>
                <a:endParaRPr lang="en-US" sz="1200" b="0" dirty="0">
                  <a:solidFill>
                    <a:schemeClr val="bg1"/>
                  </a:solidFill>
                  <a:latin typeface="Calibri" panose="020F0502020204030204" pitchFamily="34" charset="0"/>
                </a:endParaRPr>
              </a:p>
            </p:txBody>
          </p:sp>
          <p:sp>
            <p:nvSpPr>
              <p:cNvPr id="179" name="TextBox 178">
                <a:extLst>
                  <a:ext uri="{FF2B5EF4-FFF2-40B4-BE49-F238E27FC236}">
                    <a16:creationId xmlns:a16="http://schemas.microsoft.com/office/drawing/2014/main" id="{E8E9254A-C692-C0DE-3E3A-41D79AA96224}"/>
                  </a:ext>
                </a:extLst>
              </p:cNvPr>
              <p:cNvSpPr txBox="1"/>
              <p:nvPr/>
            </p:nvSpPr>
            <p:spPr bwMode="auto">
              <a:xfrm>
                <a:off x="7755601" y="4647617"/>
                <a:ext cx="744072" cy="285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32</a:t>
                </a:r>
              </a:p>
            </p:txBody>
          </p:sp>
          <p:sp>
            <p:nvSpPr>
              <p:cNvPr id="180" name="TextBox 179">
                <a:extLst>
                  <a:ext uri="{FF2B5EF4-FFF2-40B4-BE49-F238E27FC236}">
                    <a16:creationId xmlns:a16="http://schemas.microsoft.com/office/drawing/2014/main" id="{9FF80790-9AB6-9749-E929-BE57C84C6165}"/>
                  </a:ext>
                </a:extLst>
              </p:cNvPr>
              <p:cNvSpPr txBox="1"/>
              <p:nvPr/>
            </p:nvSpPr>
            <p:spPr bwMode="auto">
              <a:xfrm>
                <a:off x="8562262" y="4647617"/>
                <a:ext cx="744072" cy="285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36</a:t>
                </a:r>
              </a:p>
            </p:txBody>
          </p:sp>
          <p:sp>
            <p:nvSpPr>
              <p:cNvPr id="181" name="TextBox 180">
                <a:extLst>
                  <a:ext uri="{FF2B5EF4-FFF2-40B4-BE49-F238E27FC236}">
                    <a16:creationId xmlns:a16="http://schemas.microsoft.com/office/drawing/2014/main" id="{E085F451-FF48-A597-2D43-2EE3087637E0}"/>
                  </a:ext>
                </a:extLst>
              </p:cNvPr>
              <p:cNvSpPr txBox="1"/>
              <p:nvPr/>
            </p:nvSpPr>
            <p:spPr bwMode="auto">
              <a:xfrm>
                <a:off x="9379217" y="4647617"/>
                <a:ext cx="773516" cy="285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40</a:t>
                </a:r>
              </a:p>
            </p:txBody>
          </p:sp>
          <p:sp>
            <p:nvSpPr>
              <p:cNvPr id="182" name="TextBox 181">
                <a:extLst>
                  <a:ext uri="{FF2B5EF4-FFF2-40B4-BE49-F238E27FC236}">
                    <a16:creationId xmlns:a16="http://schemas.microsoft.com/office/drawing/2014/main" id="{67A48D28-52F5-9965-04CE-F91C46CB813A}"/>
                  </a:ext>
                </a:extLst>
              </p:cNvPr>
              <p:cNvSpPr txBox="1"/>
              <p:nvPr/>
            </p:nvSpPr>
            <p:spPr bwMode="auto">
              <a:xfrm>
                <a:off x="10185500" y="4647617"/>
                <a:ext cx="773516" cy="285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44</a:t>
                </a:r>
              </a:p>
            </p:txBody>
          </p:sp>
          <p:sp>
            <p:nvSpPr>
              <p:cNvPr id="183" name="TextBox 182">
                <a:extLst>
                  <a:ext uri="{FF2B5EF4-FFF2-40B4-BE49-F238E27FC236}">
                    <a16:creationId xmlns:a16="http://schemas.microsoft.com/office/drawing/2014/main" id="{4512E426-ED3F-D2E6-0422-0D6ABB798883}"/>
                  </a:ext>
                </a:extLst>
              </p:cNvPr>
              <p:cNvSpPr txBox="1"/>
              <p:nvPr/>
            </p:nvSpPr>
            <p:spPr bwMode="auto">
              <a:xfrm>
                <a:off x="10946398" y="4647617"/>
                <a:ext cx="773516" cy="285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dirty="0">
                    <a:solidFill>
                      <a:schemeClr val="bg1"/>
                    </a:solidFill>
                    <a:latin typeface="Calibri" panose="020F0502020204030204" pitchFamily="34" charset="0"/>
                  </a:rPr>
                  <a:t>48</a:t>
                </a:r>
                <a:endParaRPr lang="en-US" sz="1200" b="0" dirty="0">
                  <a:solidFill>
                    <a:schemeClr val="bg1"/>
                  </a:solidFill>
                  <a:latin typeface="Calibri" panose="020F0502020204030204" pitchFamily="34" charset="0"/>
                </a:endParaRPr>
              </a:p>
            </p:txBody>
          </p:sp>
          <p:sp>
            <p:nvSpPr>
              <p:cNvPr id="184" name="TextBox 183">
                <a:extLst>
                  <a:ext uri="{FF2B5EF4-FFF2-40B4-BE49-F238E27FC236}">
                    <a16:creationId xmlns:a16="http://schemas.microsoft.com/office/drawing/2014/main" id="{9E288D95-5B3C-ED2B-2EAC-4CCDE8BDD9B2}"/>
                  </a:ext>
                </a:extLst>
              </p:cNvPr>
              <p:cNvSpPr txBox="1"/>
              <p:nvPr/>
            </p:nvSpPr>
            <p:spPr bwMode="auto">
              <a:xfrm>
                <a:off x="11787787" y="4647617"/>
                <a:ext cx="744072" cy="285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52</a:t>
                </a:r>
              </a:p>
            </p:txBody>
          </p:sp>
          <p:sp>
            <p:nvSpPr>
              <p:cNvPr id="185" name="TextBox 184">
                <a:extLst>
                  <a:ext uri="{FF2B5EF4-FFF2-40B4-BE49-F238E27FC236}">
                    <a16:creationId xmlns:a16="http://schemas.microsoft.com/office/drawing/2014/main" id="{7F037B9C-C1FC-0F66-3DE9-7D558D95EE33}"/>
                  </a:ext>
                </a:extLst>
              </p:cNvPr>
              <p:cNvSpPr txBox="1"/>
              <p:nvPr/>
            </p:nvSpPr>
            <p:spPr bwMode="auto">
              <a:xfrm>
                <a:off x="12527072" y="4647617"/>
                <a:ext cx="772460" cy="285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56</a:t>
                </a:r>
              </a:p>
            </p:txBody>
          </p:sp>
        </p:grpSp>
        <p:sp>
          <p:nvSpPr>
            <p:cNvPr id="142" name="Freeform: Shape 141">
              <a:extLst>
                <a:ext uri="{FF2B5EF4-FFF2-40B4-BE49-F238E27FC236}">
                  <a16:creationId xmlns:a16="http://schemas.microsoft.com/office/drawing/2014/main" id="{029CB9E6-DD24-3AE7-399B-64727ED7BDDE}"/>
                </a:ext>
              </a:extLst>
            </p:cNvPr>
            <p:cNvSpPr/>
            <p:nvPr/>
          </p:nvSpPr>
          <p:spPr bwMode="auto">
            <a:xfrm>
              <a:off x="1045835" y="1975559"/>
              <a:ext cx="5014871" cy="3032128"/>
            </a:xfrm>
            <a:custGeom>
              <a:avLst/>
              <a:gdLst>
                <a:gd name="connsiteX0" fmla="*/ 0 w 10549467"/>
                <a:gd name="connsiteY0" fmla="*/ 0 h 2861734"/>
                <a:gd name="connsiteX1" fmla="*/ 0 w 10549467"/>
                <a:gd name="connsiteY1" fmla="*/ 2861734 h 2861734"/>
                <a:gd name="connsiteX2" fmla="*/ 10549467 w 10549467"/>
                <a:gd name="connsiteY2" fmla="*/ 2861734 h 2861734"/>
              </a:gdLst>
              <a:ahLst/>
              <a:cxnLst>
                <a:cxn ang="0">
                  <a:pos x="connsiteX0" y="connsiteY0"/>
                </a:cxn>
                <a:cxn ang="0">
                  <a:pos x="connsiteX1" y="connsiteY1"/>
                </a:cxn>
                <a:cxn ang="0">
                  <a:pos x="connsiteX2" y="connsiteY2"/>
                </a:cxn>
              </a:cxnLst>
              <a:rect l="l" t="t" r="r" b="b"/>
              <a:pathLst>
                <a:path w="10549467" h="2861734">
                  <a:moveTo>
                    <a:pt x="0" y="0"/>
                  </a:moveTo>
                  <a:lnTo>
                    <a:pt x="0" y="2861734"/>
                  </a:lnTo>
                  <a:lnTo>
                    <a:pt x="10549467" y="2861734"/>
                  </a:lnTo>
                </a:path>
              </a:pathLst>
            </a:custGeom>
            <a:noFill/>
            <a:ln w="28575">
              <a:solidFill>
                <a:schemeClr val="bg1"/>
              </a:solidFill>
              <a:miter lim="800000"/>
              <a:headEnd/>
              <a:tailEnd/>
            </a:ln>
          </p:spPr>
          <p:txBody>
            <a:bodyPr rtlCol="0" anchor="ctr"/>
            <a:lstStyle/>
            <a:p>
              <a:pPr algn="ctr"/>
              <a:endParaRPr lang="en-US"/>
            </a:p>
          </p:txBody>
        </p:sp>
        <p:grpSp>
          <p:nvGrpSpPr>
            <p:cNvPr id="143" name="Group 142">
              <a:extLst>
                <a:ext uri="{FF2B5EF4-FFF2-40B4-BE49-F238E27FC236}">
                  <a16:creationId xmlns:a16="http://schemas.microsoft.com/office/drawing/2014/main" id="{A676610E-08AA-08B3-5718-DDD62C5463B7}"/>
                </a:ext>
              </a:extLst>
            </p:cNvPr>
            <p:cNvGrpSpPr/>
            <p:nvPr/>
          </p:nvGrpSpPr>
          <p:grpSpPr>
            <a:xfrm>
              <a:off x="956999" y="1980614"/>
              <a:ext cx="93135" cy="3027420"/>
              <a:chOff x="901264" y="1705026"/>
              <a:chExt cx="1347222" cy="2802492"/>
            </a:xfrm>
          </p:grpSpPr>
          <p:cxnSp>
            <p:nvCxnSpPr>
              <p:cNvPr id="165" name="Straight Connector 164">
                <a:extLst>
                  <a:ext uri="{FF2B5EF4-FFF2-40B4-BE49-F238E27FC236}">
                    <a16:creationId xmlns:a16="http://schemas.microsoft.com/office/drawing/2014/main" id="{4BEA63B5-4F31-4DDE-25BC-C42251678490}"/>
                  </a:ext>
                </a:extLst>
              </p:cNvPr>
              <p:cNvCxnSpPr>
                <a:cxnSpLocks/>
              </p:cNvCxnSpPr>
              <p:nvPr/>
            </p:nvCxnSpPr>
            <p:spPr bwMode="auto">
              <a:xfrm>
                <a:off x="901264" y="337634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9DAFE6A1-729D-3004-641A-35A41807EDF0}"/>
                  </a:ext>
                </a:extLst>
              </p:cNvPr>
              <p:cNvCxnSpPr>
                <a:cxnSpLocks/>
              </p:cNvCxnSpPr>
              <p:nvPr/>
            </p:nvCxnSpPr>
            <p:spPr bwMode="auto">
              <a:xfrm>
                <a:off x="901264" y="395145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CBAA10D2-F05F-5C56-DE13-C00CB7C88A75}"/>
                  </a:ext>
                </a:extLst>
              </p:cNvPr>
              <p:cNvCxnSpPr>
                <a:cxnSpLocks/>
              </p:cNvCxnSpPr>
              <p:nvPr/>
            </p:nvCxnSpPr>
            <p:spPr bwMode="auto">
              <a:xfrm>
                <a:off x="901264" y="4507518"/>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282C82A5-8845-4095-261C-AC076B82758A}"/>
                  </a:ext>
                </a:extLst>
              </p:cNvPr>
              <p:cNvCxnSpPr>
                <a:cxnSpLocks/>
              </p:cNvCxnSpPr>
              <p:nvPr/>
            </p:nvCxnSpPr>
            <p:spPr bwMode="auto">
              <a:xfrm>
                <a:off x="901264" y="170502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72C02B87-F0B8-8E48-9FD7-0BDC1E972D7F}"/>
                  </a:ext>
                </a:extLst>
              </p:cNvPr>
              <p:cNvCxnSpPr>
                <a:cxnSpLocks/>
              </p:cNvCxnSpPr>
              <p:nvPr/>
            </p:nvCxnSpPr>
            <p:spPr bwMode="auto">
              <a:xfrm>
                <a:off x="901264" y="225473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5A6AEB89-1114-7FA4-0F77-613BE2FD1289}"/>
                  </a:ext>
                </a:extLst>
              </p:cNvPr>
              <p:cNvCxnSpPr>
                <a:cxnSpLocks/>
              </p:cNvCxnSpPr>
              <p:nvPr/>
            </p:nvCxnSpPr>
            <p:spPr bwMode="auto">
              <a:xfrm>
                <a:off x="901264" y="2836198"/>
                <a:ext cx="1347222" cy="0"/>
              </a:xfrm>
              <a:prstGeom prst="line">
                <a:avLst/>
              </a:prstGeom>
              <a:noFill/>
              <a:ln w="28575" cap="flat" cmpd="sng" algn="ctr">
                <a:solidFill>
                  <a:schemeClr val="bg1"/>
                </a:solidFill>
                <a:prstDash val="solid"/>
                <a:round/>
                <a:headEnd type="none" w="med" len="med"/>
                <a:tailEnd type="none" w="med" len="med"/>
              </a:ln>
              <a:effectLst/>
            </p:spPr>
          </p:cxnSp>
        </p:grpSp>
        <p:grpSp>
          <p:nvGrpSpPr>
            <p:cNvPr id="144" name="Group 143">
              <a:extLst>
                <a:ext uri="{FF2B5EF4-FFF2-40B4-BE49-F238E27FC236}">
                  <a16:creationId xmlns:a16="http://schemas.microsoft.com/office/drawing/2014/main" id="{7F9E428E-B707-12C7-898D-031531FFD0E6}"/>
                </a:ext>
              </a:extLst>
            </p:cNvPr>
            <p:cNvGrpSpPr/>
            <p:nvPr/>
          </p:nvGrpSpPr>
          <p:grpSpPr>
            <a:xfrm>
              <a:off x="1045836" y="4997399"/>
              <a:ext cx="5002723" cy="99034"/>
              <a:chOff x="1575239" y="3687257"/>
              <a:chExt cx="11464126" cy="1098534"/>
            </a:xfrm>
          </p:grpSpPr>
          <p:grpSp>
            <p:nvGrpSpPr>
              <p:cNvPr id="145" name="Group 144">
                <a:extLst>
                  <a:ext uri="{FF2B5EF4-FFF2-40B4-BE49-F238E27FC236}">
                    <a16:creationId xmlns:a16="http://schemas.microsoft.com/office/drawing/2014/main" id="{EC24A27A-865B-5988-4FF0-9D6E1FDEB4DF}"/>
                  </a:ext>
                </a:extLst>
              </p:cNvPr>
              <p:cNvGrpSpPr/>
              <p:nvPr/>
            </p:nvGrpSpPr>
            <p:grpSpPr>
              <a:xfrm rot="5400000">
                <a:off x="1842514" y="3419984"/>
                <a:ext cx="1098521" cy="1633071"/>
                <a:chOff x="901264" y="2254733"/>
                <a:chExt cx="1347222" cy="2252785"/>
              </a:xfrm>
            </p:grpSpPr>
            <p:cxnSp>
              <p:nvCxnSpPr>
                <p:cNvPr id="162" name="Straight Connector 161">
                  <a:extLst>
                    <a:ext uri="{FF2B5EF4-FFF2-40B4-BE49-F238E27FC236}">
                      <a16:creationId xmlns:a16="http://schemas.microsoft.com/office/drawing/2014/main" id="{3E13E1B9-2360-1244-3FB5-FBD5C7EC6833}"/>
                    </a:ext>
                  </a:extLst>
                </p:cNvPr>
                <p:cNvCxnSpPr>
                  <a:cxnSpLocks/>
                </p:cNvCxnSpPr>
                <p:nvPr/>
              </p:nvCxnSpPr>
              <p:spPr bwMode="auto">
                <a:xfrm>
                  <a:off x="901264" y="337634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6B3D7E52-356C-67CD-5A1C-9453550AEBDE}"/>
                    </a:ext>
                  </a:extLst>
                </p:cNvPr>
                <p:cNvCxnSpPr>
                  <a:cxnSpLocks/>
                </p:cNvCxnSpPr>
                <p:nvPr/>
              </p:nvCxnSpPr>
              <p:spPr bwMode="auto">
                <a:xfrm>
                  <a:off x="901264" y="4507518"/>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E942C4FC-BC2E-3F13-3456-264C57089C27}"/>
                    </a:ext>
                  </a:extLst>
                </p:cNvPr>
                <p:cNvCxnSpPr>
                  <a:cxnSpLocks/>
                </p:cNvCxnSpPr>
                <p:nvPr/>
              </p:nvCxnSpPr>
              <p:spPr bwMode="auto">
                <a:xfrm>
                  <a:off x="901264" y="2254733"/>
                  <a:ext cx="1347222" cy="0"/>
                </a:xfrm>
                <a:prstGeom prst="line">
                  <a:avLst/>
                </a:prstGeom>
                <a:noFill/>
                <a:ln w="28575" cap="flat" cmpd="sng" algn="ctr">
                  <a:solidFill>
                    <a:schemeClr val="bg1"/>
                  </a:solidFill>
                  <a:prstDash val="solid"/>
                  <a:round/>
                  <a:headEnd type="none" w="med" len="med"/>
                  <a:tailEnd type="none" w="med" len="med"/>
                </a:ln>
                <a:effectLst/>
              </p:spPr>
            </p:cxnSp>
          </p:grpSp>
          <p:grpSp>
            <p:nvGrpSpPr>
              <p:cNvPr id="146" name="Group 145">
                <a:extLst>
                  <a:ext uri="{FF2B5EF4-FFF2-40B4-BE49-F238E27FC236}">
                    <a16:creationId xmlns:a16="http://schemas.microsoft.com/office/drawing/2014/main" id="{D66DF763-7923-B4CA-A61F-D39BA01039EA}"/>
                  </a:ext>
                </a:extLst>
              </p:cNvPr>
              <p:cNvGrpSpPr/>
              <p:nvPr/>
            </p:nvGrpSpPr>
            <p:grpSpPr>
              <a:xfrm rot="5400000">
                <a:off x="4286097" y="3419984"/>
                <a:ext cx="1098521" cy="1633071"/>
                <a:chOff x="901264" y="2254733"/>
                <a:chExt cx="1347222" cy="2252785"/>
              </a:xfrm>
            </p:grpSpPr>
            <p:cxnSp>
              <p:nvCxnSpPr>
                <p:cNvPr id="159" name="Straight Connector 158">
                  <a:extLst>
                    <a:ext uri="{FF2B5EF4-FFF2-40B4-BE49-F238E27FC236}">
                      <a16:creationId xmlns:a16="http://schemas.microsoft.com/office/drawing/2014/main" id="{1BAE8179-97FA-EE1A-5A02-3C83559762DE}"/>
                    </a:ext>
                  </a:extLst>
                </p:cNvPr>
                <p:cNvCxnSpPr>
                  <a:cxnSpLocks/>
                </p:cNvCxnSpPr>
                <p:nvPr/>
              </p:nvCxnSpPr>
              <p:spPr bwMode="auto">
                <a:xfrm>
                  <a:off x="901264" y="337634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3D3499BE-C20D-0CF5-8E85-E959C4587C0E}"/>
                    </a:ext>
                  </a:extLst>
                </p:cNvPr>
                <p:cNvCxnSpPr>
                  <a:cxnSpLocks/>
                </p:cNvCxnSpPr>
                <p:nvPr/>
              </p:nvCxnSpPr>
              <p:spPr bwMode="auto">
                <a:xfrm>
                  <a:off x="901264" y="4507518"/>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470882CD-DC75-1BF3-87EC-254D183787FC}"/>
                    </a:ext>
                  </a:extLst>
                </p:cNvPr>
                <p:cNvCxnSpPr>
                  <a:cxnSpLocks/>
                </p:cNvCxnSpPr>
                <p:nvPr/>
              </p:nvCxnSpPr>
              <p:spPr bwMode="auto">
                <a:xfrm>
                  <a:off x="901264" y="2254733"/>
                  <a:ext cx="1347222" cy="0"/>
                </a:xfrm>
                <a:prstGeom prst="line">
                  <a:avLst/>
                </a:prstGeom>
                <a:noFill/>
                <a:ln w="28575" cap="flat" cmpd="sng" algn="ctr">
                  <a:solidFill>
                    <a:schemeClr val="bg1"/>
                  </a:solidFill>
                  <a:prstDash val="solid"/>
                  <a:round/>
                  <a:headEnd type="none" w="med" len="med"/>
                  <a:tailEnd type="none" w="med" len="med"/>
                </a:ln>
                <a:effectLst/>
              </p:spPr>
            </p:cxnSp>
          </p:grpSp>
          <p:grpSp>
            <p:nvGrpSpPr>
              <p:cNvPr id="147" name="Group 146">
                <a:extLst>
                  <a:ext uri="{FF2B5EF4-FFF2-40B4-BE49-F238E27FC236}">
                    <a16:creationId xmlns:a16="http://schemas.microsoft.com/office/drawing/2014/main" id="{A2C0A6E1-73EA-94F5-5D86-5824582D6250}"/>
                  </a:ext>
                </a:extLst>
              </p:cNvPr>
              <p:cNvGrpSpPr/>
              <p:nvPr/>
            </p:nvGrpSpPr>
            <p:grpSpPr>
              <a:xfrm rot="5400000">
                <a:off x="6744032" y="3404019"/>
                <a:ext cx="1098521" cy="1665001"/>
                <a:chOff x="901264" y="2254733"/>
                <a:chExt cx="1347222" cy="2252785"/>
              </a:xfrm>
            </p:grpSpPr>
            <p:cxnSp>
              <p:nvCxnSpPr>
                <p:cNvPr id="155" name="Straight Connector 154">
                  <a:extLst>
                    <a:ext uri="{FF2B5EF4-FFF2-40B4-BE49-F238E27FC236}">
                      <a16:creationId xmlns:a16="http://schemas.microsoft.com/office/drawing/2014/main" id="{C7A2BA6B-5590-1A78-60CE-23DF12F77788}"/>
                    </a:ext>
                  </a:extLst>
                </p:cNvPr>
                <p:cNvCxnSpPr>
                  <a:cxnSpLocks/>
                </p:cNvCxnSpPr>
                <p:nvPr/>
              </p:nvCxnSpPr>
              <p:spPr bwMode="auto">
                <a:xfrm>
                  <a:off x="901264" y="337634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439861C8-FABB-1F87-CA6A-B7319B5797BA}"/>
                    </a:ext>
                  </a:extLst>
                </p:cNvPr>
                <p:cNvCxnSpPr>
                  <a:cxnSpLocks/>
                </p:cNvCxnSpPr>
                <p:nvPr/>
              </p:nvCxnSpPr>
              <p:spPr bwMode="auto">
                <a:xfrm>
                  <a:off x="901264" y="395145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14E79AF4-25FC-D46C-58B2-A74D9408214F}"/>
                    </a:ext>
                  </a:extLst>
                </p:cNvPr>
                <p:cNvCxnSpPr>
                  <a:cxnSpLocks/>
                </p:cNvCxnSpPr>
                <p:nvPr/>
              </p:nvCxnSpPr>
              <p:spPr bwMode="auto">
                <a:xfrm>
                  <a:off x="901264" y="4507518"/>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851F9949-BAA2-A1EE-5E51-3FD49622AAE2}"/>
                    </a:ext>
                  </a:extLst>
                </p:cNvPr>
                <p:cNvCxnSpPr>
                  <a:cxnSpLocks/>
                </p:cNvCxnSpPr>
                <p:nvPr/>
              </p:nvCxnSpPr>
              <p:spPr bwMode="auto">
                <a:xfrm>
                  <a:off x="901264" y="2254733"/>
                  <a:ext cx="1347222" cy="0"/>
                </a:xfrm>
                <a:prstGeom prst="line">
                  <a:avLst/>
                </a:prstGeom>
                <a:noFill/>
                <a:ln w="28575" cap="flat" cmpd="sng" algn="ctr">
                  <a:solidFill>
                    <a:schemeClr val="bg1"/>
                  </a:solidFill>
                  <a:prstDash val="solid"/>
                  <a:round/>
                  <a:headEnd type="none" w="med" len="med"/>
                  <a:tailEnd type="none" w="med" len="med"/>
                </a:ln>
                <a:effectLst/>
              </p:spPr>
            </p:cxnSp>
          </p:grpSp>
          <p:grpSp>
            <p:nvGrpSpPr>
              <p:cNvPr id="148" name="Group 147">
                <a:extLst>
                  <a:ext uri="{FF2B5EF4-FFF2-40B4-BE49-F238E27FC236}">
                    <a16:creationId xmlns:a16="http://schemas.microsoft.com/office/drawing/2014/main" id="{C0244043-E234-71AC-3372-8F4082F3A593}"/>
                  </a:ext>
                </a:extLst>
              </p:cNvPr>
              <p:cNvGrpSpPr/>
              <p:nvPr/>
            </p:nvGrpSpPr>
            <p:grpSpPr>
              <a:xfrm rot="5400000">
                <a:off x="10430224" y="2176650"/>
                <a:ext cx="1098534" cy="4119748"/>
                <a:chOff x="901264" y="-1046968"/>
                <a:chExt cx="1347238" cy="5554486"/>
              </a:xfrm>
            </p:grpSpPr>
            <p:cxnSp>
              <p:nvCxnSpPr>
                <p:cNvPr id="149" name="Straight Connector 148">
                  <a:extLst>
                    <a:ext uri="{FF2B5EF4-FFF2-40B4-BE49-F238E27FC236}">
                      <a16:creationId xmlns:a16="http://schemas.microsoft.com/office/drawing/2014/main" id="{38AA99AB-6AB8-56AB-9D3C-0BB15EA9865B}"/>
                    </a:ext>
                  </a:extLst>
                </p:cNvPr>
                <p:cNvCxnSpPr>
                  <a:cxnSpLocks/>
                </p:cNvCxnSpPr>
                <p:nvPr/>
              </p:nvCxnSpPr>
              <p:spPr bwMode="auto">
                <a:xfrm>
                  <a:off x="901264" y="337634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64FF0F14-BA03-923C-FA90-79107C7D384E}"/>
                    </a:ext>
                  </a:extLst>
                </p:cNvPr>
                <p:cNvCxnSpPr>
                  <a:cxnSpLocks/>
                </p:cNvCxnSpPr>
                <p:nvPr/>
              </p:nvCxnSpPr>
              <p:spPr bwMode="auto">
                <a:xfrm>
                  <a:off x="901264" y="4507518"/>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935FCC59-28D4-0EA5-4311-0464E320601E}"/>
                    </a:ext>
                  </a:extLst>
                </p:cNvPr>
                <p:cNvCxnSpPr>
                  <a:cxnSpLocks/>
                </p:cNvCxnSpPr>
                <p:nvPr/>
              </p:nvCxnSpPr>
              <p:spPr bwMode="auto">
                <a:xfrm>
                  <a:off x="901264" y="225473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41D3F3C8-61BF-8A9D-A37A-292F2DA830A0}"/>
                    </a:ext>
                  </a:extLst>
                </p:cNvPr>
                <p:cNvCxnSpPr>
                  <a:cxnSpLocks/>
                </p:cNvCxnSpPr>
                <p:nvPr/>
              </p:nvCxnSpPr>
              <p:spPr bwMode="auto">
                <a:xfrm>
                  <a:off x="901266" y="1167400"/>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870792CC-B0D8-2308-9A1B-A1F06BB583AD}"/>
                    </a:ext>
                  </a:extLst>
                </p:cNvPr>
                <p:cNvCxnSpPr>
                  <a:cxnSpLocks/>
                </p:cNvCxnSpPr>
                <p:nvPr/>
              </p:nvCxnSpPr>
              <p:spPr bwMode="auto">
                <a:xfrm>
                  <a:off x="901264" y="44647"/>
                  <a:ext cx="1347220" cy="0"/>
                </a:xfrm>
                <a:prstGeom prst="line">
                  <a:avLst/>
                </a:prstGeom>
                <a:noFill/>
                <a:ln w="28575" cap="flat" cmpd="sng" algn="ctr">
                  <a:solidFill>
                    <a:schemeClr val="bg1"/>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A4A24120-9AB9-25AE-5BA5-4A3612D38457}"/>
                    </a:ext>
                  </a:extLst>
                </p:cNvPr>
                <p:cNvCxnSpPr>
                  <a:cxnSpLocks/>
                </p:cNvCxnSpPr>
                <p:nvPr/>
              </p:nvCxnSpPr>
              <p:spPr bwMode="auto">
                <a:xfrm>
                  <a:off x="901278" y="-1046968"/>
                  <a:ext cx="1347224" cy="0"/>
                </a:xfrm>
                <a:prstGeom prst="line">
                  <a:avLst/>
                </a:prstGeom>
                <a:noFill/>
                <a:ln w="28575" cap="flat" cmpd="sng" algn="ctr">
                  <a:solidFill>
                    <a:schemeClr val="bg1"/>
                  </a:solidFill>
                  <a:prstDash val="solid"/>
                  <a:round/>
                  <a:headEnd type="none" w="med" len="med"/>
                  <a:tailEnd type="none" w="med" len="med"/>
                </a:ln>
                <a:effectLst/>
              </p:spPr>
            </p:cxnSp>
          </p:grpSp>
        </p:grpSp>
      </p:grpSp>
      <p:sp>
        <p:nvSpPr>
          <p:cNvPr id="192" name="TextBox 191">
            <a:extLst>
              <a:ext uri="{FF2B5EF4-FFF2-40B4-BE49-F238E27FC236}">
                <a16:creationId xmlns:a16="http://schemas.microsoft.com/office/drawing/2014/main" id="{D15D4B8E-B3F3-DB8E-8157-ABAE8A1D0D6E}"/>
              </a:ext>
            </a:extLst>
          </p:cNvPr>
          <p:cNvSpPr txBox="1"/>
          <p:nvPr/>
        </p:nvSpPr>
        <p:spPr bwMode="auto">
          <a:xfrm>
            <a:off x="6427766" y="5426708"/>
            <a:ext cx="2139153" cy="2169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90000"/>
              </a:lnSpc>
              <a:spcAft>
                <a:spcPct val="0"/>
              </a:spcAft>
              <a:buClrTx/>
              <a:buFontTx/>
              <a:buNone/>
            </a:pPr>
            <a:r>
              <a:rPr lang="en-US" sz="900" b="1" dirty="0">
                <a:solidFill>
                  <a:schemeClr val="bg1"/>
                </a:solidFill>
                <a:latin typeface="Calibri" panose="020F0502020204030204" pitchFamily="34" charset="0"/>
              </a:rPr>
              <a:t>Number of Patients at Risk</a:t>
            </a:r>
          </a:p>
        </p:txBody>
      </p:sp>
      <p:grpSp>
        <p:nvGrpSpPr>
          <p:cNvPr id="193" name="Group 192">
            <a:extLst>
              <a:ext uri="{FF2B5EF4-FFF2-40B4-BE49-F238E27FC236}">
                <a16:creationId xmlns:a16="http://schemas.microsoft.com/office/drawing/2014/main" id="{A5DEC944-7C0B-E047-0199-C3D6CB4F3A5D}"/>
              </a:ext>
            </a:extLst>
          </p:cNvPr>
          <p:cNvGrpSpPr/>
          <p:nvPr/>
        </p:nvGrpSpPr>
        <p:grpSpPr>
          <a:xfrm>
            <a:off x="6457634" y="5582893"/>
            <a:ext cx="5312106" cy="216982"/>
            <a:chOff x="1180579" y="4647617"/>
            <a:chExt cx="12006634" cy="239846"/>
          </a:xfrm>
        </p:grpSpPr>
        <p:sp>
          <p:nvSpPr>
            <p:cNvPr id="194" name="TextBox 193">
              <a:extLst>
                <a:ext uri="{FF2B5EF4-FFF2-40B4-BE49-F238E27FC236}">
                  <a16:creationId xmlns:a16="http://schemas.microsoft.com/office/drawing/2014/main" id="{D199B983-5D89-E04D-5BB2-9DAB5DBBCBEE}"/>
                </a:ext>
              </a:extLst>
            </p:cNvPr>
            <p:cNvSpPr txBox="1"/>
            <p:nvPr/>
          </p:nvSpPr>
          <p:spPr bwMode="auto">
            <a:xfrm>
              <a:off x="1180579" y="4647617"/>
              <a:ext cx="808693" cy="239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900" b="0" dirty="0">
                  <a:solidFill>
                    <a:schemeClr val="bg1"/>
                  </a:solidFill>
                  <a:latin typeface="Calibri" panose="020F0502020204030204" pitchFamily="34" charset="0"/>
                </a:rPr>
                <a:t>161</a:t>
              </a:r>
            </a:p>
          </p:txBody>
        </p:sp>
        <p:sp>
          <p:nvSpPr>
            <p:cNvPr id="195" name="TextBox 194">
              <a:extLst>
                <a:ext uri="{FF2B5EF4-FFF2-40B4-BE49-F238E27FC236}">
                  <a16:creationId xmlns:a16="http://schemas.microsoft.com/office/drawing/2014/main" id="{F750DBB2-BC76-8D66-D18C-8B9697FDDD4A}"/>
                </a:ext>
              </a:extLst>
            </p:cNvPr>
            <p:cNvSpPr txBox="1"/>
            <p:nvPr/>
          </p:nvSpPr>
          <p:spPr bwMode="auto">
            <a:xfrm>
              <a:off x="1982162" y="4647617"/>
              <a:ext cx="808693" cy="239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900" b="0" dirty="0">
                  <a:solidFill>
                    <a:schemeClr val="bg1"/>
                  </a:solidFill>
                  <a:latin typeface="Calibri" panose="020F0502020204030204" pitchFamily="34" charset="0"/>
                </a:rPr>
                <a:t>129</a:t>
              </a:r>
            </a:p>
          </p:txBody>
        </p:sp>
        <p:sp>
          <p:nvSpPr>
            <p:cNvPr id="196" name="TextBox 195">
              <a:extLst>
                <a:ext uri="{FF2B5EF4-FFF2-40B4-BE49-F238E27FC236}">
                  <a16:creationId xmlns:a16="http://schemas.microsoft.com/office/drawing/2014/main" id="{62012220-61EE-4AE0-D3E0-A0B37E7341D5}"/>
                </a:ext>
              </a:extLst>
            </p:cNvPr>
            <p:cNvSpPr txBox="1"/>
            <p:nvPr/>
          </p:nvSpPr>
          <p:spPr bwMode="auto">
            <a:xfrm>
              <a:off x="2862968" y="4647617"/>
              <a:ext cx="678260" cy="239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900" b="0" dirty="0">
                  <a:solidFill>
                    <a:schemeClr val="bg1"/>
                  </a:solidFill>
                  <a:latin typeface="Calibri" panose="020F0502020204030204" pitchFamily="34" charset="0"/>
                </a:rPr>
                <a:t>98</a:t>
              </a:r>
            </a:p>
          </p:txBody>
        </p:sp>
        <p:sp>
          <p:nvSpPr>
            <p:cNvPr id="197" name="TextBox 196">
              <a:extLst>
                <a:ext uri="{FF2B5EF4-FFF2-40B4-BE49-F238E27FC236}">
                  <a16:creationId xmlns:a16="http://schemas.microsoft.com/office/drawing/2014/main" id="{AAD025CC-17A3-F365-8AC4-A61908971648}"/>
                </a:ext>
              </a:extLst>
            </p:cNvPr>
            <p:cNvSpPr txBox="1"/>
            <p:nvPr/>
          </p:nvSpPr>
          <p:spPr bwMode="auto">
            <a:xfrm>
              <a:off x="3664549" y="4647617"/>
              <a:ext cx="678260" cy="239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900" b="0" dirty="0">
                  <a:solidFill>
                    <a:schemeClr val="bg1"/>
                  </a:solidFill>
                  <a:latin typeface="Calibri" panose="020F0502020204030204" pitchFamily="34" charset="0"/>
                </a:rPr>
                <a:t>88</a:t>
              </a:r>
            </a:p>
          </p:txBody>
        </p:sp>
        <p:sp>
          <p:nvSpPr>
            <p:cNvPr id="198" name="TextBox 197">
              <a:extLst>
                <a:ext uri="{FF2B5EF4-FFF2-40B4-BE49-F238E27FC236}">
                  <a16:creationId xmlns:a16="http://schemas.microsoft.com/office/drawing/2014/main" id="{73CCCFAF-86A2-F457-0FB0-4B3B25CA8B4C}"/>
                </a:ext>
              </a:extLst>
            </p:cNvPr>
            <p:cNvSpPr txBox="1"/>
            <p:nvPr/>
          </p:nvSpPr>
          <p:spPr bwMode="auto">
            <a:xfrm>
              <a:off x="4501678" y="4647617"/>
              <a:ext cx="678260" cy="239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900" b="0" dirty="0">
                  <a:solidFill>
                    <a:schemeClr val="bg1"/>
                  </a:solidFill>
                  <a:latin typeface="Calibri" panose="020F0502020204030204" pitchFamily="34" charset="0"/>
                </a:rPr>
                <a:t>75</a:t>
              </a:r>
            </a:p>
          </p:txBody>
        </p:sp>
        <p:sp>
          <p:nvSpPr>
            <p:cNvPr id="199" name="TextBox 198">
              <a:extLst>
                <a:ext uri="{FF2B5EF4-FFF2-40B4-BE49-F238E27FC236}">
                  <a16:creationId xmlns:a16="http://schemas.microsoft.com/office/drawing/2014/main" id="{4A18BAA4-B51B-F8C4-C6F3-DDA7E55508AF}"/>
                </a:ext>
              </a:extLst>
            </p:cNvPr>
            <p:cNvSpPr txBox="1"/>
            <p:nvPr/>
          </p:nvSpPr>
          <p:spPr bwMode="auto">
            <a:xfrm>
              <a:off x="5328657" y="4647617"/>
              <a:ext cx="678260" cy="239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900" b="0" dirty="0">
                  <a:solidFill>
                    <a:schemeClr val="bg1"/>
                  </a:solidFill>
                  <a:latin typeface="Calibri" panose="020F0502020204030204" pitchFamily="34" charset="0"/>
                </a:rPr>
                <a:t>66</a:t>
              </a:r>
            </a:p>
          </p:txBody>
        </p:sp>
        <p:sp>
          <p:nvSpPr>
            <p:cNvPr id="200" name="TextBox 199">
              <a:extLst>
                <a:ext uri="{FF2B5EF4-FFF2-40B4-BE49-F238E27FC236}">
                  <a16:creationId xmlns:a16="http://schemas.microsoft.com/office/drawing/2014/main" id="{1A7FA787-EA20-19C9-935E-CB19C1B99D0D}"/>
                </a:ext>
              </a:extLst>
            </p:cNvPr>
            <p:cNvSpPr txBox="1"/>
            <p:nvPr/>
          </p:nvSpPr>
          <p:spPr bwMode="auto">
            <a:xfrm>
              <a:off x="6140015" y="4647617"/>
              <a:ext cx="678260" cy="239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900" b="0" dirty="0">
                  <a:solidFill>
                    <a:schemeClr val="bg1"/>
                  </a:solidFill>
                  <a:latin typeface="Calibri" panose="020F0502020204030204" pitchFamily="34" charset="0"/>
                </a:rPr>
                <a:t>54</a:t>
              </a:r>
            </a:p>
          </p:txBody>
        </p:sp>
        <p:sp>
          <p:nvSpPr>
            <p:cNvPr id="201" name="TextBox 200">
              <a:extLst>
                <a:ext uri="{FF2B5EF4-FFF2-40B4-BE49-F238E27FC236}">
                  <a16:creationId xmlns:a16="http://schemas.microsoft.com/office/drawing/2014/main" id="{38A538C7-DC95-C41D-97F4-1DEA0BF5F6B6}"/>
                </a:ext>
              </a:extLst>
            </p:cNvPr>
            <p:cNvSpPr txBox="1"/>
            <p:nvPr/>
          </p:nvSpPr>
          <p:spPr bwMode="auto">
            <a:xfrm>
              <a:off x="6966612" y="4647617"/>
              <a:ext cx="678260" cy="239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900" dirty="0">
                  <a:solidFill>
                    <a:schemeClr val="bg1"/>
                  </a:solidFill>
                  <a:latin typeface="Calibri" panose="020F0502020204030204" pitchFamily="34" charset="0"/>
                </a:rPr>
                <a:t>49</a:t>
              </a:r>
              <a:endParaRPr lang="en-US" sz="900" b="0" dirty="0">
                <a:solidFill>
                  <a:schemeClr val="bg1"/>
                </a:solidFill>
                <a:latin typeface="Calibri" panose="020F0502020204030204" pitchFamily="34" charset="0"/>
              </a:endParaRPr>
            </a:p>
          </p:txBody>
        </p:sp>
        <p:sp>
          <p:nvSpPr>
            <p:cNvPr id="202" name="TextBox 201">
              <a:extLst>
                <a:ext uri="{FF2B5EF4-FFF2-40B4-BE49-F238E27FC236}">
                  <a16:creationId xmlns:a16="http://schemas.microsoft.com/office/drawing/2014/main" id="{CA795C59-6013-30F7-98A7-32FF6771912A}"/>
                </a:ext>
              </a:extLst>
            </p:cNvPr>
            <p:cNvSpPr txBox="1"/>
            <p:nvPr/>
          </p:nvSpPr>
          <p:spPr bwMode="auto">
            <a:xfrm>
              <a:off x="7788508" y="4647617"/>
              <a:ext cx="678260" cy="239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900" b="0" dirty="0">
                  <a:solidFill>
                    <a:schemeClr val="bg1"/>
                  </a:solidFill>
                  <a:latin typeface="Calibri" panose="020F0502020204030204" pitchFamily="34" charset="0"/>
                </a:rPr>
                <a:t>27</a:t>
              </a:r>
            </a:p>
          </p:txBody>
        </p:sp>
        <p:sp>
          <p:nvSpPr>
            <p:cNvPr id="203" name="TextBox 202">
              <a:extLst>
                <a:ext uri="{FF2B5EF4-FFF2-40B4-BE49-F238E27FC236}">
                  <a16:creationId xmlns:a16="http://schemas.microsoft.com/office/drawing/2014/main" id="{B3146550-A06D-8A61-AA06-7B4C317132AD}"/>
                </a:ext>
              </a:extLst>
            </p:cNvPr>
            <p:cNvSpPr txBox="1"/>
            <p:nvPr/>
          </p:nvSpPr>
          <p:spPr bwMode="auto">
            <a:xfrm>
              <a:off x="8595169" y="4647617"/>
              <a:ext cx="678260" cy="239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900" b="0" dirty="0">
                  <a:solidFill>
                    <a:schemeClr val="bg1"/>
                  </a:solidFill>
                  <a:latin typeface="Calibri" panose="020F0502020204030204" pitchFamily="34" charset="0"/>
                </a:rPr>
                <a:t>11</a:t>
              </a:r>
            </a:p>
          </p:txBody>
        </p:sp>
        <p:sp>
          <p:nvSpPr>
            <p:cNvPr id="204" name="TextBox 203">
              <a:extLst>
                <a:ext uri="{FF2B5EF4-FFF2-40B4-BE49-F238E27FC236}">
                  <a16:creationId xmlns:a16="http://schemas.microsoft.com/office/drawing/2014/main" id="{AC46B9DD-F02C-6B79-1831-A93DA0A5FA77}"/>
                </a:ext>
              </a:extLst>
            </p:cNvPr>
            <p:cNvSpPr txBox="1"/>
            <p:nvPr/>
          </p:nvSpPr>
          <p:spPr bwMode="auto">
            <a:xfrm>
              <a:off x="9426845" y="4647617"/>
              <a:ext cx="678260" cy="239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900" b="0" dirty="0">
                  <a:solidFill>
                    <a:schemeClr val="bg1"/>
                  </a:solidFill>
                  <a:latin typeface="Calibri" panose="020F0502020204030204" pitchFamily="34" charset="0"/>
                </a:rPr>
                <a:t>10</a:t>
              </a:r>
            </a:p>
          </p:txBody>
        </p:sp>
        <p:sp>
          <p:nvSpPr>
            <p:cNvPr id="205" name="TextBox 204">
              <a:extLst>
                <a:ext uri="{FF2B5EF4-FFF2-40B4-BE49-F238E27FC236}">
                  <a16:creationId xmlns:a16="http://schemas.microsoft.com/office/drawing/2014/main" id="{D2B509FC-582A-E7BC-2D06-5D59D4BC95A4}"/>
                </a:ext>
              </a:extLst>
            </p:cNvPr>
            <p:cNvSpPr txBox="1"/>
            <p:nvPr/>
          </p:nvSpPr>
          <p:spPr bwMode="auto">
            <a:xfrm>
              <a:off x="10298342" y="4647617"/>
              <a:ext cx="547826" cy="239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900" dirty="0">
                  <a:solidFill>
                    <a:schemeClr val="bg1"/>
                  </a:solidFill>
                  <a:latin typeface="Calibri" panose="020F0502020204030204" pitchFamily="34" charset="0"/>
                </a:rPr>
                <a:t>7</a:t>
              </a:r>
              <a:endParaRPr lang="en-US" sz="900" b="0" dirty="0">
                <a:solidFill>
                  <a:schemeClr val="bg1"/>
                </a:solidFill>
                <a:latin typeface="Calibri" panose="020F0502020204030204" pitchFamily="34" charset="0"/>
              </a:endParaRPr>
            </a:p>
          </p:txBody>
        </p:sp>
        <p:sp>
          <p:nvSpPr>
            <p:cNvPr id="206" name="TextBox 205">
              <a:extLst>
                <a:ext uri="{FF2B5EF4-FFF2-40B4-BE49-F238E27FC236}">
                  <a16:creationId xmlns:a16="http://schemas.microsoft.com/office/drawing/2014/main" id="{9A1D4235-E9E3-FD53-AE43-891415FDAB0D}"/>
                </a:ext>
              </a:extLst>
            </p:cNvPr>
            <p:cNvSpPr txBox="1"/>
            <p:nvPr/>
          </p:nvSpPr>
          <p:spPr bwMode="auto">
            <a:xfrm>
              <a:off x="11059242" y="4647617"/>
              <a:ext cx="547823" cy="239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900" dirty="0">
                  <a:solidFill>
                    <a:schemeClr val="bg1"/>
                  </a:solidFill>
                  <a:latin typeface="Calibri" panose="020F0502020204030204" pitchFamily="34" charset="0"/>
                </a:rPr>
                <a:t>4</a:t>
              </a:r>
              <a:endParaRPr lang="en-US" sz="900" b="0" dirty="0">
                <a:solidFill>
                  <a:schemeClr val="bg1"/>
                </a:solidFill>
                <a:latin typeface="Calibri" panose="020F0502020204030204" pitchFamily="34" charset="0"/>
              </a:endParaRPr>
            </a:p>
          </p:txBody>
        </p:sp>
        <p:sp>
          <p:nvSpPr>
            <p:cNvPr id="207" name="TextBox 206">
              <a:extLst>
                <a:ext uri="{FF2B5EF4-FFF2-40B4-BE49-F238E27FC236}">
                  <a16:creationId xmlns:a16="http://schemas.microsoft.com/office/drawing/2014/main" id="{B81B1358-B5ED-383D-3B2E-7CE6C8B8CBC3}"/>
                </a:ext>
              </a:extLst>
            </p:cNvPr>
            <p:cNvSpPr txBox="1"/>
            <p:nvPr/>
          </p:nvSpPr>
          <p:spPr bwMode="auto">
            <a:xfrm>
              <a:off x="11885909" y="4647617"/>
              <a:ext cx="547823" cy="239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900" b="0" dirty="0">
                  <a:solidFill>
                    <a:schemeClr val="bg1"/>
                  </a:solidFill>
                  <a:latin typeface="Calibri" panose="020F0502020204030204" pitchFamily="34" charset="0"/>
                </a:rPr>
                <a:t>2</a:t>
              </a:r>
            </a:p>
          </p:txBody>
        </p:sp>
        <p:sp>
          <p:nvSpPr>
            <p:cNvPr id="208" name="TextBox 207">
              <a:extLst>
                <a:ext uri="{FF2B5EF4-FFF2-40B4-BE49-F238E27FC236}">
                  <a16:creationId xmlns:a16="http://schemas.microsoft.com/office/drawing/2014/main" id="{4B041D55-84E5-EC6B-23D1-5500273E6760}"/>
                </a:ext>
              </a:extLst>
            </p:cNvPr>
            <p:cNvSpPr txBox="1"/>
            <p:nvPr/>
          </p:nvSpPr>
          <p:spPr bwMode="auto">
            <a:xfrm>
              <a:off x="12639390" y="4647617"/>
              <a:ext cx="547823" cy="239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900" b="0" dirty="0">
                  <a:solidFill>
                    <a:schemeClr val="bg1"/>
                  </a:solidFill>
                  <a:latin typeface="Calibri" panose="020F0502020204030204" pitchFamily="34" charset="0"/>
                </a:rPr>
                <a:t>0</a:t>
              </a:r>
            </a:p>
          </p:txBody>
        </p:sp>
      </p:grpSp>
      <p:sp>
        <p:nvSpPr>
          <p:cNvPr id="209" name="TextBox 208">
            <a:extLst>
              <a:ext uri="{FF2B5EF4-FFF2-40B4-BE49-F238E27FC236}">
                <a16:creationId xmlns:a16="http://schemas.microsoft.com/office/drawing/2014/main" id="{AE11EED8-FDD7-1F56-067A-EAA0A2A2FB8F}"/>
              </a:ext>
            </a:extLst>
          </p:cNvPr>
          <p:cNvSpPr txBox="1"/>
          <p:nvPr/>
        </p:nvSpPr>
        <p:spPr bwMode="auto">
          <a:xfrm>
            <a:off x="855405" y="5426708"/>
            <a:ext cx="2139153" cy="2169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90000"/>
              </a:lnSpc>
              <a:spcAft>
                <a:spcPct val="0"/>
              </a:spcAft>
              <a:buClrTx/>
              <a:buFontTx/>
              <a:buNone/>
            </a:pPr>
            <a:r>
              <a:rPr lang="en-US" sz="900" b="1" dirty="0">
                <a:solidFill>
                  <a:schemeClr val="bg1"/>
                </a:solidFill>
                <a:latin typeface="Calibri" panose="020F0502020204030204" pitchFamily="34" charset="0"/>
              </a:rPr>
              <a:t>Number of Patients at Risk</a:t>
            </a:r>
          </a:p>
        </p:txBody>
      </p:sp>
      <p:grpSp>
        <p:nvGrpSpPr>
          <p:cNvPr id="210" name="Group 209">
            <a:extLst>
              <a:ext uri="{FF2B5EF4-FFF2-40B4-BE49-F238E27FC236}">
                <a16:creationId xmlns:a16="http://schemas.microsoft.com/office/drawing/2014/main" id="{0FD332E6-A0C3-61F4-E02B-4A956CBF252C}"/>
              </a:ext>
            </a:extLst>
          </p:cNvPr>
          <p:cNvGrpSpPr/>
          <p:nvPr/>
        </p:nvGrpSpPr>
        <p:grpSpPr>
          <a:xfrm>
            <a:off x="2110893" y="1975559"/>
            <a:ext cx="1060385" cy="3032128"/>
            <a:chOff x="2391302" y="1975559"/>
            <a:chExt cx="1060385" cy="3032128"/>
          </a:xfrm>
        </p:grpSpPr>
        <p:cxnSp>
          <p:nvCxnSpPr>
            <p:cNvPr id="212" name="Straight Connector 211">
              <a:extLst>
                <a:ext uri="{FF2B5EF4-FFF2-40B4-BE49-F238E27FC236}">
                  <a16:creationId xmlns:a16="http://schemas.microsoft.com/office/drawing/2014/main" id="{3C71C417-1375-E19F-808D-CFD031A6A3C2}"/>
                </a:ext>
              </a:extLst>
            </p:cNvPr>
            <p:cNvCxnSpPr/>
            <p:nvPr/>
          </p:nvCxnSpPr>
          <p:spPr bwMode="auto">
            <a:xfrm>
              <a:off x="2391302" y="1975559"/>
              <a:ext cx="0" cy="3032128"/>
            </a:xfrm>
            <a:prstGeom prst="line">
              <a:avLst/>
            </a:prstGeom>
            <a:noFill/>
            <a:ln w="28575" cap="flat" cmpd="sng" algn="ctr">
              <a:solidFill>
                <a:schemeClr val="tx2">
                  <a:lumMod val="90000"/>
                </a:schemeClr>
              </a:solidFill>
              <a:prstDash val="sysDash"/>
              <a:round/>
              <a:headEnd type="none" w="med" len="med"/>
              <a:tailEnd type="none" w="med" len="med"/>
            </a:ln>
            <a:effectLst/>
          </p:spPr>
        </p:cxnSp>
        <p:cxnSp>
          <p:nvCxnSpPr>
            <p:cNvPr id="213" name="Straight Connector 212">
              <a:extLst>
                <a:ext uri="{FF2B5EF4-FFF2-40B4-BE49-F238E27FC236}">
                  <a16:creationId xmlns:a16="http://schemas.microsoft.com/office/drawing/2014/main" id="{340DD7C4-85A5-956D-9C0B-FC6CFF99B0B9}"/>
                </a:ext>
              </a:extLst>
            </p:cNvPr>
            <p:cNvCxnSpPr/>
            <p:nvPr/>
          </p:nvCxnSpPr>
          <p:spPr bwMode="auto">
            <a:xfrm>
              <a:off x="3451687" y="1975559"/>
              <a:ext cx="0" cy="3032128"/>
            </a:xfrm>
            <a:prstGeom prst="line">
              <a:avLst/>
            </a:prstGeom>
            <a:noFill/>
            <a:ln w="28575" cap="flat" cmpd="sng" algn="ctr">
              <a:solidFill>
                <a:schemeClr val="tx2">
                  <a:lumMod val="90000"/>
                </a:schemeClr>
              </a:solidFill>
              <a:prstDash val="sysDash"/>
              <a:round/>
              <a:headEnd type="none" w="med" len="med"/>
              <a:tailEnd type="none" w="med" len="med"/>
            </a:ln>
            <a:effectLst/>
          </p:spPr>
        </p:cxnSp>
      </p:grpSp>
      <p:sp>
        <p:nvSpPr>
          <p:cNvPr id="214" name="TextBox 213">
            <a:extLst>
              <a:ext uri="{FF2B5EF4-FFF2-40B4-BE49-F238E27FC236}">
                <a16:creationId xmlns:a16="http://schemas.microsoft.com/office/drawing/2014/main" id="{D452A895-1A9F-E268-9A04-387DB1B4BE49}"/>
              </a:ext>
            </a:extLst>
          </p:cNvPr>
          <p:cNvSpPr txBox="1"/>
          <p:nvPr/>
        </p:nvSpPr>
        <p:spPr bwMode="auto">
          <a:xfrm>
            <a:off x="4691122" y="3492686"/>
            <a:ext cx="109356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Aft>
                <a:spcPct val="0"/>
              </a:spcAft>
              <a:buClrTx/>
              <a:buFontTx/>
              <a:buNone/>
            </a:pPr>
            <a:r>
              <a:rPr lang="en-US" sz="1400" b="0" dirty="0">
                <a:solidFill>
                  <a:schemeClr val="bg1"/>
                </a:solidFill>
                <a:latin typeface="Calibri" panose="020F0502020204030204" pitchFamily="34" charset="0"/>
              </a:rPr>
              <a:t>Median OS</a:t>
            </a:r>
          </a:p>
          <a:p>
            <a:pPr algn="l">
              <a:lnSpc>
                <a:spcPct val="100000"/>
              </a:lnSpc>
              <a:spcAft>
                <a:spcPct val="0"/>
              </a:spcAft>
              <a:buClrTx/>
              <a:buFontTx/>
              <a:buNone/>
            </a:pPr>
            <a:r>
              <a:rPr lang="en-US" sz="1400" dirty="0">
                <a:solidFill>
                  <a:schemeClr val="bg1"/>
                </a:solidFill>
                <a:latin typeface="Calibri" panose="020F0502020204030204" pitchFamily="34" charset="0"/>
              </a:rPr>
              <a:t>NR(27.1-NR)</a:t>
            </a:r>
            <a:endParaRPr lang="en-US" sz="1400" b="0" dirty="0">
              <a:solidFill>
                <a:schemeClr val="bg1"/>
              </a:solidFill>
              <a:latin typeface="Calibri" panose="020F0502020204030204" pitchFamily="34" charset="0"/>
            </a:endParaRPr>
          </a:p>
        </p:txBody>
      </p:sp>
      <p:sp>
        <p:nvSpPr>
          <p:cNvPr id="215" name="TextBox 214">
            <a:extLst>
              <a:ext uri="{FF2B5EF4-FFF2-40B4-BE49-F238E27FC236}">
                <a16:creationId xmlns:a16="http://schemas.microsoft.com/office/drawing/2014/main" id="{21A95527-46E1-494B-F1D2-B489553B422F}"/>
              </a:ext>
            </a:extLst>
          </p:cNvPr>
          <p:cNvSpPr txBox="1"/>
          <p:nvPr/>
        </p:nvSpPr>
        <p:spPr bwMode="auto">
          <a:xfrm>
            <a:off x="1045834" y="4664467"/>
            <a:ext cx="10046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 Censored</a:t>
            </a:r>
          </a:p>
        </p:txBody>
      </p:sp>
      <p:grpSp>
        <p:nvGrpSpPr>
          <p:cNvPr id="216" name="Group 215">
            <a:extLst>
              <a:ext uri="{FF2B5EF4-FFF2-40B4-BE49-F238E27FC236}">
                <a16:creationId xmlns:a16="http://schemas.microsoft.com/office/drawing/2014/main" id="{C18B13AD-37B4-CDA8-0BD3-E44F3CB955BD}"/>
              </a:ext>
            </a:extLst>
          </p:cNvPr>
          <p:cNvGrpSpPr/>
          <p:nvPr/>
        </p:nvGrpSpPr>
        <p:grpSpPr>
          <a:xfrm>
            <a:off x="2040061" y="1865023"/>
            <a:ext cx="2398605" cy="955566"/>
            <a:chOff x="2346791" y="2807685"/>
            <a:chExt cx="2398605" cy="955566"/>
          </a:xfrm>
        </p:grpSpPr>
        <p:sp>
          <p:nvSpPr>
            <p:cNvPr id="217" name="TextBox 216">
              <a:extLst>
                <a:ext uri="{FF2B5EF4-FFF2-40B4-BE49-F238E27FC236}">
                  <a16:creationId xmlns:a16="http://schemas.microsoft.com/office/drawing/2014/main" id="{63D8D82C-D85E-323E-C595-647AD8C84DC3}"/>
                </a:ext>
              </a:extLst>
            </p:cNvPr>
            <p:cNvSpPr txBox="1"/>
            <p:nvPr/>
          </p:nvSpPr>
          <p:spPr bwMode="auto">
            <a:xfrm>
              <a:off x="2346791" y="2807685"/>
              <a:ext cx="239860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Aft>
                  <a:spcPct val="0"/>
                </a:spcAft>
                <a:buClrTx/>
                <a:buFontTx/>
                <a:buNone/>
              </a:pPr>
              <a:r>
                <a:rPr lang="en-US" sz="1400" b="0" dirty="0">
                  <a:solidFill>
                    <a:schemeClr val="bg1"/>
                  </a:solidFill>
                  <a:latin typeface="Calibri" panose="020F0502020204030204" pitchFamily="34" charset="0"/>
                </a:rPr>
                <a:t>Estimated % probability of OS</a:t>
              </a:r>
            </a:p>
          </p:txBody>
        </p:sp>
        <p:sp>
          <p:nvSpPr>
            <p:cNvPr id="218" name="TextBox 217">
              <a:extLst>
                <a:ext uri="{FF2B5EF4-FFF2-40B4-BE49-F238E27FC236}">
                  <a16:creationId xmlns:a16="http://schemas.microsoft.com/office/drawing/2014/main" id="{3F280B1E-1DF0-6E2B-6678-2854F6A894D7}"/>
                </a:ext>
              </a:extLst>
            </p:cNvPr>
            <p:cNvSpPr txBox="1"/>
            <p:nvPr/>
          </p:nvSpPr>
          <p:spPr bwMode="auto">
            <a:xfrm>
              <a:off x="2363506" y="3024587"/>
              <a:ext cx="124264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Aft>
                  <a:spcPct val="0"/>
                </a:spcAft>
                <a:buClrTx/>
                <a:buFontTx/>
                <a:buNone/>
              </a:pPr>
              <a:r>
                <a:rPr lang="en-US" sz="1400" b="0" dirty="0">
                  <a:solidFill>
                    <a:schemeClr val="bg1"/>
                  </a:solidFill>
                  <a:latin typeface="Calibri" panose="020F0502020204030204" pitchFamily="34" charset="0"/>
                </a:rPr>
                <a:t>12 </a:t>
              </a:r>
              <a:r>
                <a:rPr lang="en-US" sz="1400" b="0" dirty="0" err="1">
                  <a:solidFill>
                    <a:schemeClr val="bg1"/>
                  </a:solidFill>
                  <a:latin typeface="Calibri" panose="020F0502020204030204" pitchFamily="34" charset="0"/>
                </a:rPr>
                <a:t>mo</a:t>
              </a:r>
              <a:endParaRPr lang="en-US" sz="1400" b="0" dirty="0">
                <a:solidFill>
                  <a:schemeClr val="bg1"/>
                </a:solidFill>
                <a:latin typeface="Calibri" panose="020F0502020204030204" pitchFamily="34" charset="0"/>
              </a:endParaRPr>
            </a:p>
            <a:p>
              <a:pPr algn="l">
                <a:lnSpc>
                  <a:spcPct val="100000"/>
                </a:lnSpc>
                <a:spcAft>
                  <a:spcPct val="0"/>
                </a:spcAft>
                <a:buClrTx/>
                <a:buFontTx/>
                <a:buNone/>
              </a:pPr>
              <a:r>
                <a:rPr lang="en-US" sz="1400" dirty="0">
                  <a:solidFill>
                    <a:schemeClr val="bg1"/>
                  </a:solidFill>
                  <a:latin typeface="Calibri" panose="020F0502020204030204" pitchFamily="34" charset="0"/>
                </a:rPr>
                <a:t>73.3% </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(65.2%-79.8%)</a:t>
              </a:r>
              <a:endParaRPr lang="en-US" sz="1400" b="0" dirty="0">
                <a:solidFill>
                  <a:schemeClr val="bg1"/>
                </a:solidFill>
                <a:latin typeface="Calibri" panose="020F0502020204030204" pitchFamily="34" charset="0"/>
              </a:endParaRPr>
            </a:p>
          </p:txBody>
        </p:sp>
        <p:sp>
          <p:nvSpPr>
            <p:cNvPr id="219" name="TextBox 218">
              <a:extLst>
                <a:ext uri="{FF2B5EF4-FFF2-40B4-BE49-F238E27FC236}">
                  <a16:creationId xmlns:a16="http://schemas.microsoft.com/office/drawing/2014/main" id="{EFF6AC3D-5F1B-42AC-4EC4-F576889F8B1D}"/>
                </a:ext>
              </a:extLst>
            </p:cNvPr>
            <p:cNvSpPr txBox="1"/>
            <p:nvPr/>
          </p:nvSpPr>
          <p:spPr bwMode="auto">
            <a:xfrm>
              <a:off x="3448427" y="3024587"/>
              <a:ext cx="124264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Aft>
                  <a:spcPct val="0"/>
                </a:spcAft>
                <a:buClrTx/>
                <a:buFontTx/>
                <a:buNone/>
              </a:pPr>
              <a:r>
                <a:rPr lang="en-US" sz="1400" b="0" dirty="0">
                  <a:solidFill>
                    <a:schemeClr val="bg1"/>
                  </a:solidFill>
                  <a:latin typeface="Calibri" panose="020F0502020204030204" pitchFamily="34" charset="0"/>
                </a:rPr>
                <a:t>24 </a:t>
              </a:r>
              <a:r>
                <a:rPr lang="en-US" sz="1400" b="0" dirty="0" err="1">
                  <a:solidFill>
                    <a:schemeClr val="bg1"/>
                  </a:solidFill>
                  <a:latin typeface="Calibri" panose="020F0502020204030204" pitchFamily="34" charset="0"/>
                </a:rPr>
                <a:t>mo</a:t>
              </a:r>
              <a:endParaRPr lang="en-US" sz="1400" b="0" dirty="0">
                <a:solidFill>
                  <a:schemeClr val="bg1"/>
                </a:solidFill>
                <a:latin typeface="Calibri" panose="020F0502020204030204" pitchFamily="34" charset="0"/>
              </a:endParaRPr>
            </a:p>
            <a:p>
              <a:pPr algn="l">
                <a:lnSpc>
                  <a:spcPct val="100000"/>
                </a:lnSpc>
                <a:spcAft>
                  <a:spcPct val="0"/>
                </a:spcAft>
                <a:buClrTx/>
                <a:buFontTx/>
                <a:buNone/>
              </a:pPr>
              <a:r>
                <a:rPr lang="en-US" sz="1400" dirty="0">
                  <a:solidFill>
                    <a:schemeClr val="bg1"/>
                  </a:solidFill>
                  <a:latin typeface="Calibri" panose="020F0502020204030204" pitchFamily="34" charset="0"/>
                </a:rPr>
                <a:t>60.5% </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(51.5%-68.4%)</a:t>
              </a:r>
              <a:endParaRPr lang="en-US" sz="1400" b="0" dirty="0">
                <a:solidFill>
                  <a:schemeClr val="bg1"/>
                </a:solidFill>
                <a:latin typeface="Calibri" panose="020F0502020204030204" pitchFamily="34" charset="0"/>
              </a:endParaRPr>
            </a:p>
          </p:txBody>
        </p:sp>
      </p:grpSp>
      <p:grpSp>
        <p:nvGrpSpPr>
          <p:cNvPr id="221" name="Group 220">
            <a:extLst>
              <a:ext uri="{FF2B5EF4-FFF2-40B4-BE49-F238E27FC236}">
                <a16:creationId xmlns:a16="http://schemas.microsoft.com/office/drawing/2014/main" id="{EB043430-F634-753F-D962-4C3192D4411D}"/>
              </a:ext>
            </a:extLst>
          </p:cNvPr>
          <p:cNvGrpSpPr/>
          <p:nvPr/>
        </p:nvGrpSpPr>
        <p:grpSpPr>
          <a:xfrm>
            <a:off x="7682485" y="1975559"/>
            <a:ext cx="1060385" cy="3032128"/>
            <a:chOff x="2391302" y="1975559"/>
            <a:chExt cx="1060385" cy="3032128"/>
          </a:xfrm>
        </p:grpSpPr>
        <p:cxnSp>
          <p:nvCxnSpPr>
            <p:cNvPr id="222" name="Straight Connector 221">
              <a:extLst>
                <a:ext uri="{FF2B5EF4-FFF2-40B4-BE49-F238E27FC236}">
                  <a16:creationId xmlns:a16="http://schemas.microsoft.com/office/drawing/2014/main" id="{B6951EC0-5BA6-0B11-8699-1592607EED81}"/>
                </a:ext>
              </a:extLst>
            </p:cNvPr>
            <p:cNvCxnSpPr/>
            <p:nvPr/>
          </p:nvCxnSpPr>
          <p:spPr bwMode="auto">
            <a:xfrm>
              <a:off x="2391302" y="1975559"/>
              <a:ext cx="0" cy="3032128"/>
            </a:xfrm>
            <a:prstGeom prst="line">
              <a:avLst/>
            </a:prstGeom>
            <a:noFill/>
            <a:ln w="28575" cap="flat" cmpd="sng" algn="ctr">
              <a:solidFill>
                <a:schemeClr val="tx2">
                  <a:lumMod val="90000"/>
                </a:schemeClr>
              </a:solidFill>
              <a:prstDash val="sysDash"/>
              <a:round/>
              <a:headEnd type="none" w="med" len="med"/>
              <a:tailEnd type="none" w="med" len="med"/>
            </a:ln>
            <a:effectLst/>
          </p:spPr>
        </p:cxnSp>
        <p:cxnSp>
          <p:nvCxnSpPr>
            <p:cNvPr id="223" name="Straight Connector 222">
              <a:extLst>
                <a:ext uri="{FF2B5EF4-FFF2-40B4-BE49-F238E27FC236}">
                  <a16:creationId xmlns:a16="http://schemas.microsoft.com/office/drawing/2014/main" id="{C8C01642-830A-8F0C-C494-DDB4E1F66154}"/>
                </a:ext>
              </a:extLst>
            </p:cNvPr>
            <p:cNvCxnSpPr/>
            <p:nvPr/>
          </p:nvCxnSpPr>
          <p:spPr bwMode="auto">
            <a:xfrm>
              <a:off x="3451687" y="1975559"/>
              <a:ext cx="0" cy="3032128"/>
            </a:xfrm>
            <a:prstGeom prst="line">
              <a:avLst/>
            </a:prstGeom>
            <a:noFill/>
            <a:ln w="28575" cap="flat" cmpd="sng" algn="ctr">
              <a:solidFill>
                <a:schemeClr val="tx2">
                  <a:lumMod val="90000"/>
                </a:schemeClr>
              </a:solidFill>
              <a:prstDash val="sysDash"/>
              <a:round/>
              <a:headEnd type="none" w="med" len="med"/>
              <a:tailEnd type="none" w="med" len="med"/>
            </a:ln>
            <a:effectLst/>
          </p:spPr>
        </p:cxnSp>
      </p:grpSp>
      <p:sp>
        <p:nvSpPr>
          <p:cNvPr id="224" name="Freeform: Shape 223">
            <a:extLst>
              <a:ext uri="{FF2B5EF4-FFF2-40B4-BE49-F238E27FC236}">
                <a16:creationId xmlns:a16="http://schemas.microsoft.com/office/drawing/2014/main" id="{9D440CC4-ACE3-A639-5CDA-A63EF78B08EC}"/>
              </a:ext>
            </a:extLst>
          </p:cNvPr>
          <p:cNvSpPr/>
          <p:nvPr/>
        </p:nvSpPr>
        <p:spPr bwMode="auto">
          <a:xfrm>
            <a:off x="6592189" y="3500119"/>
            <a:ext cx="1510411" cy="1479473"/>
          </a:xfrm>
          <a:custGeom>
            <a:avLst/>
            <a:gdLst>
              <a:gd name="connsiteX0" fmla="*/ 0 w 518160"/>
              <a:gd name="connsiteY0" fmla="*/ 0 h 1508760"/>
              <a:gd name="connsiteX1" fmla="*/ 518160 w 518160"/>
              <a:gd name="connsiteY1" fmla="*/ 0 h 1508760"/>
              <a:gd name="connsiteX2" fmla="*/ 518160 w 518160"/>
              <a:gd name="connsiteY2" fmla="*/ 1508760 h 1508760"/>
            </a:gdLst>
            <a:ahLst/>
            <a:cxnLst>
              <a:cxn ang="0">
                <a:pos x="connsiteX0" y="connsiteY0"/>
              </a:cxn>
              <a:cxn ang="0">
                <a:pos x="connsiteX1" y="connsiteY1"/>
              </a:cxn>
              <a:cxn ang="0">
                <a:pos x="connsiteX2" y="connsiteY2"/>
              </a:cxn>
            </a:cxnLst>
            <a:rect l="l" t="t" r="r" b="b"/>
            <a:pathLst>
              <a:path w="518160" h="1508760">
                <a:moveTo>
                  <a:pt x="0" y="0"/>
                </a:moveTo>
                <a:lnTo>
                  <a:pt x="518160" y="0"/>
                </a:lnTo>
                <a:lnTo>
                  <a:pt x="518160" y="1508760"/>
                </a:lnTo>
              </a:path>
            </a:pathLst>
          </a:custGeom>
          <a:noFill/>
          <a:ln w="28575">
            <a:solidFill>
              <a:schemeClr val="tx2">
                <a:lumMod val="90000"/>
              </a:schemeClr>
            </a:solidFill>
            <a:prstDash val="sysDash"/>
            <a:miter lim="800000"/>
            <a:headEnd/>
            <a:tailEnd/>
          </a:ln>
        </p:spPr>
        <p:txBody>
          <a:bodyPr rtlCol="0" anchor="ctr"/>
          <a:lstStyle/>
          <a:p>
            <a:pPr algn="ctr"/>
            <a:endParaRPr lang="en-US"/>
          </a:p>
        </p:txBody>
      </p:sp>
      <p:sp>
        <p:nvSpPr>
          <p:cNvPr id="225" name="TextBox 224">
            <a:extLst>
              <a:ext uri="{FF2B5EF4-FFF2-40B4-BE49-F238E27FC236}">
                <a16:creationId xmlns:a16="http://schemas.microsoft.com/office/drawing/2014/main" id="{8EBA946D-8FA9-4443-6AEC-4B6A91DAFF7F}"/>
              </a:ext>
            </a:extLst>
          </p:cNvPr>
          <p:cNvSpPr txBox="1"/>
          <p:nvPr/>
        </p:nvSpPr>
        <p:spPr bwMode="auto">
          <a:xfrm>
            <a:off x="6600751" y="3496827"/>
            <a:ext cx="185980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Aft>
                <a:spcPct val="0"/>
              </a:spcAft>
              <a:buClrTx/>
              <a:buFontTx/>
              <a:buNone/>
            </a:pPr>
            <a:r>
              <a:rPr lang="en-US" sz="1400" b="0" dirty="0">
                <a:solidFill>
                  <a:schemeClr val="bg1"/>
                </a:solidFill>
                <a:latin typeface="Calibri" panose="020F0502020204030204" pitchFamily="34" charset="0"/>
              </a:rPr>
              <a:t>Median OS</a:t>
            </a:r>
          </a:p>
          <a:p>
            <a:pPr algn="l">
              <a:lnSpc>
                <a:spcPct val="100000"/>
              </a:lnSpc>
              <a:spcAft>
                <a:spcPct val="0"/>
              </a:spcAft>
              <a:buClrTx/>
              <a:buFontTx/>
              <a:buNone/>
            </a:pPr>
            <a:r>
              <a:rPr lang="en-US" sz="1400" dirty="0">
                <a:solidFill>
                  <a:schemeClr val="bg1"/>
                </a:solidFill>
                <a:latin typeface="Calibri" panose="020F0502020204030204" pitchFamily="34" charset="0"/>
              </a:rPr>
              <a:t>16.9 </a:t>
            </a:r>
            <a:r>
              <a:rPr lang="en-US" sz="1400" dirty="0" err="1">
                <a:solidFill>
                  <a:schemeClr val="bg1"/>
                </a:solidFill>
                <a:latin typeface="Calibri" panose="020F0502020204030204" pitchFamily="34" charset="0"/>
              </a:rPr>
              <a:t>mo</a:t>
            </a:r>
            <a:r>
              <a:rPr lang="en-US" sz="1400" dirty="0">
                <a:solidFill>
                  <a:schemeClr val="bg1"/>
                </a:solidFill>
                <a:latin typeface="Calibri" panose="020F0502020204030204" pitchFamily="34" charset="0"/>
              </a:rPr>
              <a:t> (13.0-21.8mo)</a:t>
            </a:r>
            <a:endParaRPr lang="en-US" sz="1400" b="0" dirty="0">
              <a:solidFill>
                <a:schemeClr val="bg1"/>
              </a:solidFill>
              <a:latin typeface="Calibri" panose="020F0502020204030204" pitchFamily="34" charset="0"/>
            </a:endParaRPr>
          </a:p>
        </p:txBody>
      </p:sp>
      <p:grpSp>
        <p:nvGrpSpPr>
          <p:cNvPr id="226" name="Group 225">
            <a:extLst>
              <a:ext uri="{FF2B5EF4-FFF2-40B4-BE49-F238E27FC236}">
                <a16:creationId xmlns:a16="http://schemas.microsoft.com/office/drawing/2014/main" id="{5B8892DD-37DC-2300-F601-FDED83F1E549}"/>
              </a:ext>
            </a:extLst>
          </p:cNvPr>
          <p:cNvGrpSpPr/>
          <p:nvPr/>
        </p:nvGrpSpPr>
        <p:grpSpPr>
          <a:xfrm>
            <a:off x="7611835" y="2253658"/>
            <a:ext cx="2398605" cy="955566"/>
            <a:chOff x="2346791" y="2807685"/>
            <a:chExt cx="2398605" cy="955566"/>
          </a:xfrm>
        </p:grpSpPr>
        <p:sp>
          <p:nvSpPr>
            <p:cNvPr id="227" name="TextBox 226">
              <a:extLst>
                <a:ext uri="{FF2B5EF4-FFF2-40B4-BE49-F238E27FC236}">
                  <a16:creationId xmlns:a16="http://schemas.microsoft.com/office/drawing/2014/main" id="{94BF92BD-7007-2AC8-BD36-86039E49BBDF}"/>
                </a:ext>
              </a:extLst>
            </p:cNvPr>
            <p:cNvSpPr txBox="1"/>
            <p:nvPr/>
          </p:nvSpPr>
          <p:spPr bwMode="auto">
            <a:xfrm>
              <a:off x="2346791" y="2807685"/>
              <a:ext cx="239860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Aft>
                  <a:spcPct val="0"/>
                </a:spcAft>
                <a:buClrTx/>
                <a:buFontTx/>
                <a:buNone/>
              </a:pPr>
              <a:r>
                <a:rPr lang="en-US" sz="1400" b="0" dirty="0">
                  <a:solidFill>
                    <a:schemeClr val="bg1"/>
                  </a:solidFill>
                  <a:latin typeface="Calibri" panose="020F0502020204030204" pitchFamily="34" charset="0"/>
                </a:rPr>
                <a:t>Estimated % probability of OS</a:t>
              </a:r>
            </a:p>
          </p:txBody>
        </p:sp>
        <p:sp>
          <p:nvSpPr>
            <p:cNvPr id="228" name="TextBox 227">
              <a:extLst>
                <a:ext uri="{FF2B5EF4-FFF2-40B4-BE49-F238E27FC236}">
                  <a16:creationId xmlns:a16="http://schemas.microsoft.com/office/drawing/2014/main" id="{0579942A-409F-8DDA-73ED-E79BA62C52C6}"/>
                </a:ext>
              </a:extLst>
            </p:cNvPr>
            <p:cNvSpPr txBox="1"/>
            <p:nvPr/>
          </p:nvSpPr>
          <p:spPr bwMode="auto">
            <a:xfrm>
              <a:off x="2363506" y="3024587"/>
              <a:ext cx="124264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Aft>
                  <a:spcPct val="0"/>
                </a:spcAft>
                <a:buClrTx/>
                <a:buFontTx/>
                <a:buNone/>
              </a:pPr>
              <a:r>
                <a:rPr lang="en-US" sz="1400" b="0" dirty="0">
                  <a:solidFill>
                    <a:schemeClr val="bg1"/>
                  </a:solidFill>
                  <a:latin typeface="Calibri" panose="020F0502020204030204" pitchFamily="34" charset="0"/>
                </a:rPr>
                <a:t>12 </a:t>
              </a:r>
              <a:r>
                <a:rPr lang="en-US" sz="1400" b="0" dirty="0" err="1">
                  <a:solidFill>
                    <a:schemeClr val="bg1"/>
                  </a:solidFill>
                  <a:latin typeface="Calibri" panose="020F0502020204030204" pitchFamily="34" charset="0"/>
                </a:rPr>
                <a:t>mo</a:t>
              </a:r>
              <a:endParaRPr lang="en-US" sz="1400" b="0" dirty="0">
                <a:solidFill>
                  <a:schemeClr val="bg1"/>
                </a:solidFill>
                <a:latin typeface="Calibri" panose="020F0502020204030204" pitchFamily="34" charset="0"/>
              </a:endParaRPr>
            </a:p>
            <a:p>
              <a:pPr algn="l">
                <a:lnSpc>
                  <a:spcPct val="100000"/>
                </a:lnSpc>
                <a:spcAft>
                  <a:spcPct val="0"/>
                </a:spcAft>
                <a:buClrTx/>
                <a:buFontTx/>
                <a:buNone/>
              </a:pPr>
              <a:r>
                <a:rPr lang="en-US" sz="1400" dirty="0">
                  <a:solidFill>
                    <a:schemeClr val="bg1"/>
                  </a:solidFill>
                  <a:latin typeface="Calibri" panose="020F0502020204030204" pitchFamily="34" charset="0"/>
                </a:rPr>
                <a:t>60.6% </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(52.3%-67.9%)</a:t>
              </a:r>
              <a:endParaRPr lang="en-US" sz="1400" b="0" dirty="0">
                <a:solidFill>
                  <a:schemeClr val="bg1"/>
                </a:solidFill>
                <a:latin typeface="Calibri" panose="020F0502020204030204" pitchFamily="34" charset="0"/>
              </a:endParaRPr>
            </a:p>
          </p:txBody>
        </p:sp>
        <p:sp>
          <p:nvSpPr>
            <p:cNvPr id="229" name="TextBox 228">
              <a:extLst>
                <a:ext uri="{FF2B5EF4-FFF2-40B4-BE49-F238E27FC236}">
                  <a16:creationId xmlns:a16="http://schemas.microsoft.com/office/drawing/2014/main" id="{182B0D27-A967-2419-3FB3-F605CF413886}"/>
                </a:ext>
              </a:extLst>
            </p:cNvPr>
            <p:cNvSpPr txBox="1"/>
            <p:nvPr/>
          </p:nvSpPr>
          <p:spPr bwMode="auto">
            <a:xfrm>
              <a:off x="3448427" y="3024587"/>
              <a:ext cx="124264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Aft>
                  <a:spcPct val="0"/>
                </a:spcAft>
                <a:buClrTx/>
                <a:buFontTx/>
                <a:buNone/>
              </a:pPr>
              <a:r>
                <a:rPr lang="en-US" sz="1400" b="0" dirty="0">
                  <a:solidFill>
                    <a:schemeClr val="bg1"/>
                  </a:solidFill>
                  <a:latin typeface="Calibri" panose="020F0502020204030204" pitchFamily="34" charset="0"/>
                </a:rPr>
                <a:t>24 </a:t>
              </a:r>
              <a:r>
                <a:rPr lang="en-US" sz="1400" b="0" dirty="0" err="1">
                  <a:solidFill>
                    <a:schemeClr val="bg1"/>
                  </a:solidFill>
                  <a:latin typeface="Calibri" panose="020F0502020204030204" pitchFamily="34" charset="0"/>
                </a:rPr>
                <a:t>mo</a:t>
              </a:r>
              <a:endParaRPr lang="en-US" sz="1400" b="0" dirty="0">
                <a:solidFill>
                  <a:schemeClr val="bg1"/>
                </a:solidFill>
                <a:latin typeface="Calibri" panose="020F0502020204030204" pitchFamily="34" charset="0"/>
              </a:endParaRPr>
            </a:p>
            <a:p>
              <a:pPr algn="l">
                <a:lnSpc>
                  <a:spcPct val="100000"/>
                </a:lnSpc>
                <a:spcAft>
                  <a:spcPct val="0"/>
                </a:spcAft>
                <a:buClrTx/>
                <a:buFontTx/>
                <a:buNone/>
              </a:pPr>
              <a:r>
                <a:rPr lang="en-US" sz="1400" dirty="0">
                  <a:solidFill>
                    <a:schemeClr val="bg1"/>
                  </a:solidFill>
                  <a:latin typeface="Calibri" panose="020F0502020204030204" pitchFamily="34" charset="0"/>
                </a:rPr>
                <a:t>38.4% </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(32.0%-44.6%)</a:t>
              </a:r>
              <a:endParaRPr lang="en-US" sz="1400" b="0" dirty="0">
                <a:solidFill>
                  <a:schemeClr val="bg1"/>
                </a:solidFill>
                <a:latin typeface="Calibri" panose="020F0502020204030204" pitchFamily="34" charset="0"/>
              </a:endParaRPr>
            </a:p>
          </p:txBody>
        </p:sp>
      </p:grpSp>
      <p:grpSp>
        <p:nvGrpSpPr>
          <p:cNvPr id="6" name="Group 5">
            <a:extLst>
              <a:ext uri="{FF2B5EF4-FFF2-40B4-BE49-F238E27FC236}">
                <a16:creationId xmlns:a16="http://schemas.microsoft.com/office/drawing/2014/main" id="{169DDAAF-3623-F721-3CD1-9061823F3E2E}"/>
              </a:ext>
            </a:extLst>
          </p:cNvPr>
          <p:cNvGrpSpPr/>
          <p:nvPr/>
        </p:nvGrpSpPr>
        <p:grpSpPr>
          <a:xfrm>
            <a:off x="1072327" y="2012053"/>
            <a:ext cx="4640831" cy="1490326"/>
            <a:chOff x="1072327" y="2012053"/>
            <a:chExt cx="4640831" cy="1490326"/>
          </a:xfrm>
        </p:grpSpPr>
        <p:cxnSp>
          <p:nvCxnSpPr>
            <p:cNvPr id="220" name="Straight Connector 219">
              <a:extLst>
                <a:ext uri="{FF2B5EF4-FFF2-40B4-BE49-F238E27FC236}">
                  <a16:creationId xmlns:a16="http://schemas.microsoft.com/office/drawing/2014/main" id="{CFDCA60B-359F-9858-5FB2-97A566F0D39D}"/>
                </a:ext>
              </a:extLst>
            </p:cNvPr>
            <p:cNvCxnSpPr>
              <a:cxnSpLocks/>
            </p:cNvCxnSpPr>
            <p:nvPr/>
          </p:nvCxnSpPr>
          <p:spPr bwMode="auto">
            <a:xfrm>
              <a:off x="1072327" y="3502379"/>
              <a:ext cx="4640831" cy="0"/>
            </a:xfrm>
            <a:prstGeom prst="line">
              <a:avLst/>
            </a:prstGeom>
            <a:noFill/>
            <a:ln w="28575" cap="flat" cmpd="sng" algn="ctr">
              <a:solidFill>
                <a:schemeClr val="tx2">
                  <a:lumMod val="90000"/>
                </a:schemeClr>
              </a:solidFill>
              <a:prstDash val="sysDash"/>
              <a:round/>
              <a:headEnd type="none" w="med" len="med"/>
              <a:tailEnd type="none" w="med" len="med"/>
            </a:ln>
            <a:effectLst/>
          </p:spPr>
        </p:cxnSp>
        <p:grpSp>
          <p:nvGrpSpPr>
            <p:cNvPr id="238" name="Group 237">
              <a:extLst>
                <a:ext uri="{FF2B5EF4-FFF2-40B4-BE49-F238E27FC236}">
                  <a16:creationId xmlns:a16="http://schemas.microsoft.com/office/drawing/2014/main" id="{079D056A-57C9-F085-12DD-1D7133B77BEA}"/>
                </a:ext>
              </a:extLst>
            </p:cNvPr>
            <p:cNvGrpSpPr/>
            <p:nvPr/>
          </p:nvGrpSpPr>
          <p:grpSpPr>
            <a:xfrm>
              <a:off x="3226807" y="3135710"/>
              <a:ext cx="76895" cy="76895"/>
              <a:chOff x="7149741" y="2177355"/>
              <a:chExt cx="158036" cy="158036"/>
            </a:xfrm>
          </p:grpSpPr>
          <p:cxnSp>
            <p:nvCxnSpPr>
              <p:cNvPr id="242" name="Straight Connector 241">
                <a:extLst>
                  <a:ext uri="{FF2B5EF4-FFF2-40B4-BE49-F238E27FC236}">
                    <a16:creationId xmlns:a16="http://schemas.microsoft.com/office/drawing/2014/main" id="{8ACCA0C0-081E-E0A9-3454-76E2E2ED3A00}"/>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243" name="Straight Connector 242">
                <a:extLst>
                  <a:ext uri="{FF2B5EF4-FFF2-40B4-BE49-F238E27FC236}">
                    <a16:creationId xmlns:a16="http://schemas.microsoft.com/office/drawing/2014/main" id="{1419AB96-836A-5B31-5B1E-1E6D34633E07}"/>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5" name="Group 4">
              <a:extLst>
                <a:ext uri="{FF2B5EF4-FFF2-40B4-BE49-F238E27FC236}">
                  <a16:creationId xmlns:a16="http://schemas.microsoft.com/office/drawing/2014/main" id="{5A90C1CB-BAC4-521D-C7C8-BE7BC83D33E8}"/>
                </a:ext>
              </a:extLst>
            </p:cNvPr>
            <p:cNvGrpSpPr/>
            <p:nvPr/>
          </p:nvGrpSpPr>
          <p:grpSpPr>
            <a:xfrm>
              <a:off x="2970675" y="3084588"/>
              <a:ext cx="129359" cy="77188"/>
              <a:chOff x="2970675" y="3084588"/>
              <a:chExt cx="129359" cy="77188"/>
            </a:xfrm>
          </p:grpSpPr>
          <p:grpSp>
            <p:nvGrpSpPr>
              <p:cNvPr id="230" name="Group 229">
                <a:extLst>
                  <a:ext uri="{FF2B5EF4-FFF2-40B4-BE49-F238E27FC236}">
                    <a16:creationId xmlns:a16="http://schemas.microsoft.com/office/drawing/2014/main" id="{F62DE205-ACE5-D7A9-1F6B-F713870553AF}"/>
                  </a:ext>
                </a:extLst>
              </p:cNvPr>
              <p:cNvGrpSpPr/>
              <p:nvPr/>
            </p:nvGrpSpPr>
            <p:grpSpPr>
              <a:xfrm>
                <a:off x="2997770" y="3084588"/>
                <a:ext cx="102264" cy="76895"/>
                <a:chOff x="5729324" y="3950396"/>
                <a:chExt cx="102264" cy="76895"/>
              </a:xfrm>
            </p:grpSpPr>
            <p:grpSp>
              <p:nvGrpSpPr>
                <p:cNvPr id="231" name="Group 230">
                  <a:extLst>
                    <a:ext uri="{FF2B5EF4-FFF2-40B4-BE49-F238E27FC236}">
                      <a16:creationId xmlns:a16="http://schemas.microsoft.com/office/drawing/2014/main" id="{826AC870-CB48-68FC-5C90-7C90C16181F5}"/>
                    </a:ext>
                  </a:extLst>
                </p:cNvPr>
                <p:cNvGrpSpPr/>
                <p:nvPr/>
              </p:nvGrpSpPr>
              <p:grpSpPr>
                <a:xfrm>
                  <a:off x="5754693" y="3950396"/>
                  <a:ext cx="76895" cy="76895"/>
                  <a:chOff x="7149741" y="2177355"/>
                  <a:chExt cx="158036" cy="158036"/>
                </a:xfrm>
              </p:grpSpPr>
              <p:cxnSp>
                <p:nvCxnSpPr>
                  <p:cNvPr id="235" name="Straight Connector 234">
                    <a:extLst>
                      <a:ext uri="{FF2B5EF4-FFF2-40B4-BE49-F238E27FC236}">
                        <a16:creationId xmlns:a16="http://schemas.microsoft.com/office/drawing/2014/main" id="{9E16CE8C-1E2E-9E09-8796-CC595BC8AD62}"/>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236" name="Straight Connector 235">
                    <a:extLst>
                      <a:ext uri="{FF2B5EF4-FFF2-40B4-BE49-F238E27FC236}">
                        <a16:creationId xmlns:a16="http://schemas.microsoft.com/office/drawing/2014/main" id="{1B34E787-0D8D-01F4-B5F2-DA4F505290C4}"/>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232" name="Group 231">
                  <a:extLst>
                    <a:ext uri="{FF2B5EF4-FFF2-40B4-BE49-F238E27FC236}">
                      <a16:creationId xmlns:a16="http://schemas.microsoft.com/office/drawing/2014/main" id="{C9B92E47-0BBC-EF39-B098-93963CE78B8D}"/>
                    </a:ext>
                  </a:extLst>
                </p:cNvPr>
                <p:cNvGrpSpPr/>
                <p:nvPr/>
              </p:nvGrpSpPr>
              <p:grpSpPr>
                <a:xfrm>
                  <a:off x="5729324" y="3950396"/>
                  <a:ext cx="76895" cy="76895"/>
                  <a:chOff x="7149741" y="2177355"/>
                  <a:chExt cx="158036" cy="158036"/>
                </a:xfrm>
              </p:grpSpPr>
              <p:cxnSp>
                <p:nvCxnSpPr>
                  <p:cNvPr id="233" name="Straight Connector 232">
                    <a:extLst>
                      <a:ext uri="{FF2B5EF4-FFF2-40B4-BE49-F238E27FC236}">
                        <a16:creationId xmlns:a16="http://schemas.microsoft.com/office/drawing/2014/main" id="{DC02ECA0-C61C-411D-C67B-EC17B581C465}"/>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234" name="Straight Connector 233">
                    <a:extLst>
                      <a:ext uri="{FF2B5EF4-FFF2-40B4-BE49-F238E27FC236}">
                        <a16:creationId xmlns:a16="http://schemas.microsoft.com/office/drawing/2014/main" id="{2C9EFBD0-07FF-B303-C196-DF7C9C32CAA6}"/>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grpSp>
            <p:nvGrpSpPr>
              <p:cNvPr id="239" name="Group 238">
                <a:extLst>
                  <a:ext uri="{FF2B5EF4-FFF2-40B4-BE49-F238E27FC236}">
                    <a16:creationId xmlns:a16="http://schemas.microsoft.com/office/drawing/2014/main" id="{F35CF30B-BA3E-2811-8337-482B2AEFFC35}"/>
                  </a:ext>
                </a:extLst>
              </p:cNvPr>
              <p:cNvGrpSpPr/>
              <p:nvPr/>
            </p:nvGrpSpPr>
            <p:grpSpPr>
              <a:xfrm>
                <a:off x="2970675" y="3084881"/>
                <a:ext cx="76895" cy="76895"/>
                <a:chOff x="7149741" y="2177355"/>
                <a:chExt cx="158036" cy="158036"/>
              </a:xfrm>
            </p:grpSpPr>
            <p:cxnSp>
              <p:nvCxnSpPr>
                <p:cNvPr id="240" name="Straight Connector 239">
                  <a:extLst>
                    <a:ext uri="{FF2B5EF4-FFF2-40B4-BE49-F238E27FC236}">
                      <a16:creationId xmlns:a16="http://schemas.microsoft.com/office/drawing/2014/main" id="{A0172BA8-386C-5AA0-253A-7DA5FC48D610}"/>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241" name="Straight Connector 240">
                  <a:extLst>
                    <a:ext uri="{FF2B5EF4-FFF2-40B4-BE49-F238E27FC236}">
                      <a16:creationId xmlns:a16="http://schemas.microsoft.com/office/drawing/2014/main" id="{A818FEB6-80AC-0580-863D-EC25B0B21529}"/>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grpSp>
          <p:nvGrpSpPr>
            <p:cNvPr id="244" name="Group 243">
              <a:extLst>
                <a:ext uri="{FF2B5EF4-FFF2-40B4-BE49-F238E27FC236}">
                  <a16:creationId xmlns:a16="http://schemas.microsoft.com/office/drawing/2014/main" id="{706E5B40-87E2-61A9-6725-6E2C1FF7319C}"/>
                </a:ext>
              </a:extLst>
            </p:cNvPr>
            <p:cNvGrpSpPr/>
            <p:nvPr/>
          </p:nvGrpSpPr>
          <p:grpSpPr>
            <a:xfrm>
              <a:off x="3359163" y="3170212"/>
              <a:ext cx="76895" cy="76895"/>
              <a:chOff x="7149741" y="2177355"/>
              <a:chExt cx="158036" cy="158036"/>
            </a:xfrm>
          </p:grpSpPr>
          <p:cxnSp>
            <p:nvCxnSpPr>
              <p:cNvPr id="245" name="Straight Connector 244">
                <a:extLst>
                  <a:ext uri="{FF2B5EF4-FFF2-40B4-BE49-F238E27FC236}">
                    <a16:creationId xmlns:a16="http://schemas.microsoft.com/office/drawing/2014/main" id="{8AC8D360-F3C0-0ED2-339A-8C3153D37F76}"/>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246" name="Straight Connector 245">
                <a:extLst>
                  <a:ext uri="{FF2B5EF4-FFF2-40B4-BE49-F238E27FC236}">
                    <a16:creationId xmlns:a16="http://schemas.microsoft.com/office/drawing/2014/main" id="{9EB3E221-5386-D198-659B-1969768E2DA6}"/>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247" name="Group 246">
              <a:extLst>
                <a:ext uri="{FF2B5EF4-FFF2-40B4-BE49-F238E27FC236}">
                  <a16:creationId xmlns:a16="http://schemas.microsoft.com/office/drawing/2014/main" id="{BCB0FDF5-D4A7-A0E6-BC9F-92635D8E1B8A}"/>
                </a:ext>
              </a:extLst>
            </p:cNvPr>
            <p:cNvGrpSpPr/>
            <p:nvPr/>
          </p:nvGrpSpPr>
          <p:grpSpPr>
            <a:xfrm>
              <a:off x="3897203" y="3208659"/>
              <a:ext cx="102264" cy="76895"/>
              <a:chOff x="5729324" y="3950396"/>
              <a:chExt cx="102264" cy="76895"/>
            </a:xfrm>
          </p:grpSpPr>
          <p:grpSp>
            <p:nvGrpSpPr>
              <p:cNvPr id="248" name="Group 247">
                <a:extLst>
                  <a:ext uri="{FF2B5EF4-FFF2-40B4-BE49-F238E27FC236}">
                    <a16:creationId xmlns:a16="http://schemas.microsoft.com/office/drawing/2014/main" id="{74F9CE64-6B2C-A599-5AB7-51DC04C9D7B3}"/>
                  </a:ext>
                </a:extLst>
              </p:cNvPr>
              <p:cNvGrpSpPr/>
              <p:nvPr/>
            </p:nvGrpSpPr>
            <p:grpSpPr>
              <a:xfrm>
                <a:off x="5754693" y="3950396"/>
                <a:ext cx="76895" cy="76895"/>
                <a:chOff x="7149741" y="2177355"/>
                <a:chExt cx="158036" cy="158036"/>
              </a:xfrm>
            </p:grpSpPr>
            <p:cxnSp>
              <p:nvCxnSpPr>
                <p:cNvPr id="252" name="Straight Connector 251">
                  <a:extLst>
                    <a:ext uri="{FF2B5EF4-FFF2-40B4-BE49-F238E27FC236}">
                      <a16:creationId xmlns:a16="http://schemas.microsoft.com/office/drawing/2014/main" id="{B6D0B151-F543-5375-4A12-E50003DB5CF6}"/>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253" name="Straight Connector 252">
                  <a:extLst>
                    <a:ext uri="{FF2B5EF4-FFF2-40B4-BE49-F238E27FC236}">
                      <a16:creationId xmlns:a16="http://schemas.microsoft.com/office/drawing/2014/main" id="{146A7525-55AC-00C5-4BBB-3CC07C98FB2D}"/>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249" name="Group 248">
                <a:extLst>
                  <a:ext uri="{FF2B5EF4-FFF2-40B4-BE49-F238E27FC236}">
                    <a16:creationId xmlns:a16="http://schemas.microsoft.com/office/drawing/2014/main" id="{0EC776E0-DF1D-AD37-A584-3B9E73CECF17}"/>
                  </a:ext>
                </a:extLst>
              </p:cNvPr>
              <p:cNvGrpSpPr/>
              <p:nvPr/>
            </p:nvGrpSpPr>
            <p:grpSpPr>
              <a:xfrm>
                <a:off x="5729324" y="3950396"/>
                <a:ext cx="76895" cy="76895"/>
                <a:chOff x="7149741" y="2177355"/>
                <a:chExt cx="158036" cy="158036"/>
              </a:xfrm>
            </p:grpSpPr>
            <p:cxnSp>
              <p:nvCxnSpPr>
                <p:cNvPr id="250" name="Straight Connector 249">
                  <a:extLst>
                    <a:ext uri="{FF2B5EF4-FFF2-40B4-BE49-F238E27FC236}">
                      <a16:creationId xmlns:a16="http://schemas.microsoft.com/office/drawing/2014/main" id="{1E98D28E-F5A4-861F-5623-A492FF43529C}"/>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251" name="Straight Connector 250">
                  <a:extLst>
                    <a:ext uri="{FF2B5EF4-FFF2-40B4-BE49-F238E27FC236}">
                      <a16:creationId xmlns:a16="http://schemas.microsoft.com/office/drawing/2014/main" id="{39FAE667-C99B-4FC9-136B-25430C695123}"/>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grpSp>
          <p:nvGrpSpPr>
            <p:cNvPr id="254" name="Group 253">
              <a:extLst>
                <a:ext uri="{FF2B5EF4-FFF2-40B4-BE49-F238E27FC236}">
                  <a16:creationId xmlns:a16="http://schemas.microsoft.com/office/drawing/2014/main" id="{C3CDF57C-B5AD-6CC1-3664-C5DA87FFDA58}"/>
                </a:ext>
              </a:extLst>
            </p:cNvPr>
            <p:cNvGrpSpPr/>
            <p:nvPr/>
          </p:nvGrpSpPr>
          <p:grpSpPr>
            <a:xfrm>
              <a:off x="3515535" y="3208512"/>
              <a:ext cx="129359" cy="77188"/>
              <a:chOff x="2970675" y="3084588"/>
              <a:chExt cx="129359" cy="77188"/>
            </a:xfrm>
          </p:grpSpPr>
          <p:grpSp>
            <p:nvGrpSpPr>
              <p:cNvPr id="255" name="Group 254">
                <a:extLst>
                  <a:ext uri="{FF2B5EF4-FFF2-40B4-BE49-F238E27FC236}">
                    <a16:creationId xmlns:a16="http://schemas.microsoft.com/office/drawing/2014/main" id="{058A758A-ECBC-7672-E32E-75939878849E}"/>
                  </a:ext>
                </a:extLst>
              </p:cNvPr>
              <p:cNvGrpSpPr/>
              <p:nvPr/>
            </p:nvGrpSpPr>
            <p:grpSpPr>
              <a:xfrm>
                <a:off x="2997770" y="3084588"/>
                <a:ext cx="102264" cy="76895"/>
                <a:chOff x="5729324" y="3950396"/>
                <a:chExt cx="102264" cy="76895"/>
              </a:xfrm>
            </p:grpSpPr>
            <p:grpSp>
              <p:nvGrpSpPr>
                <p:cNvPr id="259" name="Group 258">
                  <a:extLst>
                    <a:ext uri="{FF2B5EF4-FFF2-40B4-BE49-F238E27FC236}">
                      <a16:creationId xmlns:a16="http://schemas.microsoft.com/office/drawing/2014/main" id="{01C07F70-2321-A4BB-29E7-63D9D386C8A5}"/>
                    </a:ext>
                  </a:extLst>
                </p:cNvPr>
                <p:cNvGrpSpPr/>
                <p:nvPr/>
              </p:nvGrpSpPr>
              <p:grpSpPr>
                <a:xfrm>
                  <a:off x="5754693" y="3950396"/>
                  <a:ext cx="76895" cy="76895"/>
                  <a:chOff x="7149741" y="2177355"/>
                  <a:chExt cx="158036" cy="158036"/>
                </a:xfrm>
              </p:grpSpPr>
              <p:cxnSp>
                <p:nvCxnSpPr>
                  <p:cNvPr id="263" name="Straight Connector 262">
                    <a:extLst>
                      <a:ext uri="{FF2B5EF4-FFF2-40B4-BE49-F238E27FC236}">
                        <a16:creationId xmlns:a16="http://schemas.microsoft.com/office/drawing/2014/main" id="{B7F768C8-1A03-E920-15D9-4AF180DC567B}"/>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264" name="Straight Connector 263">
                    <a:extLst>
                      <a:ext uri="{FF2B5EF4-FFF2-40B4-BE49-F238E27FC236}">
                        <a16:creationId xmlns:a16="http://schemas.microsoft.com/office/drawing/2014/main" id="{BAD72047-4F6F-56AD-1B3E-D89CC85AD898}"/>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260" name="Group 259">
                  <a:extLst>
                    <a:ext uri="{FF2B5EF4-FFF2-40B4-BE49-F238E27FC236}">
                      <a16:creationId xmlns:a16="http://schemas.microsoft.com/office/drawing/2014/main" id="{E7930CD7-D8E3-F419-DA3A-6C38D61F1FE9}"/>
                    </a:ext>
                  </a:extLst>
                </p:cNvPr>
                <p:cNvGrpSpPr/>
                <p:nvPr/>
              </p:nvGrpSpPr>
              <p:grpSpPr>
                <a:xfrm>
                  <a:off x="5729324" y="3950396"/>
                  <a:ext cx="76895" cy="76895"/>
                  <a:chOff x="7149741" y="2177355"/>
                  <a:chExt cx="158036" cy="158036"/>
                </a:xfrm>
              </p:grpSpPr>
              <p:cxnSp>
                <p:nvCxnSpPr>
                  <p:cNvPr id="261" name="Straight Connector 260">
                    <a:extLst>
                      <a:ext uri="{FF2B5EF4-FFF2-40B4-BE49-F238E27FC236}">
                        <a16:creationId xmlns:a16="http://schemas.microsoft.com/office/drawing/2014/main" id="{79F0B185-FC54-507B-108D-B7C47A1F91E9}"/>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262" name="Straight Connector 261">
                    <a:extLst>
                      <a:ext uri="{FF2B5EF4-FFF2-40B4-BE49-F238E27FC236}">
                        <a16:creationId xmlns:a16="http://schemas.microsoft.com/office/drawing/2014/main" id="{62EB49E0-542A-658F-3D9C-F3AE7A5929F8}"/>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grpSp>
            <p:nvGrpSpPr>
              <p:cNvPr id="256" name="Group 255">
                <a:extLst>
                  <a:ext uri="{FF2B5EF4-FFF2-40B4-BE49-F238E27FC236}">
                    <a16:creationId xmlns:a16="http://schemas.microsoft.com/office/drawing/2014/main" id="{5A47ACBC-5B15-9F53-A786-D271A6B4FC19}"/>
                  </a:ext>
                </a:extLst>
              </p:cNvPr>
              <p:cNvGrpSpPr/>
              <p:nvPr/>
            </p:nvGrpSpPr>
            <p:grpSpPr>
              <a:xfrm>
                <a:off x="2970675" y="3084881"/>
                <a:ext cx="76895" cy="76895"/>
                <a:chOff x="7149741" y="2177355"/>
                <a:chExt cx="158036" cy="158036"/>
              </a:xfrm>
            </p:grpSpPr>
            <p:cxnSp>
              <p:nvCxnSpPr>
                <p:cNvPr id="257" name="Straight Connector 256">
                  <a:extLst>
                    <a:ext uri="{FF2B5EF4-FFF2-40B4-BE49-F238E27FC236}">
                      <a16:creationId xmlns:a16="http://schemas.microsoft.com/office/drawing/2014/main" id="{3655B526-815C-0E94-7AF9-727790D4EB8E}"/>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258" name="Straight Connector 257">
                  <a:extLst>
                    <a:ext uri="{FF2B5EF4-FFF2-40B4-BE49-F238E27FC236}">
                      <a16:creationId xmlns:a16="http://schemas.microsoft.com/office/drawing/2014/main" id="{0170BAE6-686F-B72E-6F57-CCEBE101423D}"/>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grpSp>
          <p:nvGrpSpPr>
            <p:cNvPr id="265" name="Group 264">
              <a:extLst>
                <a:ext uri="{FF2B5EF4-FFF2-40B4-BE49-F238E27FC236}">
                  <a16:creationId xmlns:a16="http://schemas.microsoft.com/office/drawing/2014/main" id="{D40D77B7-A917-F578-9E64-28B8936C7761}"/>
                </a:ext>
              </a:extLst>
            </p:cNvPr>
            <p:cNvGrpSpPr/>
            <p:nvPr/>
          </p:nvGrpSpPr>
          <p:grpSpPr>
            <a:xfrm>
              <a:off x="4236548" y="3204249"/>
              <a:ext cx="102264" cy="76895"/>
              <a:chOff x="5729324" y="3950396"/>
              <a:chExt cx="102264" cy="76895"/>
            </a:xfrm>
          </p:grpSpPr>
          <p:grpSp>
            <p:nvGrpSpPr>
              <p:cNvPr id="266" name="Group 265">
                <a:extLst>
                  <a:ext uri="{FF2B5EF4-FFF2-40B4-BE49-F238E27FC236}">
                    <a16:creationId xmlns:a16="http://schemas.microsoft.com/office/drawing/2014/main" id="{899C03EB-2283-3394-FD9D-BEC738783FE6}"/>
                  </a:ext>
                </a:extLst>
              </p:cNvPr>
              <p:cNvGrpSpPr/>
              <p:nvPr/>
            </p:nvGrpSpPr>
            <p:grpSpPr>
              <a:xfrm>
                <a:off x="5754693" y="3950396"/>
                <a:ext cx="76895" cy="76895"/>
                <a:chOff x="7149741" y="2177355"/>
                <a:chExt cx="158036" cy="158036"/>
              </a:xfrm>
            </p:grpSpPr>
            <p:cxnSp>
              <p:nvCxnSpPr>
                <p:cNvPr id="270" name="Straight Connector 269">
                  <a:extLst>
                    <a:ext uri="{FF2B5EF4-FFF2-40B4-BE49-F238E27FC236}">
                      <a16:creationId xmlns:a16="http://schemas.microsoft.com/office/drawing/2014/main" id="{BC867046-444E-290C-E9DA-58EDE95578A9}"/>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271" name="Straight Connector 270">
                  <a:extLst>
                    <a:ext uri="{FF2B5EF4-FFF2-40B4-BE49-F238E27FC236}">
                      <a16:creationId xmlns:a16="http://schemas.microsoft.com/office/drawing/2014/main" id="{6A3890D8-8CD1-75CE-0026-C628FAD24442}"/>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267" name="Group 266">
                <a:extLst>
                  <a:ext uri="{FF2B5EF4-FFF2-40B4-BE49-F238E27FC236}">
                    <a16:creationId xmlns:a16="http://schemas.microsoft.com/office/drawing/2014/main" id="{84F4A7C0-1452-6339-534A-405A22B6837C}"/>
                  </a:ext>
                </a:extLst>
              </p:cNvPr>
              <p:cNvGrpSpPr/>
              <p:nvPr/>
            </p:nvGrpSpPr>
            <p:grpSpPr>
              <a:xfrm>
                <a:off x="5729324" y="3950396"/>
                <a:ext cx="76895" cy="76895"/>
                <a:chOff x="7149741" y="2177355"/>
                <a:chExt cx="158036" cy="158036"/>
              </a:xfrm>
            </p:grpSpPr>
            <p:cxnSp>
              <p:nvCxnSpPr>
                <p:cNvPr id="268" name="Straight Connector 267">
                  <a:extLst>
                    <a:ext uri="{FF2B5EF4-FFF2-40B4-BE49-F238E27FC236}">
                      <a16:creationId xmlns:a16="http://schemas.microsoft.com/office/drawing/2014/main" id="{DF77F3ED-7648-4BC2-52DC-87272FE0CE43}"/>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269" name="Straight Connector 268">
                  <a:extLst>
                    <a:ext uri="{FF2B5EF4-FFF2-40B4-BE49-F238E27FC236}">
                      <a16:creationId xmlns:a16="http://schemas.microsoft.com/office/drawing/2014/main" id="{915E8DE4-E150-68ED-FD98-15B5F4339AD7}"/>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grpSp>
          <p:nvGrpSpPr>
            <p:cNvPr id="272" name="Group 271">
              <a:extLst>
                <a:ext uri="{FF2B5EF4-FFF2-40B4-BE49-F238E27FC236}">
                  <a16:creationId xmlns:a16="http://schemas.microsoft.com/office/drawing/2014/main" id="{19A6DE9D-4AE5-3BF6-C865-9185A0C6D1A4}"/>
                </a:ext>
              </a:extLst>
            </p:cNvPr>
            <p:cNvGrpSpPr/>
            <p:nvPr/>
          </p:nvGrpSpPr>
          <p:grpSpPr>
            <a:xfrm>
              <a:off x="4402425" y="3197365"/>
              <a:ext cx="102264" cy="76895"/>
              <a:chOff x="5729324" y="3950396"/>
              <a:chExt cx="102264" cy="76895"/>
            </a:xfrm>
          </p:grpSpPr>
          <p:grpSp>
            <p:nvGrpSpPr>
              <p:cNvPr id="273" name="Group 272">
                <a:extLst>
                  <a:ext uri="{FF2B5EF4-FFF2-40B4-BE49-F238E27FC236}">
                    <a16:creationId xmlns:a16="http://schemas.microsoft.com/office/drawing/2014/main" id="{B1932C5A-6699-8920-742B-AE36790B37A2}"/>
                  </a:ext>
                </a:extLst>
              </p:cNvPr>
              <p:cNvGrpSpPr/>
              <p:nvPr/>
            </p:nvGrpSpPr>
            <p:grpSpPr>
              <a:xfrm>
                <a:off x="5754693" y="3950396"/>
                <a:ext cx="76895" cy="76895"/>
                <a:chOff x="7149741" y="2177355"/>
                <a:chExt cx="158036" cy="158036"/>
              </a:xfrm>
            </p:grpSpPr>
            <p:cxnSp>
              <p:nvCxnSpPr>
                <p:cNvPr id="277" name="Straight Connector 276">
                  <a:extLst>
                    <a:ext uri="{FF2B5EF4-FFF2-40B4-BE49-F238E27FC236}">
                      <a16:creationId xmlns:a16="http://schemas.microsoft.com/office/drawing/2014/main" id="{2D38CE51-AA43-383E-1788-D419695D733A}"/>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278" name="Straight Connector 277">
                  <a:extLst>
                    <a:ext uri="{FF2B5EF4-FFF2-40B4-BE49-F238E27FC236}">
                      <a16:creationId xmlns:a16="http://schemas.microsoft.com/office/drawing/2014/main" id="{968880D5-251A-0C5B-0917-B1CBCD225206}"/>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274" name="Group 273">
                <a:extLst>
                  <a:ext uri="{FF2B5EF4-FFF2-40B4-BE49-F238E27FC236}">
                    <a16:creationId xmlns:a16="http://schemas.microsoft.com/office/drawing/2014/main" id="{A2B49F33-0DFD-B9AA-C598-6C413EB979CE}"/>
                  </a:ext>
                </a:extLst>
              </p:cNvPr>
              <p:cNvGrpSpPr/>
              <p:nvPr/>
            </p:nvGrpSpPr>
            <p:grpSpPr>
              <a:xfrm>
                <a:off x="5729324" y="3950396"/>
                <a:ext cx="76895" cy="76895"/>
                <a:chOff x="7149741" y="2177355"/>
                <a:chExt cx="158036" cy="158036"/>
              </a:xfrm>
            </p:grpSpPr>
            <p:cxnSp>
              <p:nvCxnSpPr>
                <p:cNvPr id="275" name="Straight Connector 274">
                  <a:extLst>
                    <a:ext uri="{FF2B5EF4-FFF2-40B4-BE49-F238E27FC236}">
                      <a16:creationId xmlns:a16="http://schemas.microsoft.com/office/drawing/2014/main" id="{01CF7DA0-85EA-57B5-9A46-B2F4E0046DAE}"/>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276" name="Straight Connector 275">
                  <a:extLst>
                    <a:ext uri="{FF2B5EF4-FFF2-40B4-BE49-F238E27FC236}">
                      <a16:creationId xmlns:a16="http://schemas.microsoft.com/office/drawing/2014/main" id="{23CADF09-6491-5A8A-4E92-FE9D62495F6D}"/>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grpSp>
          <p:nvGrpSpPr>
            <p:cNvPr id="279" name="Group 278">
              <a:extLst>
                <a:ext uri="{FF2B5EF4-FFF2-40B4-BE49-F238E27FC236}">
                  <a16:creationId xmlns:a16="http://schemas.microsoft.com/office/drawing/2014/main" id="{41AA2F57-1394-3903-D0BB-8EA5D43C4487}"/>
                </a:ext>
              </a:extLst>
            </p:cNvPr>
            <p:cNvGrpSpPr/>
            <p:nvPr/>
          </p:nvGrpSpPr>
          <p:grpSpPr>
            <a:xfrm>
              <a:off x="4342827" y="3197018"/>
              <a:ext cx="102264" cy="76895"/>
              <a:chOff x="5729324" y="3950396"/>
              <a:chExt cx="102264" cy="76895"/>
            </a:xfrm>
          </p:grpSpPr>
          <p:grpSp>
            <p:nvGrpSpPr>
              <p:cNvPr id="280" name="Group 279">
                <a:extLst>
                  <a:ext uri="{FF2B5EF4-FFF2-40B4-BE49-F238E27FC236}">
                    <a16:creationId xmlns:a16="http://schemas.microsoft.com/office/drawing/2014/main" id="{632DEEC7-8DBF-25C4-023B-6B6BAAD71818}"/>
                  </a:ext>
                </a:extLst>
              </p:cNvPr>
              <p:cNvGrpSpPr/>
              <p:nvPr/>
            </p:nvGrpSpPr>
            <p:grpSpPr>
              <a:xfrm>
                <a:off x="5754693" y="3950396"/>
                <a:ext cx="76895" cy="76895"/>
                <a:chOff x="7149741" y="2177355"/>
                <a:chExt cx="158036" cy="158036"/>
              </a:xfrm>
            </p:grpSpPr>
            <p:cxnSp>
              <p:nvCxnSpPr>
                <p:cNvPr id="284" name="Straight Connector 283">
                  <a:extLst>
                    <a:ext uri="{FF2B5EF4-FFF2-40B4-BE49-F238E27FC236}">
                      <a16:creationId xmlns:a16="http://schemas.microsoft.com/office/drawing/2014/main" id="{F00705A3-EABF-93BB-BCE8-03A01985A1AB}"/>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285" name="Straight Connector 284">
                  <a:extLst>
                    <a:ext uri="{FF2B5EF4-FFF2-40B4-BE49-F238E27FC236}">
                      <a16:creationId xmlns:a16="http://schemas.microsoft.com/office/drawing/2014/main" id="{8BF45002-B131-DB5A-4BB4-3F83E4E6D095}"/>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281" name="Group 280">
                <a:extLst>
                  <a:ext uri="{FF2B5EF4-FFF2-40B4-BE49-F238E27FC236}">
                    <a16:creationId xmlns:a16="http://schemas.microsoft.com/office/drawing/2014/main" id="{1B6D5D70-9DA4-1B3D-91E4-F202060F7574}"/>
                  </a:ext>
                </a:extLst>
              </p:cNvPr>
              <p:cNvGrpSpPr/>
              <p:nvPr/>
            </p:nvGrpSpPr>
            <p:grpSpPr>
              <a:xfrm>
                <a:off x="5729324" y="3950396"/>
                <a:ext cx="76895" cy="76895"/>
                <a:chOff x="7149741" y="2177355"/>
                <a:chExt cx="158036" cy="158036"/>
              </a:xfrm>
            </p:grpSpPr>
            <p:cxnSp>
              <p:nvCxnSpPr>
                <p:cNvPr id="282" name="Straight Connector 281">
                  <a:extLst>
                    <a:ext uri="{FF2B5EF4-FFF2-40B4-BE49-F238E27FC236}">
                      <a16:creationId xmlns:a16="http://schemas.microsoft.com/office/drawing/2014/main" id="{E5D7635E-46D3-0381-7AB6-0C05BF276DC1}"/>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283" name="Straight Connector 282">
                  <a:extLst>
                    <a:ext uri="{FF2B5EF4-FFF2-40B4-BE49-F238E27FC236}">
                      <a16:creationId xmlns:a16="http://schemas.microsoft.com/office/drawing/2014/main" id="{08BDB780-3858-D3DF-DE3A-A4CC6D0F0237}"/>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grpSp>
          <p:nvGrpSpPr>
            <p:cNvPr id="286" name="Group 285">
              <a:extLst>
                <a:ext uri="{FF2B5EF4-FFF2-40B4-BE49-F238E27FC236}">
                  <a16:creationId xmlns:a16="http://schemas.microsoft.com/office/drawing/2014/main" id="{9075716A-DE61-2047-43A4-D191ADCE17A3}"/>
                </a:ext>
              </a:extLst>
            </p:cNvPr>
            <p:cNvGrpSpPr/>
            <p:nvPr/>
          </p:nvGrpSpPr>
          <p:grpSpPr>
            <a:xfrm>
              <a:off x="3724782" y="3204029"/>
              <a:ext cx="102264" cy="76895"/>
              <a:chOff x="5729324" y="3950396"/>
              <a:chExt cx="102264" cy="76895"/>
            </a:xfrm>
          </p:grpSpPr>
          <p:grpSp>
            <p:nvGrpSpPr>
              <p:cNvPr id="287" name="Group 286">
                <a:extLst>
                  <a:ext uri="{FF2B5EF4-FFF2-40B4-BE49-F238E27FC236}">
                    <a16:creationId xmlns:a16="http://schemas.microsoft.com/office/drawing/2014/main" id="{E0BE7E25-CFDD-AD43-C080-07A81054854B}"/>
                  </a:ext>
                </a:extLst>
              </p:cNvPr>
              <p:cNvGrpSpPr/>
              <p:nvPr/>
            </p:nvGrpSpPr>
            <p:grpSpPr>
              <a:xfrm>
                <a:off x="5754693" y="3950396"/>
                <a:ext cx="76895" cy="76895"/>
                <a:chOff x="7149741" y="2177355"/>
                <a:chExt cx="158036" cy="158036"/>
              </a:xfrm>
            </p:grpSpPr>
            <p:cxnSp>
              <p:nvCxnSpPr>
                <p:cNvPr id="291" name="Straight Connector 290">
                  <a:extLst>
                    <a:ext uri="{FF2B5EF4-FFF2-40B4-BE49-F238E27FC236}">
                      <a16:creationId xmlns:a16="http://schemas.microsoft.com/office/drawing/2014/main" id="{5BE282BC-57F5-AFEB-F237-3DFCCA228369}"/>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292" name="Straight Connector 291">
                  <a:extLst>
                    <a:ext uri="{FF2B5EF4-FFF2-40B4-BE49-F238E27FC236}">
                      <a16:creationId xmlns:a16="http://schemas.microsoft.com/office/drawing/2014/main" id="{2650D509-80C2-6F58-93D5-A72CB4EDD8D2}"/>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288" name="Group 287">
                <a:extLst>
                  <a:ext uri="{FF2B5EF4-FFF2-40B4-BE49-F238E27FC236}">
                    <a16:creationId xmlns:a16="http://schemas.microsoft.com/office/drawing/2014/main" id="{4EC8C58E-9CC2-0E82-ADB8-BBC6A4FB8A3C}"/>
                  </a:ext>
                </a:extLst>
              </p:cNvPr>
              <p:cNvGrpSpPr/>
              <p:nvPr/>
            </p:nvGrpSpPr>
            <p:grpSpPr>
              <a:xfrm>
                <a:off x="5729324" y="3950396"/>
                <a:ext cx="76895" cy="76895"/>
                <a:chOff x="7149741" y="2177355"/>
                <a:chExt cx="158036" cy="158036"/>
              </a:xfrm>
            </p:grpSpPr>
            <p:cxnSp>
              <p:nvCxnSpPr>
                <p:cNvPr id="289" name="Straight Connector 288">
                  <a:extLst>
                    <a:ext uri="{FF2B5EF4-FFF2-40B4-BE49-F238E27FC236}">
                      <a16:creationId xmlns:a16="http://schemas.microsoft.com/office/drawing/2014/main" id="{082F3F8E-C42B-6638-A119-8F70ED2A30EF}"/>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290" name="Straight Connector 289">
                  <a:extLst>
                    <a:ext uri="{FF2B5EF4-FFF2-40B4-BE49-F238E27FC236}">
                      <a16:creationId xmlns:a16="http://schemas.microsoft.com/office/drawing/2014/main" id="{BCB297C6-EBDC-75E4-937F-52A5722B3592}"/>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grpSp>
          <p:nvGrpSpPr>
            <p:cNvPr id="293" name="Group 292">
              <a:extLst>
                <a:ext uri="{FF2B5EF4-FFF2-40B4-BE49-F238E27FC236}">
                  <a16:creationId xmlns:a16="http://schemas.microsoft.com/office/drawing/2014/main" id="{9E990BA2-E529-77B5-47FD-630D075D2EF1}"/>
                </a:ext>
              </a:extLst>
            </p:cNvPr>
            <p:cNvGrpSpPr/>
            <p:nvPr/>
          </p:nvGrpSpPr>
          <p:grpSpPr>
            <a:xfrm>
              <a:off x="3471944" y="3205430"/>
              <a:ext cx="76895" cy="76895"/>
              <a:chOff x="7149741" y="2177355"/>
              <a:chExt cx="158036" cy="158036"/>
            </a:xfrm>
          </p:grpSpPr>
          <p:cxnSp>
            <p:nvCxnSpPr>
              <p:cNvPr id="294" name="Straight Connector 293">
                <a:extLst>
                  <a:ext uri="{FF2B5EF4-FFF2-40B4-BE49-F238E27FC236}">
                    <a16:creationId xmlns:a16="http://schemas.microsoft.com/office/drawing/2014/main" id="{70B03EC4-9C18-F4B3-E3F1-D1D707DEA6C1}"/>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295" name="Straight Connector 294">
                <a:extLst>
                  <a:ext uri="{FF2B5EF4-FFF2-40B4-BE49-F238E27FC236}">
                    <a16:creationId xmlns:a16="http://schemas.microsoft.com/office/drawing/2014/main" id="{7761F896-56B7-4545-617C-A69EC930D764}"/>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296" name="Group 295">
              <a:extLst>
                <a:ext uri="{FF2B5EF4-FFF2-40B4-BE49-F238E27FC236}">
                  <a16:creationId xmlns:a16="http://schemas.microsoft.com/office/drawing/2014/main" id="{D3097D69-7477-322D-B16D-B53671874489}"/>
                </a:ext>
              </a:extLst>
            </p:cNvPr>
            <p:cNvGrpSpPr/>
            <p:nvPr/>
          </p:nvGrpSpPr>
          <p:grpSpPr>
            <a:xfrm>
              <a:off x="3604600" y="3204030"/>
              <a:ext cx="76895" cy="76895"/>
              <a:chOff x="7149741" y="2177355"/>
              <a:chExt cx="158036" cy="158036"/>
            </a:xfrm>
          </p:grpSpPr>
          <p:cxnSp>
            <p:nvCxnSpPr>
              <p:cNvPr id="297" name="Straight Connector 296">
                <a:extLst>
                  <a:ext uri="{FF2B5EF4-FFF2-40B4-BE49-F238E27FC236}">
                    <a16:creationId xmlns:a16="http://schemas.microsoft.com/office/drawing/2014/main" id="{D199C4C4-1E71-8ADA-C9D8-71231DFC1818}"/>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298" name="Straight Connector 297">
                <a:extLst>
                  <a:ext uri="{FF2B5EF4-FFF2-40B4-BE49-F238E27FC236}">
                    <a16:creationId xmlns:a16="http://schemas.microsoft.com/office/drawing/2014/main" id="{7C76693C-D452-57E3-2936-C5EABA8BD0D2}"/>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299" name="Group 298">
              <a:extLst>
                <a:ext uri="{FF2B5EF4-FFF2-40B4-BE49-F238E27FC236}">
                  <a16:creationId xmlns:a16="http://schemas.microsoft.com/office/drawing/2014/main" id="{DCBD97C2-C2C9-92F2-472D-E7367B8A7BB7}"/>
                </a:ext>
              </a:extLst>
            </p:cNvPr>
            <p:cNvGrpSpPr/>
            <p:nvPr/>
          </p:nvGrpSpPr>
          <p:grpSpPr>
            <a:xfrm>
              <a:off x="3645398" y="3202537"/>
              <a:ext cx="76895" cy="76895"/>
              <a:chOff x="7149741" y="2177355"/>
              <a:chExt cx="158036" cy="158036"/>
            </a:xfrm>
          </p:grpSpPr>
          <p:cxnSp>
            <p:nvCxnSpPr>
              <p:cNvPr id="300" name="Straight Connector 299">
                <a:extLst>
                  <a:ext uri="{FF2B5EF4-FFF2-40B4-BE49-F238E27FC236}">
                    <a16:creationId xmlns:a16="http://schemas.microsoft.com/office/drawing/2014/main" id="{F2173342-5065-78CD-05F6-96CF1227B286}"/>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301" name="Straight Connector 300">
                <a:extLst>
                  <a:ext uri="{FF2B5EF4-FFF2-40B4-BE49-F238E27FC236}">
                    <a16:creationId xmlns:a16="http://schemas.microsoft.com/office/drawing/2014/main" id="{7F98F3AE-60D1-AF9D-FEBD-2D0C50DCD821}"/>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302" name="Group 301">
              <a:extLst>
                <a:ext uri="{FF2B5EF4-FFF2-40B4-BE49-F238E27FC236}">
                  <a16:creationId xmlns:a16="http://schemas.microsoft.com/office/drawing/2014/main" id="{67DC28C6-CE17-55BA-6992-024843C9BACF}"/>
                </a:ext>
              </a:extLst>
            </p:cNvPr>
            <p:cNvGrpSpPr/>
            <p:nvPr/>
          </p:nvGrpSpPr>
          <p:grpSpPr>
            <a:xfrm>
              <a:off x="3781885" y="3204387"/>
              <a:ext cx="76895" cy="76895"/>
              <a:chOff x="7149741" y="2177355"/>
              <a:chExt cx="158036" cy="158036"/>
            </a:xfrm>
          </p:grpSpPr>
          <p:cxnSp>
            <p:nvCxnSpPr>
              <p:cNvPr id="303" name="Straight Connector 302">
                <a:extLst>
                  <a:ext uri="{FF2B5EF4-FFF2-40B4-BE49-F238E27FC236}">
                    <a16:creationId xmlns:a16="http://schemas.microsoft.com/office/drawing/2014/main" id="{9AD4E1BA-F501-902F-2D3D-CFFEE9FB08E0}"/>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304" name="Straight Connector 303">
                <a:extLst>
                  <a:ext uri="{FF2B5EF4-FFF2-40B4-BE49-F238E27FC236}">
                    <a16:creationId xmlns:a16="http://schemas.microsoft.com/office/drawing/2014/main" id="{096697FD-98E4-7E40-539E-AD754A07AB0F}"/>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305" name="Group 304">
              <a:extLst>
                <a:ext uri="{FF2B5EF4-FFF2-40B4-BE49-F238E27FC236}">
                  <a16:creationId xmlns:a16="http://schemas.microsoft.com/office/drawing/2014/main" id="{E4322EFD-53E5-90B9-258F-F975288B9C4F}"/>
                </a:ext>
              </a:extLst>
            </p:cNvPr>
            <p:cNvGrpSpPr/>
            <p:nvPr/>
          </p:nvGrpSpPr>
          <p:grpSpPr>
            <a:xfrm>
              <a:off x="3799173" y="3204387"/>
              <a:ext cx="76895" cy="76895"/>
              <a:chOff x="7149741" y="2177355"/>
              <a:chExt cx="158036" cy="158036"/>
            </a:xfrm>
          </p:grpSpPr>
          <p:cxnSp>
            <p:nvCxnSpPr>
              <p:cNvPr id="306" name="Straight Connector 305">
                <a:extLst>
                  <a:ext uri="{FF2B5EF4-FFF2-40B4-BE49-F238E27FC236}">
                    <a16:creationId xmlns:a16="http://schemas.microsoft.com/office/drawing/2014/main" id="{76A98496-CD76-0B4D-18C0-C1D7619F1C2E}"/>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307" name="Straight Connector 306">
                <a:extLst>
                  <a:ext uri="{FF2B5EF4-FFF2-40B4-BE49-F238E27FC236}">
                    <a16:creationId xmlns:a16="http://schemas.microsoft.com/office/drawing/2014/main" id="{5B8418ED-C368-C35C-543E-929A57914790}"/>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308" name="Group 307">
              <a:extLst>
                <a:ext uri="{FF2B5EF4-FFF2-40B4-BE49-F238E27FC236}">
                  <a16:creationId xmlns:a16="http://schemas.microsoft.com/office/drawing/2014/main" id="{0572FB26-BFB3-E342-B1C8-1601EA6A34AD}"/>
                </a:ext>
              </a:extLst>
            </p:cNvPr>
            <p:cNvGrpSpPr/>
            <p:nvPr/>
          </p:nvGrpSpPr>
          <p:grpSpPr>
            <a:xfrm>
              <a:off x="3848280" y="3204030"/>
              <a:ext cx="76895" cy="76895"/>
              <a:chOff x="7149741" y="2177355"/>
              <a:chExt cx="158036" cy="158036"/>
            </a:xfrm>
          </p:grpSpPr>
          <p:cxnSp>
            <p:nvCxnSpPr>
              <p:cNvPr id="309" name="Straight Connector 308">
                <a:extLst>
                  <a:ext uri="{FF2B5EF4-FFF2-40B4-BE49-F238E27FC236}">
                    <a16:creationId xmlns:a16="http://schemas.microsoft.com/office/drawing/2014/main" id="{BCCC6548-A3D2-A0CF-0C53-CE089805DC15}"/>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310" name="Straight Connector 309">
                <a:extLst>
                  <a:ext uri="{FF2B5EF4-FFF2-40B4-BE49-F238E27FC236}">
                    <a16:creationId xmlns:a16="http://schemas.microsoft.com/office/drawing/2014/main" id="{7FA26562-931D-A0AB-50A4-821D742D1037}"/>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311" name="Group 310">
              <a:extLst>
                <a:ext uri="{FF2B5EF4-FFF2-40B4-BE49-F238E27FC236}">
                  <a16:creationId xmlns:a16="http://schemas.microsoft.com/office/drawing/2014/main" id="{E6FD0363-9E02-AB02-AFC4-85ED3D9A98B5}"/>
                </a:ext>
              </a:extLst>
            </p:cNvPr>
            <p:cNvGrpSpPr/>
            <p:nvPr/>
          </p:nvGrpSpPr>
          <p:grpSpPr>
            <a:xfrm>
              <a:off x="4089399" y="3204030"/>
              <a:ext cx="76895" cy="76895"/>
              <a:chOff x="7149741" y="2177355"/>
              <a:chExt cx="158036" cy="158036"/>
            </a:xfrm>
          </p:grpSpPr>
          <p:cxnSp>
            <p:nvCxnSpPr>
              <p:cNvPr id="312" name="Straight Connector 311">
                <a:extLst>
                  <a:ext uri="{FF2B5EF4-FFF2-40B4-BE49-F238E27FC236}">
                    <a16:creationId xmlns:a16="http://schemas.microsoft.com/office/drawing/2014/main" id="{1F8E4767-F6D3-18A0-8E4E-338EFF5E4380}"/>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313" name="Straight Connector 312">
                <a:extLst>
                  <a:ext uri="{FF2B5EF4-FFF2-40B4-BE49-F238E27FC236}">
                    <a16:creationId xmlns:a16="http://schemas.microsoft.com/office/drawing/2014/main" id="{C3E215E6-C2EF-EFB5-237D-FDD4BB4E2E88}"/>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314" name="Group 313">
              <a:extLst>
                <a:ext uri="{FF2B5EF4-FFF2-40B4-BE49-F238E27FC236}">
                  <a16:creationId xmlns:a16="http://schemas.microsoft.com/office/drawing/2014/main" id="{4B2E78F2-AF90-E53D-B243-81A0C48E1877}"/>
                </a:ext>
              </a:extLst>
            </p:cNvPr>
            <p:cNvGrpSpPr/>
            <p:nvPr/>
          </p:nvGrpSpPr>
          <p:grpSpPr>
            <a:xfrm>
              <a:off x="4183291" y="3204030"/>
              <a:ext cx="76895" cy="76895"/>
              <a:chOff x="7149741" y="2177355"/>
              <a:chExt cx="158036" cy="158036"/>
            </a:xfrm>
          </p:grpSpPr>
          <p:cxnSp>
            <p:nvCxnSpPr>
              <p:cNvPr id="315" name="Straight Connector 314">
                <a:extLst>
                  <a:ext uri="{FF2B5EF4-FFF2-40B4-BE49-F238E27FC236}">
                    <a16:creationId xmlns:a16="http://schemas.microsoft.com/office/drawing/2014/main" id="{A7BE0AE6-A8B4-7577-09ED-720E8C9FF885}"/>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316" name="Straight Connector 315">
                <a:extLst>
                  <a:ext uri="{FF2B5EF4-FFF2-40B4-BE49-F238E27FC236}">
                    <a16:creationId xmlns:a16="http://schemas.microsoft.com/office/drawing/2014/main" id="{DEF13D01-47ED-0DBD-6C93-8DE651FE8F91}"/>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317" name="Group 316">
              <a:extLst>
                <a:ext uri="{FF2B5EF4-FFF2-40B4-BE49-F238E27FC236}">
                  <a16:creationId xmlns:a16="http://schemas.microsoft.com/office/drawing/2014/main" id="{CA2CF9D6-2C40-4174-3695-88BB508070B7}"/>
                </a:ext>
              </a:extLst>
            </p:cNvPr>
            <p:cNvGrpSpPr/>
            <p:nvPr/>
          </p:nvGrpSpPr>
          <p:grpSpPr>
            <a:xfrm>
              <a:off x="4546650" y="3204029"/>
              <a:ext cx="76895" cy="76895"/>
              <a:chOff x="7149741" y="2177355"/>
              <a:chExt cx="158036" cy="158036"/>
            </a:xfrm>
          </p:grpSpPr>
          <p:cxnSp>
            <p:nvCxnSpPr>
              <p:cNvPr id="318" name="Straight Connector 317">
                <a:extLst>
                  <a:ext uri="{FF2B5EF4-FFF2-40B4-BE49-F238E27FC236}">
                    <a16:creationId xmlns:a16="http://schemas.microsoft.com/office/drawing/2014/main" id="{F7A427F3-BC3B-C0F1-63D3-7A8B3F89E4C9}"/>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319" name="Straight Connector 318">
                <a:extLst>
                  <a:ext uri="{FF2B5EF4-FFF2-40B4-BE49-F238E27FC236}">
                    <a16:creationId xmlns:a16="http://schemas.microsoft.com/office/drawing/2014/main" id="{5AA6E858-0476-085C-7362-BA745EB63FB3}"/>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320" name="Group 319">
              <a:extLst>
                <a:ext uri="{FF2B5EF4-FFF2-40B4-BE49-F238E27FC236}">
                  <a16:creationId xmlns:a16="http://schemas.microsoft.com/office/drawing/2014/main" id="{C4FE347F-8FDA-B8FE-78B1-1A6E1A3D1331}"/>
                </a:ext>
              </a:extLst>
            </p:cNvPr>
            <p:cNvGrpSpPr/>
            <p:nvPr/>
          </p:nvGrpSpPr>
          <p:grpSpPr>
            <a:xfrm>
              <a:off x="4618292" y="3275563"/>
              <a:ext cx="76895" cy="76895"/>
              <a:chOff x="7149741" y="2177355"/>
              <a:chExt cx="158036" cy="158036"/>
            </a:xfrm>
          </p:grpSpPr>
          <p:cxnSp>
            <p:nvCxnSpPr>
              <p:cNvPr id="321" name="Straight Connector 320">
                <a:extLst>
                  <a:ext uri="{FF2B5EF4-FFF2-40B4-BE49-F238E27FC236}">
                    <a16:creationId xmlns:a16="http://schemas.microsoft.com/office/drawing/2014/main" id="{BE168344-4390-21BC-580E-EFFA8316E832}"/>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322" name="Straight Connector 321">
                <a:extLst>
                  <a:ext uri="{FF2B5EF4-FFF2-40B4-BE49-F238E27FC236}">
                    <a16:creationId xmlns:a16="http://schemas.microsoft.com/office/drawing/2014/main" id="{162BADEB-F69E-FACD-3BF1-6C816798C348}"/>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323" name="Group 322">
              <a:extLst>
                <a:ext uri="{FF2B5EF4-FFF2-40B4-BE49-F238E27FC236}">
                  <a16:creationId xmlns:a16="http://schemas.microsoft.com/office/drawing/2014/main" id="{F5FC834A-7AC0-E976-8C08-F1C3674E3D2A}"/>
                </a:ext>
              </a:extLst>
            </p:cNvPr>
            <p:cNvGrpSpPr/>
            <p:nvPr/>
          </p:nvGrpSpPr>
          <p:grpSpPr>
            <a:xfrm>
              <a:off x="4634196" y="3364336"/>
              <a:ext cx="76895" cy="76895"/>
              <a:chOff x="7149741" y="2177355"/>
              <a:chExt cx="158036" cy="158036"/>
            </a:xfrm>
          </p:grpSpPr>
          <p:cxnSp>
            <p:nvCxnSpPr>
              <p:cNvPr id="324" name="Straight Connector 323">
                <a:extLst>
                  <a:ext uri="{FF2B5EF4-FFF2-40B4-BE49-F238E27FC236}">
                    <a16:creationId xmlns:a16="http://schemas.microsoft.com/office/drawing/2014/main" id="{A4518EF4-7A73-3949-8CE8-2A3219504D70}"/>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325" name="Straight Connector 324">
                <a:extLst>
                  <a:ext uri="{FF2B5EF4-FFF2-40B4-BE49-F238E27FC236}">
                    <a16:creationId xmlns:a16="http://schemas.microsoft.com/office/drawing/2014/main" id="{1E1C4364-63E4-3BF1-75B0-BCEDE489CB1D}"/>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329" name="Group 328">
              <a:extLst>
                <a:ext uri="{FF2B5EF4-FFF2-40B4-BE49-F238E27FC236}">
                  <a16:creationId xmlns:a16="http://schemas.microsoft.com/office/drawing/2014/main" id="{87DADC3D-D83F-901C-92BC-627958E4B49C}"/>
                </a:ext>
              </a:extLst>
            </p:cNvPr>
            <p:cNvGrpSpPr/>
            <p:nvPr/>
          </p:nvGrpSpPr>
          <p:grpSpPr>
            <a:xfrm>
              <a:off x="5355216" y="3360055"/>
              <a:ext cx="76895" cy="76895"/>
              <a:chOff x="7149741" y="2177355"/>
              <a:chExt cx="158036" cy="158036"/>
            </a:xfrm>
          </p:grpSpPr>
          <p:cxnSp>
            <p:nvCxnSpPr>
              <p:cNvPr id="330" name="Straight Connector 329">
                <a:extLst>
                  <a:ext uri="{FF2B5EF4-FFF2-40B4-BE49-F238E27FC236}">
                    <a16:creationId xmlns:a16="http://schemas.microsoft.com/office/drawing/2014/main" id="{2E74312E-F1DE-935B-CC2F-D14DB21FDA2B}"/>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331" name="Straight Connector 330">
                <a:extLst>
                  <a:ext uri="{FF2B5EF4-FFF2-40B4-BE49-F238E27FC236}">
                    <a16:creationId xmlns:a16="http://schemas.microsoft.com/office/drawing/2014/main" id="{C18557EC-8EE6-1C87-1A2E-4E170255F231}"/>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332" name="Group 331">
              <a:extLst>
                <a:ext uri="{FF2B5EF4-FFF2-40B4-BE49-F238E27FC236}">
                  <a16:creationId xmlns:a16="http://schemas.microsoft.com/office/drawing/2014/main" id="{5948819C-69B6-6273-09C4-04CB907E6C83}"/>
                </a:ext>
              </a:extLst>
            </p:cNvPr>
            <p:cNvGrpSpPr/>
            <p:nvPr/>
          </p:nvGrpSpPr>
          <p:grpSpPr>
            <a:xfrm>
              <a:off x="5233216" y="3363812"/>
              <a:ext cx="76895" cy="76895"/>
              <a:chOff x="7149741" y="2177355"/>
              <a:chExt cx="158036" cy="158036"/>
            </a:xfrm>
          </p:grpSpPr>
          <p:cxnSp>
            <p:nvCxnSpPr>
              <p:cNvPr id="333" name="Straight Connector 332">
                <a:extLst>
                  <a:ext uri="{FF2B5EF4-FFF2-40B4-BE49-F238E27FC236}">
                    <a16:creationId xmlns:a16="http://schemas.microsoft.com/office/drawing/2014/main" id="{EAFAB6EB-9C57-BB05-23D6-744669848423}"/>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334" name="Straight Connector 333">
                <a:extLst>
                  <a:ext uri="{FF2B5EF4-FFF2-40B4-BE49-F238E27FC236}">
                    <a16:creationId xmlns:a16="http://schemas.microsoft.com/office/drawing/2014/main" id="{3E420989-624B-C9BD-21B4-86EF5E067CE7}"/>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335" name="Group 334">
              <a:extLst>
                <a:ext uri="{FF2B5EF4-FFF2-40B4-BE49-F238E27FC236}">
                  <a16:creationId xmlns:a16="http://schemas.microsoft.com/office/drawing/2014/main" id="{B4B8883C-D8BF-5A3F-2698-836D675ACF84}"/>
                </a:ext>
              </a:extLst>
            </p:cNvPr>
            <p:cNvGrpSpPr/>
            <p:nvPr/>
          </p:nvGrpSpPr>
          <p:grpSpPr>
            <a:xfrm>
              <a:off x="5462217" y="3351354"/>
              <a:ext cx="102264" cy="76895"/>
              <a:chOff x="5729324" y="3950396"/>
              <a:chExt cx="102264" cy="76895"/>
            </a:xfrm>
          </p:grpSpPr>
          <p:grpSp>
            <p:nvGrpSpPr>
              <p:cNvPr id="336" name="Group 335">
                <a:extLst>
                  <a:ext uri="{FF2B5EF4-FFF2-40B4-BE49-F238E27FC236}">
                    <a16:creationId xmlns:a16="http://schemas.microsoft.com/office/drawing/2014/main" id="{E9BD7F87-9FFB-C687-5C2F-59A92815C4C1}"/>
                  </a:ext>
                </a:extLst>
              </p:cNvPr>
              <p:cNvGrpSpPr/>
              <p:nvPr/>
            </p:nvGrpSpPr>
            <p:grpSpPr>
              <a:xfrm>
                <a:off x="5754693" y="3950396"/>
                <a:ext cx="76895" cy="76895"/>
                <a:chOff x="7149741" y="2177355"/>
                <a:chExt cx="158036" cy="158036"/>
              </a:xfrm>
            </p:grpSpPr>
            <p:cxnSp>
              <p:nvCxnSpPr>
                <p:cNvPr id="340" name="Straight Connector 339">
                  <a:extLst>
                    <a:ext uri="{FF2B5EF4-FFF2-40B4-BE49-F238E27FC236}">
                      <a16:creationId xmlns:a16="http://schemas.microsoft.com/office/drawing/2014/main" id="{246E98FA-D588-82C0-CF0A-10106E8D9251}"/>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341" name="Straight Connector 340">
                  <a:extLst>
                    <a:ext uri="{FF2B5EF4-FFF2-40B4-BE49-F238E27FC236}">
                      <a16:creationId xmlns:a16="http://schemas.microsoft.com/office/drawing/2014/main" id="{F15C5FAD-3B73-DB53-127E-54B3045F8DD9}"/>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337" name="Group 336">
                <a:extLst>
                  <a:ext uri="{FF2B5EF4-FFF2-40B4-BE49-F238E27FC236}">
                    <a16:creationId xmlns:a16="http://schemas.microsoft.com/office/drawing/2014/main" id="{E20EEF52-AA8B-4885-73A4-5FDB8B666EF1}"/>
                  </a:ext>
                </a:extLst>
              </p:cNvPr>
              <p:cNvGrpSpPr/>
              <p:nvPr/>
            </p:nvGrpSpPr>
            <p:grpSpPr>
              <a:xfrm>
                <a:off x="5729324" y="3950396"/>
                <a:ext cx="76895" cy="76895"/>
                <a:chOff x="7149741" y="2177355"/>
                <a:chExt cx="158036" cy="158036"/>
              </a:xfrm>
            </p:grpSpPr>
            <p:cxnSp>
              <p:nvCxnSpPr>
                <p:cNvPr id="338" name="Straight Connector 337">
                  <a:extLst>
                    <a:ext uri="{FF2B5EF4-FFF2-40B4-BE49-F238E27FC236}">
                      <a16:creationId xmlns:a16="http://schemas.microsoft.com/office/drawing/2014/main" id="{AFB241AC-85F7-F18E-2934-C1123DD625A6}"/>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339" name="Straight Connector 338">
                  <a:extLst>
                    <a:ext uri="{FF2B5EF4-FFF2-40B4-BE49-F238E27FC236}">
                      <a16:creationId xmlns:a16="http://schemas.microsoft.com/office/drawing/2014/main" id="{BADF71F2-DD2E-47DB-F2F5-ADDAE3B34D61}"/>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grpSp>
          <p:nvGrpSpPr>
            <p:cNvPr id="342" name="Group 341">
              <a:extLst>
                <a:ext uri="{FF2B5EF4-FFF2-40B4-BE49-F238E27FC236}">
                  <a16:creationId xmlns:a16="http://schemas.microsoft.com/office/drawing/2014/main" id="{7C8C5093-0083-C95F-DCCC-3F0F34ACEE5F}"/>
                </a:ext>
              </a:extLst>
            </p:cNvPr>
            <p:cNvGrpSpPr/>
            <p:nvPr/>
          </p:nvGrpSpPr>
          <p:grpSpPr>
            <a:xfrm>
              <a:off x="4893317" y="3360055"/>
              <a:ext cx="102264" cy="76895"/>
              <a:chOff x="5729324" y="3950396"/>
              <a:chExt cx="102264" cy="76895"/>
            </a:xfrm>
          </p:grpSpPr>
          <p:grpSp>
            <p:nvGrpSpPr>
              <p:cNvPr id="343" name="Group 342">
                <a:extLst>
                  <a:ext uri="{FF2B5EF4-FFF2-40B4-BE49-F238E27FC236}">
                    <a16:creationId xmlns:a16="http://schemas.microsoft.com/office/drawing/2014/main" id="{F3AFEEC0-10D9-BA2F-8312-1944A696E31F}"/>
                  </a:ext>
                </a:extLst>
              </p:cNvPr>
              <p:cNvGrpSpPr/>
              <p:nvPr/>
            </p:nvGrpSpPr>
            <p:grpSpPr>
              <a:xfrm>
                <a:off x="5754693" y="3950396"/>
                <a:ext cx="76895" cy="76895"/>
                <a:chOff x="7149741" y="2177355"/>
                <a:chExt cx="158036" cy="158036"/>
              </a:xfrm>
            </p:grpSpPr>
            <p:cxnSp>
              <p:nvCxnSpPr>
                <p:cNvPr id="347" name="Straight Connector 346">
                  <a:extLst>
                    <a:ext uri="{FF2B5EF4-FFF2-40B4-BE49-F238E27FC236}">
                      <a16:creationId xmlns:a16="http://schemas.microsoft.com/office/drawing/2014/main" id="{FFBB42A4-2F29-CA8A-7A17-7C081DF3FC7D}"/>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348" name="Straight Connector 347">
                  <a:extLst>
                    <a:ext uri="{FF2B5EF4-FFF2-40B4-BE49-F238E27FC236}">
                      <a16:creationId xmlns:a16="http://schemas.microsoft.com/office/drawing/2014/main" id="{EAAFD428-301E-B6F1-A3D3-8B56C2A8D1D6}"/>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344" name="Group 343">
                <a:extLst>
                  <a:ext uri="{FF2B5EF4-FFF2-40B4-BE49-F238E27FC236}">
                    <a16:creationId xmlns:a16="http://schemas.microsoft.com/office/drawing/2014/main" id="{031B74B0-E631-5F25-8C83-D41AFA815D8B}"/>
                  </a:ext>
                </a:extLst>
              </p:cNvPr>
              <p:cNvGrpSpPr/>
              <p:nvPr/>
            </p:nvGrpSpPr>
            <p:grpSpPr>
              <a:xfrm>
                <a:off x="5729324" y="3950396"/>
                <a:ext cx="76895" cy="76895"/>
                <a:chOff x="7149741" y="2177355"/>
                <a:chExt cx="158036" cy="158036"/>
              </a:xfrm>
            </p:grpSpPr>
            <p:cxnSp>
              <p:nvCxnSpPr>
                <p:cNvPr id="345" name="Straight Connector 344">
                  <a:extLst>
                    <a:ext uri="{FF2B5EF4-FFF2-40B4-BE49-F238E27FC236}">
                      <a16:creationId xmlns:a16="http://schemas.microsoft.com/office/drawing/2014/main" id="{89B8F7F5-7226-3B64-7780-6860F97C0352}"/>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346" name="Straight Connector 345">
                  <a:extLst>
                    <a:ext uri="{FF2B5EF4-FFF2-40B4-BE49-F238E27FC236}">
                      <a16:creationId xmlns:a16="http://schemas.microsoft.com/office/drawing/2014/main" id="{C42D6A40-8BB6-1BF6-C064-93BAD1CB82FE}"/>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grpSp>
          <p:nvGrpSpPr>
            <p:cNvPr id="349" name="Group 348">
              <a:extLst>
                <a:ext uri="{FF2B5EF4-FFF2-40B4-BE49-F238E27FC236}">
                  <a16:creationId xmlns:a16="http://schemas.microsoft.com/office/drawing/2014/main" id="{98CE1B1C-3D55-4339-9794-3DDA69F5F57B}"/>
                </a:ext>
              </a:extLst>
            </p:cNvPr>
            <p:cNvGrpSpPr/>
            <p:nvPr/>
          </p:nvGrpSpPr>
          <p:grpSpPr>
            <a:xfrm>
              <a:off x="4815803" y="3360881"/>
              <a:ext cx="76895" cy="76895"/>
              <a:chOff x="7149741" y="2177355"/>
              <a:chExt cx="158036" cy="158036"/>
            </a:xfrm>
          </p:grpSpPr>
          <p:cxnSp>
            <p:nvCxnSpPr>
              <p:cNvPr id="350" name="Straight Connector 349">
                <a:extLst>
                  <a:ext uri="{FF2B5EF4-FFF2-40B4-BE49-F238E27FC236}">
                    <a16:creationId xmlns:a16="http://schemas.microsoft.com/office/drawing/2014/main" id="{CF264E6D-5435-0031-0C26-BEC3A68FB33F}"/>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351" name="Straight Connector 350">
                <a:extLst>
                  <a:ext uri="{FF2B5EF4-FFF2-40B4-BE49-F238E27FC236}">
                    <a16:creationId xmlns:a16="http://schemas.microsoft.com/office/drawing/2014/main" id="{D5A813CF-B56A-8A93-50A8-1F8805DA50DF}"/>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352" name="Group 351">
              <a:extLst>
                <a:ext uri="{FF2B5EF4-FFF2-40B4-BE49-F238E27FC236}">
                  <a16:creationId xmlns:a16="http://schemas.microsoft.com/office/drawing/2014/main" id="{AA4459CB-8593-4216-62A9-D7B6ED2CAB04}"/>
                </a:ext>
              </a:extLst>
            </p:cNvPr>
            <p:cNvGrpSpPr/>
            <p:nvPr/>
          </p:nvGrpSpPr>
          <p:grpSpPr>
            <a:xfrm>
              <a:off x="5065189" y="3358320"/>
              <a:ext cx="102264" cy="76895"/>
              <a:chOff x="5729324" y="3950396"/>
              <a:chExt cx="102264" cy="76895"/>
            </a:xfrm>
          </p:grpSpPr>
          <p:grpSp>
            <p:nvGrpSpPr>
              <p:cNvPr id="353" name="Group 352">
                <a:extLst>
                  <a:ext uri="{FF2B5EF4-FFF2-40B4-BE49-F238E27FC236}">
                    <a16:creationId xmlns:a16="http://schemas.microsoft.com/office/drawing/2014/main" id="{3F768B46-BA1A-B83C-197F-5DD0E6E67552}"/>
                  </a:ext>
                </a:extLst>
              </p:cNvPr>
              <p:cNvGrpSpPr/>
              <p:nvPr/>
            </p:nvGrpSpPr>
            <p:grpSpPr>
              <a:xfrm>
                <a:off x="5754693" y="3950396"/>
                <a:ext cx="76895" cy="76895"/>
                <a:chOff x="7149741" y="2177355"/>
                <a:chExt cx="158036" cy="158036"/>
              </a:xfrm>
            </p:grpSpPr>
            <p:cxnSp>
              <p:nvCxnSpPr>
                <p:cNvPr id="357" name="Straight Connector 356">
                  <a:extLst>
                    <a:ext uri="{FF2B5EF4-FFF2-40B4-BE49-F238E27FC236}">
                      <a16:creationId xmlns:a16="http://schemas.microsoft.com/office/drawing/2014/main" id="{8C20F36E-A179-2310-2CC9-02FBE5CDA56F}"/>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358" name="Straight Connector 357">
                  <a:extLst>
                    <a:ext uri="{FF2B5EF4-FFF2-40B4-BE49-F238E27FC236}">
                      <a16:creationId xmlns:a16="http://schemas.microsoft.com/office/drawing/2014/main" id="{89F38AC5-D8CC-2A3D-03D7-960BE91AD9D7}"/>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354" name="Group 353">
                <a:extLst>
                  <a:ext uri="{FF2B5EF4-FFF2-40B4-BE49-F238E27FC236}">
                    <a16:creationId xmlns:a16="http://schemas.microsoft.com/office/drawing/2014/main" id="{073D48C9-42A6-3FA5-DCEA-8D30D1192063}"/>
                  </a:ext>
                </a:extLst>
              </p:cNvPr>
              <p:cNvGrpSpPr/>
              <p:nvPr/>
            </p:nvGrpSpPr>
            <p:grpSpPr>
              <a:xfrm>
                <a:off x="5729324" y="3950396"/>
                <a:ext cx="76895" cy="76895"/>
                <a:chOff x="7149741" y="2177355"/>
                <a:chExt cx="158036" cy="158036"/>
              </a:xfrm>
            </p:grpSpPr>
            <p:cxnSp>
              <p:nvCxnSpPr>
                <p:cNvPr id="355" name="Straight Connector 354">
                  <a:extLst>
                    <a:ext uri="{FF2B5EF4-FFF2-40B4-BE49-F238E27FC236}">
                      <a16:creationId xmlns:a16="http://schemas.microsoft.com/office/drawing/2014/main" id="{5250456D-FB8C-7061-26CF-ECA1B87E40D1}"/>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356" name="Straight Connector 355">
                  <a:extLst>
                    <a:ext uri="{FF2B5EF4-FFF2-40B4-BE49-F238E27FC236}">
                      <a16:creationId xmlns:a16="http://schemas.microsoft.com/office/drawing/2014/main" id="{755F1D8F-6A80-0783-7461-C3840A54F6B7}"/>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grpSp>
          <p:nvGrpSpPr>
            <p:cNvPr id="359" name="Group 358">
              <a:extLst>
                <a:ext uri="{FF2B5EF4-FFF2-40B4-BE49-F238E27FC236}">
                  <a16:creationId xmlns:a16="http://schemas.microsoft.com/office/drawing/2014/main" id="{AE837876-75BC-B8FE-524F-4AA9E707FDD5}"/>
                </a:ext>
              </a:extLst>
            </p:cNvPr>
            <p:cNvGrpSpPr/>
            <p:nvPr/>
          </p:nvGrpSpPr>
          <p:grpSpPr>
            <a:xfrm>
              <a:off x="5165896" y="3361978"/>
              <a:ext cx="76895" cy="76895"/>
              <a:chOff x="7149741" y="2177355"/>
              <a:chExt cx="158036" cy="158036"/>
            </a:xfrm>
          </p:grpSpPr>
          <p:cxnSp>
            <p:nvCxnSpPr>
              <p:cNvPr id="360" name="Straight Connector 359">
                <a:extLst>
                  <a:ext uri="{FF2B5EF4-FFF2-40B4-BE49-F238E27FC236}">
                    <a16:creationId xmlns:a16="http://schemas.microsoft.com/office/drawing/2014/main" id="{53DAEFFC-E47E-47E1-0DA9-F637E1F015C6}"/>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361" name="Straight Connector 360">
                <a:extLst>
                  <a:ext uri="{FF2B5EF4-FFF2-40B4-BE49-F238E27FC236}">
                    <a16:creationId xmlns:a16="http://schemas.microsoft.com/office/drawing/2014/main" id="{CF98BA47-D52E-9DB3-C26E-F042B2888C8E}"/>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362" name="Group 361">
              <a:extLst>
                <a:ext uri="{FF2B5EF4-FFF2-40B4-BE49-F238E27FC236}">
                  <a16:creationId xmlns:a16="http://schemas.microsoft.com/office/drawing/2014/main" id="{C49219B6-DDA1-5176-AD19-6CD97AF38974}"/>
                </a:ext>
              </a:extLst>
            </p:cNvPr>
            <p:cNvGrpSpPr/>
            <p:nvPr/>
          </p:nvGrpSpPr>
          <p:grpSpPr>
            <a:xfrm>
              <a:off x="5134468" y="3363812"/>
              <a:ext cx="76895" cy="76895"/>
              <a:chOff x="7149741" y="2177355"/>
              <a:chExt cx="158036" cy="158036"/>
            </a:xfrm>
          </p:grpSpPr>
          <p:cxnSp>
            <p:nvCxnSpPr>
              <p:cNvPr id="363" name="Straight Connector 362">
                <a:extLst>
                  <a:ext uri="{FF2B5EF4-FFF2-40B4-BE49-F238E27FC236}">
                    <a16:creationId xmlns:a16="http://schemas.microsoft.com/office/drawing/2014/main" id="{1A7EC06A-1514-1F30-808E-67B62A6945E8}"/>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364" name="Straight Connector 363">
                <a:extLst>
                  <a:ext uri="{FF2B5EF4-FFF2-40B4-BE49-F238E27FC236}">
                    <a16:creationId xmlns:a16="http://schemas.microsoft.com/office/drawing/2014/main" id="{492755A1-B960-B067-B986-F3838D3D31DF}"/>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365" name="Group 364">
              <a:extLst>
                <a:ext uri="{FF2B5EF4-FFF2-40B4-BE49-F238E27FC236}">
                  <a16:creationId xmlns:a16="http://schemas.microsoft.com/office/drawing/2014/main" id="{9C30398B-696A-031C-241A-3F3FF2ABF087}"/>
                </a:ext>
              </a:extLst>
            </p:cNvPr>
            <p:cNvGrpSpPr/>
            <p:nvPr/>
          </p:nvGrpSpPr>
          <p:grpSpPr>
            <a:xfrm>
              <a:off x="5116596" y="3363812"/>
              <a:ext cx="76895" cy="76895"/>
              <a:chOff x="7149741" y="2177355"/>
              <a:chExt cx="158036" cy="158036"/>
            </a:xfrm>
          </p:grpSpPr>
          <p:cxnSp>
            <p:nvCxnSpPr>
              <p:cNvPr id="366" name="Straight Connector 365">
                <a:extLst>
                  <a:ext uri="{FF2B5EF4-FFF2-40B4-BE49-F238E27FC236}">
                    <a16:creationId xmlns:a16="http://schemas.microsoft.com/office/drawing/2014/main" id="{4EB74256-7ABF-5B1E-EB12-ECB0EF0DDC76}"/>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367" name="Straight Connector 366">
                <a:extLst>
                  <a:ext uri="{FF2B5EF4-FFF2-40B4-BE49-F238E27FC236}">
                    <a16:creationId xmlns:a16="http://schemas.microsoft.com/office/drawing/2014/main" id="{ED2453AE-0A2C-A73F-C7EF-569BED127BA1}"/>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371" name="Group 370">
              <a:extLst>
                <a:ext uri="{FF2B5EF4-FFF2-40B4-BE49-F238E27FC236}">
                  <a16:creationId xmlns:a16="http://schemas.microsoft.com/office/drawing/2014/main" id="{9DFF75F2-F378-1345-46EC-9E0D151A1B9F}"/>
                </a:ext>
              </a:extLst>
            </p:cNvPr>
            <p:cNvGrpSpPr/>
            <p:nvPr/>
          </p:nvGrpSpPr>
          <p:grpSpPr>
            <a:xfrm>
              <a:off x="4701201" y="3358173"/>
              <a:ext cx="129359" cy="77188"/>
              <a:chOff x="2970675" y="3084588"/>
              <a:chExt cx="129359" cy="77188"/>
            </a:xfrm>
          </p:grpSpPr>
          <p:grpSp>
            <p:nvGrpSpPr>
              <p:cNvPr id="372" name="Group 371">
                <a:extLst>
                  <a:ext uri="{FF2B5EF4-FFF2-40B4-BE49-F238E27FC236}">
                    <a16:creationId xmlns:a16="http://schemas.microsoft.com/office/drawing/2014/main" id="{69A271E9-2A96-8F2A-D663-7A436A7BE4CE}"/>
                  </a:ext>
                </a:extLst>
              </p:cNvPr>
              <p:cNvGrpSpPr/>
              <p:nvPr/>
            </p:nvGrpSpPr>
            <p:grpSpPr>
              <a:xfrm>
                <a:off x="2997770" y="3084588"/>
                <a:ext cx="102264" cy="76895"/>
                <a:chOff x="5729324" y="3950396"/>
                <a:chExt cx="102264" cy="76895"/>
              </a:xfrm>
            </p:grpSpPr>
            <p:grpSp>
              <p:nvGrpSpPr>
                <p:cNvPr id="376" name="Group 375">
                  <a:extLst>
                    <a:ext uri="{FF2B5EF4-FFF2-40B4-BE49-F238E27FC236}">
                      <a16:creationId xmlns:a16="http://schemas.microsoft.com/office/drawing/2014/main" id="{01971D2F-56BE-F09D-18A6-F8934D68321F}"/>
                    </a:ext>
                  </a:extLst>
                </p:cNvPr>
                <p:cNvGrpSpPr/>
                <p:nvPr/>
              </p:nvGrpSpPr>
              <p:grpSpPr>
                <a:xfrm>
                  <a:off x="5754693" y="3950396"/>
                  <a:ext cx="76895" cy="76895"/>
                  <a:chOff x="7149741" y="2177355"/>
                  <a:chExt cx="158036" cy="158036"/>
                </a:xfrm>
              </p:grpSpPr>
              <p:cxnSp>
                <p:nvCxnSpPr>
                  <p:cNvPr id="380" name="Straight Connector 379">
                    <a:extLst>
                      <a:ext uri="{FF2B5EF4-FFF2-40B4-BE49-F238E27FC236}">
                        <a16:creationId xmlns:a16="http://schemas.microsoft.com/office/drawing/2014/main" id="{F4451EB3-81EB-84D7-CC5B-9F7693AA15EE}"/>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381" name="Straight Connector 380">
                    <a:extLst>
                      <a:ext uri="{FF2B5EF4-FFF2-40B4-BE49-F238E27FC236}">
                        <a16:creationId xmlns:a16="http://schemas.microsoft.com/office/drawing/2014/main" id="{6C72E17B-FAE9-B318-FB7C-B3770D8C1C09}"/>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377" name="Group 376">
                  <a:extLst>
                    <a:ext uri="{FF2B5EF4-FFF2-40B4-BE49-F238E27FC236}">
                      <a16:creationId xmlns:a16="http://schemas.microsoft.com/office/drawing/2014/main" id="{2C9FE286-D08D-54F8-9C71-9B87B6262BF8}"/>
                    </a:ext>
                  </a:extLst>
                </p:cNvPr>
                <p:cNvGrpSpPr/>
                <p:nvPr/>
              </p:nvGrpSpPr>
              <p:grpSpPr>
                <a:xfrm>
                  <a:off x="5729324" y="3950396"/>
                  <a:ext cx="76895" cy="76895"/>
                  <a:chOff x="7149741" y="2177355"/>
                  <a:chExt cx="158036" cy="158036"/>
                </a:xfrm>
              </p:grpSpPr>
              <p:cxnSp>
                <p:nvCxnSpPr>
                  <p:cNvPr id="378" name="Straight Connector 377">
                    <a:extLst>
                      <a:ext uri="{FF2B5EF4-FFF2-40B4-BE49-F238E27FC236}">
                        <a16:creationId xmlns:a16="http://schemas.microsoft.com/office/drawing/2014/main" id="{988AF15F-4E32-B7EC-20EA-3F94551F3BD6}"/>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379" name="Straight Connector 378">
                    <a:extLst>
                      <a:ext uri="{FF2B5EF4-FFF2-40B4-BE49-F238E27FC236}">
                        <a16:creationId xmlns:a16="http://schemas.microsoft.com/office/drawing/2014/main" id="{84FEB278-E02F-3DC7-7478-D6CD6A2D4ABF}"/>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grpSp>
            <p:nvGrpSpPr>
              <p:cNvPr id="373" name="Group 372">
                <a:extLst>
                  <a:ext uri="{FF2B5EF4-FFF2-40B4-BE49-F238E27FC236}">
                    <a16:creationId xmlns:a16="http://schemas.microsoft.com/office/drawing/2014/main" id="{AFFC2F48-BDB6-5F75-D8FC-2E0BAD512ED6}"/>
                  </a:ext>
                </a:extLst>
              </p:cNvPr>
              <p:cNvGrpSpPr/>
              <p:nvPr/>
            </p:nvGrpSpPr>
            <p:grpSpPr>
              <a:xfrm>
                <a:off x="2970675" y="3084881"/>
                <a:ext cx="76895" cy="76895"/>
                <a:chOff x="7149741" y="2177355"/>
                <a:chExt cx="158036" cy="158036"/>
              </a:xfrm>
            </p:grpSpPr>
            <p:cxnSp>
              <p:nvCxnSpPr>
                <p:cNvPr id="374" name="Straight Connector 373">
                  <a:extLst>
                    <a:ext uri="{FF2B5EF4-FFF2-40B4-BE49-F238E27FC236}">
                      <a16:creationId xmlns:a16="http://schemas.microsoft.com/office/drawing/2014/main" id="{645C4011-43EB-21A3-9CB5-5C9303450B2E}"/>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375" name="Straight Connector 374">
                  <a:extLst>
                    <a:ext uri="{FF2B5EF4-FFF2-40B4-BE49-F238E27FC236}">
                      <a16:creationId xmlns:a16="http://schemas.microsoft.com/office/drawing/2014/main" id="{961B30E9-B655-3D32-B723-A0CD05E577EE}"/>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grpSp>
          <p:nvGrpSpPr>
            <p:cNvPr id="382" name="Group 381">
              <a:extLst>
                <a:ext uri="{FF2B5EF4-FFF2-40B4-BE49-F238E27FC236}">
                  <a16:creationId xmlns:a16="http://schemas.microsoft.com/office/drawing/2014/main" id="{467FC22D-48FA-5241-ACBA-4A2ACCA34087}"/>
                </a:ext>
              </a:extLst>
            </p:cNvPr>
            <p:cNvGrpSpPr/>
            <p:nvPr/>
          </p:nvGrpSpPr>
          <p:grpSpPr>
            <a:xfrm>
              <a:off x="2840359" y="3048708"/>
              <a:ext cx="129359" cy="77188"/>
              <a:chOff x="2970675" y="3084588"/>
              <a:chExt cx="129359" cy="77188"/>
            </a:xfrm>
          </p:grpSpPr>
          <p:grpSp>
            <p:nvGrpSpPr>
              <p:cNvPr id="383" name="Group 382">
                <a:extLst>
                  <a:ext uri="{FF2B5EF4-FFF2-40B4-BE49-F238E27FC236}">
                    <a16:creationId xmlns:a16="http://schemas.microsoft.com/office/drawing/2014/main" id="{F424B954-B0DF-40C8-6A7A-EB576786947F}"/>
                  </a:ext>
                </a:extLst>
              </p:cNvPr>
              <p:cNvGrpSpPr/>
              <p:nvPr/>
            </p:nvGrpSpPr>
            <p:grpSpPr>
              <a:xfrm>
                <a:off x="2997770" y="3084588"/>
                <a:ext cx="102264" cy="76895"/>
                <a:chOff x="5729324" y="3950396"/>
                <a:chExt cx="102264" cy="76895"/>
              </a:xfrm>
            </p:grpSpPr>
            <p:grpSp>
              <p:nvGrpSpPr>
                <p:cNvPr id="387" name="Group 386">
                  <a:extLst>
                    <a:ext uri="{FF2B5EF4-FFF2-40B4-BE49-F238E27FC236}">
                      <a16:creationId xmlns:a16="http://schemas.microsoft.com/office/drawing/2014/main" id="{6EC1B5FF-A04D-3FAA-8615-AD6C53326817}"/>
                    </a:ext>
                  </a:extLst>
                </p:cNvPr>
                <p:cNvGrpSpPr/>
                <p:nvPr/>
              </p:nvGrpSpPr>
              <p:grpSpPr>
                <a:xfrm>
                  <a:off x="5754693" y="3950396"/>
                  <a:ext cx="76895" cy="76895"/>
                  <a:chOff x="7149741" y="2177355"/>
                  <a:chExt cx="158036" cy="158036"/>
                </a:xfrm>
              </p:grpSpPr>
              <p:cxnSp>
                <p:nvCxnSpPr>
                  <p:cNvPr id="391" name="Straight Connector 390">
                    <a:extLst>
                      <a:ext uri="{FF2B5EF4-FFF2-40B4-BE49-F238E27FC236}">
                        <a16:creationId xmlns:a16="http://schemas.microsoft.com/office/drawing/2014/main" id="{A0090289-255F-281B-F2F5-ABAA7F6261C2}"/>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392" name="Straight Connector 391">
                    <a:extLst>
                      <a:ext uri="{FF2B5EF4-FFF2-40B4-BE49-F238E27FC236}">
                        <a16:creationId xmlns:a16="http://schemas.microsoft.com/office/drawing/2014/main" id="{8194DBCE-7603-AF90-DD52-970ADC721673}"/>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388" name="Group 387">
                  <a:extLst>
                    <a:ext uri="{FF2B5EF4-FFF2-40B4-BE49-F238E27FC236}">
                      <a16:creationId xmlns:a16="http://schemas.microsoft.com/office/drawing/2014/main" id="{95AB599B-088F-8A4B-61E6-0985538A7DF5}"/>
                    </a:ext>
                  </a:extLst>
                </p:cNvPr>
                <p:cNvGrpSpPr/>
                <p:nvPr/>
              </p:nvGrpSpPr>
              <p:grpSpPr>
                <a:xfrm>
                  <a:off x="5729324" y="3950396"/>
                  <a:ext cx="76895" cy="76895"/>
                  <a:chOff x="7149741" y="2177355"/>
                  <a:chExt cx="158036" cy="158036"/>
                </a:xfrm>
              </p:grpSpPr>
              <p:cxnSp>
                <p:nvCxnSpPr>
                  <p:cNvPr id="389" name="Straight Connector 388">
                    <a:extLst>
                      <a:ext uri="{FF2B5EF4-FFF2-40B4-BE49-F238E27FC236}">
                        <a16:creationId xmlns:a16="http://schemas.microsoft.com/office/drawing/2014/main" id="{180B4FE1-4EE7-99B6-A5B7-A066F53E2CFD}"/>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390" name="Straight Connector 389">
                    <a:extLst>
                      <a:ext uri="{FF2B5EF4-FFF2-40B4-BE49-F238E27FC236}">
                        <a16:creationId xmlns:a16="http://schemas.microsoft.com/office/drawing/2014/main" id="{F4E5F32C-47AF-8EBD-3D00-E9A9FAE72A2F}"/>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grpSp>
            <p:nvGrpSpPr>
              <p:cNvPr id="384" name="Group 383">
                <a:extLst>
                  <a:ext uri="{FF2B5EF4-FFF2-40B4-BE49-F238E27FC236}">
                    <a16:creationId xmlns:a16="http://schemas.microsoft.com/office/drawing/2014/main" id="{04FCB88F-4B40-C123-0B12-3D2B3D963A22}"/>
                  </a:ext>
                </a:extLst>
              </p:cNvPr>
              <p:cNvGrpSpPr/>
              <p:nvPr/>
            </p:nvGrpSpPr>
            <p:grpSpPr>
              <a:xfrm>
                <a:off x="2970675" y="3084881"/>
                <a:ext cx="76895" cy="76895"/>
                <a:chOff x="7149741" y="2177355"/>
                <a:chExt cx="158036" cy="158036"/>
              </a:xfrm>
            </p:grpSpPr>
            <p:cxnSp>
              <p:nvCxnSpPr>
                <p:cNvPr id="385" name="Straight Connector 384">
                  <a:extLst>
                    <a:ext uri="{FF2B5EF4-FFF2-40B4-BE49-F238E27FC236}">
                      <a16:creationId xmlns:a16="http://schemas.microsoft.com/office/drawing/2014/main" id="{4D635993-B222-9549-B600-263E7F1FB636}"/>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386" name="Straight Connector 385">
                  <a:extLst>
                    <a:ext uri="{FF2B5EF4-FFF2-40B4-BE49-F238E27FC236}">
                      <a16:creationId xmlns:a16="http://schemas.microsoft.com/office/drawing/2014/main" id="{22B869DA-0DD4-732C-9BEC-844EEBB54F20}"/>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grpSp>
          <p:nvGrpSpPr>
            <p:cNvPr id="396" name="Group 395">
              <a:extLst>
                <a:ext uri="{FF2B5EF4-FFF2-40B4-BE49-F238E27FC236}">
                  <a16:creationId xmlns:a16="http://schemas.microsoft.com/office/drawing/2014/main" id="{79E9DAC2-1058-FC5C-BD07-39A6E400B003}"/>
                </a:ext>
              </a:extLst>
            </p:cNvPr>
            <p:cNvGrpSpPr/>
            <p:nvPr/>
          </p:nvGrpSpPr>
          <p:grpSpPr>
            <a:xfrm>
              <a:off x="2757389" y="3046433"/>
              <a:ext cx="102264" cy="76895"/>
              <a:chOff x="5729324" y="3950396"/>
              <a:chExt cx="102264" cy="76895"/>
            </a:xfrm>
          </p:grpSpPr>
          <p:grpSp>
            <p:nvGrpSpPr>
              <p:cNvPr id="397" name="Group 396">
                <a:extLst>
                  <a:ext uri="{FF2B5EF4-FFF2-40B4-BE49-F238E27FC236}">
                    <a16:creationId xmlns:a16="http://schemas.microsoft.com/office/drawing/2014/main" id="{1A216C53-264D-FEA1-0EC4-DC5358D251FA}"/>
                  </a:ext>
                </a:extLst>
              </p:cNvPr>
              <p:cNvGrpSpPr/>
              <p:nvPr/>
            </p:nvGrpSpPr>
            <p:grpSpPr>
              <a:xfrm>
                <a:off x="5754693" y="3950396"/>
                <a:ext cx="76895" cy="76895"/>
                <a:chOff x="7149741" y="2177355"/>
                <a:chExt cx="158036" cy="158036"/>
              </a:xfrm>
            </p:grpSpPr>
            <p:cxnSp>
              <p:nvCxnSpPr>
                <p:cNvPr id="401" name="Straight Connector 400">
                  <a:extLst>
                    <a:ext uri="{FF2B5EF4-FFF2-40B4-BE49-F238E27FC236}">
                      <a16:creationId xmlns:a16="http://schemas.microsoft.com/office/drawing/2014/main" id="{EFA79CB8-1B94-D200-C998-427D06F7EEF6}"/>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402" name="Straight Connector 401">
                  <a:extLst>
                    <a:ext uri="{FF2B5EF4-FFF2-40B4-BE49-F238E27FC236}">
                      <a16:creationId xmlns:a16="http://schemas.microsoft.com/office/drawing/2014/main" id="{219E1397-1954-58F7-23A7-387A0AD531FE}"/>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398" name="Group 397">
                <a:extLst>
                  <a:ext uri="{FF2B5EF4-FFF2-40B4-BE49-F238E27FC236}">
                    <a16:creationId xmlns:a16="http://schemas.microsoft.com/office/drawing/2014/main" id="{DDB0EE2A-2AD4-1226-9292-CE40A0F04295}"/>
                  </a:ext>
                </a:extLst>
              </p:cNvPr>
              <p:cNvGrpSpPr/>
              <p:nvPr/>
            </p:nvGrpSpPr>
            <p:grpSpPr>
              <a:xfrm>
                <a:off x="5729324" y="3950396"/>
                <a:ext cx="76895" cy="76895"/>
                <a:chOff x="7149741" y="2177355"/>
                <a:chExt cx="158036" cy="158036"/>
              </a:xfrm>
            </p:grpSpPr>
            <p:cxnSp>
              <p:nvCxnSpPr>
                <p:cNvPr id="399" name="Straight Connector 398">
                  <a:extLst>
                    <a:ext uri="{FF2B5EF4-FFF2-40B4-BE49-F238E27FC236}">
                      <a16:creationId xmlns:a16="http://schemas.microsoft.com/office/drawing/2014/main" id="{39889B6A-C943-F4A5-48FC-3869ED167FEF}"/>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400" name="Straight Connector 399">
                  <a:extLst>
                    <a:ext uri="{FF2B5EF4-FFF2-40B4-BE49-F238E27FC236}">
                      <a16:creationId xmlns:a16="http://schemas.microsoft.com/office/drawing/2014/main" id="{9EB66A98-44D5-87DD-928A-3BBC71F1CB7A}"/>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grpSp>
          <p:nvGrpSpPr>
            <p:cNvPr id="403" name="Group 402">
              <a:extLst>
                <a:ext uri="{FF2B5EF4-FFF2-40B4-BE49-F238E27FC236}">
                  <a16:creationId xmlns:a16="http://schemas.microsoft.com/office/drawing/2014/main" id="{D90B8545-AECF-0745-23E7-E370B85AA77D}"/>
                </a:ext>
              </a:extLst>
            </p:cNvPr>
            <p:cNvGrpSpPr/>
            <p:nvPr/>
          </p:nvGrpSpPr>
          <p:grpSpPr>
            <a:xfrm>
              <a:off x="2634247" y="2998820"/>
              <a:ext cx="76895" cy="76895"/>
              <a:chOff x="7149741" y="2177355"/>
              <a:chExt cx="158036" cy="158036"/>
            </a:xfrm>
          </p:grpSpPr>
          <p:cxnSp>
            <p:nvCxnSpPr>
              <p:cNvPr id="404" name="Straight Connector 403">
                <a:extLst>
                  <a:ext uri="{FF2B5EF4-FFF2-40B4-BE49-F238E27FC236}">
                    <a16:creationId xmlns:a16="http://schemas.microsoft.com/office/drawing/2014/main" id="{629C1FD5-839D-FB73-DB94-454E4B7CE2C0}"/>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405" name="Straight Connector 404">
                <a:extLst>
                  <a:ext uri="{FF2B5EF4-FFF2-40B4-BE49-F238E27FC236}">
                    <a16:creationId xmlns:a16="http://schemas.microsoft.com/office/drawing/2014/main" id="{1162890C-AE3C-5059-7FC6-0337BC245E80}"/>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406" name="Group 405">
              <a:extLst>
                <a:ext uri="{FF2B5EF4-FFF2-40B4-BE49-F238E27FC236}">
                  <a16:creationId xmlns:a16="http://schemas.microsoft.com/office/drawing/2014/main" id="{3E2E07A4-6841-EC81-9A9B-F407358E5D36}"/>
                </a:ext>
              </a:extLst>
            </p:cNvPr>
            <p:cNvGrpSpPr/>
            <p:nvPr/>
          </p:nvGrpSpPr>
          <p:grpSpPr>
            <a:xfrm>
              <a:off x="2605274" y="2942593"/>
              <a:ext cx="76895" cy="76895"/>
              <a:chOff x="7149741" y="2177355"/>
              <a:chExt cx="158036" cy="158036"/>
            </a:xfrm>
          </p:grpSpPr>
          <p:cxnSp>
            <p:nvCxnSpPr>
              <p:cNvPr id="407" name="Straight Connector 406">
                <a:extLst>
                  <a:ext uri="{FF2B5EF4-FFF2-40B4-BE49-F238E27FC236}">
                    <a16:creationId xmlns:a16="http://schemas.microsoft.com/office/drawing/2014/main" id="{28BDF209-4D4E-D773-D3B4-47414BA07FF7}"/>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408" name="Straight Connector 407">
                <a:extLst>
                  <a:ext uri="{FF2B5EF4-FFF2-40B4-BE49-F238E27FC236}">
                    <a16:creationId xmlns:a16="http://schemas.microsoft.com/office/drawing/2014/main" id="{CE0F2336-DCD6-7DBC-F5DF-2A81315E1B3C}"/>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409" name="Group 408">
              <a:extLst>
                <a:ext uri="{FF2B5EF4-FFF2-40B4-BE49-F238E27FC236}">
                  <a16:creationId xmlns:a16="http://schemas.microsoft.com/office/drawing/2014/main" id="{F7F10765-F9E6-6A5E-8923-C23337158E22}"/>
                </a:ext>
              </a:extLst>
            </p:cNvPr>
            <p:cNvGrpSpPr/>
            <p:nvPr/>
          </p:nvGrpSpPr>
          <p:grpSpPr>
            <a:xfrm>
              <a:off x="2525743" y="2931370"/>
              <a:ext cx="76895" cy="76895"/>
              <a:chOff x="7149741" y="2177355"/>
              <a:chExt cx="158036" cy="158036"/>
            </a:xfrm>
          </p:grpSpPr>
          <p:cxnSp>
            <p:nvCxnSpPr>
              <p:cNvPr id="410" name="Straight Connector 409">
                <a:extLst>
                  <a:ext uri="{FF2B5EF4-FFF2-40B4-BE49-F238E27FC236}">
                    <a16:creationId xmlns:a16="http://schemas.microsoft.com/office/drawing/2014/main" id="{5615174A-7DF5-1648-3252-4FBC72888E04}"/>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411" name="Straight Connector 410">
                <a:extLst>
                  <a:ext uri="{FF2B5EF4-FFF2-40B4-BE49-F238E27FC236}">
                    <a16:creationId xmlns:a16="http://schemas.microsoft.com/office/drawing/2014/main" id="{FC975BC9-37F2-83B0-7162-B212622288AF}"/>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412" name="Group 411">
              <a:extLst>
                <a:ext uri="{FF2B5EF4-FFF2-40B4-BE49-F238E27FC236}">
                  <a16:creationId xmlns:a16="http://schemas.microsoft.com/office/drawing/2014/main" id="{CE36081A-D6AE-5E88-864E-6D26E489F9B2}"/>
                </a:ext>
              </a:extLst>
            </p:cNvPr>
            <p:cNvGrpSpPr/>
            <p:nvPr/>
          </p:nvGrpSpPr>
          <p:grpSpPr>
            <a:xfrm>
              <a:off x="2327819" y="2869539"/>
              <a:ext cx="76895" cy="76895"/>
              <a:chOff x="7149741" y="2177355"/>
              <a:chExt cx="158036" cy="158036"/>
            </a:xfrm>
          </p:grpSpPr>
          <p:cxnSp>
            <p:nvCxnSpPr>
              <p:cNvPr id="413" name="Straight Connector 412">
                <a:extLst>
                  <a:ext uri="{FF2B5EF4-FFF2-40B4-BE49-F238E27FC236}">
                    <a16:creationId xmlns:a16="http://schemas.microsoft.com/office/drawing/2014/main" id="{62181187-FDED-8D33-7174-166D9E6221F8}"/>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414" name="Straight Connector 413">
                <a:extLst>
                  <a:ext uri="{FF2B5EF4-FFF2-40B4-BE49-F238E27FC236}">
                    <a16:creationId xmlns:a16="http://schemas.microsoft.com/office/drawing/2014/main" id="{9FB1C5CB-284B-BC85-0FD7-9681470A6454}"/>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415" name="Group 414">
              <a:extLst>
                <a:ext uri="{FF2B5EF4-FFF2-40B4-BE49-F238E27FC236}">
                  <a16:creationId xmlns:a16="http://schemas.microsoft.com/office/drawing/2014/main" id="{F0ACE993-4E8F-B1C1-8EA0-188D3386AD36}"/>
                </a:ext>
              </a:extLst>
            </p:cNvPr>
            <p:cNvGrpSpPr/>
            <p:nvPr/>
          </p:nvGrpSpPr>
          <p:grpSpPr>
            <a:xfrm>
              <a:off x="2675338" y="3022244"/>
              <a:ext cx="129359" cy="77188"/>
              <a:chOff x="2970675" y="3084588"/>
              <a:chExt cx="129359" cy="77188"/>
            </a:xfrm>
          </p:grpSpPr>
          <p:grpSp>
            <p:nvGrpSpPr>
              <p:cNvPr id="416" name="Group 415">
                <a:extLst>
                  <a:ext uri="{FF2B5EF4-FFF2-40B4-BE49-F238E27FC236}">
                    <a16:creationId xmlns:a16="http://schemas.microsoft.com/office/drawing/2014/main" id="{20B9C76D-5D8E-7DDE-B59C-930DB8A311A9}"/>
                  </a:ext>
                </a:extLst>
              </p:cNvPr>
              <p:cNvGrpSpPr/>
              <p:nvPr/>
            </p:nvGrpSpPr>
            <p:grpSpPr>
              <a:xfrm>
                <a:off x="2997770" y="3084588"/>
                <a:ext cx="102264" cy="76895"/>
                <a:chOff x="5729324" y="3950396"/>
                <a:chExt cx="102264" cy="76895"/>
              </a:xfrm>
            </p:grpSpPr>
            <p:grpSp>
              <p:nvGrpSpPr>
                <p:cNvPr id="420" name="Group 419">
                  <a:extLst>
                    <a:ext uri="{FF2B5EF4-FFF2-40B4-BE49-F238E27FC236}">
                      <a16:creationId xmlns:a16="http://schemas.microsoft.com/office/drawing/2014/main" id="{F27D5249-A57F-1EC8-12B1-F8552C3A2B4A}"/>
                    </a:ext>
                  </a:extLst>
                </p:cNvPr>
                <p:cNvGrpSpPr/>
                <p:nvPr/>
              </p:nvGrpSpPr>
              <p:grpSpPr>
                <a:xfrm>
                  <a:off x="5754693" y="3950396"/>
                  <a:ext cx="76895" cy="76895"/>
                  <a:chOff x="7149741" y="2177355"/>
                  <a:chExt cx="158036" cy="158036"/>
                </a:xfrm>
              </p:grpSpPr>
              <p:cxnSp>
                <p:nvCxnSpPr>
                  <p:cNvPr id="424" name="Straight Connector 423">
                    <a:extLst>
                      <a:ext uri="{FF2B5EF4-FFF2-40B4-BE49-F238E27FC236}">
                        <a16:creationId xmlns:a16="http://schemas.microsoft.com/office/drawing/2014/main" id="{CF496CF2-B6B9-A95A-8822-9EC7F77EB69E}"/>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425" name="Straight Connector 424">
                    <a:extLst>
                      <a:ext uri="{FF2B5EF4-FFF2-40B4-BE49-F238E27FC236}">
                        <a16:creationId xmlns:a16="http://schemas.microsoft.com/office/drawing/2014/main" id="{5654957E-AB3B-B28B-A68B-2310B67BC4A8}"/>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421" name="Group 420">
                  <a:extLst>
                    <a:ext uri="{FF2B5EF4-FFF2-40B4-BE49-F238E27FC236}">
                      <a16:creationId xmlns:a16="http://schemas.microsoft.com/office/drawing/2014/main" id="{9AEEE010-F821-3457-0ABB-6646C4F4A5EC}"/>
                    </a:ext>
                  </a:extLst>
                </p:cNvPr>
                <p:cNvGrpSpPr/>
                <p:nvPr/>
              </p:nvGrpSpPr>
              <p:grpSpPr>
                <a:xfrm>
                  <a:off x="5729324" y="3950396"/>
                  <a:ext cx="76895" cy="76895"/>
                  <a:chOff x="7149741" y="2177355"/>
                  <a:chExt cx="158036" cy="158036"/>
                </a:xfrm>
              </p:grpSpPr>
              <p:cxnSp>
                <p:nvCxnSpPr>
                  <p:cNvPr id="422" name="Straight Connector 421">
                    <a:extLst>
                      <a:ext uri="{FF2B5EF4-FFF2-40B4-BE49-F238E27FC236}">
                        <a16:creationId xmlns:a16="http://schemas.microsoft.com/office/drawing/2014/main" id="{FEDD9673-A165-CB5E-B73F-A723FC71F81D}"/>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423" name="Straight Connector 422">
                    <a:extLst>
                      <a:ext uri="{FF2B5EF4-FFF2-40B4-BE49-F238E27FC236}">
                        <a16:creationId xmlns:a16="http://schemas.microsoft.com/office/drawing/2014/main" id="{2BE320CA-77B9-A714-1339-6EEF4C3B8D7A}"/>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grpSp>
            <p:nvGrpSpPr>
              <p:cNvPr id="417" name="Group 416">
                <a:extLst>
                  <a:ext uri="{FF2B5EF4-FFF2-40B4-BE49-F238E27FC236}">
                    <a16:creationId xmlns:a16="http://schemas.microsoft.com/office/drawing/2014/main" id="{A29A550D-B7D6-7336-8D02-A1AFB3BF8099}"/>
                  </a:ext>
                </a:extLst>
              </p:cNvPr>
              <p:cNvGrpSpPr/>
              <p:nvPr/>
            </p:nvGrpSpPr>
            <p:grpSpPr>
              <a:xfrm>
                <a:off x="2970675" y="3084881"/>
                <a:ext cx="76895" cy="76895"/>
                <a:chOff x="7149741" y="2177355"/>
                <a:chExt cx="158036" cy="158036"/>
              </a:xfrm>
            </p:grpSpPr>
            <p:cxnSp>
              <p:nvCxnSpPr>
                <p:cNvPr id="418" name="Straight Connector 417">
                  <a:extLst>
                    <a:ext uri="{FF2B5EF4-FFF2-40B4-BE49-F238E27FC236}">
                      <a16:creationId xmlns:a16="http://schemas.microsoft.com/office/drawing/2014/main" id="{F08CE65D-0A3F-0409-A5E9-CA80F4C219D4}"/>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419" name="Straight Connector 418">
                  <a:extLst>
                    <a:ext uri="{FF2B5EF4-FFF2-40B4-BE49-F238E27FC236}">
                      <a16:creationId xmlns:a16="http://schemas.microsoft.com/office/drawing/2014/main" id="{CD93C542-2D21-3D27-8708-01927E7EA724}"/>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grpSp>
          <p:nvGrpSpPr>
            <p:cNvPr id="426" name="Group 425">
              <a:extLst>
                <a:ext uri="{FF2B5EF4-FFF2-40B4-BE49-F238E27FC236}">
                  <a16:creationId xmlns:a16="http://schemas.microsoft.com/office/drawing/2014/main" id="{9D5D3F0C-3761-ED9B-A3B4-BBFB6BE44262}"/>
                </a:ext>
              </a:extLst>
            </p:cNvPr>
            <p:cNvGrpSpPr/>
            <p:nvPr/>
          </p:nvGrpSpPr>
          <p:grpSpPr>
            <a:xfrm>
              <a:off x="2249213" y="2831091"/>
              <a:ext cx="102264" cy="76895"/>
              <a:chOff x="5729324" y="3950396"/>
              <a:chExt cx="102264" cy="76895"/>
            </a:xfrm>
          </p:grpSpPr>
          <p:grpSp>
            <p:nvGrpSpPr>
              <p:cNvPr id="427" name="Group 426">
                <a:extLst>
                  <a:ext uri="{FF2B5EF4-FFF2-40B4-BE49-F238E27FC236}">
                    <a16:creationId xmlns:a16="http://schemas.microsoft.com/office/drawing/2014/main" id="{F47C8402-D278-2E08-623A-6D91C6B441DB}"/>
                  </a:ext>
                </a:extLst>
              </p:cNvPr>
              <p:cNvGrpSpPr/>
              <p:nvPr/>
            </p:nvGrpSpPr>
            <p:grpSpPr>
              <a:xfrm>
                <a:off x="5754693" y="3950396"/>
                <a:ext cx="76895" cy="76895"/>
                <a:chOff x="7149741" y="2177355"/>
                <a:chExt cx="158036" cy="158036"/>
              </a:xfrm>
            </p:grpSpPr>
            <p:cxnSp>
              <p:nvCxnSpPr>
                <p:cNvPr id="431" name="Straight Connector 430">
                  <a:extLst>
                    <a:ext uri="{FF2B5EF4-FFF2-40B4-BE49-F238E27FC236}">
                      <a16:creationId xmlns:a16="http://schemas.microsoft.com/office/drawing/2014/main" id="{6F2DCB19-960F-6BFD-D917-DA519890185D}"/>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432" name="Straight Connector 431">
                  <a:extLst>
                    <a:ext uri="{FF2B5EF4-FFF2-40B4-BE49-F238E27FC236}">
                      <a16:creationId xmlns:a16="http://schemas.microsoft.com/office/drawing/2014/main" id="{50BC35D4-0CE7-04E6-C82B-39E9D4964D44}"/>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428" name="Group 427">
                <a:extLst>
                  <a:ext uri="{FF2B5EF4-FFF2-40B4-BE49-F238E27FC236}">
                    <a16:creationId xmlns:a16="http://schemas.microsoft.com/office/drawing/2014/main" id="{C3A691FE-11CC-C0DC-7061-7BA16DBC4532}"/>
                  </a:ext>
                </a:extLst>
              </p:cNvPr>
              <p:cNvGrpSpPr/>
              <p:nvPr/>
            </p:nvGrpSpPr>
            <p:grpSpPr>
              <a:xfrm>
                <a:off x="5729324" y="3950396"/>
                <a:ext cx="76895" cy="76895"/>
                <a:chOff x="7149741" y="2177355"/>
                <a:chExt cx="158036" cy="158036"/>
              </a:xfrm>
            </p:grpSpPr>
            <p:cxnSp>
              <p:nvCxnSpPr>
                <p:cNvPr id="429" name="Straight Connector 428">
                  <a:extLst>
                    <a:ext uri="{FF2B5EF4-FFF2-40B4-BE49-F238E27FC236}">
                      <a16:creationId xmlns:a16="http://schemas.microsoft.com/office/drawing/2014/main" id="{485CBBB7-ADE4-41DC-CD30-3FD3D216A133}"/>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430" name="Straight Connector 429">
                  <a:extLst>
                    <a:ext uri="{FF2B5EF4-FFF2-40B4-BE49-F238E27FC236}">
                      <a16:creationId xmlns:a16="http://schemas.microsoft.com/office/drawing/2014/main" id="{C94BE374-04C5-1409-88F9-63E035E61CCE}"/>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grpSp>
          <p:nvGrpSpPr>
            <p:cNvPr id="433" name="Group 432">
              <a:extLst>
                <a:ext uri="{FF2B5EF4-FFF2-40B4-BE49-F238E27FC236}">
                  <a16:creationId xmlns:a16="http://schemas.microsoft.com/office/drawing/2014/main" id="{D4BA95B3-EC47-5989-64DD-D46AAF70C918}"/>
                </a:ext>
              </a:extLst>
            </p:cNvPr>
            <p:cNvGrpSpPr/>
            <p:nvPr/>
          </p:nvGrpSpPr>
          <p:grpSpPr>
            <a:xfrm>
              <a:off x="2213995" y="2777695"/>
              <a:ext cx="76895" cy="76895"/>
              <a:chOff x="7149741" y="2177355"/>
              <a:chExt cx="158036" cy="158036"/>
            </a:xfrm>
          </p:grpSpPr>
          <p:cxnSp>
            <p:nvCxnSpPr>
              <p:cNvPr id="434" name="Straight Connector 433">
                <a:extLst>
                  <a:ext uri="{FF2B5EF4-FFF2-40B4-BE49-F238E27FC236}">
                    <a16:creationId xmlns:a16="http://schemas.microsoft.com/office/drawing/2014/main" id="{7FE67E8D-3283-ED20-199E-F2A8DBA865BD}"/>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435" name="Straight Connector 434">
                <a:extLst>
                  <a:ext uri="{FF2B5EF4-FFF2-40B4-BE49-F238E27FC236}">
                    <a16:creationId xmlns:a16="http://schemas.microsoft.com/office/drawing/2014/main" id="{28939216-75EA-4976-A2D8-316F752B7F73}"/>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436" name="Group 435">
              <a:extLst>
                <a:ext uri="{FF2B5EF4-FFF2-40B4-BE49-F238E27FC236}">
                  <a16:creationId xmlns:a16="http://schemas.microsoft.com/office/drawing/2014/main" id="{C4E9709F-F1B4-AAC7-629E-B51ABDA80A49}"/>
                </a:ext>
              </a:extLst>
            </p:cNvPr>
            <p:cNvGrpSpPr/>
            <p:nvPr/>
          </p:nvGrpSpPr>
          <p:grpSpPr>
            <a:xfrm>
              <a:off x="2142159" y="2777695"/>
              <a:ext cx="76895" cy="76895"/>
              <a:chOff x="7149741" y="2177355"/>
              <a:chExt cx="158036" cy="158036"/>
            </a:xfrm>
          </p:grpSpPr>
          <p:cxnSp>
            <p:nvCxnSpPr>
              <p:cNvPr id="437" name="Straight Connector 436">
                <a:extLst>
                  <a:ext uri="{FF2B5EF4-FFF2-40B4-BE49-F238E27FC236}">
                    <a16:creationId xmlns:a16="http://schemas.microsoft.com/office/drawing/2014/main" id="{7EF722FC-4302-5104-0483-083751AE3FD8}"/>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438" name="Straight Connector 437">
                <a:extLst>
                  <a:ext uri="{FF2B5EF4-FFF2-40B4-BE49-F238E27FC236}">
                    <a16:creationId xmlns:a16="http://schemas.microsoft.com/office/drawing/2014/main" id="{B9B3EC4C-E751-E39F-B503-487B98A6C49A}"/>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439" name="Group 438">
              <a:extLst>
                <a:ext uri="{FF2B5EF4-FFF2-40B4-BE49-F238E27FC236}">
                  <a16:creationId xmlns:a16="http://schemas.microsoft.com/office/drawing/2014/main" id="{99780855-A5AA-8895-732B-720555E066D1}"/>
                </a:ext>
              </a:extLst>
            </p:cNvPr>
            <p:cNvGrpSpPr/>
            <p:nvPr/>
          </p:nvGrpSpPr>
          <p:grpSpPr>
            <a:xfrm>
              <a:off x="2045126" y="2761298"/>
              <a:ext cx="76895" cy="76895"/>
              <a:chOff x="7149741" y="2177355"/>
              <a:chExt cx="158036" cy="158036"/>
            </a:xfrm>
          </p:grpSpPr>
          <p:cxnSp>
            <p:nvCxnSpPr>
              <p:cNvPr id="440" name="Straight Connector 439">
                <a:extLst>
                  <a:ext uri="{FF2B5EF4-FFF2-40B4-BE49-F238E27FC236}">
                    <a16:creationId xmlns:a16="http://schemas.microsoft.com/office/drawing/2014/main" id="{6A68A33C-4C06-6B81-1CE9-DDEB1785C3F9}"/>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441" name="Straight Connector 440">
                <a:extLst>
                  <a:ext uri="{FF2B5EF4-FFF2-40B4-BE49-F238E27FC236}">
                    <a16:creationId xmlns:a16="http://schemas.microsoft.com/office/drawing/2014/main" id="{016E73CF-4656-38E5-6620-6FFDACDED8E5}"/>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442" name="Group 441">
              <a:extLst>
                <a:ext uri="{FF2B5EF4-FFF2-40B4-BE49-F238E27FC236}">
                  <a16:creationId xmlns:a16="http://schemas.microsoft.com/office/drawing/2014/main" id="{B2C4B60A-470D-5CFE-0AAA-3EDCAB3725B3}"/>
                </a:ext>
              </a:extLst>
            </p:cNvPr>
            <p:cNvGrpSpPr/>
            <p:nvPr/>
          </p:nvGrpSpPr>
          <p:grpSpPr>
            <a:xfrm>
              <a:off x="1994447" y="2764884"/>
              <a:ext cx="76895" cy="76895"/>
              <a:chOff x="7149741" y="2177355"/>
              <a:chExt cx="158036" cy="158036"/>
            </a:xfrm>
          </p:grpSpPr>
          <p:cxnSp>
            <p:nvCxnSpPr>
              <p:cNvPr id="443" name="Straight Connector 442">
                <a:extLst>
                  <a:ext uri="{FF2B5EF4-FFF2-40B4-BE49-F238E27FC236}">
                    <a16:creationId xmlns:a16="http://schemas.microsoft.com/office/drawing/2014/main" id="{753699E8-0DDD-0D7A-BC1E-362582C5BFB0}"/>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444" name="Straight Connector 443">
                <a:extLst>
                  <a:ext uri="{FF2B5EF4-FFF2-40B4-BE49-F238E27FC236}">
                    <a16:creationId xmlns:a16="http://schemas.microsoft.com/office/drawing/2014/main" id="{3FF88CDC-E7B0-84F5-8F32-A7A4E298DA88}"/>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445" name="Group 444">
              <a:extLst>
                <a:ext uri="{FF2B5EF4-FFF2-40B4-BE49-F238E27FC236}">
                  <a16:creationId xmlns:a16="http://schemas.microsoft.com/office/drawing/2014/main" id="{88E21F4E-2602-9BBA-227A-BABD18310370}"/>
                </a:ext>
              </a:extLst>
            </p:cNvPr>
            <p:cNvGrpSpPr/>
            <p:nvPr/>
          </p:nvGrpSpPr>
          <p:grpSpPr>
            <a:xfrm>
              <a:off x="1953441" y="2735762"/>
              <a:ext cx="76895" cy="76895"/>
              <a:chOff x="7149741" y="2177355"/>
              <a:chExt cx="158036" cy="158036"/>
            </a:xfrm>
          </p:grpSpPr>
          <p:cxnSp>
            <p:nvCxnSpPr>
              <p:cNvPr id="446" name="Straight Connector 445">
                <a:extLst>
                  <a:ext uri="{FF2B5EF4-FFF2-40B4-BE49-F238E27FC236}">
                    <a16:creationId xmlns:a16="http://schemas.microsoft.com/office/drawing/2014/main" id="{E20EDF8E-3AB3-4E03-4F01-6EECEC4AB527}"/>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447" name="Straight Connector 446">
                <a:extLst>
                  <a:ext uri="{FF2B5EF4-FFF2-40B4-BE49-F238E27FC236}">
                    <a16:creationId xmlns:a16="http://schemas.microsoft.com/office/drawing/2014/main" id="{289FAB63-EC32-8115-0919-0A034F250FEB}"/>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448" name="Group 447">
              <a:extLst>
                <a:ext uri="{FF2B5EF4-FFF2-40B4-BE49-F238E27FC236}">
                  <a16:creationId xmlns:a16="http://schemas.microsoft.com/office/drawing/2014/main" id="{ED332B00-C082-D1CF-EA2E-8A1C90C114A3}"/>
                </a:ext>
              </a:extLst>
            </p:cNvPr>
            <p:cNvGrpSpPr/>
            <p:nvPr/>
          </p:nvGrpSpPr>
          <p:grpSpPr>
            <a:xfrm>
              <a:off x="1886054" y="2708773"/>
              <a:ext cx="102264" cy="76895"/>
              <a:chOff x="5729324" y="3950396"/>
              <a:chExt cx="102264" cy="76895"/>
            </a:xfrm>
          </p:grpSpPr>
          <p:grpSp>
            <p:nvGrpSpPr>
              <p:cNvPr id="449" name="Group 448">
                <a:extLst>
                  <a:ext uri="{FF2B5EF4-FFF2-40B4-BE49-F238E27FC236}">
                    <a16:creationId xmlns:a16="http://schemas.microsoft.com/office/drawing/2014/main" id="{B1FC5103-BAAA-0D7C-6C68-03AE034B8EC8}"/>
                  </a:ext>
                </a:extLst>
              </p:cNvPr>
              <p:cNvGrpSpPr/>
              <p:nvPr/>
            </p:nvGrpSpPr>
            <p:grpSpPr>
              <a:xfrm>
                <a:off x="5754693" y="3950396"/>
                <a:ext cx="76895" cy="76895"/>
                <a:chOff x="7149741" y="2177355"/>
                <a:chExt cx="158036" cy="158036"/>
              </a:xfrm>
            </p:grpSpPr>
            <p:cxnSp>
              <p:nvCxnSpPr>
                <p:cNvPr id="453" name="Straight Connector 452">
                  <a:extLst>
                    <a:ext uri="{FF2B5EF4-FFF2-40B4-BE49-F238E27FC236}">
                      <a16:creationId xmlns:a16="http://schemas.microsoft.com/office/drawing/2014/main" id="{A59CC28B-F7E7-2286-3815-E0BCEA437692}"/>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454" name="Straight Connector 453">
                  <a:extLst>
                    <a:ext uri="{FF2B5EF4-FFF2-40B4-BE49-F238E27FC236}">
                      <a16:creationId xmlns:a16="http://schemas.microsoft.com/office/drawing/2014/main" id="{07C53BEA-1B4D-8A8E-0C7B-349D9CB59918}"/>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450" name="Group 449">
                <a:extLst>
                  <a:ext uri="{FF2B5EF4-FFF2-40B4-BE49-F238E27FC236}">
                    <a16:creationId xmlns:a16="http://schemas.microsoft.com/office/drawing/2014/main" id="{7570BE91-9BE1-672A-9241-8DD04B939CA9}"/>
                  </a:ext>
                </a:extLst>
              </p:cNvPr>
              <p:cNvGrpSpPr/>
              <p:nvPr/>
            </p:nvGrpSpPr>
            <p:grpSpPr>
              <a:xfrm>
                <a:off x="5729324" y="3950396"/>
                <a:ext cx="76895" cy="76895"/>
                <a:chOff x="7149741" y="2177355"/>
                <a:chExt cx="158036" cy="158036"/>
              </a:xfrm>
            </p:grpSpPr>
            <p:cxnSp>
              <p:nvCxnSpPr>
                <p:cNvPr id="451" name="Straight Connector 450">
                  <a:extLst>
                    <a:ext uri="{FF2B5EF4-FFF2-40B4-BE49-F238E27FC236}">
                      <a16:creationId xmlns:a16="http://schemas.microsoft.com/office/drawing/2014/main" id="{E48E6A14-EEE9-8C46-446D-36A6EA516986}"/>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452" name="Straight Connector 451">
                  <a:extLst>
                    <a:ext uri="{FF2B5EF4-FFF2-40B4-BE49-F238E27FC236}">
                      <a16:creationId xmlns:a16="http://schemas.microsoft.com/office/drawing/2014/main" id="{C3596756-F2C7-05C8-B725-D051D556A620}"/>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grpSp>
          <p:nvGrpSpPr>
            <p:cNvPr id="455" name="Group 454">
              <a:extLst>
                <a:ext uri="{FF2B5EF4-FFF2-40B4-BE49-F238E27FC236}">
                  <a16:creationId xmlns:a16="http://schemas.microsoft.com/office/drawing/2014/main" id="{7A494859-92BE-7CF3-C98A-E05F2AE39670}"/>
                </a:ext>
              </a:extLst>
            </p:cNvPr>
            <p:cNvGrpSpPr/>
            <p:nvPr/>
          </p:nvGrpSpPr>
          <p:grpSpPr>
            <a:xfrm>
              <a:off x="1786375" y="2596353"/>
              <a:ext cx="76895" cy="76895"/>
              <a:chOff x="7149741" y="2177355"/>
              <a:chExt cx="158036" cy="158036"/>
            </a:xfrm>
          </p:grpSpPr>
          <p:cxnSp>
            <p:nvCxnSpPr>
              <p:cNvPr id="456" name="Straight Connector 455">
                <a:extLst>
                  <a:ext uri="{FF2B5EF4-FFF2-40B4-BE49-F238E27FC236}">
                    <a16:creationId xmlns:a16="http://schemas.microsoft.com/office/drawing/2014/main" id="{58678448-8BD3-CE71-625C-12E665D3375C}"/>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457" name="Straight Connector 456">
                <a:extLst>
                  <a:ext uri="{FF2B5EF4-FFF2-40B4-BE49-F238E27FC236}">
                    <a16:creationId xmlns:a16="http://schemas.microsoft.com/office/drawing/2014/main" id="{59A60BE2-B70C-BB00-E144-DE415644652D}"/>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458" name="Group 457">
              <a:extLst>
                <a:ext uri="{FF2B5EF4-FFF2-40B4-BE49-F238E27FC236}">
                  <a16:creationId xmlns:a16="http://schemas.microsoft.com/office/drawing/2014/main" id="{DA7BECD2-E71B-9B14-34B6-CEFCD2C10BA4}"/>
                </a:ext>
              </a:extLst>
            </p:cNvPr>
            <p:cNvGrpSpPr/>
            <p:nvPr/>
          </p:nvGrpSpPr>
          <p:grpSpPr>
            <a:xfrm>
              <a:off x="1524971" y="2407546"/>
              <a:ext cx="76895" cy="76895"/>
              <a:chOff x="7149741" y="2177355"/>
              <a:chExt cx="158036" cy="158036"/>
            </a:xfrm>
          </p:grpSpPr>
          <p:cxnSp>
            <p:nvCxnSpPr>
              <p:cNvPr id="459" name="Straight Connector 458">
                <a:extLst>
                  <a:ext uri="{FF2B5EF4-FFF2-40B4-BE49-F238E27FC236}">
                    <a16:creationId xmlns:a16="http://schemas.microsoft.com/office/drawing/2014/main" id="{476DADE6-16E7-5FA4-7236-A8B5FCEA9CC5}"/>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460" name="Straight Connector 459">
                <a:extLst>
                  <a:ext uri="{FF2B5EF4-FFF2-40B4-BE49-F238E27FC236}">
                    <a16:creationId xmlns:a16="http://schemas.microsoft.com/office/drawing/2014/main" id="{F04100F7-954E-AFAC-5092-8DE864B8C30F}"/>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461" name="Group 460">
              <a:extLst>
                <a:ext uri="{FF2B5EF4-FFF2-40B4-BE49-F238E27FC236}">
                  <a16:creationId xmlns:a16="http://schemas.microsoft.com/office/drawing/2014/main" id="{12BE94A7-C15B-3F74-B508-E8F6B1E6E1B9}"/>
                </a:ext>
              </a:extLst>
            </p:cNvPr>
            <p:cNvGrpSpPr/>
            <p:nvPr/>
          </p:nvGrpSpPr>
          <p:grpSpPr>
            <a:xfrm>
              <a:off x="1396256" y="2282483"/>
              <a:ext cx="76895" cy="76895"/>
              <a:chOff x="7149741" y="2177355"/>
              <a:chExt cx="158036" cy="158036"/>
            </a:xfrm>
          </p:grpSpPr>
          <p:cxnSp>
            <p:nvCxnSpPr>
              <p:cNvPr id="462" name="Straight Connector 461">
                <a:extLst>
                  <a:ext uri="{FF2B5EF4-FFF2-40B4-BE49-F238E27FC236}">
                    <a16:creationId xmlns:a16="http://schemas.microsoft.com/office/drawing/2014/main" id="{EEAC50D3-510C-0735-D338-AB5794D9E770}"/>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463" name="Straight Connector 462">
                <a:extLst>
                  <a:ext uri="{FF2B5EF4-FFF2-40B4-BE49-F238E27FC236}">
                    <a16:creationId xmlns:a16="http://schemas.microsoft.com/office/drawing/2014/main" id="{853C911F-57F5-206E-6EAB-6688B1DFBAA4}"/>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464" name="Group 463">
              <a:extLst>
                <a:ext uri="{FF2B5EF4-FFF2-40B4-BE49-F238E27FC236}">
                  <a16:creationId xmlns:a16="http://schemas.microsoft.com/office/drawing/2014/main" id="{4C3CF234-0E75-8581-A6C6-95A9B5F6D2B7}"/>
                </a:ext>
              </a:extLst>
            </p:cNvPr>
            <p:cNvGrpSpPr/>
            <p:nvPr/>
          </p:nvGrpSpPr>
          <p:grpSpPr>
            <a:xfrm>
              <a:off x="1368505" y="2200741"/>
              <a:ext cx="76895" cy="76895"/>
              <a:chOff x="7149741" y="2177355"/>
              <a:chExt cx="158036" cy="158036"/>
            </a:xfrm>
          </p:grpSpPr>
          <p:cxnSp>
            <p:nvCxnSpPr>
              <p:cNvPr id="465" name="Straight Connector 464">
                <a:extLst>
                  <a:ext uri="{FF2B5EF4-FFF2-40B4-BE49-F238E27FC236}">
                    <a16:creationId xmlns:a16="http://schemas.microsoft.com/office/drawing/2014/main" id="{A46C2BA6-46C9-E4E1-557C-12FF48D22724}"/>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466" name="Straight Connector 465">
                <a:extLst>
                  <a:ext uri="{FF2B5EF4-FFF2-40B4-BE49-F238E27FC236}">
                    <a16:creationId xmlns:a16="http://schemas.microsoft.com/office/drawing/2014/main" id="{F73AA466-2695-4F51-0916-5C3402754C2B}"/>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467" name="Group 466">
              <a:extLst>
                <a:ext uri="{FF2B5EF4-FFF2-40B4-BE49-F238E27FC236}">
                  <a16:creationId xmlns:a16="http://schemas.microsoft.com/office/drawing/2014/main" id="{A2E52690-9B1D-883C-77A7-AE8D2A8663CD}"/>
                </a:ext>
              </a:extLst>
            </p:cNvPr>
            <p:cNvGrpSpPr/>
            <p:nvPr/>
          </p:nvGrpSpPr>
          <p:grpSpPr>
            <a:xfrm>
              <a:off x="1348890" y="2188299"/>
              <a:ext cx="76895" cy="76895"/>
              <a:chOff x="7149741" y="2177355"/>
              <a:chExt cx="158036" cy="158036"/>
            </a:xfrm>
          </p:grpSpPr>
          <p:cxnSp>
            <p:nvCxnSpPr>
              <p:cNvPr id="468" name="Straight Connector 467">
                <a:extLst>
                  <a:ext uri="{FF2B5EF4-FFF2-40B4-BE49-F238E27FC236}">
                    <a16:creationId xmlns:a16="http://schemas.microsoft.com/office/drawing/2014/main" id="{E9CEFA42-C3E1-C5A9-23BA-F91CD337D3D2}"/>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469" name="Straight Connector 468">
                <a:extLst>
                  <a:ext uri="{FF2B5EF4-FFF2-40B4-BE49-F238E27FC236}">
                    <a16:creationId xmlns:a16="http://schemas.microsoft.com/office/drawing/2014/main" id="{FE7BE783-481E-3E1F-6CD4-CF5BAAC88A03}"/>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470" name="Group 469">
              <a:extLst>
                <a:ext uri="{FF2B5EF4-FFF2-40B4-BE49-F238E27FC236}">
                  <a16:creationId xmlns:a16="http://schemas.microsoft.com/office/drawing/2014/main" id="{B148876B-2C01-A777-4FED-C3AD2F378E48}"/>
                </a:ext>
              </a:extLst>
            </p:cNvPr>
            <p:cNvGrpSpPr/>
            <p:nvPr/>
          </p:nvGrpSpPr>
          <p:grpSpPr>
            <a:xfrm>
              <a:off x="1339591" y="2159969"/>
              <a:ext cx="76895" cy="76895"/>
              <a:chOff x="7149741" y="2177355"/>
              <a:chExt cx="158036" cy="158036"/>
            </a:xfrm>
          </p:grpSpPr>
          <p:cxnSp>
            <p:nvCxnSpPr>
              <p:cNvPr id="471" name="Straight Connector 470">
                <a:extLst>
                  <a:ext uri="{FF2B5EF4-FFF2-40B4-BE49-F238E27FC236}">
                    <a16:creationId xmlns:a16="http://schemas.microsoft.com/office/drawing/2014/main" id="{389CF6FD-EF22-4C22-85B1-D6EF68C92F68}"/>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472" name="Straight Connector 471">
                <a:extLst>
                  <a:ext uri="{FF2B5EF4-FFF2-40B4-BE49-F238E27FC236}">
                    <a16:creationId xmlns:a16="http://schemas.microsoft.com/office/drawing/2014/main" id="{8165B14A-E1EF-2477-E800-36DB2A3F4CFF}"/>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473" name="Group 472">
              <a:extLst>
                <a:ext uri="{FF2B5EF4-FFF2-40B4-BE49-F238E27FC236}">
                  <a16:creationId xmlns:a16="http://schemas.microsoft.com/office/drawing/2014/main" id="{AC166475-C820-690D-40F9-96BF47874CEE}"/>
                </a:ext>
              </a:extLst>
            </p:cNvPr>
            <p:cNvGrpSpPr/>
            <p:nvPr/>
          </p:nvGrpSpPr>
          <p:grpSpPr>
            <a:xfrm>
              <a:off x="1295287" y="2150221"/>
              <a:ext cx="76895" cy="76895"/>
              <a:chOff x="7149741" y="2177355"/>
              <a:chExt cx="158036" cy="158036"/>
            </a:xfrm>
          </p:grpSpPr>
          <p:cxnSp>
            <p:nvCxnSpPr>
              <p:cNvPr id="474" name="Straight Connector 473">
                <a:extLst>
                  <a:ext uri="{FF2B5EF4-FFF2-40B4-BE49-F238E27FC236}">
                    <a16:creationId xmlns:a16="http://schemas.microsoft.com/office/drawing/2014/main" id="{2EACF4BE-6FC7-7511-CFDB-50F8114784AA}"/>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475" name="Straight Connector 474">
                <a:extLst>
                  <a:ext uri="{FF2B5EF4-FFF2-40B4-BE49-F238E27FC236}">
                    <a16:creationId xmlns:a16="http://schemas.microsoft.com/office/drawing/2014/main" id="{E308D5F2-7BE0-949A-A5AC-52AC9BEA56B8}"/>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476" name="Group 475">
              <a:extLst>
                <a:ext uri="{FF2B5EF4-FFF2-40B4-BE49-F238E27FC236}">
                  <a16:creationId xmlns:a16="http://schemas.microsoft.com/office/drawing/2014/main" id="{D24164B3-FECC-109E-F73B-7AA483C6348E}"/>
                </a:ext>
              </a:extLst>
            </p:cNvPr>
            <p:cNvGrpSpPr/>
            <p:nvPr/>
          </p:nvGrpSpPr>
          <p:grpSpPr>
            <a:xfrm>
              <a:off x="1259614" y="2144045"/>
              <a:ext cx="76895" cy="76895"/>
              <a:chOff x="7149741" y="2177355"/>
              <a:chExt cx="158036" cy="158036"/>
            </a:xfrm>
          </p:grpSpPr>
          <p:cxnSp>
            <p:nvCxnSpPr>
              <p:cNvPr id="477" name="Straight Connector 476">
                <a:extLst>
                  <a:ext uri="{FF2B5EF4-FFF2-40B4-BE49-F238E27FC236}">
                    <a16:creationId xmlns:a16="http://schemas.microsoft.com/office/drawing/2014/main" id="{4B71DF42-4D47-3F85-9486-6D70BBD8A25A}"/>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478" name="Straight Connector 477">
                <a:extLst>
                  <a:ext uri="{FF2B5EF4-FFF2-40B4-BE49-F238E27FC236}">
                    <a16:creationId xmlns:a16="http://schemas.microsoft.com/office/drawing/2014/main" id="{362D5477-34B6-4835-1869-579FC9D8D5AC}"/>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479" name="Group 478">
              <a:extLst>
                <a:ext uri="{FF2B5EF4-FFF2-40B4-BE49-F238E27FC236}">
                  <a16:creationId xmlns:a16="http://schemas.microsoft.com/office/drawing/2014/main" id="{7430100A-31EC-1080-859A-E67841E84ECC}"/>
                </a:ext>
              </a:extLst>
            </p:cNvPr>
            <p:cNvGrpSpPr/>
            <p:nvPr/>
          </p:nvGrpSpPr>
          <p:grpSpPr>
            <a:xfrm>
              <a:off x="1227692" y="2119478"/>
              <a:ext cx="76895" cy="76895"/>
              <a:chOff x="7149741" y="2177355"/>
              <a:chExt cx="158036" cy="158036"/>
            </a:xfrm>
          </p:grpSpPr>
          <p:cxnSp>
            <p:nvCxnSpPr>
              <p:cNvPr id="480" name="Straight Connector 479">
                <a:extLst>
                  <a:ext uri="{FF2B5EF4-FFF2-40B4-BE49-F238E27FC236}">
                    <a16:creationId xmlns:a16="http://schemas.microsoft.com/office/drawing/2014/main" id="{0730327A-72C2-91C4-7041-B3CC91736C84}"/>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481" name="Straight Connector 480">
                <a:extLst>
                  <a:ext uri="{FF2B5EF4-FFF2-40B4-BE49-F238E27FC236}">
                    <a16:creationId xmlns:a16="http://schemas.microsoft.com/office/drawing/2014/main" id="{1B97DDC4-2DAF-FABF-BA08-619133F3CB3A}"/>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482" name="Group 481">
              <a:extLst>
                <a:ext uri="{FF2B5EF4-FFF2-40B4-BE49-F238E27FC236}">
                  <a16:creationId xmlns:a16="http://schemas.microsoft.com/office/drawing/2014/main" id="{84A4FC11-51FA-0416-6C72-E61A9671B8C9}"/>
                </a:ext>
              </a:extLst>
            </p:cNvPr>
            <p:cNvGrpSpPr/>
            <p:nvPr/>
          </p:nvGrpSpPr>
          <p:grpSpPr>
            <a:xfrm>
              <a:off x="1199065" y="2085361"/>
              <a:ext cx="76895" cy="76895"/>
              <a:chOff x="7149741" y="2177355"/>
              <a:chExt cx="158036" cy="158036"/>
            </a:xfrm>
          </p:grpSpPr>
          <p:cxnSp>
            <p:nvCxnSpPr>
              <p:cNvPr id="483" name="Straight Connector 482">
                <a:extLst>
                  <a:ext uri="{FF2B5EF4-FFF2-40B4-BE49-F238E27FC236}">
                    <a16:creationId xmlns:a16="http://schemas.microsoft.com/office/drawing/2014/main" id="{469B8C62-4A95-AED5-3081-176535478E72}"/>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484" name="Straight Connector 483">
                <a:extLst>
                  <a:ext uri="{FF2B5EF4-FFF2-40B4-BE49-F238E27FC236}">
                    <a16:creationId xmlns:a16="http://schemas.microsoft.com/office/drawing/2014/main" id="{9D1ED3D9-C7CB-DED2-897C-377AF59DB687}"/>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485" name="Group 484">
              <a:extLst>
                <a:ext uri="{FF2B5EF4-FFF2-40B4-BE49-F238E27FC236}">
                  <a16:creationId xmlns:a16="http://schemas.microsoft.com/office/drawing/2014/main" id="{D17120E2-410D-E6F7-1C5C-442FDE2AAA69}"/>
                </a:ext>
              </a:extLst>
            </p:cNvPr>
            <p:cNvGrpSpPr/>
            <p:nvPr/>
          </p:nvGrpSpPr>
          <p:grpSpPr>
            <a:xfrm>
              <a:off x="1172164" y="2035462"/>
              <a:ext cx="76895" cy="76895"/>
              <a:chOff x="7149741" y="2177355"/>
              <a:chExt cx="158036" cy="158036"/>
            </a:xfrm>
          </p:grpSpPr>
          <p:cxnSp>
            <p:nvCxnSpPr>
              <p:cNvPr id="486" name="Straight Connector 485">
                <a:extLst>
                  <a:ext uri="{FF2B5EF4-FFF2-40B4-BE49-F238E27FC236}">
                    <a16:creationId xmlns:a16="http://schemas.microsoft.com/office/drawing/2014/main" id="{ED00CD24-3E2D-5823-F1E8-9AFA73536CD4}"/>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487" name="Straight Connector 486">
                <a:extLst>
                  <a:ext uri="{FF2B5EF4-FFF2-40B4-BE49-F238E27FC236}">
                    <a16:creationId xmlns:a16="http://schemas.microsoft.com/office/drawing/2014/main" id="{19986ED7-6CA5-9014-F82B-FE6A97D2B173}"/>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488" name="Group 487">
              <a:extLst>
                <a:ext uri="{FF2B5EF4-FFF2-40B4-BE49-F238E27FC236}">
                  <a16:creationId xmlns:a16="http://schemas.microsoft.com/office/drawing/2014/main" id="{B1485E25-ECF3-06C3-EE6F-A3DB34103C22}"/>
                </a:ext>
              </a:extLst>
            </p:cNvPr>
            <p:cNvGrpSpPr/>
            <p:nvPr/>
          </p:nvGrpSpPr>
          <p:grpSpPr>
            <a:xfrm>
              <a:off x="1150760" y="2012053"/>
              <a:ext cx="76895" cy="76895"/>
              <a:chOff x="7149741" y="2177355"/>
              <a:chExt cx="158036" cy="158036"/>
            </a:xfrm>
          </p:grpSpPr>
          <p:cxnSp>
            <p:nvCxnSpPr>
              <p:cNvPr id="489" name="Straight Connector 488">
                <a:extLst>
                  <a:ext uri="{FF2B5EF4-FFF2-40B4-BE49-F238E27FC236}">
                    <a16:creationId xmlns:a16="http://schemas.microsoft.com/office/drawing/2014/main" id="{3D540E3E-B20B-B9E1-6416-6DF16014A204}"/>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490" name="Straight Connector 489">
                <a:extLst>
                  <a:ext uri="{FF2B5EF4-FFF2-40B4-BE49-F238E27FC236}">
                    <a16:creationId xmlns:a16="http://schemas.microsoft.com/office/drawing/2014/main" id="{338B290A-4940-6DB0-DE3C-8013D23FEC14}"/>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grpSp>
        <p:nvGrpSpPr>
          <p:cNvPr id="499" name="Group 498">
            <a:extLst>
              <a:ext uri="{FF2B5EF4-FFF2-40B4-BE49-F238E27FC236}">
                <a16:creationId xmlns:a16="http://schemas.microsoft.com/office/drawing/2014/main" id="{01E9C9BB-9E7C-DCE5-8C43-8B86CCDB2ECF}"/>
              </a:ext>
            </a:extLst>
          </p:cNvPr>
          <p:cNvGrpSpPr/>
          <p:nvPr/>
        </p:nvGrpSpPr>
        <p:grpSpPr>
          <a:xfrm>
            <a:off x="6644315" y="2044213"/>
            <a:ext cx="4651436" cy="2508500"/>
            <a:chOff x="6644315" y="2044213"/>
            <a:chExt cx="4651436" cy="2508500"/>
          </a:xfrm>
        </p:grpSpPr>
        <p:grpSp>
          <p:nvGrpSpPr>
            <p:cNvPr id="494" name="Group 493">
              <a:extLst>
                <a:ext uri="{FF2B5EF4-FFF2-40B4-BE49-F238E27FC236}">
                  <a16:creationId xmlns:a16="http://schemas.microsoft.com/office/drawing/2014/main" id="{DB1CE9AB-A581-C4DA-577A-C1BD9E1EBBAA}"/>
                </a:ext>
              </a:extLst>
            </p:cNvPr>
            <p:cNvGrpSpPr/>
            <p:nvPr/>
          </p:nvGrpSpPr>
          <p:grpSpPr>
            <a:xfrm>
              <a:off x="7178645" y="2831091"/>
              <a:ext cx="76895" cy="76895"/>
              <a:chOff x="7149741" y="2177355"/>
              <a:chExt cx="158036" cy="158036"/>
            </a:xfrm>
          </p:grpSpPr>
          <p:cxnSp>
            <p:nvCxnSpPr>
              <p:cNvPr id="495" name="Straight Connector 494">
                <a:extLst>
                  <a:ext uri="{FF2B5EF4-FFF2-40B4-BE49-F238E27FC236}">
                    <a16:creationId xmlns:a16="http://schemas.microsoft.com/office/drawing/2014/main" id="{BECC7BB4-3723-D2A2-C15C-1EE4696EC75F}"/>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496" name="Straight Connector 495">
                <a:extLst>
                  <a:ext uri="{FF2B5EF4-FFF2-40B4-BE49-F238E27FC236}">
                    <a16:creationId xmlns:a16="http://schemas.microsoft.com/office/drawing/2014/main" id="{F617A550-9B9A-41B6-5F0B-B06DD0001BCD}"/>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500" name="Group 499">
              <a:extLst>
                <a:ext uri="{FF2B5EF4-FFF2-40B4-BE49-F238E27FC236}">
                  <a16:creationId xmlns:a16="http://schemas.microsoft.com/office/drawing/2014/main" id="{E4DB2251-34D7-40BC-2794-289BD41B33B7}"/>
                </a:ext>
              </a:extLst>
            </p:cNvPr>
            <p:cNvGrpSpPr/>
            <p:nvPr/>
          </p:nvGrpSpPr>
          <p:grpSpPr>
            <a:xfrm>
              <a:off x="7050244" y="2620851"/>
              <a:ext cx="76895" cy="76895"/>
              <a:chOff x="7149741" y="2177355"/>
              <a:chExt cx="158036" cy="158036"/>
            </a:xfrm>
          </p:grpSpPr>
          <p:cxnSp>
            <p:nvCxnSpPr>
              <p:cNvPr id="501" name="Straight Connector 500">
                <a:extLst>
                  <a:ext uri="{FF2B5EF4-FFF2-40B4-BE49-F238E27FC236}">
                    <a16:creationId xmlns:a16="http://schemas.microsoft.com/office/drawing/2014/main" id="{79BE5B02-5984-0A44-F5D4-977AC2E628D0}"/>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502" name="Straight Connector 501">
                <a:extLst>
                  <a:ext uri="{FF2B5EF4-FFF2-40B4-BE49-F238E27FC236}">
                    <a16:creationId xmlns:a16="http://schemas.microsoft.com/office/drawing/2014/main" id="{77EEC982-67DD-5231-0217-6D935ABC6C6A}"/>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503" name="Group 502">
              <a:extLst>
                <a:ext uri="{FF2B5EF4-FFF2-40B4-BE49-F238E27FC236}">
                  <a16:creationId xmlns:a16="http://schemas.microsoft.com/office/drawing/2014/main" id="{D9BFAEC9-75D0-A8ED-4A62-312F19960DDD}"/>
                </a:ext>
              </a:extLst>
            </p:cNvPr>
            <p:cNvGrpSpPr/>
            <p:nvPr/>
          </p:nvGrpSpPr>
          <p:grpSpPr>
            <a:xfrm>
              <a:off x="6997623" y="2567670"/>
              <a:ext cx="76895" cy="76895"/>
              <a:chOff x="7149741" y="2177355"/>
              <a:chExt cx="158036" cy="158036"/>
            </a:xfrm>
          </p:grpSpPr>
          <p:cxnSp>
            <p:nvCxnSpPr>
              <p:cNvPr id="504" name="Straight Connector 503">
                <a:extLst>
                  <a:ext uri="{FF2B5EF4-FFF2-40B4-BE49-F238E27FC236}">
                    <a16:creationId xmlns:a16="http://schemas.microsoft.com/office/drawing/2014/main" id="{3C48ADC9-0700-D777-01CE-25FAA422A720}"/>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505" name="Straight Connector 504">
                <a:extLst>
                  <a:ext uri="{FF2B5EF4-FFF2-40B4-BE49-F238E27FC236}">
                    <a16:creationId xmlns:a16="http://schemas.microsoft.com/office/drawing/2014/main" id="{A4761020-75B7-F173-44DC-BA075569A28F}"/>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506" name="Group 505">
              <a:extLst>
                <a:ext uri="{FF2B5EF4-FFF2-40B4-BE49-F238E27FC236}">
                  <a16:creationId xmlns:a16="http://schemas.microsoft.com/office/drawing/2014/main" id="{252CDB98-D7DA-44A7-17C0-D9551FF47917}"/>
                </a:ext>
              </a:extLst>
            </p:cNvPr>
            <p:cNvGrpSpPr/>
            <p:nvPr/>
          </p:nvGrpSpPr>
          <p:grpSpPr>
            <a:xfrm>
              <a:off x="6947287" y="2389672"/>
              <a:ext cx="76895" cy="76895"/>
              <a:chOff x="7149741" y="2177355"/>
              <a:chExt cx="158036" cy="158036"/>
            </a:xfrm>
          </p:grpSpPr>
          <p:cxnSp>
            <p:nvCxnSpPr>
              <p:cNvPr id="507" name="Straight Connector 506">
                <a:extLst>
                  <a:ext uri="{FF2B5EF4-FFF2-40B4-BE49-F238E27FC236}">
                    <a16:creationId xmlns:a16="http://schemas.microsoft.com/office/drawing/2014/main" id="{9788C239-8F41-FD0F-A4D3-CE5FA043E31F}"/>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508" name="Straight Connector 507">
                <a:extLst>
                  <a:ext uri="{FF2B5EF4-FFF2-40B4-BE49-F238E27FC236}">
                    <a16:creationId xmlns:a16="http://schemas.microsoft.com/office/drawing/2014/main" id="{B8CC555B-E233-EC5D-A7BE-713644B1AA87}"/>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509" name="Group 508">
              <a:extLst>
                <a:ext uri="{FF2B5EF4-FFF2-40B4-BE49-F238E27FC236}">
                  <a16:creationId xmlns:a16="http://schemas.microsoft.com/office/drawing/2014/main" id="{38E35631-1566-10E4-899C-4D66F72D2435}"/>
                </a:ext>
              </a:extLst>
            </p:cNvPr>
            <p:cNvGrpSpPr/>
            <p:nvPr/>
          </p:nvGrpSpPr>
          <p:grpSpPr>
            <a:xfrm>
              <a:off x="6806443" y="2263400"/>
              <a:ext cx="76895" cy="76895"/>
              <a:chOff x="7149741" y="2177355"/>
              <a:chExt cx="158036" cy="158036"/>
            </a:xfrm>
          </p:grpSpPr>
          <p:cxnSp>
            <p:nvCxnSpPr>
              <p:cNvPr id="510" name="Straight Connector 509">
                <a:extLst>
                  <a:ext uri="{FF2B5EF4-FFF2-40B4-BE49-F238E27FC236}">
                    <a16:creationId xmlns:a16="http://schemas.microsoft.com/office/drawing/2014/main" id="{5AB47D1E-EE27-1559-2545-6DAEDBADC97B}"/>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511" name="Straight Connector 510">
                <a:extLst>
                  <a:ext uri="{FF2B5EF4-FFF2-40B4-BE49-F238E27FC236}">
                    <a16:creationId xmlns:a16="http://schemas.microsoft.com/office/drawing/2014/main" id="{AAAD1695-1E17-3C23-E59D-EA0AB05EE923}"/>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512" name="Group 511">
              <a:extLst>
                <a:ext uri="{FF2B5EF4-FFF2-40B4-BE49-F238E27FC236}">
                  <a16:creationId xmlns:a16="http://schemas.microsoft.com/office/drawing/2014/main" id="{7F413B93-B97B-83DA-FE4D-6936CFD8FE69}"/>
                </a:ext>
              </a:extLst>
            </p:cNvPr>
            <p:cNvGrpSpPr/>
            <p:nvPr/>
          </p:nvGrpSpPr>
          <p:grpSpPr>
            <a:xfrm>
              <a:off x="6774878" y="2215210"/>
              <a:ext cx="76895" cy="76895"/>
              <a:chOff x="7149741" y="2177355"/>
              <a:chExt cx="158036" cy="158036"/>
            </a:xfrm>
          </p:grpSpPr>
          <p:cxnSp>
            <p:nvCxnSpPr>
              <p:cNvPr id="513" name="Straight Connector 512">
                <a:extLst>
                  <a:ext uri="{FF2B5EF4-FFF2-40B4-BE49-F238E27FC236}">
                    <a16:creationId xmlns:a16="http://schemas.microsoft.com/office/drawing/2014/main" id="{5C736617-2BC5-5E41-C249-A91F65571505}"/>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514" name="Straight Connector 513">
                <a:extLst>
                  <a:ext uri="{FF2B5EF4-FFF2-40B4-BE49-F238E27FC236}">
                    <a16:creationId xmlns:a16="http://schemas.microsoft.com/office/drawing/2014/main" id="{422A1CCF-2AF2-DDE9-EF36-5AF637AEC6F8}"/>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515" name="Group 514">
              <a:extLst>
                <a:ext uri="{FF2B5EF4-FFF2-40B4-BE49-F238E27FC236}">
                  <a16:creationId xmlns:a16="http://schemas.microsoft.com/office/drawing/2014/main" id="{7836B38D-D975-F587-2362-347429768ECA}"/>
                </a:ext>
              </a:extLst>
            </p:cNvPr>
            <p:cNvGrpSpPr/>
            <p:nvPr/>
          </p:nvGrpSpPr>
          <p:grpSpPr>
            <a:xfrm>
              <a:off x="6739123" y="2176993"/>
              <a:ext cx="76895" cy="76895"/>
              <a:chOff x="7149741" y="2177355"/>
              <a:chExt cx="158036" cy="158036"/>
            </a:xfrm>
          </p:grpSpPr>
          <p:cxnSp>
            <p:nvCxnSpPr>
              <p:cNvPr id="516" name="Straight Connector 515">
                <a:extLst>
                  <a:ext uri="{FF2B5EF4-FFF2-40B4-BE49-F238E27FC236}">
                    <a16:creationId xmlns:a16="http://schemas.microsoft.com/office/drawing/2014/main" id="{E7B9E86D-B921-CF64-724A-2C1C12E4EF3B}"/>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517" name="Straight Connector 516">
                <a:extLst>
                  <a:ext uri="{FF2B5EF4-FFF2-40B4-BE49-F238E27FC236}">
                    <a16:creationId xmlns:a16="http://schemas.microsoft.com/office/drawing/2014/main" id="{6AD24E9D-2430-4CE2-BF3E-E6D5E7F3A1F0}"/>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518" name="Group 517">
              <a:extLst>
                <a:ext uri="{FF2B5EF4-FFF2-40B4-BE49-F238E27FC236}">
                  <a16:creationId xmlns:a16="http://schemas.microsoft.com/office/drawing/2014/main" id="{FE5E0706-E9CA-644E-3AFB-007E5BAC5289}"/>
                </a:ext>
              </a:extLst>
            </p:cNvPr>
            <p:cNvGrpSpPr/>
            <p:nvPr/>
          </p:nvGrpSpPr>
          <p:grpSpPr>
            <a:xfrm>
              <a:off x="6713566" y="2139342"/>
              <a:ext cx="76895" cy="76895"/>
              <a:chOff x="7149741" y="2177355"/>
              <a:chExt cx="158036" cy="158036"/>
            </a:xfrm>
          </p:grpSpPr>
          <p:cxnSp>
            <p:nvCxnSpPr>
              <p:cNvPr id="519" name="Straight Connector 518">
                <a:extLst>
                  <a:ext uri="{FF2B5EF4-FFF2-40B4-BE49-F238E27FC236}">
                    <a16:creationId xmlns:a16="http://schemas.microsoft.com/office/drawing/2014/main" id="{BB46F81D-FD8B-28F4-AF46-6BA41C452502}"/>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520" name="Straight Connector 519">
                <a:extLst>
                  <a:ext uri="{FF2B5EF4-FFF2-40B4-BE49-F238E27FC236}">
                    <a16:creationId xmlns:a16="http://schemas.microsoft.com/office/drawing/2014/main" id="{5D995FF0-D5E6-3EA0-2BFE-6FAF995A16EF}"/>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521" name="Group 520">
              <a:extLst>
                <a:ext uri="{FF2B5EF4-FFF2-40B4-BE49-F238E27FC236}">
                  <a16:creationId xmlns:a16="http://schemas.microsoft.com/office/drawing/2014/main" id="{74DBF88F-3FBE-A64F-ABF2-E4364C171010}"/>
                </a:ext>
              </a:extLst>
            </p:cNvPr>
            <p:cNvGrpSpPr/>
            <p:nvPr/>
          </p:nvGrpSpPr>
          <p:grpSpPr>
            <a:xfrm>
              <a:off x="6671692" y="2095905"/>
              <a:ext cx="76895" cy="76895"/>
              <a:chOff x="7149741" y="2177355"/>
              <a:chExt cx="158036" cy="158036"/>
            </a:xfrm>
          </p:grpSpPr>
          <p:cxnSp>
            <p:nvCxnSpPr>
              <p:cNvPr id="522" name="Straight Connector 521">
                <a:extLst>
                  <a:ext uri="{FF2B5EF4-FFF2-40B4-BE49-F238E27FC236}">
                    <a16:creationId xmlns:a16="http://schemas.microsoft.com/office/drawing/2014/main" id="{60C3002E-43AF-C93A-C426-E86926408D2D}"/>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523" name="Straight Connector 522">
                <a:extLst>
                  <a:ext uri="{FF2B5EF4-FFF2-40B4-BE49-F238E27FC236}">
                    <a16:creationId xmlns:a16="http://schemas.microsoft.com/office/drawing/2014/main" id="{B90A66ED-EA9B-F624-4BEB-5B866FA18FBF}"/>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524" name="Group 523">
              <a:extLst>
                <a:ext uri="{FF2B5EF4-FFF2-40B4-BE49-F238E27FC236}">
                  <a16:creationId xmlns:a16="http://schemas.microsoft.com/office/drawing/2014/main" id="{DB1F8797-DDE9-7D01-E04C-F97CCFD3DFFE}"/>
                </a:ext>
              </a:extLst>
            </p:cNvPr>
            <p:cNvGrpSpPr/>
            <p:nvPr/>
          </p:nvGrpSpPr>
          <p:grpSpPr>
            <a:xfrm>
              <a:off x="6644315" y="2044213"/>
              <a:ext cx="76895" cy="76895"/>
              <a:chOff x="7149741" y="2177355"/>
              <a:chExt cx="158036" cy="158036"/>
            </a:xfrm>
          </p:grpSpPr>
          <p:cxnSp>
            <p:nvCxnSpPr>
              <p:cNvPr id="525" name="Straight Connector 524">
                <a:extLst>
                  <a:ext uri="{FF2B5EF4-FFF2-40B4-BE49-F238E27FC236}">
                    <a16:creationId xmlns:a16="http://schemas.microsoft.com/office/drawing/2014/main" id="{A5BF719A-09EF-0993-8418-88BEDB20067D}"/>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526" name="Straight Connector 525">
                <a:extLst>
                  <a:ext uri="{FF2B5EF4-FFF2-40B4-BE49-F238E27FC236}">
                    <a16:creationId xmlns:a16="http://schemas.microsoft.com/office/drawing/2014/main" id="{79B07C38-775C-2618-E379-3D9F0A46BDAF}"/>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527" name="Group 526">
              <a:extLst>
                <a:ext uri="{FF2B5EF4-FFF2-40B4-BE49-F238E27FC236}">
                  <a16:creationId xmlns:a16="http://schemas.microsoft.com/office/drawing/2014/main" id="{06F37BEF-4478-AA9F-6FAD-F596005A35BB}"/>
                </a:ext>
              </a:extLst>
            </p:cNvPr>
            <p:cNvGrpSpPr/>
            <p:nvPr/>
          </p:nvGrpSpPr>
          <p:grpSpPr>
            <a:xfrm>
              <a:off x="8400619" y="3600326"/>
              <a:ext cx="76895" cy="76895"/>
              <a:chOff x="7149741" y="2177355"/>
              <a:chExt cx="158036" cy="158036"/>
            </a:xfrm>
          </p:grpSpPr>
          <p:cxnSp>
            <p:nvCxnSpPr>
              <p:cNvPr id="528" name="Straight Connector 527">
                <a:extLst>
                  <a:ext uri="{FF2B5EF4-FFF2-40B4-BE49-F238E27FC236}">
                    <a16:creationId xmlns:a16="http://schemas.microsoft.com/office/drawing/2014/main" id="{35D60C15-FF88-84CD-A8D4-BD5664B862A7}"/>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529" name="Straight Connector 528">
                <a:extLst>
                  <a:ext uri="{FF2B5EF4-FFF2-40B4-BE49-F238E27FC236}">
                    <a16:creationId xmlns:a16="http://schemas.microsoft.com/office/drawing/2014/main" id="{A271BEAA-A676-6F91-4E51-B0F2C9D2CD16}"/>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530" name="Group 529">
              <a:extLst>
                <a:ext uri="{FF2B5EF4-FFF2-40B4-BE49-F238E27FC236}">
                  <a16:creationId xmlns:a16="http://schemas.microsoft.com/office/drawing/2014/main" id="{87A8D68A-6EC1-18D2-6A38-0BA9ADA3D5C6}"/>
                </a:ext>
              </a:extLst>
            </p:cNvPr>
            <p:cNvGrpSpPr/>
            <p:nvPr/>
          </p:nvGrpSpPr>
          <p:grpSpPr>
            <a:xfrm>
              <a:off x="8527724" y="3707665"/>
              <a:ext cx="76895" cy="76895"/>
              <a:chOff x="7149741" y="2177355"/>
              <a:chExt cx="158036" cy="158036"/>
            </a:xfrm>
          </p:grpSpPr>
          <p:cxnSp>
            <p:nvCxnSpPr>
              <p:cNvPr id="531" name="Straight Connector 530">
                <a:extLst>
                  <a:ext uri="{FF2B5EF4-FFF2-40B4-BE49-F238E27FC236}">
                    <a16:creationId xmlns:a16="http://schemas.microsoft.com/office/drawing/2014/main" id="{1BB2EB96-6170-EB74-C725-05DE065EB2DE}"/>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532" name="Straight Connector 531">
                <a:extLst>
                  <a:ext uri="{FF2B5EF4-FFF2-40B4-BE49-F238E27FC236}">
                    <a16:creationId xmlns:a16="http://schemas.microsoft.com/office/drawing/2014/main" id="{3771F8CC-60B8-09E0-13FF-2BCE04E45C3D}"/>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533" name="Group 532">
              <a:extLst>
                <a:ext uri="{FF2B5EF4-FFF2-40B4-BE49-F238E27FC236}">
                  <a16:creationId xmlns:a16="http://schemas.microsoft.com/office/drawing/2014/main" id="{7FB82F24-0C19-9F0A-4BB4-8952CDBF0535}"/>
                </a:ext>
              </a:extLst>
            </p:cNvPr>
            <p:cNvGrpSpPr/>
            <p:nvPr/>
          </p:nvGrpSpPr>
          <p:grpSpPr>
            <a:xfrm>
              <a:off x="9200926" y="4026415"/>
              <a:ext cx="76895" cy="76895"/>
              <a:chOff x="7149741" y="2177355"/>
              <a:chExt cx="158036" cy="158036"/>
            </a:xfrm>
          </p:grpSpPr>
          <p:cxnSp>
            <p:nvCxnSpPr>
              <p:cNvPr id="534" name="Straight Connector 533">
                <a:extLst>
                  <a:ext uri="{FF2B5EF4-FFF2-40B4-BE49-F238E27FC236}">
                    <a16:creationId xmlns:a16="http://schemas.microsoft.com/office/drawing/2014/main" id="{4D042B8E-7121-C70B-16D7-EF8E5D37F82C}"/>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535" name="Straight Connector 534">
                <a:extLst>
                  <a:ext uri="{FF2B5EF4-FFF2-40B4-BE49-F238E27FC236}">
                    <a16:creationId xmlns:a16="http://schemas.microsoft.com/office/drawing/2014/main" id="{DC3E70A0-1957-507E-C8DE-2980C247C12D}"/>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536" name="Group 535">
              <a:extLst>
                <a:ext uri="{FF2B5EF4-FFF2-40B4-BE49-F238E27FC236}">
                  <a16:creationId xmlns:a16="http://schemas.microsoft.com/office/drawing/2014/main" id="{3B3EC347-DB1E-4986-41B1-9D2290EB2BCA}"/>
                </a:ext>
              </a:extLst>
            </p:cNvPr>
            <p:cNvGrpSpPr/>
            <p:nvPr/>
          </p:nvGrpSpPr>
          <p:grpSpPr>
            <a:xfrm>
              <a:off x="9263186" y="4026415"/>
              <a:ext cx="76895" cy="76895"/>
              <a:chOff x="7149741" y="2177355"/>
              <a:chExt cx="158036" cy="158036"/>
            </a:xfrm>
          </p:grpSpPr>
          <p:cxnSp>
            <p:nvCxnSpPr>
              <p:cNvPr id="537" name="Straight Connector 536">
                <a:extLst>
                  <a:ext uri="{FF2B5EF4-FFF2-40B4-BE49-F238E27FC236}">
                    <a16:creationId xmlns:a16="http://schemas.microsoft.com/office/drawing/2014/main" id="{8185FC69-98CB-B161-EC4F-DD63F53772E1}"/>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538" name="Straight Connector 537">
                <a:extLst>
                  <a:ext uri="{FF2B5EF4-FFF2-40B4-BE49-F238E27FC236}">
                    <a16:creationId xmlns:a16="http://schemas.microsoft.com/office/drawing/2014/main" id="{4A26E924-44F0-3890-713C-976A434C2B56}"/>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539" name="Group 538">
              <a:extLst>
                <a:ext uri="{FF2B5EF4-FFF2-40B4-BE49-F238E27FC236}">
                  <a16:creationId xmlns:a16="http://schemas.microsoft.com/office/drawing/2014/main" id="{0D249BF1-861F-89BC-8A26-6D335C074057}"/>
                </a:ext>
              </a:extLst>
            </p:cNvPr>
            <p:cNvGrpSpPr/>
            <p:nvPr/>
          </p:nvGrpSpPr>
          <p:grpSpPr>
            <a:xfrm>
              <a:off x="9229664" y="4026415"/>
              <a:ext cx="76895" cy="76895"/>
              <a:chOff x="7149741" y="2177355"/>
              <a:chExt cx="158036" cy="158036"/>
            </a:xfrm>
          </p:grpSpPr>
          <p:cxnSp>
            <p:nvCxnSpPr>
              <p:cNvPr id="540" name="Straight Connector 539">
                <a:extLst>
                  <a:ext uri="{FF2B5EF4-FFF2-40B4-BE49-F238E27FC236}">
                    <a16:creationId xmlns:a16="http://schemas.microsoft.com/office/drawing/2014/main" id="{0A6D8FED-E719-9FD2-C470-EE00EC030FC3}"/>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541" name="Straight Connector 540">
                <a:extLst>
                  <a:ext uri="{FF2B5EF4-FFF2-40B4-BE49-F238E27FC236}">
                    <a16:creationId xmlns:a16="http://schemas.microsoft.com/office/drawing/2014/main" id="{A6610EEE-E301-B50C-FC48-D4DF887C2536}"/>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542" name="Group 541">
              <a:extLst>
                <a:ext uri="{FF2B5EF4-FFF2-40B4-BE49-F238E27FC236}">
                  <a16:creationId xmlns:a16="http://schemas.microsoft.com/office/drawing/2014/main" id="{B3927616-2EF2-62E3-977E-C0C79F3D92E6}"/>
                </a:ext>
              </a:extLst>
            </p:cNvPr>
            <p:cNvGrpSpPr/>
            <p:nvPr/>
          </p:nvGrpSpPr>
          <p:grpSpPr>
            <a:xfrm>
              <a:off x="9306134" y="4026415"/>
              <a:ext cx="76895" cy="76895"/>
              <a:chOff x="7149741" y="2177355"/>
              <a:chExt cx="158036" cy="158036"/>
            </a:xfrm>
          </p:grpSpPr>
          <p:cxnSp>
            <p:nvCxnSpPr>
              <p:cNvPr id="543" name="Straight Connector 542">
                <a:extLst>
                  <a:ext uri="{FF2B5EF4-FFF2-40B4-BE49-F238E27FC236}">
                    <a16:creationId xmlns:a16="http://schemas.microsoft.com/office/drawing/2014/main" id="{0CA338BF-0503-4A48-A8A9-56FF999C0AB9}"/>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544" name="Straight Connector 543">
                <a:extLst>
                  <a:ext uri="{FF2B5EF4-FFF2-40B4-BE49-F238E27FC236}">
                    <a16:creationId xmlns:a16="http://schemas.microsoft.com/office/drawing/2014/main" id="{41F90267-79C3-A0C7-53E9-E9F573EC20B6}"/>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545" name="Group 544">
              <a:extLst>
                <a:ext uri="{FF2B5EF4-FFF2-40B4-BE49-F238E27FC236}">
                  <a16:creationId xmlns:a16="http://schemas.microsoft.com/office/drawing/2014/main" id="{AC6DE415-1FAD-032E-97F5-9F5658A56C73}"/>
                </a:ext>
              </a:extLst>
            </p:cNvPr>
            <p:cNvGrpSpPr/>
            <p:nvPr/>
          </p:nvGrpSpPr>
          <p:grpSpPr>
            <a:xfrm>
              <a:off x="9282284" y="4026414"/>
              <a:ext cx="76895" cy="76895"/>
              <a:chOff x="7149741" y="2177355"/>
              <a:chExt cx="158036" cy="158036"/>
            </a:xfrm>
          </p:grpSpPr>
          <p:cxnSp>
            <p:nvCxnSpPr>
              <p:cNvPr id="546" name="Straight Connector 545">
                <a:extLst>
                  <a:ext uri="{FF2B5EF4-FFF2-40B4-BE49-F238E27FC236}">
                    <a16:creationId xmlns:a16="http://schemas.microsoft.com/office/drawing/2014/main" id="{992F1BC4-A7E3-A599-9CF0-CB9258C45818}"/>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547" name="Straight Connector 546">
                <a:extLst>
                  <a:ext uri="{FF2B5EF4-FFF2-40B4-BE49-F238E27FC236}">
                    <a16:creationId xmlns:a16="http://schemas.microsoft.com/office/drawing/2014/main" id="{D6EC3698-DC29-E6B7-83FC-98C2B5F8390D}"/>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548" name="Group 547">
              <a:extLst>
                <a:ext uri="{FF2B5EF4-FFF2-40B4-BE49-F238E27FC236}">
                  <a16:creationId xmlns:a16="http://schemas.microsoft.com/office/drawing/2014/main" id="{1795DCAA-4F30-E3E2-E613-1C7D38DEF057}"/>
                </a:ext>
              </a:extLst>
            </p:cNvPr>
            <p:cNvGrpSpPr/>
            <p:nvPr/>
          </p:nvGrpSpPr>
          <p:grpSpPr>
            <a:xfrm>
              <a:off x="9353322" y="4026413"/>
              <a:ext cx="76895" cy="76895"/>
              <a:chOff x="7149741" y="2177355"/>
              <a:chExt cx="158036" cy="158036"/>
            </a:xfrm>
          </p:grpSpPr>
          <p:cxnSp>
            <p:nvCxnSpPr>
              <p:cNvPr id="549" name="Straight Connector 548">
                <a:extLst>
                  <a:ext uri="{FF2B5EF4-FFF2-40B4-BE49-F238E27FC236}">
                    <a16:creationId xmlns:a16="http://schemas.microsoft.com/office/drawing/2014/main" id="{A546345C-B498-A9CD-81A1-335D34F4F49A}"/>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550" name="Straight Connector 549">
                <a:extLst>
                  <a:ext uri="{FF2B5EF4-FFF2-40B4-BE49-F238E27FC236}">
                    <a16:creationId xmlns:a16="http://schemas.microsoft.com/office/drawing/2014/main" id="{6C8BD0AA-906D-B5FC-D57E-CF37875F2BC8}"/>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551" name="Group 550">
              <a:extLst>
                <a:ext uri="{FF2B5EF4-FFF2-40B4-BE49-F238E27FC236}">
                  <a16:creationId xmlns:a16="http://schemas.microsoft.com/office/drawing/2014/main" id="{DA21E4B8-B3DB-1A0C-619D-90960820023A}"/>
                </a:ext>
              </a:extLst>
            </p:cNvPr>
            <p:cNvGrpSpPr/>
            <p:nvPr/>
          </p:nvGrpSpPr>
          <p:grpSpPr>
            <a:xfrm>
              <a:off x="9373351" y="4026413"/>
              <a:ext cx="76895" cy="76895"/>
              <a:chOff x="7149741" y="2177355"/>
              <a:chExt cx="158036" cy="158036"/>
            </a:xfrm>
          </p:grpSpPr>
          <p:cxnSp>
            <p:nvCxnSpPr>
              <p:cNvPr id="552" name="Straight Connector 551">
                <a:extLst>
                  <a:ext uri="{FF2B5EF4-FFF2-40B4-BE49-F238E27FC236}">
                    <a16:creationId xmlns:a16="http://schemas.microsoft.com/office/drawing/2014/main" id="{1F187238-1CEA-162B-BE80-7D575A5CAA5C}"/>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553" name="Straight Connector 552">
                <a:extLst>
                  <a:ext uri="{FF2B5EF4-FFF2-40B4-BE49-F238E27FC236}">
                    <a16:creationId xmlns:a16="http://schemas.microsoft.com/office/drawing/2014/main" id="{6D2C5A59-E3BF-E216-FC58-425C2FD8B99C}"/>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554" name="Group 553">
              <a:extLst>
                <a:ext uri="{FF2B5EF4-FFF2-40B4-BE49-F238E27FC236}">
                  <a16:creationId xmlns:a16="http://schemas.microsoft.com/office/drawing/2014/main" id="{FFFA606F-F233-7A0C-17D5-B66AC3915268}"/>
                </a:ext>
              </a:extLst>
            </p:cNvPr>
            <p:cNvGrpSpPr/>
            <p:nvPr/>
          </p:nvGrpSpPr>
          <p:grpSpPr>
            <a:xfrm>
              <a:off x="9388618" y="4049229"/>
              <a:ext cx="76895" cy="76895"/>
              <a:chOff x="7149741" y="2177355"/>
              <a:chExt cx="158036" cy="158036"/>
            </a:xfrm>
          </p:grpSpPr>
          <p:cxnSp>
            <p:nvCxnSpPr>
              <p:cNvPr id="555" name="Straight Connector 554">
                <a:extLst>
                  <a:ext uri="{FF2B5EF4-FFF2-40B4-BE49-F238E27FC236}">
                    <a16:creationId xmlns:a16="http://schemas.microsoft.com/office/drawing/2014/main" id="{1996C092-BA34-9988-F42F-7E43DCA8F746}"/>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556" name="Straight Connector 555">
                <a:extLst>
                  <a:ext uri="{FF2B5EF4-FFF2-40B4-BE49-F238E27FC236}">
                    <a16:creationId xmlns:a16="http://schemas.microsoft.com/office/drawing/2014/main" id="{97219205-35D6-471F-F687-F7A671F113CC}"/>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557" name="Group 556">
              <a:extLst>
                <a:ext uri="{FF2B5EF4-FFF2-40B4-BE49-F238E27FC236}">
                  <a16:creationId xmlns:a16="http://schemas.microsoft.com/office/drawing/2014/main" id="{D52CF5A0-FFC0-2503-6862-D43D59DEDF29}"/>
                </a:ext>
              </a:extLst>
            </p:cNvPr>
            <p:cNvGrpSpPr/>
            <p:nvPr/>
          </p:nvGrpSpPr>
          <p:grpSpPr>
            <a:xfrm>
              <a:off x="9424162" y="4083883"/>
              <a:ext cx="76895" cy="76895"/>
              <a:chOff x="7149741" y="2177355"/>
              <a:chExt cx="158036" cy="158036"/>
            </a:xfrm>
          </p:grpSpPr>
          <p:cxnSp>
            <p:nvCxnSpPr>
              <p:cNvPr id="558" name="Straight Connector 557">
                <a:extLst>
                  <a:ext uri="{FF2B5EF4-FFF2-40B4-BE49-F238E27FC236}">
                    <a16:creationId xmlns:a16="http://schemas.microsoft.com/office/drawing/2014/main" id="{2BB10CF1-0C03-FB23-5344-C221B21F7E16}"/>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559" name="Straight Connector 558">
                <a:extLst>
                  <a:ext uri="{FF2B5EF4-FFF2-40B4-BE49-F238E27FC236}">
                    <a16:creationId xmlns:a16="http://schemas.microsoft.com/office/drawing/2014/main" id="{FE291738-CA2D-F14E-2813-6531873F5C50}"/>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560" name="Group 559">
              <a:extLst>
                <a:ext uri="{FF2B5EF4-FFF2-40B4-BE49-F238E27FC236}">
                  <a16:creationId xmlns:a16="http://schemas.microsoft.com/office/drawing/2014/main" id="{5ECA69ED-C794-F7E7-F184-72FCEAFD5EBE}"/>
                </a:ext>
              </a:extLst>
            </p:cNvPr>
            <p:cNvGrpSpPr/>
            <p:nvPr/>
          </p:nvGrpSpPr>
          <p:grpSpPr>
            <a:xfrm>
              <a:off x="9431374" y="4118945"/>
              <a:ext cx="76895" cy="76895"/>
              <a:chOff x="7149741" y="2177355"/>
              <a:chExt cx="158036" cy="158036"/>
            </a:xfrm>
          </p:grpSpPr>
          <p:cxnSp>
            <p:nvCxnSpPr>
              <p:cNvPr id="561" name="Straight Connector 560">
                <a:extLst>
                  <a:ext uri="{FF2B5EF4-FFF2-40B4-BE49-F238E27FC236}">
                    <a16:creationId xmlns:a16="http://schemas.microsoft.com/office/drawing/2014/main" id="{ECE48ADE-8ECE-75AA-F129-D2692D114442}"/>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562" name="Straight Connector 561">
                <a:extLst>
                  <a:ext uri="{FF2B5EF4-FFF2-40B4-BE49-F238E27FC236}">
                    <a16:creationId xmlns:a16="http://schemas.microsoft.com/office/drawing/2014/main" id="{385FCA59-F749-F1FE-BB4B-4810A5065BE1}"/>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563" name="Group 562">
              <a:extLst>
                <a:ext uri="{FF2B5EF4-FFF2-40B4-BE49-F238E27FC236}">
                  <a16:creationId xmlns:a16="http://schemas.microsoft.com/office/drawing/2014/main" id="{0FA1F8A2-0A25-5748-67E5-B563DD6E3AE2}"/>
                </a:ext>
              </a:extLst>
            </p:cNvPr>
            <p:cNvGrpSpPr/>
            <p:nvPr/>
          </p:nvGrpSpPr>
          <p:grpSpPr>
            <a:xfrm>
              <a:off x="9450247" y="4155664"/>
              <a:ext cx="76895" cy="76895"/>
              <a:chOff x="7149741" y="2177355"/>
              <a:chExt cx="158036" cy="158036"/>
            </a:xfrm>
          </p:grpSpPr>
          <p:cxnSp>
            <p:nvCxnSpPr>
              <p:cNvPr id="564" name="Straight Connector 563">
                <a:extLst>
                  <a:ext uri="{FF2B5EF4-FFF2-40B4-BE49-F238E27FC236}">
                    <a16:creationId xmlns:a16="http://schemas.microsoft.com/office/drawing/2014/main" id="{B698CC9E-3126-95DE-1F88-E69357696C3A}"/>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565" name="Straight Connector 564">
                <a:extLst>
                  <a:ext uri="{FF2B5EF4-FFF2-40B4-BE49-F238E27FC236}">
                    <a16:creationId xmlns:a16="http://schemas.microsoft.com/office/drawing/2014/main" id="{0F5CD427-9651-A600-510E-959E4ED82AD5}"/>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566" name="Group 565">
              <a:extLst>
                <a:ext uri="{FF2B5EF4-FFF2-40B4-BE49-F238E27FC236}">
                  <a16:creationId xmlns:a16="http://schemas.microsoft.com/office/drawing/2014/main" id="{3B6AA94B-5AD9-0D05-C013-10F30E32645A}"/>
                </a:ext>
              </a:extLst>
            </p:cNvPr>
            <p:cNvGrpSpPr/>
            <p:nvPr/>
          </p:nvGrpSpPr>
          <p:grpSpPr>
            <a:xfrm>
              <a:off x="9486367" y="4157392"/>
              <a:ext cx="76895" cy="76895"/>
              <a:chOff x="7149741" y="2177355"/>
              <a:chExt cx="158036" cy="158036"/>
            </a:xfrm>
          </p:grpSpPr>
          <p:cxnSp>
            <p:nvCxnSpPr>
              <p:cNvPr id="567" name="Straight Connector 566">
                <a:extLst>
                  <a:ext uri="{FF2B5EF4-FFF2-40B4-BE49-F238E27FC236}">
                    <a16:creationId xmlns:a16="http://schemas.microsoft.com/office/drawing/2014/main" id="{23786E8F-FEB8-18C8-87B8-61AA49DF5ECB}"/>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568" name="Straight Connector 567">
                <a:extLst>
                  <a:ext uri="{FF2B5EF4-FFF2-40B4-BE49-F238E27FC236}">
                    <a16:creationId xmlns:a16="http://schemas.microsoft.com/office/drawing/2014/main" id="{762106FE-017D-9A76-E458-15601245CF0B}"/>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569" name="Group 568">
              <a:extLst>
                <a:ext uri="{FF2B5EF4-FFF2-40B4-BE49-F238E27FC236}">
                  <a16:creationId xmlns:a16="http://schemas.microsoft.com/office/drawing/2014/main" id="{638B3BC1-1510-43B8-8A55-F8740EAC9671}"/>
                </a:ext>
              </a:extLst>
            </p:cNvPr>
            <p:cNvGrpSpPr/>
            <p:nvPr/>
          </p:nvGrpSpPr>
          <p:grpSpPr>
            <a:xfrm>
              <a:off x="9536942" y="4243107"/>
              <a:ext cx="76895" cy="76895"/>
              <a:chOff x="7149741" y="2177355"/>
              <a:chExt cx="158036" cy="158036"/>
            </a:xfrm>
          </p:grpSpPr>
          <p:cxnSp>
            <p:nvCxnSpPr>
              <p:cNvPr id="570" name="Straight Connector 569">
                <a:extLst>
                  <a:ext uri="{FF2B5EF4-FFF2-40B4-BE49-F238E27FC236}">
                    <a16:creationId xmlns:a16="http://schemas.microsoft.com/office/drawing/2014/main" id="{CF11F16B-79A6-C0AB-9A4E-16A9F3C568D1}"/>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571" name="Straight Connector 570">
                <a:extLst>
                  <a:ext uri="{FF2B5EF4-FFF2-40B4-BE49-F238E27FC236}">
                    <a16:creationId xmlns:a16="http://schemas.microsoft.com/office/drawing/2014/main" id="{2D40D47B-1CCF-B1D8-32EC-21BC06349417}"/>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572" name="Group 571">
              <a:extLst>
                <a:ext uri="{FF2B5EF4-FFF2-40B4-BE49-F238E27FC236}">
                  <a16:creationId xmlns:a16="http://schemas.microsoft.com/office/drawing/2014/main" id="{03B1963C-B279-82CD-5F81-ABCD41E3B04E}"/>
                </a:ext>
              </a:extLst>
            </p:cNvPr>
            <p:cNvGrpSpPr/>
            <p:nvPr/>
          </p:nvGrpSpPr>
          <p:grpSpPr>
            <a:xfrm>
              <a:off x="9548232" y="4243107"/>
              <a:ext cx="76895" cy="76895"/>
              <a:chOff x="7149741" y="2177355"/>
              <a:chExt cx="158036" cy="158036"/>
            </a:xfrm>
          </p:grpSpPr>
          <p:cxnSp>
            <p:nvCxnSpPr>
              <p:cNvPr id="573" name="Straight Connector 572">
                <a:extLst>
                  <a:ext uri="{FF2B5EF4-FFF2-40B4-BE49-F238E27FC236}">
                    <a16:creationId xmlns:a16="http://schemas.microsoft.com/office/drawing/2014/main" id="{85E406EF-F781-EF4F-0830-24258ED24755}"/>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574" name="Straight Connector 573">
                <a:extLst>
                  <a:ext uri="{FF2B5EF4-FFF2-40B4-BE49-F238E27FC236}">
                    <a16:creationId xmlns:a16="http://schemas.microsoft.com/office/drawing/2014/main" id="{3B3DDDBE-287C-63D8-64FC-DBFE7DC35206}"/>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575" name="Group 574">
              <a:extLst>
                <a:ext uri="{FF2B5EF4-FFF2-40B4-BE49-F238E27FC236}">
                  <a16:creationId xmlns:a16="http://schemas.microsoft.com/office/drawing/2014/main" id="{EA15B1B3-1185-31CC-0567-374A0287F5FE}"/>
                </a:ext>
              </a:extLst>
            </p:cNvPr>
            <p:cNvGrpSpPr/>
            <p:nvPr/>
          </p:nvGrpSpPr>
          <p:grpSpPr>
            <a:xfrm>
              <a:off x="9581307" y="4292028"/>
              <a:ext cx="76895" cy="76895"/>
              <a:chOff x="7149741" y="2177355"/>
              <a:chExt cx="158036" cy="158036"/>
            </a:xfrm>
          </p:grpSpPr>
          <p:cxnSp>
            <p:nvCxnSpPr>
              <p:cNvPr id="576" name="Straight Connector 575">
                <a:extLst>
                  <a:ext uri="{FF2B5EF4-FFF2-40B4-BE49-F238E27FC236}">
                    <a16:creationId xmlns:a16="http://schemas.microsoft.com/office/drawing/2014/main" id="{993E5393-9BA1-5175-B051-EDEAFF6E722B}"/>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577" name="Straight Connector 576">
                <a:extLst>
                  <a:ext uri="{FF2B5EF4-FFF2-40B4-BE49-F238E27FC236}">
                    <a16:creationId xmlns:a16="http://schemas.microsoft.com/office/drawing/2014/main" id="{EC98EC9C-983D-5F13-3A2F-DB772D75DA25}"/>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578" name="Group 577">
              <a:extLst>
                <a:ext uri="{FF2B5EF4-FFF2-40B4-BE49-F238E27FC236}">
                  <a16:creationId xmlns:a16="http://schemas.microsoft.com/office/drawing/2014/main" id="{C2703258-4F55-40F6-2F2C-50BA0DEF3EE0}"/>
                </a:ext>
              </a:extLst>
            </p:cNvPr>
            <p:cNvGrpSpPr/>
            <p:nvPr/>
          </p:nvGrpSpPr>
          <p:grpSpPr>
            <a:xfrm>
              <a:off x="9774725" y="4290079"/>
              <a:ext cx="76895" cy="76895"/>
              <a:chOff x="7149741" y="2177355"/>
              <a:chExt cx="158036" cy="158036"/>
            </a:xfrm>
          </p:grpSpPr>
          <p:cxnSp>
            <p:nvCxnSpPr>
              <p:cNvPr id="579" name="Straight Connector 578">
                <a:extLst>
                  <a:ext uri="{FF2B5EF4-FFF2-40B4-BE49-F238E27FC236}">
                    <a16:creationId xmlns:a16="http://schemas.microsoft.com/office/drawing/2014/main" id="{F0ABE4C6-2868-0239-F9EC-A4BECC87BFCC}"/>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580" name="Straight Connector 579">
                <a:extLst>
                  <a:ext uri="{FF2B5EF4-FFF2-40B4-BE49-F238E27FC236}">
                    <a16:creationId xmlns:a16="http://schemas.microsoft.com/office/drawing/2014/main" id="{3F881FE3-F56D-703D-90A0-A6CA9E627496}"/>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581" name="Group 580">
              <a:extLst>
                <a:ext uri="{FF2B5EF4-FFF2-40B4-BE49-F238E27FC236}">
                  <a16:creationId xmlns:a16="http://schemas.microsoft.com/office/drawing/2014/main" id="{4170AF86-CD46-A332-4DCD-ED31A5B50C44}"/>
                </a:ext>
              </a:extLst>
            </p:cNvPr>
            <p:cNvGrpSpPr/>
            <p:nvPr/>
          </p:nvGrpSpPr>
          <p:grpSpPr>
            <a:xfrm>
              <a:off x="10419206" y="4475818"/>
              <a:ext cx="76895" cy="76895"/>
              <a:chOff x="7149741" y="2177355"/>
              <a:chExt cx="158036" cy="158036"/>
            </a:xfrm>
          </p:grpSpPr>
          <p:cxnSp>
            <p:nvCxnSpPr>
              <p:cNvPr id="582" name="Straight Connector 581">
                <a:extLst>
                  <a:ext uri="{FF2B5EF4-FFF2-40B4-BE49-F238E27FC236}">
                    <a16:creationId xmlns:a16="http://schemas.microsoft.com/office/drawing/2014/main" id="{A5E6690F-86F8-578B-4176-9E6C2E9306DB}"/>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583" name="Straight Connector 582">
                <a:extLst>
                  <a:ext uri="{FF2B5EF4-FFF2-40B4-BE49-F238E27FC236}">
                    <a16:creationId xmlns:a16="http://schemas.microsoft.com/office/drawing/2014/main" id="{300DEC7E-72F6-2711-045F-86178CDED56E}"/>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584" name="Group 583">
              <a:extLst>
                <a:ext uri="{FF2B5EF4-FFF2-40B4-BE49-F238E27FC236}">
                  <a16:creationId xmlns:a16="http://schemas.microsoft.com/office/drawing/2014/main" id="{D655FB49-9379-597D-FAEE-B071AD3E1D80}"/>
                </a:ext>
              </a:extLst>
            </p:cNvPr>
            <p:cNvGrpSpPr/>
            <p:nvPr/>
          </p:nvGrpSpPr>
          <p:grpSpPr>
            <a:xfrm>
              <a:off x="10528571" y="4475818"/>
              <a:ext cx="76895" cy="76895"/>
              <a:chOff x="7149741" y="2177355"/>
              <a:chExt cx="158036" cy="158036"/>
            </a:xfrm>
          </p:grpSpPr>
          <p:cxnSp>
            <p:nvCxnSpPr>
              <p:cNvPr id="585" name="Straight Connector 584">
                <a:extLst>
                  <a:ext uri="{FF2B5EF4-FFF2-40B4-BE49-F238E27FC236}">
                    <a16:creationId xmlns:a16="http://schemas.microsoft.com/office/drawing/2014/main" id="{39016212-4ABB-7A10-7B02-7FCA654A5363}"/>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586" name="Straight Connector 585">
                <a:extLst>
                  <a:ext uri="{FF2B5EF4-FFF2-40B4-BE49-F238E27FC236}">
                    <a16:creationId xmlns:a16="http://schemas.microsoft.com/office/drawing/2014/main" id="{AF98F309-22D0-A26C-7B53-D5A7BD51F4C5}"/>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587" name="Group 586">
              <a:extLst>
                <a:ext uri="{FF2B5EF4-FFF2-40B4-BE49-F238E27FC236}">
                  <a16:creationId xmlns:a16="http://schemas.microsoft.com/office/drawing/2014/main" id="{7C6CB276-439D-C053-77EC-CC335916584F}"/>
                </a:ext>
              </a:extLst>
            </p:cNvPr>
            <p:cNvGrpSpPr/>
            <p:nvPr/>
          </p:nvGrpSpPr>
          <p:grpSpPr>
            <a:xfrm>
              <a:off x="10575811" y="4475818"/>
              <a:ext cx="76895" cy="76895"/>
              <a:chOff x="7149741" y="2177355"/>
              <a:chExt cx="158036" cy="158036"/>
            </a:xfrm>
          </p:grpSpPr>
          <p:cxnSp>
            <p:nvCxnSpPr>
              <p:cNvPr id="588" name="Straight Connector 587">
                <a:extLst>
                  <a:ext uri="{FF2B5EF4-FFF2-40B4-BE49-F238E27FC236}">
                    <a16:creationId xmlns:a16="http://schemas.microsoft.com/office/drawing/2014/main" id="{99FA8516-1839-E408-538B-A2BC38CEC386}"/>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589" name="Straight Connector 588">
                <a:extLst>
                  <a:ext uri="{FF2B5EF4-FFF2-40B4-BE49-F238E27FC236}">
                    <a16:creationId xmlns:a16="http://schemas.microsoft.com/office/drawing/2014/main" id="{0D0AB977-EC08-AE6E-AC81-46DD24B6EE96}"/>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590" name="Group 589">
              <a:extLst>
                <a:ext uri="{FF2B5EF4-FFF2-40B4-BE49-F238E27FC236}">
                  <a16:creationId xmlns:a16="http://schemas.microsoft.com/office/drawing/2014/main" id="{A50FFB59-A794-0480-01A4-2975742257B5}"/>
                </a:ext>
              </a:extLst>
            </p:cNvPr>
            <p:cNvGrpSpPr/>
            <p:nvPr/>
          </p:nvGrpSpPr>
          <p:grpSpPr>
            <a:xfrm>
              <a:off x="10597380" y="4475818"/>
              <a:ext cx="76895" cy="76895"/>
              <a:chOff x="7149741" y="2177355"/>
              <a:chExt cx="158036" cy="158036"/>
            </a:xfrm>
          </p:grpSpPr>
          <p:cxnSp>
            <p:nvCxnSpPr>
              <p:cNvPr id="591" name="Straight Connector 590">
                <a:extLst>
                  <a:ext uri="{FF2B5EF4-FFF2-40B4-BE49-F238E27FC236}">
                    <a16:creationId xmlns:a16="http://schemas.microsoft.com/office/drawing/2014/main" id="{D6FFA4AB-952D-8979-DBE9-EDCE6BC7D450}"/>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592" name="Straight Connector 591">
                <a:extLst>
                  <a:ext uri="{FF2B5EF4-FFF2-40B4-BE49-F238E27FC236}">
                    <a16:creationId xmlns:a16="http://schemas.microsoft.com/office/drawing/2014/main" id="{5A01DB2E-B79A-8514-51F3-79C3D9E9D6CF}"/>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593" name="Group 592">
              <a:extLst>
                <a:ext uri="{FF2B5EF4-FFF2-40B4-BE49-F238E27FC236}">
                  <a16:creationId xmlns:a16="http://schemas.microsoft.com/office/drawing/2014/main" id="{DAB2B76B-0077-676B-6AB2-05A1E460D941}"/>
                </a:ext>
              </a:extLst>
            </p:cNvPr>
            <p:cNvGrpSpPr/>
            <p:nvPr/>
          </p:nvGrpSpPr>
          <p:grpSpPr>
            <a:xfrm>
              <a:off x="11079129" y="4475818"/>
              <a:ext cx="76895" cy="76895"/>
              <a:chOff x="7149741" y="2177355"/>
              <a:chExt cx="158036" cy="158036"/>
            </a:xfrm>
          </p:grpSpPr>
          <p:cxnSp>
            <p:nvCxnSpPr>
              <p:cNvPr id="594" name="Straight Connector 593">
                <a:extLst>
                  <a:ext uri="{FF2B5EF4-FFF2-40B4-BE49-F238E27FC236}">
                    <a16:creationId xmlns:a16="http://schemas.microsoft.com/office/drawing/2014/main" id="{61457053-25F9-DB43-8817-D9919C09C21A}"/>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595" name="Straight Connector 594">
                <a:extLst>
                  <a:ext uri="{FF2B5EF4-FFF2-40B4-BE49-F238E27FC236}">
                    <a16:creationId xmlns:a16="http://schemas.microsoft.com/office/drawing/2014/main" id="{B05D5CCD-BA89-4CA3-6A71-A36DEDFDDA66}"/>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596" name="Group 595">
              <a:extLst>
                <a:ext uri="{FF2B5EF4-FFF2-40B4-BE49-F238E27FC236}">
                  <a16:creationId xmlns:a16="http://schemas.microsoft.com/office/drawing/2014/main" id="{937C8BD5-D60E-FDF4-5730-203947ED2796}"/>
                </a:ext>
              </a:extLst>
            </p:cNvPr>
            <p:cNvGrpSpPr/>
            <p:nvPr/>
          </p:nvGrpSpPr>
          <p:grpSpPr>
            <a:xfrm>
              <a:off x="11143587" y="4475818"/>
              <a:ext cx="76895" cy="76895"/>
              <a:chOff x="7149741" y="2177355"/>
              <a:chExt cx="158036" cy="158036"/>
            </a:xfrm>
          </p:grpSpPr>
          <p:cxnSp>
            <p:nvCxnSpPr>
              <p:cNvPr id="597" name="Straight Connector 596">
                <a:extLst>
                  <a:ext uri="{FF2B5EF4-FFF2-40B4-BE49-F238E27FC236}">
                    <a16:creationId xmlns:a16="http://schemas.microsoft.com/office/drawing/2014/main" id="{A6F98B26-2819-69AA-B117-B1C3FB311BEB}"/>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598" name="Straight Connector 597">
                <a:extLst>
                  <a:ext uri="{FF2B5EF4-FFF2-40B4-BE49-F238E27FC236}">
                    <a16:creationId xmlns:a16="http://schemas.microsoft.com/office/drawing/2014/main" id="{02CC5E8C-A79E-AA78-812B-09E49B0131FA}"/>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599" name="Group 598">
              <a:extLst>
                <a:ext uri="{FF2B5EF4-FFF2-40B4-BE49-F238E27FC236}">
                  <a16:creationId xmlns:a16="http://schemas.microsoft.com/office/drawing/2014/main" id="{1608F7CA-F7A8-44D4-32B8-9413190D946E}"/>
                </a:ext>
              </a:extLst>
            </p:cNvPr>
            <p:cNvGrpSpPr/>
            <p:nvPr/>
          </p:nvGrpSpPr>
          <p:grpSpPr>
            <a:xfrm>
              <a:off x="11196131" y="4475818"/>
              <a:ext cx="76895" cy="76895"/>
              <a:chOff x="7149741" y="2177355"/>
              <a:chExt cx="158036" cy="158036"/>
            </a:xfrm>
          </p:grpSpPr>
          <p:cxnSp>
            <p:nvCxnSpPr>
              <p:cNvPr id="600" name="Straight Connector 599">
                <a:extLst>
                  <a:ext uri="{FF2B5EF4-FFF2-40B4-BE49-F238E27FC236}">
                    <a16:creationId xmlns:a16="http://schemas.microsoft.com/office/drawing/2014/main" id="{576E9F4D-D199-5FFA-C68F-B355498B4A7E}"/>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601" name="Straight Connector 600">
                <a:extLst>
                  <a:ext uri="{FF2B5EF4-FFF2-40B4-BE49-F238E27FC236}">
                    <a16:creationId xmlns:a16="http://schemas.microsoft.com/office/drawing/2014/main" id="{EF7F1216-DFAA-4656-F29A-D5D983FE3FD4}"/>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nvGrpSpPr>
            <p:cNvPr id="602" name="Group 601">
              <a:extLst>
                <a:ext uri="{FF2B5EF4-FFF2-40B4-BE49-F238E27FC236}">
                  <a16:creationId xmlns:a16="http://schemas.microsoft.com/office/drawing/2014/main" id="{0FF68DE5-53E2-72B3-D68A-CADDFF9951F2}"/>
                </a:ext>
              </a:extLst>
            </p:cNvPr>
            <p:cNvGrpSpPr/>
            <p:nvPr/>
          </p:nvGrpSpPr>
          <p:grpSpPr>
            <a:xfrm>
              <a:off x="11218856" y="4475818"/>
              <a:ext cx="76895" cy="76895"/>
              <a:chOff x="7149741" y="2177355"/>
              <a:chExt cx="158036" cy="158036"/>
            </a:xfrm>
          </p:grpSpPr>
          <p:cxnSp>
            <p:nvCxnSpPr>
              <p:cNvPr id="603" name="Straight Connector 602">
                <a:extLst>
                  <a:ext uri="{FF2B5EF4-FFF2-40B4-BE49-F238E27FC236}">
                    <a16:creationId xmlns:a16="http://schemas.microsoft.com/office/drawing/2014/main" id="{7EF3FE07-8B1C-49F0-4650-466E2C9490A3}"/>
                  </a:ext>
                </a:extLst>
              </p:cNvPr>
              <p:cNvCxnSpPr>
                <a:cxnSpLocks/>
              </p:cNvCxnSpPr>
              <p:nvPr/>
            </p:nvCxnSpPr>
            <p:spPr bwMode="auto">
              <a:xfrm>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cxnSp>
            <p:nvCxnSpPr>
              <p:cNvPr id="604" name="Straight Connector 603">
                <a:extLst>
                  <a:ext uri="{FF2B5EF4-FFF2-40B4-BE49-F238E27FC236}">
                    <a16:creationId xmlns:a16="http://schemas.microsoft.com/office/drawing/2014/main" id="{8AD7D89E-6230-CEDC-5CF6-8BDBF6D632BC}"/>
                  </a:ext>
                </a:extLst>
              </p:cNvPr>
              <p:cNvCxnSpPr>
                <a:cxnSpLocks/>
              </p:cNvCxnSpPr>
              <p:nvPr/>
            </p:nvCxnSpPr>
            <p:spPr bwMode="auto">
              <a:xfrm rot="16200000">
                <a:off x="7228759" y="2177355"/>
                <a:ext cx="0" cy="158036"/>
              </a:xfrm>
              <a:prstGeom prst="line">
                <a:avLst/>
              </a:prstGeom>
              <a:noFill/>
              <a:ln w="19050" cap="flat" cmpd="sng" algn="ctr">
                <a:solidFill>
                  <a:schemeClr val="bg1"/>
                </a:solidFill>
                <a:prstDash val="solid"/>
                <a:round/>
                <a:headEnd type="none" w="med" len="med"/>
                <a:tailEnd type="none" w="med" len="med"/>
              </a:ln>
              <a:effectLst/>
            </p:spPr>
          </p:cxnSp>
        </p:grpSp>
      </p:grpSp>
    </p:spTree>
    <p:extLst>
      <p:ext uri="{BB962C8B-B14F-4D97-AF65-F5344CB8AC3E}">
        <p14:creationId xmlns:p14="http://schemas.microsoft.com/office/powerpoint/2010/main" val="26000668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GARNET Cohorts A1 and A2: Safety</a:t>
            </a:r>
            <a:endParaRPr lang="en-US" altLang="en-US" dirty="0"/>
          </a:p>
        </p:txBody>
      </p:sp>
      <p:sp>
        <p:nvSpPr>
          <p:cNvPr id="3" name="Content Placeholder 2">
            <a:extLst>
              <a:ext uri="{FF2B5EF4-FFF2-40B4-BE49-F238E27FC236}">
                <a16:creationId xmlns:a16="http://schemas.microsoft.com/office/drawing/2014/main" id="{724F1747-831F-D2A2-569B-1ACC5C9BF6EE}"/>
              </a:ext>
            </a:extLst>
          </p:cNvPr>
          <p:cNvSpPr>
            <a:spLocks noGrp="1"/>
          </p:cNvSpPr>
          <p:nvPr>
            <p:ph idx="1"/>
          </p:nvPr>
        </p:nvSpPr>
        <p:spPr>
          <a:xfrm>
            <a:off x="608090" y="5869765"/>
            <a:ext cx="10877529" cy="604597"/>
          </a:xfrm>
        </p:spPr>
        <p:txBody>
          <a:bodyPr/>
          <a:lstStyle/>
          <a:p>
            <a:r>
              <a:rPr lang="en-US" sz="2400" dirty="0"/>
              <a:t>Treatment discontinued in 27 patients in both cohorts (8.6%) due to TRAEs</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Oaknin. ASCO 2022. Abstr 5509.</a:t>
            </a:r>
            <a:endParaRPr lang="en-US" altLang="en-US" sz="1200" b="0" dirty="0">
              <a:solidFill>
                <a:schemeClr val="bg2"/>
              </a:solidFill>
              <a:latin typeface="Calibri" panose="020F0502020204030204" pitchFamily="34" charset="0"/>
            </a:endParaRPr>
          </a:p>
        </p:txBody>
      </p:sp>
      <p:graphicFrame>
        <p:nvGraphicFramePr>
          <p:cNvPr id="5" name="Table 4">
            <a:extLst>
              <a:ext uri="{FF2B5EF4-FFF2-40B4-BE49-F238E27FC236}">
                <a16:creationId xmlns:a16="http://schemas.microsoft.com/office/drawing/2014/main" id="{2184EE90-0CFA-F4EB-CD3F-37F6F41D3F21}"/>
              </a:ext>
            </a:extLst>
          </p:cNvPr>
          <p:cNvGraphicFramePr>
            <a:graphicFrameLocks noGrp="1"/>
          </p:cNvGraphicFramePr>
          <p:nvPr>
            <p:extLst>
              <p:ext uri="{D42A27DB-BD31-4B8C-83A1-F6EECF244321}">
                <p14:modId xmlns:p14="http://schemas.microsoft.com/office/powerpoint/2010/main" val="1010836497"/>
              </p:ext>
            </p:extLst>
          </p:nvPr>
        </p:nvGraphicFramePr>
        <p:xfrm>
          <a:off x="725808" y="1623456"/>
          <a:ext cx="10756395" cy="4052316"/>
        </p:xfrm>
        <a:graphic>
          <a:graphicData uri="http://schemas.openxmlformats.org/drawingml/2006/table">
            <a:tbl>
              <a:tblPr firstRow="1" bandRow="1">
                <a:tableStyleId>{5C22544A-7EE6-4342-B048-85BDC9FD1C3A}</a:tableStyleId>
              </a:tblPr>
              <a:tblGrid>
                <a:gridCol w="2915148">
                  <a:extLst>
                    <a:ext uri="{9D8B030D-6E8A-4147-A177-3AD203B41FA5}">
                      <a16:colId xmlns:a16="http://schemas.microsoft.com/office/drawing/2014/main" val="637811935"/>
                    </a:ext>
                  </a:extLst>
                </a:gridCol>
                <a:gridCol w="2903263">
                  <a:extLst>
                    <a:ext uri="{9D8B030D-6E8A-4147-A177-3AD203B41FA5}">
                      <a16:colId xmlns:a16="http://schemas.microsoft.com/office/drawing/2014/main" val="1258615700"/>
                    </a:ext>
                  </a:extLst>
                </a:gridCol>
                <a:gridCol w="2671844">
                  <a:extLst>
                    <a:ext uri="{9D8B030D-6E8A-4147-A177-3AD203B41FA5}">
                      <a16:colId xmlns:a16="http://schemas.microsoft.com/office/drawing/2014/main" val="3497476022"/>
                    </a:ext>
                  </a:extLst>
                </a:gridCol>
                <a:gridCol w="2266140">
                  <a:extLst>
                    <a:ext uri="{9D8B030D-6E8A-4147-A177-3AD203B41FA5}">
                      <a16:colId xmlns:a16="http://schemas.microsoft.com/office/drawing/2014/main" val="656964167"/>
                    </a:ext>
                  </a:extLst>
                </a:gridCol>
              </a:tblGrid>
              <a:tr h="829516">
                <a:tc>
                  <a:txBody>
                    <a:bodyPr/>
                    <a:lstStyle/>
                    <a:p>
                      <a:pPr>
                        <a:lnSpc>
                          <a:spcPct val="95000"/>
                        </a:lnSpc>
                      </a:pPr>
                      <a:r>
                        <a:rPr lang="en-US" sz="1800" dirty="0">
                          <a:solidFill>
                            <a:schemeClr val="tx1"/>
                          </a:solidFill>
                          <a:latin typeface="Calibri" panose="020F0502020204030204" pitchFamily="34" charset="0"/>
                          <a:cs typeface="Calibri" panose="020F0502020204030204" pitchFamily="34" charset="0"/>
                        </a:rPr>
                        <a:t>Safety Summary, n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lnSpc>
                          <a:spcPct val="95000"/>
                        </a:lnSpc>
                      </a:pPr>
                      <a:r>
                        <a:rPr lang="en-US" sz="1800" dirty="0">
                          <a:solidFill>
                            <a:schemeClr val="tx1"/>
                          </a:solidFill>
                          <a:latin typeface="Calibri" panose="020F0502020204030204" pitchFamily="34" charset="0"/>
                          <a:cs typeface="Calibri" panose="020F0502020204030204" pitchFamily="34" charset="0"/>
                        </a:rPr>
                        <a:t>Cohort A1: </a:t>
                      </a: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S Mincho" panose="02020609040205080304" pitchFamily="49" charset="-128"/>
                          <a:cs typeface="Calibri" panose="020F0502020204030204" pitchFamily="34" charset="0"/>
                        </a:rPr>
                        <a:t>dMMR/MSI-H EC </a:t>
                      </a:r>
                    </a:p>
                    <a:p>
                      <a:pPr algn="ctr">
                        <a:lnSpc>
                          <a:spcPct val="95000"/>
                        </a:lnSpc>
                      </a:pPr>
                      <a:r>
                        <a:rPr lang="en-US" sz="1800" dirty="0">
                          <a:solidFill>
                            <a:schemeClr val="tx1"/>
                          </a:solidFill>
                          <a:latin typeface="Calibri" panose="020F0502020204030204" pitchFamily="34" charset="0"/>
                          <a:cs typeface="Calibri" panose="020F0502020204030204" pitchFamily="34" charset="0"/>
                        </a:rPr>
                        <a:t>(n = 153)</a:t>
                      </a:r>
                    </a:p>
                  </a:txBody>
                  <a:tcPr anchor="ctr">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806455" rtl="0" eaLnBrk="0" fontAlgn="base" latinLnBrk="0" hangingPunct="0">
                        <a:lnSpc>
                          <a:spcPct val="90000"/>
                        </a:lnSpc>
                        <a:spcBef>
                          <a:spcPts val="265"/>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S Mincho" panose="02020609040205080304" pitchFamily="49" charset="-128"/>
                          <a:cs typeface="Calibri" panose="020F0502020204030204" pitchFamily="34" charset="0"/>
                        </a:rPr>
                        <a:t>Cohort A2: </a:t>
                      </a:r>
                      <a:r>
                        <a:rPr lang="en-US" sz="1800" dirty="0">
                          <a:solidFill>
                            <a:srgbClr val="FFFFFF"/>
                          </a:solidFill>
                          <a:latin typeface="Calibri" panose="020F0502020204030204" pitchFamily="34" charset="0"/>
                          <a:ea typeface="MS Mincho" panose="02020609040205080304" pitchFamily="49" charset="-128"/>
                          <a:cs typeface="Calibri" panose="020F0502020204030204" pitchFamily="34" charset="0"/>
                        </a:rPr>
                        <a:t>pMMR/MSS EC </a:t>
                      </a: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S Mincho" panose="02020609040205080304" pitchFamily="49" charset="-128"/>
                        <a:cs typeface="Calibri" panose="020F0502020204030204" pitchFamily="34" charset="0"/>
                      </a:endParaRPr>
                    </a:p>
                    <a:p>
                      <a:pPr marL="0" marR="0" lvl="0" indent="0" algn="ctr" defTabSz="806455" rtl="0" eaLnBrk="0" fontAlgn="base" latinLnBrk="0" hangingPunct="0">
                        <a:lnSpc>
                          <a:spcPct val="90000"/>
                        </a:lnSpc>
                        <a:spcBef>
                          <a:spcPts val="265"/>
                        </a:spcBef>
                        <a:spcAft>
                          <a:spcPct val="0"/>
                        </a:spcAft>
                        <a:buClrTx/>
                        <a:buSzTx/>
                        <a:buFontTx/>
                        <a:buNone/>
                        <a:tabLst/>
                        <a:defRPr/>
                      </a:pPr>
                      <a:r>
                        <a:rPr lang="en-US" sz="1800" b="1" dirty="0">
                          <a:solidFill>
                            <a:srgbClr val="FFFFFF"/>
                          </a:solidFill>
                          <a:latin typeface="Calibri" panose="020F0502020204030204" pitchFamily="34" charset="0"/>
                          <a:ea typeface="MS Mincho" panose="02020609040205080304" pitchFamily="49" charset="-128"/>
                          <a:cs typeface="Calibri" panose="020F0502020204030204" pitchFamily="34" charset="0"/>
                        </a:rPr>
                        <a:t>(n = 161)</a:t>
                      </a: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S Mincho" panose="02020609040205080304" pitchFamily="49" charset="-128"/>
                        <a:cs typeface="Calibri" panose="020F0502020204030204" pitchFamily="34" charset="0"/>
                      </a:endParaRP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806455" rtl="0" eaLnBrk="0" fontAlgn="base" latinLnBrk="0" hangingPunct="0">
                        <a:lnSpc>
                          <a:spcPct val="90000"/>
                        </a:lnSpc>
                        <a:spcBef>
                          <a:spcPts val="265"/>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S Mincho" panose="02020609040205080304" pitchFamily="49" charset="-128"/>
                          <a:cs typeface="Calibri" panose="020F0502020204030204" pitchFamily="34" charset="0"/>
                        </a:rPr>
                        <a:t>Overall</a:t>
                      </a:r>
                    </a:p>
                    <a:p>
                      <a:pPr marL="0" marR="0" lvl="0" indent="0" algn="ctr" defTabSz="806455" rtl="0" eaLnBrk="0" fontAlgn="base" latinLnBrk="0" hangingPunct="0">
                        <a:lnSpc>
                          <a:spcPct val="90000"/>
                        </a:lnSpc>
                        <a:spcBef>
                          <a:spcPts val="265"/>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S Mincho" panose="02020609040205080304" pitchFamily="49" charset="-128"/>
                          <a:cs typeface="Calibri" panose="020F0502020204030204" pitchFamily="34" charset="0"/>
                        </a:rPr>
                        <a:t>(n = 314)</a:t>
                      </a: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25126964"/>
                  </a:ext>
                </a:extLst>
              </a:tr>
              <a:tr h="335584">
                <a:tc>
                  <a:txBody>
                    <a:bodyPr/>
                    <a:lstStyle/>
                    <a:p>
                      <a:pPr marL="0" marR="0" lvl="0" indent="0" algn="l" defTabSz="914400" rtl="0" eaLnBrk="1" fontAlgn="auto" latinLnBrk="0" hangingPunct="1">
                        <a:lnSpc>
                          <a:spcPct val="95000"/>
                        </a:lnSpc>
                        <a:spcBef>
                          <a:spcPts val="0"/>
                        </a:spcBef>
                        <a:spcAft>
                          <a:spcPts val="0"/>
                        </a:spcAft>
                        <a:buClrTx/>
                        <a:buSzTx/>
                        <a:buFontTx/>
                        <a:buNone/>
                        <a:tabLst/>
                        <a:defRPr/>
                      </a:pPr>
                      <a:r>
                        <a:rPr lang="en-US" sz="1800" b="0" dirty="0">
                          <a:solidFill>
                            <a:schemeClr val="bg1"/>
                          </a:solidFill>
                          <a:latin typeface="Calibri" panose="020F0502020204030204" pitchFamily="34" charset="0"/>
                          <a:cs typeface="Calibri" panose="020F0502020204030204" pitchFamily="34" charset="0"/>
                        </a:rPr>
                        <a:t>Any-grade TEAE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lnSpc>
                          <a:spcPct val="95000"/>
                        </a:lnSpc>
                      </a:pPr>
                      <a:r>
                        <a:rPr lang="en-US" sz="1800" b="0" dirty="0">
                          <a:solidFill>
                            <a:schemeClr val="bg1"/>
                          </a:solidFill>
                          <a:latin typeface="Calibri" panose="020F0502020204030204" pitchFamily="34" charset="0"/>
                          <a:cs typeface="Calibri" panose="020F0502020204030204" pitchFamily="34" charset="0"/>
                        </a:rPr>
                        <a:t>152 (99.3)</a:t>
                      </a:r>
                    </a:p>
                  </a:txBody>
                  <a:tcPr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5000"/>
                        </a:lnSpc>
                      </a:pPr>
                      <a:r>
                        <a:rPr lang="en-US" sz="1800" b="0" dirty="0">
                          <a:solidFill>
                            <a:schemeClr val="bg1"/>
                          </a:solidFill>
                          <a:latin typeface="Calibri" panose="020F0502020204030204" pitchFamily="34" charset="0"/>
                          <a:cs typeface="Calibri" panose="020F0502020204030204" pitchFamily="34" charset="0"/>
                        </a:rPr>
                        <a:t>161 (100)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5000"/>
                        </a:lnSpc>
                      </a:pPr>
                      <a:r>
                        <a:rPr lang="en-US" sz="1800" b="0" dirty="0">
                          <a:solidFill>
                            <a:schemeClr val="bg1"/>
                          </a:solidFill>
                          <a:latin typeface="Calibri" panose="020F0502020204030204" pitchFamily="34" charset="0"/>
                          <a:cs typeface="Calibri" panose="020F0502020204030204" pitchFamily="34" charset="0"/>
                        </a:rPr>
                        <a:t>313 (99.7)</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830213593"/>
                  </a:ext>
                </a:extLst>
              </a:tr>
              <a:tr h="335584">
                <a:tc>
                  <a:txBody>
                    <a:bodyPr/>
                    <a:lstStyle/>
                    <a:p>
                      <a:pPr marL="285750" marR="0" lvl="0" indent="-285750" algn="l" defTabSz="914400" rtl="0" eaLnBrk="1" fontAlgn="auto" latinLnBrk="0" hangingPunct="1">
                        <a:lnSpc>
                          <a:spcPct val="95000"/>
                        </a:lnSpc>
                        <a:spcBef>
                          <a:spcPts val="0"/>
                        </a:spcBef>
                        <a:spcAft>
                          <a:spcPts val="0"/>
                        </a:spcAft>
                        <a:buClrTx/>
                        <a:buSzTx/>
                        <a:buFont typeface="Wingdings" panose="05000000000000000000" pitchFamily="2" charset="2"/>
                        <a:buChar char="§"/>
                        <a:tabLst/>
                        <a:defRPr/>
                      </a:pPr>
                      <a:r>
                        <a:rPr lang="en-US" sz="1800" b="0" dirty="0">
                          <a:solidFill>
                            <a:schemeClr val="bg1"/>
                          </a:solidFill>
                          <a:latin typeface="Calibri" panose="020F0502020204030204" pitchFamily="34" charset="0"/>
                          <a:cs typeface="Calibri" panose="020F0502020204030204" pitchFamily="34" charset="0"/>
                        </a:rPr>
                        <a:t>Grade ≥3 TEAE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lnSpc>
                          <a:spcPct val="95000"/>
                        </a:lnSpc>
                      </a:pPr>
                      <a:r>
                        <a:rPr lang="en-US" sz="1800" b="0" dirty="0">
                          <a:solidFill>
                            <a:schemeClr val="bg1"/>
                          </a:solidFill>
                          <a:latin typeface="Calibri" panose="020F0502020204030204" pitchFamily="34" charset="0"/>
                          <a:cs typeface="Calibri" panose="020F0502020204030204" pitchFamily="34" charset="0"/>
                        </a:rPr>
                        <a:t>87 (56.9)</a:t>
                      </a:r>
                    </a:p>
                  </a:txBody>
                  <a:tcPr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5000"/>
                        </a:lnSpc>
                      </a:pPr>
                      <a:r>
                        <a:rPr lang="en-US" sz="1800" b="0" dirty="0">
                          <a:solidFill>
                            <a:schemeClr val="bg1"/>
                          </a:solidFill>
                          <a:latin typeface="Calibri" panose="020F0502020204030204" pitchFamily="34" charset="0"/>
                          <a:cs typeface="Calibri" panose="020F0502020204030204" pitchFamily="34" charset="0"/>
                        </a:rPr>
                        <a:t>95 (59.0)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5000"/>
                        </a:lnSpc>
                      </a:pPr>
                      <a:r>
                        <a:rPr lang="en-US" sz="1800" b="0" dirty="0">
                          <a:solidFill>
                            <a:schemeClr val="bg1"/>
                          </a:solidFill>
                          <a:latin typeface="Calibri" panose="020F0502020204030204" pitchFamily="34" charset="0"/>
                          <a:cs typeface="Calibri" panose="020F0502020204030204" pitchFamily="34" charset="0"/>
                        </a:rPr>
                        <a:t>182 (58.0)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126847637"/>
                  </a:ext>
                </a:extLst>
              </a:tr>
              <a:tr h="335584">
                <a:tc>
                  <a:txBody>
                    <a:bodyPr/>
                    <a:lstStyle/>
                    <a:p>
                      <a:pPr marL="0" marR="0" lvl="0" indent="0" algn="l" defTabSz="914400" rtl="0" eaLnBrk="1" fontAlgn="auto" latinLnBrk="0" hangingPunct="1">
                        <a:lnSpc>
                          <a:spcPct val="95000"/>
                        </a:lnSpc>
                        <a:spcBef>
                          <a:spcPts val="0"/>
                        </a:spcBef>
                        <a:spcAft>
                          <a:spcPts val="0"/>
                        </a:spcAft>
                        <a:buClrTx/>
                        <a:buSzTx/>
                        <a:buFontTx/>
                        <a:buNone/>
                        <a:tabLst/>
                        <a:defRPr/>
                      </a:pPr>
                      <a:r>
                        <a:rPr lang="en-US" sz="1800" b="0" dirty="0">
                          <a:solidFill>
                            <a:schemeClr val="bg1"/>
                          </a:solidFill>
                          <a:latin typeface="Calibri" panose="020F0502020204030204" pitchFamily="34" charset="0"/>
                          <a:cs typeface="Calibri" panose="020F0502020204030204" pitchFamily="34" charset="0"/>
                        </a:rPr>
                        <a:t>Any-grade TRAE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95000"/>
                        </a:lnSpc>
                      </a:pPr>
                      <a:r>
                        <a:rPr lang="en-US" sz="1800" b="0" dirty="0">
                          <a:solidFill>
                            <a:schemeClr val="bg1"/>
                          </a:solidFill>
                          <a:latin typeface="Calibri" panose="020F0502020204030204" pitchFamily="34" charset="0"/>
                          <a:cs typeface="Calibri" panose="020F0502020204030204" pitchFamily="34" charset="0"/>
                        </a:rPr>
                        <a:t>108 (70.6)</a:t>
                      </a:r>
                    </a:p>
                  </a:txBody>
                  <a:tcPr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5000"/>
                        </a:lnSpc>
                      </a:pPr>
                      <a:r>
                        <a:rPr lang="en-US" sz="1800" b="0" dirty="0">
                          <a:solidFill>
                            <a:schemeClr val="bg1"/>
                          </a:solidFill>
                          <a:latin typeface="Calibri" panose="020F0502020204030204" pitchFamily="34" charset="0"/>
                          <a:cs typeface="Calibri" panose="020F0502020204030204" pitchFamily="34" charset="0"/>
                        </a:rPr>
                        <a:t>115 (71.4)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5000"/>
                        </a:lnSpc>
                      </a:pPr>
                      <a:r>
                        <a:rPr lang="en-US" sz="1800" b="0" dirty="0">
                          <a:solidFill>
                            <a:schemeClr val="bg1"/>
                          </a:solidFill>
                          <a:latin typeface="Calibri" panose="020F0502020204030204" pitchFamily="34" charset="0"/>
                          <a:cs typeface="Calibri" panose="020F0502020204030204" pitchFamily="34" charset="0"/>
                        </a:rPr>
                        <a:t>223 (71.0)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053265209"/>
                  </a:ext>
                </a:extLst>
              </a:tr>
              <a:tr h="335584">
                <a:tc>
                  <a:txBody>
                    <a:bodyPr/>
                    <a:lstStyle/>
                    <a:p>
                      <a:pPr marL="285750" indent="-285750">
                        <a:lnSpc>
                          <a:spcPct val="95000"/>
                        </a:lnSpc>
                        <a:buFont typeface="Wingdings" panose="05000000000000000000" pitchFamily="2" charset="2"/>
                        <a:buChar char="§"/>
                      </a:pPr>
                      <a:r>
                        <a:rPr lang="en-US" sz="1800" b="0" dirty="0">
                          <a:solidFill>
                            <a:schemeClr val="bg1"/>
                          </a:solidFill>
                          <a:latin typeface="Calibri" panose="020F0502020204030204" pitchFamily="34" charset="0"/>
                          <a:cs typeface="Calibri" panose="020F0502020204030204" pitchFamily="34" charset="0"/>
                        </a:rPr>
                        <a:t>Grade ≥3 TRAE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95000"/>
                        </a:lnSpc>
                      </a:pPr>
                      <a:r>
                        <a:rPr lang="en-US" sz="1800" b="0" dirty="0">
                          <a:solidFill>
                            <a:schemeClr val="bg1"/>
                          </a:solidFill>
                          <a:latin typeface="Calibri" panose="020F0502020204030204" pitchFamily="34" charset="0"/>
                          <a:cs typeface="Calibri" panose="020F0502020204030204" pitchFamily="34" charset="0"/>
                        </a:rPr>
                        <a:t>27 (17.6)</a:t>
                      </a:r>
                    </a:p>
                  </a:txBody>
                  <a:tcPr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5000"/>
                        </a:lnSpc>
                      </a:pPr>
                      <a:r>
                        <a:rPr lang="en-US" sz="1800" b="0" dirty="0">
                          <a:solidFill>
                            <a:schemeClr val="bg1"/>
                          </a:solidFill>
                          <a:latin typeface="Calibri" panose="020F0502020204030204" pitchFamily="34" charset="0"/>
                          <a:cs typeface="Calibri" panose="020F0502020204030204" pitchFamily="34" charset="0"/>
                        </a:rPr>
                        <a:t>33 (20.5)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5000"/>
                        </a:lnSpc>
                      </a:pPr>
                      <a:r>
                        <a:rPr lang="en-US" sz="1800" b="0" dirty="0">
                          <a:solidFill>
                            <a:schemeClr val="bg1"/>
                          </a:solidFill>
                          <a:latin typeface="Calibri" panose="020F0502020204030204" pitchFamily="34" charset="0"/>
                          <a:cs typeface="Calibri" panose="020F0502020204030204" pitchFamily="34" charset="0"/>
                        </a:rPr>
                        <a:t>60 (19.1)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993539183"/>
                  </a:ext>
                </a:extLst>
              </a:tr>
              <a:tr h="335584">
                <a:tc>
                  <a:txBody>
                    <a:bodyPr/>
                    <a:lstStyle/>
                    <a:p>
                      <a:pPr marL="0" marR="0" lvl="0" indent="0" algn="l" defTabSz="914400" rtl="0" eaLnBrk="1" fontAlgn="auto" latinLnBrk="0" hangingPunct="1">
                        <a:lnSpc>
                          <a:spcPct val="95000"/>
                        </a:lnSpc>
                        <a:spcBef>
                          <a:spcPts val="0"/>
                        </a:spcBef>
                        <a:spcAft>
                          <a:spcPts val="0"/>
                        </a:spcAft>
                        <a:buClrTx/>
                        <a:buSzTx/>
                        <a:buFontTx/>
                        <a:buNone/>
                        <a:tabLst/>
                        <a:defRPr/>
                      </a:pPr>
                      <a:r>
                        <a:rPr lang="en-US" sz="1800" b="0" dirty="0">
                          <a:solidFill>
                            <a:schemeClr val="bg1"/>
                          </a:solidFill>
                          <a:latin typeface="Calibri" panose="020F0502020204030204" pitchFamily="34" charset="0"/>
                          <a:cs typeface="Calibri" panose="020F0502020204030204" pitchFamily="34" charset="0"/>
                        </a:rPr>
                        <a:t>Any-grade irTRAE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lnSpc>
                          <a:spcPct val="95000"/>
                        </a:lnSpc>
                      </a:pPr>
                      <a:r>
                        <a:rPr lang="en-US" sz="1800" b="0" dirty="0">
                          <a:solidFill>
                            <a:schemeClr val="bg1"/>
                          </a:solidFill>
                          <a:latin typeface="Calibri" panose="020F0502020204030204" pitchFamily="34" charset="0"/>
                          <a:cs typeface="Calibri" panose="020F0502020204030204" pitchFamily="34" charset="0"/>
                        </a:rPr>
                        <a:t>42 (27.5)</a:t>
                      </a:r>
                    </a:p>
                  </a:txBody>
                  <a:tcPr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5000"/>
                        </a:lnSpc>
                      </a:pPr>
                      <a:r>
                        <a:rPr lang="en-US" sz="1800" b="0" dirty="0">
                          <a:solidFill>
                            <a:schemeClr val="bg1"/>
                          </a:solidFill>
                          <a:latin typeface="Calibri" panose="020F0502020204030204" pitchFamily="34" charset="0"/>
                          <a:cs typeface="Calibri" panose="020F0502020204030204" pitchFamily="34" charset="0"/>
                        </a:rPr>
                        <a:t>31 (19.3)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5000"/>
                        </a:lnSpc>
                      </a:pPr>
                      <a:r>
                        <a:rPr lang="en-US" sz="1800" b="0" dirty="0">
                          <a:solidFill>
                            <a:schemeClr val="bg1"/>
                          </a:solidFill>
                          <a:latin typeface="Calibri" panose="020F0502020204030204" pitchFamily="34" charset="0"/>
                          <a:cs typeface="Calibri" panose="020F0502020204030204" pitchFamily="34" charset="0"/>
                        </a:rPr>
                        <a:t>73 (23.2)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616871273"/>
                  </a:ext>
                </a:extLst>
              </a:tr>
              <a:tr h="335584">
                <a:tc>
                  <a:txBody>
                    <a:bodyPr/>
                    <a:lstStyle/>
                    <a:p>
                      <a:pPr marL="285750" indent="-285750">
                        <a:lnSpc>
                          <a:spcPct val="95000"/>
                        </a:lnSpc>
                        <a:buFont typeface="Wingdings" panose="05000000000000000000" pitchFamily="2" charset="2"/>
                        <a:buChar char="§"/>
                      </a:pPr>
                      <a:r>
                        <a:rPr lang="en-US" sz="1800" b="0" dirty="0">
                          <a:solidFill>
                            <a:schemeClr val="bg1"/>
                          </a:solidFill>
                          <a:latin typeface="Calibri" panose="020F0502020204030204" pitchFamily="34" charset="0"/>
                          <a:cs typeface="Calibri" panose="020F0502020204030204" pitchFamily="34" charset="0"/>
                        </a:rPr>
                        <a:t>Grade ≥3 irTRAE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lnSpc>
                          <a:spcPct val="95000"/>
                        </a:lnSpc>
                      </a:pPr>
                      <a:r>
                        <a:rPr lang="en-US" sz="1800" b="0" dirty="0">
                          <a:solidFill>
                            <a:schemeClr val="bg1"/>
                          </a:solidFill>
                          <a:latin typeface="Calibri" panose="020F0502020204030204" pitchFamily="34" charset="0"/>
                          <a:cs typeface="Calibri" panose="020F0502020204030204" pitchFamily="34" charset="0"/>
                        </a:rPr>
                        <a:t>16 (10.5)</a:t>
                      </a:r>
                    </a:p>
                  </a:txBody>
                  <a:tcPr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5000"/>
                        </a:lnSpc>
                      </a:pPr>
                      <a:r>
                        <a:rPr lang="en-US" sz="1800" b="0" dirty="0">
                          <a:solidFill>
                            <a:schemeClr val="bg1"/>
                          </a:solidFill>
                          <a:latin typeface="Calibri" panose="020F0502020204030204" pitchFamily="34" charset="0"/>
                          <a:cs typeface="Calibri" panose="020F0502020204030204" pitchFamily="34" charset="0"/>
                        </a:rPr>
                        <a:t>9 (5.6)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5000"/>
                        </a:lnSpc>
                      </a:pPr>
                      <a:r>
                        <a:rPr lang="en-US" sz="1800" b="0" dirty="0">
                          <a:solidFill>
                            <a:schemeClr val="bg1"/>
                          </a:solidFill>
                          <a:latin typeface="Calibri" panose="020F0502020204030204" pitchFamily="34" charset="0"/>
                          <a:cs typeface="Calibri" panose="020F0502020204030204" pitchFamily="34" charset="0"/>
                        </a:rPr>
                        <a:t>25 (8.0)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670521932"/>
                  </a:ext>
                </a:extLst>
              </a:tr>
              <a:tr h="335584">
                <a:tc>
                  <a:txBody>
                    <a:bodyPr/>
                    <a:lstStyle/>
                    <a:p>
                      <a:pPr>
                        <a:lnSpc>
                          <a:spcPct val="95000"/>
                        </a:lnSpc>
                      </a:pPr>
                      <a:r>
                        <a:rPr lang="en-US" sz="1800" b="0" dirty="0">
                          <a:solidFill>
                            <a:schemeClr val="bg1"/>
                          </a:solidFill>
                          <a:latin typeface="Calibri" panose="020F0502020204030204" pitchFamily="34" charset="0"/>
                          <a:cs typeface="Calibri" panose="020F0502020204030204" pitchFamily="34" charset="0"/>
                        </a:rPr>
                        <a:t>Treatment-related SAE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95000"/>
                        </a:lnSpc>
                      </a:pPr>
                      <a:r>
                        <a:rPr lang="en-US" sz="1800" b="0" dirty="0">
                          <a:solidFill>
                            <a:schemeClr val="bg1"/>
                          </a:solidFill>
                          <a:latin typeface="Calibri" panose="020F0502020204030204" pitchFamily="34" charset="0"/>
                          <a:cs typeface="Calibri" panose="020F0502020204030204" pitchFamily="34" charset="0"/>
                        </a:rPr>
                        <a:t>18 (11.8)</a:t>
                      </a:r>
                    </a:p>
                  </a:txBody>
                  <a:tcPr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5000"/>
                        </a:lnSpc>
                      </a:pPr>
                      <a:r>
                        <a:rPr lang="en-US" sz="1800" b="0" dirty="0">
                          <a:solidFill>
                            <a:schemeClr val="bg1"/>
                          </a:solidFill>
                          <a:latin typeface="Calibri" panose="020F0502020204030204" pitchFamily="34" charset="0"/>
                          <a:cs typeface="Calibri" panose="020F0502020204030204" pitchFamily="34" charset="0"/>
                        </a:rPr>
                        <a:t>14 (8.7)</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5000"/>
                        </a:lnSpc>
                      </a:pPr>
                      <a:r>
                        <a:rPr lang="en-US" sz="1800" b="0" dirty="0">
                          <a:solidFill>
                            <a:schemeClr val="bg1"/>
                          </a:solidFill>
                          <a:latin typeface="Calibri" panose="020F0502020204030204" pitchFamily="34" charset="0"/>
                          <a:cs typeface="Calibri" panose="020F0502020204030204" pitchFamily="34" charset="0"/>
                        </a:rPr>
                        <a:t>32 (10.2)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796995648"/>
                  </a:ext>
                </a:extLst>
              </a:tr>
              <a:tr h="346815">
                <a:tc>
                  <a:txBody>
                    <a:bodyPr/>
                    <a:lstStyle/>
                    <a:p>
                      <a:pPr>
                        <a:lnSpc>
                          <a:spcPct val="95000"/>
                        </a:lnSpc>
                      </a:pPr>
                      <a:r>
                        <a:rPr lang="en-US" sz="1800" b="0" dirty="0">
                          <a:solidFill>
                            <a:schemeClr val="bg1"/>
                          </a:solidFill>
                          <a:latin typeface="Calibri" panose="020F0502020204030204" pitchFamily="34" charset="0"/>
                          <a:cs typeface="Calibri" panose="020F0502020204030204" pitchFamily="34" charset="0"/>
                        </a:rPr>
                        <a:t>Any TRAE leading to d/c</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lnSpc>
                          <a:spcPct val="95000"/>
                        </a:lnSpc>
                      </a:pPr>
                      <a:r>
                        <a:rPr lang="en-US" sz="1800" b="0" dirty="0">
                          <a:solidFill>
                            <a:schemeClr val="bg1"/>
                          </a:solidFill>
                          <a:latin typeface="Calibri" panose="020F0502020204030204" pitchFamily="34" charset="0"/>
                          <a:cs typeface="Calibri" panose="020F0502020204030204" pitchFamily="34" charset="0"/>
                        </a:rPr>
                        <a:t>13 (8.5)</a:t>
                      </a:r>
                    </a:p>
                  </a:txBody>
                  <a:tcPr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5000"/>
                        </a:lnSpc>
                      </a:pPr>
                      <a:r>
                        <a:rPr lang="en-US" sz="1800" b="0" dirty="0">
                          <a:solidFill>
                            <a:schemeClr val="bg1"/>
                          </a:solidFill>
                          <a:latin typeface="Calibri" panose="020F0502020204030204" pitchFamily="34" charset="0"/>
                          <a:cs typeface="Calibri" panose="020F0502020204030204" pitchFamily="34" charset="0"/>
                        </a:rPr>
                        <a:t>14 (8.7)</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5000"/>
                        </a:lnSpc>
                      </a:pPr>
                      <a:r>
                        <a:rPr lang="en-US" sz="1800" b="0" dirty="0">
                          <a:solidFill>
                            <a:schemeClr val="bg1"/>
                          </a:solidFill>
                          <a:latin typeface="Calibri" panose="020F0502020204030204" pitchFamily="34" charset="0"/>
                          <a:cs typeface="Calibri" panose="020F0502020204030204" pitchFamily="34" charset="0"/>
                        </a:rPr>
                        <a:t>27 (8.6)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089456865"/>
                  </a:ext>
                </a:extLst>
              </a:tr>
              <a:tr h="348658">
                <a:tc>
                  <a:txBody>
                    <a:bodyPr/>
                    <a:lstStyle/>
                    <a:p>
                      <a:pPr>
                        <a:lnSpc>
                          <a:spcPct val="95000"/>
                        </a:lnSpc>
                      </a:pPr>
                      <a:r>
                        <a:rPr lang="en-US" sz="1800" b="0" dirty="0">
                          <a:solidFill>
                            <a:schemeClr val="bg1"/>
                          </a:solidFill>
                          <a:latin typeface="Calibri" panose="020F0502020204030204" pitchFamily="34" charset="0"/>
                          <a:cs typeface="Calibri" panose="020F0502020204030204" pitchFamily="34" charset="0"/>
                        </a:rPr>
                        <a:t>Any TRAE leading to death</a:t>
                      </a:r>
                    </a:p>
                  </a:txBody>
                  <a:tcP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95000"/>
                        </a:lnSpc>
                      </a:pPr>
                      <a:r>
                        <a:rPr lang="en-US" sz="1800" b="0" dirty="0">
                          <a:solidFill>
                            <a:schemeClr val="bg1"/>
                          </a:solidFill>
                          <a:latin typeface="Calibri" panose="020F0502020204030204" pitchFamily="34" charset="0"/>
                          <a:cs typeface="Calibri" panose="020F0502020204030204" pitchFamily="34" charset="0"/>
                        </a:rPr>
                        <a:t>0</a:t>
                      </a:r>
                    </a:p>
                  </a:txBody>
                  <a:tcP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b="0" dirty="0">
                          <a:solidFill>
                            <a:schemeClr val="bg1"/>
                          </a:solidFill>
                          <a:latin typeface="Calibri" panose="020F0502020204030204" pitchFamily="34" charset="0"/>
                          <a:cs typeface="Calibri" panose="020F0502020204030204" pitchFamily="34" charset="0"/>
                        </a:rPr>
                        <a:t>0</a:t>
                      </a:r>
                      <a:endParaRPr lang="en-US" dirty="0"/>
                    </a:p>
                  </a:txBody>
                  <a:tcP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95000"/>
                        </a:lnSpc>
                        <a:spcBef>
                          <a:spcPts val="0"/>
                        </a:spcBef>
                        <a:spcAft>
                          <a:spcPts val="0"/>
                        </a:spcAft>
                        <a:buClrTx/>
                        <a:buSzTx/>
                        <a:buFontTx/>
                        <a:buNone/>
                        <a:tabLst/>
                        <a:defRPr/>
                      </a:pPr>
                      <a:r>
                        <a:rPr lang="en-US" sz="1800" b="0" dirty="0">
                          <a:solidFill>
                            <a:schemeClr val="bg1"/>
                          </a:solidFill>
                          <a:latin typeface="Calibri" panose="020F0502020204030204" pitchFamily="34" charset="0"/>
                          <a:cs typeface="Calibri" panose="020F0502020204030204" pitchFamily="34" charset="0"/>
                        </a:rPr>
                        <a:t>0</a:t>
                      </a:r>
                      <a:endParaRPr lang="en-US" sz="1400" b="1" dirty="0">
                        <a:solidFill>
                          <a:schemeClr val="bg1"/>
                        </a:solidFill>
                        <a:latin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158607672"/>
                  </a:ext>
                </a:extLst>
              </a:tr>
            </a:tbl>
          </a:graphicData>
        </a:graphic>
      </p:graphicFrame>
    </p:spTree>
    <p:extLst>
      <p:ext uri="{BB962C8B-B14F-4D97-AF65-F5344CB8AC3E}">
        <p14:creationId xmlns:p14="http://schemas.microsoft.com/office/powerpoint/2010/main" val="28981035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GARNET Cohorts A1 and A2: TRAEs</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Oaknin. ASCO 2022. Abstr 5509.</a:t>
            </a:r>
            <a:endParaRPr lang="en-US" altLang="en-US" sz="1200" b="0" dirty="0">
              <a:solidFill>
                <a:schemeClr val="bg2"/>
              </a:solidFill>
              <a:latin typeface="Calibri" panose="020F0502020204030204" pitchFamily="34" charset="0"/>
            </a:endParaRPr>
          </a:p>
        </p:txBody>
      </p:sp>
      <p:graphicFrame>
        <p:nvGraphicFramePr>
          <p:cNvPr id="5" name="Table 4">
            <a:extLst>
              <a:ext uri="{FF2B5EF4-FFF2-40B4-BE49-F238E27FC236}">
                <a16:creationId xmlns:a16="http://schemas.microsoft.com/office/drawing/2014/main" id="{2184EE90-0CFA-F4EB-CD3F-37F6F41D3F21}"/>
              </a:ext>
            </a:extLst>
          </p:cNvPr>
          <p:cNvGraphicFramePr>
            <a:graphicFrameLocks noGrp="1"/>
          </p:cNvGraphicFramePr>
          <p:nvPr>
            <p:extLst>
              <p:ext uri="{D42A27DB-BD31-4B8C-83A1-F6EECF244321}">
                <p14:modId xmlns:p14="http://schemas.microsoft.com/office/powerpoint/2010/main" val="1138122762"/>
              </p:ext>
            </p:extLst>
          </p:nvPr>
        </p:nvGraphicFramePr>
        <p:xfrm>
          <a:off x="517413" y="1611313"/>
          <a:ext cx="5578587" cy="4445508"/>
        </p:xfrm>
        <a:graphic>
          <a:graphicData uri="http://schemas.openxmlformats.org/drawingml/2006/table">
            <a:tbl>
              <a:tblPr firstRow="1" bandRow="1">
                <a:tableStyleId>{5C22544A-7EE6-4342-B048-85BDC9FD1C3A}</a:tableStyleId>
              </a:tblPr>
              <a:tblGrid>
                <a:gridCol w="2244436">
                  <a:extLst>
                    <a:ext uri="{9D8B030D-6E8A-4147-A177-3AD203B41FA5}">
                      <a16:colId xmlns:a16="http://schemas.microsoft.com/office/drawing/2014/main" val="637811935"/>
                    </a:ext>
                  </a:extLst>
                </a:gridCol>
                <a:gridCol w="1735282">
                  <a:extLst>
                    <a:ext uri="{9D8B030D-6E8A-4147-A177-3AD203B41FA5}">
                      <a16:colId xmlns:a16="http://schemas.microsoft.com/office/drawing/2014/main" val="1258615700"/>
                    </a:ext>
                  </a:extLst>
                </a:gridCol>
                <a:gridCol w="1598869">
                  <a:extLst>
                    <a:ext uri="{9D8B030D-6E8A-4147-A177-3AD203B41FA5}">
                      <a16:colId xmlns:a16="http://schemas.microsoft.com/office/drawing/2014/main" val="3497476022"/>
                    </a:ext>
                  </a:extLst>
                </a:gridCol>
              </a:tblGrid>
              <a:tr h="623192">
                <a:tc>
                  <a:txBody>
                    <a:bodyPr/>
                    <a:lstStyle/>
                    <a:p>
                      <a:pPr>
                        <a:lnSpc>
                          <a:spcPct val="95000"/>
                        </a:lnSpc>
                      </a:pPr>
                      <a:r>
                        <a:rPr lang="en-US" sz="1600" dirty="0">
                          <a:solidFill>
                            <a:schemeClr val="tx1"/>
                          </a:solidFill>
                          <a:latin typeface="Calibri" panose="020F0502020204030204" pitchFamily="34" charset="0"/>
                          <a:cs typeface="Calibri" panose="020F0502020204030204" pitchFamily="34" charset="0"/>
                        </a:rPr>
                        <a:t>TRAEs, n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lnSpc>
                          <a:spcPct val="95000"/>
                        </a:lnSpc>
                      </a:pPr>
                      <a:r>
                        <a:rPr lang="en-US" sz="1600" dirty="0">
                          <a:solidFill>
                            <a:schemeClr val="tx1"/>
                          </a:solidFill>
                          <a:latin typeface="Calibri" panose="020F0502020204030204" pitchFamily="34" charset="0"/>
                          <a:cs typeface="Calibri" panose="020F0502020204030204" pitchFamily="34" charset="0"/>
                        </a:rPr>
                        <a:t>Cohort A1: </a:t>
                      </a: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S Mincho" panose="02020609040205080304" pitchFamily="49" charset="-128"/>
                          <a:cs typeface="Calibri" panose="020F0502020204030204" pitchFamily="34" charset="0"/>
                        </a:rPr>
                        <a:t>dMMR/MSI-H EC </a:t>
                      </a:r>
                    </a:p>
                    <a:p>
                      <a:pPr algn="ctr">
                        <a:lnSpc>
                          <a:spcPct val="95000"/>
                        </a:lnSpc>
                      </a:pPr>
                      <a:r>
                        <a:rPr lang="en-US" sz="1600" dirty="0">
                          <a:solidFill>
                            <a:schemeClr val="tx1"/>
                          </a:solidFill>
                          <a:latin typeface="Calibri" panose="020F0502020204030204" pitchFamily="34" charset="0"/>
                          <a:cs typeface="Calibri" panose="020F0502020204030204" pitchFamily="34" charset="0"/>
                        </a:rPr>
                        <a:t>(n = 153)</a:t>
                      </a:r>
                    </a:p>
                  </a:txBody>
                  <a:tcPr anchor="ctr">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806455" rtl="0" eaLnBrk="0" fontAlgn="base" latinLnBrk="0" hangingPunct="0">
                        <a:lnSpc>
                          <a:spcPct val="90000"/>
                        </a:lnSpc>
                        <a:spcBef>
                          <a:spcPts val="265"/>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S Mincho" panose="02020609040205080304" pitchFamily="49" charset="-128"/>
                          <a:cs typeface="Calibri" panose="020F0502020204030204" pitchFamily="34" charset="0"/>
                        </a:rPr>
                        <a:t>Cohort A2: </a:t>
                      </a:r>
                      <a:r>
                        <a:rPr lang="en-US" sz="1600" dirty="0">
                          <a:solidFill>
                            <a:srgbClr val="FFFFFF"/>
                          </a:solidFill>
                          <a:latin typeface="Calibri" panose="020F0502020204030204" pitchFamily="34" charset="0"/>
                          <a:ea typeface="MS Mincho" panose="02020609040205080304" pitchFamily="49" charset="-128"/>
                          <a:cs typeface="Calibri" panose="020F0502020204030204" pitchFamily="34" charset="0"/>
                        </a:rPr>
                        <a:t>pMMR/MSS EC </a:t>
                      </a:r>
                      <a:endPar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S Mincho" panose="02020609040205080304" pitchFamily="49" charset="-128"/>
                        <a:cs typeface="Calibri" panose="020F0502020204030204" pitchFamily="34" charset="0"/>
                      </a:endParaRPr>
                    </a:p>
                    <a:p>
                      <a:pPr marL="0" marR="0" lvl="0" indent="0" algn="ctr" defTabSz="806455" rtl="0" eaLnBrk="0" fontAlgn="base" latinLnBrk="0" hangingPunct="0">
                        <a:lnSpc>
                          <a:spcPct val="90000"/>
                        </a:lnSpc>
                        <a:spcBef>
                          <a:spcPts val="265"/>
                        </a:spcBef>
                        <a:spcAft>
                          <a:spcPct val="0"/>
                        </a:spcAft>
                        <a:buClrTx/>
                        <a:buSzTx/>
                        <a:buFontTx/>
                        <a:buNone/>
                        <a:tabLst/>
                        <a:defRPr/>
                      </a:pPr>
                      <a:r>
                        <a:rPr lang="en-US" sz="1600" b="1" dirty="0">
                          <a:solidFill>
                            <a:srgbClr val="FFFFFF"/>
                          </a:solidFill>
                          <a:latin typeface="Calibri" panose="020F0502020204030204" pitchFamily="34" charset="0"/>
                          <a:ea typeface="MS Mincho" panose="02020609040205080304" pitchFamily="49" charset="-128"/>
                          <a:cs typeface="Calibri" panose="020F0502020204030204" pitchFamily="34" charset="0"/>
                        </a:rPr>
                        <a:t>(n = 161)</a:t>
                      </a:r>
                      <a:endPar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S Mincho" panose="02020609040205080304" pitchFamily="49" charset="-128"/>
                        <a:cs typeface="Calibri" panose="020F0502020204030204" pitchFamily="34" charset="0"/>
                      </a:endParaRP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25126964"/>
                  </a:ext>
                </a:extLst>
              </a:tr>
              <a:tr h="988428">
                <a:tc>
                  <a:txBody>
                    <a:bodyPr/>
                    <a:lstStyle/>
                    <a:p>
                      <a:pPr marL="0" marR="0" lvl="0" indent="0" algn="l" defTabSz="914400" rtl="0" eaLnBrk="1" fontAlgn="auto" latinLnBrk="0" hangingPunct="1">
                        <a:lnSpc>
                          <a:spcPct val="95000"/>
                        </a:lnSpc>
                        <a:spcBef>
                          <a:spcPts val="0"/>
                        </a:spcBef>
                        <a:spcAft>
                          <a:spcPts val="0"/>
                        </a:spcAft>
                        <a:buClrTx/>
                        <a:buSzTx/>
                        <a:buFontTx/>
                        <a:buNone/>
                        <a:tabLst/>
                        <a:defRPr/>
                      </a:pPr>
                      <a:r>
                        <a:rPr lang="en-US" sz="1600" b="0" dirty="0">
                          <a:solidFill>
                            <a:schemeClr val="bg1"/>
                          </a:solidFill>
                          <a:latin typeface="Calibri" panose="020F0502020204030204" pitchFamily="34" charset="0"/>
                          <a:cs typeface="Calibri" panose="020F0502020204030204" pitchFamily="34" charset="0"/>
                        </a:rPr>
                        <a:t>Any-grade TRAEs (≥10%)</a:t>
                      </a:r>
                    </a:p>
                    <a:p>
                      <a:pPr marL="285750" marR="0" lvl="0" indent="-285750" algn="l" defTabSz="914400" rtl="0" eaLnBrk="1" fontAlgn="auto" latinLnBrk="0" hangingPunct="1">
                        <a:lnSpc>
                          <a:spcPct val="95000"/>
                        </a:lnSpc>
                        <a:spcBef>
                          <a:spcPts val="0"/>
                        </a:spcBef>
                        <a:spcAft>
                          <a:spcPts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Fatigue</a:t>
                      </a:r>
                    </a:p>
                    <a:p>
                      <a:pPr marL="285750" marR="0" lvl="0" indent="-285750" algn="l" defTabSz="914400" rtl="0" eaLnBrk="1" fontAlgn="auto" latinLnBrk="0" hangingPunct="1">
                        <a:lnSpc>
                          <a:spcPct val="95000"/>
                        </a:lnSpc>
                        <a:spcBef>
                          <a:spcPts val="0"/>
                        </a:spcBef>
                        <a:spcAft>
                          <a:spcPts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Diarrhea</a:t>
                      </a:r>
                    </a:p>
                    <a:p>
                      <a:pPr marL="285750" marR="0" lvl="0" indent="-285750" algn="l" defTabSz="914400" rtl="0" eaLnBrk="1" fontAlgn="auto" latinLnBrk="0" hangingPunct="1">
                        <a:lnSpc>
                          <a:spcPct val="95000"/>
                        </a:lnSpc>
                        <a:spcBef>
                          <a:spcPts val="0"/>
                        </a:spcBef>
                        <a:spcAft>
                          <a:spcPts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Nausea</a:t>
                      </a:r>
                    </a:p>
                    <a:p>
                      <a:pPr marL="285750" marR="0" lvl="0" indent="-285750" algn="l" defTabSz="914400" rtl="0" eaLnBrk="1" fontAlgn="auto" latinLnBrk="0" hangingPunct="1">
                        <a:lnSpc>
                          <a:spcPct val="95000"/>
                        </a:lnSpc>
                        <a:spcBef>
                          <a:spcPts val="0"/>
                        </a:spcBef>
                        <a:spcAft>
                          <a:spcPts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Asthenia</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lnSpc>
                          <a:spcPct val="95000"/>
                        </a:lnSpc>
                      </a:pPr>
                      <a:endParaRPr lang="en-US" sz="1600" b="0" dirty="0">
                        <a:solidFill>
                          <a:schemeClr val="bg1"/>
                        </a:solidFill>
                        <a:latin typeface="Calibri" panose="020F0502020204030204" pitchFamily="34" charset="0"/>
                        <a:cs typeface="Calibri" panose="020F0502020204030204" pitchFamily="34" charset="0"/>
                      </a:endParaRPr>
                    </a:p>
                    <a:p>
                      <a:pPr algn="ctr">
                        <a:lnSpc>
                          <a:spcPct val="95000"/>
                        </a:lnSpc>
                      </a:pPr>
                      <a:r>
                        <a:rPr lang="en-US" sz="1600" b="0" dirty="0">
                          <a:solidFill>
                            <a:schemeClr val="bg1"/>
                          </a:solidFill>
                          <a:latin typeface="Calibri" panose="020F0502020204030204" pitchFamily="34" charset="0"/>
                          <a:cs typeface="Calibri" panose="020F0502020204030204" pitchFamily="34" charset="0"/>
                        </a:rPr>
                        <a:t>21 (13.7)</a:t>
                      </a:r>
                    </a:p>
                    <a:p>
                      <a:pPr algn="ctr">
                        <a:lnSpc>
                          <a:spcPct val="95000"/>
                        </a:lnSpc>
                      </a:pPr>
                      <a:r>
                        <a:rPr lang="en-US" sz="1600" b="0" dirty="0">
                          <a:solidFill>
                            <a:schemeClr val="bg1"/>
                          </a:solidFill>
                          <a:latin typeface="Calibri" panose="020F0502020204030204" pitchFamily="34" charset="0"/>
                          <a:cs typeface="Calibri" panose="020F0502020204030204" pitchFamily="34" charset="0"/>
                        </a:rPr>
                        <a:t>25 (16.3)</a:t>
                      </a:r>
                    </a:p>
                    <a:p>
                      <a:pPr algn="ctr">
                        <a:lnSpc>
                          <a:spcPct val="95000"/>
                        </a:lnSpc>
                      </a:pPr>
                      <a:r>
                        <a:rPr lang="en-US" sz="1600" b="0" dirty="0">
                          <a:solidFill>
                            <a:schemeClr val="bg1"/>
                          </a:solidFill>
                          <a:latin typeface="Calibri" panose="020F0502020204030204" pitchFamily="34" charset="0"/>
                          <a:cs typeface="Calibri" panose="020F0502020204030204" pitchFamily="34" charset="0"/>
                        </a:rPr>
                        <a:t>19 (12.4)</a:t>
                      </a:r>
                    </a:p>
                    <a:p>
                      <a:pPr algn="ctr">
                        <a:lnSpc>
                          <a:spcPct val="95000"/>
                        </a:lnSpc>
                      </a:pPr>
                      <a:r>
                        <a:rPr lang="en-US" sz="1600" b="0" dirty="0">
                          <a:solidFill>
                            <a:schemeClr val="bg1"/>
                          </a:solidFill>
                          <a:latin typeface="Calibri" panose="020F0502020204030204" pitchFamily="34" charset="0"/>
                          <a:cs typeface="Calibri" panose="020F0502020204030204" pitchFamily="34" charset="0"/>
                        </a:rPr>
                        <a:t>24 (15.7)</a:t>
                      </a:r>
                    </a:p>
                  </a:txBody>
                  <a:tcPr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5000"/>
                        </a:lnSpc>
                      </a:pPr>
                      <a:endParaRPr lang="en-US" sz="1600" b="0" dirty="0">
                        <a:solidFill>
                          <a:schemeClr val="bg1"/>
                        </a:solidFill>
                        <a:latin typeface="Calibri" panose="020F0502020204030204" pitchFamily="34" charset="0"/>
                        <a:cs typeface="Calibri" panose="020F0502020204030204" pitchFamily="34" charset="0"/>
                      </a:endParaRPr>
                    </a:p>
                    <a:p>
                      <a:pPr algn="ctr">
                        <a:lnSpc>
                          <a:spcPct val="95000"/>
                        </a:lnSpc>
                      </a:pPr>
                      <a:r>
                        <a:rPr lang="en-US" sz="1600" b="0" dirty="0">
                          <a:solidFill>
                            <a:schemeClr val="bg1"/>
                          </a:solidFill>
                          <a:latin typeface="Calibri" panose="020F0502020204030204" pitchFamily="34" charset="0"/>
                          <a:cs typeface="Calibri" panose="020F0502020204030204" pitchFamily="34" charset="0"/>
                        </a:rPr>
                        <a:t>35 (21.7)</a:t>
                      </a:r>
                    </a:p>
                    <a:p>
                      <a:pPr algn="ctr">
                        <a:lnSpc>
                          <a:spcPct val="95000"/>
                        </a:lnSpc>
                      </a:pPr>
                      <a:r>
                        <a:rPr lang="en-US" sz="1600" b="0" dirty="0">
                          <a:solidFill>
                            <a:schemeClr val="bg1"/>
                          </a:solidFill>
                          <a:latin typeface="Calibri" panose="020F0502020204030204" pitchFamily="34" charset="0"/>
                          <a:cs typeface="Calibri" panose="020F0502020204030204" pitchFamily="34" charset="0"/>
                        </a:rPr>
                        <a:t>21 (13.0)</a:t>
                      </a:r>
                    </a:p>
                    <a:p>
                      <a:pPr algn="ctr">
                        <a:lnSpc>
                          <a:spcPct val="95000"/>
                        </a:lnSpc>
                      </a:pPr>
                      <a:r>
                        <a:rPr lang="en-US" sz="1600" b="0" dirty="0">
                          <a:solidFill>
                            <a:schemeClr val="bg1"/>
                          </a:solidFill>
                          <a:latin typeface="Calibri" panose="020F0502020204030204" pitchFamily="34" charset="0"/>
                          <a:cs typeface="Calibri" panose="020F0502020204030204" pitchFamily="34" charset="0"/>
                        </a:rPr>
                        <a:t>24 (14.9)</a:t>
                      </a:r>
                    </a:p>
                    <a:p>
                      <a:pPr algn="ctr">
                        <a:lnSpc>
                          <a:spcPct val="95000"/>
                        </a:lnSpc>
                      </a:pPr>
                      <a:r>
                        <a:rPr lang="en-US" sz="1600" b="0" dirty="0">
                          <a:solidFill>
                            <a:schemeClr val="bg1"/>
                          </a:solidFill>
                          <a:latin typeface="Calibri" panose="020F0502020204030204" pitchFamily="34" charset="0"/>
                          <a:cs typeface="Calibri" panose="020F0502020204030204" pitchFamily="34" charset="0"/>
                        </a:rPr>
                        <a:t>13 (8.1)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830213593"/>
                  </a:ext>
                </a:extLst>
              </a:tr>
              <a:tr h="1904533">
                <a:tc>
                  <a:txBody>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Grade ≥3 </a:t>
                      </a:r>
                      <a:r>
                        <a:rPr lang="en-US" sz="1600" b="0" dirty="0">
                          <a:solidFill>
                            <a:schemeClr val="bg1"/>
                          </a:solidFill>
                          <a:latin typeface="Calibri" panose="020F0502020204030204" pitchFamily="34" charset="0"/>
                          <a:cs typeface="Calibri" panose="020F0502020204030204" pitchFamily="34" charset="0"/>
                        </a:rPr>
                        <a:t>TRAE (≥1%) </a:t>
                      </a:r>
                    </a:p>
                    <a:p>
                      <a:pPr marL="285750" marR="0" lvl="0" indent="-285750" algn="l" defTabSz="914400" rtl="0" eaLnBrk="1" fontAlgn="auto" latinLnBrk="0" hangingPunct="1">
                        <a:lnSpc>
                          <a:spcPct val="95000"/>
                        </a:lnSpc>
                        <a:spcBef>
                          <a:spcPts val="0"/>
                        </a:spcBef>
                        <a:spcAft>
                          <a:spcPts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Anemia</a:t>
                      </a:r>
                    </a:p>
                    <a:p>
                      <a:pPr marL="285750" marR="0" lvl="0" indent="-285750" algn="l" defTabSz="914400" rtl="0" eaLnBrk="1" fontAlgn="auto" latinLnBrk="0" hangingPunct="1">
                        <a:lnSpc>
                          <a:spcPct val="95000"/>
                        </a:lnSpc>
                        <a:spcBef>
                          <a:spcPts val="0"/>
                        </a:spcBef>
                        <a:spcAft>
                          <a:spcPts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ALT increased</a:t>
                      </a:r>
                    </a:p>
                    <a:p>
                      <a:pPr marL="285750" marR="0" lvl="0" indent="-285750" algn="l" defTabSz="914400" rtl="0" eaLnBrk="1" fontAlgn="auto" latinLnBrk="0" hangingPunct="1">
                        <a:lnSpc>
                          <a:spcPct val="95000"/>
                        </a:lnSpc>
                        <a:spcBef>
                          <a:spcPts val="0"/>
                        </a:spcBef>
                        <a:spcAft>
                          <a:spcPts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Amylase increased</a:t>
                      </a:r>
                    </a:p>
                    <a:p>
                      <a:pPr marL="285750" marR="0" lvl="0" indent="-285750" algn="l" defTabSz="914400" rtl="0" eaLnBrk="1" fontAlgn="auto" latinLnBrk="0" hangingPunct="1">
                        <a:lnSpc>
                          <a:spcPct val="95000"/>
                        </a:lnSpc>
                        <a:spcBef>
                          <a:spcPts val="0"/>
                        </a:spcBef>
                        <a:spcAft>
                          <a:spcPts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Diarrhea</a:t>
                      </a:r>
                    </a:p>
                    <a:p>
                      <a:pPr marL="285750" marR="0" lvl="0" indent="-285750" algn="l" defTabSz="914400" rtl="0" eaLnBrk="1" fontAlgn="auto" latinLnBrk="0" hangingPunct="1">
                        <a:lnSpc>
                          <a:spcPct val="95000"/>
                        </a:lnSpc>
                        <a:spcBef>
                          <a:spcPts val="0"/>
                        </a:spcBef>
                        <a:spcAft>
                          <a:spcPts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AST increased</a:t>
                      </a:r>
                    </a:p>
                    <a:p>
                      <a:pPr marL="285750" marR="0" lvl="0" indent="-285750" algn="l" defTabSz="914400" rtl="0" eaLnBrk="1" fontAlgn="auto" latinLnBrk="0" hangingPunct="1">
                        <a:lnSpc>
                          <a:spcPct val="95000"/>
                        </a:lnSpc>
                        <a:spcBef>
                          <a:spcPts val="0"/>
                        </a:spcBef>
                        <a:spcAft>
                          <a:spcPts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Fatigue</a:t>
                      </a:r>
                    </a:p>
                    <a:p>
                      <a:pPr marL="285750" marR="0" lvl="0" indent="-285750" algn="l" defTabSz="914400" rtl="0" eaLnBrk="1" fontAlgn="auto" latinLnBrk="0" hangingPunct="1">
                        <a:lnSpc>
                          <a:spcPct val="95000"/>
                        </a:lnSpc>
                        <a:spcBef>
                          <a:spcPts val="0"/>
                        </a:spcBef>
                        <a:spcAft>
                          <a:spcPts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Hyperglycemia</a:t>
                      </a:r>
                    </a:p>
                    <a:p>
                      <a:pPr marL="285750" marR="0" lvl="0" indent="-285750" algn="l" defTabSz="914400" rtl="0" eaLnBrk="1" fontAlgn="auto" latinLnBrk="0" hangingPunct="1">
                        <a:lnSpc>
                          <a:spcPct val="95000"/>
                        </a:lnSpc>
                        <a:spcBef>
                          <a:spcPts val="0"/>
                        </a:spcBef>
                        <a:spcAft>
                          <a:spcPts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Lipase increased</a:t>
                      </a:r>
                    </a:p>
                    <a:p>
                      <a:pPr marL="285750" marR="0" lvl="0" indent="-285750" algn="l" defTabSz="914400" rtl="0" eaLnBrk="1" fontAlgn="auto" latinLnBrk="0" hangingPunct="1">
                        <a:lnSpc>
                          <a:spcPct val="95000"/>
                        </a:lnSpc>
                        <a:spcBef>
                          <a:spcPts val="0"/>
                        </a:spcBef>
                        <a:spcAft>
                          <a:spcPts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Pneumonitis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95000"/>
                        </a:lnSpc>
                      </a:pPr>
                      <a:endParaRPr lang="en-US" sz="1600" b="0" dirty="0">
                        <a:solidFill>
                          <a:schemeClr val="bg1"/>
                        </a:solidFill>
                        <a:latin typeface="Calibri" panose="020F0502020204030204" pitchFamily="34" charset="0"/>
                        <a:cs typeface="Calibri" panose="020F0502020204030204" pitchFamily="34" charset="0"/>
                      </a:endParaRPr>
                    </a:p>
                    <a:p>
                      <a:pPr algn="ctr">
                        <a:lnSpc>
                          <a:spcPct val="95000"/>
                        </a:lnSpc>
                      </a:pPr>
                      <a:r>
                        <a:rPr lang="en-US" sz="1600" b="0" dirty="0">
                          <a:solidFill>
                            <a:schemeClr val="bg1"/>
                          </a:solidFill>
                          <a:latin typeface="Calibri" panose="020F0502020204030204" pitchFamily="34" charset="0"/>
                          <a:cs typeface="Calibri" panose="020F0502020204030204" pitchFamily="34" charset="0"/>
                        </a:rPr>
                        <a:t>7 (4.6)</a:t>
                      </a:r>
                    </a:p>
                    <a:p>
                      <a:pPr algn="ctr">
                        <a:lnSpc>
                          <a:spcPct val="95000"/>
                        </a:lnSpc>
                      </a:pPr>
                      <a:r>
                        <a:rPr lang="en-US" sz="1600" b="0" dirty="0">
                          <a:solidFill>
                            <a:schemeClr val="bg1"/>
                          </a:solidFill>
                          <a:latin typeface="Calibri" panose="020F0502020204030204" pitchFamily="34" charset="0"/>
                          <a:cs typeface="Calibri" panose="020F0502020204030204" pitchFamily="34" charset="0"/>
                        </a:rPr>
                        <a:t>3 (2.0)</a:t>
                      </a:r>
                    </a:p>
                    <a:p>
                      <a:pPr algn="ctr">
                        <a:lnSpc>
                          <a:spcPct val="95000"/>
                        </a:lnSpc>
                      </a:pPr>
                      <a:r>
                        <a:rPr lang="en-US" sz="1600" b="0" dirty="0">
                          <a:solidFill>
                            <a:schemeClr val="bg1"/>
                          </a:solidFill>
                          <a:latin typeface="Calibri" panose="020F0502020204030204" pitchFamily="34" charset="0"/>
                          <a:cs typeface="Calibri" panose="020F0502020204030204" pitchFamily="34" charset="0"/>
                        </a:rPr>
                        <a:t>1 (0.7)</a:t>
                      </a:r>
                    </a:p>
                    <a:p>
                      <a:pPr algn="ctr">
                        <a:lnSpc>
                          <a:spcPct val="95000"/>
                        </a:lnSpc>
                      </a:pPr>
                      <a:r>
                        <a:rPr lang="en-US" sz="1600" b="0" dirty="0">
                          <a:solidFill>
                            <a:schemeClr val="bg1"/>
                          </a:solidFill>
                          <a:latin typeface="Calibri" panose="020F0502020204030204" pitchFamily="34" charset="0"/>
                          <a:cs typeface="Calibri" panose="020F0502020204030204" pitchFamily="34" charset="0"/>
                        </a:rPr>
                        <a:t>3 (2.0)</a:t>
                      </a:r>
                    </a:p>
                    <a:p>
                      <a:pPr algn="ctr">
                        <a:lnSpc>
                          <a:spcPct val="95000"/>
                        </a:lnSpc>
                      </a:pPr>
                      <a:r>
                        <a:rPr lang="en-US" sz="1600" b="0" dirty="0">
                          <a:solidFill>
                            <a:schemeClr val="bg1"/>
                          </a:solidFill>
                          <a:latin typeface="Calibri" panose="020F0502020204030204" pitchFamily="34" charset="0"/>
                          <a:cs typeface="Calibri" panose="020F0502020204030204" pitchFamily="34" charset="0"/>
                        </a:rPr>
                        <a:t>0</a:t>
                      </a:r>
                    </a:p>
                    <a:p>
                      <a:pPr algn="ctr">
                        <a:lnSpc>
                          <a:spcPct val="95000"/>
                        </a:lnSpc>
                      </a:pPr>
                      <a:r>
                        <a:rPr lang="en-US" sz="1600" b="0" dirty="0">
                          <a:solidFill>
                            <a:schemeClr val="bg1"/>
                          </a:solidFill>
                          <a:latin typeface="Calibri" panose="020F0502020204030204" pitchFamily="34" charset="0"/>
                          <a:cs typeface="Calibri" panose="020F0502020204030204" pitchFamily="34" charset="0"/>
                        </a:rPr>
                        <a:t>1 (0.7)</a:t>
                      </a:r>
                    </a:p>
                    <a:p>
                      <a:pPr algn="ctr">
                        <a:lnSpc>
                          <a:spcPct val="95000"/>
                        </a:lnSpc>
                      </a:pPr>
                      <a:r>
                        <a:rPr lang="en-US" sz="1600" b="0" dirty="0">
                          <a:solidFill>
                            <a:schemeClr val="bg1"/>
                          </a:solidFill>
                          <a:latin typeface="Calibri" panose="020F0502020204030204" pitchFamily="34" charset="0"/>
                          <a:cs typeface="Calibri" panose="020F0502020204030204" pitchFamily="34" charset="0"/>
                        </a:rPr>
                        <a:t>1 (0.7)</a:t>
                      </a:r>
                    </a:p>
                    <a:p>
                      <a:pPr algn="ctr">
                        <a:lnSpc>
                          <a:spcPct val="95000"/>
                        </a:lnSpc>
                      </a:pPr>
                      <a:r>
                        <a:rPr lang="en-US" sz="1600" b="0" dirty="0">
                          <a:solidFill>
                            <a:schemeClr val="bg1"/>
                          </a:solidFill>
                          <a:latin typeface="Calibri" panose="020F0502020204030204" pitchFamily="34" charset="0"/>
                          <a:cs typeface="Calibri" panose="020F0502020204030204" pitchFamily="34" charset="0"/>
                        </a:rPr>
                        <a:t>3 (2.0)</a:t>
                      </a:r>
                    </a:p>
                    <a:p>
                      <a:pPr algn="ctr">
                        <a:lnSpc>
                          <a:spcPct val="95000"/>
                        </a:lnSpc>
                      </a:pPr>
                      <a:r>
                        <a:rPr lang="en-US" sz="1600" b="0" dirty="0">
                          <a:solidFill>
                            <a:schemeClr val="bg1"/>
                          </a:solidFill>
                          <a:latin typeface="Calibri" panose="020F0502020204030204" pitchFamily="34" charset="0"/>
                          <a:cs typeface="Calibri" panose="020F0502020204030204" pitchFamily="34" charset="0"/>
                        </a:rPr>
                        <a:t>2 (1.3)</a:t>
                      </a:r>
                    </a:p>
                  </a:txBody>
                  <a:tcPr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5000"/>
                        </a:lnSpc>
                      </a:pPr>
                      <a:endParaRPr lang="en-US" sz="1600" b="0" dirty="0">
                        <a:solidFill>
                          <a:schemeClr val="bg1"/>
                        </a:solidFill>
                        <a:latin typeface="Calibri" panose="020F0502020204030204" pitchFamily="34" charset="0"/>
                        <a:cs typeface="Calibri" panose="020F0502020204030204" pitchFamily="34" charset="0"/>
                      </a:endParaRPr>
                    </a:p>
                    <a:p>
                      <a:pPr algn="ctr">
                        <a:lnSpc>
                          <a:spcPct val="95000"/>
                        </a:lnSpc>
                      </a:pPr>
                      <a:r>
                        <a:rPr lang="en-US" sz="1600" b="0" dirty="0">
                          <a:solidFill>
                            <a:schemeClr val="bg1"/>
                          </a:solidFill>
                          <a:latin typeface="Calibri" panose="020F0502020204030204" pitchFamily="34" charset="0"/>
                          <a:cs typeface="Calibri" panose="020F0502020204030204" pitchFamily="34" charset="0"/>
                        </a:rPr>
                        <a:t>3 (1.9)</a:t>
                      </a:r>
                    </a:p>
                    <a:p>
                      <a:pPr algn="ctr">
                        <a:lnSpc>
                          <a:spcPct val="95000"/>
                        </a:lnSpc>
                      </a:pPr>
                      <a:r>
                        <a:rPr lang="en-US" sz="1600" b="0" dirty="0">
                          <a:solidFill>
                            <a:schemeClr val="bg1"/>
                          </a:solidFill>
                          <a:latin typeface="Calibri" panose="020F0502020204030204" pitchFamily="34" charset="0"/>
                          <a:cs typeface="Calibri" panose="020F0502020204030204" pitchFamily="34" charset="0"/>
                        </a:rPr>
                        <a:t>3 (1.9)</a:t>
                      </a:r>
                    </a:p>
                    <a:p>
                      <a:pPr algn="ctr">
                        <a:lnSpc>
                          <a:spcPct val="95000"/>
                        </a:lnSpc>
                      </a:pPr>
                      <a:r>
                        <a:rPr lang="en-US" sz="1600" b="0" dirty="0">
                          <a:solidFill>
                            <a:schemeClr val="bg1"/>
                          </a:solidFill>
                          <a:latin typeface="Calibri" panose="020F0502020204030204" pitchFamily="34" charset="0"/>
                          <a:cs typeface="Calibri" panose="020F0502020204030204" pitchFamily="34" charset="0"/>
                        </a:rPr>
                        <a:t>4 (2.5)</a:t>
                      </a:r>
                    </a:p>
                    <a:p>
                      <a:pPr algn="ctr">
                        <a:lnSpc>
                          <a:spcPct val="95000"/>
                        </a:lnSpc>
                      </a:pPr>
                      <a:r>
                        <a:rPr lang="en-US" sz="1600" b="0" dirty="0">
                          <a:solidFill>
                            <a:schemeClr val="bg1"/>
                          </a:solidFill>
                          <a:latin typeface="Calibri" panose="020F0502020204030204" pitchFamily="34" charset="0"/>
                          <a:cs typeface="Calibri" panose="020F0502020204030204" pitchFamily="34" charset="0"/>
                        </a:rPr>
                        <a:t>2 (1.2)</a:t>
                      </a:r>
                    </a:p>
                    <a:p>
                      <a:pPr algn="ctr">
                        <a:lnSpc>
                          <a:spcPct val="95000"/>
                        </a:lnSpc>
                      </a:pPr>
                      <a:r>
                        <a:rPr lang="en-US" sz="1600" b="0" dirty="0">
                          <a:solidFill>
                            <a:schemeClr val="bg1"/>
                          </a:solidFill>
                          <a:latin typeface="Calibri" panose="020F0502020204030204" pitchFamily="34" charset="0"/>
                          <a:cs typeface="Calibri" panose="020F0502020204030204" pitchFamily="34" charset="0"/>
                        </a:rPr>
                        <a:t>4 (2.5)</a:t>
                      </a:r>
                    </a:p>
                    <a:p>
                      <a:pPr algn="ctr">
                        <a:lnSpc>
                          <a:spcPct val="95000"/>
                        </a:lnSpc>
                      </a:pPr>
                      <a:r>
                        <a:rPr lang="en-US" sz="1600" b="0" dirty="0">
                          <a:solidFill>
                            <a:schemeClr val="bg1"/>
                          </a:solidFill>
                          <a:latin typeface="Calibri" panose="020F0502020204030204" pitchFamily="34" charset="0"/>
                          <a:cs typeface="Calibri" panose="020F0502020204030204" pitchFamily="34" charset="0"/>
                        </a:rPr>
                        <a:t>3 (1.9)</a:t>
                      </a:r>
                    </a:p>
                    <a:p>
                      <a:pPr algn="ctr">
                        <a:lnSpc>
                          <a:spcPct val="95000"/>
                        </a:lnSpc>
                      </a:pPr>
                      <a:r>
                        <a:rPr lang="en-US" sz="1600" b="0" dirty="0">
                          <a:solidFill>
                            <a:schemeClr val="bg1"/>
                          </a:solidFill>
                          <a:latin typeface="Calibri" panose="020F0502020204030204" pitchFamily="34" charset="0"/>
                          <a:cs typeface="Calibri" panose="020F0502020204030204" pitchFamily="34" charset="0"/>
                        </a:rPr>
                        <a:t>3 (1.9)</a:t>
                      </a:r>
                    </a:p>
                    <a:p>
                      <a:pPr algn="ctr">
                        <a:lnSpc>
                          <a:spcPct val="95000"/>
                        </a:lnSpc>
                      </a:pPr>
                      <a:r>
                        <a:rPr lang="en-US" sz="1600" b="0" dirty="0">
                          <a:solidFill>
                            <a:schemeClr val="bg1"/>
                          </a:solidFill>
                          <a:latin typeface="Calibri" panose="020F0502020204030204" pitchFamily="34" charset="0"/>
                          <a:cs typeface="Calibri" panose="020F0502020204030204" pitchFamily="34" charset="0"/>
                        </a:rPr>
                        <a:t>1 (0.6)</a:t>
                      </a:r>
                    </a:p>
                    <a:p>
                      <a:pPr algn="ctr">
                        <a:lnSpc>
                          <a:spcPct val="95000"/>
                        </a:lnSpc>
                      </a:pPr>
                      <a:r>
                        <a:rPr lang="en-US" sz="1600" b="0" dirty="0">
                          <a:solidFill>
                            <a:schemeClr val="bg1"/>
                          </a:solidFill>
                          <a:latin typeface="Calibri" panose="020F0502020204030204" pitchFamily="34" charset="0"/>
                          <a:cs typeface="Calibri" panose="020F0502020204030204" pitchFamily="34" charset="0"/>
                        </a:rPr>
                        <a:t>1 (0.6)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053265209"/>
                  </a:ext>
                </a:extLst>
              </a:tr>
            </a:tbl>
          </a:graphicData>
        </a:graphic>
      </p:graphicFrame>
      <p:graphicFrame>
        <p:nvGraphicFramePr>
          <p:cNvPr id="7" name="Table 6">
            <a:extLst>
              <a:ext uri="{FF2B5EF4-FFF2-40B4-BE49-F238E27FC236}">
                <a16:creationId xmlns:a16="http://schemas.microsoft.com/office/drawing/2014/main" id="{04CA674B-493F-B14B-9C4E-40180441D567}"/>
              </a:ext>
            </a:extLst>
          </p:cNvPr>
          <p:cNvGraphicFramePr>
            <a:graphicFrameLocks noGrp="1"/>
          </p:cNvGraphicFramePr>
          <p:nvPr>
            <p:extLst>
              <p:ext uri="{D42A27DB-BD31-4B8C-83A1-F6EECF244321}">
                <p14:modId xmlns:p14="http://schemas.microsoft.com/office/powerpoint/2010/main" val="3019604801"/>
              </p:ext>
            </p:extLst>
          </p:nvPr>
        </p:nvGraphicFramePr>
        <p:xfrm>
          <a:off x="6271358" y="1611313"/>
          <a:ext cx="5460380" cy="4305300"/>
        </p:xfrm>
        <a:graphic>
          <a:graphicData uri="http://schemas.openxmlformats.org/drawingml/2006/table">
            <a:tbl>
              <a:tblPr firstRow="1" bandRow="1">
                <a:tableStyleId>{5C22544A-7EE6-4342-B048-85BDC9FD1C3A}</a:tableStyleId>
              </a:tblPr>
              <a:tblGrid>
                <a:gridCol w="2140505">
                  <a:extLst>
                    <a:ext uri="{9D8B030D-6E8A-4147-A177-3AD203B41FA5}">
                      <a16:colId xmlns:a16="http://schemas.microsoft.com/office/drawing/2014/main" val="637811935"/>
                    </a:ext>
                  </a:extLst>
                </a:gridCol>
                <a:gridCol w="1722922">
                  <a:extLst>
                    <a:ext uri="{9D8B030D-6E8A-4147-A177-3AD203B41FA5}">
                      <a16:colId xmlns:a16="http://schemas.microsoft.com/office/drawing/2014/main" val="1258615700"/>
                    </a:ext>
                  </a:extLst>
                </a:gridCol>
                <a:gridCol w="1596953">
                  <a:extLst>
                    <a:ext uri="{9D8B030D-6E8A-4147-A177-3AD203B41FA5}">
                      <a16:colId xmlns:a16="http://schemas.microsoft.com/office/drawing/2014/main" val="3497476022"/>
                    </a:ext>
                  </a:extLst>
                </a:gridCol>
              </a:tblGrid>
              <a:tr h="699058">
                <a:tc>
                  <a:txBody>
                    <a:bodyPr/>
                    <a:lstStyle/>
                    <a:p>
                      <a:pPr>
                        <a:lnSpc>
                          <a:spcPct val="95000"/>
                        </a:lnSpc>
                      </a:pPr>
                      <a:r>
                        <a:rPr lang="en-US" sz="1600" dirty="0">
                          <a:solidFill>
                            <a:schemeClr val="tx1"/>
                          </a:solidFill>
                          <a:latin typeface="Calibri" panose="020F0502020204030204" pitchFamily="34" charset="0"/>
                          <a:cs typeface="Calibri" panose="020F0502020204030204" pitchFamily="34" charset="0"/>
                        </a:rPr>
                        <a:t>TRAEs, n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lnSpc>
                          <a:spcPct val="95000"/>
                        </a:lnSpc>
                      </a:pPr>
                      <a:r>
                        <a:rPr lang="en-US" sz="1600" dirty="0">
                          <a:solidFill>
                            <a:schemeClr val="tx1"/>
                          </a:solidFill>
                          <a:latin typeface="Calibri" panose="020F0502020204030204" pitchFamily="34" charset="0"/>
                          <a:cs typeface="Calibri" panose="020F0502020204030204" pitchFamily="34" charset="0"/>
                        </a:rPr>
                        <a:t>Cohort A1: </a:t>
                      </a: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S Mincho" panose="02020609040205080304" pitchFamily="49" charset="-128"/>
                          <a:cs typeface="Calibri" panose="020F0502020204030204" pitchFamily="34" charset="0"/>
                        </a:rPr>
                        <a:t>dMMR/MSI-H EC </a:t>
                      </a:r>
                    </a:p>
                    <a:p>
                      <a:pPr algn="ctr">
                        <a:lnSpc>
                          <a:spcPct val="95000"/>
                        </a:lnSpc>
                      </a:pPr>
                      <a:r>
                        <a:rPr lang="en-US" sz="1600" dirty="0">
                          <a:solidFill>
                            <a:schemeClr val="tx1"/>
                          </a:solidFill>
                          <a:latin typeface="Calibri" panose="020F0502020204030204" pitchFamily="34" charset="0"/>
                          <a:cs typeface="Calibri" panose="020F0502020204030204" pitchFamily="34" charset="0"/>
                        </a:rPr>
                        <a:t>(n = 153)</a:t>
                      </a:r>
                    </a:p>
                  </a:txBody>
                  <a:tcPr anchor="ctr">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806455" rtl="0" eaLnBrk="0" fontAlgn="base" latinLnBrk="0" hangingPunct="0">
                        <a:lnSpc>
                          <a:spcPct val="90000"/>
                        </a:lnSpc>
                        <a:spcBef>
                          <a:spcPts val="265"/>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S Mincho" panose="02020609040205080304" pitchFamily="49" charset="-128"/>
                          <a:cs typeface="Calibri" panose="020F0502020204030204" pitchFamily="34" charset="0"/>
                        </a:rPr>
                        <a:t>Cohort A2: </a:t>
                      </a:r>
                      <a:r>
                        <a:rPr lang="en-US" sz="1600" dirty="0">
                          <a:solidFill>
                            <a:srgbClr val="FFFFFF"/>
                          </a:solidFill>
                          <a:latin typeface="Calibri" panose="020F0502020204030204" pitchFamily="34" charset="0"/>
                          <a:ea typeface="MS Mincho" panose="02020609040205080304" pitchFamily="49" charset="-128"/>
                          <a:cs typeface="Calibri" panose="020F0502020204030204" pitchFamily="34" charset="0"/>
                        </a:rPr>
                        <a:t>pMMR/MSS EC </a:t>
                      </a:r>
                      <a:endPar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S Mincho" panose="02020609040205080304" pitchFamily="49" charset="-128"/>
                        <a:cs typeface="Calibri" panose="020F0502020204030204" pitchFamily="34" charset="0"/>
                      </a:endParaRPr>
                    </a:p>
                    <a:p>
                      <a:pPr marL="0" marR="0" lvl="0" indent="0" algn="ctr" defTabSz="806455" rtl="0" eaLnBrk="0" fontAlgn="base" latinLnBrk="0" hangingPunct="0">
                        <a:lnSpc>
                          <a:spcPct val="90000"/>
                        </a:lnSpc>
                        <a:spcBef>
                          <a:spcPts val="265"/>
                        </a:spcBef>
                        <a:spcAft>
                          <a:spcPct val="0"/>
                        </a:spcAft>
                        <a:buClrTx/>
                        <a:buSzTx/>
                        <a:buFontTx/>
                        <a:buNone/>
                        <a:tabLst/>
                        <a:defRPr/>
                      </a:pPr>
                      <a:r>
                        <a:rPr lang="en-US" sz="1600" b="1" dirty="0">
                          <a:solidFill>
                            <a:srgbClr val="FFFFFF"/>
                          </a:solidFill>
                          <a:latin typeface="Calibri" panose="020F0502020204030204" pitchFamily="34" charset="0"/>
                          <a:ea typeface="MS Mincho" panose="02020609040205080304" pitchFamily="49" charset="-128"/>
                          <a:cs typeface="Calibri" panose="020F0502020204030204" pitchFamily="34" charset="0"/>
                        </a:rPr>
                        <a:t>(n = 161)</a:t>
                      </a:r>
                      <a:endPar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S Mincho" panose="02020609040205080304" pitchFamily="49" charset="-128"/>
                        <a:cs typeface="Calibri" panose="020F0502020204030204" pitchFamily="34" charset="0"/>
                      </a:endParaRP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25126964"/>
                  </a:ext>
                </a:extLst>
              </a:tr>
              <a:tr h="1108758">
                <a:tc>
                  <a:txBody>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Grade ≥2 ir</a:t>
                      </a:r>
                      <a:r>
                        <a:rPr lang="en-US" sz="1600" b="0" dirty="0">
                          <a:solidFill>
                            <a:schemeClr val="bg1"/>
                          </a:solidFill>
                          <a:latin typeface="Calibri" panose="020F0502020204030204" pitchFamily="34" charset="0"/>
                          <a:cs typeface="Calibri" panose="020F0502020204030204" pitchFamily="34" charset="0"/>
                        </a:rPr>
                        <a:t>TRAE (≥2%) </a:t>
                      </a:r>
                    </a:p>
                    <a:p>
                      <a:pPr marL="285750" marR="0" lvl="0" indent="-285750" algn="l" defTabSz="914400" rtl="0" eaLnBrk="1" fontAlgn="auto" latinLnBrk="0" hangingPunct="1">
                        <a:lnSpc>
                          <a:spcPct val="95000"/>
                        </a:lnSpc>
                        <a:spcBef>
                          <a:spcPts val="0"/>
                        </a:spcBef>
                        <a:spcAft>
                          <a:spcPts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Hypothyroidism</a:t>
                      </a:r>
                    </a:p>
                    <a:p>
                      <a:pPr marL="285750" marR="0" lvl="0" indent="-285750" algn="l" defTabSz="914400" rtl="0" eaLnBrk="1" fontAlgn="auto" latinLnBrk="0" hangingPunct="1">
                        <a:lnSpc>
                          <a:spcPct val="95000"/>
                        </a:lnSpc>
                        <a:spcBef>
                          <a:spcPts val="0"/>
                        </a:spcBef>
                        <a:spcAft>
                          <a:spcPts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ALT increased</a:t>
                      </a:r>
                    </a:p>
                    <a:p>
                      <a:pPr marL="285750" marR="0" lvl="0" indent="-285750" algn="l" defTabSz="914400" rtl="0" eaLnBrk="1" fontAlgn="auto" latinLnBrk="0" hangingPunct="1">
                        <a:lnSpc>
                          <a:spcPct val="95000"/>
                        </a:lnSpc>
                        <a:spcBef>
                          <a:spcPts val="0"/>
                        </a:spcBef>
                        <a:spcAft>
                          <a:spcPts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AST increased</a:t>
                      </a:r>
                    </a:p>
                    <a:p>
                      <a:pPr marL="285750" marR="0" lvl="0" indent="-285750" algn="l" defTabSz="914400" rtl="0" eaLnBrk="1" fontAlgn="auto" latinLnBrk="0" hangingPunct="1">
                        <a:lnSpc>
                          <a:spcPct val="95000"/>
                        </a:lnSpc>
                        <a:spcBef>
                          <a:spcPts val="0"/>
                        </a:spcBef>
                        <a:spcAft>
                          <a:spcPts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Arthralgia</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lnSpc>
                          <a:spcPct val="95000"/>
                        </a:lnSpc>
                      </a:pPr>
                      <a:endParaRPr lang="en-US" sz="1600" b="0" dirty="0">
                        <a:solidFill>
                          <a:schemeClr val="bg1"/>
                        </a:solidFill>
                        <a:latin typeface="Calibri" panose="020F0502020204030204" pitchFamily="34" charset="0"/>
                        <a:cs typeface="Calibri" panose="020F0502020204030204" pitchFamily="34" charset="0"/>
                      </a:endParaRPr>
                    </a:p>
                    <a:p>
                      <a:pPr algn="ctr">
                        <a:lnSpc>
                          <a:spcPct val="95000"/>
                        </a:lnSpc>
                      </a:pPr>
                      <a:r>
                        <a:rPr lang="en-US" sz="1600" b="0" dirty="0">
                          <a:solidFill>
                            <a:schemeClr val="bg1"/>
                          </a:solidFill>
                          <a:latin typeface="Calibri" panose="020F0502020204030204" pitchFamily="34" charset="0"/>
                          <a:cs typeface="Calibri" panose="020F0502020204030204" pitchFamily="34" charset="0"/>
                        </a:rPr>
                        <a:t>13 (8.5)</a:t>
                      </a:r>
                    </a:p>
                    <a:p>
                      <a:pPr algn="ctr">
                        <a:lnSpc>
                          <a:spcPct val="95000"/>
                        </a:lnSpc>
                      </a:pPr>
                      <a:r>
                        <a:rPr lang="en-US" sz="1600" b="0" dirty="0">
                          <a:solidFill>
                            <a:schemeClr val="bg1"/>
                          </a:solidFill>
                          <a:latin typeface="Calibri" panose="020F0502020204030204" pitchFamily="34" charset="0"/>
                          <a:cs typeface="Calibri" panose="020F0502020204030204" pitchFamily="34" charset="0"/>
                        </a:rPr>
                        <a:t>5 (3.3)</a:t>
                      </a:r>
                    </a:p>
                    <a:p>
                      <a:pPr algn="ctr">
                        <a:lnSpc>
                          <a:spcPct val="95000"/>
                        </a:lnSpc>
                      </a:pPr>
                      <a:r>
                        <a:rPr lang="en-US" sz="1600" b="0" dirty="0">
                          <a:solidFill>
                            <a:schemeClr val="bg1"/>
                          </a:solidFill>
                          <a:latin typeface="Calibri" panose="020F0502020204030204" pitchFamily="34" charset="0"/>
                          <a:cs typeface="Calibri" panose="020F0502020204030204" pitchFamily="34" charset="0"/>
                        </a:rPr>
                        <a:t>2 (1.3)</a:t>
                      </a:r>
                    </a:p>
                    <a:p>
                      <a:pPr algn="ctr">
                        <a:lnSpc>
                          <a:spcPct val="95000"/>
                        </a:lnSpc>
                      </a:pPr>
                      <a:r>
                        <a:rPr lang="en-US" sz="1600" b="0" dirty="0">
                          <a:solidFill>
                            <a:schemeClr val="bg1"/>
                          </a:solidFill>
                          <a:latin typeface="Calibri" panose="020F0502020204030204" pitchFamily="34" charset="0"/>
                          <a:cs typeface="Calibri" panose="020F0502020204030204" pitchFamily="34" charset="0"/>
                        </a:rPr>
                        <a:t>6 (3.9)</a:t>
                      </a:r>
                    </a:p>
                  </a:txBody>
                  <a:tcPr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5000"/>
                        </a:lnSpc>
                      </a:pPr>
                      <a:endParaRPr lang="en-US" sz="1600" b="0" dirty="0">
                        <a:solidFill>
                          <a:schemeClr val="bg1"/>
                        </a:solidFill>
                        <a:latin typeface="Calibri" panose="020F0502020204030204" pitchFamily="34" charset="0"/>
                        <a:cs typeface="Calibri" panose="020F0502020204030204" pitchFamily="34" charset="0"/>
                      </a:endParaRPr>
                    </a:p>
                    <a:p>
                      <a:pPr algn="ctr">
                        <a:lnSpc>
                          <a:spcPct val="95000"/>
                        </a:lnSpc>
                      </a:pPr>
                      <a:r>
                        <a:rPr lang="en-US" sz="1600" b="0" dirty="0">
                          <a:solidFill>
                            <a:schemeClr val="bg1"/>
                          </a:solidFill>
                          <a:latin typeface="Calibri" panose="020F0502020204030204" pitchFamily="34" charset="0"/>
                          <a:cs typeface="Calibri" panose="020F0502020204030204" pitchFamily="34" charset="0"/>
                        </a:rPr>
                        <a:t>13 (8.1)</a:t>
                      </a:r>
                    </a:p>
                    <a:p>
                      <a:pPr algn="ctr">
                        <a:lnSpc>
                          <a:spcPct val="95000"/>
                        </a:lnSpc>
                      </a:pPr>
                      <a:r>
                        <a:rPr lang="en-US" sz="1600" b="0" dirty="0">
                          <a:solidFill>
                            <a:schemeClr val="bg1"/>
                          </a:solidFill>
                          <a:latin typeface="Calibri" panose="020F0502020204030204" pitchFamily="34" charset="0"/>
                          <a:cs typeface="Calibri" panose="020F0502020204030204" pitchFamily="34" charset="0"/>
                        </a:rPr>
                        <a:t>3 (1.9)</a:t>
                      </a:r>
                    </a:p>
                    <a:p>
                      <a:pPr algn="ctr">
                        <a:lnSpc>
                          <a:spcPct val="95000"/>
                        </a:lnSpc>
                      </a:pPr>
                      <a:r>
                        <a:rPr lang="en-US" sz="1600" b="0" dirty="0">
                          <a:solidFill>
                            <a:schemeClr val="bg1"/>
                          </a:solidFill>
                          <a:latin typeface="Calibri" panose="020F0502020204030204" pitchFamily="34" charset="0"/>
                          <a:cs typeface="Calibri" panose="020F0502020204030204" pitchFamily="34" charset="0"/>
                        </a:rPr>
                        <a:t>5 (3.1)</a:t>
                      </a:r>
                    </a:p>
                    <a:p>
                      <a:pPr algn="ctr">
                        <a:lnSpc>
                          <a:spcPct val="95000"/>
                        </a:lnSpc>
                      </a:pPr>
                      <a:r>
                        <a:rPr lang="en-US" sz="1600" b="0" dirty="0">
                          <a:solidFill>
                            <a:schemeClr val="bg1"/>
                          </a:solidFill>
                          <a:latin typeface="Calibri" panose="020F0502020204030204" pitchFamily="34" charset="0"/>
                          <a:cs typeface="Calibri" panose="020F0502020204030204" pitchFamily="34" charset="0"/>
                        </a:rPr>
                        <a:t>4 (2.5)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830213593"/>
                  </a:ext>
                </a:extLst>
              </a:tr>
              <a:tr h="903232">
                <a:tc>
                  <a:txBody>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Grade ≥3 ir</a:t>
                      </a:r>
                      <a:r>
                        <a:rPr lang="en-US" sz="1600" b="0" dirty="0">
                          <a:solidFill>
                            <a:schemeClr val="bg1"/>
                          </a:solidFill>
                          <a:latin typeface="Calibri" panose="020F0502020204030204" pitchFamily="34" charset="0"/>
                          <a:cs typeface="Calibri" panose="020F0502020204030204" pitchFamily="34" charset="0"/>
                        </a:rPr>
                        <a:t>TRAE (≥1%) </a:t>
                      </a:r>
                    </a:p>
                    <a:p>
                      <a:pPr marL="285750" marR="0" lvl="0" indent="-285750" algn="l" defTabSz="914400" rtl="0" eaLnBrk="1" fontAlgn="auto" latinLnBrk="0" hangingPunct="1">
                        <a:lnSpc>
                          <a:spcPct val="95000"/>
                        </a:lnSpc>
                        <a:spcBef>
                          <a:spcPts val="0"/>
                        </a:spcBef>
                        <a:spcAft>
                          <a:spcPts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ALT increased</a:t>
                      </a:r>
                    </a:p>
                    <a:p>
                      <a:pPr marL="285750" marR="0" lvl="0" indent="-285750" algn="l" defTabSz="914400" rtl="0" eaLnBrk="1" fontAlgn="auto" latinLnBrk="0" hangingPunct="1">
                        <a:lnSpc>
                          <a:spcPct val="95000"/>
                        </a:lnSpc>
                        <a:spcBef>
                          <a:spcPts val="0"/>
                        </a:spcBef>
                        <a:spcAft>
                          <a:spcPts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AST increased</a:t>
                      </a:r>
                    </a:p>
                    <a:p>
                      <a:pPr marL="285750" marR="0" lvl="0" indent="-285750" algn="l" defTabSz="914400" rtl="0" eaLnBrk="1" fontAlgn="auto" latinLnBrk="0" hangingPunct="1">
                        <a:lnSpc>
                          <a:spcPct val="95000"/>
                        </a:lnSpc>
                        <a:spcBef>
                          <a:spcPts val="0"/>
                        </a:spcBef>
                        <a:spcAft>
                          <a:spcPts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Pneumonitis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95000"/>
                        </a:lnSpc>
                      </a:pPr>
                      <a:endParaRPr lang="en-US" sz="1600" b="0" dirty="0">
                        <a:solidFill>
                          <a:schemeClr val="bg1"/>
                        </a:solidFill>
                        <a:latin typeface="Calibri" panose="020F0502020204030204" pitchFamily="34" charset="0"/>
                        <a:cs typeface="Calibri" panose="020F0502020204030204" pitchFamily="34" charset="0"/>
                      </a:endParaRPr>
                    </a:p>
                    <a:p>
                      <a:pPr algn="ctr">
                        <a:lnSpc>
                          <a:spcPct val="95000"/>
                        </a:lnSpc>
                      </a:pPr>
                      <a:r>
                        <a:rPr lang="en-US" sz="1600" b="0" dirty="0">
                          <a:solidFill>
                            <a:schemeClr val="bg1"/>
                          </a:solidFill>
                          <a:latin typeface="Calibri" panose="020F0502020204030204" pitchFamily="34" charset="0"/>
                          <a:cs typeface="Calibri" panose="020F0502020204030204" pitchFamily="34" charset="0"/>
                        </a:rPr>
                        <a:t>3 (2.0)</a:t>
                      </a:r>
                    </a:p>
                    <a:p>
                      <a:pPr algn="ctr">
                        <a:lnSpc>
                          <a:spcPct val="95000"/>
                        </a:lnSpc>
                      </a:pPr>
                      <a:r>
                        <a:rPr lang="en-US" sz="1600" b="0" dirty="0">
                          <a:solidFill>
                            <a:schemeClr val="bg1"/>
                          </a:solidFill>
                          <a:latin typeface="Calibri" panose="020F0502020204030204" pitchFamily="34" charset="0"/>
                          <a:cs typeface="Calibri" panose="020F0502020204030204" pitchFamily="34" charset="0"/>
                        </a:rPr>
                        <a:t>0</a:t>
                      </a:r>
                    </a:p>
                    <a:p>
                      <a:pPr algn="ctr">
                        <a:lnSpc>
                          <a:spcPct val="95000"/>
                        </a:lnSpc>
                      </a:pPr>
                      <a:r>
                        <a:rPr lang="en-US" sz="1600" b="0" dirty="0">
                          <a:solidFill>
                            <a:schemeClr val="bg1"/>
                          </a:solidFill>
                          <a:latin typeface="Calibri" panose="020F0502020204030204" pitchFamily="34" charset="0"/>
                          <a:cs typeface="Calibri" panose="020F0502020204030204" pitchFamily="34" charset="0"/>
                        </a:rPr>
                        <a:t>2 (1.3)</a:t>
                      </a:r>
                    </a:p>
                  </a:txBody>
                  <a:tcPr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5000"/>
                        </a:lnSpc>
                      </a:pPr>
                      <a:endParaRPr lang="en-US" sz="1600" b="0" dirty="0">
                        <a:solidFill>
                          <a:schemeClr val="bg1"/>
                        </a:solidFill>
                        <a:latin typeface="Calibri" panose="020F0502020204030204" pitchFamily="34" charset="0"/>
                        <a:cs typeface="Calibri" panose="020F0502020204030204" pitchFamily="34" charset="0"/>
                      </a:endParaRPr>
                    </a:p>
                    <a:p>
                      <a:pPr algn="ctr">
                        <a:lnSpc>
                          <a:spcPct val="95000"/>
                        </a:lnSpc>
                      </a:pPr>
                      <a:r>
                        <a:rPr lang="en-US" sz="1600" b="0" dirty="0">
                          <a:solidFill>
                            <a:schemeClr val="bg1"/>
                          </a:solidFill>
                          <a:latin typeface="Calibri" panose="020F0502020204030204" pitchFamily="34" charset="0"/>
                          <a:cs typeface="Calibri" panose="020F0502020204030204" pitchFamily="34" charset="0"/>
                        </a:rPr>
                        <a:t>3 (1.9)</a:t>
                      </a:r>
                    </a:p>
                    <a:p>
                      <a:pPr algn="ctr">
                        <a:lnSpc>
                          <a:spcPct val="95000"/>
                        </a:lnSpc>
                      </a:pPr>
                      <a:r>
                        <a:rPr lang="en-US" sz="1600" b="0" dirty="0">
                          <a:solidFill>
                            <a:schemeClr val="bg1"/>
                          </a:solidFill>
                          <a:latin typeface="Calibri" panose="020F0502020204030204" pitchFamily="34" charset="0"/>
                          <a:cs typeface="Calibri" panose="020F0502020204030204" pitchFamily="34" charset="0"/>
                        </a:rPr>
                        <a:t>4 (2.5)</a:t>
                      </a:r>
                    </a:p>
                    <a:p>
                      <a:pPr algn="ctr">
                        <a:lnSpc>
                          <a:spcPct val="95000"/>
                        </a:lnSpc>
                      </a:pPr>
                      <a:r>
                        <a:rPr lang="en-US" sz="1600" b="0" dirty="0">
                          <a:solidFill>
                            <a:schemeClr val="bg1"/>
                          </a:solidFill>
                          <a:latin typeface="Calibri" panose="020F0502020204030204" pitchFamily="34" charset="0"/>
                          <a:cs typeface="Calibri" panose="020F0502020204030204" pitchFamily="34" charset="0"/>
                        </a:rPr>
                        <a:t>1 (0.6)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053265209"/>
                  </a:ext>
                </a:extLst>
              </a:tr>
              <a:tr h="1108758">
                <a:tc>
                  <a:txBody>
                    <a:bodyP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Any grade </a:t>
                      </a:r>
                      <a:r>
                        <a:rPr lang="en-US" sz="1600" b="0" dirty="0">
                          <a:solidFill>
                            <a:schemeClr val="bg1"/>
                          </a:solidFill>
                          <a:latin typeface="Calibri" panose="020F0502020204030204" pitchFamily="34" charset="0"/>
                          <a:cs typeface="Calibri" panose="020F0502020204030204" pitchFamily="34" charset="0"/>
                        </a:rPr>
                        <a:t>TRAE leading to d/c (≥1%) </a:t>
                      </a:r>
                    </a:p>
                    <a:p>
                      <a:pPr marL="285750" marR="0" lvl="0" indent="-285750" algn="l" defTabSz="914400" rtl="0" eaLnBrk="1" fontAlgn="auto" latinLnBrk="0" hangingPunct="1">
                        <a:lnSpc>
                          <a:spcPct val="95000"/>
                        </a:lnSpc>
                        <a:spcBef>
                          <a:spcPts val="0"/>
                        </a:spcBef>
                        <a:spcAft>
                          <a:spcPts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ALT increased</a:t>
                      </a:r>
                    </a:p>
                    <a:p>
                      <a:pPr marL="285750" marR="0" lvl="0" indent="-285750" algn="l" defTabSz="914400" rtl="0" eaLnBrk="1" fontAlgn="auto" latinLnBrk="0" hangingPunct="1">
                        <a:lnSpc>
                          <a:spcPct val="95000"/>
                        </a:lnSpc>
                        <a:spcBef>
                          <a:spcPts val="0"/>
                        </a:spcBef>
                        <a:spcAft>
                          <a:spcPts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AST increased</a:t>
                      </a:r>
                    </a:p>
                    <a:p>
                      <a:pPr marL="285750" marR="0" lvl="0" indent="-285750" algn="l" defTabSz="914400" rtl="0" eaLnBrk="1" fontAlgn="auto" latinLnBrk="0" hangingPunct="1">
                        <a:lnSpc>
                          <a:spcPct val="95000"/>
                        </a:lnSpc>
                        <a:spcBef>
                          <a:spcPts val="0"/>
                        </a:spcBef>
                        <a:spcAft>
                          <a:spcPts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Pneumonitis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lnSpc>
                          <a:spcPct val="95000"/>
                        </a:lnSpc>
                      </a:pPr>
                      <a:endParaRPr lang="en-US" sz="1600" b="0" dirty="0">
                        <a:solidFill>
                          <a:schemeClr val="bg1"/>
                        </a:solidFill>
                        <a:latin typeface="Calibri" panose="020F0502020204030204" pitchFamily="34" charset="0"/>
                        <a:cs typeface="Calibri" panose="020F0502020204030204" pitchFamily="34" charset="0"/>
                      </a:endParaRPr>
                    </a:p>
                    <a:p>
                      <a:pPr algn="ctr">
                        <a:lnSpc>
                          <a:spcPct val="95000"/>
                        </a:lnSpc>
                      </a:pPr>
                      <a:endParaRPr lang="en-US" sz="1600" b="0" dirty="0">
                        <a:solidFill>
                          <a:schemeClr val="bg1"/>
                        </a:solidFill>
                        <a:latin typeface="Calibri" panose="020F0502020204030204" pitchFamily="34" charset="0"/>
                        <a:cs typeface="Calibri" panose="020F0502020204030204" pitchFamily="34" charset="0"/>
                      </a:endParaRPr>
                    </a:p>
                    <a:p>
                      <a:pPr algn="ctr">
                        <a:lnSpc>
                          <a:spcPct val="95000"/>
                        </a:lnSpc>
                      </a:pPr>
                      <a:r>
                        <a:rPr lang="en-US" sz="1600" b="0" dirty="0">
                          <a:solidFill>
                            <a:schemeClr val="bg1"/>
                          </a:solidFill>
                          <a:latin typeface="Calibri" panose="020F0502020204030204" pitchFamily="34" charset="0"/>
                          <a:cs typeface="Calibri" panose="020F0502020204030204" pitchFamily="34" charset="0"/>
                        </a:rPr>
                        <a:t>2 (1.3)</a:t>
                      </a:r>
                    </a:p>
                    <a:p>
                      <a:pPr algn="ctr">
                        <a:lnSpc>
                          <a:spcPct val="95000"/>
                        </a:lnSpc>
                      </a:pPr>
                      <a:r>
                        <a:rPr lang="en-US" sz="1600" b="0" dirty="0">
                          <a:solidFill>
                            <a:schemeClr val="bg1"/>
                          </a:solidFill>
                          <a:latin typeface="Calibri" panose="020F0502020204030204" pitchFamily="34" charset="0"/>
                          <a:cs typeface="Calibri" panose="020F0502020204030204" pitchFamily="34" charset="0"/>
                        </a:rPr>
                        <a:t>1 (0.7)</a:t>
                      </a:r>
                    </a:p>
                    <a:p>
                      <a:pPr algn="ctr">
                        <a:lnSpc>
                          <a:spcPct val="95000"/>
                        </a:lnSpc>
                      </a:pPr>
                      <a:r>
                        <a:rPr lang="en-US" sz="1600" b="0" dirty="0">
                          <a:solidFill>
                            <a:schemeClr val="bg1"/>
                          </a:solidFill>
                          <a:latin typeface="Calibri" panose="020F0502020204030204" pitchFamily="34" charset="0"/>
                          <a:cs typeface="Calibri" panose="020F0502020204030204" pitchFamily="34" charset="0"/>
                        </a:rPr>
                        <a:t>2 (1.3)</a:t>
                      </a:r>
                    </a:p>
                  </a:txBody>
                  <a:tcPr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5000"/>
                        </a:lnSpc>
                      </a:pPr>
                      <a:endParaRPr lang="en-US" sz="1600" b="0" dirty="0">
                        <a:solidFill>
                          <a:schemeClr val="bg1"/>
                        </a:solidFill>
                        <a:latin typeface="Calibri" panose="020F0502020204030204" pitchFamily="34" charset="0"/>
                        <a:cs typeface="Calibri" panose="020F0502020204030204" pitchFamily="34" charset="0"/>
                      </a:endParaRPr>
                    </a:p>
                    <a:p>
                      <a:pPr algn="ctr">
                        <a:lnSpc>
                          <a:spcPct val="95000"/>
                        </a:lnSpc>
                      </a:pPr>
                      <a:endParaRPr lang="en-US" sz="1600" b="0" dirty="0">
                        <a:solidFill>
                          <a:schemeClr val="bg1"/>
                        </a:solidFill>
                        <a:latin typeface="Calibri" panose="020F0502020204030204" pitchFamily="34" charset="0"/>
                        <a:cs typeface="Calibri" panose="020F0502020204030204" pitchFamily="34" charset="0"/>
                      </a:endParaRPr>
                    </a:p>
                    <a:p>
                      <a:pPr algn="ctr">
                        <a:lnSpc>
                          <a:spcPct val="95000"/>
                        </a:lnSpc>
                      </a:pPr>
                      <a:r>
                        <a:rPr lang="en-US" sz="1600" b="0" dirty="0">
                          <a:solidFill>
                            <a:schemeClr val="bg1"/>
                          </a:solidFill>
                          <a:latin typeface="Calibri" panose="020F0502020204030204" pitchFamily="34" charset="0"/>
                          <a:cs typeface="Calibri" panose="020F0502020204030204" pitchFamily="34" charset="0"/>
                        </a:rPr>
                        <a:t>3 (1.9)</a:t>
                      </a:r>
                    </a:p>
                    <a:p>
                      <a:pPr algn="ctr">
                        <a:lnSpc>
                          <a:spcPct val="95000"/>
                        </a:lnSpc>
                      </a:pPr>
                      <a:r>
                        <a:rPr lang="en-US" sz="1600" b="0" dirty="0">
                          <a:solidFill>
                            <a:schemeClr val="bg1"/>
                          </a:solidFill>
                          <a:latin typeface="Calibri" panose="020F0502020204030204" pitchFamily="34" charset="0"/>
                          <a:cs typeface="Calibri" panose="020F0502020204030204" pitchFamily="34" charset="0"/>
                        </a:rPr>
                        <a:t>2 (1.2)</a:t>
                      </a:r>
                    </a:p>
                    <a:p>
                      <a:pPr algn="ctr">
                        <a:lnSpc>
                          <a:spcPct val="95000"/>
                        </a:lnSpc>
                      </a:pPr>
                      <a:r>
                        <a:rPr lang="en-US" sz="1600" b="0" dirty="0">
                          <a:solidFill>
                            <a:schemeClr val="bg1"/>
                          </a:solidFill>
                          <a:latin typeface="Calibri" panose="020F0502020204030204" pitchFamily="34" charset="0"/>
                          <a:cs typeface="Calibri" panose="020F0502020204030204" pitchFamily="34" charset="0"/>
                        </a:rPr>
                        <a:t>1 (0.6)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533158155"/>
                  </a:ext>
                </a:extLst>
              </a:tr>
            </a:tbl>
          </a:graphicData>
        </a:graphic>
      </p:graphicFrame>
    </p:spTree>
    <p:extLst>
      <p:ext uri="{BB962C8B-B14F-4D97-AF65-F5344CB8AC3E}">
        <p14:creationId xmlns:p14="http://schemas.microsoft.com/office/powerpoint/2010/main" val="24094781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GARNET Cohorts A1 and A2: Conclusions</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a:xfrm>
            <a:off x="604675" y="1513047"/>
            <a:ext cx="11117933" cy="4650686"/>
          </a:xfrm>
        </p:spPr>
        <p:txBody>
          <a:bodyPr/>
          <a:lstStyle/>
          <a:p>
            <a:r>
              <a:rPr lang="en-US" altLang="en-US" dirty="0"/>
              <a:t>In patients with previously treated </a:t>
            </a:r>
            <a:r>
              <a:rPr lang="en-US" kern="1200" dirty="0">
                <a:solidFill>
                  <a:srgbClr val="000000"/>
                </a:solidFill>
                <a:cs typeface="Calibri" panose="020F0502020204030204" pitchFamily="34" charset="0"/>
              </a:rPr>
              <a:t>recurrent or advanced </a:t>
            </a:r>
            <a:br>
              <a:rPr lang="en-US" kern="1200" dirty="0">
                <a:solidFill>
                  <a:srgbClr val="000000"/>
                </a:solidFill>
                <a:cs typeface="Calibri" panose="020F0502020204030204" pitchFamily="34" charset="0"/>
              </a:rPr>
            </a:br>
            <a:r>
              <a:rPr lang="en-US" kern="1200" dirty="0">
                <a:solidFill>
                  <a:srgbClr val="000000"/>
                </a:solidFill>
                <a:cs typeface="Calibri" panose="020F0502020204030204" pitchFamily="34" charset="0"/>
              </a:rPr>
              <a:t>dMMR/MSI-H or pMMR/MSS endometrial cancer, dostarlimab was associated with significant clinical activity</a:t>
            </a:r>
          </a:p>
          <a:p>
            <a:pPr lvl="1"/>
            <a:r>
              <a:rPr lang="en-US" altLang="en-US" dirty="0"/>
              <a:t>ORR 45.4% in </a:t>
            </a:r>
            <a:r>
              <a:rPr lang="en-US" kern="1200" dirty="0">
                <a:solidFill>
                  <a:srgbClr val="000000"/>
                </a:solidFill>
                <a:cs typeface="Calibri" panose="020F0502020204030204" pitchFamily="34" charset="0"/>
              </a:rPr>
              <a:t>dMMR/MSI-H group and 15.4% in pMMR/MSS group</a:t>
            </a:r>
          </a:p>
          <a:p>
            <a:pPr lvl="1"/>
            <a:r>
              <a:rPr lang="en-US" altLang="en-US" dirty="0"/>
              <a:t>Median DoR not reached in </a:t>
            </a:r>
            <a:r>
              <a:rPr lang="en-US" kern="1200" dirty="0">
                <a:solidFill>
                  <a:srgbClr val="000000"/>
                </a:solidFill>
                <a:cs typeface="Calibri" panose="020F0502020204030204" pitchFamily="34" charset="0"/>
              </a:rPr>
              <a:t>dMMR/MSI-H group </a:t>
            </a:r>
            <a:r>
              <a:rPr lang="en-US" altLang="en-US" dirty="0"/>
              <a:t>and 19.4 mo in </a:t>
            </a:r>
            <a:r>
              <a:rPr lang="en-US" kern="1200" dirty="0">
                <a:solidFill>
                  <a:srgbClr val="000000"/>
                </a:solidFill>
                <a:cs typeface="Calibri" panose="020F0502020204030204" pitchFamily="34" charset="0"/>
              </a:rPr>
              <a:t>pMMR/MSS group</a:t>
            </a:r>
          </a:p>
          <a:p>
            <a:r>
              <a:rPr lang="en-US" altLang="en-US" dirty="0"/>
              <a:t>Dostarlimab was tolerable</a:t>
            </a:r>
          </a:p>
          <a:p>
            <a:pPr lvl="1"/>
            <a:r>
              <a:rPr lang="en-US" altLang="en-US" dirty="0"/>
              <a:t>Most TRAEs grade 1 or 2 severity</a:t>
            </a:r>
          </a:p>
          <a:p>
            <a:pPr lvl="1"/>
            <a:r>
              <a:rPr lang="en-US" altLang="en-US" dirty="0"/>
              <a:t>Low rate of discontinuations for TRAEs (8.6%)</a:t>
            </a:r>
          </a:p>
          <a:p>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Oaknin. ASCO 2022. Abstr 5509.</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16776672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clinicaloptions.com/oncology</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ASCO 2022!</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a:xfrm>
            <a:off x="609759" y="1895478"/>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9" name="TextBox 8">
            <a:extLst>
              <a:ext uri="{FF2B5EF4-FFF2-40B4-BE49-F238E27FC236}">
                <a16:creationId xmlns:a16="http://schemas.microsoft.com/office/drawing/2014/main" id="{2B3D8715-3671-6231-4E95-763DF820789A}"/>
              </a:ext>
            </a:extLst>
          </p:cNvPr>
          <p:cNvSpPr txBox="1"/>
          <p:nvPr/>
        </p:nvSpPr>
        <p:spPr bwMode="auto">
          <a:xfrm>
            <a:off x="4361180" y="2898581"/>
            <a:ext cx="6121400"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Hematologic malignancies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Lung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Skin cancer</a:t>
            </a:r>
          </a:p>
        </p:txBody>
      </p:sp>
      <p:sp>
        <p:nvSpPr>
          <p:cNvPr id="7" name="TextBox 6">
            <a:extLst>
              <a:ext uri="{FF2B5EF4-FFF2-40B4-BE49-F238E27FC236}">
                <a16:creationId xmlns:a16="http://schemas.microsoft.com/office/drawing/2014/main" id="{2F7ECA82-B7A8-261A-145B-BB5D200DC085}"/>
              </a:ext>
            </a:extLst>
          </p:cNvPr>
          <p:cNvSpPr txBox="1"/>
          <p:nvPr/>
        </p:nvSpPr>
        <p:spPr bwMode="auto">
          <a:xfrm>
            <a:off x="612517" y="2901187"/>
            <a:ext cx="36513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200" dirty="0">
                <a:solidFill>
                  <a:schemeClr val="bg2"/>
                </a:solidFill>
                <a:latin typeface="Calibri" panose="020F0502020204030204" pitchFamily="34" charset="0"/>
                <a:cs typeface="Arial" panose="020B0604020202020204" pitchFamily="34" charset="0"/>
              </a:rPr>
              <a:t>Breast cancer</a:t>
            </a:r>
            <a:endPar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endParaRP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Gastrointestinal cancers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Gynecologic cancers</a:t>
            </a:r>
          </a:p>
        </p:txBody>
      </p:sp>
    </p:spTree>
  </p:cSld>
  <p:clrMapOvr>
    <a:masterClrMapping/>
  </p:clrMapOvr>
</p:sld>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Document_x0020_Category xmlns="7e9ad999-b912-4a42-a8cf-26bca51b2f0a">Conference Capsule Slides</Document_x0020_Category>
    <_dlc_DocId xmlns="d54cbe69-32bd-412a-b004-9152f949605e">56M7VY3CDVN5-1800949475-2</_dlc_DocId>
    <_dlc_DocIdUrl xmlns="d54cbe69-32bd-412a-b004-9152f949605e">
      <Url>https://intranet.clinicaloptions.com/mews/oncology/ONC_2022_ASCO_CF_(PRP5083)/GYN_5509_Oaknin/_layouts/15/DocIdRedir.aspx?ID=56M7VY3CDVN5-1800949475-2</Url>
      <Description>56M7VY3CDVN5-1800949475-2</Description>
    </_dlc_DocIdUrl>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182FEC222A56FC47BADF0884349246F4" ma:contentTypeVersion="1" ma:contentTypeDescription="Create a new document." ma:contentTypeScope="" ma:versionID="000f7b15b8ed346c70db55d7c4a00f1f">
  <xsd:schema xmlns:xsd="http://www.w3.org/2001/XMLSchema" xmlns:xs="http://www.w3.org/2001/XMLSchema" xmlns:p="http://schemas.microsoft.com/office/2006/metadata/properties" xmlns:ns2="d54cbe69-32bd-412a-b004-9152f949605e" xmlns:ns3="7e9ad999-b912-4a42-a8cf-26bca51b2f0a" targetNamespace="http://schemas.microsoft.com/office/2006/metadata/properties" ma:root="true" ma:fieldsID="c8ad67ad21af0b689faca9c6918b57c8" ns2:_="" ns3:_="">
    <xsd:import namespace="d54cbe69-32bd-412a-b004-9152f949605e"/>
    <xsd:import namespace="7e9ad999-b912-4a42-a8cf-26bca51b2f0a"/>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7e9ad999-b912-4a42-a8cf-26bca51b2f0a"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79CF4FFB-968B-4032-A963-57515F9FB8F6}">
  <ds:schemaRefs>
    <ds:schemaRef ds:uri="http://purl.org/dc/elements/1.1/"/>
    <ds:schemaRef ds:uri="http://schemas.microsoft.com/office/2006/documentManagement/types"/>
    <ds:schemaRef ds:uri="http://purl.org/dc/terms/"/>
    <ds:schemaRef ds:uri="http://www.w3.org/XML/1998/namespace"/>
    <ds:schemaRef ds:uri="http://purl.org/dc/dcmitype/"/>
    <ds:schemaRef ds:uri="http://schemas.microsoft.com/office/infopath/2007/PartnerControls"/>
    <ds:schemaRef ds:uri="http://schemas.openxmlformats.org/package/2006/metadata/core-properties"/>
    <ds:schemaRef ds:uri="7e9ad999-b912-4a42-a8cf-26bca51b2f0a"/>
    <ds:schemaRef ds:uri="d54cbe69-32bd-412a-b004-9152f949605e"/>
    <ds:schemaRef ds:uri="http://schemas.microsoft.com/office/2006/metadata/properties"/>
  </ds:schemaRefs>
</ds:datastoreItem>
</file>

<file path=customXml/itemProps2.xml><?xml version="1.0" encoding="utf-8"?>
<ds:datastoreItem xmlns:ds="http://schemas.openxmlformats.org/officeDocument/2006/customXml" ds:itemID="{40620CC2-DB8F-4F84-99E7-1091C2B1EC38}">
  <ds:schemaRefs>
    <ds:schemaRef ds:uri="http://schemas.microsoft.com/sharepoint/v3/contenttype/forms"/>
  </ds:schemaRefs>
</ds:datastoreItem>
</file>

<file path=customXml/itemProps3.xml><?xml version="1.0" encoding="utf-8"?>
<ds:datastoreItem xmlns:ds="http://schemas.openxmlformats.org/officeDocument/2006/customXml" ds:itemID="{F994FF3D-E2B8-4E5E-84C4-74A2C8E98C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7e9ad999-b912-4a42-a8cf-26bca51b2f0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CC39B413-971E-4D1D-8A23-A0169A824C2F}">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otalTime>1654</TotalTime>
  <Words>2691</Words>
  <Application>Microsoft Office PowerPoint</Application>
  <PresentationFormat>Widescreen</PresentationFormat>
  <Paragraphs>613</Paragraphs>
  <Slides>12</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Times</vt:lpstr>
      <vt:lpstr>Wingdings</vt:lpstr>
      <vt:lpstr>2022_CCO_Template</vt:lpstr>
      <vt:lpstr>GARNET: Update From Phase I Trial of Dostarlimab in Patients With Advanced or Recurrent dMMR/MSI-H or pMMR/MSS Endometrial Cancer</vt:lpstr>
      <vt:lpstr>About These Slides</vt:lpstr>
      <vt:lpstr>GARNET Cohorts A1 and A2: Background</vt:lpstr>
      <vt:lpstr>GARNET Cohorts A1 and A2: Study Design</vt:lpstr>
      <vt:lpstr>GARNET Cohorts A1 and A2: Baseline Characteristics</vt:lpstr>
      <vt:lpstr>GARNET Cohorts A1 and A2: Primary Endpoint Analysis</vt:lpstr>
      <vt:lpstr>GARNET Cohorts A1 and A2: PFS</vt:lpstr>
      <vt:lpstr>GARNET Cohorts A1 and A2: OS</vt:lpstr>
      <vt:lpstr>GARNET Cohorts A1 and A2: Safety</vt:lpstr>
      <vt:lpstr>GARNET Cohorts A1 and A2: TRAEs</vt:lpstr>
      <vt:lpstr>GARNET Cohorts A1 and A2: Conclusions</vt:lpstr>
      <vt:lpstr>Go Online for More CCO  Coverage of ASCO 2022!</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GARNET: Update From Phase I Trial of Dostarlimab in Patients With Advanced or Recurrent dMMR/MSI-H or pMMR/MSS Endometrial Cancer</dc:title>
  <dc:creator>Timothy Quill</dc:creator>
  <cp:lastModifiedBy>Natalia Kolenko</cp:lastModifiedBy>
  <cp:revision>43</cp:revision>
  <dcterms:created xsi:type="dcterms:W3CDTF">2022-06-02T23:20:10Z</dcterms:created>
  <dcterms:modified xsi:type="dcterms:W3CDTF">2022-06-10T17:49:17Z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0x010100182FEC222A56FC47BADF0884349246F4</vt:lpwstr>
  </property>
  <property fmtid="{D5CDD505-2E9C-101B-9397-08002B2CF9AE}" pid="3" name="_dlc_DocIdItemGuid">
    <vt:lpwstr>21f00962-8981-44d5-8ab1-59147c6bd977</vt:lpwstr>
  </property>
</Properties>
</file>