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9"/>
  </p:notesMasterIdLst>
  <p:handoutMasterIdLst>
    <p:handoutMasterId r:id="rId30"/>
  </p:handoutMasterIdLst>
  <p:sldIdLst>
    <p:sldId id="321" r:id="rId7"/>
    <p:sldId id="308" r:id="rId8"/>
    <p:sldId id="296" r:id="rId9"/>
    <p:sldId id="2147470247" r:id="rId10"/>
    <p:sldId id="2147474021" r:id="rId11"/>
    <p:sldId id="2147473978" r:id="rId12"/>
    <p:sldId id="2147474055" r:id="rId13"/>
    <p:sldId id="338" r:id="rId14"/>
    <p:sldId id="2147473980" r:id="rId15"/>
    <p:sldId id="2147474045" r:id="rId16"/>
    <p:sldId id="2134806273" r:id="rId17"/>
    <p:sldId id="1747256497" r:id="rId18"/>
    <p:sldId id="2147474029" r:id="rId19"/>
    <p:sldId id="2147474026" r:id="rId20"/>
    <p:sldId id="2147474030" r:id="rId21"/>
    <p:sldId id="2147474056" r:id="rId22"/>
    <p:sldId id="2147474053" r:id="rId23"/>
    <p:sldId id="535" r:id="rId24"/>
    <p:sldId id="2147474057" r:id="rId25"/>
    <p:sldId id="2147474054" r:id="rId26"/>
    <p:sldId id="2147474041" r:id="rId27"/>
    <p:sldId id="318" r:id="rId28"/>
  </p:sldIdLst>
  <p:sldSz cx="12192000" cy="6858000"/>
  <p:notesSz cx="7315200" cy="9601200"/>
  <p:custDataLst>
    <p:tags r:id="rId3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LINICALOPTIONS\tquill" initials="C" lastIdx="1" clrIdx="15">
    <p:extLst>
      <p:ext uri="{19B8F6BF-5375-455C-9EA6-DF929625EA0E}">
        <p15:presenceInfo xmlns:p15="http://schemas.microsoft.com/office/powerpoint/2012/main" userId="CLINICALOPTIONS\tquill" providerId="None"/>
      </p:ext>
    </p:extLst>
  </p:cmAuthor>
  <p:cmAuthor id="17" name="Marie Becker" initials="MB" lastIdx="20" clrIdx="16">
    <p:extLst>
      <p:ext uri="{19B8F6BF-5375-455C-9EA6-DF929625EA0E}">
        <p15:presenceInfo xmlns:p15="http://schemas.microsoft.com/office/powerpoint/2012/main" userId="S::mbecker@clinicaloptions.com::a16991b8-7bb5-4da5-98af-c360d036dd20" providerId="AD"/>
      </p:ext>
    </p:extLst>
  </p:cmAuthor>
  <p:cmAuthor id="18" name="mcartwright@clinicaloptions.com" initials="m" lastIdx="39" clrIdx="17">
    <p:extLst>
      <p:ext uri="{19B8F6BF-5375-455C-9EA6-DF929625EA0E}">
        <p15:presenceInfo xmlns:p15="http://schemas.microsoft.com/office/powerpoint/2012/main" userId="mcartwright@clinicaloptions.com" providerId="None"/>
      </p:ext>
    </p:extLst>
  </p:cmAuthor>
  <p:cmAuthor id="19" name="Prescott, Lauren S" initials="PLS" lastIdx="3" clrIdx="18">
    <p:extLst>
      <p:ext uri="{19B8F6BF-5375-455C-9EA6-DF929625EA0E}">
        <p15:presenceInfo xmlns:p15="http://schemas.microsoft.com/office/powerpoint/2012/main" userId="S::lauren.prescott@vumc.org::89d7012b-92f6-4db9-b836-52041e6ff2c8" providerId="AD"/>
      </p:ext>
    </p:extLst>
  </p:cmAuthor>
  <p:cmAuthor id="20" name="Megan Cartwright" initials="MC" lastIdx="3" clrIdx="19">
    <p:extLst>
      <p:ext uri="{19B8F6BF-5375-455C-9EA6-DF929625EA0E}">
        <p15:presenceInfo xmlns:p15="http://schemas.microsoft.com/office/powerpoint/2012/main" userId="S::mcartwright@clinicaloptions.com::aaeaf566-570c-41b1-9c90-11c8d9ac162b" providerId="AD"/>
      </p:ext>
    </p:extLst>
  </p:cmAuthor>
  <p:cmAuthor id="21" name="Vanessa Carter" initials="VC" lastIdx="19" clrIdx="20">
    <p:extLst>
      <p:ext uri="{19B8F6BF-5375-455C-9EA6-DF929625EA0E}">
        <p15:presenceInfo xmlns:p15="http://schemas.microsoft.com/office/powerpoint/2012/main" userId="S::vcarter@clinicaloptions.com::9ce73b1e-6b1e-4cab-b34f-91637f33dd50" providerId="AD"/>
      </p:ext>
    </p:extLst>
  </p:cmAuthor>
  <p:cmAuthor id="22" name="Christy Seals" initials="CS" lastIdx="8" clrIdx="21">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DCE3EB"/>
    <a:srgbClr val="E4BFAF"/>
    <a:srgbClr val="AE7271"/>
    <a:srgbClr val="ED9077"/>
    <a:srgbClr val="F2F2F2"/>
    <a:srgbClr val="00823B"/>
    <a:srgbClr val="E1471D"/>
    <a:srgbClr val="015873"/>
    <a:srgbClr val="0463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178481-D020-4DC7-9473-E875939650CE}" v="44" dt="2023-10-11T17:48:41.97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06" autoAdjust="0"/>
    <p:restoredTop sz="89801" autoAdjust="0"/>
  </p:normalViewPr>
  <p:slideViewPr>
    <p:cSldViewPr snapToGrid="0" showGuides="1">
      <p:cViewPr varScale="1">
        <p:scale>
          <a:sx n="65" d="100"/>
          <a:sy n="65" d="100"/>
        </p:scale>
        <p:origin x="600" y="60"/>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82660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b="0" i="1" u="none" strike="noStrike" kern="1200" cap="none" spc="0" normalizeH="0" baseline="0" noProof="0" dirty="0">
                <a:ln>
                  <a:noFill/>
                </a:ln>
                <a:solidFill>
                  <a:srgbClr val="1D2E5A"/>
                </a:solidFill>
                <a:effectLst/>
                <a:uLnTx/>
                <a:uFillTx/>
                <a:latin typeface="+mn-lt"/>
                <a:ea typeface="+mn-ea"/>
                <a:cs typeface="Arial" panose="020B0604020202020204" pitchFamily="34" charset="0"/>
              </a:rPr>
              <a:t>EC, endometrial cancer; FIGO, International Federation of Gynecology and Obstetrics</a:t>
            </a:r>
            <a:r>
              <a:rPr kumimoji="0" lang="en-US" b="0" i="1" u="none" strike="noStrike" kern="1200" cap="none" spc="0" normalizeH="0" baseline="0" noProof="0" dirty="0">
                <a:ln>
                  <a:noFill/>
                </a:ln>
                <a:solidFill>
                  <a:srgbClr val="1D2E5A"/>
                </a:solidFill>
                <a:effectLst/>
                <a:uLnTx/>
                <a:uFillTx/>
                <a:latin typeface="+mn-lt"/>
                <a:ea typeface="+mn-ea"/>
                <a:cs typeface="Calibri" panose="020F0502020204030204" pitchFamily="34" charset="0"/>
              </a:rPr>
              <a:t>; OS, overall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3249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mismatch repair deficient; EC, endometrial cancer; IHC, immunohistochemistry; MSI, microsatellite instability; NSMP, </a:t>
            </a:r>
            <a:r>
              <a:rPr lang="en-US" b="0" i="1" dirty="0">
                <a:solidFill>
                  <a:srgbClr val="4D5156"/>
                </a:solidFill>
                <a:effectLst/>
                <a:latin typeface="Roboto" panose="02000000000000000000" pitchFamily="2" charset="0"/>
              </a:rPr>
              <a:t>p53-mutant and non-specific molecular profile; </a:t>
            </a:r>
            <a:r>
              <a:rPr lang="en-US" i="1" dirty="0"/>
              <a:t>OS, overall survival; TCGA, The Cancer Genome Atlas.</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56968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AC51182D-5FBC-4982-9342-30F873B21D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fld id="{A0BDABA7-8FB9-4344-892D-2F6C05C0FFB1}" type="slidenum">
              <a:rPr lang="en-US" altLang="fr-FR" b="0" smtClean="0">
                <a:latin typeface="Times New Roman" panose="02020603050405020304" pitchFamily="18" charset="0"/>
                <a:ea typeface="MS PGothic" panose="020B0600070205080204" pitchFamily="34" charset="-128"/>
              </a:rPr>
              <a:pPr/>
              <a:t>6</a:t>
            </a:fld>
            <a:endParaRPr lang="en-US" altLang="fr-FR" b="0" dirty="0">
              <a:latin typeface="Times New Roman" panose="02020603050405020304" pitchFamily="18" charset="0"/>
              <a:ea typeface="MS PGothic" panose="020B0600070205080204" pitchFamily="34" charset="-128"/>
            </a:endParaRPr>
          </a:p>
        </p:txBody>
      </p:sp>
      <p:sp>
        <p:nvSpPr>
          <p:cNvPr id="32771" name="Rectangle 2">
            <a:extLst>
              <a:ext uri="{FF2B5EF4-FFF2-40B4-BE49-F238E27FC236}">
                <a16:creationId xmlns:a16="http://schemas.microsoft.com/office/drawing/2014/main" id="{61FD6BB2-A453-46DF-84AB-C68BDBA9D682}"/>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DDFE8A64-1BE3-4013-9E0A-4E7450CBD6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0" i="1" u="non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chemeClr val="bg2"/>
                </a:solidFill>
                <a:latin typeface="+mj-lt"/>
              </a:rPr>
              <a:t>dMMR, mismatch repair deficient; MSI-H, microsatellite instability</a:t>
            </a:r>
            <a:r>
              <a:rPr lang="en-US" sz="1200" i="1" dirty="0">
                <a:solidFill>
                  <a:schemeClr val="bg2"/>
                </a:solidFill>
                <a:latin typeface="Calibri" panose="020F0502020204030204" pitchFamily="34" charset="0"/>
                <a:cs typeface="Calibri" panose="020F0502020204030204" pitchFamily="34" charset="0"/>
              </a:rPr>
              <a:t>–</a:t>
            </a:r>
            <a:r>
              <a:rPr lang="en-US" sz="1200" i="1" dirty="0">
                <a:solidFill>
                  <a:schemeClr val="bg2"/>
                </a:solidFill>
                <a:latin typeface="+mj-lt"/>
              </a:rPr>
              <a:t>high.</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46054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C2509825-FD4F-495A-A50F-841A3AE5D929}"/>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2AEF1D32-794C-443B-AFF0-90208E6568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ALL, acute lymphoblastic leukemia; AML, acute myeloid leukemia; CLL, chronic lymphocytic leukemia.</a:t>
            </a:r>
          </a:p>
        </p:txBody>
      </p:sp>
      <p:sp>
        <p:nvSpPr>
          <p:cNvPr id="35844" name="Slide Number Placeholder 3">
            <a:extLst>
              <a:ext uri="{FF2B5EF4-FFF2-40B4-BE49-F238E27FC236}">
                <a16:creationId xmlns:a16="http://schemas.microsoft.com/office/drawing/2014/main" id="{B13B12C3-C697-4D6D-9245-D9F058BC742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fld id="{D6FE0D76-C8CE-4F26-9DD4-7E3C400F8A27}" type="slidenum">
              <a:rPr lang="en-US" altLang="en-US" b="0" smtClean="0"/>
              <a:pPr/>
              <a:t>8</a:t>
            </a:fld>
            <a:endParaRPr lang="en-US" altLang="en-US" b="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t>CP, carboplatin/paclitaxel; dMMR, mismatch repair deficient; EBRT, external beam radiation therapy; EC, endometrial cancer; IO, immuno-oncology; LHRH, luteinizing hormone‒releasing hormone; mAb, </a:t>
            </a:r>
            <a:r>
              <a:rPr lang="en-US" sz="1200" b="0" i="1" dirty="0">
                <a:solidFill>
                  <a:srgbClr val="FFFFFF"/>
                </a:solidFill>
                <a:latin typeface="Arial"/>
                <a:cs typeface="Calibri" panose="020F0502020204030204" pitchFamily="34" charset="0"/>
              </a:rPr>
              <a:t>monoclonal antibody</a:t>
            </a:r>
            <a:r>
              <a:rPr lang="en-US" sz="1200" b="0" dirty="0">
                <a:solidFill>
                  <a:srgbClr val="FFFFFF"/>
                </a:solidFill>
                <a:latin typeface="Arial"/>
                <a:cs typeface="Calibri" panose="020F0502020204030204" pitchFamily="34" charset="0"/>
              </a:rPr>
              <a:t>; </a:t>
            </a:r>
            <a:r>
              <a:rPr lang="en-US" sz="1200" b="0" i="1" dirty="0"/>
              <a:t>MSI, microsatellite instability; pMMR, mismatch repair proficient; RT, radiation therapy; SoC, site of care; tx, therapy.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020198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PARPi, PARP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139880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ICI, immune checkpoint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390382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primary; </a:t>
            </a:r>
            <a:r>
              <a:rPr lang="en-US" i="1" dirty="0">
                <a:latin typeface="Arial" panose="020B0604020202020204" pitchFamily="34" charset="0"/>
                <a:cs typeface="Arial" panose="020B0604020202020204" pitchFamily="34" charset="0"/>
              </a:rPr>
              <a:t>1L, first-line; 2L, second-line; 3L, third-line; CBR, clinical benefit rate; ORR, objective response rate; OS, overall survival; PFS, progression-free survival; PFS6, </a:t>
            </a:r>
            <a:r>
              <a:rPr lang="en-US" b="0" i="1" dirty="0">
                <a:solidFill>
                  <a:srgbClr val="1B1B1B"/>
                </a:solidFill>
                <a:effectLst/>
                <a:latin typeface="Arial" panose="020B0604020202020204" pitchFamily="34" charset="0"/>
                <a:cs typeface="Arial" panose="020B0604020202020204" pitchFamily="34" charset="0"/>
              </a:rPr>
              <a:t>progression-free survival at 6 months; </a:t>
            </a:r>
            <a:r>
              <a:rPr lang="en-US" i="1" dirty="0">
                <a:latin typeface="Arial" panose="020B0604020202020204" pitchFamily="34" charset="0"/>
                <a:cs typeface="Arial" panose="020B0604020202020204" pitchFamily="34" charset="0"/>
              </a:rPr>
              <a:t>Ph, phase.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914159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EC, endometrial cancer; ICI, immune checkpoint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116561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primary; </a:t>
            </a:r>
            <a:r>
              <a:rPr lang="en-US" i="1" dirty="0"/>
              <a:t>1L, first-line; 2L, second-line; FGFRi, FGFR inhibitor; ICI, immune checkpoint inhibitor; IDO1i, IDO1 inhibitor; MSS, microsatellite stability; ORR, objective response rate; Ph, phase.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588367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i="1" dirty="0">
                <a:latin typeface="Calibri" panose="020F0502020204030204" pitchFamily="34" charset="0"/>
                <a:cs typeface="Calibri" panose="020F0502020204030204" pitchFamily="34" charset="0"/>
              </a:rPr>
              <a:t>–</a:t>
            </a:r>
            <a:r>
              <a:rPr lang="en-US" i="1" dirty="0"/>
              <a:t>drug conjugate; EC, endometrial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571677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i="1" dirty="0">
                <a:latin typeface="Calibri" panose="020F0502020204030204" pitchFamily="34" charset="0"/>
                <a:cs typeface="Calibri" panose="020F0502020204030204" pitchFamily="34" charset="0"/>
              </a:rPr>
              <a:t>–</a:t>
            </a:r>
            <a:r>
              <a:rPr lang="en-US" i="1" dirty="0"/>
              <a:t>drug conjugate; EC, endometrial cancer</a:t>
            </a:r>
            <a:r>
              <a:rPr lang="en-US" b="0" i="1" dirty="0"/>
              <a:t>; ISAC, i</a:t>
            </a:r>
            <a:r>
              <a:rPr lang="en-US" sz="1200" b="0" i="1" dirty="0">
                <a:solidFill>
                  <a:srgbClr val="1B1B1B"/>
                </a:solidFill>
                <a:latin typeface="+mn-lt"/>
              </a:rPr>
              <a:t>mmune-stimulating antibody conjugate; ORR, objective response rate; SD, stable disease.</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310340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primary; </a:t>
            </a:r>
            <a:r>
              <a:rPr lang="en-US" b="0" i="1" dirty="0">
                <a:latin typeface="Arial" panose="020B0604020202020204" pitchFamily="34" charset="0"/>
                <a:cs typeface="Arial" panose="020B0604020202020204" pitchFamily="34" charset="0"/>
              </a:rPr>
              <a:t>1L, first-line; 2L, second-line; ADC, antibody–drug conjugate; FR</a:t>
            </a:r>
            <a:r>
              <a:rPr lang="el-GR" b="0" i="1" dirty="0">
                <a:solidFill>
                  <a:srgbClr val="1B1B1B"/>
                </a:solidFill>
                <a:latin typeface="Arial" panose="020B0604020202020204" pitchFamily="34" charset="0"/>
                <a:cs typeface="Arial" panose="020B0604020202020204" pitchFamily="34" charset="0"/>
              </a:rPr>
              <a:t>α</a:t>
            </a:r>
            <a:r>
              <a:rPr lang="en-US" b="0" i="1" dirty="0">
                <a:solidFill>
                  <a:srgbClr val="1B1B1B"/>
                </a:solidFill>
                <a:latin typeface="Arial" panose="020B0604020202020204" pitchFamily="34" charset="0"/>
                <a:cs typeface="Arial" panose="020B0604020202020204" pitchFamily="34" charset="0"/>
              </a:rPr>
              <a:t>, folate receptor </a:t>
            </a:r>
            <a:r>
              <a:rPr lang="el-GR" b="0" i="1" dirty="0">
                <a:solidFill>
                  <a:srgbClr val="1B1B1B"/>
                </a:solidFill>
                <a:latin typeface="Arial" panose="020B0604020202020204" pitchFamily="34" charset="0"/>
                <a:cs typeface="Arial" panose="020B0604020202020204" pitchFamily="34" charset="0"/>
              </a:rPr>
              <a:t>α</a:t>
            </a:r>
            <a:r>
              <a:rPr lang="en-US" b="0" i="1" dirty="0">
                <a:solidFill>
                  <a:srgbClr val="1B1B1B"/>
                </a:solidFill>
                <a:latin typeface="Arial" panose="020B0604020202020204" pitchFamily="34" charset="0"/>
                <a:cs typeface="Arial" panose="020B0604020202020204" pitchFamily="34" charset="0"/>
              </a:rPr>
              <a:t>;</a:t>
            </a:r>
            <a:r>
              <a:rPr lang="en-US" b="0" i="1" dirty="0">
                <a:latin typeface="Arial" panose="020B0604020202020204" pitchFamily="34" charset="0"/>
                <a:cs typeface="Arial" panose="020B0604020202020204" pitchFamily="34" charset="0"/>
              </a:rPr>
              <a:t> ISAC, i</a:t>
            </a:r>
            <a:r>
              <a:rPr lang="en-US" sz="1200" b="0" i="1" dirty="0">
                <a:solidFill>
                  <a:srgbClr val="1B1B1B"/>
                </a:solidFill>
                <a:latin typeface="Arial" panose="020B0604020202020204" pitchFamily="34" charset="0"/>
                <a:cs typeface="Arial" panose="020B0604020202020204" pitchFamily="34" charset="0"/>
              </a:rPr>
              <a:t>mmune-stimulating antibody conjugate; </a:t>
            </a:r>
            <a:r>
              <a:rPr lang="en-US" b="0" i="1" dirty="0">
                <a:latin typeface="Arial" panose="020B0604020202020204" pitchFamily="34" charset="0"/>
                <a:cs typeface="Arial" panose="020B0604020202020204" pitchFamily="34" charset="0"/>
              </a:rPr>
              <a:t>MSS, microsatellite stable; ORR, objective response rate; PFS, progression-free survival; Ph, phase; PSA50, </a:t>
            </a:r>
            <a:r>
              <a:rPr lang="en-US" b="0" i="1" dirty="0">
                <a:solidFill>
                  <a:srgbClr val="1B1B1B"/>
                </a:solidFill>
                <a:effectLst/>
                <a:latin typeface="Arial" panose="020B0604020202020204" pitchFamily="34" charset="0"/>
                <a:cs typeface="Arial" panose="020B0604020202020204" pitchFamily="34" charset="0"/>
              </a:rPr>
              <a:t>≥50% decrease in prostate-specific antigen from baseline;</a:t>
            </a:r>
            <a:r>
              <a:rPr lang="en-US" b="0" i="1" dirty="0">
                <a:latin typeface="Arial" panose="020B0604020202020204" pitchFamily="34" charset="0"/>
                <a:cs typeface="Arial" panose="020B0604020202020204" pitchFamily="34" charset="0"/>
              </a:rPr>
              <a:t>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055115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IFN, interferon; TAA, </a:t>
            </a:r>
            <a:r>
              <a:rPr lang="en-US" b="0" i="1" dirty="0">
                <a:solidFill>
                  <a:srgbClr val="4D5156"/>
                </a:solidFill>
                <a:effectLst/>
                <a:latin typeface="Arial" panose="020B0604020202020204" pitchFamily="34" charset="0"/>
                <a:cs typeface="Arial" panose="020B0604020202020204" pitchFamily="34" charset="0"/>
              </a:rPr>
              <a:t>tumor-associated antigen.</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976553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OS, overall survival;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043564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primary; </a:t>
            </a:r>
            <a:r>
              <a:rPr lang="en-US" i="1" dirty="0">
                <a:latin typeface="Arial" panose="020B0604020202020204" pitchFamily="34" charset="0"/>
                <a:cs typeface="Arial" panose="020B0604020202020204" pitchFamily="34" charset="0"/>
              </a:rPr>
              <a:t>1L, first-line; 2L, second-line; 3L, third-line; </a:t>
            </a:r>
            <a:r>
              <a:rPr lang="en-US" i="1" dirty="0"/>
              <a:t>dMMR, mismatch repair deficient; EC, endometrial cancer; MSI-H, microsatellite instability</a:t>
            </a:r>
            <a:r>
              <a:rPr lang="en-US" i="1" dirty="0">
                <a:latin typeface="Calibri" panose="020F0502020204030204" pitchFamily="34" charset="0"/>
                <a:cs typeface="Calibri" panose="020F0502020204030204" pitchFamily="34" charset="0"/>
              </a:rPr>
              <a:t>–</a:t>
            </a:r>
            <a:r>
              <a:rPr lang="en-US" i="1" dirty="0"/>
              <a:t>high;</a:t>
            </a:r>
            <a:r>
              <a:rPr lang="en-US" b="0" i="1" dirty="0">
                <a:solidFill>
                  <a:srgbClr val="4D5156"/>
                </a:solidFill>
                <a:effectLst/>
                <a:latin typeface="Roboto" panose="02000000000000000000" pitchFamily="2" charset="0"/>
              </a:rPr>
              <a:t> </a:t>
            </a:r>
            <a:r>
              <a:rPr lang="en-US" i="1" dirty="0"/>
              <a:t>ORR, objective response rate; Ph, phase; TIL, tumor-infiltrating lymphocytes; TMB-H, tumor mutational burden</a:t>
            </a:r>
            <a:r>
              <a:rPr lang="en-US" i="1" dirty="0">
                <a:latin typeface="Calibri" panose="020F0502020204030204" pitchFamily="34" charset="0"/>
                <a:cs typeface="Calibri" panose="020F0502020204030204" pitchFamily="34" charset="0"/>
              </a:rPr>
              <a:t>–</a:t>
            </a:r>
            <a:r>
              <a:rPr lang="en-US" i="1" dirty="0"/>
              <a:t>high.</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17083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69" r:id="rId1"/>
    <p:sldLayoutId id="2147484668" r:id="rId2"/>
    <p:sldLayoutId id="2147484655" r:id="rId3"/>
    <p:sldLayoutId id="2147484656" r:id="rId4"/>
    <p:sldLayoutId id="2147484663" r:id="rId5"/>
    <p:sldLayoutId id="2147484657" r:id="rId6"/>
    <p:sldLayoutId id="2147484658" r:id="rId7"/>
    <p:sldLayoutId id="2147484664" r:id="rId8"/>
    <p:sldLayoutId id="2147484659" r:id="rId9"/>
    <p:sldLayoutId id="2147484667" r:id="rId10"/>
    <p:sldLayoutId id="2147484660" r:id="rId11"/>
    <p:sldLayoutId id="2147484665" r:id="rId12"/>
    <p:sldLayoutId id="2147484661" r:id="rId13"/>
    <p:sldLayoutId id="2147484666" r:id="rId14"/>
    <p:sldLayoutId id="2147484662" r:id="rId15"/>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2.emf"/><Relationship Id="rId7" Type="http://schemas.openxmlformats.org/officeDocument/2006/relationships/hyperlink" Target="https://creativecommons.org/licenses/by/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 Id="rId9" Type="http://schemas.openxmlformats.org/officeDocument/2006/relationships/image" Target="../media/image7.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creativecommons.org/licenses/by/4.0/"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image" Target="../media/image23.svg"/><Relationship Id="rId26" Type="http://schemas.openxmlformats.org/officeDocument/2006/relationships/image" Target="../media/image28.emf"/><Relationship Id="rId3" Type="http://schemas.openxmlformats.org/officeDocument/2006/relationships/hyperlink" Target="https://creativecommons.org/licenses/by/4.0/" TargetMode="External"/><Relationship Id="rId21" Type="http://schemas.openxmlformats.org/officeDocument/2006/relationships/image" Target="../media/image2.emf"/><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2.png"/><Relationship Id="rId25" Type="http://schemas.openxmlformats.org/officeDocument/2006/relationships/image" Target="../media/image27.emf"/><Relationship Id="rId2" Type="http://schemas.openxmlformats.org/officeDocument/2006/relationships/notesSlide" Target="../notesSlides/notesSlide15.xml"/><Relationship Id="rId16" Type="http://schemas.openxmlformats.org/officeDocument/2006/relationships/image" Target="../media/image21.svg"/><Relationship Id="rId20" Type="http://schemas.openxmlformats.org/officeDocument/2006/relationships/image" Target="../media/image25.svg"/><Relationship Id="rId1" Type="http://schemas.openxmlformats.org/officeDocument/2006/relationships/slideLayout" Target="../slideLayouts/slideLayout2.xml"/><Relationship Id="rId6" Type="http://schemas.openxmlformats.org/officeDocument/2006/relationships/image" Target="../media/image11.svg"/><Relationship Id="rId11" Type="http://schemas.openxmlformats.org/officeDocument/2006/relationships/image" Target="../media/image16.png"/><Relationship Id="rId24" Type="http://schemas.openxmlformats.org/officeDocument/2006/relationships/image" Target="../media/image26.emf"/><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4.emf"/><Relationship Id="rId10" Type="http://schemas.openxmlformats.org/officeDocument/2006/relationships/image" Target="../media/image15.svg"/><Relationship Id="rId19" Type="http://schemas.openxmlformats.org/officeDocument/2006/relationships/image" Target="../media/image24.png"/><Relationship Id="rId4" Type="http://schemas.openxmlformats.org/officeDocument/2006/relationships/image" Target="../media/image7.emf"/><Relationship Id="rId9" Type="http://schemas.openxmlformats.org/officeDocument/2006/relationships/image" Target="../media/image14.png"/><Relationship Id="rId14" Type="http://schemas.openxmlformats.org/officeDocument/2006/relationships/image" Target="../media/image19.svg"/><Relationship Id="rId22" Type="http://schemas.openxmlformats.org/officeDocument/2006/relationships/image" Target="../media/image3.emf"/><Relationship Id="rId27" Type="http://schemas.openxmlformats.org/officeDocument/2006/relationships/image" Target="../media/image6.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www.clinicaloptions.com/EndometrialThinkTank" TargetMode="External"/><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Lauren Prescott, MD, MPH</a:t>
            </a:r>
          </a:p>
          <a:p>
            <a:pPr eaLnBrk="1" hangingPunct="1">
              <a:spcBef>
                <a:spcPct val="0"/>
              </a:spcBef>
              <a:spcAft>
                <a:spcPct val="0"/>
              </a:spcAft>
            </a:pPr>
            <a:r>
              <a:rPr lang="en-US" altLang="en-US" sz="1600" b="0" dirty="0"/>
              <a:t>Assistant Professor, Obstetrics and Gynecology </a:t>
            </a:r>
          </a:p>
          <a:p>
            <a:pPr eaLnBrk="1" hangingPunct="1">
              <a:spcBef>
                <a:spcPct val="0"/>
              </a:spcBef>
              <a:spcAft>
                <a:spcPct val="0"/>
              </a:spcAft>
            </a:pPr>
            <a:r>
              <a:rPr lang="en-US" altLang="en-US" sz="1600" b="0" dirty="0"/>
              <a:t>Division of Gynecologic Oncology</a:t>
            </a:r>
          </a:p>
          <a:p>
            <a:pPr eaLnBrk="1" hangingPunct="1">
              <a:spcBef>
                <a:spcPct val="0"/>
              </a:spcBef>
              <a:spcAft>
                <a:spcPct val="0"/>
              </a:spcAft>
            </a:pPr>
            <a:r>
              <a:rPr lang="en-US" altLang="en-US" sz="1600" b="0" dirty="0"/>
              <a:t>Vanderbilt University Medical Center</a:t>
            </a:r>
          </a:p>
          <a:p>
            <a:pPr eaLnBrk="1" hangingPunct="1">
              <a:spcBef>
                <a:spcPct val="0"/>
              </a:spcBef>
              <a:spcAft>
                <a:spcPct val="0"/>
              </a:spcAft>
            </a:pPr>
            <a:r>
              <a:rPr lang="en-US" altLang="en-US" sz="1600" b="0" dirty="0"/>
              <a:t>Nashville, Tennessee</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Rationales for Using Immunotherapy-Based Regimens in Advanced Endometrial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1216"/>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GSK.</a:t>
            </a:r>
          </a:p>
        </p:txBody>
      </p:sp>
      <p:sp>
        <p:nvSpPr>
          <p:cNvPr id="2" name="Text Box 19">
            <a:extLst>
              <a:ext uri="{FF2B5EF4-FFF2-40B4-BE49-F238E27FC236}">
                <a16:creationId xmlns:a16="http://schemas.microsoft.com/office/drawing/2014/main" id="{05BD21CD-414E-5C0D-A436-5B1866FFF27C}"/>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Lauren Prescott, MD, MPH, </a:t>
            </a:r>
            <a:r>
              <a:rPr lang="en-US" sz="2800" dirty="0">
                <a:latin typeface="Calibri"/>
                <a:cs typeface="Calibri"/>
              </a:rPr>
              <a:t>has no relevant financial relationships to disclose.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60A8F6-426A-4E0D-9936-7843D4B69C12}"/>
              </a:ext>
            </a:extLst>
          </p:cNvPr>
          <p:cNvSpPr>
            <a:spLocks noGrp="1"/>
          </p:cNvSpPr>
          <p:nvPr>
            <p:ph type="title"/>
          </p:nvPr>
        </p:nvSpPr>
        <p:spPr/>
        <p:txBody>
          <a:bodyPr/>
          <a:lstStyle/>
          <a:p>
            <a:r>
              <a:rPr lang="en-US" dirty="0"/>
              <a:t>Endometrial Cancer Overview</a:t>
            </a:r>
          </a:p>
        </p:txBody>
      </p:sp>
      <p:sp>
        <p:nvSpPr>
          <p:cNvPr id="4" name="Content Placeholder 3">
            <a:extLst>
              <a:ext uri="{FF2B5EF4-FFF2-40B4-BE49-F238E27FC236}">
                <a16:creationId xmlns:a16="http://schemas.microsoft.com/office/drawing/2014/main" id="{D6FF4CAE-F1C2-4176-9210-E54ADDBFC5E0}"/>
              </a:ext>
            </a:extLst>
          </p:cNvPr>
          <p:cNvSpPr>
            <a:spLocks noGrp="1"/>
          </p:cNvSpPr>
          <p:nvPr>
            <p:ph sz="half" idx="1"/>
          </p:nvPr>
        </p:nvSpPr>
        <p:spPr/>
        <p:txBody>
          <a:bodyPr/>
          <a:lstStyle/>
          <a:p>
            <a:pPr>
              <a:spcBef>
                <a:spcPts val="700"/>
              </a:spcBef>
            </a:pPr>
            <a:r>
              <a:rPr lang="en-US" sz="2200" dirty="0">
                <a:effectLst/>
                <a:ea typeface="Times New Roman" panose="02020603050405020304" pitchFamily="18" charset="0"/>
              </a:rPr>
              <a:t>Endometrial cancer is most common gynecologic malignancy in US and developed nations</a:t>
            </a:r>
            <a:r>
              <a:rPr lang="en-US" sz="2200" baseline="30000" dirty="0">
                <a:effectLst/>
                <a:ea typeface="Times New Roman" panose="02020603050405020304" pitchFamily="18" charset="0"/>
              </a:rPr>
              <a:t>1</a:t>
            </a:r>
          </a:p>
          <a:p>
            <a:pPr>
              <a:spcBef>
                <a:spcPts val="700"/>
              </a:spcBef>
            </a:pPr>
            <a:r>
              <a:rPr lang="en-US" sz="2200" dirty="0">
                <a:ea typeface="Times New Roman" panose="02020603050405020304" pitchFamily="18" charset="0"/>
              </a:rPr>
              <a:t>Incidence has increased by 1% per yr since mid-2000s for women aged ≥50 yr</a:t>
            </a:r>
            <a:r>
              <a:rPr lang="en-US" sz="2200" baseline="30000" dirty="0">
                <a:ea typeface="Times New Roman" panose="02020603050405020304" pitchFamily="18" charset="0"/>
              </a:rPr>
              <a:t>2</a:t>
            </a:r>
            <a:endParaRPr lang="en-US" sz="2200" dirty="0">
              <a:ea typeface="Times New Roman" panose="02020603050405020304" pitchFamily="18" charset="0"/>
            </a:endParaRPr>
          </a:p>
          <a:p>
            <a:pPr>
              <a:spcBef>
                <a:spcPts val="700"/>
              </a:spcBef>
            </a:pPr>
            <a:r>
              <a:rPr lang="en-US" sz="2200" dirty="0">
                <a:ea typeface="Times New Roman" panose="02020603050405020304" pitchFamily="18" charset="0"/>
              </a:rPr>
              <a:t>Median age at diagnosis is 63 yr</a:t>
            </a:r>
            <a:r>
              <a:rPr lang="en-US" sz="2200" baseline="30000" dirty="0">
                <a:ea typeface="Times New Roman" panose="02020603050405020304" pitchFamily="18" charset="0"/>
              </a:rPr>
              <a:t>3</a:t>
            </a:r>
            <a:endParaRPr lang="en-US" sz="2200" dirty="0">
              <a:ea typeface="Times New Roman" panose="02020603050405020304" pitchFamily="18" charset="0"/>
            </a:endParaRPr>
          </a:p>
          <a:p>
            <a:pPr>
              <a:spcBef>
                <a:spcPts val="700"/>
              </a:spcBef>
            </a:pPr>
            <a:r>
              <a:rPr lang="en-US" sz="2200" dirty="0">
                <a:ea typeface="Times New Roman" panose="02020603050405020304" pitchFamily="18" charset="0"/>
              </a:rPr>
              <a:t>Most individuals are diagnosed with early-stage disease</a:t>
            </a:r>
            <a:r>
              <a:rPr lang="en-US" sz="2200" baseline="30000" dirty="0">
                <a:ea typeface="Times New Roman" panose="02020603050405020304" pitchFamily="18" charset="0"/>
              </a:rPr>
              <a:t>1</a:t>
            </a:r>
            <a:r>
              <a:rPr lang="en-US" sz="2200" dirty="0">
                <a:ea typeface="Times New Roman" panose="02020603050405020304" pitchFamily="18" charset="0"/>
              </a:rPr>
              <a:t> </a:t>
            </a:r>
          </a:p>
          <a:p>
            <a:pPr>
              <a:spcBef>
                <a:spcPts val="700"/>
              </a:spcBef>
            </a:pPr>
            <a:r>
              <a:rPr lang="en-US" sz="2200" dirty="0">
                <a:ea typeface="Times New Roman" panose="02020603050405020304" pitchFamily="18" charset="0"/>
              </a:rPr>
              <a:t>Historically, treatment options have </a:t>
            </a:r>
            <a:br>
              <a:rPr lang="en-US" sz="2200" dirty="0">
                <a:ea typeface="Times New Roman" panose="02020603050405020304" pitchFamily="18" charset="0"/>
              </a:rPr>
            </a:br>
            <a:r>
              <a:rPr lang="en-US" sz="2200" dirty="0">
                <a:ea typeface="Times New Roman" panose="02020603050405020304" pitchFamily="18" charset="0"/>
              </a:rPr>
              <a:t>been limited for advanced and recurrent disease</a:t>
            </a:r>
          </a:p>
        </p:txBody>
      </p:sp>
      <p:graphicFrame>
        <p:nvGraphicFramePr>
          <p:cNvPr id="7" name="Content Placeholder 5">
            <a:extLst>
              <a:ext uri="{FF2B5EF4-FFF2-40B4-BE49-F238E27FC236}">
                <a16:creationId xmlns:a16="http://schemas.microsoft.com/office/drawing/2014/main" id="{7F083143-7DC6-49AD-874E-895501B6B426}"/>
              </a:ext>
            </a:extLst>
          </p:cNvPr>
          <p:cNvGraphicFramePr>
            <a:graphicFrameLocks/>
          </p:cNvGraphicFramePr>
          <p:nvPr>
            <p:extLst>
              <p:ext uri="{D42A27DB-BD31-4B8C-83A1-F6EECF244321}">
                <p14:modId xmlns:p14="http://schemas.microsoft.com/office/powerpoint/2010/main" val="1455523"/>
              </p:ext>
            </p:extLst>
          </p:nvPr>
        </p:nvGraphicFramePr>
        <p:xfrm>
          <a:off x="6384926" y="1610437"/>
          <a:ext cx="5121274" cy="1463080"/>
        </p:xfrm>
        <a:graphic>
          <a:graphicData uri="http://schemas.openxmlformats.org/drawingml/2006/table">
            <a:tbl>
              <a:tblPr firstRow="1" bandRow="1">
                <a:effectLst/>
                <a:tableStyleId>{5940675A-B579-460E-94D1-54222C63F5DA}</a:tableStyleId>
              </a:tblPr>
              <a:tblGrid>
                <a:gridCol w="2658995">
                  <a:extLst>
                    <a:ext uri="{9D8B030D-6E8A-4147-A177-3AD203B41FA5}">
                      <a16:colId xmlns:a16="http://schemas.microsoft.com/office/drawing/2014/main" val="20000"/>
                    </a:ext>
                  </a:extLst>
                </a:gridCol>
                <a:gridCol w="2462279">
                  <a:extLst>
                    <a:ext uri="{9D8B030D-6E8A-4147-A177-3AD203B41FA5}">
                      <a16:colId xmlns:a16="http://schemas.microsoft.com/office/drawing/2014/main" val="20001"/>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FIGO Stage</a:t>
                      </a:r>
                      <a:r>
                        <a:rPr kumimoji="0" lang="en-US" altLang="en-US" sz="18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2,4</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5-Yr OS, %</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I/II </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800" b="0" kern="1200" dirty="0">
                          <a:solidFill>
                            <a:schemeClr val="bg1"/>
                          </a:solidFill>
                          <a:effectLst/>
                          <a:latin typeface="Calibri" panose="020F0502020204030204" pitchFamily="34" charset="0"/>
                          <a:ea typeface="+mn-ea"/>
                          <a:cs typeface="Calibri" panose="020F0502020204030204" pitchFamily="34" charset="0"/>
                        </a:rPr>
                        <a:t>74-91</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III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800" b="0" kern="1200" dirty="0">
                          <a:solidFill>
                            <a:schemeClr val="bg1"/>
                          </a:solidFill>
                          <a:effectLst/>
                          <a:latin typeface="Calibri" panose="020F0502020204030204" pitchFamily="34" charset="0"/>
                          <a:ea typeface="+mn-ea"/>
                          <a:cs typeface="Calibri" panose="020F0502020204030204" pitchFamily="34" charset="0"/>
                        </a:rPr>
                        <a:t>57-66</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IV</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800" b="0" kern="1200" dirty="0">
                          <a:solidFill>
                            <a:schemeClr val="bg1"/>
                          </a:solidFill>
                          <a:effectLst/>
                          <a:latin typeface="Calibri" panose="020F0502020204030204" pitchFamily="34" charset="0"/>
                          <a:ea typeface="+mn-ea"/>
                          <a:cs typeface="Calibri" panose="020F0502020204030204" pitchFamily="34" charset="0"/>
                        </a:rPr>
                        <a:t>20-26</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992756792"/>
                  </a:ext>
                </a:extLst>
              </a:tr>
            </a:tbl>
          </a:graphicData>
        </a:graphic>
      </p:graphicFrame>
      <p:sp>
        <p:nvSpPr>
          <p:cNvPr id="5" name="Text Box 15">
            <a:extLst>
              <a:ext uri="{FF2B5EF4-FFF2-40B4-BE49-F238E27FC236}">
                <a16:creationId xmlns:a16="http://schemas.microsoft.com/office/drawing/2014/main" id="{4F82FBBB-5361-7528-91DE-B00CDE86F396}"/>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seer.cancer.gov/statfacts/html/corp.html. 2. Siegel. CA Cancer J Clin. 2013;63:11.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3. NCCN. Clinical practice guidelines in oncology: uterine </a:t>
            </a:r>
            <a:r>
              <a:rPr lang="en-US" sz="1200" b="0" dirty="0">
                <a:solidFill>
                  <a:srgbClr val="455560"/>
                </a:solidFill>
                <a:latin typeface="Calibri" panose="020F0502020204030204" pitchFamily="34" charset="0"/>
                <a:cs typeface="Calibri" panose="020F0502020204030204" pitchFamily="34" charset="0"/>
              </a:rPr>
              <a:t>c</a:t>
            </a:r>
            <a:r>
              <a:rPr lang="en-US" sz="1200" b="0" kern="1200" dirty="0">
                <a:solidFill>
                  <a:srgbClr val="455560"/>
                </a:solidFill>
                <a:latin typeface="Calibri" panose="020F0502020204030204" pitchFamily="34" charset="0"/>
                <a:cs typeface="Calibri" panose="020F0502020204030204" pitchFamily="34" charset="0"/>
              </a:rPr>
              <a:t>ancer. v.1.2024. nccn.org.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4. Creasman. Int J Gynecol Obstet. 2006;95:S105. </a:t>
            </a:r>
          </a:p>
        </p:txBody>
      </p:sp>
    </p:spTree>
    <p:extLst>
      <p:ext uri="{BB962C8B-B14F-4D97-AF65-F5344CB8AC3E}">
        <p14:creationId xmlns:p14="http://schemas.microsoft.com/office/powerpoint/2010/main" val="389110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le 8">
            <a:extLst>
              <a:ext uri="{FF2B5EF4-FFF2-40B4-BE49-F238E27FC236}">
                <a16:creationId xmlns:a16="http://schemas.microsoft.com/office/drawing/2014/main" id="{7579165D-8293-49B0-99C4-6C7341223600}"/>
              </a:ext>
            </a:extLst>
          </p:cNvPr>
          <p:cNvSpPr>
            <a:spLocks noGrp="1"/>
          </p:cNvSpPr>
          <p:nvPr>
            <p:ph type="title"/>
          </p:nvPr>
        </p:nvSpPr>
        <p:spPr/>
        <p:txBody>
          <a:bodyPr/>
          <a:lstStyle/>
          <a:p>
            <a:r>
              <a:rPr lang="en-US" dirty="0"/>
              <a:t>TCGA Molecular Classification and Outcomes</a:t>
            </a:r>
            <a:br>
              <a:rPr lang="en-US" dirty="0"/>
            </a:br>
            <a:endParaRPr lang="en-US" dirty="0"/>
          </a:p>
        </p:txBody>
      </p:sp>
      <p:sp>
        <p:nvSpPr>
          <p:cNvPr id="13" name="Content Placeholder 16">
            <a:extLst>
              <a:ext uri="{FF2B5EF4-FFF2-40B4-BE49-F238E27FC236}">
                <a16:creationId xmlns:a16="http://schemas.microsoft.com/office/drawing/2014/main" id="{B0584023-DC5F-0822-4C97-A92DF86B9D74}"/>
              </a:ext>
            </a:extLst>
          </p:cNvPr>
          <p:cNvSpPr>
            <a:spLocks noGrp="1"/>
          </p:cNvSpPr>
          <p:nvPr>
            <p:ph idx="4294967295"/>
          </p:nvPr>
        </p:nvSpPr>
        <p:spPr>
          <a:xfrm>
            <a:off x="607159" y="5086350"/>
            <a:ext cx="5565041" cy="1141413"/>
          </a:xfrm>
        </p:spPr>
        <p:txBody>
          <a:bodyPr/>
          <a:lstStyle/>
          <a:p>
            <a:pPr marL="233363" indent="-233363">
              <a:spcBef>
                <a:spcPts val="400"/>
              </a:spcBef>
            </a:pPr>
            <a:r>
              <a:rPr lang="en-US" sz="1800" dirty="0"/>
              <a:t>Prognostic value of molecular classification of high-risk endometrial cancer for benefit from chemotherapy </a:t>
            </a:r>
          </a:p>
          <a:p>
            <a:pPr marL="233363" indent="-233363">
              <a:spcBef>
                <a:spcPts val="400"/>
              </a:spcBef>
            </a:pPr>
            <a:r>
              <a:rPr lang="en-US" sz="1800" dirty="0"/>
              <a:t>83% and 17% of endometrial cancers can be classified as endometrioid and nonendometrioid, respectively</a:t>
            </a:r>
          </a:p>
        </p:txBody>
      </p:sp>
      <p:sp>
        <p:nvSpPr>
          <p:cNvPr id="165" name="Content Placeholder 17">
            <a:extLst>
              <a:ext uri="{FF2B5EF4-FFF2-40B4-BE49-F238E27FC236}">
                <a16:creationId xmlns:a16="http://schemas.microsoft.com/office/drawing/2014/main" id="{EC3BA46E-6D38-4698-B0C0-534309D4A6F6}"/>
              </a:ext>
            </a:extLst>
          </p:cNvPr>
          <p:cNvSpPr txBox="1">
            <a:spLocks/>
          </p:cNvSpPr>
          <p:nvPr/>
        </p:nvSpPr>
        <p:spPr>
          <a:xfrm>
            <a:off x="6608830" y="5029362"/>
            <a:ext cx="5624511" cy="14668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3363" indent="-233363">
              <a:spcBef>
                <a:spcPts val="250"/>
              </a:spcBef>
              <a:spcAft>
                <a:spcPts val="0"/>
              </a:spcAft>
            </a:pPr>
            <a:r>
              <a:rPr lang="en-US" sz="1800" b="0" kern="0" dirty="0"/>
              <a:t>410 patients with successful molecular testing</a:t>
            </a:r>
          </a:p>
          <a:p>
            <a:pPr lvl="1">
              <a:spcBef>
                <a:spcPts val="250"/>
              </a:spcBef>
              <a:spcAft>
                <a:spcPts val="0"/>
              </a:spcAft>
            </a:pPr>
            <a:r>
              <a:rPr lang="en-US" sz="1600" kern="0" dirty="0">
                <a:solidFill>
                  <a:schemeClr val="accent3"/>
                </a:solidFill>
              </a:rPr>
              <a:t>12% </a:t>
            </a:r>
            <a:r>
              <a:rPr lang="en-US" sz="1600" i="1" kern="0" dirty="0">
                <a:solidFill>
                  <a:schemeClr val="accent3"/>
                </a:solidFill>
              </a:rPr>
              <a:t>POLE</a:t>
            </a:r>
            <a:r>
              <a:rPr lang="en-US" sz="1600" kern="0" dirty="0">
                <a:solidFill>
                  <a:schemeClr val="accent3"/>
                </a:solidFill>
              </a:rPr>
              <a:t>mut: </a:t>
            </a:r>
            <a:r>
              <a:rPr lang="en-US" sz="1600" b="0" i="1" kern="0" dirty="0"/>
              <a:t>POLE</a:t>
            </a:r>
            <a:r>
              <a:rPr lang="en-US" sz="1600" b="0" kern="0" dirty="0"/>
              <a:t> ultramutated</a:t>
            </a:r>
          </a:p>
          <a:p>
            <a:pPr lvl="1">
              <a:spcBef>
                <a:spcPts val="250"/>
              </a:spcBef>
              <a:spcAft>
                <a:spcPts val="0"/>
              </a:spcAft>
            </a:pPr>
            <a:r>
              <a:rPr lang="en-US" sz="1600" kern="0" dirty="0">
                <a:solidFill>
                  <a:schemeClr val="accent4"/>
                </a:solidFill>
              </a:rPr>
              <a:t>33% dMMR: </a:t>
            </a:r>
            <a:r>
              <a:rPr lang="en-US" sz="1600" b="0" kern="0" dirty="0"/>
              <a:t>mismatch repair deficient</a:t>
            </a:r>
          </a:p>
          <a:p>
            <a:pPr lvl="1">
              <a:spcBef>
                <a:spcPts val="250"/>
              </a:spcBef>
              <a:spcAft>
                <a:spcPts val="0"/>
              </a:spcAft>
            </a:pPr>
            <a:r>
              <a:rPr lang="en-US" sz="1600" kern="0" dirty="0">
                <a:solidFill>
                  <a:schemeClr val="accent5">
                    <a:lumMod val="75000"/>
                  </a:schemeClr>
                </a:solidFill>
              </a:rPr>
              <a:t>32% NSMP: </a:t>
            </a:r>
            <a:r>
              <a:rPr lang="en-US" sz="1600" b="0" kern="0" dirty="0"/>
              <a:t>no specific molecular profile</a:t>
            </a:r>
          </a:p>
          <a:p>
            <a:pPr lvl="1">
              <a:spcBef>
                <a:spcPts val="250"/>
              </a:spcBef>
              <a:spcAft>
                <a:spcPts val="0"/>
              </a:spcAft>
            </a:pPr>
            <a:r>
              <a:rPr lang="en-US" sz="1600" kern="0" dirty="0">
                <a:solidFill>
                  <a:schemeClr val="accent1"/>
                </a:solidFill>
              </a:rPr>
              <a:t>23% p53abn: </a:t>
            </a:r>
            <a:r>
              <a:rPr lang="en-US" sz="1600" b="0" kern="0" dirty="0"/>
              <a:t>p53 abnormal</a:t>
            </a:r>
          </a:p>
          <a:p>
            <a:endParaRPr lang="en-US" sz="1800" b="0" kern="0" dirty="0"/>
          </a:p>
        </p:txBody>
      </p:sp>
      <p:sp>
        <p:nvSpPr>
          <p:cNvPr id="166" name="TextBox 165">
            <a:extLst>
              <a:ext uri="{FF2B5EF4-FFF2-40B4-BE49-F238E27FC236}">
                <a16:creationId xmlns:a16="http://schemas.microsoft.com/office/drawing/2014/main" id="{F433CF0F-E59A-41DB-901B-97B469FFD211}"/>
              </a:ext>
            </a:extLst>
          </p:cNvPr>
          <p:cNvSpPr txBox="1"/>
          <p:nvPr/>
        </p:nvSpPr>
        <p:spPr bwMode="auto">
          <a:xfrm>
            <a:off x="445495" y="6366139"/>
            <a:ext cx="772695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MacKay. Oncotarget. 2017;8:84579. 2. León-Castillo. JCO. 2020;38:3388. </a:t>
            </a:r>
          </a:p>
        </p:txBody>
      </p:sp>
      <p:grpSp>
        <p:nvGrpSpPr>
          <p:cNvPr id="60" name="Group 59">
            <a:extLst>
              <a:ext uri="{FF2B5EF4-FFF2-40B4-BE49-F238E27FC236}">
                <a16:creationId xmlns:a16="http://schemas.microsoft.com/office/drawing/2014/main" id="{A5375468-83A6-B048-9861-71F642B88EE2}"/>
              </a:ext>
            </a:extLst>
          </p:cNvPr>
          <p:cNvGrpSpPr/>
          <p:nvPr/>
        </p:nvGrpSpPr>
        <p:grpSpPr>
          <a:xfrm>
            <a:off x="246509" y="1581117"/>
            <a:ext cx="5813620" cy="3418549"/>
            <a:chOff x="246509" y="1621757"/>
            <a:chExt cx="5813620" cy="3418549"/>
          </a:xfrm>
        </p:grpSpPr>
        <p:cxnSp>
          <p:nvCxnSpPr>
            <p:cNvPr id="172" name="Straight Arrow Connector 171">
              <a:extLst>
                <a:ext uri="{FF2B5EF4-FFF2-40B4-BE49-F238E27FC236}">
                  <a16:creationId xmlns:a16="http://schemas.microsoft.com/office/drawing/2014/main" id="{4BF5382D-3491-4128-A84D-B8C4D86C1E55}"/>
                </a:ext>
              </a:extLst>
            </p:cNvPr>
            <p:cNvCxnSpPr/>
            <p:nvPr/>
          </p:nvCxnSpPr>
          <p:spPr bwMode="auto">
            <a:xfrm flipH="1">
              <a:off x="2102956" y="1935450"/>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3" name="Straight Arrow Connector 172">
              <a:extLst>
                <a:ext uri="{FF2B5EF4-FFF2-40B4-BE49-F238E27FC236}">
                  <a16:creationId xmlns:a16="http://schemas.microsoft.com/office/drawing/2014/main" id="{337B8B21-1CAE-4B0F-BF13-948F2FB52CFD}"/>
                </a:ext>
              </a:extLst>
            </p:cNvPr>
            <p:cNvCxnSpPr/>
            <p:nvPr/>
          </p:nvCxnSpPr>
          <p:spPr bwMode="auto">
            <a:xfrm>
              <a:off x="2865679" y="1935450"/>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4" name="Straight Arrow Connector 173">
              <a:extLst>
                <a:ext uri="{FF2B5EF4-FFF2-40B4-BE49-F238E27FC236}">
                  <a16:creationId xmlns:a16="http://schemas.microsoft.com/office/drawing/2014/main" id="{FA280B9B-3CE9-4AFC-AF77-8A78E471655E}"/>
                </a:ext>
              </a:extLst>
            </p:cNvPr>
            <p:cNvCxnSpPr/>
            <p:nvPr/>
          </p:nvCxnSpPr>
          <p:spPr bwMode="auto">
            <a:xfrm>
              <a:off x="3628165" y="2712696"/>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5" name="Straight Arrow Connector 174">
              <a:extLst>
                <a:ext uri="{FF2B5EF4-FFF2-40B4-BE49-F238E27FC236}">
                  <a16:creationId xmlns:a16="http://schemas.microsoft.com/office/drawing/2014/main" id="{5F1195AC-F8B9-4404-B252-1B299D0A94C9}"/>
                </a:ext>
              </a:extLst>
            </p:cNvPr>
            <p:cNvCxnSpPr/>
            <p:nvPr/>
          </p:nvCxnSpPr>
          <p:spPr bwMode="auto">
            <a:xfrm>
              <a:off x="4423524" y="3465587"/>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6" name="Straight Arrow Connector 175">
              <a:extLst>
                <a:ext uri="{FF2B5EF4-FFF2-40B4-BE49-F238E27FC236}">
                  <a16:creationId xmlns:a16="http://schemas.microsoft.com/office/drawing/2014/main" id="{D728EA86-96F2-47A2-9CFE-5FADD27D7739}"/>
                </a:ext>
              </a:extLst>
            </p:cNvPr>
            <p:cNvCxnSpPr/>
            <p:nvPr/>
          </p:nvCxnSpPr>
          <p:spPr bwMode="auto">
            <a:xfrm flipH="1">
              <a:off x="2892701" y="2687813"/>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7" name="Straight Arrow Connector 176">
              <a:extLst>
                <a:ext uri="{FF2B5EF4-FFF2-40B4-BE49-F238E27FC236}">
                  <a16:creationId xmlns:a16="http://schemas.microsoft.com/office/drawing/2014/main" id="{C47F242D-72CA-4E55-832F-80F43B8874AF}"/>
                </a:ext>
              </a:extLst>
            </p:cNvPr>
            <p:cNvCxnSpPr/>
            <p:nvPr/>
          </p:nvCxnSpPr>
          <p:spPr bwMode="auto">
            <a:xfrm flipH="1">
              <a:off x="3688060" y="3484507"/>
              <a:ext cx="563224" cy="515837"/>
            </a:xfrm>
            <a:prstGeom prst="straightConnector1">
              <a:avLst/>
            </a:prstGeom>
            <a:noFill/>
            <a:ln w="28575" cap="flat" cmpd="sng" algn="ctr">
              <a:solidFill>
                <a:schemeClr val="bg1"/>
              </a:solidFill>
              <a:prstDash val="solid"/>
              <a:round/>
              <a:headEnd type="none" w="med" len="med"/>
              <a:tailEnd type="triangle"/>
            </a:ln>
            <a:effectLst/>
          </p:spPr>
        </p:cxnSp>
        <p:sp>
          <p:nvSpPr>
            <p:cNvPr id="178" name="TextBox 177">
              <a:extLst>
                <a:ext uri="{FF2B5EF4-FFF2-40B4-BE49-F238E27FC236}">
                  <a16:creationId xmlns:a16="http://schemas.microsoft.com/office/drawing/2014/main" id="{03535C53-8B47-46CF-9FA7-3B152C379A5F}"/>
                </a:ext>
              </a:extLst>
            </p:cNvPr>
            <p:cNvSpPr txBox="1"/>
            <p:nvPr/>
          </p:nvSpPr>
          <p:spPr bwMode="auto">
            <a:xfrm>
              <a:off x="3029198" y="1816522"/>
              <a:ext cx="18809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sequencing</a:t>
              </a:r>
            </a:p>
          </p:txBody>
        </p:sp>
        <p:sp>
          <p:nvSpPr>
            <p:cNvPr id="179" name="TextBox 178">
              <a:extLst>
                <a:ext uri="{FF2B5EF4-FFF2-40B4-BE49-F238E27FC236}">
                  <a16:creationId xmlns:a16="http://schemas.microsoft.com/office/drawing/2014/main" id="{EC4CB99C-BB84-43E2-B642-F5611B223C6D}"/>
                </a:ext>
              </a:extLst>
            </p:cNvPr>
            <p:cNvSpPr txBox="1"/>
            <p:nvPr/>
          </p:nvSpPr>
          <p:spPr bwMode="auto">
            <a:xfrm>
              <a:off x="4587013" y="3306185"/>
              <a:ext cx="145898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sequencing or IHC</a:t>
              </a:r>
            </a:p>
          </p:txBody>
        </p:sp>
        <p:sp>
          <p:nvSpPr>
            <p:cNvPr id="180" name="TextBox 179">
              <a:extLst>
                <a:ext uri="{FF2B5EF4-FFF2-40B4-BE49-F238E27FC236}">
                  <a16:creationId xmlns:a16="http://schemas.microsoft.com/office/drawing/2014/main" id="{3267E7B4-7912-4A6D-AE47-39EF123D70E8}"/>
                </a:ext>
              </a:extLst>
            </p:cNvPr>
            <p:cNvSpPr txBox="1"/>
            <p:nvPr/>
          </p:nvSpPr>
          <p:spPr bwMode="auto">
            <a:xfrm>
              <a:off x="2401325" y="1621757"/>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181" name="TextBox 180">
              <a:extLst>
                <a:ext uri="{FF2B5EF4-FFF2-40B4-BE49-F238E27FC236}">
                  <a16:creationId xmlns:a16="http://schemas.microsoft.com/office/drawing/2014/main" id="{AF3C34D1-1163-44A6-8F03-660ABEB506FA}"/>
                </a:ext>
              </a:extLst>
            </p:cNvPr>
            <p:cNvSpPr txBox="1"/>
            <p:nvPr/>
          </p:nvSpPr>
          <p:spPr bwMode="auto">
            <a:xfrm>
              <a:off x="3209003" y="2401712"/>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182" name="TextBox 181">
              <a:extLst>
                <a:ext uri="{FF2B5EF4-FFF2-40B4-BE49-F238E27FC236}">
                  <a16:creationId xmlns:a16="http://schemas.microsoft.com/office/drawing/2014/main" id="{32027C52-CCC4-45F5-B2E0-CC9338277417}"/>
                </a:ext>
              </a:extLst>
            </p:cNvPr>
            <p:cNvSpPr txBox="1"/>
            <p:nvPr/>
          </p:nvSpPr>
          <p:spPr bwMode="auto">
            <a:xfrm>
              <a:off x="3927002" y="3162144"/>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a:t>
              </a:r>
            </a:p>
          </p:txBody>
        </p:sp>
        <p:sp>
          <p:nvSpPr>
            <p:cNvPr id="183" name="TextBox 182">
              <a:extLst>
                <a:ext uri="{FF2B5EF4-FFF2-40B4-BE49-F238E27FC236}">
                  <a16:creationId xmlns:a16="http://schemas.microsoft.com/office/drawing/2014/main" id="{3825BC2E-0BF7-4C9D-998A-7E6E23081C9C}"/>
                </a:ext>
              </a:extLst>
            </p:cNvPr>
            <p:cNvSpPr txBox="1"/>
            <p:nvPr/>
          </p:nvSpPr>
          <p:spPr bwMode="auto">
            <a:xfrm>
              <a:off x="801754" y="2954559"/>
              <a:ext cx="1317309" cy="307777"/>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400" i="1" dirty="0">
                  <a:latin typeface="Calibri" panose="020F0502020204030204" pitchFamily="34" charset="0"/>
                </a:rPr>
                <a:t>POLE</a:t>
              </a:r>
              <a:r>
                <a:rPr lang="en-US" sz="1400" dirty="0">
                  <a:latin typeface="Calibri" panose="020F0502020204030204" pitchFamily="34" charset="0"/>
                </a:rPr>
                <a:t> (~5%)</a:t>
              </a:r>
              <a:endParaRPr lang="en-US" sz="1400" b="0" dirty="0">
                <a:latin typeface="Calibri" panose="020F0502020204030204" pitchFamily="34" charset="0"/>
              </a:endParaRPr>
            </a:p>
          </p:txBody>
        </p:sp>
        <p:sp>
          <p:nvSpPr>
            <p:cNvPr id="184" name="TextBox 183">
              <a:extLst>
                <a:ext uri="{FF2B5EF4-FFF2-40B4-BE49-F238E27FC236}">
                  <a16:creationId xmlns:a16="http://schemas.microsoft.com/office/drawing/2014/main" id="{33ED6011-C051-49F8-AC47-8D49F4AA8A9B}"/>
                </a:ext>
              </a:extLst>
            </p:cNvPr>
            <p:cNvSpPr txBox="1"/>
            <p:nvPr/>
          </p:nvSpPr>
          <p:spPr bwMode="auto">
            <a:xfrm>
              <a:off x="2135180" y="3569746"/>
              <a:ext cx="1306638"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MSI (~25%)</a:t>
              </a:r>
              <a:endParaRPr lang="en-US" sz="1400" b="0" dirty="0">
                <a:latin typeface="Calibri" panose="020F0502020204030204" pitchFamily="34" charset="0"/>
              </a:endParaRPr>
            </a:p>
          </p:txBody>
        </p:sp>
        <p:sp>
          <p:nvSpPr>
            <p:cNvPr id="185" name="TextBox 184">
              <a:extLst>
                <a:ext uri="{FF2B5EF4-FFF2-40B4-BE49-F238E27FC236}">
                  <a16:creationId xmlns:a16="http://schemas.microsoft.com/office/drawing/2014/main" id="{4867D205-26FC-4361-9880-822B0C18C633}"/>
                </a:ext>
              </a:extLst>
            </p:cNvPr>
            <p:cNvSpPr txBox="1"/>
            <p:nvPr/>
          </p:nvSpPr>
          <p:spPr bwMode="auto">
            <a:xfrm>
              <a:off x="2475699" y="4517086"/>
              <a:ext cx="1782219" cy="523220"/>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Copy number low/ NSMP (~40%)</a:t>
              </a:r>
              <a:endParaRPr lang="en-US" sz="1400" b="0" dirty="0">
                <a:solidFill>
                  <a:schemeClr val="bg1"/>
                </a:solidFill>
                <a:latin typeface="Calibri" panose="020F0502020204030204" pitchFamily="34" charset="0"/>
              </a:endParaRPr>
            </a:p>
          </p:txBody>
        </p:sp>
        <p:sp>
          <p:nvSpPr>
            <p:cNvPr id="186" name="TextBox 185">
              <a:extLst>
                <a:ext uri="{FF2B5EF4-FFF2-40B4-BE49-F238E27FC236}">
                  <a16:creationId xmlns:a16="http://schemas.microsoft.com/office/drawing/2014/main" id="{E1FA64C8-0E08-4243-BBE4-0836341BF1E9}"/>
                </a:ext>
              </a:extLst>
            </p:cNvPr>
            <p:cNvSpPr txBox="1"/>
            <p:nvPr/>
          </p:nvSpPr>
          <p:spPr bwMode="auto">
            <a:xfrm>
              <a:off x="4330673" y="4514276"/>
              <a:ext cx="1723417"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Copy number high (~30%)</a:t>
              </a:r>
              <a:endParaRPr lang="en-US" sz="1400" b="0" dirty="0">
                <a:latin typeface="Calibri" panose="020F0502020204030204" pitchFamily="34" charset="0"/>
              </a:endParaRPr>
            </a:p>
          </p:txBody>
        </p:sp>
        <p:sp>
          <p:nvSpPr>
            <p:cNvPr id="187" name="TextBox 186">
              <a:extLst>
                <a:ext uri="{FF2B5EF4-FFF2-40B4-BE49-F238E27FC236}">
                  <a16:creationId xmlns:a16="http://schemas.microsoft.com/office/drawing/2014/main" id="{309805D3-E8BB-4618-B21E-38CD6C68C759}"/>
                </a:ext>
              </a:extLst>
            </p:cNvPr>
            <p:cNvSpPr txBox="1"/>
            <p:nvPr/>
          </p:nvSpPr>
          <p:spPr bwMode="auto">
            <a:xfrm>
              <a:off x="2475698" y="4016600"/>
              <a:ext cx="177558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wild-type</a:t>
              </a:r>
            </a:p>
          </p:txBody>
        </p:sp>
        <p:sp>
          <p:nvSpPr>
            <p:cNvPr id="188" name="TextBox 187">
              <a:extLst>
                <a:ext uri="{FF2B5EF4-FFF2-40B4-BE49-F238E27FC236}">
                  <a16:creationId xmlns:a16="http://schemas.microsoft.com/office/drawing/2014/main" id="{9F212419-A109-4A37-BC24-BC4E65F4EF85}"/>
                </a:ext>
              </a:extLst>
            </p:cNvPr>
            <p:cNvSpPr txBox="1"/>
            <p:nvPr/>
          </p:nvSpPr>
          <p:spPr bwMode="auto">
            <a:xfrm>
              <a:off x="4284543" y="4016600"/>
              <a:ext cx="177558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mutant</a:t>
              </a:r>
            </a:p>
          </p:txBody>
        </p:sp>
        <p:sp>
          <p:nvSpPr>
            <p:cNvPr id="189" name="TextBox 188">
              <a:extLst>
                <a:ext uri="{FF2B5EF4-FFF2-40B4-BE49-F238E27FC236}">
                  <a16:creationId xmlns:a16="http://schemas.microsoft.com/office/drawing/2014/main" id="{AFC88264-CAC8-43C8-82E5-A30AFED547D3}"/>
                </a:ext>
              </a:extLst>
            </p:cNvPr>
            <p:cNvSpPr txBox="1"/>
            <p:nvPr/>
          </p:nvSpPr>
          <p:spPr bwMode="auto">
            <a:xfrm>
              <a:off x="3718836" y="2466112"/>
              <a:ext cx="18809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2-marker IHC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PMS2</a:t>
              </a:r>
              <a:r>
                <a:rPr lang="en-US" sz="1400" b="0" dirty="0">
                  <a:solidFill>
                    <a:schemeClr val="bg1"/>
                  </a:solidFill>
                  <a:latin typeface="Calibri" panose="020F0502020204030204" pitchFamily="34" charset="0"/>
                </a:rPr>
                <a:t> and </a:t>
              </a:r>
              <a:r>
                <a:rPr lang="en-US" sz="1400" b="0" i="1" dirty="0">
                  <a:solidFill>
                    <a:schemeClr val="bg1"/>
                  </a:solidFill>
                  <a:latin typeface="Calibri" panose="020F0502020204030204" pitchFamily="34" charset="0"/>
                </a:rPr>
                <a:t>MSH6</a:t>
              </a:r>
              <a:r>
                <a:rPr lang="en-US" sz="14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642417E9-6E2F-4F04-856D-EB42D3C25A36}"/>
                </a:ext>
              </a:extLst>
            </p:cNvPr>
            <p:cNvSpPr txBox="1"/>
            <p:nvPr/>
          </p:nvSpPr>
          <p:spPr bwMode="auto">
            <a:xfrm>
              <a:off x="1841334" y="3257847"/>
              <a:ext cx="18809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PMS2</a:t>
              </a:r>
              <a:r>
                <a:rPr lang="en-US" sz="1400" b="0" i="1"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or MSH6 loss</a:t>
              </a:r>
            </a:p>
          </p:txBody>
        </p:sp>
        <p:sp>
          <p:nvSpPr>
            <p:cNvPr id="191" name="TextBox 190">
              <a:extLst>
                <a:ext uri="{FF2B5EF4-FFF2-40B4-BE49-F238E27FC236}">
                  <a16:creationId xmlns:a16="http://schemas.microsoft.com/office/drawing/2014/main" id="{07C092DF-4DBC-45F0-BF8E-093D20F109B6}"/>
                </a:ext>
              </a:extLst>
            </p:cNvPr>
            <p:cNvSpPr txBox="1"/>
            <p:nvPr/>
          </p:nvSpPr>
          <p:spPr bwMode="auto">
            <a:xfrm>
              <a:off x="246509" y="2447529"/>
              <a:ext cx="238867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hotspot or exonuclease domain mutation</a:t>
              </a:r>
            </a:p>
          </p:txBody>
        </p:sp>
      </p:grpSp>
      <p:sp>
        <p:nvSpPr>
          <p:cNvPr id="6" name="TextBox 5">
            <a:extLst>
              <a:ext uri="{FF2B5EF4-FFF2-40B4-BE49-F238E27FC236}">
                <a16:creationId xmlns:a16="http://schemas.microsoft.com/office/drawing/2014/main" id="{C56AC46D-A353-9300-9399-F8027BC4BCAD}"/>
              </a:ext>
            </a:extLst>
          </p:cNvPr>
          <p:cNvSpPr txBox="1"/>
          <p:nvPr/>
        </p:nvSpPr>
        <p:spPr bwMode="auto">
          <a:xfrm>
            <a:off x="510540" y="790425"/>
            <a:ext cx="5661660" cy="882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Molecular Subtyping: Prognostic and Predictive Value</a:t>
            </a:r>
            <a:endParaRPr lang="en-US" baseline="30000" dirty="0">
              <a:solidFill>
                <a:schemeClr val="bg1"/>
              </a:solidFill>
              <a:latin typeface="Calibri" panose="020F0502020204030204" pitchFamily="34" charset="0"/>
            </a:endParaRPr>
          </a:p>
          <a:p>
            <a:pPr algn="ctr">
              <a:lnSpc>
                <a:spcPct val="100000"/>
              </a:lnSpc>
              <a:spcBef>
                <a:spcPts val="360"/>
              </a:spcBef>
              <a:spcAft>
                <a:spcPct val="0"/>
              </a:spcAft>
              <a:buClrTx/>
              <a:buFontTx/>
              <a:buNone/>
            </a:pPr>
            <a:r>
              <a:rPr lang="en-US" sz="1600" dirty="0">
                <a:solidFill>
                  <a:schemeClr val="bg1"/>
                </a:solidFill>
                <a:latin typeface="Calibri" panose="020F0502020204030204" pitchFamily="34" charset="0"/>
              </a:rPr>
              <a:t>Patients Divided Into TCGA Subgroups</a:t>
            </a:r>
            <a:r>
              <a:rPr lang="en-US" sz="1600" baseline="30000" dirty="0">
                <a:solidFill>
                  <a:schemeClr val="bg1"/>
                </a:solidFill>
                <a:latin typeface="Calibri" panose="020F0502020204030204" pitchFamily="34" charset="0"/>
              </a:rPr>
              <a:t>1</a:t>
            </a:r>
            <a:br>
              <a:rPr lang="en-US" sz="16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100 hypothetical patients with newly diagnosed EC</a:t>
            </a:r>
            <a:endParaRPr lang="en-US"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86211F59-02C6-943B-D1FE-753E1E35913E}"/>
              </a:ext>
            </a:extLst>
          </p:cNvPr>
          <p:cNvSpPr txBox="1"/>
          <p:nvPr/>
        </p:nvSpPr>
        <p:spPr bwMode="auto">
          <a:xfrm>
            <a:off x="6989974" y="790425"/>
            <a:ext cx="472320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Outcomes by TCGA Subgroup in High-Risk EC</a:t>
            </a:r>
            <a:r>
              <a:rPr lang="en-US" baseline="30000" dirty="0">
                <a:solidFill>
                  <a:schemeClr val="bg1"/>
                </a:solidFill>
                <a:latin typeface="Calibri" panose="020F0502020204030204" pitchFamily="34" charset="0"/>
              </a:rPr>
              <a:t>2</a:t>
            </a:r>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C62728C-12CF-55B1-F726-56BEE9543C68}"/>
              </a:ext>
            </a:extLst>
          </p:cNvPr>
          <p:cNvSpPr txBox="1"/>
          <p:nvPr/>
        </p:nvSpPr>
        <p:spPr bwMode="auto">
          <a:xfrm>
            <a:off x="7379933" y="3959431"/>
            <a:ext cx="417855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Since Random Assignment</a:t>
            </a:r>
          </a:p>
        </p:txBody>
      </p:sp>
      <p:grpSp>
        <p:nvGrpSpPr>
          <p:cNvPr id="58" name="Group 57">
            <a:extLst>
              <a:ext uri="{FF2B5EF4-FFF2-40B4-BE49-F238E27FC236}">
                <a16:creationId xmlns:a16="http://schemas.microsoft.com/office/drawing/2014/main" id="{05143DC0-E0EB-F9DF-A024-A67681A4E9BD}"/>
              </a:ext>
            </a:extLst>
          </p:cNvPr>
          <p:cNvGrpSpPr/>
          <p:nvPr/>
        </p:nvGrpSpPr>
        <p:grpSpPr>
          <a:xfrm>
            <a:off x="6308124" y="3836051"/>
            <a:ext cx="5408640" cy="1200329"/>
            <a:chOff x="6308124" y="3870426"/>
            <a:chExt cx="5408640" cy="1200329"/>
          </a:xfrm>
          <a:noFill/>
        </p:grpSpPr>
        <p:sp>
          <p:nvSpPr>
            <p:cNvPr id="2" name="TextBox 1">
              <a:extLst>
                <a:ext uri="{FF2B5EF4-FFF2-40B4-BE49-F238E27FC236}">
                  <a16:creationId xmlns:a16="http://schemas.microsoft.com/office/drawing/2014/main" id="{5F26D0C2-855B-DB96-9267-F1B24F3444CB}"/>
                </a:ext>
              </a:extLst>
            </p:cNvPr>
            <p:cNvSpPr txBox="1"/>
            <p:nvPr/>
          </p:nvSpPr>
          <p:spPr bwMode="auto">
            <a:xfrm>
              <a:off x="7124215"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93</a:t>
              </a:r>
            </a:p>
          </p:txBody>
        </p:sp>
        <p:sp>
          <p:nvSpPr>
            <p:cNvPr id="3" name="TextBox 2">
              <a:extLst>
                <a:ext uri="{FF2B5EF4-FFF2-40B4-BE49-F238E27FC236}">
                  <a16:creationId xmlns:a16="http://schemas.microsoft.com/office/drawing/2014/main" id="{B0BE28B7-127E-2A32-8AD4-C6C6F0B4DE17}"/>
                </a:ext>
              </a:extLst>
            </p:cNvPr>
            <p:cNvSpPr txBox="1"/>
            <p:nvPr/>
          </p:nvSpPr>
          <p:spPr bwMode="auto">
            <a:xfrm>
              <a:off x="7952148"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87</a:t>
              </a:r>
            </a:p>
          </p:txBody>
        </p:sp>
        <p:sp>
          <p:nvSpPr>
            <p:cNvPr id="4" name="TextBox 3">
              <a:extLst>
                <a:ext uri="{FF2B5EF4-FFF2-40B4-BE49-F238E27FC236}">
                  <a16:creationId xmlns:a16="http://schemas.microsoft.com/office/drawing/2014/main" id="{DB5E774C-3356-1B91-F07B-62D0A7C95A2B}"/>
                </a:ext>
              </a:extLst>
            </p:cNvPr>
            <p:cNvSpPr txBox="1"/>
            <p:nvPr/>
          </p:nvSpPr>
          <p:spPr bwMode="auto">
            <a:xfrm>
              <a:off x="8795777"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71</a:t>
              </a:r>
            </a:p>
          </p:txBody>
        </p:sp>
        <p:sp>
          <p:nvSpPr>
            <p:cNvPr id="5" name="TextBox 4">
              <a:extLst>
                <a:ext uri="{FF2B5EF4-FFF2-40B4-BE49-F238E27FC236}">
                  <a16:creationId xmlns:a16="http://schemas.microsoft.com/office/drawing/2014/main" id="{909673C2-CCE5-F790-3CD2-411E4B8800FD}"/>
                </a:ext>
              </a:extLst>
            </p:cNvPr>
            <p:cNvSpPr txBox="1"/>
            <p:nvPr/>
          </p:nvSpPr>
          <p:spPr bwMode="auto">
            <a:xfrm>
              <a:off x="9648976"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61</a:t>
              </a:r>
            </a:p>
          </p:txBody>
        </p:sp>
        <p:sp>
          <p:nvSpPr>
            <p:cNvPr id="12" name="TextBox 11">
              <a:extLst>
                <a:ext uri="{FF2B5EF4-FFF2-40B4-BE49-F238E27FC236}">
                  <a16:creationId xmlns:a16="http://schemas.microsoft.com/office/drawing/2014/main" id="{E5AAC32C-0077-DE79-C13E-6874CEA9BDE5}"/>
                </a:ext>
              </a:extLst>
            </p:cNvPr>
            <p:cNvSpPr txBox="1"/>
            <p:nvPr/>
          </p:nvSpPr>
          <p:spPr bwMode="auto">
            <a:xfrm>
              <a:off x="10494261"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a:t>
              </a:r>
            </a:p>
          </p:txBody>
        </p:sp>
        <p:sp>
          <p:nvSpPr>
            <p:cNvPr id="14" name="TextBox 13">
              <a:extLst>
                <a:ext uri="{FF2B5EF4-FFF2-40B4-BE49-F238E27FC236}">
                  <a16:creationId xmlns:a16="http://schemas.microsoft.com/office/drawing/2014/main" id="{CB43EFDB-2420-DF22-776B-BA3913DD90A9}"/>
                </a:ext>
              </a:extLst>
            </p:cNvPr>
            <p:cNvSpPr txBox="1"/>
            <p:nvPr/>
          </p:nvSpPr>
          <p:spPr bwMode="auto">
            <a:xfrm>
              <a:off x="11375004" y="4239758"/>
              <a:ext cx="341760"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p>
          </p:txBody>
        </p:sp>
        <p:sp>
          <p:nvSpPr>
            <p:cNvPr id="15" name="TextBox 14">
              <a:extLst>
                <a:ext uri="{FF2B5EF4-FFF2-40B4-BE49-F238E27FC236}">
                  <a16:creationId xmlns:a16="http://schemas.microsoft.com/office/drawing/2014/main" id="{F39600F3-FADF-8260-13B1-DB013A19B5CE}"/>
                </a:ext>
              </a:extLst>
            </p:cNvPr>
            <p:cNvSpPr txBox="1"/>
            <p:nvPr/>
          </p:nvSpPr>
          <p:spPr bwMode="auto">
            <a:xfrm>
              <a:off x="6308124" y="3870426"/>
              <a:ext cx="898772" cy="1200329"/>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Risk, n</a:t>
              </a:r>
              <a:br>
                <a:rPr lang="en-US" sz="1200" dirty="0">
                  <a:solidFill>
                    <a:schemeClr val="bg1"/>
                  </a:solidFill>
                  <a:latin typeface="Calibri" panose="020F0502020204030204" pitchFamily="34" charset="0"/>
                </a:rPr>
              </a:br>
              <a:r>
                <a:rPr lang="en-US" sz="1200" i="1" dirty="0">
                  <a:solidFill>
                    <a:schemeClr val="accent3"/>
                  </a:solidFill>
                  <a:latin typeface="Calibri" panose="020F0502020204030204" pitchFamily="34" charset="0"/>
                </a:rPr>
                <a:t>POLE</a:t>
              </a:r>
              <a:r>
                <a:rPr lang="en-US" sz="1200" dirty="0">
                  <a:solidFill>
                    <a:schemeClr val="accent3"/>
                  </a:solidFill>
                  <a:latin typeface="Calibri" panose="020F0502020204030204" pitchFamily="34" charset="0"/>
                </a:rPr>
                <a:t>mut</a:t>
              </a:r>
              <a:br>
                <a:rPr lang="en-US" sz="1200" dirty="0">
                  <a:solidFill>
                    <a:schemeClr val="bg1"/>
                  </a:solidFill>
                  <a:latin typeface="Calibri" panose="020F0502020204030204" pitchFamily="34" charset="0"/>
                </a:rPr>
              </a:br>
              <a:r>
                <a:rPr lang="en-US" sz="1200" dirty="0">
                  <a:solidFill>
                    <a:schemeClr val="accent4"/>
                  </a:solidFill>
                  <a:latin typeface="Calibri" panose="020F0502020204030204" pitchFamily="34" charset="0"/>
                </a:rPr>
                <a:t>dMMR</a:t>
              </a:r>
              <a:br>
                <a:rPr lang="en-US" sz="1200" dirty="0">
                  <a:solidFill>
                    <a:schemeClr val="bg1"/>
                  </a:solidFill>
                  <a:latin typeface="Calibri" panose="020F0502020204030204" pitchFamily="34" charset="0"/>
                </a:rPr>
              </a:br>
              <a:r>
                <a:rPr lang="en-US" sz="1200" dirty="0">
                  <a:solidFill>
                    <a:schemeClr val="accent5">
                      <a:lumMod val="75000"/>
                    </a:schemeClr>
                  </a:solidFill>
                  <a:latin typeface="Calibri" panose="020F0502020204030204" pitchFamily="34" charset="0"/>
                </a:rPr>
                <a:t>NSMP</a:t>
              </a:r>
              <a:br>
                <a:rPr lang="en-US" sz="1200" dirty="0">
                  <a:solidFill>
                    <a:schemeClr val="accent5">
                      <a:lumMod val="75000"/>
                    </a:schemeClr>
                  </a:solidFill>
                  <a:latin typeface="Calibri" panose="020F0502020204030204" pitchFamily="34" charset="0"/>
                </a:rPr>
              </a:br>
              <a:r>
                <a:rPr lang="en-US" sz="1200" dirty="0">
                  <a:solidFill>
                    <a:schemeClr val="accent1"/>
                  </a:solidFill>
                  <a:latin typeface="Calibri" panose="020F0502020204030204" pitchFamily="34" charset="0"/>
                </a:rPr>
                <a:t>p53abn</a:t>
              </a:r>
            </a:p>
          </p:txBody>
        </p:sp>
      </p:grpSp>
      <p:sp>
        <p:nvSpPr>
          <p:cNvPr id="9" name="TextBox 8">
            <a:extLst>
              <a:ext uri="{FF2B5EF4-FFF2-40B4-BE49-F238E27FC236}">
                <a16:creationId xmlns:a16="http://schemas.microsoft.com/office/drawing/2014/main" id="{2AD48642-FF5E-505D-00B0-2FA04F05B08F}"/>
              </a:ext>
            </a:extLst>
          </p:cNvPr>
          <p:cNvSpPr txBox="1"/>
          <p:nvPr/>
        </p:nvSpPr>
        <p:spPr bwMode="auto">
          <a:xfrm rot="16200000">
            <a:off x="5660523" y="2348187"/>
            <a:ext cx="2204392" cy="307777"/>
          </a:xfrm>
          <a:prstGeom prst="rect">
            <a:avLst/>
          </a:prstGeom>
          <a:solidFill>
            <a:schemeClr val="tx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Probability (%)</a:t>
            </a:r>
          </a:p>
        </p:txBody>
      </p:sp>
      <p:sp>
        <p:nvSpPr>
          <p:cNvPr id="10" name="TextBox 9">
            <a:extLst>
              <a:ext uri="{FF2B5EF4-FFF2-40B4-BE49-F238E27FC236}">
                <a16:creationId xmlns:a16="http://schemas.microsoft.com/office/drawing/2014/main" id="{A61D4074-09D0-FCE0-B4E4-FB071168FC3C}"/>
              </a:ext>
            </a:extLst>
          </p:cNvPr>
          <p:cNvSpPr txBox="1"/>
          <p:nvPr/>
        </p:nvSpPr>
        <p:spPr bwMode="auto">
          <a:xfrm>
            <a:off x="10265647" y="3337493"/>
            <a:ext cx="141266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7" name="Freeform 16">
            <a:extLst>
              <a:ext uri="{FF2B5EF4-FFF2-40B4-BE49-F238E27FC236}">
                <a16:creationId xmlns:a16="http://schemas.microsoft.com/office/drawing/2014/main" id="{8B769D8F-B595-1AAD-F93B-7D58EC529222}"/>
              </a:ext>
            </a:extLst>
          </p:cNvPr>
          <p:cNvSpPr/>
          <p:nvPr/>
        </p:nvSpPr>
        <p:spPr bwMode="auto">
          <a:xfrm>
            <a:off x="7328950" y="1244409"/>
            <a:ext cx="4310743" cy="2495693"/>
          </a:xfrm>
          <a:custGeom>
            <a:avLst/>
            <a:gdLst>
              <a:gd name="connsiteX0" fmla="*/ 0 w 4310743"/>
              <a:gd name="connsiteY0" fmla="*/ 0 h 2495693"/>
              <a:gd name="connsiteX1" fmla="*/ 0 w 4310743"/>
              <a:gd name="connsiteY1" fmla="*/ 2495693 h 2495693"/>
              <a:gd name="connsiteX2" fmla="*/ 4310743 w 4310743"/>
              <a:gd name="connsiteY2" fmla="*/ 2495693 h 2495693"/>
            </a:gdLst>
            <a:ahLst/>
            <a:cxnLst>
              <a:cxn ang="0">
                <a:pos x="connsiteX0" y="connsiteY0"/>
              </a:cxn>
              <a:cxn ang="0">
                <a:pos x="connsiteX1" y="connsiteY1"/>
              </a:cxn>
              <a:cxn ang="0">
                <a:pos x="connsiteX2" y="connsiteY2"/>
              </a:cxn>
            </a:cxnLst>
            <a:rect l="l" t="t" r="r" b="b"/>
            <a:pathLst>
              <a:path w="4310743" h="2495693">
                <a:moveTo>
                  <a:pt x="0" y="0"/>
                </a:moveTo>
                <a:lnTo>
                  <a:pt x="0" y="2495693"/>
                </a:lnTo>
                <a:lnTo>
                  <a:pt x="4310743" y="2495693"/>
                </a:lnTo>
              </a:path>
            </a:pathLst>
          </a:custGeom>
          <a:noFill/>
          <a:ln w="28575">
            <a:solidFill>
              <a:schemeClr val="bg1"/>
            </a:solidFill>
            <a:miter lim="800000"/>
            <a:headEnd/>
            <a:tailEnd/>
          </a:ln>
        </p:spPr>
        <p:txBody>
          <a:bodyPr rtlCol="0" anchor="ctr"/>
          <a:lstStyle/>
          <a:p>
            <a:pPr algn="ctr"/>
            <a:endParaRPr lang="en-US" dirty="0"/>
          </a:p>
        </p:txBody>
      </p:sp>
      <p:grpSp>
        <p:nvGrpSpPr>
          <p:cNvPr id="24" name="Group 23">
            <a:extLst>
              <a:ext uri="{FF2B5EF4-FFF2-40B4-BE49-F238E27FC236}">
                <a16:creationId xmlns:a16="http://schemas.microsoft.com/office/drawing/2014/main" id="{8068A5ED-C511-98F4-56C6-3C735778148F}"/>
              </a:ext>
            </a:extLst>
          </p:cNvPr>
          <p:cNvGrpSpPr/>
          <p:nvPr/>
        </p:nvGrpSpPr>
        <p:grpSpPr>
          <a:xfrm>
            <a:off x="7247743" y="1303285"/>
            <a:ext cx="91440" cy="2434741"/>
            <a:chOff x="7325897" y="1303285"/>
            <a:chExt cx="91440" cy="2434741"/>
          </a:xfrm>
        </p:grpSpPr>
        <p:cxnSp>
          <p:nvCxnSpPr>
            <p:cNvPr id="19" name="Straight Connector 18">
              <a:extLst>
                <a:ext uri="{FF2B5EF4-FFF2-40B4-BE49-F238E27FC236}">
                  <a16:creationId xmlns:a16="http://schemas.microsoft.com/office/drawing/2014/main" id="{5183968A-3601-B38F-32AB-41D516F5B347}"/>
                </a:ext>
              </a:extLst>
            </p:cNvPr>
            <p:cNvCxnSpPr>
              <a:cxnSpLocks/>
            </p:cNvCxnSpPr>
            <p:nvPr/>
          </p:nvCxnSpPr>
          <p:spPr bwMode="auto">
            <a:xfrm>
              <a:off x="7325897" y="130328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ACE2810-D359-938F-E681-D834A5B4B7AD}"/>
                </a:ext>
              </a:extLst>
            </p:cNvPr>
            <p:cNvCxnSpPr>
              <a:cxnSpLocks/>
            </p:cNvCxnSpPr>
            <p:nvPr/>
          </p:nvCxnSpPr>
          <p:spPr bwMode="auto">
            <a:xfrm>
              <a:off x="7325897" y="19119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BFB1627-FFD8-ED2A-25AD-708A45BE7099}"/>
                </a:ext>
              </a:extLst>
            </p:cNvPr>
            <p:cNvCxnSpPr>
              <a:cxnSpLocks/>
            </p:cNvCxnSpPr>
            <p:nvPr/>
          </p:nvCxnSpPr>
          <p:spPr bwMode="auto">
            <a:xfrm>
              <a:off x="7325897" y="25206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8F4135-38AD-AF85-E604-585E2501EA87}"/>
                </a:ext>
              </a:extLst>
            </p:cNvPr>
            <p:cNvCxnSpPr>
              <a:cxnSpLocks/>
            </p:cNvCxnSpPr>
            <p:nvPr/>
          </p:nvCxnSpPr>
          <p:spPr bwMode="auto">
            <a:xfrm>
              <a:off x="7325897" y="312934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688AB19-6678-7719-8CFC-45323124822D}"/>
                </a:ext>
              </a:extLst>
            </p:cNvPr>
            <p:cNvCxnSpPr>
              <a:cxnSpLocks/>
            </p:cNvCxnSpPr>
            <p:nvPr/>
          </p:nvCxnSpPr>
          <p:spPr bwMode="auto">
            <a:xfrm>
              <a:off x="7325897" y="373802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38061C41-3861-E833-7958-EAA625B42047}"/>
              </a:ext>
            </a:extLst>
          </p:cNvPr>
          <p:cNvGrpSpPr/>
          <p:nvPr/>
        </p:nvGrpSpPr>
        <p:grpSpPr>
          <a:xfrm>
            <a:off x="6839811" y="1152952"/>
            <a:ext cx="458780" cy="2740237"/>
            <a:chOff x="7273568" y="1152952"/>
            <a:chExt cx="458780" cy="2740237"/>
          </a:xfrm>
        </p:grpSpPr>
        <p:sp>
          <p:nvSpPr>
            <p:cNvPr id="25" name="TextBox 24">
              <a:extLst>
                <a:ext uri="{FF2B5EF4-FFF2-40B4-BE49-F238E27FC236}">
                  <a16:creationId xmlns:a16="http://schemas.microsoft.com/office/drawing/2014/main" id="{47DD8865-B2AA-E83E-294E-8375C8C8743B}"/>
                </a:ext>
              </a:extLst>
            </p:cNvPr>
            <p:cNvSpPr txBox="1"/>
            <p:nvPr/>
          </p:nvSpPr>
          <p:spPr bwMode="auto">
            <a:xfrm>
              <a:off x="7273568" y="115295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594C6E7E-7742-8146-3612-8DD38FEAF08D}"/>
                </a:ext>
              </a:extLst>
            </p:cNvPr>
            <p:cNvSpPr txBox="1"/>
            <p:nvPr/>
          </p:nvSpPr>
          <p:spPr bwMode="auto">
            <a:xfrm>
              <a:off x="7364940" y="17610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7" name="TextBox 26">
              <a:extLst>
                <a:ext uri="{FF2B5EF4-FFF2-40B4-BE49-F238E27FC236}">
                  <a16:creationId xmlns:a16="http://schemas.microsoft.com/office/drawing/2014/main" id="{77B0DBAD-1C85-B1D3-48D9-1BD66E86214E}"/>
                </a:ext>
              </a:extLst>
            </p:cNvPr>
            <p:cNvSpPr txBox="1"/>
            <p:nvPr/>
          </p:nvSpPr>
          <p:spPr bwMode="auto">
            <a:xfrm>
              <a:off x="7364940" y="23691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F0B8E0C7-049C-0DAF-29AE-02B656200779}"/>
                </a:ext>
              </a:extLst>
            </p:cNvPr>
            <p:cNvSpPr txBox="1"/>
            <p:nvPr/>
          </p:nvSpPr>
          <p:spPr bwMode="auto">
            <a:xfrm>
              <a:off x="7364940" y="29772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F784735B-B661-6984-7DB6-70F66A675FC7}"/>
                </a:ext>
              </a:extLst>
            </p:cNvPr>
            <p:cNvSpPr txBox="1"/>
            <p:nvPr/>
          </p:nvSpPr>
          <p:spPr bwMode="auto">
            <a:xfrm>
              <a:off x="7456311" y="35854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45" name="Group 44">
            <a:extLst>
              <a:ext uri="{FF2B5EF4-FFF2-40B4-BE49-F238E27FC236}">
                <a16:creationId xmlns:a16="http://schemas.microsoft.com/office/drawing/2014/main" id="{8D4692B0-D813-0074-3D6E-3AC2B890AF62}"/>
              </a:ext>
            </a:extLst>
          </p:cNvPr>
          <p:cNvGrpSpPr/>
          <p:nvPr/>
        </p:nvGrpSpPr>
        <p:grpSpPr>
          <a:xfrm>
            <a:off x="7492532" y="2866818"/>
            <a:ext cx="1006364" cy="830997"/>
            <a:chOff x="8689839" y="2630199"/>
            <a:chExt cx="1006364" cy="830997"/>
          </a:xfrm>
        </p:grpSpPr>
        <p:sp>
          <p:nvSpPr>
            <p:cNvPr id="16" name="TextBox 15">
              <a:extLst>
                <a:ext uri="{FF2B5EF4-FFF2-40B4-BE49-F238E27FC236}">
                  <a16:creationId xmlns:a16="http://schemas.microsoft.com/office/drawing/2014/main" id="{78F7B191-0089-4E46-F9E8-1BC5DD3DCD9A}"/>
                </a:ext>
              </a:extLst>
            </p:cNvPr>
            <p:cNvSpPr txBox="1"/>
            <p:nvPr/>
          </p:nvSpPr>
          <p:spPr bwMode="auto">
            <a:xfrm>
              <a:off x="8900792" y="2630199"/>
              <a:ext cx="79541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POLE</a:t>
              </a:r>
              <a:r>
                <a:rPr lang="en-US" sz="1200" b="0" dirty="0">
                  <a:solidFill>
                    <a:schemeClr val="bg1"/>
                  </a:solidFill>
                  <a:latin typeface="Calibri" panose="020F0502020204030204" pitchFamily="34" charset="0"/>
                </a:rPr>
                <a:t>mut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dMMR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NSMP</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p53abn</a:t>
              </a:r>
            </a:p>
          </p:txBody>
        </p:sp>
        <p:grpSp>
          <p:nvGrpSpPr>
            <p:cNvPr id="44" name="Group 43">
              <a:extLst>
                <a:ext uri="{FF2B5EF4-FFF2-40B4-BE49-F238E27FC236}">
                  <a16:creationId xmlns:a16="http://schemas.microsoft.com/office/drawing/2014/main" id="{E339DA49-F27B-AE35-AD7B-A9C9B2757A8F}"/>
                </a:ext>
              </a:extLst>
            </p:cNvPr>
            <p:cNvGrpSpPr/>
            <p:nvPr/>
          </p:nvGrpSpPr>
          <p:grpSpPr>
            <a:xfrm>
              <a:off x="8689839" y="2778368"/>
              <a:ext cx="234023" cy="539585"/>
              <a:chOff x="8689839" y="2778368"/>
              <a:chExt cx="234023" cy="539585"/>
            </a:xfrm>
          </p:grpSpPr>
          <p:cxnSp>
            <p:nvCxnSpPr>
              <p:cNvPr id="40" name="Straight Connector 39">
                <a:extLst>
                  <a:ext uri="{FF2B5EF4-FFF2-40B4-BE49-F238E27FC236}">
                    <a16:creationId xmlns:a16="http://schemas.microsoft.com/office/drawing/2014/main" id="{5E605284-23E4-59C3-AEC0-32991D940901}"/>
                  </a:ext>
                </a:extLst>
              </p:cNvPr>
              <p:cNvCxnSpPr>
                <a:cxnSpLocks/>
              </p:cNvCxnSpPr>
              <p:nvPr/>
            </p:nvCxnSpPr>
            <p:spPr bwMode="auto">
              <a:xfrm>
                <a:off x="8689839" y="2778368"/>
                <a:ext cx="234023" cy="0"/>
              </a:xfrm>
              <a:prstGeom prst="line">
                <a:avLst/>
              </a:prstGeom>
              <a:noFill/>
              <a:ln w="28575" cap="flat" cmpd="sng" algn="ctr">
                <a:solidFill>
                  <a:srgbClr val="E1471D"/>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A3EA1DE-E098-A388-D0D2-FFAE1507E6CA}"/>
                  </a:ext>
                </a:extLst>
              </p:cNvPr>
              <p:cNvCxnSpPr>
                <a:cxnSpLocks/>
              </p:cNvCxnSpPr>
              <p:nvPr/>
            </p:nvCxnSpPr>
            <p:spPr bwMode="auto">
              <a:xfrm>
                <a:off x="8689839" y="2958230"/>
                <a:ext cx="234023" cy="0"/>
              </a:xfrm>
              <a:prstGeom prst="line">
                <a:avLst/>
              </a:prstGeom>
              <a:noFill/>
              <a:ln w="28575" cap="flat" cmpd="sng" algn="ctr">
                <a:solidFill>
                  <a:srgbClr val="00823B"/>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AE017F1-9C6F-2E2B-2710-F3EE5DEB7DB1}"/>
                  </a:ext>
                </a:extLst>
              </p:cNvPr>
              <p:cNvCxnSpPr>
                <a:cxnSpLocks/>
              </p:cNvCxnSpPr>
              <p:nvPr/>
            </p:nvCxnSpPr>
            <p:spPr bwMode="auto">
              <a:xfrm>
                <a:off x="8689839" y="3138092"/>
                <a:ext cx="234023" cy="0"/>
              </a:xfrm>
              <a:prstGeom prst="line">
                <a:avLst/>
              </a:prstGeom>
              <a:noFill/>
              <a:ln w="28575" cap="flat" cmpd="sng" algn="ctr">
                <a:solidFill>
                  <a:srgbClr val="FDB338"/>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136FEA5-E8D1-2EFE-8D5B-C3F00F9005F6}"/>
                  </a:ext>
                </a:extLst>
              </p:cNvPr>
              <p:cNvCxnSpPr>
                <a:cxnSpLocks/>
              </p:cNvCxnSpPr>
              <p:nvPr/>
            </p:nvCxnSpPr>
            <p:spPr bwMode="auto">
              <a:xfrm>
                <a:off x="8689839" y="3317953"/>
                <a:ext cx="234023" cy="0"/>
              </a:xfrm>
              <a:prstGeom prst="line">
                <a:avLst/>
              </a:prstGeom>
              <a:noFill/>
              <a:ln w="28575" cap="flat" cmpd="sng" algn="ctr">
                <a:solidFill>
                  <a:srgbClr val="015873"/>
                </a:solidFill>
                <a:prstDash val="solid"/>
                <a:round/>
                <a:headEnd type="none" w="med" len="med"/>
                <a:tailEnd type="none" w="med" len="med"/>
              </a:ln>
              <a:effectLst/>
            </p:spPr>
          </p:cxnSp>
        </p:grpSp>
      </p:grpSp>
      <p:grpSp>
        <p:nvGrpSpPr>
          <p:cNvPr id="53" name="Group 52">
            <a:extLst>
              <a:ext uri="{FF2B5EF4-FFF2-40B4-BE49-F238E27FC236}">
                <a16:creationId xmlns:a16="http://schemas.microsoft.com/office/drawing/2014/main" id="{20CE4ED4-EDC8-BA8C-F3E9-9CC9702B80EB}"/>
              </a:ext>
            </a:extLst>
          </p:cNvPr>
          <p:cNvGrpSpPr/>
          <p:nvPr/>
        </p:nvGrpSpPr>
        <p:grpSpPr>
          <a:xfrm>
            <a:off x="7190893" y="3730436"/>
            <a:ext cx="4489200" cy="328807"/>
            <a:chOff x="7190893" y="3730436"/>
            <a:chExt cx="4489200" cy="328807"/>
          </a:xfrm>
        </p:grpSpPr>
        <p:grpSp>
          <p:nvGrpSpPr>
            <p:cNvPr id="38" name="Group 37">
              <a:extLst>
                <a:ext uri="{FF2B5EF4-FFF2-40B4-BE49-F238E27FC236}">
                  <a16:creationId xmlns:a16="http://schemas.microsoft.com/office/drawing/2014/main" id="{E39C785E-12F7-D1E2-88EA-174A13FFDD3F}"/>
                </a:ext>
              </a:extLst>
            </p:cNvPr>
            <p:cNvGrpSpPr/>
            <p:nvPr/>
          </p:nvGrpSpPr>
          <p:grpSpPr>
            <a:xfrm>
              <a:off x="7328950" y="3730436"/>
              <a:ext cx="4209618" cy="81424"/>
              <a:chOff x="7328950" y="3679635"/>
              <a:chExt cx="4209618" cy="81424"/>
            </a:xfrm>
          </p:grpSpPr>
          <p:cxnSp>
            <p:nvCxnSpPr>
              <p:cNvPr id="32" name="Straight Connector 31">
                <a:extLst>
                  <a:ext uri="{FF2B5EF4-FFF2-40B4-BE49-F238E27FC236}">
                    <a16:creationId xmlns:a16="http://schemas.microsoft.com/office/drawing/2014/main" id="{99A6C84E-328E-D057-89BE-5B02D883B488}"/>
                  </a:ext>
                </a:extLst>
              </p:cNvPr>
              <p:cNvCxnSpPr>
                <a:cxnSpLocks/>
              </p:cNvCxnSpPr>
              <p:nvPr/>
            </p:nvCxnSpPr>
            <p:spPr bwMode="auto">
              <a:xfrm>
                <a:off x="7328950"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D4053C3-7A25-9966-E8CD-4F50A4827AF5}"/>
                  </a:ext>
                </a:extLst>
              </p:cNvPr>
              <p:cNvCxnSpPr>
                <a:cxnSpLocks/>
              </p:cNvCxnSpPr>
              <p:nvPr/>
            </p:nvCxnSpPr>
            <p:spPr bwMode="auto">
              <a:xfrm>
                <a:off x="8170874"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152D9AA-A9BF-3F8E-4AD4-10DA6673A43C}"/>
                  </a:ext>
                </a:extLst>
              </p:cNvPr>
              <p:cNvCxnSpPr>
                <a:cxnSpLocks/>
              </p:cNvCxnSpPr>
              <p:nvPr/>
            </p:nvCxnSpPr>
            <p:spPr bwMode="auto">
              <a:xfrm>
                <a:off x="9012798"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D0D50C7-2E29-36C9-1731-74D31EF94ECA}"/>
                  </a:ext>
                </a:extLst>
              </p:cNvPr>
              <p:cNvCxnSpPr>
                <a:cxnSpLocks/>
              </p:cNvCxnSpPr>
              <p:nvPr/>
            </p:nvCxnSpPr>
            <p:spPr bwMode="auto">
              <a:xfrm>
                <a:off x="9854722"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B79FB6B-6E89-D789-B4D8-5902E82E03F5}"/>
                  </a:ext>
                </a:extLst>
              </p:cNvPr>
              <p:cNvCxnSpPr>
                <a:cxnSpLocks/>
              </p:cNvCxnSpPr>
              <p:nvPr/>
            </p:nvCxnSpPr>
            <p:spPr bwMode="auto">
              <a:xfrm>
                <a:off x="10696646"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1D2B6C-B67D-3B02-8AD7-B922C59ECC8E}"/>
                  </a:ext>
                </a:extLst>
              </p:cNvPr>
              <p:cNvCxnSpPr>
                <a:cxnSpLocks/>
              </p:cNvCxnSpPr>
              <p:nvPr/>
            </p:nvCxnSpPr>
            <p:spPr bwMode="auto">
              <a:xfrm>
                <a:off x="11538568" y="3679635"/>
                <a:ext cx="0" cy="81424"/>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453CA1E8-C0B8-E342-C0AA-27A93C8DBDE0}"/>
                </a:ext>
              </a:extLst>
            </p:cNvPr>
            <p:cNvGrpSpPr/>
            <p:nvPr/>
          </p:nvGrpSpPr>
          <p:grpSpPr>
            <a:xfrm>
              <a:off x="7190893" y="3751466"/>
              <a:ext cx="4489200" cy="307777"/>
              <a:chOff x="7190893" y="3751466"/>
              <a:chExt cx="4489200" cy="307777"/>
            </a:xfrm>
          </p:grpSpPr>
          <p:sp>
            <p:nvSpPr>
              <p:cNvPr id="46" name="TextBox 45">
                <a:extLst>
                  <a:ext uri="{FF2B5EF4-FFF2-40B4-BE49-F238E27FC236}">
                    <a16:creationId xmlns:a16="http://schemas.microsoft.com/office/drawing/2014/main" id="{4BDFA3A7-CCB9-73E7-13A2-3C3EA4CBB9EB}"/>
                  </a:ext>
                </a:extLst>
              </p:cNvPr>
              <p:cNvSpPr txBox="1"/>
              <p:nvPr/>
            </p:nvSpPr>
            <p:spPr bwMode="auto">
              <a:xfrm>
                <a:off x="7190893"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67D119BA-3530-673F-D27D-91F2F6FB02C7}"/>
                  </a:ext>
                </a:extLst>
              </p:cNvPr>
              <p:cNvSpPr txBox="1"/>
              <p:nvPr/>
            </p:nvSpPr>
            <p:spPr bwMode="auto">
              <a:xfrm>
                <a:off x="8033972"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48" name="TextBox 47">
                <a:extLst>
                  <a:ext uri="{FF2B5EF4-FFF2-40B4-BE49-F238E27FC236}">
                    <a16:creationId xmlns:a16="http://schemas.microsoft.com/office/drawing/2014/main" id="{3D642410-C473-60F0-C46A-DD1804FDA1E0}"/>
                  </a:ext>
                </a:extLst>
              </p:cNvPr>
              <p:cNvSpPr txBox="1"/>
              <p:nvPr/>
            </p:nvSpPr>
            <p:spPr bwMode="auto">
              <a:xfrm>
                <a:off x="8874819"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9" name="TextBox 48">
                <a:extLst>
                  <a:ext uri="{FF2B5EF4-FFF2-40B4-BE49-F238E27FC236}">
                    <a16:creationId xmlns:a16="http://schemas.microsoft.com/office/drawing/2014/main" id="{E999605D-EE27-5694-C790-2A8314CFA381}"/>
                  </a:ext>
                </a:extLst>
              </p:cNvPr>
              <p:cNvSpPr txBox="1"/>
              <p:nvPr/>
            </p:nvSpPr>
            <p:spPr bwMode="auto">
              <a:xfrm>
                <a:off x="9717898"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0" name="TextBox 49">
                <a:extLst>
                  <a:ext uri="{FF2B5EF4-FFF2-40B4-BE49-F238E27FC236}">
                    <a16:creationId xmlns:a16="http://schemas.microsoft.com/office/drawing/2014/main" id="{34EE4F0F-09BA-31C7-FEB7-2B63816E3123}"/>
                  </a:ext>
                </a:extLst>
              </p:cNvPr>
              <p:cNvSpPr txBox="1"/>
              <p:nvPr/>
            </p:nvSpPr>
            <p:spPr bwMode="auto">
              <a:xfrm>
                <a:off x="10560977"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965F199D-ADD3-426C-6AE6-4D03565F275C}"/>
                  </a:ext>
                </a:extLst>
              </p:cNvPr>
              <p:cNvSpPr txBox="1"/>
              <p:nvPr/>
            </p:nvSpPr>
            <p:spPr bwMode="auto">
              <a:xfrm>
                <a:off x="11404056"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grpSp>
      </p:grpSp>
      <p:sp>
        <p:nvSpPr>
          <p:cNvPr id="56" name="Freeform 55">
            <a:extLst>
              <a:ext uri="{FF2B5EF4-FFF2-40B4-BE49-F238E27FC236}">
                <a16:creationId xmlns:a16="http://schemas.microsoft.com/office/drawing/2014/main" id="{70821826-5D21-6134-C367-3247C8DF5A8C}"/>
              </a:ext>
            </a:extLst>
          </p:cNvPr>
          <p:cNvSpPr/>
          <p:nvPr/>
        </p:nvSpPr>
        <p:spPr bwMode="auto">
          <a:xfrm>
            <a:off x="7490775" y="1296380"/>
            <a:ext cx="4000500" cy="47625"/>
          </a:xfrm>
          <a:custGeom>
            <a:avLst/>
            <a:gdLst>
              <a:gd name="connsiteX0" fmla="*/ 0 w 4000500"/>
              <a:gd name="connsiteY0" fmla="*/ 0 h 47625"/>
              <a:gd name="connsiteX1" fmla="*/ 1012825 w 4000500"/>
              <a:gd name="connsiteY1" fmla="*/ 0 h 47625"/>
              <a:gd name="connsiteX2" fmla="*/ 1012825 w 4000500"/>
              <a:gd name="connsiteY2" fmla="*/ 47625 h 47625"/>
              <a:gd name="connsiteX3" fmla="*/ 4000500 w 4000500"/>
              <a:gd name="connsiteY3" fmla="*/ 47625 h 47625"/>
            </a:gdLst>
            <a:ahLst/>
            <a:cxnLst>
              <a:cxn ang="0">
                <a:pos x="connsiteX0" y="connsiteY0"/>
              </a:cxn>
              <a:cxn ang="0">
                <a:pos x="connsiteX1" y="connsiteY1"/>
              </a:cxn>
              <a:cxn ang="0">
                <a:pos x="connsiteX2" y="connsiteY2"/>
              </a:cxn>
              <a:cxn ang="0">
                <a:pos x="connsiteX3" y="connsiteY3"/>
              </a:cxn>
            </a:cxnLst>
            <a:rect l="l" t="t" r="r" b="b"/>
            <a:pathLst>
              <a:path w="4000500" h="47625">
                <a:moveTo>
                  <a:pt x="0" y="0"/>
                </a:moveTo>
                <a:lnTo>
                  <a:pt x="1012825" y="0"/>
                </a:lnTo>
                <a:lnTo>
                  <a:pt x="1012825" y="47625"/>
                </a:lnTo>
                <a:lnTo>
                  <a:pt x="4000500" y="47625"/>
                </a:lnTo>
              </a:path>
            </a:pathLst>
          </a:custGeom>
          <a:noFill/>
          <a:ln w="28575">
            <a:solidFill>
              <a:schemeClr val="accent3"/>
            </a:solidFill>
            <a:miter lim="800000"/>
            <a:headEnd/>
            <a:tailEnd/>
          </a:ln>
        </p:spPr>
        <p:txBody>
          <a:bodyPr rtlCol="0" anchor="ctr"/>
          <a:lstStyle/>
          <a:p>
            <a:pPr algn="ctr"/>
            <a:endParaRPr lang="en-US" dirty="0"/>
          </a:p>
        </p:txBody>
      </p:sp>
      <p:sp>
        <p:nvSpPr>
          <p:cNvPr id="18" name="Freeform: Shape 17">
            <a:extLst>
              <a:ext uri="{FF2B5EF4-FFF2-40B4-BE49-F238E27FC236}">
                <a16:creationId xmlns:a16="http://schemas.microsoft.com/office/drawing/2014/main" id="{6837BC60-05E3-CAAC-7B53-E2A9D2A6A9FC}"/>
              </a:ext>
            </a:extLst>
          </p:cNvPr>
          <p:cNvSpPr/>
          <p:nvPr/>
        </p:nvSpPr>
        <p:spPr bwMode="auto">
          <a:xfrm>
            <a:off x="7924800" y="1301750"/>
            <a:ext cx="3575050" cy="454025"/>
          </a:xfrm>
          <a:custGeom>
            <a:avLst/>
            <a:gdLst>
              <a:gd name="connsiteX0" fmla="*/ 3575050 w 3575050"/>
              <a:gd name="connsiteY0" fmla="*/ 454025 h 454025"/>
              <a:gd name="connsiteX1" fmla="*/ 3403600 w 3575050"/>
              <a:gd name="connsiteY1" fmla="*/ 454025 h 454025"/>
              <a:gd name="connsiteX2" fmla="*/ 3403600 w 3575050"/>
              <a:gd name="connsiteY2" fmla="*/ 431800 h 454025"/>
              <a:gd name="connsiteX3" fmla="*/ 3121025 w 3575050"/>
              <a:gd name="connsiteY3" fmla="*/ 431800 h 454025"/>
              <a:gd name="connsiteX4" fmla="*/ 3121025 w 3575050"/>
              <a:gd name="connsiteY4" fmla="*/ 419100 h 454025"/>
              <a:gd name="connsiteX5" fmla="*/ 3009900 w 3575050"/>
              <a:gd name="connsiteY5" fmla="*/ 419100 h 454025"/>
              <a:gd name="connsiteX6" fmla="*/ 3009900 w 3575050"/>
              <a:gd name="connsiteY6" fmla="*/ 403225 h 454025"/>
              <a:gd name="connsiteX7" fmla="*/ 2581275 w 3575050"/>
              <a:gd name="connsiteY7" fmla="*/ 403225 h 454025"/>
              <a:gd name="connsiteX8" fmla="*/ 2581275 w 3575050"/>
              <a:gd name="connsiteY8" fmla="*/ 377825 h 454025"/>
              <a:gd name="connsiteX9" fmla="*/ 2152650 w 3575050"/>
              <a:gd name="connsiteY9" fmla="*/ 377825 h 454025"/>
              <a:gd name="connsiteX10" fmla="*/ 2152650 w 3575050"/>
              <a:gd name="connsiteY10" fmla="*/ 361950 h 454025"/>
              <a:gd name="connsiteX11" fmla="*/ 2066925 w 3575050"/>
              <a:gd name="connsiteY11" fmla="*/ 361950 h 454025"/>
              <a:gd name="connsiteX12" fmla="*/ 2066925 w 3575050"/>
              <a:gd name="connsiteY12" fmla="*/ 342900 h 454025"/>
              <a:gd name="connsiteX13" fmla="*/ 1920875 w 3575050"/>
              <a:gd name="connsiteY13" fmla="*/ 342900 h 454025"/>
              <a:gd name="connsiteX14" fmla="*/ 1920875 w 3575050"/>
              <a:gd name="connsiteY14" fmla="*/ 320675 h 454025"/>
              <a:gd name="connsiteX15" fmla="*/ 1851025 w 3575050"/>
              <a:gd name="connsiteY15" fmla="*/ 320675 h 454025"/>
              <a:gd name="connsiteX16" fmla="*/ 1851025 w 3575050"/>
              <a:gd name="connsiteY16" fmla="*/ 304800 h 454025"/>
              <a:gd name="connsiteX17" fmla="*/ 1806575 w 3575050"/>
              <a:gd name="connsiteY17" fmla="*/ 304800 h 454025"/>
              <a:gd name="connsiteX18" fmla="*/ 1806575 w 3575050"/>
              <a:gd name="connsiteY18" fmla="*/ 288925 h 454025"/>
              <a:gd name="connsiteX19" fmla="*/ 1774825 w 3575050"/>
              <a:gd name="connsiteY19" fmla="*/ 288925 h 454025"/>
              <a:gd name="connsiteX20" fmla="*/ 1774825 w 3575050"/>
              <a:gd name="connsiteY20" fmla="*/ 279400 h 454025"/>
              <a:gd name="connsiteX21" fmla="*/ 1724025 w 3575050"/>
              <a:gd name="connsiteY21" fmla="*/ 279400 h 454025"/>
              <a:gd name="connsiteX22" fmla="*/ 1724025 w 3575050"/>
              <a:gd name="connsiteY22" fmla="*/ 260350 h 454025"/>
              <a:gd name="connsiteX23" fmla="*/ 1393825 w 3575050"/>
              <a:gd name="connsiteY23" fmla="*/ 260350 h 454025"/>
              <a:gd name="connsiteX24" fmla="*/ 1393825 w 3575050"/>
              <a:gd name="connsiteY24" fmla="*/ 234950 h 454025"/>
              <a:gd name="connsiteX25" fmla="*/ 1352550 w 3575050"/>
              <a:gd name="connsiteY25" fmla="*/ 234950 h 454025"/>
              <a:gd name="connsiteX26" fmla="*/ 1352550 w 3575050"/>
              <a:gd name="connsiteY26" fmla="*/ 222250 h 454025"/>
              <a:gd name="connsiteX27" fmla="*/ 1314450 w 3575050"/>
              <a:gd name="connsiteY27" fmla="*/ 222250 h 454025"/>
              <a:gd name="connsiteX28" fmla="*/ 1314450 w 3575050"/>
              <a:gd name="connsiteY28" fmla="*/ 200025 h 454025"/>
              <a:gd name="connsiteX29" fmla="*/ 1314450 w 3575050"/>
              <a:gd name="connsiteY29" fmla="*/ 200025 h 454025"/>
              <a:gd name="connsiteX30" fmla="*/ 1298575 w 3575050"/>
              <a:gd name="connsiteY30" fmla="*/ 184150 h 454025"/>
              <a:gd name="connsiteX31" fmla="*/ 1235075 w 3575050"/>
              <a:gd name="connsiteY31" fmla="*/ 184150 h 454025"/>
              <a:gd name="connsiteX32" fmla="*/ 1235075 w 3575050"/>
              <a:gd name="connsiteY32" fmla="*/ 165100 h 454025"/>
              <a:gd name="connsiteX33" fmla="*/ 993775 w 3575050"/>
              <a:gd name="connsiteY33" fmla="*/ 165100 h 454025"/>
              <a:gd name="connsiteX34" fmla="*/ 993775 w 3575050"/>
              <a:gd name="connsiteY34" fmla="*/ 136525 h 454025"/>
              <a:gd name="connsiteX35" fmla="*/ 965200 w 3575050"/>
              <a:gd name="connsiteY35" fmla="*/ 136525 h 454025"/>
              <a:gd name="connsiteX36" fmla="*/ 965200 w 3575050"/>
              <a:gd name="connsiteY36" fmla="*/ 101600 h 454025"/>
              <a:gd name="connsiteX37" fmla="*/ 939800 w 3575050"/>
              <a:gd name="connsiteY37" fmla="*/ 101600 h 454025"/>
              <a:gd name="connsiteX38" fmla="*/ 939800 w 3575050"/>
              <a:gd name="connsiteY38" fmla="*/ 88900 h 454025"/>
              <a:gd name="connsiteX39" fmla="*/ 708025 w 3575050"/>
              <a:gd name="connsiteY39" fmla="*/ 88900 h 454025"/>
              <a:gd name="connsiteX40" fmla="*/ 708025 w 3575050"/>
              <a:gd name="connsiteY40" fmla="*/ 79375 h 454025"/>
              <a:gd name="connsiteX41" fmla="*/ 666750 w 3575050"/>
              <a:gd name="connsiteY41" fmla="*/ 79375 h 454025"/>
              <a:gd name="connsiteX42" fmla="*/ 666750 w 3575050"/>
              <a:gd name="connsiteY42" fmla="*/ 57150 h 454025"/>
              <a:gd name="connsiteX43" fmla="*/ 542925 w 3575050"/>
              <a:gd name="connsiteY43" fmla="*/ 57150 h 454025"/>
              <a:gd name="connsiteX44" fmla="*/ 542925 w 3575050"/>
              <a:gd name="connsiteY44" fmla="*/ 44450 h 454025"/>
              <a:gd name="connsiteX45" fmla="*/ 476250 w 3575050"/>
              <a:gd name="connsiteY45" fmla="*/ 44450 h 454025"/>
              <a:gd name="connsiteX46" fmla="*/ 476250 w 3575050"/>
              <a:gd name="connsiteY46" fmla="*/ 28575 h 454025"/>
              <a:gd name="connsiteX47" fmla="*/ 142875 w 3575050"/>
              <a:gd name="connsiteY47" fmla="*/ 28575 h 454025"/>
              <a:gd name="connsiteX48" fmla="*/ 142875 w 3575050"/>
              <a:gd name="connsiteY48" fmla="*/ 0 h 454025"/>
              <a:gd name="connsiteX49" fmla="*/ 0 w 3575050"/>
              <a:gd name="connsiteY49" fmla="*/ 0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575050" h="454025">
                <a:moveTo>
                  <a:pt x="3575050" y="454025"/>
                </a:moveTo>
                <a:lnTo>
                  <a:pt x="3403600" y="454025"/>
                </a:lnTo>
                <a:lnTo>
                  <a:pt x="3403600" y="431800"/>
                </a:lnTo>
                <a:lnTo>
                  <a:pt x="3121025" y="431800"/>
                </a:lnTo>
                <a:lnTo>
                  <a:pt x="3121025" y="419100"/>
                </a:lnTo>
                <a:lnTo>
                  <a:pt x="3009900" y="419100"/>
                </a:lnTo>
                <a:lnTo>
                  <a:pt x="3009900" y="403225"/>
                </a:lnTo>
                <a:lnTo>
                  <a:pt x="2581275" y="403225"/>
                </a:lnTo>
                <a:lnTo>
                  <a:pt x="2581275" y="377825"/>
                </a:lnTo>
                <a:lnTo>
                  <a:pt x="2152650" y="377825"/>
                </a:lnTo>
                <a:lnTo>
                  <a:pt x="2152650" y="361950"/>
                </a:lnTo>
                <a:lnTo>
                  <a:pt x="2066925" y="361950"/>
                </a:lnTo>
                <a:lnTo>
                  <a:pt x="2066925" y="342900"/>
                </a:lnTo>
                <a:lnTo>
                  <a:pt x="1920875" y="342900"/>
                </a:lnTo>
                <a:lnTo>
                  <a:pt x="1920875" y="320675"/>
                </a:lnTo>
                <a:lnTo>
                  <a:pt x="1851025" y="320675"/>
                </a:lnTo>
                <a:lnTo>
                  <a:pt x="1851025" y="304800"/>
                </a:lnTo>
                <a:lnTo>
                  <a:pt x="1806575" y="304800"/>
                </a:lnTo>
                <a:lnTo>
                  <a:pt x="1806575" y="288925"/>
                </a:lnTo>
                <a:lnTo>
                  <a:pt x="1774825" y="288925"/>
                </a:lnTo>
                <a:lnTo>
                  <a:pt x="1774825" y="279400"/>
                </a:lnTo>
                <a:lnTo>
                  <a:pt x="1724025" y="279400"/>
                </a:lnTo>
                <a:lnTo>
                  <a:pt x="1724025" y="260350"/>
                </a:lnTo>
                <a:lnTo>
                  <a:pt x="1393825" y="260350"/>
                </a:lnTo>
                <a:lnTo>
                  <a:pt x="1393825" y="234950"/>
                </a:lnTo>
                <a:lnTo>
                  <a:pt x="1352550" y="234950"/>
                </a:lnTo>
                <a:lnTo>
                  <a:pt x="1352550" y="222250"/>
                </a:lnTo>
                <a:lnTo>
                  <a:pt x="1314450" y="222250"/>
                </a:lnTo>
                <a:lnTo>
                  <a:pt x="1314450" y="200025"/>
                </a:lnTo>
                <a:lnTo>
                  <a:pt x="1314450" y="200025"/>
                </a:lnTo>
                <a:lnTo>
                  <a:pt x="1298575" y="184150"/>
                </a:lnTo>
                <a:lnTo>
                  <a:pt x="1235075" y="184150"/>
                </a:lnTo>
                <a:lnTo>
                  <a:pt x="1235075" y="165100"/>
                </a:lnTo>
                <a:lnTo>
                  <a:pt x="993775" y="165100"/>
                </a:lnTo>
                <a:lnTo>
                  <a:pt x="993775" y="136525"/>
                </a:lnTo>
                <a:lnTo>
                  <a:pt x="965200" y="136525"/>
                </a:lnTo>
                <a:lnTo>
                  <a:pt x="965200" y="101600"/>
                </a:lnTo>
                <a:lnTo>
                  <a:pt x="939800" y="101600"/>
                </a:lnTo>
                <a:lnTo>
                  <a:pt x="939800" y="88900"/>
                </a:lnTo>
                <a:lnTo>
                  <a:pt x="708025" y="88900"/>
                </a:lnTo>
                <a:lnTo>
                  <a:pt x="708025" y="79375"/>
                </a:lnTo>
                <a:lnTo>
                  <a:pt x="666750" y="79375"/>
                </a:lnTo>
                <a:lnTo>
                  <a:pt x="666750" y="57150"/>
                </a:lnTo>
                <a:lnTo>
                  <a:pt x="542925" y="57150"/>
                </a:lnTo>
                <a:lnTo>
                  <a:pt x="542925" y="44450"/>
                </a:lnTo>
                <a:lnTo>
                  <a:pt x="476250" y="44450"/>
                </a:lnTo>
                <a:lnTo>
                  <a:pt x="476250" y="28575"/>
                </a:lnTo>
                <a:lnTo>
                  <a:pt x="142875" y="28575"/>
                </a:lnTo>
                <a:lnTo>
                  <a:pt x="142875"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3F2A74DB-77E0-5EFB-F14C-04CAA285524B}"/>
              </a:ext>
            </a:extLst>
          </p:cNvPr>
          <p:cNvSpPr/>
          <p:nvPr/>
        </p:nvSpPr>
        <p:spPr bwMode="auto">
          <a:xfrm>
            <a:off x="7489825" y="1289050"/>
            <a:ext cx="4013200" cy="288925"/>
          </a:xfrm>
          <a:custGeom>
            <a:avLst/>
            <a:gdLst>
              <a:gd name="connsiteX0" fmla="*/ 0 w 4013200"/>
              <a:gd name="connsiteY0" fmla="*/ 0 h 288925"/>
              <a:gd name="connsiteX1" fmla="*/ 428625 w 4013200"/>
              <a:gd name="connsiteY1" fmla="*/ 0 h 288925"/>
              <a:gd name="connsiteX2" fmla="*/ 428625 w 4013200"/>
              <a:gd name="connsiteY2" fmla="*/ 38100 h 288925"/>
              <a:gd name="connsiteX3" fmla="*/ 625475 w 4013200"/>
              <a:gd name="connsiteY3" fmla="*/ 38100 h 288925"/>
              <a:gd name="connsiteX4" fmla="*/ 625475 w 4013200"/>
              <a:gd name="connsiteY4" fmla="*/ 66675 h 288925"/>
              <a:gd name="connsiteX5" fmla="*/ 717550 w 4013200"/>
              <a:gd name="connsiteY5" fmla="*/ 66675 h 288925"/>
              <a:gd name="connsiteX6" fmla="*/ 717550 w 4013200"/>
              <a:gd name="connsiteY6" fmla="*/ 92075 h 288925"/>
              <a:gd name="connsiteX7" fmla="*/ 819150 w 4013200"/>
              <a:gd name="connsiteY7" fmla="*/ 92075 h 288925"/>
              <a:gd name="connsiteX8" fmla="*/ 819150 w 4013200"/>
              <a:gd name="connsiteY8" fmla="*/ 107950 h 288925"/>
              <a:gd name="connsiteX9" fmla="*/ 1311275 w 4013200"/>
              <a:gd name="connsiteY9" fmla="*/ 107950 h 288925"/>
              <a:gd name="connsiteX10" fmla="*/ 1311275 w 4013200"/>
              <a:gd name="connsiteY10" fmla="*/ 136525 h 288925"/>
              <a:gd name="connsiteX11" fmla="*/ 1612900 w 4013200"/>
              <a:gd name="connsiteY11" fmla="*/ 136525 h 288925"/>
              <a:gd name="connsiteX12" fmla="*/ 1612900 w 4013200"/>
              <a:gd name="connsiteY12" fmla="*/ 155575 h 288925"/>
              <a:gd name="connsiteX13" fmla="*/ 1927225 w 4013200"/>
              <a:gd name="connsiteY13" fmla="*/ 155575 h 288925"/>
              <a:gd name="connsiteX14" fmla="*/ 1920875 w 4013200"/>
              <a:gd name="connsiteY14" fmla="*/ 161925 h 288925"/>
              <a:gd name="connsiteX15" fmla="*/ 2292350 w 4013200"/>
              <a:gd name="connsiteY15" fmla="*/ 161925 h 288925"/>
              <a:gd name="connsiteX16" fmla="*/ 2292350 w 4013200"/>
              <a:gd name="connsiteY16" fmla="*/ 187325 h 288925"/>
              <a:gd name="connsiteX17" fmla="*/ 2486025 w 4013200"/>
              <a:gd name="connsiteY17" fmla="*/ 187325 h 288925"/>
              <a:gd name="connsiteX18" fmla="*/ 2486025 w 4013200"/>
              <a:gd name="connsiteY18" fmla="*/ 206375 h 288925"/>
              <a:gd name="connsiteX19" fmla="*/ 3130550 w 4013200"/>
              <a:gd name="connsiteY19" fmla="*/ 206375 h 288925"/>
              <a:gd name="connsiteX20" fmla="*/ 3130550 w 4013200"/>
              <a:gd name="connsiteY20" fmla="*/ 228600 h 288925"/>
              <a:gd name="connsiteX21" fmla="*/ 3927475 w 4013200"/>
              <a:gd name="connsiteY21" fmla="*/ 228600 h 288925"/>
              <a:gd name="connsiteX22" fmla="*/ 3927475 w 4013200"/>
              <a:gd name="connsiteY22" fmla="*/ 250825 h 288925"/>
              <a:gd name="connsiteX23" fmla="*/ 3965575 w 4013200"/>
              <a:gd name="connsiteY23" fmla="*/ 250825 h 288925"/>
              <a:gd name="connsiteX24" fmla="*/ 3965575 w 4013200"/>
              <a:gd name="connsiteY24" fmla="*/ 266700 h 288925"/>
              <a:gd name="connsiteX25" fmla="*/ 3987800 w 4013200"/>
              <a:gd name="connsiteY25" fmla="*/ 266700 h 288925"/>
              <a:gd name="connsiteX26" fmla="*/ 3987800 w 4013200"/>
              <a:gd name="connsiteY26" fmla="*/ 288925 h 288925"/>
              <a:gd name="connsiteX27" fmla="*/ 4013200 w 4013200"/>
              <a:gd name="connsiteY27" fmla="*/ 288925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13200" h="288925">
                <a:moveTo>
                  <a:pt x="0" y="0"/>
                </a:moveTo>
                <a:lnTo>
                  <a:pt x="428625" y="0"/>
                </a:lnTo>
                <a:lnTo>
                  <a:pt x="428625" y="38100"/>
                </a:lnTo>
                <a:lnTo>
                  <a:pt x="625475" y="38100"/>
                </a:lnTo>
                <a:lnTo>
                  <a:pt x="625475" y="66675"/>
                </a:lnTo>
                <a:lnTo>
                  <a:pt x="717550" y="66675"/>
                </a:lnTo>
                <a:lnTo>
                  <a:pt x="717550" y="92075"/>
                </a:lnTo>
                <a:lnTo>
                  <a:pt x="819150" y="92075"/>
                </a:lnTo>
                <a:lnTo>
                  <a:pt x="819150" y="107950"/>
                </a:lnTo>
                <a:lnTo>
                  <a:pt x="1311275" y="107950"/>
                </a:lnTo>
                <a:lnTo>
                  <a:pt x="1311275" y="136525"/>
                </a:lnTo>
                <a:lnTo>
                  <a:pt x="1612900" y="136525"/>
                </a:lnTo>
                <a:lnTo>
                  <a:pt x="1612900" y="155575"/>
                </a:lnTo>
                <a:lnTo>
                  <a:pt x="1927225" y="155575"/>
                </a:lnTo>
                <a:lnTo>
                  <a:pt x="1920875" y="161925"/>
                </a:lnTo>
                <a:lnTo>
                  <a:pt x="2292350" y="161925"/>
                </a:lnTo>
                <a:lnTo>
                  <a:pt x="2292350" y="187325"/>
                </a:lnTo>
                <a:lnTo>
                  <a:pt x="2486025" y="187325"/>
                </a:lnTo>
                <a:lnTo>
                  <a:pt x="2486025" y="206375"/>
                </a:lnTo>
                <a:lnTo>
                  <a:pt x="3130550" y="206375"/>
                </a:lnTo>
                <a:lnTo>
                  <a:pt x="3130550" y="228600"/>
                </a:lnTo>
                <a:lnTo>
                  <a:pt x="3927475" y="228600"/>
                </a:lnTo>
                <a:lnTo>
                  <a:pt x="3927475" y="250825"/>
                </a:lnTo>
                <a:lnTo>
                  <a:pt x="3965575" y="250825"/>
                </a:lnTo>
                <a:lnTo>
                  <a:pt x="3965575" y="266700"/>
                </a:lnTo>
                <a:lnTo>
                  <a:pt x="3987800" y="266700"/>
                </a:lnTo>
                <a:lnTo>
                  <a:pt x="3987800" y="288925"/>
                </a:lnTo>
                <a:lnTo>
                  <a:pt x="4013200" y="288925"/>
                </a:lnTo>
              </a:path>
            </a:pathLst>
          </a:custGeom>
          <a:noFill/>
          <a:ln w="28575">
            <a:solidFill>
              <a:schemeClr val="accent5"/>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33ECDC70-C6EC-2CC8-019F-D4D145E7D496}"/>
              </a:ext>
            </a:extLst>
          </p:cNvPr>
          <p:cNvSpPr/>
          <p:nvPr/>
        </p:nvSpPr>
        <p:spPr bwMode="auto">
          <a:xfrm>
            <a:off x="8026400" y="1343025"/>
            <a:ext cx="3482975" cy="1073150"/>
          </a:xfrm>
          <a:custGeom>
            <a:avLst/>
            <a:gdLst>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73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102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746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482975" h="1073150">
                <a:moveTo>
                  <a:pt x="3482975" y="1073150"/>
                </a:moveTo>
                <a:lnTo>
                  <a:pt x="3346450" y="1073150"/>
                </a:lnTo>
                <a:lnTo>
                  <a:pt x="3346450" y="1041400"/>
                </a:lnTo>
                <a:lnTo>
                  <a:pt x="3222625" y="1041400"/>
                </a:lnTo>
                <a:lnTo>
                  <a:pt x="3222625" y="1019175"/>
                </a:lnTo>
                <a:lnTo>
                  <a:pt x="2813050" y="1019175"/>
                </a:lnTo>
                <a:lnTo>
                  <a:pt x="2813050" y="990600"/>
                </a:lnTo>
                <a:lnTo>
                  <a:pt x="2774950" y="990600"/>
                </a:lnTo>
                <a:lnTo>
                  <a:pt x="2774950" y="958850"/>
                </a:lnTo>
                <a:lnTo>
                  <a:pt x="2752725" y="958850"/>
                </a:lnTo>
                <a:lnTo>
                  <a:pt x="2752725" y="930275"/>
                </a:lnTo>
                <a:lnTo>
                  <a:pt x="2540000" y="930275"/>
                </a:lnTo>
                <a:lnTo>
                  <a:pt x="2540000" y="904875"/>
                </a:lnTo>
                <a:lnTo>
                  <a:pt x="2406650" y="904875"/>
                </a:lnTo>
                <a:lnTo>
                  <a:pt x="2406650" y="879475"/>
                </a:lnTo>
                <a:lnTo>
                  <a:pt x="2352675" y="879475"/>
                </a:lnTo>
                <a:lnTo>
                  <a:pt x="2352675" y="857250"/>
                </a:lnTo>
                <a:lnTo>
                  <a:pt x="1984375" y="857250"/>
                </a:lnTo>
                <a:lnTo>
                  <a:pt x="1984375" y="800100"/>
                </a:lnTo>
                <a:lnTo>
                  <a:pt x="1816100" y="800100"/>
                </a:lnTo>
                <a:lnTo>
                  <a:pt x="1816100" y="774700"/>
                </a:lnTo>
                <a:lnTo>
                  <a:pt x="1797050" y="774700"/>
                </a:lnTo>
                <a:lnTo>
                  <a:pt x="1797050" y="739775"/>
                </a:lnTo>
                <a:lnTo>
                  <a:pt x="1743075" y="739775"/>
                </a:lnTo>
                <a:lnTo>
                  <a:pt x="1743075" y="720725"/>
                </a:lnTo>
                <a:lnTo>
                  <a:pt x="1720850" y="720725"/>
                </a:lnTo>
                <a:lnTo>
                  <a:pt x="1720850" y="695325"/>
                </a:lnTo>
                <a:lnTo>
                  <a:pt x="1692275" y="695325"/>
                </a:lnTo>
                <a:lnTo>
                  <a:pt x="1692275" y="676275"/>
                </a:lnTo>
                <a:lnTo>
                  <a:pt x="1628775" y="676275"/>
                </a:lnTo>
                <a:lnTo>
                  <a:pt x="1628775" y="641350"/>
                </a:lnTo>
                <a:lnTo>
                  <a:pt x="1549400" y="641350"/>
                </a:lnTo>
                <a:lnTo>
                  <a:pt x="1549400" y="612775"/>
                </a:lnTo>
                <a:lnTo>
                  <a:pt x="1498600" y="612775"/>
                </a:lnTo>
                <a:lnTo>
                  <a:pt x="1498600" y="593725"/>
                </a:lnTo>
                <a:lnTo>
                  <a:pt x="1425575" y="593725"/>
                </a:lnTo>
                <a:lnTo>
                  <a:pt x="1425575" y="568325"/>
                </a:lnTo>
                <a:lnTo>
                  <a:pt x="1228725" y="568325"/>
                </a:lnTo>
                <a:lnTo>
                  <a:pt x="1228725" y="539750"/>
                </a:lnTo>
                <a:lnTo>
                  <a:pt x="1054100" y="539750"/>
                </a:lnTo>
                <a:lnTo>
                  <a:pt x="1054100" y="495300"/>
                </a:lnTo>
                <a:lnTo>
                  <a:pt x="1041400" y="495300"/>
                </a:lnTo>
                <a:lnTo>
                  <a:pt x="1041400" y="463550"/>
                </a:lnTo>
                <a:lnTo>
                  <a:pt x="990600" y="463550"/>
                </a:lnTo>
                <a:lnTo>
                  <a:pt x="990600" y="425450"/>
                </a:lnTo>
                <a:lnTo>
                  <a:pt x="971550" y="425450"/>
                </a:lnTo>
                <a:lnTo>
                  <a:pt x="971550" y="400050"/>
                </a:lnTo>
                <a:lnTo>
                  <a:pt x="952500" y="400050"/>
                </a:lnTo>
                <a:lnTo>
                  <a:pt x="952500" y="355600"/>
                </a:lnTo>
                <a:lnTo>
                  <a:pt x="901700" y="355600"/>
                </a:lnTo>
                <a:lnTo>
                  <a:pt x="901700" y="327025"/>
                </a:lnTo>
                <a:lnTo>
                  <a:pt x="850900" y="327025"/>
                </a:lnTo>
                <a:lnTo>
                  <a:pt x="850900" y="304800"/>
                </a:lnTo>
                <a:lnTo>
                  <a:pt x="838200" y="304800"/>
                </a:lnTo>
                <a:lnTo>
                  <a:pt x="838200" y="279400"/>
                </a:lnTo>
                <a:lnTo>
                  <a:pt x="793750" y="279400"/>
                </a:lnTo>
                <a:lnTo>
                  <a:pt x="793750" y="247650"/>
                </a:lnTo>
                <a:lnTo>
                  <a:pt x="628650" y="247650"/>
                </a:lnTo>
                <a:lnTo>
                  <a:pt x="628650" y="222250"/>
                </a:lnTo>
                <a:lnTo>
                  <a:pt x="596900" y="222250"/>
                </a:lnTo>
                <a:lnTo>
                  <a:pt x="596900" y="193675"/>
                </a:lnTo>
                <a:lnTo>
                  <a:pt x="577850" y="193675"/>
                </a:lnTo>
                <a:lnTo>
                  <a:pt x="577850" y="193675"/>
                </a:lnTo>
                <a:lnTo>
                  <a:pt x="574675" y="184150"/>
                </a:lnTo>
                <a:lnTo>
                  <a:pt x="441325" y="184150"/>
                </a:lnTo>
                <a:lnTo>
                  <a:pt x="441325" y="142875"/>
                </a:lnTo>
                <a:lnTo>
                  <a:pt x="327025" y="142875"/>
                </a:lnTo>
                <a:lnTo>
                  <a:pt x="327025" y="123825"/>
                </a:lnTo>
                <a:lnTo>
                  <a:pt x="203200" y="123825"/>
                </a:lnTo>
                <a:lnTo>
                  <a:pt x="203200" y="95250"/>
                </a:lnTo>
                <a:lnTo>
                  <a:pt x="158750" y="95250"/>
                </a:lnTo>
                <a:lnTo>
                  <a:pt x="158750" y="66675"/>
                </a:lnTo>
                <a:lnTo>
                  <a:pt x="98425" y="66675"/>
                </a:lnTo>
                <a:lnTo>
                  <a:pt x="98425" y="41275"/>
                </a:lnTo>
                <a:lnTo>
                  <a:pt x="82550" y="41275"/>
                </a:lnTo>
                <a:lnTo>
                  <a:pt x="82550" y="12700"/>
                </a:lnTo>
                <a:lnTo>
                  <a:pt x="0" y="12700"/>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964576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64" name="Rectangle 2">
            <a:extLst>
              <a:ext uri="{FF2B5EF4-FFF2-40B4-BE49-F238E27FC236}">
                <a16:creationId xmlns:a16="http://schemas.microsoft.com/office/drawing/2014/main" id="{2B8B2F9B-AC3A-45A8-A880-FAA34F072B6E}"/>
              </a:ext>
            </a:extLst>
          </p:cNvPr>
          <p:cNvSpPr>
            <a:spLocks noGrp="1"/>
          </p:cNvSpPr>
          <p:nvPr>
            <p:ph type="title"/>
          </p:nvPr>
        </p:nvSpPr>
        <p:spPr/>
        <p:txBody>
          <a:bodyPr/>
          <a:lstStyle/>
          <a:p>
            <a:r>
              <a:rPr lang="en-US" altLang="en-US" dirty="0"/>
              <a:t>Immune Checkpoint Inhibition: Mechanism of Action</a:t>
            </a:r>
          </a:p>
        </p:txBody>
      </p:sp>
      <p:sp>
        <p:nvSpPr>
          <p:cNvPr id="146" name="Text Box 11">
            <a:extLst>
              <a:ext uri="{FF2B5EF4-FFF2-40B4-BE49-F238E27FC236}">
                <a16:creationId xmlns:a16="http://schemas.microsoft.com/office/drawing/2014/main" id="{37517654-1549-4275-978F-1A9838444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Adapted from </a:t>
            </a:r>
            <a:r>
              <a:rPr lang="pt-BR" altLang="en-US" sz="1200" b="0" dirty="0">
                <a:solidFill>
                  <a:schemeClr val="bg2"/>
                </a:solidFill>
                <a:latin typeface="Calibri" panose="020F0502020204030204" pitchFamily="34" charset="0"/>
                <a:cs typeface="Calibri" panose="020F0502020204030204" pitchFamily="34" charset="0"/>
              </a:rPr>
              <a:t>Ribas. NEJM. 2012;366:2517. </a:t>
            </a:r>
            <a:endPar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ndParaRPr>
          </a:p>
        </p:txBody>
      </p:sp>
      <p:grpSp>
        <p:nvGrpSpPr>
          <p:cNvPr id="12" name="Group 11">
            <a:extLst>
              <a:ext uri="{FF2B5EF4-FFF2-40B4-BE49-F238E27FC236}">
                <a16:creationId xmlns:a16="http://schemas.microsoft.com/office/drawing/2014/main" id="{45C7A60D-D9C9-F3B5-A094-111702F8CA66}"/>
              </a:ext>
            </a:extLst>
          </p:cNvPr>
          <p:cNvGrpSpPr/>
          <p:nvPr/>
        </p:nvGrpSpPr>
        <p:grpSpPr>
          <a:xfrm>
            <a:off x="17640" y="1267458"/>
            <a:ext cx="11824421" cy="4977599"/>
            <a:chOff x="17640" y="719262"/>
            <a:chExt cx="11824421" cy="4977599"/>
          </a:xfrm>
        </p:grpSpPr>
        <p:sp>
          <p:nvSpPr>
            <p:cNvPr id="13" name="Freeform 15">
              <a:extLst>
                <a:ext uri="{FF2B5EF4-FFF2-40B4-BE49-F238E27FC236}">
                  <a16:creationId xmlns:a16="http://schemas.microsoft.com/office/drawing/2014/main" id="{97CA7541-B6BD-FA82-3350-332630F291C9}"/>
                </a:ext>
              </a:extLst>
            </p:cNvPr>
            <p:cNvSpPr/>
            <p:nvPr/>
          </p:nvSpPr>
          <p:spPr bwMode="auto">
            <a:xfrm rot="16828888">
              <a:off x="5227853" y="2517106"/>
              <a:ext cx="2951162" cy="2708275"/>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lumMod val="50000"/>
                  </a:schemeClr>
                </a:gs>
                <a:gs pos="50000">
                  <a:schemeClr val="accent6">
                    <a:lumMod val="60000"/>
                    <a:lumOff val="40000"/>
                  </a:schemeClr>
                </a:gs>
                <a:gs pos="100000">
                  <a:schemeClr val="accent6">
                    <a:lumMod val="20000"/>
                    <a:lumOff val="80000"/>
                  </a:schemeClr>
                </a:gs>
              </a:gsLst>
              <a:lin ang="10800000" scaled="1"/>
              <a:tileRect/>
            </a:gradFill>
            <a:ln w="12700">
              <a:solidFill>
                <a:schemeClr val="accent6"/>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15" name="Freeform 16">
              <a:extLst>
                <a:ext uri="{FF2B5EF4-FFF2-40B4-BE49-F238E27FC236}">
                  <a16:creationId xmlns:a16="http://schemas.microsoft.com/office/drawing/2014/main" id="{A7640A17-8A37-581D-D72C-699CCC1C6412}"/>
                </a:ext>
              </a:extLst>
            </p:cNvPr>
            <p:cNvSpPr/>
            <p:nvPr/>
          </p:nvSpPr>
          <p:spPr bwMode="auto">
            <a:xfrm rot="17499136">
              <a:off x="6592729" y="3311041"/>
              <a:ext cx="1020234" cy="103139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50000">
                  <a:srgbClr val="773484"/>
                </a:gs>
                <a:gs pos="100000">
                  <a:schemeClr val="accent6">
                    <a:lumMod val="40000"/>
                    <a:lumOff val="60000"/>
                  </a:schemeClr>
                </a:gs>
              </a:gsLst>
              <a:path path="circle">
                <a:fillToRect l="50000" t="50000" r="50000" b="50000"/>
              </a:path>
              <a:tileRect/>
            </a:gradFill>
            <a:ln w="12700">
              <a:solidFill>
                <a:schemeClr val="accent6"/>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grpSp>
          <p:nvGrpSpPr>
            <p:cNvPr id="18" name="Group 9">
              <a:extLst>
                <a:ext uri="{FF2B5EF4-FFF2-40B4-BE49-F238E27FC236}">
                  <a16:creationId xmlns:a16="http://schemas.microsoft.com/office/drawing/2014/main" id="{843C24FD-F1B5-F0DA-60F5-128072F82A5D}"/>
                </a:ext>
              </a:extLst>
            </p:cNvPr>
            <p:cNvGrpSpPr>
              <a:grpSpLocks/>
            </p:cNvGrpSpPr>
            <p:nvPr/>
          </p:nvGrpSpPr>
          <p:grpSpPr bwMode="auto">
            <a:xfrm rot="20864040">
              <a:off x="6544683" y="1298700"/>
              <a:ext cx="1663700" cy="1198563"/>
              <a:chOff x="5096473" y="2161375"/>
              <a:chExt cx="1664725" cy="1197241"/>
            </a:xfrm>
          </p:grpSpPr>
          <p:grpSp>
            <p:nvGrpSpPr>
              <p:cNvPr id="31931" name="Group 92">
                <a:extLst>
                  <a:ext uri="{FF2B5EF4-FFF2-40B4-BE49-F238E27FC236}">
                    <a16:creationId xmlns:a16="http://schemas.microsoft.com/office/drawing/2014/main" id="{697909B4-DAD6-A624-4191-AAFA94837A8C}"/>
                  </a:ext>
                </a:extLst>
              </p:cNvPr>
              <p:cNvGrpSpPr>
                <a:grpSpLocks/>
              </p:cNvGrpSpPr>
              <p:nvPr/>
            </p:nvGrpSpPr>
            <p:grpSpPr bwMode="auto">
              <a:xfrm rot="1637521">
                <a:off x="5096473" y="2161375"/>
                <a:ext cx="879425" cy="667691"/>
                <a:chOff x="4096595" y="2647938"/>
                <a:chExt cx="879425" cy="667691"/>
              </a:xfrm>
            </p:grpSpPr>
            <p:grpSp>
              <p:nvGrpSpPr>
                <p:cNvPr id="77" name="Group 85">
                  <a:extLst>
                    <a:ext uri="{FF2B5EF4-FFF2-40B4-BE49-F238E27FC236}">
                      <a16:creationId xmlns:a16="http://schemas.microsoft.com/office/drawing/2014/main" id="{91125CC5-AB5F-2318-7166-E98E39413B01}"/>
                    </a:ext>
                  </a:extLst>
                </p:cNvPr>
                <p:cNvGrpSpPr>
                  <a:grpSpLocks/>
                </p:cNvGrpSpPr>
                <p:nvPr/>
              </p:nvGrpSpPr>
              <p:grpSpPr bwMode="auto">
                <a:xfrm rot="-4100864">
                  <a:off x="4322237" y="2661847"/>
                  <a:ext cx="667691" cy="639874"/>
                  <a:chOff x="-118569" y="2760485"/>
                  <a:chExt cx="640162" cy="613792"/>
                </a:xfrm>
              </p:grpSpPr>
              <p:sp>
                <p:nvSpPr>
                  <p:cNvPr id="79" name="Freeform 15">
                    <a:extLst>
                      <a:ext uri="{FF2B5EF4-FFF2-40B4-BE49-F238E27FC236}">
                        <a16:creationId xmlns:a16="http://schemas.microsoft.com/office/drawing/2014/main" id="{F085C681-0BF4-3ADD-4C39-BE66D536CB84}"/>
                      </a:ext>
                    </a:extLst>
                  </p:cNvPr>
                  <p:cNvSpPr/>
                  <p:nvPr/>
                </p:nvSpPr>
                <p:spPr bwMode="auto">
                  <a:xfrm>
                    <a:off x="-93214" y="2710474"/>
                    <a:ext cx="640075" cy="614064"/>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lumMod val="50000"/>
                        </a:schemeClr>
                      </a:gs>
                      <a:gs pos="50000">
                        <a:schemeClr val="accent6">
                          <a:lumMod val="60000"/>
                          <a:lumOff val="40000"/>
                        </a:schemeClr>
                      </a:gs>
                      <a:gs pos="100000">
                        <a:schemeClr val="accent6">
                          <a:lumMod val="20000"/>
                          <a:lumOff val="80000"/>
                        </a:schemeClr>
                      </a:gs>
                    </a:gsLst>
                    <a:lin ang="10800000" scaled="1"/>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80" name="Freeform 16">
                    <a:extLst>
                      <a:ext uri="{FF2B5EF4-FFF2-40B4-BE49-F238E27FC236}">
                        <a16:creationId xmlns:a16="http://schemas.microsoft.com/office/drawing/2014/main" id="{7DC60B77-8F0F-7D13-22DE-37060BACBEE6}"/>
                      </a:ext>
                    </a:extLst>
                  </p:cNvPr>
                  <p:cNvSpPr/>
                  <p:nvPr/>
                </p:nvSpPr>
                <p:spPr bwMode="auto">
                  <a:xfrm>
                    <a:off x="78280" y="2896371"/>
                    <a:ext cx="403266" cy="407878"/>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50000">
                        <a:srgbClr val="773484"/>
                      </a:gs>
                      <a:gs pos="100000">
                        <a:schemeClr val="accent6">
                          <a:lumMod val="40000"/>
                          <a:lumOff val="60000"/>
                        </a:schemeClr>
                      </a:gs>
                    </a:gsLst>
                    <a:path path="circle">
                      <a:fillToRect l="50000" t="50000" r="50000" b="50000"/>
                    </a:path>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grpSp>
            <p:sp>
              <p:nvSpPr>
                <p:cNvPr id="78" name="Freeform 18">
                  <a:extLst>
                    <a:ext uri="{FF2B5EF4-FFF2-40B4-BE49-F238E27FC236}">
                      <a16:creationId xmlns:a16="http://schemas.microsoft.com/office/drawing/2014/main" id="{96815B6A-801B-3E98-E426-6EFBDE35A590}"/>
                    </a:ext>
                  </a:extLst>
                </p:cNvPr>
                <p:cNvSpPr/>
                <p:nvPr/>
              </p:nvSpPr>
              <p:spPr bwMode="auto">
                <a:xfrm rot="171099">
                  <a:off x="4073652" y="2775055"/>
                  <a:ext cx="287515" cy="176018"/>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grpSp>
          <p:grpSp>
            <p:nvGrpSpPr>
              <p:cNvPr id="31932" name="Group 97">
                <a:extLst>
                  <a:ext uri="{FF2B5EF4-FFF2-40B4-BE49-F238E27FC236}">
                    <a16:creationId xmlns:a16="http://schemas.microsoft.com/office/drawing/2014/main" id="{3D50626E-5C25-2FA2-2FB2-B19DD068ED2C}"/>
                  </a:ext>
                </a:extLst>
              </p:cNvPr>
              <p:cNvGrpSpPr>
                <a:grpSpLocks/>
              </p:cNvGrpSpPr>
              <p:nvPr/>
            </p:nvGrpSpPr>
            <p:grpSpPr bwMode="auto">
              <a:xfrm rot="9566490">
                <a:off x="5859313" y="2192857"/>
                <a:ext cx="901885" cy="608991"/>
                <a:chOff x="4244327" y="2825760"/>
                <a:chExt cx="901885" cy="608991"/>
              </a:xfrm>
            </p:grpSpPr>
            <p:grpSp>
              <p:nvGrpSpPr>
                <p:cNvPr id="70" name="Group 85">
                  <a:extLst>
                    <a:ext uri="{FF2B5EF4-FFF2-40B4-BE49-F238E27FC236}">
                      <a16:creationId xmlns:a16="http://schemas.microsoft.com/office/drawing/2014/main" id="{C6ED7F50-0E5F-1F0A-B1A1-FCA1734BA49A}"/>
                    </a:ext>
                  </a:extLst>
                </p:cNvPr>
                <p:cNvGrpSpPr>
                  <a:grpSpLocks/>
                </p:cNvGrpSpPr>
                <p:nvPr/>
              </p:nvGrpSpPr>
              <p:grpSpPr bwMode="auto">
                <a:xfrm rot="-4100864">
                  <a:off x="4520269" y="2808808"/>
                  <a:ext cx="608991" cy="642895"/>
                  <a:chOff x="-163065" y="2961980"/>
                  <a:chExt cx="583883" cy="616690"/>
                </a:xfrm>
              </p:grpSpPr>
              <p:sp>
                <p:nvSpPr>
                  <p:cNvPr id="74" name="Freeform 15">
                    <a:extLst>
                      <a:ext uri="{FF2B5EF4-FFF2-40B4-BE49-F238E27FC236}">
                        <a16:creationId xmlns:a16="http://schemas.microsoft.com/office/drawing/2014/main" id="{C2A0647A-C838-8952-3825-E61BA19602F9}"/>
                      </a:ext>
                    </a:extLst>
                  </p:cNvPr>
                  <p:cNvSpPr/>
                  <p:nvPr/>
                </p:nvSpPr>
                <p:spPr bwMode="auto">
                  <a:xfrm>
                    <a:off x="-205158" y="2992856"/>
                    <a:ext cx="582303" cy="623205"/>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lumMod val="50000"/>
                        </a:schemeClr>
                      </a:gs>
                      <a:gs pos="50000">
                        <a:schemeClr val="accent6">
                          <a:lumMod val="60000"/>
                          <a:lumOff val="40000"/>
                        </a:schemeClr>
                      </a:gs>
                      <a:gs pos="100000">
                        <a:schemeClr val="accent6">
                          <a:lumMod val="20000"/>
                          <a:lumOff val="80000"/>
                        </a:schemeClr>
                      </a:gs>
                    </a:gsLst>
                    <a:lin ang="10800000" scaled="1"/>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75" name="Freeform 16">
                    <a:extLst>
                      <a:ext uri="{FF2B5EF4-FFF2-40B4-BE49-F238E27FC236}">
                        <a16:creationId xmlns:a16="http://schemas.microsoft.com/office/drawing/2014/main" id="{273ABB19-4BBF-9180-D43F-43A3E672DCCB}"/>
                      </a:ext>
                    </a:extLst>
                  </p:cNvPr>
                  <p:cNvSpPr/>
                  <p:nvPr/>
                </p:nvSpPr>
                <p:spPr bwMode="auto">
                  <a:xfrm>
                    <a:off x="-80480" y="3000599"/>
                    <a:ext cx="405187" cy="40982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50000">
                        <a:srgbClr val="773484"/>
                      </a:gs>
                      <a:gs pos="100000">
                        <a:schemeClr val="accent6">
                          <a:lumMod val="40000"/>
                          <a:lumOff val="60000"/>
                        </a:schemeClr>
                      </a:gs>
                    </a:gsLst>
                    <a:path path="circle">
                      <a:fillToRect l="50000" t="50000" r="50000" b="50000"/>
                    </a:path>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grpSp>
            <p:sp>
              <p:nvSpPr>
                <p:cNvPr id="73" name="Freeform 18">
                  <a:extLst>
                    <a:ext uri="{FF2B5EF4-FFF2-40B4-BE49-F238E27FC236}">
                      <a16:creationId xmlns:a16="http://schemas.microsoft.com/office/drawing/2014/main" id="{11709C2B-9423-61E9-3F73-7127CCCB6437}"/>
                    </a:ext>
                  </a:extLst>
                </p:cNvPr>
                <p:cNvSpPr/>
                <p:nvPr/>
              </p:nvSpPr>
              <p:spPr bwMode="auto">
                <a:xfrm rot="171099">
                  <a:off x="4255292" y="3031442"/>
                  <a:ext cx="284338" cy="171261"/>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grpSp>
          <p:grpSp>
            <p:nvGrpSpPr>
              <p:cNvPr id="31933" name="Group 102">
                <a:extLst>
                  <a:ext uri="{FF2B5EF4-FFF2-40B4-BE49-F238E27FC236}">
                    <a16:creationId xmlns:a16="http://schemas.microsoft.com/office/drawing/2014/main" id="{4C5D7686-1F41-5A79-DF33-CA97042BD612}"/>
                  </a:ext>
                </a:extLst>
              </p:cNvPr>
              <p:cNvGrpSpPr>
                <a:grpSpLocks/>
              </p:cNvGrpSpPr>
              <p:nvPr/>
            </p:nvGrpSpPr>
            <p:grpSpPr bwMode="auto">
              <a:xfrm rot="-2597108">
                <a:off x="5316297" y="2741676"/>
                <a:ext cx="881397" cy="616940"/>
                <a:chOff x="4254228" y="2577523"/>
                <a:chExt cx="881397" cy="616940"/>
              </a:xfrm>
            </p:grpSpPr>
            <p:grpSp>
              <p:nvGrpSpPr>
                <p:cNvPr id="31934" name="Group 85">
                  <a:extLst>
                    <a:ext uri="{FF2B5EF4-FFF2-40B4-BE49-F238E27FC236}">
                      <a16:creationId xmlns:a16="http://schemas.microsoft.com/office/drawing/2014/main" id="{1C0F55BD-359B-C877-705C-881F1A65A92A}"/>
                    </a:ext>
                  </a:extLst>
                </p:cNvPr>
                <p:cNvGrpSpPr>
                  <a:grpSpLocks/>
                </p:cNvGrpSpPr>
                <p:nvPr/>
              </p:nvGrpSpPr>
              <p:grpSpPr bwMode="auto">
                <a:xfrm rot="-4100864">
                  <a:off x="4506424" y="2565262"/>
                  <a:ext cx="616940" cy="641462"/>
                  <a:chOff x="47295" y="2867416"/>
                  <a:chExt cx="591504" cy="615316"/>
                </a:xfrm>
              </p:grpSpPr>
              <p:sp>
                <p:nvSpPr>
                  <p:cNvPr id="64" name="Freeform 15">
                    <a:extLst>
                      <a:ext uri="{FF2B5EF4-FFF2-40B4-BE49-F238E27FC236}">
                        <a16:creationId xmlns:a16="http://schemas.microsoft.com/office/drawing/2014/main" id="{DEF1BF1E-D5B4-E280-76EF-93E73B6B14C1}"/>
                      </a:ext>
                    </a:extLst>
                  </p:cNvPr>
                  <p:cNvSpPr/>
                  <p:nvPr/>
                </p:nvSpPr>
                <p:spPr bwMode="auto">
                  <a:xfrm>
                    <a:off x="71257" y="2843795"/>
                    <a:ext cx="589904" cy="626254"/>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lumMod val="50000"/>
                        </a:schemeClr>
                      </a:gs>
                      <a:gs pos="50000">
                        <a:schemeClr val="accent6">
                          <a:lumMod val="60000"/>
                          <a:lumOff val="40000"/>
                        </a:schemeClr>
                      </a:gs>
                      <a:gs pos="100000">
                        <a:schemeClr val="accent6">
                          <a:lumMod val="20000"/>
                          <a:lumOff val="80000"/>
                        </a:schemeClr>
                      </a:gs>
                    </a:gsLst>
                    <a:lin ang="10800000" scaled="1"/>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67" name="Freeform 16">
                    <a:extLst>
                      <a:ext uri="{FF2B5EF4-FFF2-40B4-BE49-F238E27FC236}">
                        <a16:creationId xmlns:a16="http://schemas.microsoft.com/office/drawing/2014/main" id="{3172BFDD-3E50-D577-6877-6E074184F205}"/>
                      </a:ext>
                    </a:extLst>
                  </p:cNvPr>
                  <p:cNvSpPr/>
                  <p:nvPr/>
                </p:nvSpPr>
                <p:spPr bwMode="auto">
                  <a:xfrm>
                    <a:off x="106618" y="3006105"/>
                    <a:ext cx="406670" cy="41132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50000">
                        <a:srgbClr val="773484"/>
                      </a:gs>
                      <a:gs pos="100000">
                        <a:schemeClr val="accent6">
                          <a:lumMod val="40000"/>
                          <a:lumOff val="60000"/>
                        </a:schemeClr>
                      </a:gs>
                    </a:gsLst>
                    <a:path path="circle">
                      <a:fillToRect l="50000" t="50000" r="50000" b="50000"/>
                    </a:path>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grpSp>
            <p:sp>
              <p:nvSpPr>
                <p:cNvPr id="31935" name="Freeform 18">
                  <a:extLst>
                    <a:ext uri="{FF2B5EF4-FFF2-40B4-BE49-F238E27FC236}">
                      <a16:creationId xmlns:a16="http://schemas.microsoft.com/office/drawing/2014/main" id="{8B99FDDA-3F66-8AA0-7C9A-29F7871DB783}"/>
                    </a:ext>
                  </a:extLst>
                </p:cNvPr>
                <p:cNvSpPr/>
                <p:nvPr/>
              </p:nvSpPr>
              <p:spPr bwMode="auto">
                <a:xfrm rot="171099">
                  <a:off x="4237131" y="2711144"/>
                  <a:ext cx="282749" cy="172847"/>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grpSp>
        </p:grpSp>
        <p:sp>
          <p:nvSpPr>
            <p:cNvPr id="23" name="Freeform 15">
              <a:extLst>
                <a:ext uri="{FF2B5EF4-FFF2-40B4-BE49-F238E27FC236}">
                  <a16:creationId xmlns:a16="http://schemas.microsoft.com/office/drawing/2014/main" id="{2A9DD12B-FF12-0254-CF51-A5EA3049FDD0}"/>
                </a:ext>
              </a:extLst>
            </p:cNvPr>
            <p:cNvSpPr/>
            <p:nvPr/>
          </p:nvSpPr>
          <p:spPr bwMode="auto">
            <a:xfrm rot="6707756">
              <a:off x="8764803" y="2688556"/>
              <a:ext cx="2786062" cy="2378075"/>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endParaRPr>
            </a:p>
          </p:txBody>
        </p:sp>
        <p:sp>
          <p:nvSpPr>
            <p:cNvPr id="26" name="Freeform 16">
              <a:extLst>
                <a:ext uri="{FF2B5EF4-FFF2-40B4-BE49-F238E27FC236}">
                  <a16:creationId xmlns:a16="http://schemas.microsoft.com/office/drawing/2014/main" id="{EA6F25B3-4714-C469-5291-E839604F593F}"/>
                </a:ext>
              </a:extLst>
            </p:cNvPr>
            <p:cNvSpPr/>
            <p:nvPr/>
          </p:nvSpPr>
          <p:spPr bwMode="auto">
            <a:xfrm rot="6707756">
              <a:off x="9378371" y="3556125"/>
              <a:ext cx="1081088" cy="109378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rgbClr val="344048"/>
            </a:solidFill>
            <a:ln w="12700">
              <a:solidFill>
                <a:schemeClr val="bg2">
                  <a:lumMod val="50000"/>
                </a:schemeClr>
              </a:solidFill>
              <a:miter lim="800000"/>
              <a:headEnd/>
              <a:tailEnd/>
            </a:ln>
            <a:effectLst>
              <a:outerShdw blurRad="63500" sx="102000" sy="102000" algn="ctr" rotWithShape="0">
                <a:prstClr val="black">
                  <a:alpha val="40000"/>
                </a:prstClr>
              </a:outerShdw>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27" name="Rectangle 158">
              <a:extLst>
                <a:ext uri="{FF2B5EF4-FFF2-40B4-BE49-F238E27FC236}">
                  <a16:creationId xmlns:a16="http://schemas.microsoft.com/office/drawing/2014/main" id="{E9EEFD65-39D6-9ABF-E5F2-CA8B345267FA}"/>
                </a:ext>
              </a:extLst>
            </p:cNvPr>
            <p:cNvSpPr>
              <a:spLocks noChangeArrowheads="1"/>
            </p:cNvSpPr>
            <p:nvPr/>
          </p:nvSpPr>
          <p:spPr bwMode="auto">
            <a:xfrm rot="10808620">
              <a:off x="10534575" y="3868168"/>
              <a:ext cx="184731" cy="307777"/>
            </a:xfrm>
            <a:prstGeom prst="rect">
              <a:avLst/>
            </a:prstGeom>
            <a:solidFill>
              <a:srgbClr val="00004B"/>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en-US" altLang="en-US" sz="1400" b="0" dirty="0">
                <a:solidFill>
                  <a:schemeClr val="bg1"/>
                </a:solidFill>
                <a:latin typeface="Calibri" panose="020F0502020204030204" pitchFamily="34" charset="0"/>
              </a:endParaRPr>
            </a:p>
          </p:txBody>
        </p:sp>
        <p:sp>
          <p:nvSpPr>
            <p:cNvPr id="28" name="Freeform 15">
              <a:extLst>
                <a:ext uri="{FF2B5EF4-FFF2-40B4-BE49-F238E27FC236}">
                  <a16:creationId xmlns:a16="http://schemas.microsoft.com/office/drawing/2014/main" id="{E3E468BB-0601-354E-89E0-53E6785CC583}"/>
                </a:ext>
              </a:extLst>
            </p:cNvPr>
            <p:cNvSpPr/>
            <p:nvPr/>
          </p:nvSpPr>
          <p:spPr bwMode="auto">
            <a:xfrm rot="17499136">
              <a:off x="244624" y="2612137"/>
              <a:ext cx="2786062" cy="2379663"/>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soli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ea typeface="MS PGothic" pitchFamily="34" charset="-128"/>
              </a:endParaRPr>
            </a:p>
          </p:txBody>
        </p:sp>
        <p:sp>
          <p:nvSpPr>
            <p:cNvPr id="29" name="Freeform 16">
              <a:extLst>
                <a:ext uri="{FF2B5EF4-FFF2-40B4-BE49-F238E27FC236}">
                  <a16:creationId xmlns:a16="http://schemas.microsoft.com/office/drawing/2014/main" id="{741E0523-195A-1AA7-8F8A-D5B4EA419C59}"/>
                </a:ext>
              </a:extLst>
            </p:cNvPr>
            <p:cNvSpPr/>
            <p:nvPr/>
          </p:nvSpPr>
          <p:spPr bwMode="auto">
            <a:xfrm rot="17499136">
              <a:off x="1459061" y="3365625"/>
              <a:ext cx="1081088" cy="109378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1"/>
              </a:solidFill>
              <a:miter lim="800000"/>
              <a:headEnd/>
              <a:tailEnd/>
            </a:ln>
            <a:effectLst>
              <a:outerShdw blurRad="63500" sx="102000" sy="102000" algn="ctr" rotWithShape="0">
                <a:prstClr val="black">
                  <a:alpha val="40000"/>
                </a:prstClr>
              </a:outerShdw>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30" name="Freeform 15">
              <a:extLst>
                <a:ext uri="{FF2B5EF4-FFF2-40B4-BE49-F238E27FC236}">
                  <a16:creationId xmlns:a16="http://schemas.microsoft.com/office/drawing/2014/main" id="{053AFA14-1C37-B359-8F4A-E86750630D12}"/>
                </a:ext>
              </a:extLst>
            </p:cNvPr>
            <p:cNvSpPr/>
            <p:nvPr/>
          </p:nvSpPr>
          <p:spPr bwMode="auto">
            <a:xfrm rot="17499136">
              <a:off x="3710136" y="2425824"/>
              <a:ext cx="2836862" cy="270668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lumMod val="50000"/>
                  </a:schemeClr>
                </a:gs>
                <a:gs pos="50000">
                  <a:schemeClr val="accent6">
                    <a:lumMod val="60000"/>
                    <a:lumOff val="40000"/>
                  </a:schemeClr>
                </a:gs>
                <a:gs pos="100000">
                  <a:schemeClr val="accent6">
                    <a:lumMod val="20000"/>
                    <a:lumOff val="80000"/>
                  </a:schemeClr>
                </a:gs>
              </a:gsLst>
              <a:lin ang="10800000" scaled="1"/>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31" name="Freeform 16">
              <a:extLst>
                <a:ext uri="{FF2B5EF4-FFF2-40B4-BE49-F238E27FC236}">
                  <a16:creationId xmlns:a16="http://schemas.microsoft.com/office/drawing/2014/main" id="{38CAFAF0-1E81-824C-83AF-F284629B2447}"/>
                </a:ext>
              </a:extLst>
            </p:cNvPr>
            <p:cNvSpPr/>
            <p:nvPr/>
          </p:nvSpPr>
          <p:spPr bwMode="auto">
            <a:xfrm rot="17499136">
              <a:off x="4015800" y="3255410"/>
              <a:ext cx="1095843" cy="1107832"/>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50000">
                  <a:srgbClr val="773484"/>
                </a:gs>
                <a:gs pos="100000">
                  <a:schemeClr val="accent6">
                    <a:lumMod val="40000"/>
                    <a:lumOff val="60000"/>
                  </a:schemeClr>
                </a:gs>
              </a:gsLst>
              <a:path path="circle">
                <a:fillToRect l="50000" t="50000" r="50000" b="50000"/>
              </a:path>
              <a:tileRect/>
            </a:gradFill>
            <a:ln w="12700">
              <a:solidFill>
                <a:schemeClr val="accent6"/>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latin typeface="Calibri" panose="020F0502020204030204" pitchFamily="34" charset="0"/>
                <a:ea typeface="MS PGothic" pitchFamily="34" charset="-128"/>
              </a:endParaRPr>
            </a:p>
          </p:txBody>
        </p:sp>
        <p:sp>
          <p:nvSpPr>
            <p:cNvPr id="32" name="Rectangle 4">
              <a:extLst>
                <a:ext uri="{FF2B5EF4-FFF2-40B4-BE49-F238E27FC236}">
                  <a16:creationId xmlns:a16="http://schemas.microsoft.com/office/drawing/2014/main" id="{21A0B0FF-4C22-C83B-40AB-E7613D7A9C65}"/>
                </a:ext>
              </a:extLst>
            </p:cNvPr>
            <p:cNvSpPr>
              <a:spLocks noChangeArrowheads="1"/>
            </p:cNvSpPr>
            <p:nvPr/>
          </p:nvSpPr>
          <p:spPr bwMode="auto">
            <a:xfrm>
              <a:off x="2529036" y="719262"/>
              <a:ext cx="184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endParaRPr lang="en-US" altLang="fr-FR" sz="3200" dirty="0">
                <a:solidFill>
                  <a:schemeClr val="bg1"/>
                </a:solidFill>
                <a:latin typeface="Calibri" panose="020F0502020204030204" pitchFamily="34" charset="0"/>
                <a:ea typeface="MS PGothic" panose="020B0600070205080204" pitchFamily="34" charset="-128"/>
              </a:endParaRPr>
            </a:p>
          </p:txBody>
        </p:sp>
        <p:sp>
          <p:nvSpPr>
            <p:cNvPr id="33" name="TextBox 32">
              <a:extLst>
                <a:ext uri="{FF2B5EF4-FFF2-40B4-BE49-F238E27FC236}">
                  <a16:creationId xmlns:a16="http://schemas.microsoft.com/office/drawing/2014/main" id="{DAF9EFFD-4B0B-9D57-F5A3-4FFC19760944}"/>
                </a:ext>
              </a:extLst>
            </p:cNvPr>
            <p:cNvSpPr txBox="1"/>
            <p:nvPr/>
          </p:nvSpPr>
          <p:spPr>
            <a:xfrm>
              <a:off x="1063774" y="908174"/>
              <a:ext cx="4937125" cy="400050"/>
            </a:xfrm>
            <a:prstGeom prst="rect">
              <a:avLst/>
            </a:prstGeom>
            <a:solidFill>
              <a:schemeClr val="tx1"/>
            </a:solidFill>
          </p:spPr>
          <p:txBody>
            <a:bodyPr>
              <a:spAutoFit/>
            </a:bodyPr>
            <a:lstStyle/>
            <a:p>
              <a:pPr algn="ctr" eaLnBrk="1" hangingPunct="1">
                <a:defRPr/>
              </a:pPr>
              <a:r>
                <a:rPr lang="en-US" sz="2000" b="1" dirty="0">
                  <a:solidFill>
                    <a:schemeClr val="bg1"/>
                  </a:solidFill>
                  <a:latin typeface="Calibri" panose="020F0502020204030204" pitchFamily="34" charset="0"/>
                </a:rPr>
                <a:t>Priming Phase: Lymph Node</a:t>
              </a:r>
            </a:p>
          </p:txBody>
        </p:sp>
        <p:sp>
          <p:nvSpPr>
            <p:cNvPr id="34" name="TextBox 33">
              <a:extLst>
                <a:ext uri="{FF2B5EF4-FFF2-40B4-BE49-F238E27FC236}">
                  <a16:creationId xmlns:a16="http://schemas.microsoft.com/office/drawing/2014/main" id="{00240652-1C5A-C30A-7F81-CE7632433A3B}"/>
                </a:ext>
              </a:extLst>
            </p:cNvPr>
            <p:cNvSpPr txBox="1"/>
            <p:nvPr/>
          </p:nvSpPr>
          <p:spPr>
            <a:xfrm>
              <a:off x="5939847" y="908174"/>
              <a:ext cx="5054595" cy="400050"/>
            </a:xfrm>
            <a:prstGeom prst="rect">
              <a:avLst/>
            </a:prstGeom>
            <a:solidFill>
              <a:schemeClr val="tx1"/>
            </a:solidFill>
          </p:spPr>
          <p:txBody>
            <a:bodyPr wrap="square">
              <a:spAutoFit/>
            </a:bodyPr>
            <a:lstStyle/>
            <a:p>
              <a:pPr algn="ctr" eaLnBrk="1" hangingPunct="1">
                <a:defRPr/>
              </a:pPr>
              <a:r>
                <a:rPr lang="en-US" sz="2000" b="1" dirty="0">
                  <a:solidFill>
                    <a:schemeClr val="bg1"/>
                  </a:solidFill>
                  <a:latin typeface="Calibri" panose="020F0502020204030204" pitchFamily="34" charset="0"/>
                </a:rPr>
                <a:t>Effector Phase: Tumor Microenvironment</a:t>
              </a:r>
            </a:p>
          </p:txBody>
        </p:sp>
        <p:sp>
          <p:nvSpPr>
            <p:cNvPr id="35" name="Freeform 21">
              <a:extLst>
                <a:ext uri="{FF2B5EF4-FFF2-40B4-BE49-F238E27FC236}">
                  <a16:creationId xmlns:a16="http://schemas.microsoft.com/office/drawing/2014/main" id="{2B39C3EA-4CB8-BB9E-9397-7E72858B06EF}"/>
                </a:ext>
              </a:extLst>
            </p:cNvPr>
            <p:cNvSpPr>
              <a:spLocks noChangeAspect="1"/>
            </p:cNvSpPr>
            <p:nvPr/>
          </p:nvSpPr>
          <p:spPr bwMode="auto">
            <a:xfrm rot="12961675" flipV="1">
              <a:off x="3333898" y="4267325"/>
              <a:ext cx="509588" cy="436563"/>
            </a:xfrm>
            <a:custGeom>
              <a:avLst/>
              <a:gdLst>
                <a:gd name="connsiteX0" fmla="*/ 15081 w 748506"/>
                <a:gd name="connsiteY0" fmla="*/ 74216 h 610791"/>
                <a:gd name="connsiteX1" fmla="*/ 12700 w 748506"/>
                <a:gd name="connsiteY1" fmla="*/ 19447 h 610791"/>
                <a:gd name="connsiteX2" fmla="*/ 91281 w 748506"/>
                <a:gd name="connsiteY2" fmla="*/ 28972 h 610791"/>
                <a:gd name="connsiteX3" fmla="*/ 341313 w 748506"/>
                <a:gd name="connsiteY3" fmla="*/ 193279 h 610791"/>
                <a:gd name="connsiteX4" fmla="*/ 455613 w 748506"/>
                <a:gd name="connsiteY4" fmla="*/ 259954 h 610791"/>
                <a:gd name="connsiteX5" fmla="*/ 524669 w 748506"/>
                <a:gd name="connsiteY5" fmla="*/ 228997 h 610791"/>
                <a:gd name="connsiteX6" fmla="*/ 612775 w 748506"/>
                <a:gd name="connsiteY6" fmla="*/ 224235 h 610791"/>
                <a:gd name="connsiteX7" fmla="*/ 729456 w 748506"/>
                <a:gd name="connsiteY7" fmla="*/ 302816 h 610791"/>
                <a:gd name="connsiteX8" fmla="*/ 727075 w 748506"/>
                <a:gd name="connsiteY8" fmla="*/ 367110 h 610791"/>
                <a:gd name="connsiteX9" fmla="*/ 700881 w 748506"/>
                <a:gd name="connsiteY9" fmla="*/ 388541 h 610791"/>
                <a:gd name="connsiteX10" fmla="*/ 665163 w 748506"/>
                <a:gd name="connsiteY10" fmla="*/ 350441 h 610791"/>
                <a:gd name="connsiteX11" fmla="*/ 588963 w 748506"/>
                <a:gd name="connsiteY11" fmla="*/ 326629 h 610791"/>
                <a:gd name="connsiteX12" fmla="*/ 510381 w 748506"/>
                <a:gd name="connsiteY12" fmla="*/ 379016 h 610791"/>
                <a:gd name="connsiteX13" fmla="*/ 479425 w 748506"/>
                <a:gd name="connsiteY13" fmla="*/ 471885 h 610791"/>
                <a:gd name="connsiteX14" fmla="*/ 505619 w 748506"/>
                <a:gd name="connsiteY14" fmla="*/ 533797 h 610791"/>
                <a:gd name="connsiteX15" fmla="*/ 555625 w 748506"/>
                <a:gd name="connsiteY15" fmla="*/ 567135 h 610791"/>
                <a:gd name="connsiteX16" fmla="*/ 534194 w 748506"/>
                <a:gd name="connsiteY16" fmla="*/ 593329 h 610791"/>
                <a:gd name="connsiteX17" fmla="*/ 465138 w 748506"/>
                <a:gd name="connsiteY17" fmla="*/ 600472 h 610791"/>
                <a:gd name="connsiteX18" fmla="*/ 379413 w 748506"/>
                <a:gd name="connsiteY18" fmla="*/ 531416 h 610791"/>
                <a:gd name="connsiteX19" fmla="*/ 355600 w 748506"/>
                <a:gd name="connsiteY19" fmla="*/ 450454 h 610791"/>
                <a:gd name="connsiteX20" fmla="*/ 391319 w 748506"/>
                <a:gd name="connsiteY20" fmla="*/ 350441 h 610791"/>
                <a:gd name="connsiteX21" fmla="*/ 291306 w 748506"/>
                <a:gd name="connsiteY21" fmla="*/ 276622 h 610791"/>
                <a:gd name="connsiteX22" fmla="*/ 184150 w 748506"/>
                <a:gd name="connsiteY22" fmla="*/ 198041 h 610791"/>
                <a:gd name="connsiteX23" fmla="*/ 15081 w 748506"/>
                <a:gd name="connsiteY23" fmla="*/ 74216 h 61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8506" h="610791">
                  <a:moveTo>
                    <a:pt x="15081" y="74216"/>
                  </a:moveTo>
                  <a:cubicBezTo>
                    <a:pt x="7540" y="50602"/>
                    <a:pt x="0" y="26988"/>
                    <a:pt x="12700" y="19447"/>
                  </a:cubicBezTo>
                  <a:cubicBezTo>
                    <a:pt x="25400" y="11906"/>
                    <a:pt x="36512" y="0"/>
                    <a:pt x="91281" y="28972"/>
                  </a:cubicBezTo>
                  <a:cubicBezTo>
                    <a:pt x="146050" y="57944"/>
                    <a:pt x="280591" y="154782"/>
                    <a:pt x="341313" y="193279"/>
                  </a:cubicBezTo>
                  <a:cubicBezTo>
                    <a:pt x="402035" y="231776"/>
                    <a:pt x="425054" y="254001"/>
                    <a:pt x="455613" y="259954"/>
                  </a:cubicBezTo>
                  <a:cubicBezTo>
                    <a:pt x="486172" y="265907"/>
                    <a:pt x="498475" y="234950"/>
                    <a:pt x="524669" y="228997"/>
                  </a:cubicBezTo>
                  <a:cubicBezTo>
                    <a:pt x="550863" y="223044"/>
                    <a:pt x="578644" y="211932"/>
                    <a:pt x="612775" y="224235"/>
                  </a:cubicBezTo>
                  <a:cubicBezTo>
                    <a:pt x="646906" y="236538"/>
                    <a:pt x="710406" y="279004"/>
                    <a:pt x="729456" y="302816"/>
                  </a:cubicBezTo>
                  <a:cubicBezTo>
                    <a:pt x="748506" y="326628"/>
                    <a:pt x="731838" y="352822"/>
                    <a:pt x="727075" y="367110"/>
                  </a:cubicBezTo>
                  <a:cubicBezTo>
                    <a:pt x="722312" y="381398"/>
                    <a:pt x="711200" y="391319"/>
                    <a:pt x="700881" y="388541"/>
                  </a:cubicBezTo>
                  <a:cubicBezTo>
                    <a:pt x="690562" y="385763"/>
                    <a:pt x="683816" y="360760"/>
                    <a:pt x="665163" y="350441"/>
                  </a:cubicBezTo>
                  <a:cubicBezTo>
                    <a:pt x="646510" y="340122"/>
                    <a:pt x="614760" y="321867"/>
                    <a:pt x="588963" y="326629"/>
                  </a:cubicBezTo>
                  <a:cubicBezTo>
                    <a:pt x="563166" y="331391"/>
                    <a:pt x="528637" y="354807"/>
                    <a:pt x="510381" y="379016"/>
                  </a:cubicBezTo>
                  <a:cubicBezTo>
                    <a:pt x="492125" y="403225"/>
                    <a:pt x="480219" y="446088"/>
                    <a:pt x="479425" y="471885"/>
                  </a:cubicBezTo>
                  <a:cubicBezTo>
                    <a:pt x="478631" y="497682"/>
                    <a:pt x="492919" y="517922"/>
                    <a:pt x="505619" y="533797"/>
                  </a:cubicBezTo>
                  <a:cubicBezTo>
                    <a:pt x="518319" y="549672"/>
                    <a:pt x="550863" y="557213"/>
                    <a:pt x="555625" y="567135"/>
                  </a:cubicBezTo>
                  <a:cubicBezTo>
                    <a:pt x="560387" y="577057"/>
                    <a:pt x="549275" y="587773"/>
                    <a:pt x="534194" y="593329"/>
                  </a:cubicBezTo>
                  <a:cubicBezTo>
                    <a:pt x="519113" y="598885"/>
                    <a:pt x="490935" y="610791"/>
                    <a:pt x="465138" y="600472"/>
                  </a:cubicBezTo>
                  <a:cubicBezTo>
                    <a:pt x="439341" y="590153"/>
                    <a:pt x="397669" y="556419"/>
                    <a:pt x="379413" y="531416"/>
                  </a:cubicBezTo>
                  <a:cubicBezTo>
                    <a:pt x="361157" y="506413"/>
                    <a:pt x="353616" y="480617"/>
                    <a:pt x="355600" y="450454"/>
                  </a:cubicBezTo>
                  <a:cubicBezTo>
                    <a:pt x="357584" y="420291"/>
                    <a:pt x="402035" y="379413"/>
                    <a:pt x="391319" y="350441"/>
                  </a:cubicBezTo>
                  <a:cubicBezTo>
                    <a:pt x="380603" y="321469"/>
                    <a:pt x="291306" y="276622"/>
                    <a:pt x="291306" y="276622"/>
                  </a:cubicBezTo>
                  <a:lnTo>
                    <a:pt x="184150" y="198041"/>
                  </a:lnTo>
                  <a:lnTo>
                    <a:pt x="15081" y="74216"/>
                  </a:lnTo>
                  <a:close/>
                </a:path>
              </a:pathLst>
            </a:custGeom>
            <a:solidFill>
              <a:schemeClr val="accent3"/>
            </a:solidFill>
            <a:ln w="9525">
              <a:solidFill>
                <a:srgbClr val="FF0000"/>
              </a:solidFill>
              <a:miter lim="800000"/>
              <a:headEnd/>
              <a:tailEnd/>
            </a:ln>
          </p:spPr>
          <p:txBody>
            <a:bodyPr anchor="ctr"/>
            <a:lstStyle/>
            <a:p>
              <a:pPr algn="ctr" eaLnBrk="1" fontAlgn="auto" hangingPunct="1">
                <a:spcBef>
                  <a:spcPts val="0"/>
                </a:spcBef>
                <a:spcAft>
                  <a:spcPts val="0"/>
                </a:spcAft>
                <a:defRPr/>
              </a:pPr>
              <a:endParaRPr lang="en-US" sz="1400" dirty="0">
                <a:solidFill>
                  <a:schemeClr val="bg1"/>
                </a:solidFill>
                <a:latin typeface="Calibri" panose="020F0502020204030204" pitchFamily="34" charset="0"/>
                <a:ea typeface="MS PGothic" pitchFamily="34" charset="-128"/>
              </a:endParaRPr>
            </a:p>
          </p:txBody>
        </p:sp>
        <p:sp>
          <p:nvSpPr>
            <p:cNvPr id="36" name="Can 13">
              <a:extLst>
                <a:ext uri="{FF2B5EF4-FFF2-40B4-BE49-F238E27FC236}">
                  <a16:creationId xmlns:a16="http://schemas.microsoft.com/office/drawing/2014/main" id="{18415CD2-2690-9951-A51A-C1951C6E5438}"/>
                </a:ext>
              </a:extLst>
            </p:cNvPr>
            <p:cNvSpPr/>
            <p:nvPr/>
          </p:nvSpPr>
          <p:spPr bwMode="auto">
            <a:xfrm rot="5379136">
              <a:off x="2987076" y="3399120"/>
              <a:ext cx="96837" cy="548640"/>
            </a:xfrm>
            <a:prstGeom prst="can">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9525" cap="flat" cmpd="sng" algn="ctr">
              <a:noFill/>
              <a:prstDash val="solid"/>
              <a:round/>
              <a:headEnd type="none" w="med" len="med"/>
              <a:tailEnd type="none" w="med" len="med"/>
            </a:ln>
            <a:effectLst/>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dirty="0">
                <a:solidFill>
                  <a:schemeClr val="bg1"/>
                </a:solidFill>
                <a:latin typeface="Calibri" panose="020F0502020204030204" pitchFamily="34" charset="0"/>
              </a:endParaRPr>
            </a:p>
          </p:txBody>
        </p:sp>
        <p:grpSp>
          <p:nvGrpSpPr>
            <p:cNvPr id="37" name="Group 36">
              <a:extLst>
                <a:ext uri="{FF2B5EF4-FFF2-40B4-BE49-F238E27FC236}">
                  <a16:creationId xmlns:a16="http://schemas.microsoft.com/office/drawing/2014/main" id="{A63B72EE-C555-89D8-0658-02DC30647F90}"/>
                </a:ext>
              </a:extLst>
            </p:cNvPr>
            <p:cNvGrpSpPr/>
            <p:nvPr/>
          </p:nvGrpSpPr>
          <p:grpSpPr>
            <a:xfrm>
              <a:off x="4002236" y="1727324"/>
              <a:ext cx="652462" cy="635000"/>
              <a:chOff x="4002236" y="2393375"/>
              <a:chExt cx="652462" cy="635000"/>
            </a:xfrm>
          </p:grpSpPr>
          <p:sp>
            <p:nvSpPr>
              <p:cNvPr id="31929" name="Freeform 15">
                <a:extLst>
                  <a:ext uri="{FF2B5EF4-FFF2-40B4-BE49-F238E27FC236}">
                    <a16:creationId xmlns:a16="http://schemas.microsoft.com/office/drawing/2014/main" id="{596E6B7B-08E7-7780-1F76-955871778E10}"/>
                  </a:ext>
                </a:extLst>
              </p:cNvPr>
              <p:cNvSpPr/>
              <p:nvPr/>
            </p:nvSpPr>
            <p:spPr bwMode="auto">
              <a:xfrm rot="17499136">
                <a:off x="4010967" y="2384644"/>
                <a:ext cx="635000" cy="652462"/>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lumMod val="50000"/>
                    </a:schemeClr>
                  </a:gs>
                  <a:gs pos="50000">
                    <a:schemeClr val="accent6">
                      <a:lumMod val="60000"/>
                      <a:lumOff val="40000"/>
                    </a:schemeClr>
                  </a:gs>
                  <a:gs pos="100000">
                    <a:schemeClr val="accent6">
                      <a:lumMod val="20000"/>
                      <a:lumOff val="80000"/>
                    </a:schemeClr>
                  </a:gs>
                </a:gsLst>
                <a:lin ang="10800000" scaled="1"/>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31930" name="Freeform 16">
                <a:extLst>
                  <a:ext uri="{FF2B5EF4-FFF2-40B4-BE49-F238E27FC236}">
                    <a16:creationId xmlns:a16="http://schemas.microsoft.com/office/drawing/2014/main" id="{D6206A2A-4442-1709-5C4F-7B6D45EC3059}"/>
                  </a:ext>
                </a:extLst>
              </p:cNvPr>
              <p:cNvSpPr/>
              <p:nvPr/>
            </p:nvSpPr>
            <p:spPr bwMode="auto">
              <a:xfrm rot="17499136">
                <a:off x="4139286" y="2463629"/>
                <a:ext cx="374418" cy="37851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50000">
                    <a:srgbClr val="773484"/>
                  </a:gs>
                  <a:gs pos="100000">
                    <a:schemeClr val="accent6">
                      <a:lumMod val="40000"/>
                      <a:lumOff val="60000"/>
                    </a:schemeClr>
                  </a:gs>
                </a:gsLst>
                <a:path path="circle">
                  <a:fillToRect l="50000" t="50000" r="50000" b="50000"/>
                </a:path>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grpSp>
        <p:sp>
          <p:nvSpPr>
            <p:cNvPr id="38" name="Freeform 18">
              <a:extLst>
                <a:ext uri="{FF2B5EF4-FFF2-40B4-BE49-F238E27FC236}">
                  <a16:creationId xmlns:a16="http://schemas.microsoft.com/office/drawing/2014/main" id="{1E0838CA-50C8-6CAA-1D52-1B7446B9F08F}"/>
                </a:ext>
              </a:extLst>
            </p:cNvPr>
            <p:cNvSpPr/>
            <p:nvPr/>
          </p:nvSpPr>
          <p:spPr bwMode="auto">
            <a:xfrm rot="171099">
              <a:off x="3746648" y="1898775"/>
              <a:ext cx="280988" cy="174625"/>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sp>
          <p:nvSpPr>
            <p:cNvPr id="39" name="Freeform 19">
              <a:extLst>
                <a:ext uri="{FF2B5EF4-FFF2-40B4-BE49-F238E27FC236}">
                  <a16:creationId xmlns:a16="http://schemas.microsoft.com/office/drawing/2014/main" id="{40472D99-C2AD-A3A1-8EEC-FE88D16BA6DD}"/>
                </a:ext>
              </a:extLst>
            </p:cNvPr>
            <p:cNvSpPr/>
            <p:nvPr/>
          </p:nvSpPr>
          <p:spPr bwMode="auto">
            <a:xfrm rot="171099">
              <a:off x="3637111" y="1916238"/>
              <a:ext cx="114300" cy="104775"/>
            </a:xfrm>
            <a:custGeom>
              <a:avLst/>
              <a:gdLst>
                <a:gd name="connsiteX0" fmla="*/ 419986 w 458972"/>
                <a:gd name="connsiteY0" fmla="*/ 30126 h 483782"/>
                <a:gd name="connsiteX1" fmla="*/ 292396 w 458972"/>
                <a:gd name="connsiteY1" fmla="*/ 51391 h 483782"/>
                <a:gd name="connsiteX2" fmla="*/ 90377 w 458972"/>
                <a:gd name="connsiteY2" fmla="*/ 30126 h 483782"/>
                <a:gd name="connsiteX3" fmla="*/ 5316 w 458972"/>
                <a:gd name="connsiteY3" fmla="*/ 232145 h 483782"/>
                <a:gd name="connsiteX4" fmla="*/ 58479 w 458972"/>
                <a:gd name="connsiteY4" fmla="*/ 444796 h 483782"/>
                <a:gd name="connsiteX5" fmla="*/ 292396 w 458972"/>
                <a:gd name="connsiteY5" fmla="*/ 466061 h 483782"/>
                <a:gd name="connsiteX6" fmla="*/ 430619 w 458972"/>
                <a:gd name="connsiteY6" fmla="*/ 412898 h 483782"/>
                <a:gd name="connsiteX7" fmla="*/ 345558 w 458972"/>
                <a:gd name="connsiteY7" fmla="*/ 338470 h 483782"/>
                <a:gd name="connsiteX8" fmla="*/ 430619 w 458972"/>
                <a:gd name="connsiteY8" fmla="*/ 264042 h 483782"/>
                <a:gd name="connsiteX9" fmla="*/ 324293 w 458972"/>
                <a:gd name="connsiteY9" fmla="*/ 157717 h 483782"/>
                <a:gd name="connsiteX10" fmla="*/ 441251 w 458972"/>
                <a:gd name="connsiteY10" fmla="*/ 83289 h 483782"/>
                <a:gd name="connsiteX11" fmla="*/ 419986 w 458972"/>
                <a:gd name="connsiteY11" fmla="*/ 30126 h 48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972" h="483782">
                  <a:moveTo>
                    <a:pt x="419986" y="30126"/>
                  </a:moveTo>
                  <a:cubicBezTo>
                    <a:pt x="395177" y="24810"/>
                    <a:pt x="347331" y="51391"/>
                    <a:pt x="292396" y="51391"/>
                  </a:cubicBezTo>
                  <a:cubicBezTo>
                    <a:pt x="237461" y="51391"/>
                    <a:pt x="138224" y="0"/>
                    <a:pt x="90377" y="30126"/>
                  </a:cubicBezTo>
                  <a:cubicBezTo>
                    <a:pt x="42530" y="60252"/>
                    <a:pt x="10632" y="163033"/>
                    <a:pt x="5316" y="232145"/>
                  </a:cubicBezTo>
                  <a:cubicBezTo>
                    <a:pt x="0" y="301257"/>
                    <a:pt x="10632" y="405810"/>
                    <a:pt x="58479" y="444796"/>
                  </a:cubicBezTo>
                  <a:cubicBezTo>
                    <a:pt x="106326" y="483782"/>
                    <a:pt x="230373" y="471377"/>
                    <a:pt x="292396" y="466061"/>
                  </a:cubicBezTo>
                  <a:cubicBezTo>
                    <a:pt x="354419" y="460745"/>
                    <a:pt x="421759" y="434163"/>
                    <a:pt x="430619" y="412898"/>
                  </a:cubicBezTo>
                  <a:cubicBezTo>
                    <a:pt x="439479" y="391633"/>
                    <a:pt x="345558" y="363279"/>
                    <a:pt x="345558" y="338470"/>
                  </a:cubicBezTo>
                  <a:cubicBezTo>
                    <a:pt x="345558" y="313661"/>
                    <a:pt x="434163" y="294168"/>
                    <a:pt x="430619" y="264042"/>
                  </a:cubicBezTo>
                  <a:cubicBezTo>
                    <a:pt x="427075" y="233917"/>
                    <a:pt x="322521" y="187843"/>
                    <a:pt x="324293" y="157717"/>
                  </a:cubicBezTo>
                  <a:cubicBezTo>
                    <a:pt x="326065" y="127592"/>
                    <a:pt x="423530" y="106326"/>
                    <a:pt x="441251" y="83289"/>
                  </a:cubicBezTo>
                  <a:cubicBezTo>
                    <a:pt x="458972" y="60252"/>
                    <a:pt x="444795" y="35442"/>
                    <a:pt x="419986" y="30126"/>
                  </a:cubicBezTo>
                  <a:close/>
                </a:path>
              </a:pathLst>
            </a:custGeom>
            <a:solidFill>
              <a:schemeClr val="accent5"/>
            </a:solidFill>
            <a:ln w="9525" cap="flat" cmpd="sng" algn="ctr">
              <a:no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sp>
          <p:nvSpPr>
            <p:cNvPr id="40" name="Freeform 53">
              <a:extLst>
                <a:ext uri="{FF2B5EF4-FFF2-40B4-BE49-F238E27FC236}">
                  <a16:creationId xmlns:a16="http://schemas.microsoft.com/office/drawing/2014/main" id="{674854D9-1B2E-8C51-07B3-8D4424824062}"/>
                </a:ext>
              </a:extLst>
            </p:cNvPr>
            <p:cNvSpPr>
              <a:spLocks noChangeArrowheads="1"/>
            </p:cNvSpPr>
            <p:nvPr/>
          </p:nvSpPr>
          <p:spPr bwMode="auto">
            <a:xfrm rot="171099">
              <a:off x="3346598" y="1911475"/>
              <a:ext cx="293688" cy="104775"/>
            </a:xfrm>
            <a:custGeom>
              <a:avLst/>
              <a:gdLst>
                <a:gd name="T0" fmla="*/ 44262 w 1251098"/>
                <a:gd name="T1" fmla="*/ 183690 h 627321"/>
                <a:gd name="T2" fmla="*/ 192974 w 1251098"/>
                <a:gd name="T3" fmla="*/ 98909 h 627321"/>
                <a:gd name="T4" fmla="*/ 479781 w 1251098"/>
                <a:gd name="T5" fmla="*/ 120106 h 627321"/>
                <a:gd name="T6" fmla="*/ 787837 w 1251098"/>
                <a:gd name="T7" fmla="*/ 120106 h 627321"/>
                <a:gd name="T8" fmla="*/ 1149000 w 1251098"/>
                <a:gd name="T9" fmla="*/ 3536 h 627321"/>
                <a:gd name="T10" fmla="*/ 1212735 w 1251098"/>
                <a:gd name="T11" fmla="*/ 98909 h 627321"/>
                <a:gd name="T12" fmla="*/ 1085269 w 1251098"/>
                <a:gd name="T13" fmla="*/ 310864 h 627321"/>
                <a:gd name="T14" fmla="*/ 1138376 w 1251098"/>
                <a:gd name="T15" fmla="*/ 469827 h 627321"/>
                <a:gd name="T16" fmla="*/ 1233981 w 1251098"/>
                <a:gd name="T17" fmla="*/ 596999 h 627321"/>
                <a:gd name="T18" fmla="*/ 1042772 w 1251098"/>
                <a:gd name="T19" fmla="*/ 607598 h 627321"/>
                <a:gd name="T20" fmla="*/ 745347 w 1251098"/>
                <a:gd name="T21" fmla="*/ 491023 h 627321"/>
                <a:gd name="T22" fmla="*/ 320445 w 1251098"/>
                <a:gd name="T23" fmla="*/ 491023 h 627321"/>
                <a:gd name="T24" fmla="*/ 44262 w 1251098"/>
                <a:gd name="T25" fmla="*/ 469827 h 627321"/>
                <a:gd name="T26" fmla="*/ 44262 w 1251098"/>
                <a:gd name="T27" fmla="*/ 183690 h 627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1098"/>
                <a:gd name="T43" fmla="*/ 0 h 627321"/>
                <a:gd name="T44" fmla="*/ 1251098 w 1251098"/>
                <a:gd name="T45" fmla="*/ 627321 h 627321"/>
                <a:gd name="connsiteX0" fmla="*/ 44302 w 1251098"/>
                <a:gd name="connsiteY0" fmla="*/ 184298 h 627321"/>
                <a:gd name="connsiteX1" fmla="*/ 193158 w 1251098"/>
                <a:gd name="connsiteY1" fmla="*/ 99237 h 627321"/>
                <a:gd name="connsiteX2" fmla="*/ 480237 w 1251098"/>
                <a:gd name="connsiteY2" fmla="*/ 120502 h 627321"/>
                <a:gd name="connsiteX3" fmla="*/ 788581 w 1251098"/>
                <a:gd name="connsiteY3" fmla="*/ 120502 h 627321"/>
                <a:gd name="connsiteX4" fmla="*/ 1150088 w 1251098"/>
                <a:gd name="connsiteY4" fmla="*/ 3544 h 627321"/>
                <a:gd name="connsiteX5" fmla="*/ 1213884 w 1251098"/>
                <a:gd name="connsiteY5" fmla="*/ 99237 h 627321"/>
                <a:gd name="connsiteX6" fmla="*/ 1086293 w 1251098"/>
                <a:gd name="connsiteY6" fmla="*/ 222730 h 627321"/>
                <a:gd name="connsiteX7" fmla="*/ 1139456 w 1251098"/>
                <a:gd name="connsiteY7" fmla="*/ 471377 h 627321"/>
                <a:gd name="connsiteX8" fmla="*/ 1235149 w 1251098"/>
                <a:gd name="connsiteY8" fmla="*/ 598967 h 627321"/>
                <a:gd name="connsiteX9" fmla="*/ 1043763 w 1251098"/>
                <a:gd name="connsiteY9" fmla="*/ 609600 h 627321"/>
                <a:gd name="connsiteX10" fmla="*/ 746051 w 1251098"/>
                <a:gd name="connsiteY10" fmla="*/ 492642 h 627321"/>
                <a:gd name="connsiteX11" fmla="*/ 320749 w 1251098"/>
                <a:gd name="connsiteY11" fmla="*/ 492642 h 627321"/>
                <a:gd name="connsiteX12" fmla="*/ 44302 w 1251098"/>
                <a:gd name="connsiteY12" fmla="*/ 471377 h 627321"/>
                <a:gd name="connsiteX13" fmla="*/ 44302 w 1251098"/>
                <a:gd name="connsiteY13" fmla="*/ 184298 h 627321"/>
                <a:gd name="connsiteX0" fmla="*/ 44302 w 1251098"/>
                <a:gd name="connsiteY0" fmla="*/ 236306 h 679329"/>
                <a:gd name="connsiteX1" fmla="*/ 193158 w 1251098"/>
                <a:gd name="connsiteY1" fmla="*/ 151245 h 679329"/>
                <a:gd name="connsiteX2" fmla="*/ 480237 w 1251098"/>
                <a:gd name="connsiteY2" fmla="*/ 172510 h 679329"/>
                <a:gd name="connsiteX3" fmla="*/ 788581 w 1251098"/>
                <a:gd name="connsiteY3" fmla="*/ 172510 h 679329"/>
                <a:gd name="connsiteX4" fmla="*/ 1144477 w 1251098"/>
                <a:gd name="connsiteY4" fmla="*/ 3544 h 679329"/>
                <a:gd name="connsiteX5" fmla="*/ 1213884 w 1251098"/>
                <a:gd name="connsiteY5" fmla="*/ 151245 h 679329"/>
                <a:gd name="connsiteX6" fmla="*/ 1086293 w 1251098"/>
                <a:gd name="connsiteY6" fmla="*/ 274738 h 679329"/>
                <a:gd name="connsiteX7" fmla="*/ 1139456 w 1251098"/>
                <a:gd name="connsiteY7" fmla="*/ 523385 h 679329"/>
                <a:gd name="connsiteX8" fmla="*/ 1235149 w 1251098"/>
                <a:gd name="connsiteY8" fmla="*/ 650975 h 679329"/>
                <a:gd name="connsiteX9" fmla="*/ 1043763 w 1251098"/>
                <a:gd name="connsiteY9" fmla="*/ 661608 h 679329"/>
                <a:gd name="connsiteX10" fmla="*/ 746051 w 1251098"/>
                <a:gd name="connsiteY10" fmla="*/ 544650 h 679329"/>
                <a:gd name="connsiteX11" fmla="*/ 320749 w 1251098"/>
                <a:gd name="connsiteY11" fmla="*/ 544650 h 679329"/>
                <a:gd name="connsiteX12" fmla="*/ 44302 w 1251098"/>
                <a:gd name="connsiteY12" fmla="*/ 523385 h 679329"/>
                <a:gd name="connsiteX13" fmla="*/ 44302 w 1251098"/>
                <a:gd name="connsiteY13" fmla="*/ 236306 h 679329"/>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086293 w 1251098"/>
                <a:gd name="connsiteY6" fmla="*/ 284645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1098" h="689236">
                  <a:moveTo>
                    <a:pt x="44302" y="246213"/>
                  </a:moveTo>
                  <a:cubicBezTo>
                    <a:pt x="69111" y="184190"/>
                    <a:pt x="120502" y="171785"/>
                    <a:pt x="193158" y="161152"/>
                  </a:cubicBezTo>
                  <a:cubicBezTo>
                    <a:pt x="265814" y="150519"/>
                    <a:pt x="381000" y="178873"/>
                    <a:pt x="480237" y="182417"/>
                  </a:cubicBezTo>
                  <a:cubicBezTo>
                    <a:pt x="579474" y="185961"/>
                    <a:pt x="677874" y="210578"/>
                    <a:pt x="788581" y="182417"/>
                  </a:cubicBezTo>
                  <a:cubicBezTo>
                    <a:pt x="899288" y="154256"/>
                    <a:pt x="1069853" y="26902"/>
                    <a:pt x="1144477" y="13451"/>
                  </a:cubicBezTo>
                  <a:cubicBezTo>
                    <a:pt x="1219101" y="0"/>
                    <a:pt x="1243217" y="54037"/>
                    <a:pt x="1236325" y="101713"/>
                  </a:cubicBezTo>
                  <a:cubicBezTo>
                    <a:pt x="1229433" y="149389"/>
                    <a:pt x="1147319" y="145850"/>
                    <a:pt x="1103122" y="299506"/>
                  </a:cubicBezTo>
                  <a:cubicBezTo>
                    <a:pt x="1086977" y="371436"/>
                    <a:pt x="1117451" y="473063"/>
                    <a:pt x="1139456" y="533292"/>
                  </a:cubicBezTo>
                  <a:cubicBezTo>
                    <a:pt x="1161461" y="593521"/>
                    <a:pt x="1251098" y="637845"/>
                    <a:pt x="1235149" y="660882"/>
                  </a:cubicBezTo>
                  <a:cubicBezTo>
                    <a:pt x="1219200" y="683919"/>
                    <a:pt x="1125279" y="689236"/>
                    <a:pt x="1043763" y="671515"/>
                  </a:cubicBezTo>
                  <a:cubicBezTo>
                    <a:pt x="962247" y="653794"/>
                    <a:pt x="866553" y="574050"/>
                    <a:pt x="746051" y="554557"/>
                  </a:cubicBezTo>
                  <a:cubicBezTo>
                    <a:pt x="625549" y="535064"/>
                    <a:pt x="437707" y="558101"/>
                    <a:pt x="320749" y="554557"/>
                  </a:cubicBezTo>
                  <a:cubicBezTo>
                    <a:pt x="203791" y="551013"/>
                    <a:pt x="88604" y="588227"/>
                    <a:pt x="44302" y="533292"/>
                  </a:cubicBezTo>
                  <a:cubicBezTo>
                    <a:pt x="0" y="478357"/>
                    <a:pt x="19493" y="308236"/>
                    <a:pt x="44302" y="246213"/>
                  </a:cubicBezTo>
                  <a:close/>
                </a:path>
              </a:pathLst>
            </a:custGeom>
            <a:solidFill>
              <a:schemeClr val="accent2"/>
            </a:solidFill>
            <a:ln w="9525" algn="ctr">
              <a:noFill/>
              <a:round/>
              <a:headEnd/>
              <a:tailEnd/>
            </a:ln>
          </p:spPr>
          <p:txBody>
            <a:bodyPr/>
            <a:lstStyle/>
            <a:p>
              <a:pPr eaLnBrk="1" fontAlgn="auto" hangingPunct="1">
                <a:spcBef>
                  <a:spcPts val="0"/>
                </a:spcBef>
                <a:spcAft>
                  <a:spcPts val="0"/>
                </a:spcAft>
                <a:defRPr/>
              </a:pPr>
              <a:endParaRPr lang="en-US" sz="1000" dirty="0">
                <a:ln w="12700">
                  <a:solidFill>
                    <a:srgbClr val="F8F45A">
                      <a:satMod val="155000"/>
                    </a:srgbClr>
                  </a:solidFill>
                  <a:prstDash val="solid"/>
                </a:ln>
                <a:solidFill>
                  <a:schemeClr val="bg1"/>
                </a:solidFill>
                <a:effectLst>
                  <a:outerShdw blurRad="41275" dist="20320" dir="1800000" algn="tl" rotWithShape="0">
                    <a:srgbClr val="000000">
                      <a:alpha val="40000"/>
                    </a:srgbClr>
                  </a:outerShdw>
                </a:effectLst>
                <a:latin typeface="Calibri" panose="020F0502020204030204" pitchFamily="34" charset="0"/>
              </a:endParaRPr>
            </a:p>
          </p:txBody>
        </p:sp>
        <p:sp>
          <p:nvSpPr>
            <p:cNvPr id="41" name="Freeform 23">
              <a:extLst>
                <a:ext uri="{FF2B5EF4-FFF2-40B4-BE49-F238E27FC236}">
                  <a16:creationId xmlns:a16="http://schemas.microsoft.com/office/drawing/2014/main" id="{3B9C3F2F-8DB3-9725-CF55-B460AB3AED13}"/>
                </a:ext>
              </a:extLst>
            </p:cNvPr>
            <p:cNvSpPr/>
            <p:nvPr/>
          </p:nvSpPr>
          <p:spPr bwMode="auto">
            <a:xfrm rot="21213937">
              <a:off x="2435373" y="1525713"/>
              <a:ext cx="1206500" cy="1031875"/>
            </a:xfrm>
            <a:custGeom>
              <a:avLst/>
              <a:gdLst>
                <a:gd name="connsiteX0" fmla="*/ 30956 w 1476772"/>
                <a:gd name="connsiteY0" fmla="*/ 1431529 h 1523206"/>
                <a:gd name="connsiteX1" fmla="*/ 92869 w 1476772"/>
                <a:gd name="connsiteY1" fmla="*/ 1383904 h 1523206"/>
                <a:gd name="connsiteX2" fmla="*/ 188119 w 1476772"/>
                <a:gd name="connsiteY2" fmla="*/ 1352947 h 1523206"/>
                <a:gd name="connsiteX3" fmla="*/ 328612 w 1476772"/>
                <a:gd name="connsiteY3" fmla="*/ 1179116 h 1523206"/>
                <a:gd name="connsiteX4" fmla="*/ 376237 w 1476772"/>
                <a:gd name="connsiteY4" fmla="*/ 1083866 h 1523206"/>
                <a:gd name="connsiteX5" fmla="*/ 354806 w 1476772"/>
                <a:gd name="connsiteY5" fmla="*/ 917179 h 1523206"/>
                <a:gd name="connsiteX6" fmla="*/ 276225 w 1476772"/>
                <a:gd name="connsiteY6" fmla="*/ 764779 h 1523206"/>
                <a:gd name="connsiteX7" fmla="*/ 183356 w 1476772"/>
                <a:gd name="connsiteY7" fmla="*/ 760016 h 1523206"/>
                <a:gd name="connsiteX8" fmla="*/ 95250 w 1476772"/>
                <a:gd name="connsiteY8" fmla="*/ 817166 h 1523206"/>
                <a:gd name="connsiteX9" fmla="*/ 33337 w 1476772"/>
                <a:gd name="connsiteY9" fmla="*/ 890985 h 1523206"/>
                <a:gd name="connsiteX10" fmla="*/ 21431 w 1476772"/>
                <a:gd name="connsiteY10" fmla="*/ 914797 h 1523206"/>
                <a:gd name="connsiteX11" fmla="*/ 4762 w 1476772"/>
                <a:gd name="connsiteY11" fmla="*/ 893366 h 1523206"/>
                <a:gd name="connsiteX12" fmla="*/ 50006 w 1476772"/>
                <a:gd name="connsiteY12" fmla="*/ 821929 h 1523206"/>
                <a:gd name="connsiteX13" fmla="*/ 121444 w 1476772"/>
                <a:gd name="connsiteY13" fmla="*/ 764779 h 1523206"/>
                <a:gd name="connsiteX14" fmla="*/ 161925 w 1476772"/>
                <a:gd name="connsiteY14" fmla="*/ 724297 h 1523206"/>
                <a:gd name="connsiteX15" fmla="*/ 171450 w 1476772"/>
                <a:gd name="connsiteY15" fmla="*/ 698104 h 1523206"/>
                <a:gd name="connsiteX16" fmla="*/ 133350 w 1476772"/>
                <a:gd name="connsiteY16" fmla="*/ 698104 h 1523206"/>
                <a:gd name="connsiteX17" fmla="*/ 102394 w 1476772"/>
                <a:gd name="connsiteY17" fmla="*/ 710010 h 1523206"/>
                <a:gd name="connsiteX18" fmla="*/ 97631 w 1476772"/>
                <a:gd name="connsiteY18" fmla="*/ 688579 h 1523206"/>
                <a:gd name="connsiteX19" fmla="*/ 130969 w 1476772"/>
                <a:gd name="connsiteY19" fmla="*/ 671910 h 1523206"/>
                <a:gd name="connsiteX20" fmla="*/ 207169 w 1476772"/>
                <a:gd name="connsiteY20" fmla="*/ 662385 h 1523206"/>
                <a:gd name="connsiteX21" fmla="*/ 309562 w 1476772"/>
                <a:gd name="connsiteY21" fmla="*/ 593329 h 1523206"/>
                <a:gd name="connsiteX22" fmla="*/ 381000 w 1476772"/>
                <a:gd name="connsiteY22" fmla="*/ 398066 h 1523206"/>
                <a:gd name="connsiteX23" fmla="*/ 316706 w 1476772"/>
                <a:gd name="connsiteY23" fmla="*/ 252810 h 1523206"/>
                <a:gd name="connsiteX24" fmla="*/ 223837 w 1476772"/>
                <a:gd name="connsiteY24" fmla="*/ 176610 h 1523206"/>
                <a:gd name="connsiteX25" fmla="*/ 157162 w 1476772"/>
                <a:gd name="connsiteY25" fmla="*/ 140891 h 1523206"/>
                <a:gd name="connsiteX26" fmla="*/ 83344 w 1476772"/>
                <a:gd name="connsiteY26" fmla="*/ 126604 h 1523206"/>
                <a:gd name="connsiteX27" fmla="*/ 47625 w 1476772"/>
                <a:gd name="connsiteY27" fmla="*/ 112316 h 1523206"/>
                <a:gd name="connsiteX28" fmla="*/ 42862 w 1476772"/>
                <a:gd name="connsiteY28" fmla="*/ 78979 h 1523206"/>
                <a:gd name="connsiteX29" fmla="*/ 102394 w 1476772"/>
                <a:gd name="connsiteY29" fmla="*/ 76597 h 1523206"/>
                <a:gd name="connsiteX30" fmla="*/ 197644 w 1476772"/>
                <a:gd name="connsiteY30" fmla="*/ 119460 h 1523206"/>
                <a:gd name="connsiteX31" fmla="*/ 311944 w 1476772"/>
                <a:gd name="connsiteY31" fmla="*/ 190897 h 1523206"/>
                <a:gd name="connsiteX32" fmla="*/ 321469 w 1476772"/>
                <a:gd name="connsiteY32" fmla="*/ 128985 h 1523206"/>
                <a:gd name="connsiteX33" fmla="*/ 300037 w 1476772"/>
                <a:gd name="connsiteY33" fmla="*/ 48022 h 1523206"/>
                <a:gd name="connsiteX34" fmla="*/ 307181 w 1476772"/>
                <a:gd name="connsiteY34" fmla="*/ 31354 h 1523206"/>
                <a:gd name="connsiteX35" fmla="*/ 333375 w 1476772"/>
                <a:gd name="connsiteY35" fmla="*/ 38497 h 1523206"/>
                <a:gd name="connsiteX36" fmla="*/ 357187 w 1476772"/>
                <a:gd name="connsiteY36" fmla="*/ 76597 h 1523206"/>
                <a:gd name="connsiteX37" fmla="*/ 357187 w 1476772"/>
                <a:gd name="connsiteY37" fmla="*/ 167085 h 1523206"/>
                <a:gd name="connsiteX38" fmla="*/ 378619 w 1476772"/>
                <a:gd name="connsiteY38" fmla="*/ 262335 h 1523206"/>
                <a:gd name="connsiteX39" fmla="*/ 454819 w 1476772"/>
                <a:gd name="connsiteY39" fmla="*/ 338535 h 1523206"/>
                <a:gd name="connsiteX40" fmla="*/ 528637 w 1476772"/>
                <a:gd name="connsiteY40" fmla="*/ 348060 h 1523206"/>
                <a:gd name="connsiteX41" fmla="*/ 681037 w 1476772"/>
                <a:gd name="connsiteY41" fmla="*/ 309960 h 1523206"/>
                <a:gd name="connsiteX42" fmla="*/ 778669 w 1476772"/>
                <a:gd name="connsiteY42" fmla="*/ 162322 h 1523206"/>
                <a:gd name="connsiteX43" fmla="*/ 783431 w 1476772"/>
                <a:gd name="connsiteY43" fmla="*/ 119460 h 1523206"/>
                <a:gd name="connsiteX44" fmla="*/ 762000 w 1476772"/>
                <a:gd name="connsiteY44" fmla="*/ 24210 h 1523206"/>
                <a:gd name="connsiteX45" fmla="*/ 757237 w 1476772"/>
                <a:gd name="connsiteY45" fmla="*/ 397 h 1523206"/>
                <a:gd name="connsiteX46" fmla="*/ 776287 w 1476772"/>
                <a:gd name="connsiteY46" fmla="*/ 21829 h 1523206"/>
                <a:gd name="connsiteX47" fmla="*/ 807244 w 1476772"/>
                <a:gd name="connsiteY47" fmla="*/ 117079 h 1523206"/>
                <a:gd name="connsiteX48" fmla="*/ 823912 w 1476772"/>
                <a:gd name="connsiteY48" fmla="*/ 150416 h 1523206"/>
                <a:gd name="connsiteX49" fmla="*/ 871537 w 1476772"/>
                <a:gd name="connsiteY49" fmla="*/ 102791 h 1523206"/>
                <a:gd name="connsiteX50" fmla="*/ 895350 w 1476772"/>
                <a:gd name="connsiteY50" fmla="*/ 78979 h 1523206"/>
                <a:gd name="connsiteX51" fmla="*/ 895350 w 1476772"/>
                <a:gd name="connsiteY51" fmla="*/ 119460 h 1523206"/>
                <a:gd name="connsiteX52" fmla="*/ 857250 w 1476772"/>
                <a:gd name="connsiteY52" fmla="*/ 167085 h 1523206"/>
                <a:gd name="connsiteX53" fmla="*/ 800100 w 1476772"/>
                <a:gd name="connsiteY53" fmla="*/ 217091 h 1523206"/>
                <a:gd name="connsiteX54" fmla="*/ 769144 w 1476772"/>
                <a:gd name="connsiteY54" fmla="*/ 288529 h 1523206"/>
                <a:gd name="connsiteX55" fmla="*/ 826294 w 1476772"/>
                <a:gd name="connsiteY55" fmla="*/ 317104 h 1523206"/>
                <a:gd name="connsiteX56" fmla="*/ 962025 w 1476772"/>
                <a:gd name="connsiteY56" fmla="*/ 331391 h 1523206"/>
                <a:gd name="connsiteX57" fmla="*/ 1166812 w 1476772"/>
                <a:gd name="connsiteY57" fmla="*/ 288529 h 1523206"/>
                <a:gd name="connsiteX58" fmla="*/ 1252537 w 1476772"/>
                <a:gd name="connsiteY58" fmla="*/ 178991 h 1523206"/>
                <a:gd name="connsiteX59" fmla="*/ 1300162 w 1476772"/>
                <a:gd name="connsiteY59" fmla="*/ 86122 h 1523206"/>
                <a:gd name="connsiteX60" fmla="*/ 1302544 w 1476772"/>
                <a:gd name="connsiteY60" fmla="*/ 17066 h 1523206"/>
                <a:gd name="connsiteX61" fmla="*/ 1331119 w 1476772"/>
                <a:gd name="connsiteY61" fmla="*/ 26591 h 1523206"/>
                <a:gd name="connsiteX62" fmla="*/ 1328737 w 1476772"/>
                <a:gd name="connsiteY62" fmla="*/ 100410 h 1523206"/>
                <a:gd name="connsiteX63" fmla="*/ 1373981 w 1476772"/>
                <a:gd name="connsiteY63" fmla="*/ 71835 h 1523206"/>
                <a:gd name="connsiteX64" fmla="*/ 1445419 w 1476772"/>
                <a:gd name="connsiteY64" fmla="*/ 33735 h 1523206"/>
                <a:gd name="connsiteX65" fmla="*/ 1466850 w 1476772"/>
                <a:gd name="connsiteY65" fmla="*/ 62310 h 1523206"/>
                <a:gd name="connsiteX66" fmla="*/ 1385887 w 1476772"/>
                <a:gd name="connsiteY66" fmla="*/ 98029 h 1523206"/>
                <a:gd name="connsiteX67" fmla="*/ 1300162 w 1476772"/>
                <a:gd name="connsiteY67" fmla="*/ 164704 h 1523206"/>
                <a:gd name="connsiteX68" fmla="*/ 1178719 w 1476772"/>
                <a:gd name="connsiteY68" fmla="*/ 321866 h 1523206"/>
                <a:gd name="connsiteX69" fmla="*/ 1154906 w 1476772"/>
                <a:gd name="connsiteY69" fmla="*/ 495697 h 1523206"/>
                <a:gd name="connsiteX70" fmla="*/ 1109662 w 1476772"/>
                <a:gd name="connsiteY70" fmla="*/ 705247 h 1523206"/>
                <a:gd name="connsiteX71" fmla="*/ 1042987 w 1476772"/>
                <a:gd name="connsiteY71" fmla="*/ 862410 h 1523206"/>
                <a:gd name="connsiteX72" fmla="*/ 1033462 w 1476772"/>
                <a:gd name="connsiteY72" fmla="*/ 907654 h 1523206"/>
                <a:gd name="connsiteX73" fmla="*/ 1078706 w 1476772"/>
                <a:gd name="connsiteY73" fmla="*/ 969566 h 1523206"/>
                <a:gd name="connsiteX74" fmla="*/ 1150144 w 1476772"/>
                <a:gd name="connsiteY74" fmla="*/ 1010047 h 1523206"/>
                <a:gd name="connsiteX75" fmla="*/ 1173956 w 1476772"/>
                <a:gd name="connsiteY75" fmla="*/ 1043385 h 1523206"/>
                <a:gd name="connsiteX76" fmla="*/ 1164431 w 1476772"/>
                <a:gd name="connsiteY76" fmla="*/ 1069579 h 1523206"/>
                <a:gd name="connsiteX77" fmla="*/ 1133475 w 1476772"/>
                <a:gd name="connsiteY77" fmla="*/ 1057672 h 1523206"/>
                <a:gd name="connsiteX78" fmla="*/ 1092994 w 1476772"/>
                <a:gd name="connsiteY78" fmla="*/ 1031479 h 1523206"/>
                <a:gd name="connsiteX79" fmla="*/ 1052512 w 1476772"/>
                <a:gd name="connsiteY79" fmla="*/ 1012429 h 1523206"/>
                <a:gd name="connsiteX80" fmla="*/ 995362 w 1476772"/>
                <a:gd name="connsiteY80" fmla="*/ 1005285 h 1523206"/>
                <a:gd name="connsiteX81" fmla="*/ 978694 w 1476772"/>
                <a:gd name="connsiteY81" fmla="*/ 1052910 h 1523206"/>
                <a:gd name="connsiteX82" fmla="*/ 1009650 w 1476772"/>
                <a:gd name="connsiteY82" fmla="*/ 1169591 h 1523206"/>
                <a:gd name="connsiteX83" fmla="*/ 1081087 w 1476772"/>
                <a:gd name="connsiteY83" fmla="*/ 1310085 h 1523206"/>
                <a:gd name="connsiteX84" fmla="*/ 1121569 w 1476772"/>
                <a:gd name="connsiteY84" fmla="*/ 1348185 h 1523206"/>
                <a:gd name="connsiteX85" fmla="*/ 1176337 w 1476772"/>
                <a:gd name="connsiteY85" fmla="*/ 1374379 h 1523206"/>
                <a:gd name="connsiteX86" fmla="*/ 1209675 w 1476772"/>
                <a:gd name="connsiteY86" fmla="*/ 1424385 h 1523206"/>
                <a:gd name="connsiteX87" fmla="*/ 1197769 w 1476772"/>
                <a:gd name="connsiteY87" fmla="*/ 1438672 h 1523206"/>
                <a:gd name="connsiteX88" fmla="*/ 1090612 w 1476772"/>
                <a:gd name="connsiteY88" fmla="*/ 1374379 h 1523206"/>
                <a:gd name="connsiteX89" fmla="*/ 1097756 w 1476772"/>
                <a:gd name="connsiteY89" fmla="*/ 1429147 h 1523206"/>
                <a:gd name="connsiteX90" fmla="*/ 1090612 w 1476772"/>
                <a:gd name="connsiteY90" fmla="*/ 1488679 h 1523206"/>
                <a:gd name="connsiteX91" fmla="*/ 1078706 w 1476772"/>
                <a:gd name="connsiteY91" fmla="*/ 1500585 h 1523206"/>
                <a:gd name="connsiteX92" fmla="*/ 1066800 w 1476772"/>
                <a:gd name="connsiteY92" fmla="*/ 1474391 h 1523206"/>
                <a:gd name="connsiteX93" fmla="*/ 1059656 w 1476772"/>
                <a:gd name="connsiteY93" fmla="*/ 1374379 h 1523206"/>
                <a:gd name="connsiteX94" fmla="*/ 992981 w 1476772"/>
                <a:gd name="connsiteY94" fmla="*/ 1248172 h 1523206"/>
                <a:gd name="connsiteX95" fmla="*/ 881062 w 1476772"/>
                <a:gd name="connsiteY95" fmla="*/ 1071960 h 1523206"/>
                <a:gd name="connsiteX96" fmla="*/ 831056 w 1476772"/>
                <a:gd name="connsiteY96" fmla="*/ 1033860 h 1523206"/>
                <a:gd name="connsiteX97" fmla="*/ 664369 w 1476772"/>
                <a:gd name="connsiteY97" fmla="*/ 1036241 h 1523206"/>
                <a:gd name="connsiteX98" fmla="*/ 602456 w 1476772"/>
                <a:gd name="connsiteY98" fmla="*/ 1064816 h 1523206"/>
                <a:gd name="connsiteX99" fmla="*/ 504825 w 1476772"/>
                <a:gd name="connsiteY99" fmla="*/ 1124347 h 1523206"/>
                <a:gd name="connsiteX100" fmla="*/ 369094 w 1476772"/>
                <a:gd name="connsiteY100" fmla="*/ 1229122 h 1523206"/>
                <a:gd name="connsiteX101" fmla="*/ 271462 w 1476772"/>
                <a:gd name="connsiteY101" fmla="*/ 1350566 h 1523206"/>
                <a:gd name="connsiteX102" fmla="*/ 226219 w 1476772"/>
                <a:gd name="connsiteY102" fmla="*/ 1424385 h 1523206"/>
                <a:gd name="connsiteX103" fmla="*/ 197644 w 1476772"/>
                <a:gd name="connsiteY103" fmla="*/ 1505347 h 1523206"/>
                <a:gd name="connsiteX104" fmla="*/ 152400 w 1476772"/>
                <a:gd name="connsiteY104" fmla="*/ 1522016 h 1523206"/>
                <a:gd name="connsiteX105" fmla="*/ 171450 w 1476772"/>
                <a:gd name="connsiteY105" fmla="*/ 1498204 h 1523206"/>
                <a:gd name="connsiteX106" fmla="*/ 200025 w 1476772"/>
                <a:gd name="connsiteY106" fmla="*/ 1441054 h 1523206"/>
                <a:gd name="connsiteX107" fmla="*/ 211931 w 1476772"/>
                <a:gd name="connsiteY107" fmla="*/ 1388666 h 1523206"/>
                <a:gd name="connsiteX108" fmla="*/ 176212 w 1476772"/>
                <a:gd name="connsiteY108" fmla="*/ 1381522 h 1523206"/>
                <a:gd name="connsiteX109" fmla="*/ 111919 w 1476772"/>
                <a:gd name="connsiteY109" fmla="*/ 1393429 h 1523206"/>
                <a:gd name="connsiteX110" fmla="*/ 30956 w 1476772"/>
                <a:gd name="connsiteY110" fmla="*/ 1431529 h 152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476772" h="1523206">
                  <a:moveTo>
                    <a:pt x="30956" y="1431529"/>
                  </a:moveTo>
                  <a:cubicBezTo>
                    <a:pt x="27781" y="1429942"/>
                    <a:pt x="66675" y="1397001"/>
                    <a:pt x="92869" y="1383904"/>
                  </a:cubicBezTo>
                  <a:cubicBezTo>
                    <a:pt x="119063" y="1370807"/>
                    <a:pt x="148829" y="1387078"/>
                    <a:pt x="188119" y="1352947"/>
                  </a:cubicBezTo>
                  <a:cubicBezTo>
                    <a:pt x="227409" y="1318816"/>
                    <a:pt x="297259" y="1223963"/>
                    <a:pt x="328612" y="1179116"/>
                  </a:cubicBezTo>
                  <a:cubicBezTo>
                    <a:pt x="359965" y="1134269"/>
                    <a:pt x="371871" y="1127522"/>
                    <a:pt x="376237" y="1083866"/>
                  </a:cubicBezTo>
                  <a:cubicBezTo>
                    <a:pt x="380603" y="1040210"/>
                    <a:pt x="371475" y="970360"/>
                    <a:pt x="354806" y="917179"/>
                  </a:cubicBezTo>
                  <a:cubicBezTo>
                    <a:pt x="338137" y="863998"/>
                    <a:pt x="304800" y="790973"/>
                    <a:pt x="276225" y="764779"/>
                  </a:cubicBezTo>
                  <a:cubicBezTo>
                    <a:pt x="247650" y="738585"/>
                    <a:pt x="213518" y="751285"/>
                    <a:pt x="183356" y="760016"/>
                  </a:cubicBezTo>
                  <a:cubicBezTo>
                    <a:pt x="153194" y="768747"/>
                    <a:pt x="120253" y="795338"/>
                    <a:pt x="95250" y="817166"/>
                  </a:cubicBezTo>
                  <a:cubicBezTo>
                    <a:pt x="70247" y="838994"/>
                    <a:pt x="45640" y="874713"/>
                    <a:pt x="33337" y="890985"/>
                  </a:cubicBezTo>
                  <a:cubicBezTo>
                    <a:pt x="21034" y="907257"/>
                    <a:pt x="26193" y="914400"/>
                    <a:pt x="21431" y="914797"/>
                  </a:cubicBezTo>
                  <a:cubicBezTo>
                    <a:pt x="16669" y="915194"/>
                    <a:pt x="0" y="908844"/>
                    <a:pt x="4762" y="893366"/>
                  </a:cubicBezTo>
                  <a:cubicBezTo>
                    <a:pt x="9524" y="877888"/>
                    <a:pt x="30559" y="843360"/>
                    <a:pt x="50006" y="821929"/>
                  </a:cubicBezTo>
                  <a:cubicBezTo>
                    <a:pt x="69453" y="800498"/>
                    <a:pt x="102791" y="781051"/>
                    <a:pt x="121444" y="764779"/>
                  </a:cubicBezTo>
                  <a:cubicBezTo>
                    <a:pt x="140097" y="748507"/>
                    <a:pt x="153591" y="735410"/>
                    <a:pt x="161925" y="724297"/>
                  </a:cubicBezTo>
                  <a:cubicBezTo>
                    <a:pt x="170259" y="713185"/>
                    <a:pt x="176212" y="702469"/>
                    <a:pt x="171450" y="698104"/>
                  </a:cubicBezTo>
                  <a:cubicBezTo>
                    <a:pt x="166688" y="693739"/>
                    <a:pt x="144859" y="696120"/>
                    <a:pt x="133350" y="698104"/>
                  </a:cubicBezTo>
                  <a:cubicBezTo>
                    <a:pt x="121841" y="700088"/>
                    <a:pt x="108347" y="711598"/>
                    <a:pt x="102394" y="710010"/>
                  </a:cubicBezTo>
                  <a:cubicBezTo>
                    <a:pt x="96441" y="708423"/>
                    <a:pt x="92869" y="694929"/>
                    <a:pt x="97631" y="688579"/>
                  </a:cubicBezTo>
                  <a:cubicBezTo>
                    <a:pt x="102393" y="682229"/>
                    <a:pt x="112713" y="676276"/>
                    <a:pt x="130969" y="671910"/>
                  </a:cubicBezTo>
                  <a:cubicBezTo>
                    <a:pt x="149225" y="667544"/>
                    <a:pt x="177403" y="675482"/>
                    <a:pt x="207169" y="662385"/>
                  </a:cubicBezTo>
                  <a:cubicBezTo>
                    <a:pt x="236935" y="649288"/>
                    <a:pt x="280590" y="637382"/>
                    <a:pt x="309562" y="593329"/>
                  </a:cubicBezTo>
                  <a:cubicBezTo>
                    <a:pt x="338534" y="549276"/>
                    <a:pt x="379809" y="454819"/>
                    <a:pt x="381000" y="398066"/>
                  </a:cubicBezTo>
                  <a:cubicBezTo>
                    <a:pt x="382191" y="341313"/>
                    <a:pt x="342900" y="289719"/>
                    <a:pt x="316706" y="252810"/>
                  </a:cubicBezTo>
                  <a:cubicBezTo>
                    <a:pt x="290512" y="215901"/>
                    <a:pt x="250428" y="195263"/>
                    <a:pt x="223837" y="176610"/>
                  </a:cubicBezTo>
                  <a:cubicBezTo>
                    <a:pt x="197246" y="157957"/>
                    <a:pt x="180577" y="149225"/>
                    <a:pt x="157162" y="140891"/>
                  </a:cubicBezTo>
                  <a:cubicBezTo>
                    <a:pt x="133747" y="132557"/>
                    <a:pt x="101600" y="131366"/>
                    <a:pt x="83344" y="126604"/>
                  </a:cubicBezTo>
                  <a:cubicBezTo>
                    <a:pt x="65088" y="121842"/>
                    <a:pt x="54372" y="120253"/>
                    <a:pt x="47625" y="112316"/>
                  </a:cubicBezTo>
                  <a:cubicBezTo>
                    <a:pt x="40878" y="104379"/>
                    <a:pt x="33734" y="84932"/>
                    <a:pt x="42862" y="78979"/>
                  </a:cubicBezTo>
                  <a:cubicBezTo>
                    <a:pt x="51990" y="73026"/>
                    <a:pt x="76597" y="69850"/>
                    <a:pt x="102394" y="76597"/>
                  </a:cubicBezTo>
                  <a:cubicBezTo>
                    <a:pt x="128191" y="83344"/>
                    <a:pt x="162719" y="100410"/>
                    <a:pt x="197644" y="119460"/>
                  </a:cubicBezTo>
                  <a:cubicBezTo>
                    <a:pt x="232569" y="138510"/>
                    <a:pt x="291307" y="189310"/>
                    <a:pt x="311944" y="190897"/>
                  </a:cubicBezTo>
                  <a:cubicBezTo>
                    <a:pt x="332581" y="192484"/>
                    <a:pt x="323454" y="152798"/>
                    <a:pt x="321469" y="128985"/>
                  </a:cubicBezTo>
                  <a:cubicBezTo>
                    <a:pt x="319485" y="105173"/>
                    <a:pt x="302418" y="64294"/>
                    <a:pt x="300037" y="48022"/>
                  </a:cubicBezTo>
                  <a:cubicBezTo>
                    <a:pt x="297656" y="31750"/>
                    <a:pt x="301625" y="32941"/>
                    <a:pt x="307181" y="31354"/>
                  </a:cubicBezTo>
                  <a:cubicBezTo>
                    <a:pt x="312737" y="29767"/>
                    <a:pt x="325041" y="30957"/>
                    <a:pt x="333375" y="38497"/>
                  </a:cubicBezTo>
                  <a:cubicBezTo>
                    <a:pt x="341709" y="46037"/>
                    <a:pt x="353218" y="55166"/>
                    <a:pt x="357187" y="76597"/>
                  </a:cubicBezTo>
                  <a:cubicBezTo>
                    <a:pt x="361156" y="98028"/>
                    <a:pt x="353615" y="136129"/>
                    <a:pt x="357187" y="167085"/>
                  </a:cubicBezTo>
                  <a:cubicBezTo>
                    <a:pt x="360759" y="198041"/>
                    <a:pt x="362347" y="233760"/>
                    <a:pt x="378619" y="262335"/>
                  </a:cubicBezTo>
                  <a:cubicBezTo>
                    <a:pt x="394891" y="290910"/>
                    <a:pt x="429816" y="324248"/>
                    <a:pt x="454819" y="338535"/>
                  </a:cubicBezTo>
                  <a:cubicBezTo>
                    <a:pt x="479822" y="352822"/>
                    <a:pt x="490934" y="352822"/>
                    <a:pt x="528637" y="348060"/>
                  </a:cubicBezTo>
                  <a:cubicBezTo>
                    <a:pt x="566340" y="343298"/>
                    <a:pt x="639365" y="340916"/>
                    <a:pt x="681037" y="309960"/>
                  </a:cubicBezTo>
                  <a:cubicBezTo>
                    <a:pt x="722709" y="279004"/>
                    <a:pt x="761603" y="194072"/>
                    <a:pt x="778669" y="162322"/>
                  </a:cubicBezTo>
                  <a:cubicBezTo>
                    <a:pt x="795735" y="130572"/>
                    <a:pt x="786209" y="142479"/>
                    <a:pt x="783431" y="119460"/>
                  </a:cubicBezTo>
                  <a:cubicBezTo>
                    <a:pt x="780653" y="96441"/>
                    <a:pt x="766366" y="44054"/>
                    <a:pt x="762000" y="24210"/>
                  </a:cubicBezTo>
                  <a:cubicBezTo>
                    <a:pt x="757634" y="4366"/>
                    <a:pt x="754856" y="794"/>
                    <a:pt x="757237" y="397"/>
                  </a:cubicBezTo>
                  <a:cubicBezTo>
                    <a:pt x="759618" y="0"/>
                    <a:pt x="767953" y="2382"/>
                    <a:pt x="776287" y="21829"/>
                  </a:cubicBezTo>
                  <a:cubicBezTo>
                    <a:pt x="784621" y="41276"/>
                    <a:pt x="799307" y="95648"/>
                    <a:pt x="807244" y="117079"/>
                  </a:cubicBezTo>
                  <a:cubicBezTo>
                    <a:pt x="815181" y="138510"/>
                    <a:pt x="813197" y="152797"/>
                    <a:pt x="823912" y="150416"/>
                  </a:cubicBezTo>
                  <a:cubicBezTo>
                    <a:pt x="834627" y="148035"/>
                    <a:pt x="871537" y="102791"/>
                    <a:pt x="871537" y="102791"/>
                  </a:cubicBezTo>
                  <a:cubicBezTo>
                    <a:pt x="883443" y="90885"/>
                    <a:pt x="891381" y="76201"/>
                    <a:pt x="895350" y="78979"/>
                  </a:cubicBezTo>
                  <a:cubicBezTo>
                    <a:pt x="899319" y="81757"/>
                    <a:pt x="901700" y="104776"/>
                    <a:pt x="895350" y="119460"/>
                  </a:cubicBezTo>
                  <a:cubicBezTo>
                    <a:pt x="889000" y="134144"/>
                    <a:pt x="873125" y="150813"/>
                    <a:pt x="857250" y="167085"/>
                  </a:cubicBezTo>
                  <a:cubicBezTo>
                    <a:pt x="841375" y="183357"/>
                    <a:pt x="814784" y="196850"/>
                    <a:pt x="800100" y="217091"/>
                  </a:cubicBezTo>
                  <a:cubicBezTo>
                    <a:pt x="785416" y="237332"/>
                    <a:pt x="764778" y="271860"/>
                    <a:pt x="769144" y="288529"/>
                  </a:cubicBezTo>
                  <a:cubicBezTo>
                    <a:pt x="773510" y="305198"/>
                    <a:pt x="794147" y="309960"/>
                    <a:pt x="826294" y="317104"/>
                  </a:cubicBezTo>
                  <a:cubicBezTo>
                    <a:pt x="858441" y="324248"/>
                    <a:pt x="905272" y="336153"/>
                    <a:pt x="962025" y="331391"/>
                  </a:cubicBezTo>
                  <a:cubicBezTo>
                    <a:pt x="1018778" y="326629"/>
                    <a:pt x="1118393" y="313929"/>
                    <a:pt x="1166812" y="288529"/>
                  </a:cubicBezTo>
                  <a:cubicBezTo>
                    <a:pt x="1215231" y="263129"/>
                    <a:pt x="1230312" y="212726"/>
                    <a:pt x="1252537" y="178991"/>
                  </a:cubicBezTo>
                  <a:cubicBezTo>
                    <a:pt x="1274762" y="145257"/>
                    <a:pt x="1291828" y="113109"/>
                    <a:pt x="1300162" y="86122"/>
                  </a:cubicBezTo>
                  <a:cubicBezTo>
                    <a:pt x="1308496" y="59135"/>
                    <a:pt x="1297385" y="26988"/>
                    <a:pt x="1302544" y="17066"/>
                  </a:cubicBezTo>
                  <a:cubicBezTo>
                    <a:pt x="1307703" y="7144"/>
                    <a:pt x="1326753" y="12700"/>
                    <a:pt x="1331119" y="26591"/>
                  </a:cubicBezTo>
                  <a:cubicBezTo>
                    <a:pt x="1335485" y="40482"/>
                    <a:pt x="1321593" y="92869"/>
                    <a:pt x="1328737" y="100410"/>
                  </a:cubicBezTo>
                  <a:cubicBezTo>
                    <a:pt x="1335881" y="107951"/>
                    <a:pt x="1354534" y="82948"/>
                    <a:pt x="1373981" y="71835"/>
                  </a:cubicBezTo>
                  <a:cubicBezTo>
                    <a:pt x="1393428" y="60722"/>
                    <a:pt x="1429941" y="35323"/>
                    <a:pt x="1445419" y="33735"/>
                  </a:cubicBezTo>
                  <a:cubicBezTo>
                    <a:pt x="1460897" y="32148"/>
                    <a:pt x="1476772" y="51594"/>
                    <a:pt x="1466850" y="62310"/>
                  </a:cubicBezTo>
                  <a:cubicBezTo>
                    <a:pt x="1456928" y="73026"/>
                    <a:pt x="1413668" y="80963"/>
                    <a:pt x="1385887" y="98029"/>
                  </a:cubicBezTo>
                  <a:cubicBezTo>
                    <a:pt x="1358106" y="115095"/>
                    <a:pt x="1334690" y="127398"/>
                    <a:pt x="1300162" y="164704"/>
                  </a:cubicBezTo>
                  <a:cubicBezTo>
                    <a:pt x="1265634" y="202010"/>
                    <a:pt x="1202928" y="266701"/>
                    <a:pt x="1178719" y="321866"/>
                  </a:cubicBezTo>
                  <a:cubicBezTo>
                    <a:pt x="1154510" y="377031"/>
                    <a:pt x="1166415" y="431800"/>
                    <a:pt x="1154906" y="495697"/>
                  </a:cubicBezTo>
                  <a:cubicBezTo>
                    <a:pt x="1143397" y="559594"/>
                    <a:pt x="1128315" y="644128"/>
                    <a:pt x="1109662" y="705247"/>
                  </a:cubicBezTo>
                  <a:cubicBezTo>
                    <a:pt x="1091009" y="766366"/>
                    <a:pt x="1055687" y="828676"/>
                    <a:pt x="1042987" y="862410"/>
                  </a:cubicBezTo>
                  <a:cubicBezTo>
                    <a:pt x="1030287" y="896145"/>
                    <a:pt x="1027509" y="889795"/>
                    <a:pt x="1033462" y="907654"/>
                  </a:cubicBezTo>
                  <a:cubicBezTo>
                    <a:pt x="1039415" y="925513"/>
                    <a:pt x="1059259" y="952501"/>
                    <a:pt x="1078706" y="969566"/>
                  </a:cubicBezTo>
                  <a:cubicBezTo>
                    <a:pt x="1098153" y="986631"/>
                    <a:pt x="1134269" y="997744"/>
                    <a:pt x="1150144" y="1010047"/>
                  </a:cubicBezTo>
                  <a:cubicBezTo>
                    <a:pt x="1166019" y="1022350"/>
                    <a:pt x="1171575" y="1033463"/>
                    <a:pt x="1173956" y="1043385"/>
                  </a:cubicBezTo>
                  <a:cubicBezTo>
                    <a:pt x="1176337" y="1053307"/>
                    <a:pt x="1171178" y="1067198"/>
                    <a:pt x="1164431" y="1069579"/>
                  </a:cubicBezTo>
                  <a:cubicBezTo>
                    <a:pt x="1157684" y="1071960"/>
                    <a:pt x="1145381" y="1064022"/>
                    <a:pt x="1133475" y="1057672"/>
                  </a:cubicBezTo>
                  <a:cubicBezTo>
                    <a:pt x="1121569" y="1051322"/>
                    <a:pt x="1106488" y="1039019"/>
                    <a:pt x="1092994" y="1031479"/>
                  </a:cubicBezTo>
                  <a:cubicBezTo>
                    <a:pt x="1079500" y="1023939"/>
                    <a:pt x="1068784" y="1016795"/>
                    <a:pt x="1052512" y="1012429"/>
                  </a:cubicBezTo>
                  <a:cubicBezTo>
                    <a:pt x="1036240" y="1008063"/>
                    <a:pt x="1007665" y="998538"/>
                    <a:pt x="995362" y="1005285"/>
                  </a:cubicBezTo>
                  <a:cubicBezTo>
                    <a:pt x="983059" y="1012032"/>
                    <a:pt x="976313" y="1025526"/>
                    <a:pt x="978694" y="1052910"/>
                  </a:cubicBezTo>
                  <a:cubicBezTo>
                    <a:pt x="981075" y="1080294"/>
                    <a:pt x="992584" y="1126728"/>
                    <a:pt x="1009650" y="1169591"/>
                  </a:cubicBezTo>
                  <a:cubicBezTo>
                    <a:pt x="1026716" y="1212454"/>
                    <a:pt x="1062434" y="1280319"/>
                    <a:pt x="1081087" y="1310085"/>
                  </a:cubicBezTo>
                  <a:cubicBezTo>
                    <a:pt x="1099740" y="1339851"/>
                    <a:pt x="1105694" y="1337469"/>
                    <a:pt x="1121569" y="1348185"/>
                  </a:cubicBezTo>
                  <a:cubicBezTo>
                    <a:pt x="1137444" y="1358901"/>
                    <a:pt x="1161653" y="1361679"/>
                    <a:pt x="1176337" y="1374379"/>
                  </a:cubicBezTo>
                  <a:cubicBezTo>
                    <a:pt x="1191021" y="1387079"/>
                    <a:pt x="1206103" y="1413670"/>
                    <a:pt x="1209675" y="1424385"/>
                  </a:cubicBezTo>
                  <a:cubicBezTo>
                    <a:pt x="1213247" y="1435101"/>
                    <a:pt x="1217613" y="1447006"/>
                    <a:pt x="1197769" y="1438672"/>
                  </a:cubicBezTo>
                  <a:cubicBezTo>
                    <a:pt x="1177925" y="1430338"/>
                    <a:pt x="1107281" y="1375966"/>
                    <a:pt x="1090612" y="1374379"/>
                  </a:cubicBezTo>
                  <a:cubicBezTo>
                    <a:pt x="1073943" y="1372792"/>
                    <a:pt x="1097756" y="1410097"/>
                    <a:pt x="1097756" y="1429147"/>
                  </a:cubicBezTo>
                  <a:cubicBezTo>
                    <a:pt x="1097756" y="1448197"/>
                    <a:pt x="1093787" y="1476773"/>
                    <a:pt x="1090612" y="1488679"/>
                  </a:cubicBezTo>
                  <a:cubicBezTo>
                    <a:pt x="1087437" y="1500585"/>
                    <a:pt x="1082675" y="1502966"/>
                    <a:pt x="1078706" y="1500585"/>
                  </a:cubicBezTo>
                  <a:cubicBezTo>
                    <a:pt x="1074737" y="1498204"/>
                    <a:pt x="1069975" y="1495425"/>
                    <a:pt x="1066800" y="1474391"/>
                  </a:cubicBezTo>
                  <a:cubicBezTo>
                    <a:pt x="1063625" y="1453357"/>
                    <a:pt x="1071959" y="1412082"/>
                    <a:pt x="1059656" y="1374379"/>
                  </a:cubicBezTo>
                  <a:cubicBezTo>
                    <a:pt x="1047353" y="1336676"/>
                    <a:pt x="1022747" y="1298575"/>
                    <a:pt x="992981" y="1248172"/>
                  </a:cubicBezTo>
                  <a:cubicBezTo>
                    <a:pt x="963215" y="1197769"/>
                    <a:pt x="908049" y="1107679"/>
                    <a:pt x="881062" y="1071960"/>
                  </a:cubicBezTo>
                  <a:cubicBezTo>
                    <a:pt x="854075" y="1036241"/>
                    <a:pt x="867171" y="1039813"/>
                    <a:pt x="831056" y="1033860"/>
                  </a:cubicBezTo>
                  <a:cubicBezTo>
                    <a:pt x="794941" y="1027907"/>
                    <a:pt x="702469" y="1031082"/>
                    <a:pt x="664369" y="1036241"/>
                  </a:cubicBezTo>
                  <a:cubicBezTo>
                    <a:pt x="626269" y="1041400"/>
                    <a:pt x="629047" y="1050132"/>
                    <a:pt x="602456" y="1064816"/>
                  </a:cubicBezTo>
                  <a:cubicBezTo>
                    <a:pt x="575865" y="1079500"/>
                    <a:pt x="543719" y="1096963"/>
                    <a:pt x="504825" y="1124347"/>
                  </a:cubicBezTo>
                  <a:cubicBezTo>
                    <a:pt x="465931" y="1151731"/>
                    <a:pt x="407988" y="1191419"/>
                    <a:pt x="369094" y="1229122"/>
                  </a:cubicBezTo>
                  <a:cubicBezTo>
                    <a:pt x="330200" y="1266825"/>
                    <a:pt x="295274" y="1318022"/>
                    <a:pt x="271462" y="1350566"/>
                  </a:cubicBezTo>
                  <a:cubicBezTo>
                    <a:pt x="247650" y="1383110"/>
                    <a:pt x="238522" y="1398588"/>
                    <a:pt x="226219" y="1424385"/>
                  </a:cubicBezTo>
                  <a:cubicBezTo>
                    <a:pt x="213916" y="1450182"/>
                    <a:pt x="209947" y="1489075"/>
                    <a:pt x="197644" y="1505347"/>
                  </a:cubicBezTo>
                  <a:cubicBezTo>
                    <a:pt x="185341" y="1521619"/>
                    <a:pt x="156766" y="1523206"/>
                    <a:pt x="152400" y="1522016"/>
                  </a:cubicBezTo>
                  <a:cubicBezTo>
                    <a:pt x="148034" y="1520826"/>
                    <a:pt x="163513" y="1511698"/>
                    <a:pt x="171450" y="1498204"/>
                  </a:cubicBezTo>
                  <a:cubicBezTo>
                    <a:pt x="179387" y="1484710"/>
                    <a:pt x="193278" y="1459310"/>
                    <a:pt x="200025" y="1441054"/>
                  </a:cubicBezTo>
                  <a:cubicBezTo>
                    <a:pt x="206772" y="1422798"/>
                    <a:pt x="215900" y="1398588"/>
                    <a:pt x="211931" y="1388666"/>
                  </a:cubicBezTo>
                  <a:cubicBezTo>
                    <a:pt x="207962" y="1378744"/>
                    <a:pt x="192881" y="1380728"/>
                    <a:pt x="176212" y="1381522"/>
                  </a:cubicBezTo>
                  <a:cubicBezTo>
                    <a:pt x="159543" y="1382316"/>
                    <a:pt x="132557" y="1385492"/>
                    <a:pt x="111919" y="1393429"/>
                  </a:cubicBezTo>
                  <a:cubicBezTo>
                    <a:pt x="91282" y="1401367"/>
                    <a:pt x="34131" y="1433116"/>
                    <a:pt x="30956" y="1431529"/>
                  </a:cubicBezTo>
                  <a:close/>
                </a:path>
              </a:pathLst>
            </a:custGeom>
            <a:solidFill>
              <a:schemeClr val="accent2"/>
            </a:soli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42" name="Oval 41">
              <a:extLst>
                <a:ext uri="{FF2B5EF4-FFF2-40B4-BE49-F238E27FC236}">
                  <a16:creationId xmlns:a16="http://schemas.microsoft.com/office/drawing/2014/main" id="{6AC35159-EEFF-1ABF-0A41-8A76A3BEDA58}"/>
                </a:ext>
              </a:extLst>
            </p:cNvPr>
            <p:cNvSpPr/>
            <p:nvPr/>
          </p:nvSpPr>
          <p:spPr bwMode="auto">
            <a:xfrm rot="18973236">
              <a:off x="2844949" y="1962274"/>
              <a:ext cx="339725" cy="158750"/>
            </a:xfrm>
            <a:prstGeom prst="ellipse">
              <a:avLst/>
            </a:prstGeom>
            <a:solidFill>
              <a:schemeClr val="accent2">
                <a:lumMod val="75000"/>
              </a:schemeClr>
            </a:solidFill>
            <a:ln w="12700">
              <a:solidFill>
                <a:schemeClr val="accent2"/>
              </a:solidFill>
              <a:miter lim="800000"/>
              <a:headEnd/>
              <a:tailEnd/>
            </a:ln>
            <a:effectLst>
              <a:outerShdw blurRad="63500" sx="102000" sy="102000" algn="ctr" rotWithShape="0">
                <a:prstClr val="black">
                  <a:alpha val="40000"/>
                </a:prstClr>
              </a:outerShdw>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43" name="TextBox 97">
              <a:extLst>
                <a:ext uri="{FF2B5EF4-FFF2-40B4-BE49-F238E27FC236}">
                  <a16:creationId xmlns:a16="http://schemas.microsoft.com/office/drawing/2014/main" id="{63A9D921-6D76-8FBB-7DEC-B71BC1C9D268}"/>
                </a:ext>
              </a:extLst>
            </p:cNvPr>
            <p:cNvSpPr txBox="1">
              <a:spLocks noChangeArrowheads="1"/>
            </p:cNvSpPr>
            <p:nvPr/>
          </p:nvSpPr>
          <p:spPr bwMode="auto">
            <a:xfrm>
              <a:off x="3893447" y="4292569"/>
              <a:ext cx="921727" cy="400110"/>
            </a:xfrm>
            <a:prstGeom prst="rect">
              <a:avLst/>
            </a:prstGeom>
            <a:noFill/>
            <a:ln>
              <a:noFill/>
            </a:ln>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defRPr/>
              </a:pPr>
              <a:r>
                <a:rPr lang="en-US" altLang="en-US" sz="2000" dirty="0">
                  <a:solidFill>
                    <a:schemeClr val="tx1"/>
                  </a:solidFill>
                  <a:latin typeface="Calibri" panose="020F0502020204030204" pitchFamily="34" charset="0"/>
                </a:rPr>
                <a:t>CTLA-4</a:t>
              </a:r>
            </a:p>
          </p:txBody>
        </p:sp>
        <p:sp>
          <p:nvSpPr>
            <p:cNvPr id="44" name="TextBox 107">
              <a:extLst>
                <a:ext uri="{FF2B5EF4-FFF2-40B4-BE49-F238E27FC236}">
                  <a16:creationId xmlns:a16="http://schemas.microsoft.com/office/drawing/2014/main" id="{B0494099-3B84-CAD0-48A0-460E6D08E083}"/>
                </a:ext>
              </a:extLst>
            </p:cNvPr>
            <p:cNvSpPr txBox="1">
              <a:spLocks noChangeArrowheads="1"/>
            </p:cNvSpPr>
            <p:nvPr/>
          </p:nvSpPr>
          <p:spPr bwMode="auto">
            <a:xfrm>
              <a:off x="2399781" y="3493749"/>
              <a:ext cx="4042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B7</a:t>
              </a:r>
            </a:p>
          </p:txBody>
        </p:sp>
        <p:sp>
          <p:nvSpPr>
            <p:cNvPr id="45" name="Text Box 7">
              <a:extLst>
                <a:ext uri="{FF2B5EF4-FFF2-40B4-BE49-F238E27FC236}">
                  <a16:creationId xmlns:a16="http://schemas.microsoft.com/office/drawing/2014/main" id="{3ED76F75-8B03-D20C-AC67-5FD4926F4278}"/>
                </a:ext>
              </a:extLst>
            </p:cNvPr>
            <p:cNvSpPr txBox="1">
              <a:spLocks noChangeArrowheads="1"/>
            </p:cNvSpPr>
            <p:nvPr/>
          </p:nvSpPr>
          <p:spPr bwMode="auto">
            <a:xfrm>
              <a:off x="1665436" y="1744788"/>
              <a:ext cx="1111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rgbClr val="8B3D9A"/>
                </a:buClr>
                <a:buFont typeface="Wingdings" panose="05000000000000000000" pitchFamily="2" charset="2"/>
                <a:buNone/>
              </a:pPr>
              <a:r>
                <a:rPr lang="en-US" altLang="en-US" sz="1400" dirty="0">
                  <a:solidFill>
                    <a:schemeClr val="bg1"/>
                  </a:solidFill>
                  <a:latin typeface="Calibri" panose="020F0502020204030204" pitchFamily="34" charset="0"/>
                  <a:ea typeface="MS PGothic" panose="020B0600070205080204" pitchFamily="34" charset="-128"/>
                </a:rPr>
                <a:t>Dendritic cell</a:t>
              </a:r>
            </a:p>
          </p:txBody>
        </p:sp>
        <p:sp>
          <p:nvSpPr>
            <p:cNvPr id="46" name="TextBox 114">
              <a:extLst>
                <a:ext uri="{FF2B5EF4-FFF2-40B4-BE49-F238E27FC236}">
                  <a16:creationId xmlns:a16="http://schemas.microsoft.com/office/drawing/2014/main" id="{95693A28-43C7-3BE7-3973-81FFD234A78B}"/>
                </a:ext>
              </a:extLst>
            </p:cNvPr>
            <p:cNvSpPr txBox="1">
              <a:spLocks noChangeArrowheads="1"/>
            </p:cNvSpPr>
            <p:nvPr/>
          </p:nvSpPr>
          <p:spPr bwMode="auto">
            <a:xfrm>
              <a:off x="4003823" y="1468563"/>
              <a:ext cx="655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T-cell</a:t>
              </a:r>
            </a:p>
          </p:txBody>
        </p:sp>
        <p:sp>
          <p:nvSpPr>
            <p:cNvPr id="49" name="TextBox 97">
              <a:extLst>
                <a:ext uri="{FF2B5EF4-FFF2-40B4-BE49-F238E27FC236}">
                  <a16:creationId xmlns:a16="http://schemas.microsoft.com/office/drawing/2014/main" id="{27ABDCD5-5480-8F72-AE8B-F297F48171F4}"/>
                </a:ext>
              </a:extLst>
            </p:cNvPr>
            <p:cNvSpPr txBox="1">
              <a:spLocks noChangeArrowheads="1"/>
            </p:cNvSpPr>
            <p:nvPr/>
          </p:nvSpPr>
          <p:spPr bwMode="auto">
            <a:xfrm>
              <a:off x="2144890" y="3202434"/>
              <a:ext cx="603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MHC</a:t>
              </a:r>
            </a:p>
          </p:txBody>
        </p:sp>
        <p:sp>
          <p:nvSpPr>
            <p:cNvPr id="52" name="TextBox 97">
              <a:extLst>
                <a:ext uri="{FF2B5EF4-FFF2-40B4-BE49-F238E27FC236}">
                  <a16:creationId xmlns:a16="http://schemas.microsoft.com/office/drawing/2014/main" id="{47BD095B-903B-1221-6670-A32D615EDD8C}"/>
                </a:ext>
              </a:extLst>
            </p:cNvPr>
            <p:cNvSpPr txBox="1">
              <a:spLocks noChangeArrowheads="1"/>
            </p:cNvSpPr>
            <p:nvPr/>
          </p:nvSpPr>
          <p:spPr bwMode="auto">
            <a:xfrm>
              <a:off x="3939794" y="3056071"/>
              <a:ext cx="505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TCR</a:t>
              </a:r>
            </a:p>
          </p:txBody>
        </p:sp>
        <p:sp>
          <p:nvSpPr>
            <p:cNvPr id="55" name="TextBox 97">
              <a:extLst>
                <a:ext uri="{FF2B5EF4-FFF2-40B4-BE49-F238E27FC236}">
                  <a16:creationId xmlns:a16="http://schemas.microsoft.com/office/drawing/2014/main" id="{1A7973C3-8FAF-38DE-79CE-E445A6FEF0FA}"/>
                </a:ext>
              </a:extLst>
            </p:cNvPr>
            <p:cNvSpPr txBox="1">
              <a:spLocks noChangeArrowheads="1"/>
            </p:cNvSpPr>
            <p:nvPr/>
          </p:nvSpPr>
          <p:spPr bwMode="auto">
            <a:xfrm>
              <a:off x="3055735" y="3059238"/>
              <a:ext cx="683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200" dirty="0">
                  <a:solidFill>
                    <a:schemeClr val="bg1"/>
                  </a:solidFill>
                  <a:latin typeface="Calibri" panose="020F0502020204030204" pitchFamily="34" charset="0"/>
                </a:rPr>
                <a:t>Antigen</a:t>
              </a:r>
            </a:p>
          </p:txBody>
        </p:sp>
        <p:sp>
          <p:nvSpPr>
            <p:cNvPr id="56" name="TextBox 71">
              <a:extLst>
                <a:ext uri="{FF2B5EF4-FFF2-40B4-BE49-F238E27FC236}">
                  <a16:creationId xmlns:a16="http://schemas.microsoft.com/office/drawing/2014/main" id="{C49D570B-99FC-CDC9-B117-3300FA52E32C}"/>
                </a:ext>
              </a:extLst>
            </p:cNvPr>
            <p:cNvSpPr txBox="1">
              <a:spLocks noChangeArrowheads="1"/>
            </p:cNvSpPr>
            <p:nvPr/>
          </p:nvSpPr>
          <p:spPr bwMode="auto">
            <a:xfrm>
              <a:off x="8795655" y="2103563"/>
              <a:ext cx="736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Tumor</a:t>
              </a:r>
            </a:p>
          </p:txBody>
        </p:sp>
        <p:sp>
          <p:nvSpPr>
            <p:cNvPr id="57" name="TextBox 77">
              <a:extLst>
                <a:ext uri="{FF2B5EF4-FFF2-40B4-BE49-F238E27FC236}">
                  <a16:creationId xmlns:a16="http://schemas.microsoft.com/office/drawing/2014/main" id="{5FFDD787-30A3-5203-9ED2-86BB0AE29FC4}"/>
                </a:ext>
              </a:extLst>
            </p:cNvPr>
            <p:cNvSpPr txBox="1">
              <a:spLocks noChangeArrowheads="1"/>
            </p:cNvSpPr>
            <p:nvPr/>
          </p:nvSpPr>
          <p:spPr bwMode="auto">
            <a:xfrm>
              <a:off x="9181532" y="4211445"/>
              <a:ext cx="739305" cy="369332"/>
            </a:xfrm>
            <a:prstGeom prst="rect">
              <a:avLst/>
            </a:prstGeom>
            <a:noFill/>
            <a:ln>
              <a:noFill/>
            </a:ln>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defRPr/>
              </a:pPr>
              <a:r>
                <a:rPr lang="en-US" altLang="en-US" sz="1800" dirty="0">
                  <a:solidFill>
                    <a:schemeClr val="tx1"/>
                  </a:solidFill>
                  <a:latin typeface="Calibri" panose="020F0502020204030204" pitchFamily="34" charset="0"/>
                </a:rPr>
                <a:t>PD-L1</a:t>
              </a:r>
            </a:p>
          </p:txBody>
        </p:sp>
        <p:sp>
          <p:nvSpPr>
            <p:cNvPr id="58" name="Can 75">
              <a:extLst>
                <a:ext uri="{FF2B5EF4-FFF2-40B4-BE49-F238E27FC236}">
                  <a16:creationId xmlns:a16="http://schemas.microsoft.com/office/drawing/2014/main" id="{3A0E1213-0890-0089-3907-7942ABB7B318}"/>
                </a:ext>
              </a:extLst>
            </p:cNvPr>
            <p:cNvSpPr/>
            <p:nvPr/>
          </p:nvSpPr>
          <p:spPr bwMode="auto">
            <a:xfrm rot="16200000">
              <a:off x="8723527" y="4163343"/>
              <a:ext cx="109538" cy="450850"/>
            </a:xfrm>
            <a:prstGeom prst="can">
              <a:avLst/>
            </a:prstGeom>
            <a:solidFill>
              <a:schemeClr val="accent3"/>
            </a:solidFill>
            <a:ln w="9525" cap="flat" cmpd="sng" algn="ctr">
              <a:solidFill>
                <a:srgbClr val="FF0000"/>
              </a:solidFill>
              <a:prstDash val="solid"/>
              <a:round/>
              <a:headEnd type="none" w="med" len="med"/>
              <a:tailEnd type="none" w="med" len="med"/>
            </a:ln>
            <a:effectLst/>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dirty="0">
                <a:solidFill>
                  <a:schemeClr val="bg1"/>
                </a:solidFill>
                <a:latin typeface="Calibri" panose="020F0502020204030204" pitchFamily="34" charset="0"/>
              </a:endParaRPr>
            </a:p>
          </p:txBody>
        </p:sp>
        <p:sp>
          <p:nvSpPr>
            <p:cNvPr id="61" name="Freeform 83">
              <a:extLst>
                <a:ext uri="{FF2B5EF4-FFF2-40B4-BE49-F238E27FC236}">
                  <a16:creationId xmlns:a16="http://schemas.microsoft.com/office/drawing/2014/main" id="{0FF0F612-A960-8FD2-2D88-66C909F550BD}"/>
                </a:ext>
              </a:extLst>
            </p:cNvPr>
            <p:cNvSpPr>
              <a:spLocks noChangeAspect="1"/>
            </p:cNvSpPr>
            <p:nvPr/>
          </p:nvSpPr>
          <p:spPr bwMode="auto">
            <a:xfrm rot="19392204">
              <a:off x="7905172" y="4167313"/>
              <a:ext cx="581025" cy="498475"/>
            </a:xfrm>
            <a:custGeom>
              <a:avLst/>
              <a:gdLst>
                <a:gd name="connsiteX0" fmla="*/ 15081 w 748506"/>
                <a:gd name="connsiteY0" fmla="*/ 74216 h 610791"/>
                <a:gd name="connsiteX1" fmla="*/ 12700 w 748506"/>
                <a:gd name="connsiteY1" fmla="*/ 19447 h 610791"/>
                <a:gd name="connsiteX2" fmla="*/ 91281 w 748506"/>
                <a:gd name="connsiteY2" fmla="*/ 28972 h 610791"/>
                <a:gd name="connsiteX3" fmla="*/ 341313 w 748506"/>
                <a:gd name="connsiteY3" fmla="*/ 193279 h 610791"/>
                <a:gd name="connsiteX4" fmla="*/ 455613 w 748506"/>
                <a:gd name="connsiteY4" fmla="*/ 259954 h 610791"/>
                <a:gd name="connsiteX5" fmla="*/ 524669 w 748506"/>
                <a:gd name="connsiteY5" fmla="*/ 228997 h 610791"/>
                <a:gd name="connsiteX6" fmla="*/ 612775 w 748506"/>
                <a:gd name="connsiteY6" fmla="*/ 224235 h 610791"/>
                <a:gd name="connsiteX7" fmla="*/ 729456 w 748506"/>
                <a:gd name="connsiteY7" fmla="*/ 302816 h 610791"/>
                <a:gd name="connsiteX8" fmla="*/ 727075 w 748506"/>
                <a:gd name="connsiteY8" fmla="*/ 367110 h 610791"/>
                <a:gd name="connsiteX9" fmla="*/ 700881 w 748506"/>
                <a:gd name="connsiteY9" fmla="*/ 388541 h 610791"/>
                <a:gd name="connsiteX10" fmla="*/ 665163 w 748506"/>
                <a:gd name="connsiteY10" fmla="*/ 350441 h 610791"/>
                <a:gd name="connsiteX11" fmla="*/ 588963 w 748506"/>
                <a:gd name="connsiteY11" fmla="*/ 326629 h 610791"/>
                <a:gd name="connsiteX12" fmla="*/ 510381 w 748506"/>
                <a:gd name="connsiteY12" fmla="*/ 379016 h 610791"/>
                <a:gd name="connsiteX13" fmla="*/ 479425 w 748506"/>
                <a:gd name="connsiteY13" fmla="*/ 471885 h 610791"/>
                <a:gd name="connsiteX14" fmla="*/ 505619 w 748506"/>
                <a:gd name="connsiteY14" fmla="*/ 533797 h 610791"/>
                <a:gd name="connsiteX15" fmla="*/ 555625 w 748506"/>
                <a:gd name="connsiteY15" fmla="*/ 567135 h 610791"/>
                <a:gd name="connsiteX16" fmla="*/ 534194 w 748506"/>
                <a:gd name="connsiteY16" fmla="*/ 593329 h 610791"/>
                <a:gd name="connsiteX17" fmla="*/ 465138 w 748506"/>
                <a:gd name="connsiteY17" fmla="*/ 600472 h 610791"/>
                <a:gd name="connsiteX18" fmla="*/ 379413 w 748506"/>
                <a:gd name="connsiteY18" fmla="*/ 531416 h 610791"/>
                <a:gd name="connsiteX19" fmla="*/ 355600 w 748506"/>
                <a:gd name="connsiteY19" fmla="*/ 450454 h 610791"/>
                <a:gd name="connsiteX20" fmla="*/ 391319 w 748506"/>
                <a:gd name="connsiteY20" fmla="*/ 350441 h 610791"/>
                <a:gd name="connsiteX21" fmla="*/ 291306 w 748506"/>
                <a:gd name="connsiteY21" fmla="*/ 276622 h 610791"/>
                <a:gd name="connsiteX22" fmla="*/ 184150 w 748506"/>
                <a:gd name="connsiteY22" fmla="*/ 198041 h 610791"/>
                <a:gd name="connsiteX23" fmla="*/ 15081 w 748506"/>
                <a:gd name="connsiteY23" fmla="*/ 74216 h 61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8506" h="610791">
                  <a:moveTo>
                    <a:pt x="15081" y="74216"/>
                  </a:moveTo>
                  <a:cubicBezTo>
                    <a:pt x="7540" y="50602"/>
                    <a:pt x="0" y="26988"/>
                    <a:pt x="12700" y="19447"/>
                  </a:cubicBezTo>
                  <a:cubicBezTo>
                    <a:pt x="25400" y="11906"/>
                    <a:pt x="36512" y="0"/>
                    <a:pt x="91281" y="28972"/>
                  </a:cubicBezTo>
                  <a:cubicBezTo>
                    <a:pt x="146050" y="57944"/>
                    <a:pt x="280591" y="154782"/>
                    <a:pt x="341313" y="193279"/>
                  </a:cubicBezTo>
                  <a:cubicBezTo>
                    <a:pt x="402035" y="231776"/>
                    <a:pt x="425054" y="254001"/>
                    <a:pt x="455613" y="259954"/>
                  </a:cubicBezTo>
                  <a:cubicBezTo>
                    <a:pt x="486172" y="265907"/>
                    <a:pt x="498475" y="234950"/>
                    <a:pt x="524669" y="228997"/>
                  </a:cubicBezTo>
                  <a:cubicBezTo>
                    <a:pt x="550863" y="223044"/>
                    <a:pt x="578644" y="211932"/>
                    <a:pt x="612775" y="224235"/>
                  </a:cubicBezTo>
                  <a:cubicBezTo>
                    <a:pt x="646906" y="236538"/>
                    <a:pt x="710406" y="279004"/>
                    <a:pt x="729456" y="302816"/>
                  </a:cubicBezTo>
                  <a:cubicBezTo>
                    <a:pt x="748506" y="326628"/>
                    <a:pt x="731838" y="352822"/>
                    <a:pt x="727075" y="367110"/>
                  </a:cubicBezTo>
                  <a:cubicBezTo>
                    <a:pt x="722312" y="381398"/>
                    <a:pt x="711200" y="391319"/>
                    <a:pt x="700881" y="388541"/>
                  </a:cubicBezTo>
                  <a:cubicBezTo>
                    <a:pt x="690562" y="385763"/>
                    <a:pt x="683816" y="360760"/>
                    <a:pt x="665163" y="350441"/>
                  </a:cubicBezTo>
                  <a:cubicBezTo>
                    <a:pt x="646510" y="340122"/>
                    <a:pt x="614760" y="321867"/>
                    <a:pt x="588963" y="326629"/>
                  </a:cubicBezTo>
                  <a:cubicBezTo>
                    <a:pt x="563166" y="331391"/>
                    <a:pt x="528637" y="354807"/>
                    <a:pt x="510381" y="379016"/>
                  </a:cubicBezTo>
                  <a:cubicBezTo>
                    <a:pt x="492125" y="403225"/>
                    <a:pt x="480219" y="446088"/>
                    <a:pt x="479425" y="471885"/>
                  </a:cubicBezTo>
                  <a:cubicBezTo>
                    <a:pt x="478631" y="497682"/>
                    <a:pt x="492919" y="517922"/>
                    <a:pt x="505619" y="533797"/>
                  </a:cubicBezTo>
                  <a:cubicBezTo>
                    <a:pt x="518319" y="549672"/>
                    <a:pt x="550863" y="557213"/>
                    <a:pt x="555625" y="567135"/>
                  </a:cubicBezTo>
                  <a:cubicBezTo>
                    <a:pt x="560387" y="577057"/>
                    <a:pt x="549275" y="587773"/>
                    <a:pt x="534194" y="593329"/>
                  </a:cubicBezTo>
                  <a:cubicBezTo>
                    <a:pt x="519113" y="598885"/>
                    <a:pt x="490935" y="610791"/>
                    <a:pt x="465138" y="600472"/>
                  </a:cubicBezTo>
                  <a:cubicBezTo>
                    <a:pt x="439341" y="590153"/>
                    <a:pt x="397669" y="556419"/>
                    <a:pt x="379413" y="531416"/>
                  </a:cubicBezTo>
                  <a:cubicBezTo>
                    <a:pt x="361157" y="506413"/>
                    <a:pt x="353616" y="480617"/>
                    <a:pt x="355600" y="450454"/>
                  </a:cubicBezTo>
                  <a:cubicBezTo>
                    <a:pt x="357584" y="420291"/>
                    <a:pt x="402035" y="379413"/>
                    <a:pt x="391319" y="350441"/>
                  </a:cubicBezTo>
                  <a:cubicBezTo>
                    <a:pt x="380603" y="321469"/>
                    <a:pt x="291306" y="276622"/>
                    <a:pt x="291306" y="276622"/>
                  </a:cubicBezTo>
                  <a:lnTo>
                    <a:pt x="184150" y="198041"/>
                  </a:lnTo>
                  <a:lnTo>
                    <a:pt x="15081" y="74216"/>
                  </a:lnTo>
                  <a:close/>
                </a:path>
              </a:pathLst>
            </a:custGeom>
            <a:solidFill>
              <a:schemeClr val="accent3"/>
            </a:solidFill>
            <a:ln w="9525">
              <a:noFill/>
              <a:miter lim="800000"/>
              <a:headEnd/>
              <a:tailEnd/>
            </a:ln>
          </p:spPr>
          <p:txBody>
            <a:bodyPr anchor="ctr"/>
            <a:lstStyle/>
            <a:p>
              <a:pPr algn="ctr" eaLnBrk="1" fontAlgn="auto" hangingPunct="1">
                <a:spcBef>
                  <a:spcPts val="0"/>
                </a:spcBef>
                <a:spcAft>
                  <a:spcPts val="0"/>
                </a:spcAft>
                <a:defRPr/>
              </a:pPr>
              <a:endParaRPr lang="en-US" sz="1400" dirty="0">
                <a:solidFill>
                  <a:schemeClr val="bg1"/>
                </a:solidFill>
                <a:latin typeface="Calibri" panose="020F0502020204030204" pitchFamily="34" charset="0"/>
                <a:ea typeface="MS PGothic" pitchFamily="34" charset="-128"/>
              </a:endParaRPr>
            </a:p>
          </p:txBody>
        </p:sp>
        <p:grpSp>
          <p:nvGrpSpPr>
            <p:cNvPr id="31809" name="Group 44">
              <a:extLst>
                <a:ext uri="{FF2B5EF4-FFF2-40B4-BE49-F238E27FC236}">
                  <a16:creationId xmlns:a16="http://schemas.microsoft.com/office/drawing/2014/main" id="{0C05A181-096D-CDEB-1AC8-A0AF9D0F245F}"/>
                </a:ext>
              </a:extLst>
            </p:cNvPr>
            <p:cNvGrpSpPr>
              <a:grpSpLocks/>
            </p:cNvGrpSpPr>
            <p:nvPr/>
          </p:nvGrpSpPr>
          <p:grpSpPr bwMode="auto">
            <a:xfrm rot="820176">
              <a:off x="9629196" y="1733674"/>
              <a:ext cx="438150" cy="484188"/>
              <a:chOff x="6244431" y="2503487"/>
              <a:chExt cx="1040210" cy="1144985"/>
            </a:xfrm>
          </p:grpSpPr>
          <p:sp>
            <p:nvSpPr>
              <p:cNvPr id="31927" name="Freeform 46">
                <a:extLst>
                  <a:ext uri="{FF2B5EF4-FFF2-40B4-BE49-F238E27FC236}">
                    <a16:creationId xmlns:a16="http://schemas.microsoft.com/office/drawing/2014/main" id="{41D0D474-46AD-BADD-6A00-D4777C207EF2}"/>
                  </a:ext>
                </a:extLst>
              </p:cNvPr>
              <p:cNvSpPr/>
              <p:nvPr/>
            </p:nvSpPr>
            <p:spPr bwMode="auto">
              <a:xfrm>
                <a:off x="6244431" y="2503487"/>
                <a:ext cx="1040210"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928" name="Freeform 47">
                <a:extLst>
                  <a:ext uri="{FF2B5EF4-FFF2-40B4-BE49-F238E27FC236}">
                    <a16:creationId xmlns:a16="http://schemas.microsoft.com/office/drawing/2014/main" id="{11C1A79B-36A5-4978-9B7E-A1CEE4EC6F5F}"/>
                  </a:ext>
                </a:extLst>
              </p:cNvPr>
              <p:cNvSpPr/>
              <p:nvPr/>
            </p:nvSpPr>
            <p:spPr bwMode="auto">
              <a:xfrm rot="2112546">
                <a:off x="6454638" y="2593538"/>
                <a:ext cx="584177" cy="533074"/>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grpSp>
          <p:nvGrpSpPr>
            <p:cNvPr id="31810" name="Group 47">
              <a:extLst>
                <a:ext uri="{FF2B5EF4-FFF2-40B4-BE49-F238E27FC236}">
                  <a16:creationId xmlns:a16="http://schemas.microsoft.com/office/drawing/2014/main" id="{958DAEC0-FBBA-FCD6-FDC0-E129F9DE69B9}"/>
                </a:ext>
              </a:extLst>
            </p:cNvPr>
            <p:cNvGrpSpPr>
              <a:grpSpLocks/>
            </p:cNvGrpSpPr>
            <p:nvPr/>
          </p:nvGrpSpPr>
          <p:grpSpPr bwMode="auto">
            <a:xfrm rot="820176">
              <a:off x="9570458" y="2021013"/>
              <a:ext cx="438150" cy="484187"/>
              <a:chOff x="6244431" y="2503487"/>
              <a:chExt cx="1040210" cy="1144985"/>
            </a:xfrm>
          </p:grpSpPr>
          <p:sp>
            <p:nvSpPr>
              <p:cNvPr id="31925" name="Freeform 49">
                <a:extLst>
                  <a:ext uri="{FF2B5EF4-FFF2-40B4-BE49-F238E27FC236}">
                    <a16:creationId xmlns:a16="http://schemas.microsoft.com/office/drawing/2014/main" id="{D8DDA3F6-0C02-0277-8B27-3CC1FB63928F}"/>
                  </a:ext>
                </a:extLst>
              </p:cNvPr>
              <p:cNvSpPr/>
              <p:nvPr/>
            </p:nvSpPr>
            <p:spPr bwMode="auto">
              <a:xfrm>
                <a:off x="6157252" y="2449163"/>
                <a:ext cx="1025134"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926" name="Freeform 50">
                <a:extLst>
                  <a:ext uri="{FF2B5EF4-FFF2-40B4-BE49-F238E27FC236}">
                    <a16:creationId xmlns:a16="http://schemas.microsoft.com/office/drawing/2014/main" id="{A52E9781-8913-CB7B-926D-14B603C270D3}"/>
                  </a:ext>
                </a:extLst>
              </p:cNvPr>
              <p:cNvSpPr/>
              <p:nvPr/>
            </p:nvSpPr>
            <p:spPr bwMode="auto">
              <a:xfrm rot="2112546">
                <a:off x="6368674" y="2743735"/>
                <a:ext cx="584177" cy="529320"/>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grpSp>
          <p:nvGrpSpPr>
            <p:cNvPr id="31811" name="Group 50">
              <a:extLst>
                <a:ext uri="{FF2B5EF4-FFF2-40B4-BE49-F238E27FC236}">
                  <a16:creationId xmlns:a16="http://schemas.microsoft.com/office/drawing/2014/main" id="{9E0A4F90-44D9-D013-92C5-2F6884956B2B}"/>
                </a:ext>
              </a:extLst>
            </p:cNvPr>
            <p:cNvGrpSpPr>
              <a:grpSpLocks/>
            </p:cNvGrpSpPr>
            <p:nvPr/>
          </p:nvGrpSpPr>
          <p:grpSpPr bwMode="auto">
            <a:xfrm rot="820176">
              <a:off x="9478383" y="1349499"/>
              <a:ext cx="439738" cy="482600"/>
              <a:chOff x="6244431" y="2503487"/>
              <a:chExt cx="1040210" cy="1144985"/>
            </a:xfrm>
          </p:grpSpPr>
          <p:sp>
            <p:nvSpPr>
              <p:cNvPr id="31923" name="Freeform 52">
                <a:extLst>
                  <a:ext uri="{FF2B5EF4-FFF2-40B4-BE49-F238E27FC236}">
                    <a16:creationId xmlns:a16="http://schemas.microsoft.com/office/drawing/2014/main" id="{DA722F7E-4420-8ED9-B3CB-E62855D7D2E9}"/>
                  </a:ext>
                </a:extLst>
              </p:cNvPr>
              <p:cNvSpPr/>
              <p:nvPr/>
            </p:nvSpPr>
            <p:spPr bwMode="auto">
              <a:xfrm>
                <a:off x="6244431" y="2503487"/>
                <a:ext cx="1040210"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924" name="Freeform 53">
                <a:extLst>
                  <a:ext uri="{FF2B5EF4-FFF2-40B4-BE49-F238E27FC236}">
                    <a16:creationId xmlns:a16="http://schemas.microsoft.com/office/drawing/2014/main" id="{85A3C36A-3C6F-7649-62D7-15AC4EBF3113}"/>
                  </a:ext>
                </a:extLst>
              </p:cNvPr>
              <p:cNvSpPr/>
              <p:nvPr/>
            </p:nvSpPr>
            <p:spPr bwMode="auto">
              <a:xfrm rot="2112546">
                <a:off x="6436125" y="2586026"/>
                <a:ext cx="589576" cy="527296"/>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grpSp>
          <p:nvGrpSpPr>
            <p:cNvPr id="31812" name="Group 56">
              <a:extLst>
                <a:ext uri="{FF2B5EF4-FFF2-40B4-BE49-F238E27FC236}">
                  <a16:creationId xmlns:a16="http://schemas.microsoft.com/office/drawing/2014/main" id="{C8E055F1-2FBA-7A56-55B9-B5B2D42760AF}"/>
                </a:ext>
              </a:extLst>
            </p:cNvPr>
            <p:cNvGrpSpPr>
              <a:grpSpLocks/>
            </p:cNvGrpSpPr>
            <p:nvPr/>
          </p:nvGrpSpPr>
          <p:grpSpPr bwMode="auto">
            <a:xfrm rot="820176">
              <a:off x="9322808" y="1627313"/>
              <a:ext cx="439738" cy="484187"/>
              <a:chOff x="6244431" y="2503487"/>
              <a:chExt cx="1040210" cy="1144985"/>
            </a:xfrm>
          </p:grpSpPr>
          <p:sp>
            <p:nvSpPr>
              <p:cNvPr id="31921" name="Freeform 58">
                <a:extLst>
                  <a:ext uri="{FF2B5EF4-FFF2-40B4-BE49-F238E27FC236}">
                    <a16:creationId xmlns:a16="http://schemas.microsoft.com/office/drawing/2014/main" id="{AABEB167-357C-BDD3-5F51-6872AD173320}"/>
                  </a:ext>
                </a:extLst>
              </p:cNvPr>
              <p:cNvSpPr/>
              <p:nvPr/>
            </p:nvSpPr>
            <p:spPr bwMode="auto">
              <a:xfrm>
                <a:off x="6244431" y="2503487"/>
                <a:ext cx="1040210"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922" name="Freeform 59">
                <a:extLst>
                  <a:ext uri="{FF2B5EF4-FFF2-40B4-BE49-F238E27FC236}">
                    <a16:creationId xmlns:a16="http://schemas.microsoft.com/office/drawing/2014/main" id="{3F68D8CE-2311-3C31-E3DC-AE0F20AF8A39}"/>
                  </a:ext>
                </a:extLst>
              </p:cNvPr>
              <p:cNvSpPr/>
              <p:nvPr/>
            </p:nvSpPr>
            <p:spPr bwMode="auto">
              <a:xfrm rot="2112546">
                <a:off x="6331691" y="2686992"/>
                <a:ext cx="585822" cy="533076"/>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grpSp>
          <p:nvGrpSpPr>
            <p:cNvPr id="31815" name="Group 62">
              <a:extLst>
                <a:ext uri="{FF2B5EF4-FFF2-40B4-BE49-F238E27FC236}">
                  <a16:creationId xmlns:a16="http://schemas.microsoft.com/office/drawing/2014/main" id="{1FEE63AB-A5DC-06EA-BD4C-74D0F0082AB5}"/>
                </a:ext>
              </a:extLst>
            </p:cNvPr>
            <p:cNvGrpSpPr>
              <a:grpSpLocks/>
            </p:cNvGrpSpPr>
            <p:nvPr/>
          </p:nvGrpSpPr>
          <p:grpSpPr bwMode="auto">
            <a:xfrm rot="820176">
              <a:off x="10019721" y="1693988"/>
              <a:ext cx="438150" cy="484187"/>
              <a:chOff x="6244431" y="2503487"/>
              <a:chExt cx="1040210" cy="1144985"/>
            </a:xfrm>
          </p:grpSpPr>
          <p:sp>
            <p:nvSpPr>
              <p:cNvPr id="31919" name="Freeform 64">
                <a:extLst>
                  <a:ext uri="{FF2B5EF4-FFF2-40B4-BE49-F238E27FC236}">
                    <a16:creationId xmlns:a16="http://schemas.microsoft.com/office/drawing/2014/main" id="{D55C83F8-9B7E-1D67-767B-E93020A850E0}"/>
                  </a:ext>
                </a:extLst>
              </p:cNvPr>
              <p:cNvSpPr/>
              <p:nvPr/>
            </p:nvSpPr>
            <p:spPr bwMode="auto">
              <a:xfrm>
                <a:off x="6244431" y="2503487"/>
                <a:ext cx="1040210"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920" name="Freeform 65">
                <a:extLst>
                  <a:ext uri="{FF2B5EF4-FFF2-40B4-BE49-F238E27FC236}">
                    <a16:creationId xmlns:a16="http://schemas.microsoft.com/office/drawing/2014/main" id="{A9DE4F11-D13E-0B3F-61DB-5B42D814D8FD}"/>
                  </a:ext>
                </a:extLst>
              </p:cNvPr>
              <p:cNvSpPr/>
              <p:nvPr/>
            </p:nvSpPr>
            <p:spPr bwMode="auto">
              <a:xfrm rot="2112546">
                <a:off x="6325762" y="2798104"/>
                <a:ext cx="587945" cy="529323"/>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sp>
          <p:nvSpPr>
            <p:cNvPr id="31821" name="Freeform 67">
              <a:extLst>
                <a:ext uri="{FF2B5EF4-FFF2-40B4-BE49-F238E27FC236}">
                  <a16:creationId xmlns:a16="http://schemas.microsoft.com/office/drawing/2014/main" id="{C27585B5-1757-F636-6CA3-4D8B1F170985}"/>
                </a:ext>
              </a:extLst>
            </p:cNvPr>
            <p:cNvSpPr/>
            <p:nvPr/>
          </p:nvSpPr>
          <p:spPr bwMode="auto">
            <a:xfrm rot="820176">
              <a:off x="9840334" y="1487613"/>
              <a:ext cx="441325" cy="484187"/>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822" name="Freeform 68">
              <a:extLst>
                <a:ext uri="{FF2B5EF4-FFF2-40B4-BE49-F238E27FC236}">
                  <a16:creationId xmlns:a16="http://schemas.microsoft.com/office/drawing/2014/main" id="{84D379DD-8BC7-90BD-FF30-C9CB66DA3D24}"/>
                </a:ext>
              </a:extLst>
            </p:cNvPr>
            <p:cNvSpPr/>
            <p:nvPr/>
          </p:nvSpPr>
          <p:spPr bwMode="auto">
            <a:xfrm rot="2932722">
              <a:off x="9921296" y="1609850"/>
              <a:ext cx="247650" cy="225425"/>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nvGrpSpPr>
            <p:cNvPr id="31823" name="Group 68">
              <a:extLst>
                <a:ext uri="{FF2B5EF4-FFF2-40B4-BE49-F238E27FC236}">
                  <a16:creationId xmlns:a16="http://schemas.microsoft.com/office/drawing/2014/main" id="{273552E1-87B0-257A-B5CB-60E744C797A7}"/>
                </a:ext>
              </a:extLst>
            </p:cNvPr>
            <p:cNvGrpSpPr>
              <a:grpSpLocks/>
            </p:cNvGrpSpPr>
            <p:nvPr/>
          </p:nvGrpSpPr>
          <p:grpSpPr bwMode="auto">
            <a:xfrm rot="820176">
              <a:off x="9848272" y="1936874"/>
              <a:ext cx="441325" cy="484188"/>
              <a:chOff x="6244431" y="2503487"/>
              <a:chExt cx="1040210" cy="1144985"/>
            </a:xfrm>
          </p:grpSpPr>
          <p:sp>
            <p:nvSpPr>
              <p:cNvPr id="31917" name="Freeform 70">
                <a:extLst>
                  <a:ext uri="{FF2B5EF4-FFF2-40B4-BE49-F238E27FC236}">
                    <a16:creationId xmlns:a16="http://schemas.microsoft.com/office/drawing/2014/main" id="{BC9351F4-ACC8-3285-5238-1EB4C12CFFC9}"/>
                  </a:ext>
                </a:extLst>
              </p:cNvPr>
              <p:cNvSpPr/>
              <p:nvPr/>
            </p:nvSpPr>
            <p:spPr bwMode="auto">
              <a:xfrm>
                <a:off x="6202484" y="2461824"/>
                <a:ext cx="1028984" cy="120129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918" name="Freeform 71">
                <a:extLst>
                  <a:ext uri="{FF2B5EF4-FFF2-40B4-BE49-F238E27FC236}">
                    <a16:creationId xmlns:a16="http://schemas.microsoft.com/office/drawing/2014/main" id="{DE8BE1C3-6449-1C0A-7F7A-4D5E01B8E6BB}"/>
                  </a:ext>
                </a:extLst>
              </p:cNvPr>
              <p:cNvSpPr/>
              <p:nvPr/>
            </p:nvSpPr>
            <p:spPr bwMode="auto">
              <a:xfrm rot="2112546">
                <a:off x="6396032" y="2793647"/>
                <a:ext cx="583715" cy="551843"/>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sp>
          <p:nvSpPr>
            <p:cNvPr id="31824" name="TextBox 82">
              <a:extLst>
                <a:ext uri="{FF2B5EF4-FFF2-40B4-BE49-F238E27FC236}">
                  <a16:creationId xmlns:a16="http://schemas.microsoft.com/office/drawing/2014/main" id="{D11D017B-FBD4-89F1-814E-F21AE53031F4}"/>
                </a:ext>
              </a:extLst>
            </p:cNvPr>
            <p:cNvSpPr txBox="1">
              <a:spLocks noChangeArrowheads="1"/>
            </p:cNvSpPr>
            <p:nvPr/>
          </p:nvSpPr>
          <p:spPr bwMode="auto">
            <a:xfrm>
              <a:off x="7192479" y="4206249"/>
              <a:ext cx="6912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2000" dirty="0">
                  <a:solidFill>
                    <a:schemeClr val="tx1"/>
                  </a:solidFill>
                  <a:latin typeface="Calibri" panose="020F0502020204030204" pitchFamily="34" charset="0"/>
                </a:rPr>
                <a:t>PD-1</a:t>
              </a:r>
            </a:p>
          </p:txBody>
        </p:sp>
        <p:grpSp>
          <p:nvGrpSpPr>
            <p:cNvPr id="31825" name="Group 107">
              <a:extLst>
                <a:ext uri="{FF2B5EF4-FFF2-40B4-BE49-F238E27FC236}">
                  <a16:creationId xmlns:a16="http://schemas.microsoft.com/office/drawing/2014/main" id="{972CB189-8E41-22EB-CA2E-ABE976634F72}"/>
                </a:ext>
              </a:extLst>
            </p:cNvPr>
            <p:cNvGrpSpPr>
              <a:grpSpLocks/>
            </p:cNvGrpSpPr>
            <p:nvPr/>
          </p:nvGrpSpPr>
          <p:grpSpPr bwMode="auto">
            <a:xfrm rot="10316364">
              <a:off x="7486072" y="1549524"/>
              <a:ext cx="884237" cy="635000"/>
              <a:chOff x="4196737" y="2725063"/>
              <a:chExt cx="884823" cy="634957"/>
            </a:xfrm>
          </p:grpSpPr>
          <p:grpSp>
            <p:nvGrpSpPr>
              <p:cNvPr id="31913" name="Group 85">
                <a:extLst>
                  <a:ext uri="{FF2B5EF4-FFF2-40B4-BE49-F238E27FC236}">
                    <a16:creationId xmlns:a16="http://schemas.microsoft.com/office/drawing/2014/main" id="{FDA7C498-91BE-F9F3-D39C-CB50ED032F01}"/>
                  </a:ext>
                </a:extLst>
              </p:cNvPr>
              <p:cNvGrpSpPr>
                <a:grpSpLocks/>
              </p:cNvGrpSpPr>
              <p:nvPr/>
            </p:nvGrpSpPr>
            <p:grpSpPr bwMode="auto">
              <a:xfrm rot="-4100864">
                <a:off x="4438415" y="2716876"/>
                <a:ext cx="634957" cy="651332"/>
                <a:chOff x="-121713" y="2865486"/>
                <a:chExt cx="608778" cy="624783"/>
              </a:xfrm>
            </p:grpSpPr>
            <p:sp>
              <p:nvSpPr>
                <p:cNvPr id="31915" name="Freeform 15">
                  <a:extLst>
                    <a:ext uri="{FF2B5EF4-FFF2-40B4-BE49-F238E27FC236}">
                      <a16:creationId xmlns:a16="http://schemas.microsoft.com/office/drawing/2014/main" id="{B509FBB7-93CE-27A6-1AD7-D9FD2F432AEE}"/>
                    </a:ext>
                  </a:extLst>
                </p:cNvPr>
                <p:cNvSpPr/>
                <p:nvPr/>
              </p:nvSpPr>
              <p:spPr bwMode="auto">
                <a:xfrm>
                  <a:off x="-122259" y="2865214"/>
                  <a:ext cx="608778" cy="62475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lumMod val="50000"/>
                      </a:schemeClr>
                    </a:gs>
                    <a:gs pos="50000">
                      <a:schemeClr val="accent6">
                        <a:lumMod val="60000"/>
                        <a:lumOff val="40000"/>
                      </a:schemeClr>
                    </a:gs>
                    <a:gs pos="100000">
                      <a:schemeClr val="accent6">
                        <a:lumMod val="20000"/>
                        <a:lumOff val="80000"/>
                      </a:schemeClr>
                    </a:gs>
                  </a:gsLst>
                  <a:lin ang="10800000" scaled="1"/>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sp>
              <p:nvSpPr>
                <p:cNvPr id="31916" name="Freeform 16">
                  <a:extLst>
                    <a:ext uri="{FF2B5EF4-FFF2-40B4-BE49-F238E27FC236}">
                      <a16:creationId xmlns:a16="http://schemas.microsoft.com/office/drawing/2014/main" id="{B6FBAF30-7DCD-B1E1-0F8F-2E289B88D5A6}"/>
                    </a:ext>
                  </a:extLst>
                </p:cNvPr>
                <p:cNvSpPr/>
                <p:nvPr/>
              </p:nvSpPr>
              <p:spPr bwMode="auto">
                <a:xfrm>
                  <a:off x="-749" y="2944386"/>
                  <a:ext cx="422351" cy="427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50000">
                      <a:srgbClr val="773484"/>
                    </a:gs>
                    <a:gs pos="100000">
                      <a:schemeClr val="accent6">
                        <a:lumMod val="40000"/>
                        <a:lumOff val="60000"/>
                      </a:schemeClr>
                    </a:gs>
                  </a:gsLst>
                  <a:path path="circle">
                    <a:fillToRect l="50000" t="50000" r="50000" b="50000"/>
                  </a:path>
                  <a:tileRect/>
                </a:gra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chemeClr val="bg1"/>
                    </a:solidFill>
                    <a:latin typeface="Calibri" panose="020F0502020204030204" pitchFamily="34" charset="0"/>
                    <a:ea typeface="MS PGothic" pitchFamily="34" charset="-128"/>
                  </a:endParaRPr>
                </a:p>
              </p:txBody>
            </p:sp>
          </p:grpSp>
          <p:sp>
            <p:nvSpPr>
              <p:cNvPr id="31914" name="Freeform 18">
                <a:extLst>
                  <a:ext uri="{FF2B5EF4-FFF2-40B4-BE49-F238E27FC236}">
                    <a16:creationId xmlns:a16="http://schemas.microsoft.com/office/drawing/2014/main" id="{CF3AFE16-00BE-3B2C-8D3D-95C07CBB3EA4}"/>
                  </a:ext>
                </a:extLst>
              </p:cNvPr>
              <p:cNvSpPr/>
              <p:nvPr/>
            </p:nvSpPr>
            <p:spPr bwMode="auto">
              <a:xfrm rot="171099">
                <a:off x="4205981" y="2982761"/>
                <a:ext cx="281173" cy="173025"/>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grpSp>
        <p:grpSp>
          <p:nvGrpSpPr>
            <p:cNvPr id="31827" name="Group 8">
              <a:extLst>
                <a:ext uri="{FF2B5EF4-FFF2-40B4-BE49-F238E27FC236}">
                  <a16:creationId xmlns:a16="http://schemas.microsoft.com/office/drawing/2014/main" id="{86B1D23A-D12C-EE9E-4673-DBB8C873DF3D}"/>
                </a:ext>
              </a:extLst>
            </p:cNvPr>
            <p:cNvGrpSpPr>
              <a:grpSpLocks/>
            </p:cNvGrpSpPr>
            <p:nvPr/>
          </p:nvGrpSpPr>
          <p:grpSpPr bwMode="auto">
            <a:xfrm>
              <a:off x="8370462" y="1489199"/>
              <a:ext cx="988858" cy="673100"/>
              <a:chOff x="8315638" y="2593688"/>
              <a:chExt cx="988100" cy="674086"/>
            </a:xfrm>
          </p:grpSpPr>
          <p:grpSp>
            <p:nvGrpSpPr>
              <p:cNvPr id="31907" name="Group 59">
                <a:extLst>
                  <a:ext uri="{FF2B5EF4-FFF2-40B4-BE49-F238E27FC236}">
                    <a16:creationId xmlns:a16="http://schemas.microsoft.com/office/drawing/2014/main" id="{A314F91D-2EA5-0A8D-52F6-99D4DE12F754}"/>
                  </a:ext>
                </a:extLst>
              </p:cNvPr>
              <p:cNvGrpSpPr>
                <a:grpSpLocks/>
              </p:cNvGrpSpPr>
              <p:nvPr/>
            </p:nvGrpSpPr>
            <p:grpSpPr bwMode="auto">
              <a:xfrm rot="-932356">
                <a:off x="8690816" y="2593688"/>
                <a:ext cx="612922" cy="674086"/>
                <a:chOff x="6244431" y="2503487"/>
                <a:chExt cx="1040210" cy="1144985"/>
              </a:xfrm>
            </p:grpSpPr>
            <p:sp>
              <p:nvSpPr>
                <p:cNvPr id="31911" name="Freeform 61">
                  <a:extLst>
                    <a:ext uri="{FF2B5EF4-FFF2-40B4-BE49-F238E27FC236}">
                      <a16:creationId xmlns:a16="http://schemas.microsoft.com/office/drawing/2014/main" id="{993413FF-63DC-83EA-B857-5513719423FB}"/>
                    </a:ext>
                  </a:extLst>
                </p:cNvPr>
                <p:cNvSpPr/>
                <p:nvPr/>
              </p:nvSpPr>
              <p:spPr bwMode="auto">
                <a:xfrm>
                  <a:off x="6245458" y="2503628"/>
                  <a:ext cx="1039164"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soli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a:solidFill>
                      <a:schemeClr val="bg1"/>
                    </a:solidFill>
                    <a:latin typeface="Calibri" panose="020F0502020204030204" pitchFamily="34" charset="0"/>
                  </a:endParaRPr>
                </a:p>
              </p:txBody>
            </p:sp>
            <p:sp>
              <p:nvSpPr>
                <p:cNvPr id="31912" name="Freeform 62">
                  <a:extLst>
                    <a:ext uri="{FF2B5EF4-FFF2-40B4-BE49-F238E27FC236}">
                      <a16:creationId xmlns:a16="http://schemas.microsoft.com/office/drawing/2014/main" id="{FEBB8F8D-C7D3-F042-36E9-AA8F90932D01}"/>
                    </a:ext>
                  </a:extLst>
                </p:cNvPr>
                <p:cNvSpPr/>
                <p:nvPr/>
              </p:nvSpPr>
              <p:spPr bwMode="auto">
                <a:xfrm rot="2112546">
                  <a:off x="6489914" y="2765008"/>
                  <a:ext cx="578808" cy="529286"/>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chemeClr val="bg2">
                    <a:lumMod val="75000"/>
                  </a:schemeClr>
                </a:solidFill>
                <a:ln w="12700">
                  <a:solidFill>
                    <a:schemeClr val="bg2">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400" dirty="0">
                    <a:solidFill>
                      <a:schemeClr val="bg1"/>
                    </a:solidFill>
                    <a:latin typeface="Calibri" panose="020F0502020204030204" pitchFamily="34" charset="0"/>
                    <a:ea typeface="MS PGothic" pitchFamily="34" charset="-128"/>
                  </a:endParaRPr>
                </a:p>
              </p:txBody>
            </p:sp>
          </p:grpSp>
          <p:grpSp>
            <p:nvGrpSpPr>
              <p:cNvPr id="31908" name="Group 7">
                <a:extLst>
                  <a:ext uri="{FF2B5EF4-FFF2-40B4-BE49-F238E27FC236}">
                    <a16:creationId xmlns:a16="http://schemas.microsoft.com/office/drawing/2014/main" id="{BE9B2930-CB3F-8BEB-D971-3C5F4CB7E3BA}"/>
                  </a:ext>
                </a:extLst>
              </p:cNvPr>
              <p:cNvGrpSpPr>
                <a:grpSpLocks/>
              </p:cNvGrpSpPr>
              <p:nvPr/>
            </p:nvGrpSpPr>
            <p:grpSpPr bwMode="auto">
              <a:xfrm rot="10602798">
                <a:off x="8315638" y="2870551"/>
                <a:ext cx="410516" cy="74725"/>
                <a:chOff x="3932068" y="3151844"/>
                <a:chExt cx="410516" cy="74725"/>
              </a:xfrm>
            </p:grpSpPr>
            <p:sp>
              <p:nvSpPr>
                <p:cNvPr id="31909" name="Freeform 19">
                  <a:extLst>
                    <a:ext uri="{FF2B5EF4-FFF2-40B4-BE49-F238E27FC236}">
                      <a16:creationId xmlns:a16="http://schemas.microsoft.com/office/drawing/2014/main" id="{BCB6F30E-1A96-0508-44F9-AE4669504B43}"/>
                    </a:ext>
                  </a:extLst>
                </p:cNvPr>
                <p:cNvSpPr/>
                <p:nvPr/>
              </p:nvSpPr>
              <p:spPr bwMode="auto">
                <a:xfrm rot="171099">
                  <a:off x="4234717" y="3158206"/>
                  <a:ext cx="107867" cy="68363"/>
                </a:xfrm>
                <a:custGeom>
                  <a:avLst/>
                  <a:gdLst>
                    <a:gd name="connsiteX0" fmla="*/ 419986 w 458972"/>
                    <a:gd name="connsiteY0" fmla="*/ 30126 h 483782"/>
                    <a:gd name="connsiteX1" fmla="*/ 292396 w 458972"/>
                    <a:gd name="connsiteY1" fmla="*/ 51391 h 483782"/>
                    <a:gd name="connsiteX2" fmla="*/ 90377 w 458972"/>
                    <a:gd name="connsiteY2" fmla="*/ 30126 h 483782"/>
                    <a:gd name="connsiteX3" fmla="*/ 5316 w 458972"/>
                    <a:gd name="connsiteY3" fmla="*/ 232145 h 483782"/>
                    <a:gd name="connsiteX4" fmla="*/ 58479 w 458972"/>
                    <a:gd name="connsiteY4" fmla="*/ 444796 h 483782"/>
                    <a:gd name="connsiteX5" fmla="*/ 292396 w 458972"/>
                    <a:gd name="connsiteY5" fmla="*/ 466061 h 483782"/>
                    <a:gd name="connsiteX6" fmla="*/ 430619 w 458972"/>
                    <a:gd name="connsiteY6" fmla="*/ 412898 h 483782"/>
                    <a:gd name="connsiteX7" fmla="*/ 345558 w 458972"/>
                    <a:gd name="connsiteY7" fmla="*/ 338470 h 483782"/>
                    <a:gd name="connsiteX8" fmla="*/ 430619 w 458972"/>
                    <a:gd name="connsiteY8" fmla="*/ 264042 h 483782"/>
                    <a:gd name="connsiteX9" fmla="*/ 324293 w 458972"/>
                    <a:gd name="connsiteY9" fmla="*/ 157717 h 483782"/>
                    <a:gd name="connsiteX10" fmla="*/ 441251 w 458972"/>
                    <a:gd name="connsiteY10" fmla="*/ 83289 h 483782"/>
                    <a:gd name="connsiteX11" fmla="*/ 419986 w 458972"/>
                    <a:gd name="connsiteY11" fmla="*/ 30126 h 48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972" h="483782">
                      <a:moveTo>
                        <a:pt x="419986" y="30126"/>
                      </a:moveTo>
                      <a:cubicBezTo>
                        <a:pt x="395177" y="24810"/>
                        <a:pt x="347331" y="51391"/>
                        <a:pt x="292396" y="51391"/>
                      </a:cubicBezTo>
                      <a:cubicBezTo>
                        <a:pt x="237461" y="51391"/>
                        <a:pt x="138224" y="0"/>
                        <a:pt x="90377" y="30126"/>
                      </a:cubicBezTo>
                      <a:cubicBezTo>
                        <a:pt x="42530" y="60252"/>
                        <a:pt x="10632" y="163033"/>
                        <a:pt x="5316" y="232145"/>
                      </a:cubicBezTo>
                      <a:cubicBezTo>
                        <a:pt x="0" y="301257"/>
                        <a:pt x="10632" y="405810"/>
                        <a:pt x="58479" y="444796"/>
                      </a:cubicBezTo>
                      <a:cubicBezTo>
                        <a:pt x="106326" y="483782"/>
                        <a:pt x="230373" y="471377"/>
                        <a:pt x="292396" y="466061"/>
                      </a:cubicBezTo>
                      <a:cubicBezTo>
                        <a:pt x="354419" y="460745"/>
                        <a:pt x="421759" y="434163"/>
                        <a:pt x="430619" y="412898"/>
                      </a:cubicBezTo>
                      <a:cubicBezTo>
                        <a:pt x="439479" y="391633"/>
                        <a:pt x="345558" y="363279"/>
                        <a:pt x="345558" y="338470"/>
                      </a:cubicBezTo>
                      <a:cubicBezTo>
                        <a:pt x="345558" y="313661"/>
                        <a:pt x="434163" y="294168"/>
                        <a:pt x="430619" y="264042"/>
                      </a:cubicBezTo>
                      <a:cubicBezTo>
                        <a:pt x="427075" y="233917"/>
                        <a:pt x="322521" y="187843"/>
                        <a:pt x="324293" y="157717"/>
                      </a:cubicBezTo>
                      <a:cubicBezTo>
                        <a:pt x="326065" y="127592"/>
                        <a:pt x="423530" y="106326"/>
                        <a:pt x="441251" y="83289"/>
                      </a:cubicBezTo>
                      <a:cubicBezTo>
                        <a:pt x="458972" y="60252"/>
                        <a:pt x="444795" y="35442"/>
                        <a:pt x="419986" y="30126"/>
                      </a:cubicBezTo>
                      <a:close/>
                    </a:path>
                  </a:pathLst>
                </a:custGeom>
                <a:solidFill>
                  <a:schemeClr val="accent5"/>
                </a:solidFill>
                <a:ln w="9525" cap="flat" cmpd="sng" algn="ctr">
                  <a:no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sp>
              <p:nvSpPr>
                <p:cNvPr id="31910" name="Freeform 53">
                  <a:extLst>
                    <a:ext uri="{FF2B5EF4-FFF2-40B4-BE49-F238E27FC236}">
                      <a16:creationId xmlns:a16="http://schemas.microsoft.com/office/drawing/2014/main" id="{FB4932E0-3852-597C-82CA-10189C9432FC}"/>
                    </a:ext>
                  </a:extLst>
                </p:cNvPr>
                <p:cNvSpPr>
                  <a:spLocks noChangeArrowheads="1"/>
                </p:cNvSpPr>
                <p:nvPr/>
              </p:nvSpPr>
              <p:spPr bwMode="auto">
                <a:xfrm rot="171099">
                  <a:off x="3932068" y="3151844"/>
                  <a:ext cx="291876" cy="65183"/>
                </a:xfrm>
                <a:custGeom>
                  <a:avLst/>
                  <a:gdLst>
                    <a:gd name="T0" fmla="*/ 44262 w 1251098"/>
                    <a:gd name="T1" fmla="*/ 183690 h 627321"/>
                    <a:gd name="T2" fmla="*/ 192974 w 1251098"/>
                    <a:gd name="T3" fmla="*/ 98909 h 627321"/>
                    <a:gd name="T4" fmla="*/ 479781 w 1251098"/>
                    <a:gd name="T5" fmla="*/ 120106 h 627321"/>
                    <a:gd name="T6" fmla="*/ 787837 w 1251098"/>
                    <a:gd name="T7" fmla="*/ 120106 h 627321"/>
                    <a:gd name="T8" fmla="*/ 1149000 w 1251098"/>
                    <a:gd name="T9" fmla="*/ 3536 h 627321"/>
                    <a:gd name="T10" fmla="*/ 1212735 w 1251098"/>
                    <a:gd name="T11" fmla="*/ 98909 h 627321"/>
                    <a:gd name="T12" fmla="*/ 1085269 w 1251098"/>
                    <a:gd name="T13" fmla="*/ 310864 h 627321"/>
                    <a:gd name="T14" fmla="*/ 1138376 w 1251098"/>
                    <a:gd name="T15" fmla="*/ 469827 h 627321"/>
                    <a:gd name="T16" fmla="*/ 1233981 w 1251098"/>
                    <a:gd name="T17" fmla="*/ 596999 h 627321"/>
                    <a:gd name="T18" fmla="*/ 1042772 w 1251098"/>
                    <a:gd name="T19" fmla="*/ 607598 h 627321"/>
                    <a:gd name="T20" fmla="*/ 745347 w 1251098"/>
                    <a:gd name="T21" fmla="*/ 491023 h 627321"/>
                    <a:gd name="T22" fmla="*/ 320445 w 1251098"/>
                    <a:gd name="T23" fmla="*/ 491023 h 627321"/>
                    <a:gd name="T24" fmla="*/ 44262 w 1251098"/>
                    <a:gd name="T25" fmla="*/ 469827 h 627321"/>
                    <a:gd name="T26" fmla="*/ 44262 w 1251098"/>
                    <a:gd name="T27" fmla="*/ 183690 h 627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1098"/>
                    <a:gd name="T43" fmla="*/ 0 h 627321"/>
                    <a:gd name="T44" fmla="*/ 1251098 w 1251098"/>
                    <a:gd name="T45" fmla="*/ 627321 h 627321"/>
                    <a:gd name="connsiteX0" fmla="*/ 44302 w 1251098"/>
                    <a:gd name="connsiteY0" fmla="*/ 184298 h 627321"/>
                    <a:gd name="connsiteX1" fmla="*/ 193158 w 1251098"/>
                    <a:gd name="connsiteY1" fmla="*/ 99237 h 627321"/>
                    <a:gd name="connsiteX2" fmla="*/ 480237 w 1251098"/>
                    <a:gd name="connsiteY2" fmla="*/ 120502 h 627321"/>
                    <a:gd name="connsiteX3" fmla="*/ 788581 w 1251098"/>
                    <a:gd name="connsiteY3" fmla="*/ 120502 h 627321"/>
                    <a:gd name="connsiteX4" fmla="*/ 1150088 w 1251098"/>
                    <a:gd name="connsiteY4" fmla="*/ 3544 h 627321"/>
                    <a:gd name="connsiteX5" fmla="*/ 1213884 w 1251098"/>
                    <a:gd name="connsiteY5" fmla="*/ 99237 h 627321"/>
                    <a:gd name="connsiteX6" fmla="*/ 1086293 w 1251098"/>
                    <a:gd name="connsiteY6" fmla="*/ 222730 h 627321"/>
                    <a:gd name="connsiteX7" fmla="*/ 1139456 w 1251098"/>
                    <a:gd name="connsiteY7" fmla="*/ 471377 h 627321"/>
                    <a:gd name="connsiteX8" fmla="*/ 1235149 w 1251098"/>
                    <a:gd name="connsiteY8" fmla="*/ 598967 h 627321"/>
                    <a:gd name="connsiteX9" fmla="*/ 1043763 w 1251098"/>
                    <a:gd name="connsiteY9" fmla="*/ 609600 h 627321"/>
                    <a:gd name="connsiteX10" fmla="*/ 746051 w 1251098"/>
                    <a:gd name="connsiteY10" fmla="*/ 492642 h 627321"/>
                    <a:gd name="connsiteX11" fmla="*/ 320749 w 1251098"/>
                    <a:gd name="connsiteY11" fmla="*/ 492642 h 627321"/>
                    <a:gd name="connsiteX12" fmla="*/ 44302 w 1251098"/>
                    <a:gd name="connsiteY12" fmla="*/ 471377 h 627321"/>
                    <a:gd name="connsiteX13" fmla="*/ 44302 w 1251098"/>
                    <a:gd name="connsiteY13" fmla="*/ 184298 h 627321"/>
                    <a:gd name="connsiteX0" fmla="*/ 44302 w 1251098"/>
                    <a:gd name="connsiteY0" fmla="*/ 236306 h 679329"/>
                    <a:gd name="connsiteX1" fmla="*/ 193158 w 1251098"/>
                    <a:gd name="connsiteY1" fmla="*/ 151245 h 679329"/>
                    <a:gd name="connsiteX2" fmla="*/ 480237 w 1251098"/>
                    <a:gd name="connsiteY2" fmla="*/ 172510 h 679329"/>
                    <a:gd name="connsiteX3" fmla="*/ 788581 w 1251098"/>
                    <a:gd name="connsiteY3" fmla="*/ 172510 h 679329"/>
                    <a:gd name="connsiteX4" fmla="*/ 1144477 w 1251098"/>
                    <a:gd name="connsiteY4" fmla="*/ 3544 h 679329"/>
                    <a:gd name="connsiteX5" fmla="*/ 1213884 w 1251098"/>
                    <a:gd name="connsiteY5" fmla="*/ 151245 h 679329"/>
                    <a:gd name="connsiteX6" fmla="*/ 1086293 w 1251098"/>
                    <a:gd name="connsiteY6" fmla="*/ 274738 h 679329"/>
                    <a:gd name="connsiteX7" fmla="*/ 1139456 w 1251098"/>
                    <a:gd name="connsiteY7" fmla="*/ 523385 h 679329"/>
                    <a:gd name="connsiteX8" fmla="*/ 1235149 w 1251098"/>
                    <a:gd name="connsiteY8" fmla="*/ 650975 h 679329"/>
                    <a:gd name="connsiteX9" fmla="*/ 1043763 w 1251098"/>
                    <a:gd name="connsiteY9" fmla="*/ 661608 h 679329"/>
                    <a:gd name="connsiteX10" fmla="*/ 746051 w 1251098"/>
                    <a:gd name="connsiteY10" fmla="*/ 544650 h 679329"/>
                    <a:gd name="connsiteX11" fmla="*/ 320749 w 1251098"/>
                    <a:gd name="connsiteY11" fmla="*/ 544650 h 679329"/>
                    <a:gd name="connsiteX12" fmla="*/ 44302 w 1251098"/>
                    <a:gd name="connsiteY12" fmla="*/ 523385 h 679329"/>
                    <a:gd name="connsiteX13" fmla="*/ 44302 w 1251098"/>
                    <a:gd name="connsiteY13" fmla="*/ 236306 h 679329"/>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086293 w 1251098"/>
                    <a:gd name="connsiteY6" fmla="*/ 284645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1098" h="689236">
                      <a:moveTo>
                        <a:pt x="44302" y="246213"/>
                      </a:moveTo>
                      <a:cubicBezTo>
                        <a:pt x="69111" y="184190"/>
                        <a:pt x="120502" y="171785"/>
                        <a:pt x="193158" y="161152"/>
                      </a:cubicBezTo>
                      <a:cubicBezTo>
                        <a:pt x="265814" y="150519"/>
                        <a:pt x="381000" y="178873"/>
                        <a:pt x="480237" y="182417"/>
                      </a:cubicBezTo>
                      <a:cubicBezTo>
                        <a:pt x="579474" y="185961"/>
                        <a:pt x="677874" y="210578"/>
                        <a:pt x="788581" y="182417"/>
                      </a:cubicBezTo>
                      <a:cubicBezTo>
                        <a:pt x="899288" y="154256"/>
                        <a:pt x="1069853" y="26902"/>
                        <a:pt x="1144477" y="13451"/>
                      </a:cubicBezTo>
                      <a:cubicBezTo>
                        <a:pt x="1219101" y="0"/>
                        <a:pt x="1243217" y="54037"/>
                        <a:pt x="1236325" y="101713"/>
                      </a:cubicBezTo>
                      <a:cubicBezTo>
                        <a:pt x="1229433" y="149389"/>
                        <a:pt x="1147319" y="145850"/>
                        <a:pt x="1103122" y="299506"/>
                      </a:cubicBezTo>
                      <a:cubicBezTo>
                        <a:pt x="1086977" y="371436"/>
                        <a:pt x="1117451" y="473063"/>
                        <a:pt x="1139456" y="533292"/>
                      </a:cubicBezTo>
                      <a:cubicBezTo>
                        <a:pt x="1161461" y="593521"/>
                        <a:pt x="1251098" y="637845"/>
                        <a:pt x="1235149" y="660882"/>
                      </a:cubicBezTo>
                      <a:cubicBezTo>
                        <a:pt x="1219200" y="683919"/>
                        <a:pt x="1125279" y="689236"/>
                        <a:pt x="1043763" y="671515"/>
                      </a:cubicBezTo>
                      <a:cubicBezTo>
                        <a:pt x="962247" y="653794"/>
                        <a:pt x="866553" y="574050"/>
                        <a:pt x="746051" y="554557"/>
                      </a:cubicBezTo>
                      <a:cubicBezTo>
                        <a:pt x="625549" y="535064"/>
                        <a:pt x="437707" y="558101"/>
                        <a:pt x="320749" y="554557"/>
                      </a:cubicBezTo>
                      <a:cubicBezTo>
                        <a:pt x="203791" y="551013"/>
                        <a:pt x="88604" y="588227"/>
                        <a:pt x="44302" y="533292"/>
                      </a:cubicBezTo>
                      <a:cubicBezTo>
                        <a:pt x="0" y="478357"/>
                        <a:pt x="19493" y="308236"/>
                        <a:pt x="44302" y="246213"/>
                      </a:cubicBezTo>
                      <a:close/>
                    </a:path>
                  </a:pathLst>
                </a:custGeom>
                <a:solidFill>
                  <a:schemeClr val="accent2"/>
                </a:solidFill>
                <a:ln w="9525" algn="ctr">
                  <a:noFill/>
                  <a:round/>
                  <a:headEnd/>
                  <a:tailEnd/>
                </a:ln>
              </p:spPr>
              <p:txBody>
                <a:bodyPr/>
                <a:lstStyle/>
                <a:p>
                  <a:pPr eaLnBrk="1" fontAlgn="auto" hangingPunct="1">
                    <a:spcBef>
                      <a:spcPts val="0"/>
                    </a:spcBef>
                    <a:spcAft>
                      <a:spcPts val="0"/>
                    </a:spcAft>
                    <a:defRPr/>
                  </a:pPr>
                  <a:endParaRPr lang="en-US" sz="1000" dirty="0">
                    <a:ln w="12700">
                      <a:solidFill>
                        <a:srgbClr val="F8F45A">
                          <a:satMod val="155000"/>
                        </a:srgbClr>
                      </a:solidFill>
                      <a:prstDash val="solid"/>
                    </a:ln>
                    <a:solidFill>
                      <a:schemeClr val="bg1"/>
                    </a:solidFill>
                    <a:effectLst>
                      <a:outerShdw blurRad="41275" dist="20320" dir="1800000" algn="tl" rotWithShape="0">
                        <a:srgbClr val="000000">
                          <a:alpha val="40000"/>
                        </a:srgbClr>
                      </a:outerShdw>
                    </a:effectLst>
                    <a:latin typeface="Calibri" panose="020F0502020204030204" pitchFamily="34" charset="0"/>
                  </a:endParaRPr>
                </a:p>
              </p:txBody>
            </p:sp>
          </p:grpSp>
        </p:grpSp>
        <p:sp>
          <p:nvSpPr>
            <p:cNvPr id="31829" name="TextBox 114">
              <a:extLst>
                <a:ext uri="{FF2B5EF4-FFF2-40B4-BE49-F238E27FC236}">
                  <a16:creationId xmlns:a16="http://schemas.microsoft.com/office/drawing/2014/main" id="{5996FC4A-1D1F-6694-0848-77939AD3E235}"/>
                </a:ext>
              </a:extLst>
            </p:cNvPr>
            <p:cNvSpPr txBox="1">
              <a:spLocks noChangeArrowheads="1"/>
            </p:cNvSpPr>
            <p:nvPr/>
          </p:nvSpPr>
          <p:spPr bwMode="auto">
            <a:xfrm>
              <a:off x="7595608" y="2208338"/>
              <a:ext cx="10683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Activated</a:t>
              </a:r>
            </a:p>
            <a:p>
              <a:pPr algn="ctr" eaLnBrk="1" hangingPunct="1">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T-cell</a:t>
              </a:r>
            </a:p>
          </p:txBody>
        </p:sp>
        <p:grpSp>
          <p:nvGrpSpPr>
            <p:cNvPr id="31830" name="Group 6">
              <a:extLst>
                <a:ext uri="{FF2B5EF4-FFF2-40B4-BE49-F238E27FC236}">
                  <a16:creationId xmlns:a16="http://schemas.microsoft.com/office/drawing/2014/main" id="{A206FE9A-FD47-D392-C9BA-75A7BDD0EE03}"/>
                </a:ext>
              </a:extLst>
            </p:cNvPr>
            <p:cNvGrpSpPr>
              <a:grpSpLocks/>
            </p:cNvGrpSpPr>
            <p:nvPr/>
          </p:nvGrpSpPr>
          <p:grpSpPr bwMode="auto">
            <a:xfrm rot="13681906">
              <a:off x="2945214" y="2927972"/>
              <a:ext cx="752994" cy="1008500"/>
              <a:chOff x="6479864" y="4035492"/>
              <a:chExt cx="753574" cy="1007937"/>
            </a:xfrm>
          </p:grpSpPr>
          <p:sp>
            <p:nvSpPr>
              <p:cNvPr id="31904" name="Freeform 53">
                <a:extLst>
                  <a:ext uri="{FF2B5EF4-FFF2-40B4-BE49-F238E27FC236}">
                    <a16:creationId xmlns:a16="http://schemas.microsoft.com/office/drawing/2014/main" id="{ADAA2534-E074-32B9-DF4B-A53EEA028B1A}"/>
                  </a:ext>
                </a:extLst>
              </p:cNvPr>
              <p:cNvSpPr>
                <a:spLocks noChangeArrowheads="1"/>
              </p:cNvSpPr>
              <p:nvPr/>
            </p:nvSpPr>
            <p:spPr bwMode="auto">
              <a:xfrm rot="7984404">
                <a:off x="6845360" y="4196382"/>
                <a:ext cx="548968" cy="227188"/>
              </a:xfrm>
              <a:custGeom>
                <a:avLst/>
                <a:gdLst>
                  <a:gd name="T0" fmla="*/ 44262 w 1251098"/>
                  <a:gd name="T1" fmla="*/ 183690 h 627321"/>
                  <a:gd name="T2" fmla="*/ 192974 w 1251098"/>
                  <a:gd name="T3" fmla="*/ 98909 h 627321"/>
                  <a:gd name="T4" fmla="*/ 479781 w 1251098"/>
                  <a:gd name="T5" fmla="*/ 120106 h 627321"/>
                  <a:gd name="T6" fmla="*/ 787837 w 1251098"/>
                  <a:gd name="T7" fmla="*/ 120106 h 627321"/>
                  <a:gd name="T8" fmla="*/ 1149000 w 1251098"/>
                  <a:gd name="T9" fmla="*/ 3536 h 627321"/>
                  <a:gd name="T10" fmla="*/ 1212735 w 1251098"/>
                  <a:gd name="T11" fmla="*/ 98909 h 627321"/>
                  <a:gd name="T12" fmla="*/ 1085269 w 1251098"/>
                  <a:gd name="T13" fmla="*/ 310864 h 627321"/>
                  <a:gd name="T14" fmla="*/ 1138376 w 1251098"/>
                  <a:gd name="T15" fmla="*/ 469827 h 627321"/>
                  <a:gd name="T16" fmla="*/ 1233981 w 1251098"/>
                  <a:gd name="T17" fmla="*/ 596999 h 627321"/>
                  <a:gd name="T18" fmla="*/ 1042772 w 1251098"/>
                  <a:gd name="T19" fmla="*/ 607598 h 627321"/>
                  <a:gd name="T20" fmla="*/ 745347 w 1251098"/>
                  <a:gd name="T21" fmla="*/ 491023 h 627321"/>
                  <a:gd name="T22" fmla="*/ 320445 w 1251098"/>
                  <a:gd name="T23" fmla="*/ 491023 h 627321"/>
                  <a:gd name="T24" fmla="*/ 44262 w 1251098"/>
                  <a:gd name="T25" fmla="*/ 469827 h 627321"/>
                  <a:gd name="T26" fmla="*/ 44262 w 1251098"/>
                  <a:gd name="T27" fmla="*/ 183690 h 627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1098"/>
                  <a:gd name="T43" fmla="*/ 0 h 627321"/>
                  <a:gd name="T44" fmla="*/ 1251098 w 1251098"/>
                  <a:gd name="T45" fmla="*/ 627321 h 627321"/>
                  <a:gd name="connsiteX0" fmla="*/ 44302 w 1251098"/>
                  <a:gd name="connsiteY0" fmla="*/ 184298 h 627321"/>
                  <a:gd name="connsiteX1" fmla="*/ 193158 w 1251098"/>
                  <a:gd name="connsiteY1" fmla="*/ 99237 h 627321"/>
                  <a:gd name="connsiteX2" fmla="*/ 480237 w 1251098"/>
                  <a:gd name="connsiteY2" fmla="*/ 120502 h 627321"/>
                  <a:gd name="connsiteX3" fmla="*/ 788581 w 1251098"/>
                  <a:gd name="connsiteY3" fmla="*/ 120502 h 627321"/>
                  <a:gd name="connsiteX4" fmla="*/ 1150088 w 1251098"/>
                  <a:gd name="connsiteY4" fmla="*/ 3544 h 627321"/>
                  <a:gd name="connsiteX5" fmla="*/ 1213884 w 1251098"/>
                  <a:gd name="connsiteY5" fmla="*/ 99237 h 627321"/>
                  <a:gd name="connsiteX6" fmla="*/ 1086293 w 1251098"/>
                  <a:gd name="connsiteY6" fmla="*/ 222730 h 627321"/>
                  <a:gd name="connsiteX7" fmla="*/ 1139456 w 1251098"/>
                  <a:gd name="connsiteY7" fmla="*/ 471377 h 627321"/>
                  <a:gd name="connsiteX8" fmla="*/ 1235149 w 1251098"/>
                  <a:gd name="connsiteY8" fmla="*/ 598967 h 627321"/>
                  <a:gd name="connsiteX9" fmla="*/ 1043763 w 1251098"/>
                  <a:gd name="connsiteY9" fmla="*/ 609600 h 627321"/>
                  <a:gd name="connsiteX10" fmla="*/ 746051 w 1251098"/>
                  <a:gd name="connsiteY10" fmla="*/ 492642 h 627321"/>
                  <a:gd name="connsiteX11" fmla="*/ 320749 w 1251098"/>
                  <a:gd name="connsiteY11" fmla="*/ 492642 h 627321"/>
                  <a:gd name="connsiteX12" fmla="*/ 44302 w 1251098"/>
                  <a:gd name="connsiteY12" fmla="*/ 471377 h 627321"/>
                  <a:gd name="connsiteX13" fmla="*/ 44302 w 1251098"/>
                  <a:gd name="connsiteY13" fmla="*/ 184298 h 627321"/>
                  <a:gd name="connsiteX0" fmla="*/ 44302 w 1251098"/>
                  <a:gd name="connsiteY0" fmla="*/ 236306 h 679329"/>
                  <a:gd name="connsiteX1" fmla="*/ 193158 w 1251098"/>
                  <a:gd name="connsiteY1" fmla="*/ 151245 h 679329"/>
                  <a:gd name="connsiteX2" fmla="*/ 480237 w 1251098"/>
                  <a:gd name="connsiteY2" fmla="*/ 172510 h 679329"/>
                  <a:gd name="connsiteX3" fmla="*/ 788581 w 1251098"/>
                  <a:gd name="connsiteY3" fmla="*/ 172510 h 679329"/>
                  <a:gd name="connsiteX4" fmla="*/ 1144477 w 1251098"/>
                  <a:gd name="connsiteY4" fmla="*/ 3544 h 679329"/>
                  <a:gd name="connsiteX5" fmla="*/ 1213884 w 1251098"/>
                  <a:gd name="connsiteY5" fmla="*/ 151245 h 679329"/>
                  <a:gd name="connsiteX6" fmla="*/ 1086293 w 1251098"/>
                  <a:gd name="connsiteY6" fmla="*/ 274738 h 679329"/>
                  <a:gd name="connsiteX7" fmla="*/ 1139456 w 1251098"/>
                  <a:gd name="connsiteY7" fmla="*/ 523385 h 679329"/>
                  <a:gd name="connsiteX8" fmla="*/ 1235149 w 1251098"/>
                  <a:gd name="connsiteY8" fmla="*/ 650975 h 679329"/>
                  <a:gd name="connsiteX9" fmla="*/ 1043763 w 1251098"/>
                  <a:gd name="connsiteY9" fmla="*/ 661608 h 679329"/>
                  <a:gd name="connsiteX10" fmla="*/ 746051 w 1251098"/>
                  <a:gd name="connsiteY10" fmla="*/ 544650 h 679329"/>
                  <a:gd name="connsiteX11" fmla="*/ 320749 w 1251098"/>
                  <a:gd name="connsiteY11" fmla="*/ 544650 h 679329"/>
                  <a:gd name="connsiteX12" fmla="*/ 44302 w 1251098"/>
                  <a:gd name="connsiteY12" fmla="*/ 523385 h 679329"/>
                  <a:gd name="connsiteX13" fmla="*/ 44302 w 1251098"/>
                  <a:gd name="connsiteY13" fmla="*/ 236306 h 679329"/>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086293 w 1251098"/>
                  <a:gd name="connsiteY6" fmla="*/ 284645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1098" h="689236">
                    <a:moveTo>
                      <a:pt x="44302" y="246213"/>
                    </a:moveTo>
                    <a:cubicBezTo>
                      <a:pt x="69111" y="184190"/>
                      <a:pt x="120502" y="171785"/>
                      <a:pt x="193158" y="161152"/>
                    </a:cubicBezTo>
                    <a:cubicBezTo>
                      <a:pt x="265814" y="150519"/>
                      <a:pt x="381000" y="178873"/>
                      <a:pt x="480237" y="182417"/>
                    </a:cubicBezTo>
                    <a:cubicBezTo>
                      <a:pt x="579474" y="185961"/>
                      <a:pt x="677874" y="210578"/>
                      <a:pt x="788581" y="182417"/>
                    </a:cubicBezTo>
                    <a:cubicBezTo>
                      <a:pt x="899288" y="154256"/>
                      <a:pt x="1069853" y="26902"/>
                      <a:pt x="1144477" y="13451"/>
                    </a:cubicBezTo>
                    <a:cubicBezTo>
                      <a:pt x="1219101" y="0"/>
                      <a:pt x="1243217" y="54037"/>
                      <a:pt x="1236325" y="101713"/>
                    </a:cubicBezTo>
                    <a:cubicBezTo>
                      <a:pt x="1229433" y="149389"/>
                      <a:pt x="1147319" y="145850"/>
                      <a:pt x="1103122" y="299506"/>
                    </a:cubicBezTo>
                    <a:cubicBezTo>
                      <a:pt x="1086977" y="371436"/>
                      <a:pt x="1117451" y="473063"/>
                      <a:pt x="1139456" y="533292"/>
                    </a:cubicBezTo>
                    <a:cubicBezTo>
                      <a:pt x="1161461" y="593521"/>
                      <a:pt x="1251098" y="637845"/>
                      <a:pt x="1235149" y="660882"/>
                    </a:cubicBezTo>
                    <a:cubicBezTo>
                      <a:pt x="1219200" y="683919"/>
                      <a:pt x="1125279" y="689236"/>
                      <a:pt x="1043763" y="671515"/>
                    </a:cubicBezTo>
                    <a:cubicBezTo>
                      <a:pt x="962247" y="653794"/>
                      <a:pt x="866553" y="574050"/>
                      <a:pt x="746051" y="554557"/>
                    </a:cubicBezTo>
                    <a:cubicBezTo>
                      <a:pt x="625549" y="535064"/>
                      <a:pt x="437707" y="558101"/>
                      <a:pt x="320749" y="554557"/>
                    </a:cubicBezTo>
                    <a:cubicBezTo>
                      <a:pt x="203791" y="551013"/>
                      <a:pt x="88604" y="588227"/>
                      <a:pt x="44302" y="533292"/>
                    </a:cubicBezTo>
                    <a:cubicBezTo>
                      <a:pt x="0" y="478357"/>
                      <a:pt x="19493" y="308236"/>
                      <a:pt x="44302" y="246213"/>
                    </a:cubicBezTo>
                    <a:close/>
                  </a:path>
                </a:pathLst>
              </a:custGeom>
              <a:solidFill>
                <a:srgbClr val="00B0F0"/>
              </a:solidFill>
              <a:ln w="9525" algn="ctr">
                <a:noFill/>
                <a:round/>
                <a:headEnd/>
                <a:tailEnd/>
              </a:ln>
            </p:spPr>
            <p:txBody>
              <a:bodyPr/>
              <a:lstStyle/>
              <a:p>
                <a:pPr eaLnBrk="1" fontAlgn="auto" hangingPunct="1">
                  <a:spcBef>
                    <a:spcPts val="0"/>
                  </a:spcBef>
                  <a:spcAft>
                    <a:spcPts val="0"/>
                  </a:spcAft>
                  <a:defRPr/>
                </a:pPr>
                <a:endParaRPr lang="en-US" sz="1000" dirty="0">
                  <a:ln w="12700">
                    <a:solidFill>
                      <a:srgbClr val="F8F45A">
                        <a:satMod val="155000"/>
                      </a:srgbClr>
                    </a:solidFill>
                    <a:prstDash val="solid"/>
                  </a:ln>
                  <a:solidFill>
                    <a:schemeClr val="bg1"/>
                  </a:solidFill>
                  <a:effectLst>
                    <a:outerShdw blurRad="41275" dist="20320" dir="1800000" algn="tl" rotWithShape="0">
                      <a:srgbClr val="000000">
                        <a:alpha val="40000"/>
                      </a:srgbClr>
                    </a:outerShdw>
                  </a:effectLst>
                  <a:latin typeface="Calibri" panose="020F0502020204030204" pitchFamily="34" charset="0"/>
                </a:endParaRPr>
              </a:p>
            </p:txBody>
          </p:sp>
          <p:sp>
            <p:nvSpPr>
              <p:cNvPr id="31905" name="Freeform 80">
                <a:extLst>
                  <a:ext uri="{FF2B5EF4-FFF2-40B4-BE49-F238E27FC236}">
                    <a16:creationId xmlns:a16="http://schemas.microsoft.com/office/drawing/2014/main" id="{9DE9E8F3-324F-F168-AE56-DFE654D32B28}"/>
                  </a:ext>
                </a:extLst>
              </p:cNvPr>
              <p:cNvSpPr/>
              <p:nvPr/>
            </p:nvSpPr>
            <p:spPr bwMode="auto">
              <a:xfrm rot="7984404">
                <a:off x="6407906" y="4618776"/>
                <a:ext cx="496611" cy="352696"/>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sp>
            <p:nvSpPr>
              <p:cNvPr id="31906" name="Freeform 81">
                <a:extLst>
                  <a:ext uri="{FF2B5EF4-FFF2-40B4-BE49-F238E27FC236}">
                    <a16:creationId xmlns:a16="http://schemas.microsoft.com/office/drawing/2014/main" id="{27F73B78-8E6B-9ABE-52F6-D61071BBBD5D}"/>
                  </a:ext>
                </a:extLst>
              </p:cNvPr>
              <p:cNvSpPr/>
              <p:nvPr/>
            </p:nvSpPr>
            <p:spPr bwMode="auto">
              <a:xfrm rot="7984404">
                <a:off x="6803330" y="4480755"/>
                <a:ext cx="160248" cy="162050"/>
              </a:xfrm>
              <a:custGeom>
                <a:avLst/>
                <a:gdLst>
                  <a:gd name="connsiteX0" fmla="*/ 419986 w 458972"/>
                  <a:gd name="connsiteY0" fmla="*/ 30126 h 483782"/>
                  <a:gd name="connsiteX1" fmla="*/ 292396 w 458972"/>
                  <a:gd name="connsiteY1" fmla="*/ 51391 h 483782"/>
                  <a:gd name="connsiteX2" fmla="*/ 90377 w 458972"/>
                  <a:gd name="connsiteY2" fmla="*/ 30126 h 483782"/>
                  <a:gd name="connsiteX3" fmla="*/ 5316 w 458972"/>
                  <a:gd name="connsiteY3" fmla="*/ 232145 h 483782"/>
                  <a:gd name="connsiteX4" fmla="*/ 58479 w 458972"/>
                  <a:gd name="connsiteY4" fmla="*/ 444796 h 483782"/>
                  <a:gd name="connsiteX5" fmla="*/ 292396 w 458972"/>
                  <a:gd name="connsiteY5" fmla="*/ 466061 h 483782"/>
                  <a:gd name="connsiteX6" fmla="*/ 430619 w 458972"/>
                  <a:gd name="connsiteY6" fmla="*/ 412898 h 483782"/>
                  <a:gd name="connsiteX7" fmla="*/ 345558 w 458972"/>
                  <a:gd name="connsiteY7" fmla="*/ 338470 h 483782"/>
                  <a:gd name="connsiteX8" fmla="*/ 430619 w 458972"/>
                  <a:gd name="connsiteY8" fmla="*/ 264042 h 483782"/>
                  <a:gd name="connsiteX9" fmla="*/ 324293 w 458972"/>
                  <a:gd name="connsiteY9" fmla="*/ 157717 h 483782"/>
                  <a:gd name="connsiteX10" fmla="*/ 441251 w 458972"/>
                  <a:gd name="connsiteY10" fmla="*/ 83289 h 483782"/>
                  <a:gd name="connsiteX11" fmla="*/ 419986 w 458972"/>
                  <a:gd name="connsiteY11" fmla="*/ 30126 h 48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972" h="483782">
                    <a:moveTo>
                      <a:pt x="419986" y="30126"/>
                    </a:moveTo>
                    <a:cubicBezTo>
                      <a:pt x="395177" y="24810"/>
                      <a:pt x="347331" y="51391"/>
                      <a:pt x="292396" y="51391"/>
                    </a:cubicBezTo>
                    <a:cubicBezTo>
                      <a:pt x="237461" y="51391"/>
                      <a:pt x="138224" y="0"/>
                      <a:pt x="90377" y="30126"/>
                    </a:cubicBezTo>
                    <a:cubicBezTo>
                      <a:pt x="42530" y="60252"/>
                      <a:pt x="10632" y="163033"/>
                      <a:pt x="5316" y="232145"/>
                    </a:cubicBezTo>
                    <a:cubicBezTo>
                      <a:pt x="0" y="301257"/>
                      <a:pt x="10632" y="405810"/>
                      <a:pt x="58479" y="444796"/>
                    </a:cubicBezTo>
                    <a:cubicBezTo>
                      <a:pt x="106326" y="483782"/>
                      <a:pt x="230373" y="471377"/>
                      <a:pt x="292396" y="466061"/>
                    </a:cubicBezTo>
                    <a:cubicBezTo>
                      <a:pt x="354419" y="460745"/>
                      <a:pt x="421759" y="434163"/>
                      <a:pt x="430619" y="412898"/>
                    </a:cubicBezTo>
                    <a:cubicBezTo>
                      <a:pt x="439479" y="391633"/>
                      <a:pt x="345558" y="363279"/>
                      <a:pt x="345558" y="338470"/>
                    </a:cubicBezTo>
                    <a:cubicBezTo>
                      <a:pt x="345558" y="313661"/>
                      <a:pt x="434163" y="294168"/>
                      <a:pt x="430619" y="264042"/>
                    </a:cubicBezTo>
                    <a:cubicBezTo>
                      <a:pt x="427075" y="233917"/>
                      <a:pt x="322521" y="187843"/>
                      <a:pt x="324293" y="157717"/>
                    </a:cubicBezTo>
                    <a:cubicBezTo>
                      <a:pt x="326065" y="127592"/>
                      <a:pt x="423530" y="106326"/>
                      <a:pt x="441251" y="83289"/>
                    </a:cubicBezTo>
                    <a:cubicBezTo>
                      <a:pt x="458972" y="60252"/>
                      <a:pt x="444795" y="35442"/>
                      <a:pt x="419986" y="30126"/>
                    </a:cubicBezTo>
                    <a:close/>
                  </a:path>
                </a:pathLst>
              </a:custGeom>
              <a:solidFill>
                <a:schemeClr val="accent5"/>
              </a:solidFill>
              <a:ln w="9525" cap="flat" cmpd="sng" algn="ctr">
                <a:no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grpSp>
        <p:sp>
          <p:nvSpPr>
            <p:cNvPr id="31831" name="Freeform 83">
              <a:extLst>
                <a:ext uri="{FF2B5EF4-FFF2-40B4-BE49-F238E27FC236}">
                  <a16:creationId xmlns:a16="http://schemas.microsoft.com/office/drawing/2014/main" id="{61B1925B-9429-4651-4E99-C17423D44473}"/>
                </a:ext>
              </a:extLst>
            </p:cNvPr>
            <p:cNvSpPr>
              <a:spLocks noChangeAspect="1"/>
            </p:cNvSpPr>
            <p:nvPr/>
          </p:nvSpPr>
          <p:spPr bwMode="auto">
            <a:xfrm rot="8526252">
              <a:off x="3368823" y="3464049"/>
              <a:ext cx="490538" cy="420688"/>
            </a:xfrm>
            <a:custGeom>
              <a:avLst/>
              <a:gdLst>
                <a:gd name="connsiteX0" fmla="*/ 15081 w 748506"/>
                <a:gd name="connsiteY0" fmla="*/ 74216 h 610791"/>
                <a:gd name="connsiteX1" fmla="*/ 12700 w 748506"/>
                <a:gd name="connsiteY1" fmla="*/ 19447 h 610791"/>
                <a:gd name="connsiteX2" fmla="*/ 91281 w 748506"/>
                <a:gd name="connsiteY2" fmla="*/ 28972 h 610791"/>
                <a:gd name="connsiteX3" fmla="*/ 341313 w 748506"/>
                <a:gd name="connsiteY3" fmla="*/ 193279 h 610791"/>
                <a:gd name="connsiteX4" fmla="*/ 455613 w 748506"/>
                <a:gd name="connsiteY4" fmla="*/ 259954 h 610791"/>
                <a:gd name="connsiteX5" fmla="*/ 524669 w 748506"/>
                <a:gd name="connsiteY5" fmla="*/ 228997 h 610791"/>
                <a:gd name="connsiteX6" fmla="*/ 612775 w 748506"/>
                <a:gd name="connsiteY6" fmla="*/ 224235 h 610791"/>
                <a:gd name="connsiteX7" fmla="*/ 729456 w 748506"/>
                <a:gd name="connsiteY7" fmla="*/ 302816 h 610791"/>
                <a:gd name="connsiteX8" fmla="*/ 727075 w 748506"/>
                <a:gd name="connsiteY8" fmla="*/ 367110 h 610791"/>
                <a:gd name="connsiteX9" fmla="*/ 700881 w 748506"/>
                <a:gd name="connsiteY9" fmla="*/ 388541 h 610791"/>
                <a:gd name="connsiteX10" fmla="*/ 665163 w 748506"/>
                <a:gd name="connsiteY10" fmla="*/ 350441 h 610791"/>
                <a:gd name="connsiteX11" fmla="*/ 588963 w 748506"/>
                <a:gd name="connsiteY11" fmla="*/ 326629 h 610791"/>
                <a:gd name="connsiteX12" fmla="*/ 510381 w 748506"/>
                <a:gd name="connsiteY12" fmla="*/ 379016 h 610791"/>
                <a:gd name="connsiteX13" fmla="*/ 479425 w 748506"/>
                <a:gd name="connsiteY13" fmla="*/ 471885 h 610791"/>
                <a:gd name="connsiteX14" fmla="*/ 505619 w 748506"/>
                <a:gd name="connsiteY14" fmla="*/ 533797 h 610791"/>
                <a:gd name="connsiteX15" fmla="*/ 555625 w 748506"/>
                <a:gd name="connsiteY15" fmla="*/ 567135 h 610791"/>
                <a:gd name="connsiteX16" fmla="*/ 534194 w 748506"/>
                <a:gd name="connsiteY16" fmla="*/ 593329 h 610791"/>
                <a:gd name="connsiteX17" fmla="*/ 465138 w 748506"/>
                <a:gd name="connsiteY17" fmla="*/ 600472 h 610791"/>
                <a:gd name="connsiteX18" fmla="*/ 379413 w 748506"/>
                <a:gd name="connsiteY18" fmla="*/ 531416 h 610791"/>
                <a:gd name="connsiteX19" fmla="*/ 355600 w 748506"/>
                <a:gd name="connsiteY19" fmla="*/ 450454 h 610791"/>
                <a:gd name="connsiteX20" fmla="*/ 391319 w 748506"/>
                <a:gd name="connsiteY20" fmla="*/ 350441 h 610791"/>
                <a:gd name="connsiteX21" fmla="*/ 291306 w 748506"/>
                <a:gd name="connsiteY21" fmla="*/ 276622 h 610791"/>
                <a:gd name="connsiteX22" fmla="*/ 184150 w 748506"/>
                <a:gd name="connsiteY22" fmla="*/ 198041 h 610791"/>
                <a:gd name="connsiteX23" fmla="*/ 15081 w 748506"/>
                <a:gd name="connsiteY23" fmla="*/ 74216 h 61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8506" h="610791">
                  <a:moveTo>
                    <a:pt x="15081" y="74216"/>
                  </a:moveTo>
                  <a:cubicBezTo>
                    <a:pt x="7540" y="50602"/>
                    <a:pt x="0" y="26988"/>
                    <a:pt x="12700" y="19447"/>
                  </a:cubicBezTo>
                  <a:cubicBezTo>
                    <a:pt x="25400" y="11906"/>
                    <a:pt x="36512" y="0"/>
                    <a:pt x="91281" y="28972"/>
                  </a:cubicBezTo>
                  <a:cubicBezTo>
                    <a:pt x="146050" y="57944"/>
                    <a:pt x="280591" y="154782"/>
                    <a:pt x="341313" y="193279"/>
                  </a:cubicBezTo>
                  <a:cubicBezTo>
                    <a:pt x="402035" y="231776"/>
                    <a:pt x="425054" y="254001"/>
                    <a:pt x="455613" y="259954"/>
                  </a:cubicBezTo>
                  <a:cubicBezTo>
                    <a:pt x="486172" y="265907"/>
                    <a:pt x="498475" y="234950"/>
                    <a:pt x="524669" y="228997"/>
                  </a:cubicBezTo>
                  <a:cubicBezTo>
                    <a:pt x="550863" y="223044"/>
                    <a:pt x="578644" y="211932"/>
                    <a:pt x="612775" y="224235"/>
                  </a:cubicBezTo>
                  <a:cubicBezTo>
                    <a:pt x="646906" y="236538"/>
                    <a:pt x="710406" y="279004"/>
                    <a:pt x="729456" y="302816"/>
                  </a:cubicBezTo>
                  <a:cubicBezTo>
                    <a:pt x="748506" y="326628"/>
                    <a:pt x="731838" y="352822"/>
                    <a:pt x="727075" y="367110"/>
                  </a:cubicBezTo>
                  <a:cubicBezTo>
                    <a:pt x="722312" y="381398"/>
                    <a:pt x="711200" y="391319"/>
                    <a:pt x="700881" y="388541"/>
                  </a:cubicBezTo>
                  <a:cubicBezTo>
                    <a:pt x="690562" y="385763"/>
                    <a:pt x="683816" y="360760"/>
                    <a:pt x="665163" y="350441"/>
                  </a:cubicBezTo>
                  <a:cubicBezTo>
                    <a:pt x="646510" y="340122"/>
                    <a:pt x="614760" y="321867"/>
                    <a:pt x="588963" y="326629"/>
                  </a:cubicBezTo>
                  <a:cubicBezTo>
                    <a:pt x="563166" y="331391"/>
                    <a:pt x="528637" y="354807"/>
                    <a:pt x="510381" y="379016"/>
                  </a:cubicBezTo>
                  <a:cubicBezTo>
                    <a:pt x="492125" y="403225"/>
                    <a:pt x="480219" y="446088"/>
                    <a:pt x="479425" y="471885"/>
                  </a:cubicBezTo>
                  <a:cubicBezTo>
                    <a:pt x="478631" y="497682"/>
                    <a:pt x="492919" y="517922"/>
                    <a:pt x="505619" y="533797"/>
                  </a:cubicBezTo>
                  <a:cubicBezTo>
                    <a:pt x="518319" y="549672"/>
                    <a:pt x="550863" y="557213"/>
                    <a:pt x="555625" y="567135"/>
                  </a:cubicBezTo>
                  <a:cubicBezTo>
                    <a:pt x="560387" y="577057"/>
                    <a:pt x="549275" y="587773"/>
                    <a:pt x="534194" y="593329"/>
                  </a:cubicBezTo>
                  <a:cubicBezTo>
                    <a:pt x="519113" y="598885"/>
                    <a:pt x="490935" y="610791"/>
                    <a:pt x="465138" y="600472"/>
                  </a:cubicBezTo>
                  <a:cubicBezTo>
                    <a:pt x="439341" y="590153"/>
                    <a:pt x="397669" y="556419"/>
                    <a:pt x="379413" y="531416"/>
                  </a:cubicBezTo>
                  <a:cubicBezTo>
                    <a:pt x="361157" y="506413"/>
                    <a:pt x="353616" y="480617"/>
                    <a:pt x="355600" y="450454"/>
                  </a:cubicBezTo>
                  <a:cubicBezTo>
                    <a:pt x="357584" y="420291"/>
                    <a:pt x="402035" y="379413"/>
                    <a:pt x="391319" y="350441"/>
                  </a:cubicBezTo>
                  <a:cubicBezTo>
                    <a:pt x="380603" y="321469"/>
                    <a:pt x="291306" y="276622"/>
                    <a:pt x="291306" y="276622"/>
                  </a:cubicBezTo>
                  <a:lnTo>
                    <a:pt x="184150" y="198041"/>
                  </a:lnTo>
                  <a:lnTo>
                    <a:pt x="15081" y="74216"/>
                  </a:lnTo>
                  <a:close/>
                </a:path>
              </a:pathLst>
            </a:custGeom>
            <a:solidFill>
              <a:srgbClr val="00B050"/>
            </a:solidFill>
            <a:ln w="9525">
              <a:noFill/>
              <a:miter lim="800000"/>
              <a:headEnd/>
              <a:tailEnd/>
            </a:ln>
          </p:spPr>
          <p:txBody>
            <a:bodyPr anchor="ctr"/>
            <a:lstStyle/>
            <a:p>
              <a:pPr algn="ctr" eaLnBrk="1" fontAlgn="auto" hangingPunct="1">
                <a:spcBef>
                  <a:spcPts val="0"/>
                </a:spcBef>
                <a:spcAft>
                  <a:spcPts val="0"/>
                </a:spcAft>
                <a:defRPr/>
              </a:pPr>
              <a:endParaRPr lang="en-US" sz="1400" dirty="0">
                <a:solidFill>
                  <a:schemeClr val="bg1"/>
                </a:solidFill>
                <a:latin typeface="Calibri" panose="020F0502020204030204" pitchFamily="34" charset="0"/>
                <a:ea typeface="MS PGothic" pitchFamily="34" charset="-128"/>
              </a:endParaRPr>
            </a:p>
          </p:txBody>
        </p:sp>
        <p:sp>
          <p:nvSpPr>
            <p:cNvPr id="31832" name="Can 13">
              <a:extLst>
                <a:ext uri="{FF2B5EF4-FFF2-40B4-BE49-F238E27FC236}">
                  <a16:creationId xmlns:a16="http://schemas.microsoft.com/office/drawing/2014/main" id="{B77EE1D1-C8F6-0530-773B-68F8393CE56A}"/>
                </a:ext>
              </a:extLst>
            </p:cNvPr>
            <p:cNvSpPr/>
            <p:nvPr/>
          </p:nvSpPr>
          <p:spPr bwMode="auto">
            <a:xfrm rot="5400000">
              <a:off x="2833448" y="4205427"/>
              <a:ext cx="96837" cy="548640"/>
            </a:xfrm>
            <a:prstGeom prst="can">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9525" cap="flat" cmpd="sng" algn="ctr">
              <a:noFill/>
              <a:prstDash val="solid"/>
              <a:round/>
              <a:headEnd type="none" w="med" len="med"/>
              <a:tailEnd type="none" w="med" len="med"/>
            </a:ln>
            <a:effectLst/>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dirty="0">
                <a:solidFill>
                  <a:schemeClr val="bg1"/>
                </a:solidFill>
                <a:latin typeface="Calibri" panose="020F0502020204030204" pitchFamily="34" charset="0"/>
              </a:endParaRPr>
            </a:p>
          </p:txBody>
        </p:sp>
        <p:sp>
          <p:nvSpPr>
            <p:cNvPr id="31833" name="TextBox 82">
              <a:extLst>
                <a:ext uri="{FF2B5EF4-FFF2-40B4-BE49-F238E27FC236}">
                  <a16:creationId xmlns:a16="http://schemas.microsoft.com/office/drawing/2014/main" id="{E47A1F03-544B-7C54-20E4-A380F81BF495}"/>
                </a:ext>
              </a:extLst>
            </p:cNvPr>
            <p:cNvSpPr txBox="1">
              <a:spLocks noChangeArrowheads="1"/>
            </p:cNvSpPr>
            <p:nvPr/>
          </p:nvSpPr>
          <p:spPr bwMode="auto">
            <a:xfrm>
              <a:off x="3888027" y="3505176"/>
              <a:ext cx="631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CD28</a:t>
              </a:r>
            </a:p>
          </p:txBody>
        </p:sp>
        <p:sp>
          <p:nvSpPr>
            <p:cNvPr id="31834" name="TextBox 107">
              <a:extLst>
                <a:ext uri="{FF2B5EF4-FFF2-40B4-BE49-F238E27FC236}">
                  <a16:creationId xmlns:a16="http://schemas.microsoft.com/office/drawing/2014/main" id="{FAA25D7B-EB77-CD92-C242-207F47F6E18C}"/>
                </a:ext>
              </a:extLst>
            </p:cNvPr>
            <p:cNvSpPr txBox="1">
              <a:spLocks noChangeArrowheads="1"/>
            </p:cNvSpPr>
            <p:nvPr/>
          </p:nvSpPr>
          <p:spPr bwMode="auto">
            <a:xfrm>
              <a:off x="2246110" y="4288687"/>
              <a:ext cx="4042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B7</a:t>
              </a:r>
            </a:p>
          </p:txBody>
        </p:sp>
        <p:sp>
          <p:nvSpPr>
            <p:cNvPr id="31835" name="TextBox 115">
              <a:extLst>
                <a:ext uri="{FF2B5EF4-FFF2-40B4-BE49-F238E27FC236}">
                  <a16:creationId xmlns:a16="http://schemas.microsoft.com/office/drawing/2014/main" id="{37B08EC3-5F74-1F9A-61D5-5AC2A5E16AED}"/>
                </a:ext>
              </a:extLst>
            </p:cNvPr>
            <p:cNvSpPr txBox="1">
              <a:spLocks noChangeArrowheads="1"/>
            </p:cNvSpPr>
            <p:nvPr/>
          </p:nvSpPr>
          <p:spPr bwMode="auto">
            <a:xfrm>
              <a:off x="2291894" y="5064250"/>
              <a:ext cx="20093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Inhibitory signal blocked</a:t>
              </a:r>
            </a:p>
            <a:p>
              <a:pPr algn="ctr" eaLnBrk="1" hangingPunct="1">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 by antibody binding</a:t>
              </a:r>
            </a:p>
          </p:txBody>
        </p:sp>
        <p:sp>
          <p:nvSpPr>
            <p:cNvPr id="31854" name="TextBox 115">
              <a:extLst>
                <a:ext uri="{FF2B5EF4-FFF2-40B4-BE49-F238E27FC236}">
                  <a16:creationId xmlns:a16="http://schemas.microsoft.com/office/drawing/2014/main" id="{AB980CB0-9558-11F6-1597-7B4F68EA3F16}"/>
                </a:ext>
              </a:extLst>
            </p:cNvPr>
            <p:cNvSpPr txBox="1">
              <a:spLocks noChangeArrowheads="1"/>
            </p:cNvSpPr>
            <p:nvPr/>
          </p:nvSpPr>
          <p:spPr bwMode="auto">
            <a:xfrm>
              <a:off x="2637802" y="2752561"/>
              <a:ext cx="14771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Activating signals</a:t>
              </a:r>
            </a:p>
          </p:txBody>
        </p:sp>
        <p:sp>
          <p:nvSpPr>
            <p:cNvPr id="31855" name="TextBox 97">
              <a:extLst>
                <a:ext uri="{FF2B5EF4-FFF2-40B4-BE49-F238E27FC236}">
                  <a16:creationId xmlns:a16="http://schemas.microsoft.com/office/drawing/2014/main" id="{2E973615-3A46-4EC1-26C9-C54FB72EDC4A}"/>
                </a:ext>
              </a:extLst>
            </p:cNvPr>
            <p:cNvSpPr txBox="1">
              <a:spLocks noChangeArrowheads="1"/>
            </p:cNvSpPr>
            <p:nvPr/>
          </p:nvSpPr>
          <p:spPr bwMode="auto">
            <a:xfrm>
              <a:off x="9183783" y="3266735"/>
              <a:ext cx="6030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MHC</a:t>
              </a:r>
            </a:p>
          </p:txBody>
        </p:sp>
        <p:sp>
          <p:nvSpPr>
            <p:cNvPr id="31856" name="TextBox 97">
              <a:extLst>
                <a:ext uri="{FF2B5EF4-FFF2-40B4-BE49-F238E27FC236}">
                  <a16:creationId xmlns:a16="http://schemas.microsoft.com/office/drawing/2014/main" id="{10C880C1-599C-184C-E660-A53E324A2F0F}"/>
                </a:ext>
              </a:extLst>
            </p:cNvPr>
            <p:cNvSpPr txBox="1">
              <a:spLocks noChangeArrowheads="1"/>
            </p:cNvSpPr>
            <p:nvPr/>
          </p:nvSpPr>
          <p:spPr bwMode="auto">
            <a:xfrm>
              <a:off x="7372008" y="2972144"/>
              <a:ext cx="505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TCR</a:t>
              </a:r>
            </a:p>
          </p:txBody>
        </p:sp>
        <p:sp>
          <p:nvSpPr>
            <p:cNvPr id="31857" name="TextBox 97">
              <a:extLst>
                <a:ext uri="{FF2B5EF4-FFF2-40B4-BE49-F238E27FC236}">
                  <a16:creationId xmlns:a16="http://schemas.microsoft.com/office/drawing/2014/main" id="{51F146E0-3151-BEB8-9DDA-76F6458183F7}"/>
                </a:ext>
              </a:extLst>
            </p:cNvPr>
            <p:cNvSpPr txBox="1">
              <a:spLocks noChangeArrowheads="1"/>
            </p:cNvSpPr>
            <p:nvPr/>
          </p:nvSpPr>
          <p:spPr bwMode="auto">
            <a:xfrm>
              <a:off x="8174839" y="2984189"/>
              <a:ext cx="683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200" dirty="0">
                  <a:solidFill>
                    <a:schemeClr val="bg1"/>
                  </a:solidFill>
                  <a:latin typeface="Calibri" panose="020F0502020204030204" pitchFamily="34" charset="0"/>
                </a:rPr>
                <a:t>Antigen</a:t>
              </a:r>
            </a:p>
          </p:txBody>
        </p:sp>
        <p:grpSp>
          <p:nvGrpSpPr>
            <p:cNvPr id="31858" name="Group 6">
              <a:extLst>
                <a:ext uri="{FF2B5EF4-FFF2-40B4-BE49-F238E27FC236}">
                  <a16:creationId xmlns:a16="http://schemas.microsoft.com/office/drawing/2014/main" id="{5BF6860F-96B9-C19E-D272-24FDEF70F190}"/>
                </a:ext>
              </a:extLst>
            </p:cNvPr>
            <p:cNvGrpSpPr>
              <a:grpSpLocks/>
            </p:cNvGrpSpPr>
            <p:nvPr/>
          </p:nvGrpSpPr>
          <p:grpSpPr bwMode="auto">
            <a:xfrm rot="2880166">
              <a:off x="8129515" y="2871295"/>
              <a:ext cx="742788" cy="1021590"/>
              <a:chOff x="6413650" y="4095789"/>
              <a:chExt cx="719319" cy="993995"/>
            </a:xfrm>
          </p:grpSpPr>
          <p:sp>
            <p:nvSpPr>
              <p:cNvPr id="31901" name="Freeform 53">
                <a:extLst>
                  <a:ext uri="{FF2B5EF4-FFF2-40B4-BE49-F238E27FC236}">
                    <a16:creationId xmlns:a16="http://schemas.microsoft.com/office/drawing/2014/main" id="{166321E6-B02A-6139-967F-DEC964330B18}"/>
                  </a:ext>
                </a:extLst>
              </p:cNvPr>
              <p:cNvSpPr>
                <a:spLocks noChangeArrowheads="1"/>
              </p:cNvSpPr>
              <p:nvPr/>
            </p:nvSpPr>
            <p:spPr bwMode="auto">
              <a:xfrm rot="7984404">
                <a:off x="6745036" y="4256196"/>
                <a:ext cx="548339" cy="227526"/>
              </a:xfrm>
              <a:custGeom>
                <a:avLst/>
                <a:gdLst>
                  <a:gd name="T0" fmla="*/ 44262 w 1251098"/>
                  <a:gd name="T1" fmla="*/ 183690 h 627321"/>
                  <a:gd name="T2" fmla="*/ 192974 w 1251098"/>
                  <a:gd name="T3" fmla="*/ 98909 h 627321"/>
                  <a:gd name="T4" fmla="*/ 479781 w 1251098"/>
                  <a:gd name="T5" fmla="*/ 120106 h 627321"/>
                  <a:gd name="T6" fmla="*/ 787837 w 1251098"/>
                  <a:gd name="T7" fmla="*/ 120106 h 627321"/>
                  <a:gd name="T8" fmla="*/ 1149000 w 1251098"/>
                  <a:gd name="T9" fmla="*/ 3536 h 627321"/>
                  <a:gd name="T10" fmla="*/ 1212735 w 1251098"/>
                  <a:gd name="T11" fmla="*/ 98909 h 627321"/>
                  <a:gd name="T12" fmla="*/ 1085269 w 1251098"/>
                  <a:gd name="T13" fmla="*/ 310864 h 627321"/>
                  <a:gd name="T14" fmla="*/ 1138376 w 1251098"/>
                  <a:gd name="T15" fmla="*/ 469827 h 627321"/>
                  <a:gd name="T16" fmla="*/ 1233981 w 1251098"/>
                  <a:gd name="T17" fmla="*/ 596999 h 627321"/>
                  <a:gd name="T18" fmla="*/ 1042772 w 1251098"/>
                  <a:gd name="T19" fmla="*/ 607598 h 627321"/>
                  <a:gd name="T20" fmla="*/ 745347 w 1251098"/>
                  <a:gd name="T21" fmla="*/ 491023 h 627321"/>
                  <a:gd name="T22" fmla="*/ 320445 w 1251098"/>
                  <a:gd name="T23" fmla="*/ 491023 h 627321"/>
                  <a:gd name="T24" fmla="*/ 44262 w 1251098"/>
                  <a:gd name="T25" fmla="*/ 469827 h 627321"/>
                  <a:gd name="T26" fmla="*/ 44262 w 1251098"/>
                  <a:gd name="T27" fmla="*/ 183690 h 627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1098"/>
                  <a:gd name="T43" fmla="*/ 0 h 627321"/>
                  <a:gd name="T44" fmla="*/ 1251098 w 1251098"/>
                  <a:gd name="T45" fmla="*/ 627321 h 627321"/>
                  <a:gd name="connsiteX0" fmla="*/ 44302 w 1251098"/>
                  <a:gd name="connsiteY0" fmla="*/ 184298 h 627321"/>
                  <a:gd name="connsiteX1" fmla="*/ 193158 w 1251098"/>
                  <a:gd name="connsiteY1" fmla="*/ 99237 h 627321"/>
                  <a:gd name="connsiteX2" fmla="*/ 480237 w 1251098"/>
                  <a:gd name="connsiteY2" fmla="*/ 120502 h 627321"/>
                  <a:gd name="connsiteX3" fmla="*/ 788581 w 1251098"/>
                  <a:gd name="connsiteY3" fmla="*/ 120502 h 627321"/>
                  <a:gd name="connsiteX4" fmla="*/ 1150088 w 1251098"/>
                  <a:gd name="connsiteY4" fmla="*/ 3544 h 627321"/>
                  <a:gd name="connsiteX5" fmla="*/ 1213884 w 1251098"/>
                  <a:gd name="connsiteY5" fmla="*/ 99237 h 627321"/>
                  <a:gd name="connsiteX6" fmla="*/ 1086293 w 1251098"/>
                  <a:gd name="connsiteY6" fmla="*/ 222730 h 627321"/>
                  <a:gd name="connsiteX7" fmla="*/ 1139456 w 1251098"/>
                  <a:gd name="connsiteY7" fmla="*/ 471377 h 627321"/>
                  <a:gd name="connsiteX8" fmla="*/ 1235149 w 1251098"/>
                  <a:gd name="connsiteY8" fmla="*/ 598967 h 627321"/>
                  <a:gd name="connsiteX9" fmla="*/ 1043763 w 1251098"/>
                  <a:gd name="connsiteY9" fmla="*/ 609600 h 627321"/>
                  <a:gd name="connsiteX10" fmla="*/ 746051 w 1251098"/>
                  <a:gd name="connsiteY10" fmla="*/ 492642 h 627321"/>
                  <a:gd name="connsiteX11" fmla="*/ 320749 w 1251098"/>
                  <a:gd name="connsiteY11" fmla="*/ 492642 h 627321"/>
                  <a:gd name="connsiteX12" fmla="*/ 44302 w 1251098"/>
                  <a:gd name="connsiteY12" fmla="*/ 471377 h 627321"/>
                  <a:gd name="connsiteX13" fmla="*/ 44302 w 1251098"/>
                  <a:gd name="connsiteY13" fmla="*/ 184298 h 627321"/>
                  <a:gd name="connsiteX0" fmla="*/ 44302 w 1251098"/>
                  <a:gd name="connsiteY0" fmla="*/ 236306 h 679329"/>
                  <a:gd name="connsiteX1" fmla="*/ 193158 w 1251098"/>
                  <a:gd name="connsiteY1" fmla="*/ 151245 h 679329"/>
                  <a:gd name="connsiteX2" fmla="*/ 480237 w 1251098"/>
                  <a:gd name="connsiteY2" fmla="*/ 172510 h 679329"/>
                  <a:gd name="connsiteX3" fmla="*/ 788581 w 1251098"/>
                  <a:gd name="connsiteY3" fmla="*/ 172510 h 679329"/>
                  <a:gd name="connsiteX4" fmla="*/ 1144477 w 1251098"/>
                  <a:gd name="connsiteY4" fmla="*/ 3544 h 679329"/>
                  <a:gd name="connsiteX5" fmla="*/ 1213884 w 1251098"/>
                  <a:gd name="connsiteY5" fmla="*/ 151245 h 679329"/>
                  <a:gd name="connsiteX6" fmla="*/ 1086293 w 1251098"/>
                  <a:gd name="connsiteY6" fmla="*/ 274738 h 679329"/>
                  <a:gd name="connsiteX7" fmla="*/ 1139456 w 1251098"/>
                  <a:gd name="connsiteY7" fmla="*/ 523385 h 679329"/>
                  <a:gd name="connsiteX8" fmla="*/ 1235149 w 1251098"/>
                  <a:gd name="connsiteY8" fmla="*/ 650975 h 679329"/>
                  <a:gd name="connsiteX9" fmla="*/ 1043763 w 1251098"/>
                  <a:gd name="connsiteY9" fmla="*/ 661608 h 679329"/>
                  <a:gd name="connsiteX10" fmla="*/ 746051 w 1251098"/>
                  <a:gd name="connsiteY10" fmla="*/ 544650 h 679329"/>
                  <a:gd name="connsiteX11" fmla="*/ 320749 w 1251098"/>
                  <a:gd name="connsiteY11" fmla="*/ 544650 h 679329"/>
                  <a:gd name="connsiteX12" fmla="*/ 44302 w 1251098"/>
                  <a:gd name="connsiteY12" fmla="*/ 523385 h 679329"/>
                  <a:gd name="connsiteX13" fmla="*/ 44302 w 1251098"/>
                  <a:gd name="connsiteY13" fmla="*/ 236306 h 679329"/>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086293 w 1251098"/>
                  <a:gd name="connsiteY6" fmla="*/ 284645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1098" h="689236">
                    <a:moveTo>
                      <a:pt x="44302" y="246213"/>
                    </a:moveTo>
                    <a:cubicBezTo>
                      <a:pt x="69111" y="184190"/>
                      <a:pt x="120502" y="171785"/>
                      <a:pt x="193158" y="161152"/>
                    </a:cubicBezTo>
                    <a:cubicBezTo>
                      <a:pt x="265814" y="150519"/>
                      <a:pt x="381000" y="178873"/>
                      <a:pt x="480237" y="182417"/>
                    </a:cubicBezTo>
                    <a:cubicBezTo>
                      <a:pt x="579474" y="185961"/>
                      <a:pt x="677874" y="210578"/>
                      <a:pt x="788581" y="182417"/>
                    </a:cubicBezTo>
                    <a:cubicBezTo>
                      <a:pt x="899288" y="154256"/>
                      <a:pt x="1069853" y="26902"/>
                      <a:pt x="1144477" y="13451"/>
                    </a:cubicBezTo>
                    <a:cubicBezTo>
                      <a:pt x="1219101" y="0"/>
                      <a:pt x="1243217" y="54037"/>
                      <a:pt x="1236325" y="101713"/>
                    </a:cubicBezTo>
                    <a:cubicBezTo>
                      <a:pt x="1229433" y="149389"/>
                      <a:pt x="1147319" y="145850"/>
                      <a:pt x="1103122" y="299506"/>
                    </a:cubicBezTo>
                    <a:cubicBezTo>
                      <a:pt x="1086977" y="371436"/>
                      <a:pt x="1117451" y="473063"/>
                      <a:pt x="1139456" y="533292"/>
                    </a:cubicBezTo>
                    <a:cubicBezTo>
                      <a:pt x="1161461" y="593521"/>
                      <a:pt x="1251098" y="637845"/>
                      <a:pt x="1235149" y="660882"/>
                    </a:cubicBezTo>
                    <a:cubicBezTo>
                      <a:pt x="1219200" y="683919"/>
                      <a:pt x="1125279" y="689236"/>
                      <a:pt x="1043763" y="671515"/>
                    </a:cubicBezTo>
                    <a:cubicBezTo>
                      <a:pt x="962247" y="653794"/>
                      <a:pt x="866553" y="574050"/>
                      <a:pt x="746051" y="554557"/>
                    </a:cubicBezTo>
                    <a:cubicBezTo>
                      <a:pt x="625549" y="535064"/>
                      <a:pt x="437707" y="558101"/>
                      <a:pt x="320749" y="554557"/>
                    </a:cubicBezTo>
                    <a:cubicBezTo>
                      <a:pt x="203791" y="551013"/>
                      <a:pt x="88604" y="588227"/>
                      <a:pt x="44302" y="533292"/>
                    </a:cubicBezTo>
                    <a:cubicBezTo>
                      <a:pt x="0" y="478357"/>
                      <a:pt x="19493" y="308236"/>
                      <a:pt x="44302" y="246213"/>
                    </a:cubicBezTo>
                    <a:close/>
                  </a:path>
                </a:pathLst>
              </a:custGeom>
              <a:solidFill>
                <a:schemeClr val="accent2"/>
              </a:solidFill>
              <a:ln w="9525" algn="ctr">
                <a:noFill/>
                <a:round/>
                <a:headEnd/>
                <a:tailEnd/>
              </a:ln>
            </p:spPr>
            <p:txBody>
              <a:bodyPr/>
              <a:lstStyle/>
              <a:p>
                <a:pPr eaLnBrk="1" fontAlgn="auto" hangingPunct="1">
                  <a:spcBef>
                    <a:spcPts val="0"/>
                  </a:spcBef>
                  <a:spcAft>
                    <a:spcPts val="0"/>
                  </a:spcAft>
                  <a:defRPr/>
                </a:pPr>
                <a:endParaRPr lang="en-US" sz="1000" dirty="0">
                  <a:ln w="12700">
                    <a:solidFill>
                      <a:srgbClr val="F8F45A">
                        <a:satMod val="155000"/>
                      </a:srgbClr>
                    </a:solidFill>
                    <a:prstDash val="solid"/>
                  </a:ln>
                  <a:solidFill>
                    <a:schemeClr val="bg1"/>
                  </a:solidFill>
                  <a:effectLst>
                    <a:outerShdw blurRad="41275" dist="20320" dir="1800000" algn="tl" rotWithShape="0">
                      <a:srgbClr val="000000">
                        <a:alpha val="40000"/>
                      </a:srgbClr>
                    </a:outerShdw>
                  </a:effectLst>
                  <a:latin typeface="Calibri" panose="020F0502020204030204" pitchFamily="34" charset="0"/>
                </a:endParaRPr>
              </a:p>
            </p:txBody>
          </p:sp>
          <p:sp>
            <p:nvSpPr>
              <p:cNvPr id="31902" name="Freeform 80">
                <a:extLst>
                  <a:ext uri="{FF2B5EF4-FFF2-40B4-BE49-F238E27FC236}">
                    <a16:creationId xmlns:a16="http://schemas.microsoft.com/office/drawing/2014/main" id="{E9948674-F7D6-9B77-EA45-F157C0085DFB}"/>
                  </a:ext>
                </a:extLst>
              </p:cNvPr>
              <p:cNvSpPr/>
              <p:nvPr/>
            </p:nvSpPr>
            <p:spPr bwMode="auto">
              <a:xfrm rot="7984404">
                <a:off x="6341764" y="4665847"/>
                <a:ext cx="495823" cy="352051"/>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sp>
            <p:nvSpPr>
              <p:cNvPr id="31903" name="Freeform 81">
                <a:extLst>
                  <a:ext uri="{FF2B5EF4-FFF2-40B4-BE49-F238E27FC236}">
                    <a16:creationId xmlns:a16="http://schemas.microsoft.com/office/drawing/2014/main" id="{BA13F92E-C2D1-06EC-C842-0C51B348BDC9}"/>
                  </a:ext>
                </a:extLst>
              </p:cNvPr>
              <p:cNvSpPr/>
              <p:nvPr/>
            </p:nvSpPr>
            <p:spPr bwMode="auto">
              <a:xfrm rot="7984404">
                <a:off x="6715406" y="4517363"/>
                <a:ext cx="160640" cy="161420"/>
              </a:xfrm>
              <a:custGeom>
                <a:avLst/>
                <a:gdLst>
                  <a:gd name="connsiteX0" fmla="*/ 419986 w 458972"/>
                  <a:gd name="connsiteY0" fmla="*/ 30126 h 483782"/>
                  <a:gd name="connsiteX1" fmla="*/ 292396 w 458972"/>
                  <a:gd name="connsiteY1" fmla="*/ 51391 h 483782"/>
                  <a:gd name="connsiteX2" fmla="*/ 90377 w 458972"/>
                  <a:gd name="connsiteY2" fmla="*/ 30126 h 483782"/>
                  <a:gd name="connsiteX3" fmla="*/ 5316 w 458972"/>
                  <a:gd name="connsiteY3" fmla="*/ 232145 h 483782"/>
                  <a:gd name="connsiteX4" fmla="*/ 58479 w 458972"/>
                  <a:gd name="connsiteY4" fmla="*/ 444796 h 483782"/>
                  <a:gd name="connsiteX5" fmla="*/ 292396 w 458972"/>
                  <a:gd name="connsiteY5" fmla="*/ 466061 h 483782"/>
                  <a:gd name="connsiteX6" fmla="*/ 430619 w 458972"/>
                  <a:gd name="connsiteY6" fmla="*/ 412898 h 483782"/>
                  <a:gd name="connsiteX7" fmla="*/ 345558 w 458972"/>
                  <a:gd name="connsiteY7" fmla="*/ 338470 h 483782"/>
                  <a:gd name="connsiteX8" fmla="*/ 430619 w 458972"/>
                  <a:gd name="connsiteY8" fmla="*/ 264042 h 483782"/>
                  <a:gd name="connsiteX9" fmla="*/ 324293 w 458972"/>
                  <a:gd name="connsiteY9" fmla="*/ 157717 h 483782"/>
                  <a:gd name="connsiteX10" fmla="*/ 441251 w 458972"/>
                  <a:gd name="connsiteY10" fmla="*/ 83289 h 483782"/>
                  <a:gd name="connsiteX11" fmla="*/ 419986 w 458972"/>
                  <a:gd name="connsiteY11" fmla="*/ 30126 h 48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972" h="483782">
                    <a:moveTo>
                      <a:pt x="419986" y="30126"/>
                    </a:moveTo>
                    <a:cubicBezTo>
                      <a:pt x="395177" y="24810"/>
                      <a:pt x="347331" y="51391"/>
                      <a:pt x="292396" y="51391"/>
                    </a:cubicBezTo>
                    <a:cubicBezTo>
                      <a:pt x="237461" y="51391"/>
                      <a:pt x="138224" y="0"/>
                      <a:pt x="90377" y="30126"/>
                    </a:cubicBezTo>
                    <a:cubicBezTo>
                      <a:pt x="42530" y="60252"/>
                      <a:pt x="10632" y="163033"/>
                      <a:pt x="5316" y="232145"/>
                    </a:cubicBezTo>
                    <a:cubicBezTo>
                      <a:pt x="0" y="301257"/>
                      <a:pt x="10632" y="405810"/>
                      <a:pt x="58479" y="444796"/>
                    </a:cubicBezTo>
                    <a:cubicBezTo>
                      <a:pt x="106326" y="483782"/>
                      <a:pt x="230373" y="471377"/>
                      <a:pt x="292396" y="466061"/>
                    </a:cubicBezTo>
                    <a:cubicBezTo>
                      <a:pt x="354419" y="460745"/>
                      <a:pt x="421759" y="434163"/>
                      <a:pt x="430619" y="412898"/>
                    </a:cubicBezTo>
                    <a:cubicBezTo>
                      <a:pt x="439479" y="391633"/>
                      <a:pt x="345558" y="363279"/>
                      <a:pt x="345558" y="338470"/>
                    </a:cubicBezTo>
                    <a:cubicBezTo>
                      <a:pt x="345558" y="313661"/>
                      <a:pt x="434163" y="294168"/>
                      <a:pt x="430619" y="264042"/>
                    </a:cubicBezTo>
                    <a:cubicBezTo>
                      <a:pt x="427075" y="233917"/>
                      <a:pt x="322521" y="187843"/>
                      <a:pt x="324293" y="157717"/>
                    </a:cubicBezTo>
                    <a:cubicBezTo>
                      <a:pt x="326065" y="127592"/>
                      <a:pt x="423530" y="106326"/>
                      <a:pt x="441251" y="83289"/>
                    </a:cubicBezTo>
                    <a:cubicBezTo>
                      <a:pt x="458972" y="60252"/>
                      <a:pt x="444795" y="35442"/>
                      <a:pt x="419986" y="30126"/>
                    </a:cubicBezTo>
                    <a:close/>
                  </a:path>
                </a:pathLst>
              </a:custGeom>
              <a:solidFill>
                <a:schemeClr val="accent5"/>
              </a:solidFill>
              <a:ln w="9525" cap="flat" cmpd="sng" algn="ctr">
                <a:noFill/>
                <a:prstDash val="solid"/>
                <a:round/>
                <a:headEnd type="none" w="med" len="med"/>
                <a:tailEnd type="none" w="med" len="med"/>
              </a:ln>
              <a:effectLst/>
            </p:spPr>
            <p:txBody>
              <a:bodyPr/>
              <a:lstStyle/>
              <a:p>
                <a:pPr marL="342900" indent="-342900" eaLnBrk="1" fontAlgn="auto" hangingPunct="1">
                  <a:lnSpc>
                    <a:spcPct val="90000"/>
                  </a:lnSpc>
                  <a:spcBef>
                    <a:spcPct val="35000"/>
                  </a:spcBef>
                  <a:spcAft>
                    <a:spcPct val="25000"/>
                  </a:spcAft>
                  <a:buClr>
                    <a:srgbClr val="8B3D9A"/>
                  </a:buClr>
                  <a:buFont typeface="Wingdings" pitchFamily="2" charset="2"/>
                  <a:buChar char="§"/>
                  <a:defRPr/>
                </a:pPr>
                <a:endParaRPr lang="en-US" sz="1000" dirty="0">
                  <a:solidFill>
                    <a:schemeClr val="bg1"/>
                  </a:solidFill>
                  <a:latin typeface="Calibri" panose="020F0502020204030204" pitchFamily="34" charset="0"/>
                </a:endParaRPr>
              </a:p>
            </p:txBody>
          </p:sp>
        </p:grpSp>
        <p:sp>
          <p:nvSpPr>
            <p:cNvPr id="31859" name="TextBox 115">
              <a:extLst>
                <a:ext uri="{FF2B5EF4-FFF2-40B4-BE49-F238E27FC236}">
                  <a16:creationId xmlns:a16="http://schemas.microsoft.com/office/drawing/2014/main" id="{939CC089-6C86-D297-49EE-87B94CC01967}"/>
                </a:ext>
              </a:extLst>
            </p:cNvPr>
            <p:cNvSpPr txBox="1">
              <a:spLocks noChangeArrowheads="1"/>
            </p:cNvSpPr>
            <p:nvPr/>
          </p:nvSpPr>
          <p:spPr bwMode="auto">
            <a:xfrm>
              <a:off x="7418089" y="5065838"/>
              <a:ext cx="22663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Negative regulation blocked</a:t>
              </a:r>
            </a:p>
            <a:p>
              <a:pPr algn="ctr" eaLnBrk="1" hangingPunct="1">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 by antibody binding</a:t>
              </a:r>
            </a:p>
          </p:txBody>
        </p:sp>
        <p:grpSp>
          <p:nvGrpSpPr>
            <p:cNvPr id="31862" name="Group 22">
              <a:extLst>
                <a:ext uri="{FF2B5EF4-FFF2-40B4-BE49-F238E27FC236}">
                  <a16:creationId xmlns:a16="http://schemas.microsoft.com/office/drawing/2014/main" id="{90DA94D3-F2A2-8318-0072-E5F6F575350B}"/>
                </a:ext>
              </a:extLst>
            </p:cNvPr>
            <p:cNvGrpSpPr>
              <a:grpSpLocks noChangeAspect="1"/>
            </p:cNvGrpSpPr>
            <p:nvPr/>
          </p:nvGrpSpPr>
          <p:grpSpPr bwMode="auto">
            <a:xfrm rot="5631545">
              <a:off x="8680419" y="4672596"/>
              <a:ext cx="361950" cy="261937"/>
              <a:chOff x="8571792" y="4033631"/>
              <a:chExt cx="697742" cy="506060"/>
            </a:xfrm>
          </p:grpSpPr>
          <p:sp>
            <p:nvSpPr>
              <p:cNvPr id="31894" name="Rounded Rectangle 24">
                <a:extLst>
                  <a:ext uri="{FF2B5EF4-FFF2-40B4-BE49-F238E27FC236}">
                    <a16:creationId xmlns:a16="http://schemas.microsoft.com/office/drawing/2014/main" id="{A713DD2A-6BA0-D323-54F1-664D16BC71D8}"/>
                  </a:ext>
                </a:extLst>
              </p:cNvPr>
              <p:cNvSpPr>
                <a:spLocks noChangeArrowheads="1"/>
              </p:cNvSpPr>
              <p:nvPr/>
            </p:nvSpPr>
            <p:spPr bwMode="auto">
              <a:xfrm rot="15224074" flipH="1">
                <a:off x="8624620" y="4300589"/>
                <a:ext cx="70541"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95" name="Rounded Rectangle 25">
                <a:extLst>
                  <a:ext uri="{FF2B5EF4-FFF2-40B4-BE49-F238E27FC236}">
                    <a16:creationId xmlns:a16="http://schemas.microsoft.com/office/drawing/2014/main" id="{87B6ECC4-D1AF-371D-6E80-0FC905DC18B3}"/>
                  </a:ext>
                </a:extLst>
              </p:cNvPr>
              <p:cNvSpPr>
                <a:spLocks noChangeArrowheads="1"/>
              </p:cNvSpPr>
              <p:nvPr/>
            </p:nvSpPr>
            <p:spPr bwMode="auto">
              <a:xfrm rot="15224074" flipH="1">
                <a:off x="8645936" y="4366404"/>
                <a:ext cx="70541"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96" name="Rounded Rectangle 26">
                <a:extLst>
                  <a:ext uri="{FF2B5EF4-FFF2-40B4-BE49-F238E27FC236}">
                    <a16:creationId xmlns:a16="http://schemas.microsoft.com/office/drawing/2014/main" id="{41EC7F95-6235-8D67-4CB5-16C6B5110D42}"/>
                  </a:ext>
                </a:extLst>
              </p:cNvPr>
              <p:cNvSpPr>
                <a:spLocks noChangeArrowheads="1"/>
              </p:cNvSpPr>
              <p:nvPr/>
            </p:nvSpPr>
            <p:spPr bwMode="auto">
              <a:xfrm rot="-975926">
                <a:off x="8747499" y="4063100"/>
                <a:ext cx="73447" cy="26376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97" name="Rounded Rectangle 27">
                <a:extLst>
                  <a:ext uri="{FF2B5EF4-FFF2-40B4-BE49-F238E27FC236}">
                    <a16:creationId xmlns:a16="http://schemas.microsoft.com/office/drawing/2014/main" id="{5092EF39-C744-FFCD-894D-6CBC9EAC373F}"/>
                  </a:ext>
                </a:extLst>
              </p:cNvPr>
              <p:cNvSpPr>
                <a:spLocks noChangeArrowheads="1"/>
              </p:cNvSpPr>
              <p:nvPr/>
            </p:nvSpPr>
            <p:spPr bwMode="auto">
              <a:xfrm rot="-975926">
                <a:off x="8825251" y="4038092"/>
                <a:ext cx="73447" cy="26376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98" name="Rounded Rectangle 29">
                <a:extLst>
                  <a:ext uri="{FF2B5EF4-FFF2-40B4-BE49-F238E27FC236}">
                    <a16:creationId xmlns:a16="http://schemas.microsoft.com/office/drawing/2014/main" id="{8A55867F-D9CE-FBE6-856C-12285A585559}"/>
                  </a:ext>
                </a:extLst>
              </p:cNvPr>
              <p:cNvSpPr>
                <a:spLocks noChangeArrowheads="1"/>
              </p:cNvSpPr>
              <p:nvPr/>
            </p:nvSpPr>
            <p:spPr bwMode="auto">
              <a:xfrm rot="-3660000">
                <a:off x="9034166" y="4266819"/>
                <a:ext cx="67475"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900" name="Rounded Rectangle 31">
                <a:extLst>
                  <a:ext uri="{FF2B5EF4-FFF2-40B4-BE49-F238E27FC236}">
                    <a16:creationId xmlns:a16="http://schemas.microsoft.com/office/drawing/2014/main" id="{4A5BDD49-445F-B644-5011-39D8CFE6DAF8}"/>
                  </a:ext>
                </a:extLst>
              </p:cNvPr>
              <p:cNvSpPr>
                <a:spLocks noChangeArrowheads="1"/>
              </p:cNvSpPr>
              <p:nvPr/>
            </p:nvSpPr>
            <p:spPr bwMode="auto">
              <a:xfrm rot="-3660000">
                <a:off x="8998817" y="4327199"/>
                <a:ext cx="67475"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31863" name="Group 22">
              <a:extLst>
                <a:ext uri="{FF2B5EF4-FFF2-40B4-BE49-F238E27FC236}">
                  <a16:creationId xmlns:a16="http://schemas.microsoft.com/office/drawing/2014/main" id="{ADB77245-A203-197D-23E9-74CA20E88DEC}"/>
                </a:ext>
              </a:extLst>
            </p:cNvPr>
            <p:cNvGrpSpPr>
              <a:grpSpLocks noChangeAspect="1"/>
            </p:cNvGrpSpPr>
            <p:nvPr/>
          </p:nvGrpSpPr>
          <p:grpSpPr bwMode="auto">
            <a:xfrm rot="1020006">
              <a:off x="8103028" y="4606265"/>
              <a:ext cx="361950" cy="261938"/>
              <a:chOff x="8571792" y="4033631"/>
              <a:chExt cx="697742" cy="506060"/>
            </a:xfrm>
          </p:grpSpPr>
          <p:sp>
            <p:nvSpPr>
              <p:cNvPr id="31883" name="Rounded Rectangle 24">
                <a:extLst>
                  <a:ext uri="{FF2B5EF4-FFF2-40B4-BE49-F238E27FC236}">
                    <a16:creationId xmlns:a16="http://schemas.microsoft.com/office/drawing/2014/main" id="{5E3028C1-B774-AB34-05A0-3EF7A1EB23A1}"/>
                  </a:ext>
                </a:extLst>
              </p:cNvPr>
              <p:cNvSpPr>
                <a:spLocks noChangeArrowheads="1"/>
              </p:cNvSpPr>
              <p:nvPr/>
            </p:nvSpPr>
            <p:spPr bwMode="auto">
              <a:xfrm rot="15224074" flipH="1">
                <a:off x="8623141" y="4298481"/>
                <a:ext cx="70541"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88" name="Rounded Rectangle 25">
                <a:extLst>
                  <a:ext uri="{FF2B5EF4-FFF2-40B4-BE49-F238E27FC236}">
                    <a16:creationId xmlns:a16="http://schemas.microsoft.com/office/drawing/2014/main" id="{63DC2125-26EE-9330-AE5C-2AFA7DF9B5DF}"/>
                  </a:ext>
                </a:extLst>
              </p:cNvPr>
              <p:cNvSpPr>
                <a:spLocks noChangeArrowheads="1"/>
              </p:cNvSpPr>
              <p:nvPr/>
            </p:nvSpPr>
            <p:spPr bwMode="auto">
              <a:xfrm rot="15224074" flipH="1">
                <a:off x="8643483" y="4362584"/>
                <a:ext cx="70541"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89" name="Rounded Rectangle 26">
                <a:extLst>
                  <a:ext uri="{FF2B5EF4-FFF2-40B4-BE49-F238E27FC236}">
                    <a16:creationId xmlns:a16="http://schemas.microsoft.com/office/drawing/2014/main" id="{B98B500A-9BE5-D640-F477-AAC2EE40CF7D}"/>
                  </a:ext>
                </a:extLst>
              </p:cNvPr>
              <p:cNvSpPr>
                <a:spLocks noChangeArrowheads="1"/>
              </p:cNvSpPr>
              <p:nvPr/>
            </p:nvSpPr>
            <p:spPr bwMode="auto">
              <a:xfrm rot="-975926">
                <a:off x="8746414" y="4061921"/>
                <a:ext cx="73447" cy="26376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90" name="Rounded Rectangle 27">
                <a:extLst>
                  <a:ext uri="{FF2B5EF4-FFF2-40B4-BE49-F238E27FC236}">
                    <a16:creationId xmlns:a16="http://schemas.microsoft.com/office/drawing/2014/main" id="{1A14DDFC-91B3-7608-449C-7A1A414EB73A}"/>
                  </a:ext>
                </a:extLst>
              </p:cNvPr>
              <p:cNvSpPr>
                <a:spLocks noChangeArrowheads="1"/>
              </p:cNvSpPr>
              <p:nvPr/>
            </p:nvSpPr>
            <p:spPr bwMode="auto">
              <a:xfrm rot="-975926">
                <a:off x="8822867" y="4037993"/>
                <a:ext cx="73447" cy="26376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91" name="Rounded Rectangle 29">
                <a:extLst>
                  <a:ext uri="{FF2B5EF4-FFF2-40B4-BE49-F238E27FC236}">
                    <a16:creationId xmlns:a16="http://schemas.microsoft.com/office/drawing/2014/main" id="{0C71E5A9-000E-0588-C3E0-2E1B71736D83}"/>
                  </a:ext>
                </a:extLst>
              </p:cNvPr>
              <p:cNvSpPr>
                <a:spLocks noChangeArrowheads="1"/>
              </p:cNvSpPr>
              <p:nvPr/>
            </p:nvSpPr>
            <p:spPr bwMode="auto">
              <a:xfrm rot="-3660000">
                <a:off x="9034973" y="4265042"/>
                <a:ext cx="67475"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92" name="Rounded Rectangle 31">
                <a:extLst>
                  <a:ext uri="{FF2B5EF4-FFF2-40B4-BE49-F238E27FC236}">
                    <a16:creationId xmlns:a16="http://schemas.microsoft.com/office/drawing/2014/main" id="{0EE05064-79A9-C44A-A8B1-ED1E02EC7618}"/>
                  </a:ext>
                </a:extLst>
              </p:cNvPr>
              <p:cNvSpPr>
                <a:spLocks noChangeArrowheads="1"/>
              </p:cNvSpPr>
              <p:nvPr/>
            </p:nvSpPr>
            <p:spPr bwMode="auto">
              <a:xfrm rot="-3660000">
                <a:off x="8997959" y="4325122"/>
                <a:ext cx="67475"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grpSp>
          <p:nvGrpSpPr>
            <p:cNvPr id="31864" name="Group 22">
              <a:extLst>
                <a:ext uri="{FF2B5EF4-FFF2-40B4-BE49-F238E27FC236}">
                  <a16:creationId xmlns:a16="http://schemas.microsoft.com/office/drawing/2014/main" id="{10C5B155-5215-5E02-6F11-7A141668110C}"/>
                </a:ext>
              </a:extLst>
            </p:cNvPr>
            <p:cNvGrpSpPr>
              <a:grpSpLocks noChangeAspect="1"/>
            </p:cNvGrpSpPr>
            <p:nvPr/>
          </p:nvGrpSpPr>
          <p:grpSpPr bwMode="auto">
            <a:xfrm rot="6431562">
              <a:off x="3221147" y="4728742"/>
              <a:ext cx="361950" cy="263525"/>
              <a:chOff x="8571792" y="4033631"/>
              <a:chExt cx="697742" cy="506060"/>
            </a:xfrm>
          </p:grpSpPr>
          <p:sp>
            <p:nvSpPr>
              <p:cNvPr id="31877" name="Rounded Rectangle 24">
                <a:extLst>
                  <a:ext uri="{FF2B5EF4-FFF2-40B4-BE49-F238E27FC236}">
                    <a16:creationId xmlns:a16="http://schemas.microsoft.com/office/drawing/2014/main" id="{77D0AB5D-D4E0-8B18-FB0F-0644E42EBBF1}"/>
                  </a:ext>
                </a:extLst>
              </p:cNvPr>
              <p:cNvSpPr>
                <a:spLocks noChangeArrowheads="1"/>
              </p:cNvSpPr>
              <p:nvPr/>
            </p:nvSpPr>
            <p:spPr bwMode="auto">
              <a:xfrm rot="15224074" flipH="1">
                <a:off x="8623504" y="4302689"/>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78" name="Rounded Rectangle 25">
                <a:extLst>
                  <a:ext uri="{FF2B5EF4-FFF2-40B4-BE49-F238E27FC236}">
                    <a16:creationId xmlns:a16="http://schemas.microsoft.com/office/drawing/2014/main" id="{99AD7553-5B24-BAA0-1C5D-4BACF4B79EBE}"/>
                  </a:ext>
                </a:extLst>
              </p:cNvPr>
              <p:cNvSpPr>
                <a:spLocks noChangeArrowheads="1"/>
              </p:cNvSpPr>
              <p:nvPr/>
            </p:nvSpPr>
            <p:spPr bwMode="auto">
              <a:xfrm rot="15224074" flipH="1">
                <a:off x="8643839" y="4366408"/>
                <a:ext cx="70118" cy="269304"/>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79" name="Rounded Rectangle 26">
                <a:extLst>
                  <a:ext uri="{FF2B5EF4-FFF2-40B4-BE49-F238E27FC236}">
                    <a16:creationId xmlns:a16="http://schemas.microsoft.com/office/drawing/2014/main" id="{18DACF2A-1E2D-96B8-F5BC-CC8E9DE2A42C}"/>
                  </a:ext>
                </a:extLst>
              </p:cNvPr>
              <p:cNvSpPr>
                <a:spLocks noChangeArrowheads="1"/>
              </p:cNvSpPr>
              <p:nvPr/>
            </p:nvSpPr>
            <p:spPr bwMode="auto">
              <a:xfrm rot="-975926">
                <a:off x="8748114" y="406396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80" name="Rounded Rectangle 27">
                <a:extLst>
                  <a:ext uri="{FF2B5EF4-FFF2-40B4-BE49-F238E27FC236}">
                    <a16:creationId xmlns:a16="http://schemas.microsoft.com/office/drawing/2014/main" id="{70A0EDD3-663E-DFD4-4056-D0294ED9F529}"/>
                  </a:ext>
                </a:extLst>
              </p:cNvPr>
              <p:cNvSpPr>
                <a:spLocks noChangeArrowheads="1"/>
              </p:cNvSpPr>
              <p:nvPr/>
            </p:nvSpPr>
            <p:spPr bwMode="auto">
              <a:xfrm rot="-975926">
                <a:off x="8824316" y="4039391"/>
                <a:ext cx="73447" cy="262176"/>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81" name="Rounded Rectangle 29">
                <a:extLst>
                  <a:ext uri="{FF2B5EF4-FFF2-40B4-BE49-F238E27FC236}">
                    <a16:creationId xmlns:a16="http://schemas.microsoft.com/office/drawing/2014/main" id="{2D3D8D1C-F7FB-51E2-E64F-77F9BC0CB0C3}"/>
                  </a:ext>
                </a:extLst>
              </p:cNvPr>
              <p:cNvSpPr>
                <a:spLocks noChangeArrowheads="1"/>
              </p:cNvSpPr>
              <p:nvPr/>
            </p:nvSpPr>
            <p:spPr bwMode="auto">
              <a:xfrm rot="-3660000">
                <a:off x="9033073" y="4269443"/>
                <a:ext cx="70116"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sp>
            <p:nvSpPr>
              <p:cNvPr id="31882" name="Rounded Rectangle 31">
                <a:extLst>
                  <a:ext uri="{FF2B5EF4-FFF2-40B4-BE49-F238E27FC236}">
                    <a16:creationId xmlns:a16="http://schemas.microsoft.com/office/drawing/2014/main" id="{8F8C20C0-BACE-13CF-6806-DB65A6EF4B56}"/>
                  </a:ext>
                </a:extLst>
              </p:cNvPr>
              <p:cNvSpPr>
                <a:spLocks noChangeArrowheads="1"/>
              </p:cNvSpPr>
              <p:nvPr/>
            </p:nvSpPr>
            <p:spPr bwMode="auto">
              <a:xfrm rot="-3660000">
                <a:off x="8999412" y="4328718"/>
                <a:ext cx="67068" cy="367233"/>
              </a:xfrm>
              <a:prstGeom prst="roundRect">
                <a:avLst>
                  <a:gd name="adj" fmla="val 16667"/>
                </a:avLst>
              </a:prstGeom>
              <a:gradFill rotWithShape="1">
                <a:gsLst>
                  <a:gs pos="0">
                    <a:srgbClr val="FFE5E5"/>
                  </a:gs>
                  <a:gs pos="64999">
                    <a:srgbClr val="FFBEBD"/>
                  </a:gs>
                  <a:gs pos="100000">
                    <a:srgbClr val="FFA2A1"/>
                  </a:gs>
                </a:gsLst>
                <a:lin ang="5400000" scaled="1"/>
              </a:gradFill>
              <a:ln w="9525">
                <a:solidFill>
                  <a:srgbClr val="BE4B48"/>
                </a:solidFill>
                <a:round/>
                <a:headEnd/>
                <a:tailEnd/>
              </a:ln>
              <a:effectLst>
                <a:outerShdw dist="20000" dir="5400000" rotWithShape="0">
                  <a:srgbClr val="808080">
                    <a:alpha val="37999"/>
                  </a:srgbClr>
                </a:outerShdw>
              </a:effectLst>
            </p:spPr>
            <p:txBody>
              <a:bodyPr anchor="ctr"/>
              <a:lstStyle>
                <a:lvl1pPr defTabSz="44926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4926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4926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4926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4926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4926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fr-FR" altLang="en-US" sz="1600" b="0" dirty="0">
                  <a:solidFill>
                    <a:schemeClr val="bg1"/>
                  </a:solidFill>
                  <a:latin typeface="Calibri" panose="020F0502020204030204" pitchFamily="34" charset="0"/>
                  <a:ea typeface="MS PGothic" panose="020B0600070205080204" pitchFamily="34" charset="-128"/>
                </a:endParaRPr>
              </a:p>
            </p:txBody>
          </p:sp>
        </p:grpSp>
        <p:sp>
          <p:nvSpPr>
            <p:cNvPr id="31865" name="Cross 145">
              <a:extLst>
                <a:ext uri="{FF2B5EF4-FFF2-40B4-BE49-F238E27FC236}">
                  <a16:creationId xmlns:a16="http://schemas.microsoft.com/office/drawing/2014/main" id="{B50B1235-1404-767B-6F75-697C7733506B}"/>
                </a:ext>
              </a:extLst>
            </p:cNvPr>
            <p:cNvSpPr>
              <a:spLocks noChangeArrowheads="1"/>
            </p:cNvSpPr>
            <p:nvPr/>
          </p:nvSpPr>
          <p:spPr bwMode="auto">
            <a:xfrm>
              <a:off x="4546649" y="3306888"/>
              <a:ext cx="250825" cy="236537"/>
            </a:xfrm>
            <a:prstGeom prst="plus">
              <a:avLst>
                <a:gd name="adj" fmla="val 43037"/>
              </a:avLst>
            </a:prstGeom>
            <a:solidFill>
              <a:schemeClr val="accent4"/>
            </a:solidFill>
            <a:ln w="19050">
              <a:solidFill>
                <a:schemeClr val="accent4"/>
              </a:solidFill>
              <a:miter lim="800000"/>
              <a:headEnd/>
              <a:tailEnd/>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endParaRPr lang="en-US" altLang="en-US" sz="1800" dirty="0">
                <a:solidFill>
                  <a:schemeClr val="bg1"/>
                </a:solidFill>
                <a:latin typeface="Calibri" panose="020F0502020204030204" pitchFamily="34" charset="0"/>
              </a:endParaRPr>
            </a:p>
          </p:txBody>
        </p:sp>
        <p:sp>
          <p:nvSpPr>
            <p:cNvPr id="31867" name="Cross 147">
              <a:extLst>
                <a:ext uri="{FF2B5EF4-FFF2-40B4-BE49-F238E27FC236}">
                  <a16:creationId xmlns:a16="http://schemas.microsoft.com/office/drawing/2014/main" id="{5C58E5BD-CA97-80CC-9397-4DDD3C9083D9}"/>
                </a:ext>
              </a:extLst>
            </p:cNvPr>
            <p:cNvSpPr>
              <a:spLocks noChangeArrowheads="1"/>
            </p:cNvSpPr>
            <p:nvPr/>
          </p:nvSpPr>
          <p:spPr bwMode="auto">
            <a:xfrm>
              <a:off x="7524171" y="3306888"/>
              <a:ext cx="252412" cy="236537"/>
            </a:xfrm>
            <a:prstGeom prst="plus">
              <a:avLst>
                <a:gd name="adj" fmla="val 43037"/>
              </a:avLst>
            </a:prstGeom>
            <a:solidFill>
              <a:schemeClr val="accent4"/>
            </a:solidFill>
            <a:ln w="19050">
              <a:solidFill>
                <a:schemeClr val="accent4"/>
              </a:solidFill>
              <a:miter lim="800000"/>
              <a:headEnd/>
              <a:tailEnd/>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buClrTx/>
                <a:buNone/>
              </a:pPr>
              <a:endParaRPr lang="en-US" altLang="en-US" sz="1800" dirty="0">
                <a:solidFill>
                  <a:schemeClr val="bg1"/>
                </a:solidFill>
                <a:latin typeface="Calibri" panose="020F0502020204030204" pitchFamily="34" charset="0"/>
              </a:endParaRPr>
            </a:p>
          </p:txBody>
        </p:sp>
        <p:sp>
          <p:nvSpPr>
            <p:cNvPr id="31868" name="Rectangle 158">
              <a:extLst>
                <a:ext uri="{FF2B5EF4-FFF2-40B4-BE49-F238E27FC236}">
                  <a16:creationId xmlns:a16="http://schemas.microsoft.com/office/drawing/2014/main" id="{E8BFA17E-FEA2-9F30-1E66-8DA0102319FC}"/>
                </a:ext>
              </a:extLst>
            </p:cNvPr>
            <p:cNvSpPr>
              <a:spLocks noChangeArrowheads="1"/>
            </p:cNvSpPr>
            <p:nvPr/>
          </p:nvSpPr>
          <p:spPr bwMode="auto">
            <a:xfrm rot="10808620">
              <a:off x="749448" y="2847405"/>
              <a:ext cx="5308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en-US" altLang="en-US" sz="1400" b="0" dirty="0">
                <a:solidFill>
                  <a:schemeClr val="bg1"/>
                </a:solidFill>
                <a:latin typeface="Calibri" panose="020F0502020204030204" pitchFamily="34" charset="0"/>
              </a:endParaRPr>
            </a:p>
          </p:txBody>
        </p:sp>
        <p:sp>
          <p:nvSpPr>
            <p:cNvPr id="31869" name="Rectangle 31868">
              <a:extLst>
                <a:ext uri="{FF2B5EF4-FFF2-40B4-BE49-F238E27FC236}">
                  <a16:creationId xmlns:a16="http://schemas.microsoft.com/office/drawing/2014/main" id="{CC552D04-E51B-102E-2490-0C8DDDD0365A}"/>
                </a:ext>
              </a:extLst>
            </p:cNvPr>
            <p:cNvSpPr/>
            <p:nvPr/>
          </p:nvSpPr>
          <p:spPr bwMode="auto">
            <a:xfrm>
              <a:off x="5229549" y="2173943"/>
              <a:ext cx="1493273" cy="3522918"/>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870" name="Straight Connector 31869">
              <a:extLst>
                <a:ext uri="{FF2B5EF4-FFF2-40B4-BE49-F238E27FC236}">
                  <a16:creationId xmlns:a16="http://schemas.microsoft.com/office/drawing/2014/main" id="{AEE2F913-E474-A4E2-878B-FA619D644DE3}"/>
                </a:ext>
              </a:extLst>
            </p:cNvPr>
            <p:cNvCxnSpPr/>
            <p:nvPr/>
          </p:nvCxnSpPr>
          <p:spPr bwMode="auto">
            <a:xfrm>
              <a:off x="5819631" y="1003575"/>
              <a:ext cx="0" cy="4572000"/>
            </a:xfrm>
            <a:prstGeom prst="line">
              <a:avLst/>
            </a:prstGeom>
            <a:noFill/>
            <a:ln w="12700" cap="flat" cmpd="sng" algn="ctr">
              <a:solidFill>
                <a:schemeClr val="accent5">
                  <a:lumMod val="75000"/>
                </a:schemeClr>
              </a:solidFill>
              <a:prstDash val="lgDash"/>
              <a:round/>
              <a:headEnd type="none" w="med" len="med"/>
              <a:tailEnd type="none" w="med" len="med"/>
            </a:ln>
            <a:effectLst/>
          </p:spPr>
        </p:cxnSp>
        <p:sp>
          <p:nvSpPr>
            <p:cNvPr id="31871" name="Rectangle 31870">
              <a:extLst>
                <a:ext uri="{FF2B5EF4-FFF2-40B4-BE49-F238E27FC236}">
                  <a16:creationId xmlns:a16="http://schemas.microsoft.com/office/drawing/2014/main" id="{DDC071CA-D75E-2160-B515-E4913EFD5D1A}"/>
                </a:ext>
              </a:extLst>
            </p:cNvPr>
            <p:cNvSpPr/>
            <p:nvPr/>
          </p:nvSpPr>
          <p:spPr bwMode="auto">
            <a:xfrm>
              <a:off x="17640" y="1903852"/>
              <a:ext cx="1722871" cy="3522918"/>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2" name="Rectangle 31871">
              <a:extLst>
                <a:ext uri="{FF2B5EF4-FFF2-40B4-BE49-F238E27FC236}">
                  <a16:creationId xmlns:a16="http://schemas.microsoft.com/office/drawing/2014/main" id="{AFA8CF32-48F6-2FE3-EF3C-09DE109D2FB5}"/>
                </a:ext>
              </a:extLst>
            </p:cNvPr>
            <p:cNvSpPr/>
            <p:nvPr/>
          </p:nvSpPr>
          <p:spPr bwMode="auto">
            <a:xfrm>
              <a:off x="10118353" y="2442117"/>
              <a:ext cx="1723708" cy="3222292"/>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3" name="Arrow: Right 31872">
              <a:extLst>
                <a:ext uri="{FF2B5EF4-FFF2-40B4-BE49-F238E27FC236}">
                  <a16:creationId xmlns:a16="http://schemas.microsoft.com/office/drawing/2014/main" id="{25438C18-95FB-820C-B3E0-C80D8C65F600}"/>
                </a:ext>
              </a:extLst>
            </p:cNvPr>
            <p:cNvSpPr/>
            <p:nvPr/>
          </p:nvSpPr>
          <p:spPr bwMode="auto">
            <a:xfrm>
              <a:off x="5136863" y="1925271"/>
              <a:ext cx="1371600" cy="150113"/>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4" name="TextBox 31873">
              <a:extLst>
                <a:ext uri="{FF2B5EF4-FFF2-40B4-BE49-F238E27FC236}">
                  <a16:creationId xmlns:a16="http://schemas.microsoft.com/office/drawing/2014/main" id="{6A9E827D-DFE0-7E67-0CDD-88F09DF83DC7}"/>
                </a:ext>
              </a:extLst>
            </p:cNvPr>
            <p:cNvSpPr txBox="1"/>
            <p:nvPr/>
          </p:nvSpPr>
          <p:spPr bwMode="auto">
            <a:xfrm>
              <a:off x="5243580" y="1571031"/>
              <a:ext cx="1156983"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Activation</a:t>
              </a:r>
            </a:p>
          </p:txBody>
        </p:sp>
      </p:gr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Oval 197">
            <a:extLst>
              <a:ext uri="{FF2B5EF4-FFF2-40B4-BE49-F238E27FC236}">
                <a16:creationId xmlns:a16="http://schemas.microsoft.com/office/drawing/2014/main" id="{7FCEEE37-F001-E9A2-29FA-DC142A685E8E}"/>
              </a:ext>
            </a:extLst>
          </p:cNvPr>
          <p:cNvSpPr/>
          <p:nvPr/>
        </p:nvSpPr>
        <p:spPr bwMode="auto">
          <a:xfrm>
            <a:off x="5931670" y="2009119"/>
            <a:ext cx="2389513" cy="2389513"/>
          </a:xfrm>
          <a:prstGeom prst="ellipse">
            <a:avLst/>
          </a:prstGeom>
          <a:gradFill flip="none" rotWithShape="1">
            <a:gsLst>
              <a:gs pos="56000">
                <a:srgbClr val="B1D6E1"/>
              </a:gs>
              <a:gs pos="0">
                <a:schemeClr val="accent2"/>
              </a:gs>
              <a:gs pos="100000">
                <a:srgbClr val="FFFFFF">
                  <a:shade val="100000"/>
                  <a:satMod val="115000"/>
                </a:srgbClr>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D3EAEDB0-AE43-F65F-4512-4188764D7BAE}"/>
              </a:ext>
            </a:extLst>
          </p:cNvPr>
          <p:cNvSpPr/>
          <p:nvPr/>
        </p:nvSpPr>
        <p:spPr bwMode="auto">
          <a:xfrm>
            <a:off x="9307606" y="1877818"/>
            <a:ext cx="2788765" cy="2788765"/>
          </a:xfrm>
          <a:prstGeom prst="ellipse">
            <a:avLst/>
          </a:prstGeom>
          <a:gradFill flip="none" rotWithShape="1">
            <a:gsLst>
              <a:gs pos="0">
                <a:schemeClr val="accent3"/>
              </a:gs>
              <a:gs pos="100000">
                <a:srgbClr val="FFFFFF">
                  <a:shade val="100000"/>
                  <a:satMod val="115000"/>
                </a:srgbClr>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8" name="Group 117">
            <a:extLst>
              <a:ext uri="{FF2B5EF4-FFF2-40B4-BE49-F238E27FC236}">
                <a16:creationId xmlns:a16="http://schemas.microsoft.com/office/drawing/2014/main" id="{C110A09B-AEB6-C45F-F548-669F62CEA855}"/>
              </a:ext>
            </a:extLst>
          </p:cNvPr>
          <p:cNvGrpSpPr/>
          <p:nvPr/>
        </p:nvGrpSpPr>
        <p:grpSpPr>
          <a:xfrm>
            <a:off x="9702094" y="2267836"/>
            <a:ext cx="2074934" cy="2096902"/>
            <a:chOff x="7960096" y="1996131"/>
            <a:chExt cx="2074934" cy="2096902"/>
          </a:xfrm>
        </p:grpSpPr>
        <p:grpSp>
          <p:nvGrpSpPr>
            <p:cNvPr id="81" name="Group 80">
              <a:extLst>
                <a:ext uri="{FF2B5EF4-FFF2-40B4-BE49-F238E27FC236}">
                  <a16:creationId xmlns:a16="http://schemas.microsoft.com/office/drawing/2014/main" id="{9EE70534-F0F9-C60B-A46C-9846B2EF57D1}"/>
                </a:ext>
              </a:extLst>
            </p:cNvPr>
            <p:cNvGrpSpPr/>
            <p:nvPr/>
          </p:nvGrpSpPr>
          <p:grpSpPr>
            <a:xfrm>
              <a:off x="7961036" y="1996131"/>
              <a:ext cx="2070800" cy="2058775"/>
              <a:chOff x="3860770" y="2188243"/>
              <a:chExt cx="2070800" cy="2058775"/>
            </a:xfrm>
          </p:grpSpPr>
          <p:grpSp>
            <p:nvGrpSpPr>
              <p:cNvPr id="82" name="Group 81">
                <a:extLst>
                  <a:ext uri="{FF2B5EF4-FFF2-40B4-BE49-F238E27FC236}">
                    <a16:creationId xmlns:a16="http://schemas.microsoft.com/office/drawing/2014/main" id="{77553948-9D22-10F1-3E5C-3C7F376BA5E0}"/>
                  </a:ext>
                </a:extLst>
              </p:cNvPr>
              <p:cNvGrpSpPr/>
              <p:nvPr/>
            </p:nvGrpSpPr>
            <p:grpSpPr>
              <a:xfrm>
                <a:off x="3964585" y="2379183"/>
                <a:ext cx="1828049" cy="1867835"/>
                <a:chOff x="6177067" y="2379183"/>
                <a:chExt cx="1828049" cy="1867835"/>
              </a:xfrm>
            </p:grpSpPr>
            <p:pic>
              <p:nvPicPr>
                <p:cNvPr id="99" name="Picture 98">
                  <a:extLst>
                    <a:ext uri="{FF2B5EF4-FFF2-40B4-BE49-F238E27FC236}">
                      <a16:creationId xmlns:a16="http://schemas.microsoft.com/office/drawing/2014/main" id="{71D1C49B-6271-A65C-A2C3-D68A18DB4E00}"/>
                    </a:ext>
                  </a:extLst>
                </p:cNvPr>
                <p:cNvPicPr>
                  <a:picLocks noChangeAspect="1"/>
                </p:cNvPicPr>
                <p:nvPr/>
              </p:nvPicPr>
              <p:blipFill>
                <a:blip r:embed="rId3"/>
                <a:stretch>
                  <a:fillRect/>
                </a:stretch>
              </p:blipFill>
              <p:spPr>
                <a:xfrm rot="12043028">
                  <a:off x="6579038" y="2878422"/>
                  <a:ext cx="478740" cy="478740"/>
                </a:xfrm>
                <a:prstGeom prst="rect">
                  <a:avLst/>
                </a:prstGeom>
              </p:spPr>
            </p:pic>
            <p:pic>
              <p:nvPicPr>
                <p:cNvPr id="100" name="Picture 99">
                  <a:extLst>
                    <a:ext uri="{FF2B5EF4-FFF2-40B4-BE49-F238E27FC236}">
                      <a16:creationId xmlns:a16="http://schemas.microsoft.com/office/drawing/2014/main" id="{5E1B89C6-34AE-541B-7448-B0CADBC9CA6C}"/>
                    </a:ext>
                  </a:extLst>
                </p:cNvPr>
                <p:cNvPicPr>
                  <a:picLocks noChangeAspect="1"/>
                </p:cNvPicPr>
                <p:nvPr/>
              </p:nvPicPr>
              <p:blipFill>
                <a:blip r:embed="rId3"/>
                <a:stretch>
                  <a:fillRect/>
                </a:stretch>
              </p:blipFill>
              <p:spPr>
                <a:xfrm rot="6056982">
                  <a:off x="7526376" y="3383666"/>
                  <a:ext cx="478740" cy="478740"/>
                </a:xfrm>
                <a:prstGeom prst="rect">
                  <a:avLst/>
                </a:prstGeom>
              </p:spPr>
            </p:pic>
            <p:pic>
              <p:nvPicPr>
                <p:cNvPr id="101" name="Picture 100">
                  <a:extLst>
                    <a:ext uri="{FF2B5EF4-FFF2-40B4-BE49-F238E27FC236}">
                      <a16:creationId xmlns:a16="http://schemas.microsoft.com/office/drawing/2014/main" id="{1C67042D-CFD5-7502-E01B-569E0CB59CB0}"/>
                    </a:ext>
                  </a:extLst>
                </p:cNvPr>
                <p:cNvPicPr>
                  <a:picLocks noChangeAspect="1"/>
                </p:cNvPicPr>
                <p:nvPr/>
              </p:nvPicPr>
              <p:blipFill>
                <a:blip r:embed="rId3"/>
                <a:stretch>
                  <a:fillRect/>
                </a:stretch>
              </p:blipFill>
              <p:spPr>
                <a:xfrm rot="8100000">
                  <a:off x="7274386" y="3652325"/>
                  <a:ext cx="478740" cy="478740"/>
                </a:xfrm>
                <a:prstGeom prst="rect">
                  <a:avLst/>
                </a:prstGeom>
              </p:spPr>
            </p:pic>
            <p:pic>
              <p:nvPicPr>
                <p:cNvPr id="102" name="Picture 101">
                  <a:extLst>
                    <a:ext uri="{FF2B5EF4-FFF2-40B4-BE49-F238E27FC236}">
                      <a16:creationId xmlns:a16="http://schemas.microsoft.com/office/drawing/2014/main" id="{A0CF6CA7-D704-A891-E46C-F7E731531B10}"/>
                    </a:ext>
                  </a:extLst>
                </p:cNvPr>
                <p:cNvPicPr>
                  <a:picLocks noChangeAspect="1"/>
                </p:cNvPicPr>
                <p:nvPr/>
              </p:nvPicPr>
              <p:blipFill>
                <a:blip r:embed="rId3"/>
                <a:stretch>
                  <a:fillRect/>
                </a:stretch>
              </p:blipFill>
              <p:spPr>
                <a:xfrm rot="9686588">
                  <a:off x="6847542" y="3768278"/>
                  <a:ext cx="478740" cy="478740"/>
                </a:xfrm>
                <a:prstGeom prst="rect">
                  <a:avLst/>
                </a:prstGeom>
              </p:spPr>
            </p:pic>
            <p:pic>
              <p:nvPicPr>
                <p:cNvPr id="103" name="Picture 102">
                  <a:extLst>
                    <a:ext uri="{FF2B5EF4-FFF2-40B4-BE49-F238E27FC236}">
                      <a16:creationId xmlns:a16="http://schemas.microsoft.com/office/drawing/2014/main" id="{49064E91-F8FF-8CE6-FB4C-FEED559F31E4}"/>
                    </a:ext>
                  </a:extLst>
                </p:cNvPr>
                <p:cNvPicPr>
                  <a:picLocks noChangeAspect="1"/>
                </p:cNvPicPr>
                <p:nvPr/>
              </p:nvPicPr>
              <p:blipFill>
                <a:blip r:embed="rId3"/>
                <a:stretch>
                  <a:fillRect/>
                </a:stretch>
              </p:blipFill>
              <p:spPr>
                <a:xfrm rot="8100000">
                  <a:off x="6411037" y="3664145"/>
                  <a:ext cx="478740" cy="478740"/>
                </a:xfrm>
                <a:prstGeom prst="rect">
                  <a:avLst/>
                </a:prstGeom>
              </p:spPr>
            </p:pic>
            <p:pic>
              <p:nvPicPr>
                <p:cNvPr id="104" name="Picture 103">
                  <a:extLst>
                    <a:ext uri="{FF2B5EF4-FFF2-40B4-BE49-F238E27FC236}">
                      <a16:creationId xmlns:a16="http://schemas.microsoft.com/office/drawing/2014/main" id="{3667D93D-9E10-678D-45BF-DDB34524041B}"/>
                    </a:ext>
                  </a:extLst>
                </p:cNvPr>
                <p:cNvPicPr>
                  <a:picLocks noChangeAspect="1"/>
                </p:cNvPicPr>
                <p:nvPr/>
              </p:nvPicPr>
              <p:blipFill>
                <a:blip r:embed="rId3"/>
                <a:stretch>
                  <a:fillRect/>
                </a:stretch>
              </p:blipFill>
              <p:spPr>
                <a:xfrm rot="11801006">
                  <a:off x="6177067" y="3378971"/>
                  <a:ext cx="478740" cy="478740"/>
                </a:xfrm>
                <a:prstGeom prst="rect">
                  <a:avLst/>
                </a:prstGeom>
              </p:spPr>
            </p:pic>
            <p:pic>
              <p:nvPicPr>
                <p:cNvPr id="105" name="Picture 104">
                  <a:extLst>
                    <a:ext uri="{FF2B5EF4-FFF2-40B4-BE49-F238E27FC236}">
                      <a16:creationId xmlns:a16="http://schemas.microsoft.com/office/drawing/2014/main" id="{19C81C9B-0136-B35F-EEC0-B9A1B775CB48}"/>
                    </a:ext>
                  </a:extLst>
                </p:cNvPr>
                <p:cNvPicPr>
                  <a:picLocks noChangeAspect="1"/>
                </p:cNvPicPr>
                <p:nvPr/>
              </p:nvPicPr>
              <p:blipFill>
                <a:blip r:embed="rId3"/>
                <a:stretch>
                  <a:fillRect/>
                </a:stretch>
              </p:blipFill>
              <p:spPr>
                <a:xfrm>
                  <a:off x="6920498" y="2978261"/>
                  <a:ext cx="478740" cy="478740"/>
                </a:xfrm>
                <a:prstGeom prst="rect">
                  <a:avLst/>
                </a:prstGeom>
              </p:spPr>
            </p:pic>
            <p:pic>
              <p:nvPicPr>
                <p:cNvPr id="106" name="Picture 105">
                  <a:extLst>
                    <a:ext uri="{FF2B5EF4-FFF2-40B4-BE49-F238E27FC236}">
                      <a16:creationId xmlns:a16="http://schemas.microsoft.com/office/drawing/2014/main" id="{ACA80F32-0E64-4AC2-976A-DD358FE2FAE2}"/>
                    </a:ext>
                  </a:extLst>
                </p:cNvPr>
                <p:cNvPicPr>
                  <a:picLocks noChangeAspect="1"/>
                </p:cNvPicPr>
                <p:nvPr/>
              </p:nvPicPr>
              <p:blipFill>
                <a:blip r:embed="rId3"/>
                <a:stretch>
                  <a:fillRect/>
                </a:stretch>
              </p:blipFill>
              <p:spPr>
                <a:xfrm rot="12043028">
                  <a:off x="6777506" y="2379183"/>
                  <a:ext cx="478740" cy="478740"/>
                </a:xfrm>
                <a:prstGeom prst="rect">
                  <a:avLst/>
                </a:prstGeom>
              </p:spPr>
            </p:pic>
            <p:pic>
              <p:nvPicPr>
                <p:cNvPr id="107" name="Picture 106">
                  <a:extLst>
                    <a:ext uri="{FF2B5EF4-FFF2-40B4-BE49-F238E27FC236}">
                      <a16:creationId xmlns:a16="http://schemas.microsoft.com/office/drawing/2014/main" id="{70C2A4AF-A1F0-00E6-BA0F-BF2AAE980330}"/>
                    </a:ext>
                  </a:extLst>
                </p:cNvPr>
                <p:cNvPicPr>
                  <a:picLocks noChangeAspect="1"/>
                </p:cNvPicPr>
                <p:nvPr/>
              </p:nvPicPr>
              <p:blipFill>
                <a:blip r:embed="rId3"/>
                <a:stretch>
                  <a:fillRect/>
                </a:stretch>
              </p:blipFill>
              <p:spPr>
                <a:xfrm rot="12043028">
                  <a:off x="6590505" y="2438901"/>
                  <a:ext cx="478740" cy="478740"/>
                </a:xfrm>
                <a:prstGeom prst="rect">
                  <a:avLst/>
                </a:prstGeom>
              </p:spPr>
            </p:pic>
            <p:pic>
              <p:nvPicPr>
                <p:cNvPr id="108" name="Picture 107">
                  <a:extLst>
                    <a:ext uri="{FF2B5EF4-FFF2-40B4-BE49-F238E27FC236}">
                      <a16:creationId xmlns:a16="http://schemas.microsoft.com/office/drawing/2014/main" id="{E97BD181-0A72-4FB3-C014-61B6A40B4C8E}"/>
                    </a:ext>
                  </a:extLst>
                </p:cNvPr>
                <p:cNvPicPr>
                  <a:picLocks noChangeAspect="1"/>
                </p:cNvPicPr>
                <p:nvPr/>
              </p:nvPicPr>
              <p:blipFill>
                <a:blip r:embed="rId3"/>
                <a:stretch>
                  <a:fillRect/>
                </a:stretch>
              </p:blipFill>
              <p:spPr>
                <a:xfrm rot="12043028">
                  <a:off x="7336417" y="2639502"/>
                  <a:ext cx="478740" cy="478740"/>
                </a:xfrm>
                <a:prstGeom prst="rect">
                  <a:avLst/>
                </a:prstGeom>
              </p:spPr>
            </p:pic>
            <p:pic>
              <p:nvPicPr>
                <p:cNvPr id="109" name="Picture 108">
                  <a:extLst>
                    <a:ext uri="{FF2B5EF4-FFF2-40B4-BE49-F238E27FC236}">
                      <a16:creationId xmlns:a16="http://schemas.microsoft.com/office/drawing/2014/main" id="{BDBB9D32-B3F6-A993-0B15-60DA3BB695DA}"/>
                    </a:ext>
                  </a:extLst>
                </p:cNvPr>
                <p:cNvPicPr>
                  <a:picLocks noChangeAspect="1"/>
                </p:cNvPicPr>
                <p:nvPr/>
              </p:nvPicPr>
              <p:blipFill>
                <a:blip r:embed="rId3"/>
                <a:stretch>
                  <a:fillRect/>
                </a:stretch>
              </p:blipFill>
              <p:spPr>
                <a:xfrm rot="1091555">
                  <a:off x="7225163" y="2467499"/>
                  <a:ext cx="478740" cy="478740"/>
                </a:xfrm>
                <a:prstGeom prst="rect">
                  <a:avLst/>
                </a:prstGeom>
              </p:spPr>
            </p:pic>
            <p:pic>
              <p:nvPicPr>
                <p:cNvPr id="110" name="Picture 109">
                  <a:extLst>
                    <a:ext uri="{FF2B5EF4-FFF2-40B4-BE49-F238E27FC236}">
                      <a16:creationId xmlns:a16="http://schemas.microsoft.com/office/drawing/2014/main" id="{1A86200F-67E9-C004-0055-965CCB471AD9}"/>
                    </a:ext>
                  </a:extLst>
                </p:cNvPr>
                <p:cNvPicPr>
                  <a:picLocks noChangeAspect="1"/>
                </p:cNvPicPr>
                <p:nvPr/>
              </p:nvPicPr>
              <p:blipFill>
                <a:blip r:embed="rId3"/>
                <a:stretch>
                  <a:fillRect/>
                </a:stretch>
              </p:blipFill>
              <p:spPr>
                <a:xfrm rot="12043028">
                  <a:off x="7435592" y="2904418"/>
                  <a:ext cx="478740" cy="478740"/>
                </a:xfrm>
                <a:prstGeom prst="rect">
                  <a:avLst/>
                </a:prstGeom>
              </p:spPr>
            </p:pic>
            <p:pic>
              <p:nvPicPr>
                <p:cNvPr id="111" name="Picture 110">
                  <a:extLst>
                    <a:ext uri="{FF2B5EF4-FFF2-40B4-BE49-F238E27FC236}">
                      <a16:creationId xmlns:a16="http://schemas.microsoft.com/office/drawing/2014/main" id="{7003ACD6-FF97-FA29-D4CD-40C1396BB5B3}"/>
                    </a:ext>
                  </a:extLst>
                </p:cNvPr>
                <p:cNvPicPr>
                  <a:picLocks noChangeAspect="1"/>
                </p:cNvPicPr>
                <p:nvPr/>
              </p:nvPicPr>
              <p:blipFill>
                <a:blip r:embed="rId3"/>
                <a:stretch>
                  <a:fillRect/>
                </a:stretch>
              </p:blipFill>
              <p:spPr>
                <a:xfrm rot="12043028">
                  <a:off x="6480436" y="3309554"/>
                  <a:ext cx="478740" cy="478740"/>
                </a:xfrm>
                <a:prstGeom prst="rect">
                  <a:avLst/>
                </a:prstGeom>
              </p:spPr>
            </p:pic>
            <p:pic>
              <p:nvPicPr>
                <p:cNvPr id="112" name="Picture 111">
                  <a:extLst>
                    <a:ext uri="{FF2B5EF4-FFF2-40B4-BE49-F238E27FC236}">
                      <a16:creationId xmlns:a16="http://schemas.microsoft.com/office/drawing/2014/main" id="{F3120369-FA6E-E240-88DC-4FBAA7FDE776}"/>
                    </a:ext>
                  </a:extLst>
                </p:cNvPr>
                <p:cNvPicPr>
                  <a:picLocks noChangeAspect="1"/>
                </p:cNvPicPr>
                <p:nvPr/>
              </p:nvPicPr>
              <p:blipFill>
                <a:blip r:embed="rId3"/>
                <a:stretch>
                  <a:fillRect/>
                </a:stretch>
              </p:blipFill>
              <p:spPr>
                <a:xfrm rot="18888759">
                  <a:off x="6676889" y="3554223"/>
                  <a:ext cx="478740" cy="478740"/>
                </a:xfrm>
                <a:prstGeom prst="rect">
                  <a:avLst/>
                </a:prstGeom>
              </p:spPr>
            </p:pic>
            <p:pic>
              <p:nvPicPr>
                <p:cNvPr id="113" name="Picture 112">
                  <a:extLst>
                    <a:ext uri="{FF2B5EF4-FFF2-40B4-BE49-F238E27FC236}">
                      <a16:creationId xmlns:a16="http://schemas.microsoft.com/office/drawing/2014/main" id="{15065981-8BDE-7E73-8702-178F6DA0A142}"/>
                    </a:ext>
                  </a:extLst>
                </p:cNvPr>
                <p:cNvPicPr>
                  <a:picLocks noChangeAspect="1"/>
                </p:cNvPicPr>
                <p:nvPr/>
              </p:nvPicPr>
              <p:blipFill>
                <a:blip r:embed="rId3"/>
                <a:stretch>
                  <a:fillRect/>
                </a:stretch>
              </p:blipFill>
              <p:spPr>
                <a:xfrm rot="12043028">
                  <a:off x="6964227" y="3582311"/>
                  <a:ext cx="478740" cy="478740"/>
                </a:xfrm>
                <a:prstGeom prst="rect">
                  <a:avLst/>
                </a:prstGeom>
              </p:spPr>
            </p:pic>
            <p:pic>
              <p:nvPicPr>
                <p:cNvPr id="114" name="Picture 113">
                  <a:extLst>
                    <a:ext uri="{FF2B5EF4-FFF2-40B4-BE49-F238E27FC236}">
                      <a16:creationId xmlns:a16="http://schemas.microsoft.com/office/drawing/2014/main" id="{2A4AFADC-4EC9-F72E-0371-ED676F496EED}"/>
                    </a:ext>
                  </a:extLst>
                </p:cNvPr>
                <p:cNvPicPr>
                  <a:picLocks noChangeAspect="1"/>
                </p:cNvPicPr>
                <p:nvPr/>
              </p:nvPicPr>
              <p:blipFill>
                <a:blip r:embed="rId3"/>
                <a:stretch>
                  <a:fillRect/>
                </a:stretch>
              </p:blipFill>
              <p:spPr>
                <a:xfrm rot="12043028">
                  <a:off x="6725768" y="3329104"/>
                  <a:ext cx="478740" cy="478740"/>
                </a:xfrm>
                <a:prstGeom prst="rect">
                  <a:avLst/>
                </a:prstGeom>
              </p:spPr>
            </p:pic>
            <p:pic>
              <p:nvPicPr>
                <p:cNvPr id="115" name="Picture 114">
                  <a:extLst>
                    <a:ext uri="{FF2B5EF4-FFF2-40B4-BE49-F238E27FC236}">
                      <a16:creationId xmlns:a16="http://schemas.microsoft.com/office/drawing/2014/main" id="{80FE936B-27DC-5AF7-8BAF-91414FE53588}"/>
                    </a:ext>
                  </a:extLst>
                </p:cNvPr>
                <p:cNvPicPr>
                  <a:picLocks noChangeAspect="1"/>
                </p:cNvPicPr>
                <p:nvPr/>
              </p:nvPicPr>
              <p:blipFill>
                <a:blip r:embed="rId3"/>
                <a:stretch>
                  <a:fillRect/>
                </a:stretch>
              </p:blipFill>
              <p:spPr>
                <a:xfrm rot="12043028">
                  <a:off x="7232336" y="3086443"/>
                  <a:ext cx="478740" cy="478740"/>
                </a:xfrm>
                <a:prstGeom prst="rect">
                  <a:avLst/>
                </a:prstGeom>
              </p:spPr>
            </p:pic>
          </p:grpSp>
          <p:grpSp>
            <p:nvGrpSpPr>
              <p:cNvPr id="83" name="Group 82">
                <a:extLst>
                  <a:ext uri="{FF2B5EF4-FFF2-40B4-BE49-F238E27FC236}">
                    <a16:creationId xmlns:a16="http://schemas.microsoft.com/office/drawing/2014/main" id="{6D31794C-D1A2-35DB-3EBD-D1389B4E08DB}"/>
                  </a:ext>
                </a:extLst>
              </p:cNvPr>
              <p:cNvGrpSpPr/>
              <p:nvPr/>
            </p:nvGrpSpPr>
            <p:grpSpPr>
              <a:xfrm>
                <a:off x="3860770" y="2188243"/>
                <a:ext cx="2070800" cy="1750398"/>
                <a:chOff x="6134276" y="2188243"/>
                <a:chExt cx="2070800" cy="1750398"/>
              </a:xfrm>
            </p:grpSpPr>
            <p:pic>
              <p:nvPicPr>
                <p:cNvPr id="84" name="Picture 83">
                  <a:extLst>
                    <a:ext uri="{FF2B5EF4-FFF2-40B4-BE49-F238E27FC236}">
                      <a16:creationId xmlns:a16="http://schemas.microsoft.com/office/drawing/2014/main" id="{E7908D74-5DA6-694E-EBE3-94C66480C572}"/>
                    </a:ext>
                  </a:extLst>
                </p:cNvPr>
                <p:cNvPicPr>
                  <a:picLocks noChangeAspect="1"/>
                </p:cNvPicPr>
                <p:nvPr/>
              </p:nvPicPr>
              <p:blipFill>
                <a:blip r:embed="rId3"/>
                <a:stretch>
                  <a:fillRect/>
                </a:stretch>
              </p:blipFill>
              <p:spPr>
                <a:xfrm rot="8100000">
                  <a:off x="7255047" y="2226759"/>
                  <a:ext cx="478740" cy="478740"/>
                </a:xfrm>
                <a:prstGeom prst="rect">
                  <a:avLst/>
                </a:prstGeom>
              </p:spPr>
            </p:pic>
            <p:pic>
              <p:nvPicPr>
                <p:cNvPr id="85" name="Picture 84">
                  <a:extLst>
                    <a:ext uri="{FF2B5EF4-FFF2-40B4-BE49-F238E27FC236}">
                      <a16:creationId xmlns:a16="http://schemas.microsoft.com/office/drawing/2014/main" id="{98E014EE-1FF3-05C8-B3DE-FB15284663E8}"/>
                    </a:ext>
                  </a:extLst>
                </p:cNvPr>
                <p:cNvPicPr>
                  <a:picLocks noChangeAspect="1"/>
                </p:cNvPicPr>
                <p:nvPr/>
              </p:nvPicPr>
              <p:blipFill>
                <a:blip r:embed="rId3"/>
                <a:stretch>
                  <a:fillRect/>
                </a:stretch>
              </p:blipFill>
              <p:spPr>
                <a:xfrm rot="8100000">
                  <a:off x="6774203" y="2188243"/>
                  <a:ext cx="478740" cy="478740"/>
                </a:xfrm>
                <a:prstGeom prst="rect">
                  <a:avLst/>
                </a:prstGeom>
              </p:spPr>
            </p:pic>
            <p:pic>
              <p:nvPicPr>
                <p:cNvPr id="86" name="Picture 85">
                  <a:extLst>
                    <a:ext uri="{FF2B5EF4-FFF2-40B4-BE49-F238E27FC236}">
                      <a16:creationId xmlns:a16="http://schemas.microsoft.com/office/drawing/2014/main" id="{ECE13FF1-FC84-4662-231E-72ECA75AFF17}"/>
                    </a:ext>
                  </a:extLst>
                </p:cNvPr>
                <p:cNvPicPr>
                  <a:picLocks noChangeAspect="1"/>
                </p:cNvPicPr>
                <p:nvPr/>
              </p:nvPicPr>
              <p:blipFill>
                <a:blip r:embed="rId3"/>
                <a:stretch>
                  <a:fillRect/>
                </a:stretch>
              </p:blipFill>
              <p:spPr>
                <a:xfrm rot="8100000">
                  <a:off x="7622256" y="2628641"/>
                  <a:ext cx="478740" cy="478740"/>
                </a:xfrm>
                <a:prstGeom prst="rect">
                  <a:avLst/>
                </a:prstGeom>
              </p:spPr>
            </p:pic>
            <p:pic>
              <p:nvPicPr>
                <p:cNvPr id="87" name="Picture 86">
                  <a:extLst>
                    <a:ext uri="{FF2B5EF4-FFF2-40B4-BE49-F238E27FC236}">
                      <a16:creationId xmlns:a16="http://schemas.microsoft.com/office/drawing/2014/main" id="{F0F69816-4101-602C-EF75-289371393180}"/>
                    </a:ext>
                  </a:extLst>
                </p:cNvPr>
                <p:cNvPicPr>
                  <a:picLocks noChangeAspect="1"/>
                </p:cNvPicPr>
                <p:nvPr/>
              </p:nvPicPr>
              <p:blipFill>
                <a:blip r:embed="rId3"/>
                <a:stretch>
                  <a:fillRect/>
                </a:stretch>
              </p:blipFill>
              <p:spPr>
                <a:xfrm rot="8100000">
                  <a:off x="7726336" y="3053708"/>
                  <a:ext cx="478740" cy="478740"/>
                </a:xfrm>
                <a:prstGeom prst="rect">
                  <a:avLst/>
                </a:prstGeom>
              </p:spPr>
            </p:pic>
            <p:pic>
              <p:nvPicPr>
                <p:cNvPr id="88" name="Picture 87">
                  <a:extLst>
                    <a:ext uri="{FF2B5EF4-FFF2-40B4-BE49-F238E27FC236}">
                      <a16:creationId xmlns:a16="http://schemas.microsoft.com/office/drawing/2014/main" id="{C2636AC4-354B-3324-B8D2-E9D3D91F774B}"/>
                    </a:ext>
                  </a:extLst>
                </p:cNvPr>
                <p:cNvPicPr>
                  <a:picLocks noChangeAspect="1"/>
                </p:cNvPicPr>
                <p:nvPr/>
              </p:nvPicPr>
              <p:blipFill>
                <a:blip r:embed="rId3"/>
                <a:stretch>
                  <a:fillRect/>
                </a:stretch>
              </p:blipFill>
              <p:spPr>
                <a:xfrm rot="9767969">
                  <a:off x="6134276" y="2778356"/>
                  <a:ext cx="478740" cy="478740"/>
                </a:xfrm>
                <a:prstGeom prst="rect">
                  <a:avLst/>
                </a:prstGeom>
              </p:spPr>
            </p:pic>
            <p:pic>
              <p:nvPicPr>
                <p:cNvPr id="89" name="Picture 88">
                  <a:extLst>
                    <a:ext uri="{FF2B5EF4-FFF2-40B4-BE49-F238E27FC236}">
                      <a16:creationId xmlns:a16="http://schemas.microsoft.com/office/drawing/2014/main" id="{FF527964-1BCA-19D0-1654-1361B30D3632}"/>
                    </a:ext>
                  </a:extLst>
                </p:cNvPr>
                <p:cNvPicPr>
                  <a:picLocks noChangeAspect="1"/>
                </p:cNvPicPr>
                <p:nvPr/>
              </p:nvPicPr>
              <p:blipFill>
                <a:blip r:embed="rId3"/>
                <a:stretch>
                  <a:fillRect/>
                </a:stretch>
              </p:blipFill>
              <p:spPr>
                <a:xfrm rot="8100000">
                  <a:off x="6374792" y="2370771"/>
                  <a:ext cx="478740" cy="478740"/>
                </a:xfrm>
                <a:prstGeom prst="rect">
                  <a:avLst/>
                </a:prstGeom>
              </p:spPr>
            </p:pic>
            <p:pic>
              <p:nvPicPr>
                <p:cNvPr id="90" name="Picture 89">
                  <a:extLst>
                    <a:ext uri="{FF2B5EF4-FFF2-40B4-BE49-F238E27FC236}">
                      <a16:creationId xmlns:a16="http://schemas.microsoft.com/office/drawing/2014/main" id="{BE8AA6F9-81A4-4C3B-CCF4-AC22DD639171}"/>
                    </a:ext>
                  </a:extLst>
                </p:cNvPr>
                <p:cNvPicPr>
                  <a:picLocks noChangeAspect="1"/>
                </p:cNvPicPr>
                <p:nvPr/>
              </p:nvPicPr>
              <p:blipFill>
                <a:blip r:embed="rId3"/>
                <a:stretch>
                  <a:fillRect/>
                </a:stretch>
              </p:blipFill>
              <p:spPr>
                <a:xfrm rot="12043028">
                  <a:off x="6369911" y="2636302"/>
                  <a:ext cx="478740" cy="478740"/>
                </a:xfrm>
                <a:prstGeom prst="rect">
                  <a:avLst/>
                </a:prstGeom>
              </p:spPr>
            </p:pic>
            <p:pic>
              <p:nvPicPr>
                <p:cNvPr id="91" name="Picture 90">
                  <a:extLst>
                    <a:ext uri="{FF2B5EF4-FFF2-40B4-BE49-F238E27FC236}">
                      <a16:creationId xmlns:a16="http://schemas.microsoft.com/office/drawing/2014/main" id="{1C1DD13A-699D-04B4-9CE7-080BDD02AB01}"/>
                    </a:ext>
                  </a:extLst>
                </p:cNvPr>
                <p:cNvPicPr>
                  <a:picLocks noChangeAspect="1"/>
                </p:cNvPicPr>
                <p:nvPr/>
              </p:nvPicPr>
              <p:blipFill>
                <a:blip r:embed="rId3"/>
                <a:stretch>
                  <a:fillRect/>
                </a:stretch>
              </p:blipFill>
              <p:spPr>
                <a:xfrm rot="16001573">
                  <a:off x="7077856" y="2341116"/>
                  <a:ext cx="478740" cy="478740"/>
                </a:xfrm>
                <a:prstGeom prst="rect">
                  <a:avLst/>
                </a:prstGeom>
              </p:spPr>
            </p:pic>
            <p:pic>
              <p:nvPicPr>
                <p:cNvPr id="92" name="Picture 91">
                  <a:extLst>
                    <a:ext uri="{FF2B5EF4-FFF2-40B4-BE49-F238E27FC236}">
                      <a16:creationId xmlns:a16="http://schemas.microsoft.com/office/drawing/2014/main" id="{0005A9EF-BAAB-EB52-5D30-984BAD41A2CD}"/>
                    </a:ext>
                  </a:extLst>
                </p:cNvPr>
                <p:cNvPicPr>
                  <a:picLocks noChangeAspect="1"/>
                </p:cNvPicPr>
                <p:nvPr/>
              </p:nvPicPr>
              <p:blipFill>
                <a:blip r:embed="rId3"/>
                <a:stretch>
                  <a:fillRect/>
                </a:stretch>
              </p:blipFill>
              <p:spPr>
                <a:xfrm rot="20366396">
                  <a:off x="7418664" y="3207430"/>
                  <a:ext cx="478740" cy="478740"/>
                </a:xfrm>
                <a:prstGeom prst="rect">
                  <a:avLst/>
                </a:prstGeom>
              </p:spPr>
            </p:pic>
            <p:pic>
              <p:nvPicPr>
                <p:cNvPr id="93" name="Picture 92">
                  <a:extLst>
                    <a:ext uri="{FF2B5EF4-FFF2-40B4-BE49-F238E27FC236}">
                      <a16:creationId xmlns:a16="http://schemas.microsoft.com/office/drawing/2014/main" id="{B7274400-B99C-02A7-E46F-5574811A38DD}"/>
                    </a:ext>
                  </a:extLst>
                </p:cNvPr>
                <p:cNvPicPr>
                  <a:picLocks noChangeAspect="1"/>
                </p:cNvPicPr>
                <p:nvPr/>
              </p:nvPicPr>
              <p:blipFill>
                <a:blip r:embed="rId3"/>
                <a:stretch>
                  <a:fillRect/>
                </a:stretch>
              </p:blipFill>
              <p:spPr>
                <a:xfrm rot="12043028">
                  <a:off x="6275279" y="3022591"/>
                  <a:ext cx="478740" cy="478740"/>
                </a:xfrm>
                <a:prstGeom prst="rect">
                  <a:avLst/>
                </a:prstGeom>
              </p:spPr>
            </p:pic>
            <p:pic>
              <p:nvPicPr>
                <p:cNvPr id="94" name="Picture 93">
                  <a:extLst>
                    <a:ext uri="{FF2B5EF4-FFF2-40B4-BE49-F238E27FC236}">
                      <a16:creationId xmlns:a16="http://schemas.microsoft.com/office/drawing/2014/main" id="{1F4FC8B8-7D90-9821-1CCC-24AE01B21F2C}"/>
                    </a:ext>
                  </a:extLst>
                </p:cNvPr>
                <p:cNvPicPr>
                  <a:picLocks noChangeAspect="1"/>
                </p:cNvPicPr>
                <p:nvPr/>
              </p:nvPicPr>
              <p:blipFill>
                <a:blip r:embed="rId3"/>
                <a:stretch>
                  <a:fillRect/>
                </a:stretch>
              </p:blipFill>
              <p:spPr>
                <a:xfrm rot="17799220">
                  <a:off x="7282663" y="3459901"/>
                  <a:ext cx="478740" cy="478740"/>
                </a:xfrm>
                <a:prstGeom prst="rect">
                  <a:avLst/>
                </a:prstGeom>
              </p:spPr>
            </p:pic>
            <p:pic>
              <p:nvPicPr>
                <p:cNvPr id="95" name="Picture 94">
                  <a:extLst>
                    <a:ext uri="{FF2B5EF4-FFF2-40B4-BE49-F238E27FC236}">
                      <a16:creationId xmlns:a16="http://schemas.microsoft.com/office/drawing/2014/main" id="{B57A400A-D844-96A7-3DB8-FA9795069BAB}"/>
                    </a:ext>
                  </a:extLst>
                </p:cNvPr>
                <p:cNvPicPr>
                  <a:picLocks noChangeAspect="1"/>
                </p:cNvPicPr>
                <p:nvPr/>
              </p:nvPicPr>
              <p:blipFill>
                <a:blip r:embed="rId3"/>
                <a:stretch>
                  <a:fillRect/>
                </a:stretch>
              </p:blipFill>
              <p:spPr>
                <a:xfrm rot="12043028">
                  <a:off x="6511472" y="3060659"/>
                  <a:ext cx="478740" cy="478740"/>
                </a:xfrm>
                <a:prstGeom prst="rect">
                  <a:avLst/>
                </a:prstGeom>
              </p:spPr>
            </p:pic>
            <p:pic>
              <p:nvPicPr>
                <p:cNvPr id="96" name="Picture 95">
                  <a:extLst>
                    <a:ext uri="{FF2B5EF4-FFF2-40B4-BE49-F238E27FC236}">
                      <a16:creationId xmlns:a16="http://schemas.microsoft.com/office/drawing/2014/main" id="{31139B6E-1EBE-710D-628A-C456CE1B7ECF}"/>
                    </a:ext>
                  </a:extLst>
                </p:cNvPr>
                <p:cNvPicPr>
                  <a:picLocks noChangeAspect="1"/>
                </p:cNvPicPr>
                <p:nvPr/>
              </p:nvPicPr>
              <p:blipFill>
                <a:blip r:embed="rId3"/>
                <a:stretch>
                  <a:fillRect/>
                </a:stretch>
              </p:blipFill>
              <p:spPr>
                <a:xfrm rot="19955712">
                  <a:off x="7158119" y="2685717"/>
                  <a:ext cx="478740" cy="478740"/>
                </a:xfrm>
                <a:prstGeom prst="rect">
                  <a:avLst/>
                </a:prstGeom>
              </p:spPr>
            </p:pic>
            <p:pic>
              <p:nvPicPr>
                <p:cNvPr id="97" name="Picture 96">
                  <a:extLst>
                    <a:ext uri="{FF2B5EF4-FFF2-40B4-BE49-F238E27FC236}">
                      <a16:creationId xmlns:a16="http://schemas.microsoft.com/office/drawing/2014/main" id="{E0CCDED8-D042-2596-3EDF-4E2C7B35304C}"/>
                    </a:ext>
                  </a:extLst>
                </p:cNvPr>
                <p:cNvPicPr>
                  <a:picLocks noChangeAspect="1"/>
                </p:cNvPicPr>
                <p:nvPr/>
              </p:nvPicPr>
              <p:blipFill>
                <a:blip r:embed="rId3"/>
                <a:stretch>
                  <a:fillRect/>
                </a:stretch>
              </p:blipFill>
              <p:spPr>
                <a:xfrm rot="12043028">
                  <a:off x="6741801" y="2713703"/>
                  <a:ext cx="478740" cy="478740"/>
                </a:xfrm>
                <a:prstGeom prst="rect">
                  <a:avLst/>
                </a:prstGeom>
              </p:spPr>
            </p:pic>
            <p:pic>
              <p:nvPicPr>
                <p:cNvPr id="98" name="Picture 97">
                  <a:extLst>
                    <a:ext uri="{FF2B5EF4-FFF2-40B4-BE49-F238E27FC236}">
                      <a16:creationId xmlns:a16="http://schemas.microsoft.com/office/drawing/2014/main" id="{3314ECB6-13C0-61A0-7420-68484A0D75E0}"/>
                    </a:ext>
                  </a:extLst>
                </p:cNvPr>
                <p:cNvPicPr>
                  <a:picLocks noChangeAspect="1"/>
                </p:cNvPicPr>
                <p:nvPr/>
              </p:nvPicPr>
              <p:blipFill>
                <a:blip r:embed="rId3"/>
                <a:stretch>
                  <a:fillRect/>
                </a:stretch>
              </p:blipFill>
              <p:spPr>
                <a:xfrm rot="12043028">
                  <a:off x="7039261" y="3290541"/>
                  <a:ext cx="478740" cy="478740"/>
                </a:xfrm>
                <a:prstGeom prst="rect">
                  <a:avLst/>
                </a:prstGeom>
              </p:spPr>
            </p:pic>
          </p:grpSp>
        </p:grpSp>
        <p:pic>
          <p:nvPicPr>
            <p:cNvPr id="78" name="Picture 77">
              <a:extLst>
                <a:ext uri="{FF2B5EF4-FFF2-40B4-BE49-F238E27FC236}">
                  <a16:creationId xmlns:a16="http://schemas.microsoft.com/office/drawing/2014/main" id="{1D96CEBC-A6DE-7CDB-DC58-CF1B03098231}"/>
                </a:ext>
              </a:extLst>
            </p:cNvPr>
            <p:cNvPicPr>
              <a:picLocks noChangeAspect="1"/>
            </p:cNvPicPr>
            <p:nvPr/>
          </p:nvPicPr>
          <p:blipFill>
            <a:blip r:embed="rId4"/>
            <a:stretch>
              <a:fillRect/>
            </a:stretch>
          </p:blipFill>
          <p:spPr>
            <a:xfrm>
              <a:off x="8458359" y="3393877"/>
              <a:ext cx="292100" cy="292100"/>
            </a:xfrm>
            <a:prstGeom prst="rect">
              <a:avLst/>
            </a:prstGeom>
          </p:spPr>
        </p:pic>
        <p:pic>
          <p:nvPicPr>
            <p:cNvPr id="79" name="Picture 78">
              <a:extLst>
                <a:ext uri="{FF2B5EF4-FFF2-40B4-BE49-F238E27FC236}">
                  <a16:creationId xmlns:a16="http://schemas.microsoft.com/office/drawing/2014/main" id="{38F59458-844B-5C34-DEA4-976B8B673AC4}"/>
                </a:ext>
              </a:extLst>
            </p:cNvPr>
            <p:cNvPicPr>
              <a:picLocks noChangeAspect="1"/>
            </p:cNvPicPr>
            <p:nvPr/>
          </p:nvPicPr>
          <p:blipFill>
            <a:blip r:embed="rId4"/>
            <a:stretch>
              <a:fillRect/>
            </a:stretch>
          </p:blipFill>
          <p:spPr>
            <a:xfrm>
              <a:off x="8418193" y="2827091"/>
              <a:ext cx="292100" cy="292100"/>
            </a:xfrm>
            <a:prstGeom prst="rect">
              <a:avLst/>
            </a:prstGeom>
          </p:spPr>
        </p:pic>
        <p:pic>
          <p:nvPicPr>
            <p:cNvPr id="80" name="Picture 79">
              <a:extLst>
                <a:ext uri="{FF2B5EF4-FFF2-40B4-BE49-F238E27FC236}">
                  <a16:creationId xmlns:a16="http://schemas.microsoft.com/office/drawing/2014/main" id="{CDD2FDD8-E6CF-993C-24E8-7AF7E549D4F6}"/>
                </a:ext>
              </a:extLst>
            </p:cNvPr>
            <p:cNvPicPr>
              <a:picLocks noChangeAspect="1"/>
            </p:cNvPicPr>
            <p:nvPr/>
          </p:nvPicPr>
          <p:blipFill>
            <a:blip r:embed="rId4"/>
            <a:stretch>
              <a:fillRect/>
            </a:stretch>
          </p:blipFill>
          <p:spPr>
            <a:xfrm>
              <a:off x="9324780" y="2813765"/>
              <a:ext cx="292100" cy="292100"/>
            </a:xfrm>
            <a:prstGeom prst="rect">
              <a:avLst/>
            </a:prstGeom>
          </p:spPr>
        </p:pic>
        <p:sp>
          <p:nvSpPr>
            <p:cNvPr id="116" name="Oval 115">
              <a:extLst>
                <a:ext uri="{FF2B5EF4-FFF2-40B4-BE49-F238E27FC236}">
                  <a16:creationId xmlns:a16="http://schemas.microsoft.com/office/drawing/2014/main" id="{F1DF79B4-3B57-8C1B-CF67-093AC82F04B4}"/>
                </a:ext>
              </a:extLst>
            </p:cNvPr>
            <p:cNvSpPr/>
            <p:nvPr/>
          </p:nvSpPr>
          <p:spPr bwMode="auto">
            <a:xfrm>
              <a:off x="7960096" y="2018099"/>
              <a:ext cx="2074934" cy="2074934"/>
            </a:xfrm>
            <a:prstGeom prst="ellipse">
              <a:avLst/>
            </a:prstGeom>
            <a:solidFill>
              <a:srgbClr val="FFFFFF">
                <a:alpha val="40000"/>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p:txBody>
          <a:bodyPr/>
          <a:lstStyle/>
          <a:p>
            <a:r>
              <a:rPr lang="en-US" dirty="0"/>
              <a:t>Rationale for Using Immune Checkpoint Inhibitors in Endometrial Cancer</a:t>
            </a:r>
          </a:p>
        </p:txBody>
      </p:sp>
      <p:sp>
        <p:nvSpPr>
          <p:cNvPr id="3" name="Content Placeholder 2">
            <a:extLst>
              <a:ext uri="{FF2B5EF4-FFF2-40B4-BE49-F238E27FC236}">
                <a16:creationId xmlns:a16="http://schemas.microsoft.com/office/drawing/2014/main" id="{2809D829-7FF6-EA34-EB44-1A0111D6BDF0}"/>
              </a:ext>
            </a:extLst>
          </p:cNvPr>
          <p:cNvSpPr>
            <a:spLocks noGrp="1"/>
          </p:cNvSpPr>
          <p:nvPr>
            <p:ph sz="half" idx="1"/>
          </p:nvPr>
        </p:nvSpPr>
        <p:spPr/>
        <p:txBody>
          <a:bodyPr/>
          <a:lstStyle/>
          <a:p>
            <a:r>
              <a:rPr lang="en-US" dirty="0"/>
              <a:t>High rates of PD-1 and </a:t>
            </a:r>
            <a:br>
              <a:rPr lang="en-US" dirty="0"/>
            </a:br>
            <a:r>
              <a:rPr lang="en-US" dirty="0"/>
              <a:t>PD-L1 overexpression</a:t>
            </a:r>
            <a:r>
              <a:rPr lang="en-US" baseline="30000" dirty="0"/>
              <a:t>1-3</a:t>
            </a:r>
          </a:p>
          <a:p>
            <a:r>
              <a:rPr lang="en-US" dirty="0"/>
              <a:t>High levels of TILs and neoantigens in </a:t>
            </a:r>
            <a:r>
              <a:rPr lang="en-US" i="1" dirty="0"/>
              <a:t>POLE</a:t>
            </a:r>
            <a:r>
              <a:rPr lang="en-US" dirty="0"/>
              <a:t>-ultramutated and </a:t>
            </a:r>
            <a:br>
              <a:rPr lang="en-US" dirty="0"/>
            </a:br>
            <a:r>
              <a:rPr lang="en-US" dirty="0"/>
              <a:t>dMMR/MSI-H disease</a:t>
            </a:r>
            <a:r>
              <a:rPr lang="en-US" baseline="30000" dirty="0"/>
              <a:t>1,2,4 </a:t>
            </a:r>
          </a:p>
          <a:p>
            <a:r>
              <a:rPr lang="en-US" dirty="0"/>
              <a:t>Immunologically “hot” tumor microenvironment amenable </a:t>
            </a:r>
            <a:br>
              <a:rPr lang="en-US" dirty="0"/>
            </a:br>
            <a:r>
              <a:rPr lang="en-US" dirty="0"/>
              <a:t>to immunotherapy</a:t>
            </a:r>
            <a:r>
              <a:rPr lang="en-US" baseline="30000" dirty="0"/>
              <a:t>4</a:t>
            </a:r>
          </a:p>
          <a:p>
            <a:endParaRPr lang="en-US" baseline="30000" dirty="0"/>
          </a:p>
        </p:txBody>
      </p:sp>
      <p:sp>
        <p:nvSpPr>
          <p:cNvPr id="15" name="TextBox 14">
            <a:extLst>
              <a:ext uri="{FF2B5EF4-FFF2-40B4-BE49-F238E27FC236}">
                <a16:creationId xmlns:a16="http://schemas.microsoft.com/office/drawing/2014/main" id="{453E48C5-E3BE-716A-A860-B41A0FF2E204}"/>
              </a:ext>
            </a:extLst>
          </p:cNvPr>
          <p:cNvSpPr txBox="1"/>
          <p:nvPr/>
        </p:nvSpPr>
        <p:spPr bwMode="auto">
          <a:xfrm>
            <a:off x="6316790" y="1513674"/>
            <a:ext cx="1561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“Cold” Tumor</a:t>
            </a:r>
            <a:r>
              <a:rPr lang="en-US" baseline="30000" dirty="0">
                <a:solidFill>
                  <a:schemeClr val="accent1"/>
                </a:solidFill>
                <a:latin typeface="Calibri" panose="020F0502020204030204" pitchFamily="34" charset="0"/>
              </a:rPr>
              <a:t>4</a:t>
            </a:r>
            <a:endParaRPr lang="en-US" dirty="0">
              <a:solidFill>
                <a:schemeClr val="accent1"/>
              </a:solidFill>
              <a:latin typeface="Calibri" panose="020F0502020204030204" pitchFamily="34" charset="0"/>
            </a:endParaRPr>
          </a:p>
        </p:txBody>
      </p:sp>
      <p:sp>
        <p:nvSpPr>
          <p:cNvPr id="16" name="TextBox 15">
            <a:extLst>
              <a:ext uri="{FF2B5EF4-FFF2-40B4-BE49-F238E27FC236}">
                <a16:creationId xmlns:a16="http://schemas.microsoft.com/office/drawing/2014/main" id="{3F4165BE-A73A-5A00-1832-FFFE4C50BBFD}"/>
              </a:ext>
            </a:extLst>
          </p:cNvPr>
          <p:cNvSpPr txBox="1"/>
          <p:nvPr/>
        </p:nvSpPr>
        <p:spPr bwMode="auto">
          <a:xfrm>
            <a:off x="9948488" y="1513674"/>
            <a:ext cx="1527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“Hot” Tumor</a:t>
            </a:r>
            <a:r>
              <a:rPr lang="en-US" baseline="30000" dirty="0">
                <a:solidFill>
                  <a:schemeClr val="accent3"/>
                </a:solidFill>
                <a:latin typeface="Calibri" panose="020F0502020204030204" pitchFamily="34" charset="0"/>
              </a:rPr>
              <a:t>4</a:t>
            </a:r>
            <a:endParaRPr lang="en-US" dirty="0">
              <a:solidFill>
                <a:schemeClr val="accent3"/>
              </a:solidFill>
              <a:latin typeface="Calibri" panose="020F0502020204030204" pitchFamily="34" charset="0"/>
            </a:endParaRPr>
          </a:p>
        </p:txBody>
      </p:sp>
      <p:pic>
        <p:nvPicPr>
          <p:cNvPr id="30" name="Picture 29">
            <a:extLst>
              <a:ext uri="{FF2B5EF4-FFF2-40B4-BE49-F238E27FC236}">
                <a16:creationId xmlns:a16="http://schemas.microsoft.com/office/drawing/2014/main" id="{DDD3CC50-6394-27CC-B4E5-9EA31E127232}"/>
              </a:ext>
            </a:extLst>
          </p:cNvPr>
          <p:cNvPicPr>
            <a:picLocks noChangeAspect="1"/>
          </p:cNvPicPr>
          <p:nvPr/>
        </p:nvPicPr>
        <p:blipFill>
          <a:blip r:embed="rId5"/>
          <a:stretch>
            <a:fillRect/>
          </a:stretch>
        </p:blipFill>
        <p:spPr>
          <a:xfrm>
            <a:off x="9966120" y="3581125"/>
            <a:ext cx="259043" cy="259043"/>
          </a:xfrm>
          <a:prstGeom prst="rect">
            <a:avLst/>
          </a:prstGeom>
        </p:spPr>
      </p:pic>
      <p:pic>
        <p:nvPicPr>
          <p:cNvPr id="32" name="Picture 31">
            <a:extLst>
              <a:ext uri="{FF2B5EF4-FFF2-40B4-BE49-F238E27FC236}">
                <a16:creationId xmlns:a16="http://schemas.microsoft.com/office/drawing/2014/main" id="{02317D37-5427-4E82-EC6C-7B94469747CE}"/>
              </a:ext>
            </a:extLst>
          </p:cNvPr>
          <p:cNvPicPr>
            <a:picLocks noChangeAspect="1"/>
          </p:cNvPicPr>
          <p:nvPr/>
        </p:nvPicPr>
        <p:blipFill>
          <a:blip r:embed="rId5"/>
          <a:stretch>
            <a:fillRect/>
          </a:stretch>
        </p:blipFill>
        <p:spPr>
          <a:xfrm>
            <a:off x="10582539" y="2630729"/>
            <a:ext cx="259043" cy="259043"/>
          </a:xfrm>
          <a:prstGeom prst="rect">
            <a:avLst/>
          </a:prstGeom>
        </p:spPr>
      </p:pic>
      <p:pic>
        <p:nvPicPr>
          <p:cNvPr id="33" name="Picture 32">
            <a:extLst>
              <a:ext uri="{FF2B5EF4-FFF2-40B4-BE49-F238E27FC236}">
                <a16:creationId xmlns:a16="http://schemas.microsoft.com/office/drawing/2014/main" id="{CB3E2DE1-CB47-FECC-65DB-65D02CAA96C8}"/>
              </a:ext>
            </a:extLst>
          </p:cNvPr>
          <p:cNvPicPr>
            <a:picLocks noChangeAspect="1"/>
          </p:cNvPicPr>
          <p:nvPr/>
        </p:nvPicPr>
        <p:blipFill>
          <a:blip r:embed="rId5"/>
          <a:stretch>
            <a:fillRect/>
          </a:stretch>
        </p:blipFill>
        <p:spPr>
          <a:xfrm>
            <a:off x="10771024" y="3064767"/>
            <a:ext cx="259043" cy="259043"/>
          </a:xfrm>
          <a:prstGeom prst="rect">
            <a:avLst/>
          </a:prstGeom>
        </p:spPr>
      </p:pic>
      <p:pic>
        <p:nvPicPr>
          <p:cNvPr id="34" name="Picture 33">
            <a:extLst>
              <a:ext uri="{FF2B5EF4-FFF2-40B4-BE49-F238E27FC236}">
                <a16:creationId xmlns:a16="http://schemas.microsoft.com/office/drawing/2014/main" id="{6D734EA0-662C-F4B5-B925-85EEFA8B405A}"/>
              </a:ext>
            </a:extLst>
          </p:cNvPr>
          <p:cNvPicPr>
            <a:picLocks noChangeAspect="1"/>
          </p:cNvPicPr>
          <p:nvPr/>
        </p:nvPicPr>
        <p:blipFill>
          <a:blip r:embed="rId5"/>
          <a:stretch>
            <a:fillRect/>
          </a:stretch>
        </p:blipFill>
        <p:spPr>
          <a:xfrm>
            <a:off x="10807415" y="3498805"/>
            <a:ext cx="259043" cy="259043"/>
          </a:xfrm>
          <a:prstGeom prst="rect">
            <a:avLst/>
          </a:prstGeom>
        </p:spPr>
      </p:pic>
      <p:pic>
        <p:nvPicPr>
          <p:cNvPr id="35" name="Picture 34">
            <a:extLst>
              <a:ext uri="{FF2B5EF4-FFF2-40B4-BE49-F238E27FC236}">
                <a16:creationId xmlns:a16="http://schemas.microsoft.com/office/drawing/2014/main" id="{87464C0C-3D32-4D97-BF6F-95365C253B9B}"/>
              </a:ext>
            </a:extLst>
          </p:cNvPr>
          <p:cNvPicPr>
            <a:picLocks noChangeAspect="1"/>
          </p:cNvPicPr>
          <p:nvPr/>
        </p:nvPicPr>
        <p:blipFill>
          <a:blip r:embed="rId5"/>
          <a:stretch>
            <a:fillRect/>
          </a:stretch>
        </p:blipFill>
        <p:spPr>
          <a:xfrm>
            <a:off x="10614524" y="4043254"/>
            <a:ext cx="259043" cy="259043"/>
          </a:xfrm>
          <a:prstGeom prst="rect">
            <a:avLst/>
          </a:prstGeom>
        </p:spPr>
      </p:pic>
      <p:pic>
        <p:nvPicPr>
          <p:cNvPr id="26" name="Picture 25">
            <a:extLst>
              <a:ext uri="{FF2B5EF4-FFF2-40B4-BE49-F238E27FC236}">
                <a16:creationId xmlns:a16="http://schemas.microsoft.com/office/drawing/2014/main" id="{702EC709-AB03-BB7F-78D4-3E43D65E50FA}"/>
              </a:ext>
            </a:extLst>
          </p:cNvPr>
          <p:cNvPicPr>
            <a:picLocks noChangeAspect="1"/>
          </p:cNvPicPr>
          <p:nvPr/>
        </p:nvPicPr>
        <p:blipFill>
          <a:blip r:embed="rId6"/>
          <a:stretch>
            <a:fillRect/>
          </a:stretch>
        </p:blipFill>
        <p:spPr>
          <a:xfrm>
            <a:off x="7435629" y="3386309"/>
            <a:ext cx="232031" cy="232031"/>
          </a:xfrm>
          <a:prstGeom prst="rect">
            <a:avLst/>
          </a:prstGeom>
        </p:spPr>
      </p:pic>
      <p:grpSp>
        <p:nvGrpSpPr>
          <p:cNvPr id="77" name="Group 76">
            <a:extLst>
              <a:ext uri="{FF2B5EF4-FFF2-40B4-BE49-F238E27FC236}">
                <a16:creationId xmlns:a16="http://schemas.microsoft.com/office/drawing/2014/main" id="{5293574F-71F2-190F-C6FF-BE3494CD9C88}"/>
              </a:ext>
            </a:extLst>
          </p:cNvPr>
          <p:cNvGrpSpPr/>
          <p:nvPr/>
        </p:nvGrpSpPr>
        <p:grpSpPr>
          <a:xfrm>
            <a:off x="6125399" y="2174488"/>
            <a:ext cx="2070800" cy="2058775"/>
            <a:chOff x="3860770" y="2188243"/>
            <a:chExt cx="2070800" cy="2058775"/>
          </a:xfrm>
        </p:grpSpPr>
        <p:grpSp>
          <p:nvGrpSpPr>
            <p:cNvPr id="75" name="Group 74">
              <a:extLst>
                <a:ext uri="{FF2B5EF4-FFF2-40B4-BE49-F238E27FC236}">
                  <a16:creationId xmlns:a16="http://schemas.microsoft.com/office/drawing/2014/main" id="{254977DB-A347-6AF6-2E5D-48F726AA13F8}"/>
                </a:ext>
              </a:extLst>
            </p:cNvPr>
            <p:cNvGrpSpPr/>
            <p:nvPr/>
          </p:nvGrpSpPr>
          <p:grpSpPr>
            <a:xfrm>
              <a:off x="3964585" y="2379183"/>
              <a:ext cx="1828049" cy="1867835"/>
              <a:chOff x="6177067" y="2379183"/>
              <a:chExt cx="1828049" cy="1867835"/>
            </a:xfrm>
          </p:grpSpPr>
          <p:pic>
            <p:nvPicPr>
              <p:cNvPr id="73" name="Picture 72">
                <a:extLst>
                  <a:ext uri="{FF2B5EF4-FFF2-40B4-BE49-F238E27FC236}">
                    <a16:creationId xmlns:a16="http://schemas.microsoft.com/office/drawing/2014/main" id="{3A3F5339-07D8-1F6C-23BF-C2481ED1FDA6}"/>
                  </a:ext>
                </a:extLst>
              </p:cNvPr>
              <p:cNvPicPr>
                <a:picLocks noChangeAspect="1"/>
              </p:cNvPicPr>
              <p:nvPr/>
            </p:nvPicPr>
            <p:blipFill>
              <a:blip r:embed="rId3"/>
              <a:stretch>
                <a:fillRect/>
              </a:stretch>
            </p:blipFill>
            <p:spPr>
              <a:xfrm rot="12043028">
                <a:off x="6579038" y="2878422"/>
                <a:ext cx="478740" cy="478740"/>
              </a:xfrm>
              <a:prstGeom prst="rect">
                <a:avLst/>
              </a:prstGeom>
            </p:spPr>
          </p:pic>
          <p:pic>
            <p:nvPicPr>
              <p:cNvPr id="47" name="Picture 46">
                <a:extLst>
                  <a:ext uri="{FF2B5EF4-FFF2-40B4-BE49-F238E27FC236}">
                    <a16:creationId xmlns:a16="http://schemas.microsoft.com/office/drawing/2014/main" id="{37EE2E87-6556-41F6-900F-A65A3A3C2A6D}"/>
                  </a:ext>
                </a:extLst>
              </p:cNvPr>
              <p:cNvPicPr>
                <a:picLocks noChangeAspect="1"/>
              </p:cNvPicPr>
              <p:nvPr/>
            </p:nvPicPr>
            <p:blipFill>
              <a:blip r:embed="rId3"/>
              <a:stretch>
                <a:fillRect/>
              </a:stretch>
            </p:blipFill>
            <p:spPr>
              <a:xfrm rot="6056982">
                <a:off x="7526376" y="3383666"/>
                <a:ext cx="478740" cy="478740"/>
              </a:xfrm>
              <a:prstGeom prst="rect">
                <a:avLst/>
              </a:prstGeom>
            </p:spPr>
          </p:pic>
          <p:pic>
            <p:nvPicPr>
              <p:cNvPr id="48" name="Picture 47">
                <a:extLst>
                  <a:ext uri="{FF2B5EF4-FFF2-40B4-BE49-F238E27FC236}">
                    <a16:creationId xmlns:a16="http://schemas.microsoft.com/office/drawing/2014/main" id="{3BA711F6-C371-91AF-46EB-F63999116C47}"/>
                  </a:ext>
                </a:extLst>
              </p:cNvPr>
              <p:cNvPicPr>
                <a:picLocks noChangeAspect="1"/>
              </p:cNvPicPr>
              <p:nvPr/>
            </p:nvPicPr>
            <p:blipFill>
              <a:blip r:embed="rId3"/>
              <a:stretch>
                <a:fillRect/>
              </a:stretch>
            </p:blipFill>
            <p:spPr>
              <a:xfrm rot="8100000">
                <a:off x="7274386" y="3652325"/>
                <a:ext cx="478740" cy="478740"/>
              </a:xfrm>
              <a:prstGeom prst="rect">
                <a:avLst/>
              </a:prstGeom>
            </p:spPr>
          </p:pic>
          <p:pic>
            <p:nvPicPr>
              <p:cNvPr id="49" name="Picture 48">
                <a:extLst>
                  <a:ext uri="{FF2B5EF4-FFF2-40B4-BE49-F238E27FC236}">
                    <a16:creationId xmlns:a16="http://schemas.microsoft.com/office/drawing/2014/main" id="{421DDD5D-E673-E5E5-63A5-49D527B29462}"/>
                  </a:ext>
                </a:extLst>
              </p:cNvPr>
              <p:cNvPicPr>
                <a:picLocks noChangeAspect="1"/>
              </p:cNvPicPr>
              <p:nvPr/>
            </p:nvPicPr>
            <p:blipFill>
              <a:blip r:embed="rId3"/>
              <a:stretch>
                <a:fillRect/>
              </a:stretch>
            </p:blipFill>
            <p:spPr>
              <a:xfrm rot="9686588">
                <a:off x="6847542" y="3768278"/>
                <a:ext cx="478740" cy="478740"/>
              </a:xfrm>
              <a:prstGeom prst="rect">
                <a:avLst/>
              </a:prstGeom>
            </p:spPr>
          </p:pic>
          <p:pic>
            <p:nvPicPr>
              <p:cNvPr id="50" name="Picture 49">
                <a:extLst>
                  <a:ext uri="{FF2B5EF4-FFF2-40B4-BE49-F238E27FC236}">
                    <a16:creationId xmlns:a16="http://schemas.microsoft.com/office/drawing/2014/main" id="{FAF0A087-D92B-54AC-8173-4C58B6B42DC1}"/>
                  </a:ext>
                </a:extLst>
              </p:cNvPr>
              <p:cNvPicPr>
                <a:picLocks noChangeAspect="1"/>
              </p:cNvPicPr>
              <p:nvPr/>
            </p:nvPicPr>
            <p:blipFill>
              <a:blip r:embed="rId3"/>
              <a:stretch>
                <a:fillRect/>
              </a:stretch>
            </p:blipFill>
            <p:spPr>
              <a:xfrm rot="8100000">
                <a:off x="6411037" y="3664145"/>
                <a:ext cx="478740" cy="478740"/>
              </a:xfrm>
              <a:prstGeom prst="rect">
                <a:avLst/>
              </a:prstGeom>
            </p:spPr>
          </p:pic>
          <p:pic>
            <p:nvPicPr>
              <p:cNvPr id="51" name="Picture 50">
                <a:extLst>
                  <a:ext uri="{FF2B5EF4-FFF2-40B4-BE49-F238E27FC236}">
                    <a16:creationId xmlns:a16="http://schemas.microsoft.com/office/drawing/2014/main" id="{924F8F27-7E96-42BC-D8B4-68908EAE8A9A}"/>
                  </a:ext>
                </a:extLst>
              </p:cNvPr>
              <p:cNvPicPr>
                <a:picLocks noChangeAspect="1"/>
              </p:cNvPicPr>
              <p:nvPr/>
            </p:nvPicPr>
            <p:blipFill>
              <a:blip r:embed="rId3"/>
              <a:stretch>
                <a:fillRect/>
              </a:stretch>
            </p:blipFill>
            <p:spPr>
              <a:xfrm rot="11801006">
                <a:off x="6177067" y="3378971"/>
                <a:ext cx="478740" cy="478740"/>
              </a:xfrm>
              <a:prstGeom prst="rect">
                <a:avLst/>
              </a:prstGeom>
            </p:spPr>
          </p:pic>
          <p:pic>
            <p:nvPicPr>
              <p:cNvPr id="39" name="Picture 38">
                <a:extLst>
                  <a:ext uri="{FF2B5EF4-FFF2-40B4-BE49-F238E27FC236}">
                    <a16:creationId xmlns:a16="http://schemas.microsoft.com/office/drawing/2014/main" id="{1BDDFC08-5398-1358-2BA0-C4738702637B}"/>
                  </a:ext>
                </a:extLst>
              </p:cNvPr>
              <p:cNvPicPr>
                <a:picLocks noChangeAspect="1"/>
              </p:cNvPicPr>
              <p:nvPr/>
            </p:nvPicPr>
            <p:blipFill>
              <a:blip r:embed="rId3"/>
              <a:stretch>
                <a:fillRect/>
              </a:stretch>
            </p:blipFill>
            <p:spPr>
              <a:xfrm>
                <a:off x="6920498" y="2978261"/>
                <a:ext cx="478740" cy="478740"/>
              </a:xfrm>
              <a:prstGeom prst="rect">
                <a:avLst/>
              </a:prstGeom>
            </p:spPr>
          </p:pic>
          <p:pic>
            <p:nvPicPr>
              <p:cNvPr id="55" name="Picture 54">
                <a:extLst>
                  <a:ext uri="{FF2B5EF4-FFF2-40B4-BE49-F238E27FC236}">
                    <a16:creationId xmlns:a16="http://schemas.microsoft.com/office/drawing/2014/main" id="{3078B6FF-DF2D-B493-9A77-9DB6293B170A}"/>
                  </a:ext>
                </a:extLst>
              </p:cNvPr>
              <p:cNvPicPr>
                <a:picLocks noChangeAspect="1"/>
              </p:cNvPicPr>
              <p:nvPr/>
            </p:nvPicPr>
            <p:blipFill>
              <a:blip r:embed="rId3"/>
              <a:stretch>
                <a:fillRect/>
              </a:stretch>
            </p:blipFill>
            <p:spPr>
              <a:xfrm rot="12043028">
                <a:off x="6777506" y="2379183"/>
                <a:ext cx="478740" cy="478740"/>
              </a:xfrm>
              <a:prstGeom prst="rect">
                <a:avLst/>
              </a:prstGeom>
            </p:spPr>
          </p:pic>
          <p:pic>
            <p:nvPicPr>
              <p:cNvPr id="56" name="Picture 55">
                <a:extLst>
                  <a:ext uri="{FF2B5EF4-FFF2-40B4-BE49-F238E27FC236}">
                    <a16:creationId xmlns:a16="http://schemas.microsoft.com/office/drawing/2014/main" id="{6FCD3B59-CB33-4AB3-B35E-FF07362C1E4C}"/>
                  </a:ext>
                </a:extLst>
              </p:cNvPr>
              <p:cNvPicPr>
                <a:picLocks noChangeAspect="1"/>
              </p:cNvPicPr>
              <p:nvPr/>
            </p:nvPicPr>
            <p:blipFill>
              <a:blip r:embed="rId3"/>
              <a:stretch>
                <a:fillRect/>
              </a:stretch>
            </p:blipFill>
            <p:spPr>
              <a:xfrm rot="12043028">
                <a:off x="6590505" y="2438901"/>
                <a:ext cx="478740" cy="478740"/>
              </a:xfrm>
              <a:prstGeom prst="rect">
                <a:avLst/>
              </a:prstGeom>
            </p:spPr>
          </p:pic>
          <p:pic>
            <p:nvPicPr>
              <p:cNvPr id="58" name="Picture 57">
                <a:extLst>
                  <a:ext uri="{FF2B5EF4-FFF2-40B4-BE49-F238E27FC236}">
                    <a16:creationId xmlns:a16="http://schemas.microsoft.com/office/drawing/2014/main" id="{A8DE6B00-61CA-F190-1C60-448B7C26FD5F}"/>
                  </a:ext>
                </a:extLst>
              </p:cNvPr>
              <p:cNvPicPr>
                <a:picLocks noChangeAspect="1"/>
              </p:cNvPicPr>
              <p:nvPr/>
            </p:nvPicPr>
            <p:blipFill>
              <a:blip r:embed="rId3"/>
              <a:stretch>
                <a:fillRect/>
              </a:stretch>
            </p:blipFill>
            <p:spPr>
              <a:xfrm rot="12043028">
                <a:off x="7336417" y="2639502"/>
                <a:ext cx="478740" cy="478740"/>
              </a:xfrm>
              <a:prstGeom prst="rect">
                <a:avLst/>
              </a:prstGeom>
            </p:spPr>
          </p:pic>
          <p:pic>
            <p:nvPicPr>
              <p:cNvPr id="59" name="Picture 58">
                <a:extLst>
                  <a:ext uri="{FF2B5EF4-FFF2-40B4-BE49-F238E27FC236}">
                    <a16:creationId xmlns:a16="http://schemas.microsoft.com/office/drawing/2014/main" id="{58449AC7-3AA5-F6D9-B148-8AB17CA0A6F6}"/>
                  </a:ext>
                </a:extLst>
              </p:cNvPr>
              <p:cNvPicPr>
                <a:picLocks noChangeAspect="1"/>
              </p:cNvPicPr>
              <p:nvPr/>
            </p:nvPicPr>
            <p:blipFill>
              <a:blip r:embed="rId3"/>
              <a:stretch>
                <a:fillRect/>
              </a:stretch>
            </p:blipFill>
            <p:spPr>
              <a:xfrm rot="1091555">
                <a:off x="7225163" y="2467499"/>
                <a:ext cx="478740" cy="478740"/>
              </a:xfrm>
              <a:prstGeom prst="rect">
                <a:avLst/>
              </a:prstGeom>
            </p:spPr>
          </p:pic>
          <p:pic>
            <p:nvPicPr>
              <p:cNvPr id="60" name="Picture 59">
                <a:extLst>
                  <a:ext uri="{FF2B5EF4-FFF2-40B4-BE49-F238E27FC236}">
                    <a16:creationId xmlns:a16="http://schemas.microsoft.com/office/drawing/2014/main" id="{370CE21C-EFC5-9C7F-F97E-80086185A5BD}"/>
                  </a:ext>
                </a:extLst>
              </p:cNvPr>
              <p:cNvPicPr>
                <a:picLocks noChangeAspect="1"/>
              </p:cNvPicPr>
              <p:nvPr/>
            </p:nvPicPr>
            <p:blipFill>
              <a:blip r:embed="rId3"/>
              <a:stretch>
                <a:fillRect/>
              </a:stretch>
            </p:blipFill>
            <p:spPr>
              <a:xfrm rot="12043028">
                <a:off x="7435592" y="2904418"/>
                <a:ext cx="478740" cy="478740"/>
              </a:xfrm>
              <a:prstGeom prst="rect">
                <a:avLst/>
              </a:prstGeom>
            </p:spPr>
          </p:pic>
          <p:pic>
            <p:nvPicPr>
              <p:cNvPr id="63" name="Picture 62">
                <a:extLst>
                  <a:ext uri="{FF2B5EF4-FFF2-40B4-BE49-F238E27FC236}">
                    <a16:creationId xmlns:a16="http://schemas.microsoft.com/office/drawing/2014/main" id="{F7AD2368-1BED-B391-12B0-B3833CC25B9B}"/>
                  </a:ext>
                </a:extLst>
              </p:cNvPr>
              <p:cNvPicPr>
                <a:picLocks noChangeAspect="1"/>
              </p:cNvPicPr>
              <p:nvPr/>
            </p:nvPicPr>
            <p:blipFill>
              <a:blip r:embed="rId3"/>
              <a:stretch>
                <a:fillRect/>
              </a:stretch>
            </p:blipFill>
            <p:spPr>
              <a:xfrm rot="12043028">
                <a:off x="6480436" y="3309554"/>
                <a:ext cx="478740" cy="478740"/>
              </a:xfrm>
              <a:prstGeom prst="rect">
                <a:avLst/>
              </a:prstGeom>
            </p:spPr>
          </p:pic>
          <p:pic>
            <p:nvPicPr>
              <p:cNvPr id="64" name="Picture 63">
                <a:extLst>
                  <a:ext uri="{FF2B5EF4-FFF2-40B4-BE49-F238E27FC236}">
                    <a16:creationId xmlns:a16="http://schemas.microsoft.com/office/drawing/2014/main" id="{018A90C0-1285-4C61-98C9-DCDEDA5AD256}"/>
                  </a:ext>
                </a:extLst>
              </p:cNvPr>
              <p:cNvPicPr>
                <a:picLocks noChangeAspect="1"/>
              </p:cNvPicPr>
              <p:nvPr/>
            </p:nvPicPr>
            <p:blipFill>
              <a:blip r:embed="rId3"/>
              <a:stretch>
                <a:fillRect/>
              </a:stretch>
            </p:blipFill>
            <p:spPr>
              <a:xfrm rot="18888759">
                <a:off x="6676889" y="3554223"/>
                <a:ext cx="478740" cy="478740"/>
              </a:xfrm>
              <a:prstGeom prst="rect">
                <a:avLst/>
              </a:prstGeom>
            </p:spPr>
          </p:pic>
          <p:pic>
            <p:nvPicPr>
              <p:cNvPr id="65" name="Picture 64">
                <a:extLst>
                  <a:ext uri="{FF2B5EF4-FFF2-40B4-BE49-F238E27FC236}">
                    <a16:creationId xmlns:a16="http://schemas.microsoft.com/office/drawing/2014/main" id="{01E015B9-5850-5AFF-FF59-01BF70954F63}"/>
                  </a:ext>
                </a:extLst>
              </p:cNvPr>
              <p:cNvPicPr>
                <a:picLocks noChangeAspect="1"/>
              </p:cNvPicPr>
              <p:nvPr/>
            </p:nvPicPr>
            <p:blipFill>
              <a:blip r:embed="rId3"/>
              <a:stretch>
                <a:fillRect/>
              </a:stretch>
            </p:blipFill>
            <p:spPr>
              <a:xfrm rot="12043028">
                <a:off x="6964227" y="3582311"/>
                <a:ext cx="478740" cy="478740"/>
              </a:xfrm>
              <a:prstGeom prst="rect">
                <a:avLst/>
              </a:prstGeom>
            </p:spPr>
          </p:pic>
          <p:pic>
            <p:nvPicPr>
              <p:cNvPr id="67" name="Picture 66">
                <a:extLst>
                  <a:ext uri="{FF2B5EF4-FFF2-40B4-BE49-F238E27FC236}">
                    <a16:creationId xmlns:a16="http://schemas.microsoft.com/office/drawing/2014/main" id="{B86D362D-E4D7-F8EC-7271-F0BF2CE47EA6}"/>
                  </a:ext>
                </a:extLst>
              </p:cNvPr>
              <p:cNvPicPr>
                <a:picLocks noChangeAspect="1"/>
              </p:cNvPicPr>
              <p:nvPr/>
            </p:nvPicPr>
            <p:blipFill>
              <a:blip r:embed="rId3"/>
              <a:stretch>
                <a:fillRect/>
              </a:stretch>
            </p:blipFill>
            <p:spPr>
              <a:xfrm rot="12043028">
                <a:off x="6725768" y="3329104"/>
                <a:ext cx="478740" cy="478740"/>
              </a:xfrm>
              <a:prstGeom prst="rect">
                <a:avLst/>
              </a:prstGeom>
            </p:spPr>
          </p:pic>
          <p:pic>
            <p:nvPicPr>
              <p:cNvPr id="69" name="Picture 68">
                <a:extLst>
                  <a:ext uri="{FF2B5EF4-FFF2-40B4-BE49-F238E27FC236}">
                    <a16:creationId xmlns:a16="http://schemas.microsoft.com/office/drawing/2014/main" id="{251102E6-77A0-E40B-F8BC-AE9EBEF9F1B5}"/>
                  </a:ext>
                </a:extLst>
              </p:cNvPr>
              <p:cNvPicPr>
                <a:picLocks noChangeAspect="1"/>
              </p:cNvPicPr>
              <p:nvPr/>
            </p:nvPicPr>
            <p:blipFill>
              <a:blip r:embed="rId3"/>
              <a:stretch>
                <a:fillRect/>
              </a:stretch>
            </p:blipFill>
            <p:spPr>
              <a:xfrm rot="12043028">
                <a:off x="7232336" y="3086443"/>
                <a:ext cx="478740" cy="478740"/>
              </a:xfrm>
              <a:prstGeom prst="rect">
                <a:avLst/>
              </a:prstGeom>
            </p:spPr>
          </p:pic>
        </p:grpSp>
        <p:grpSp>
          <p:nvGrpSpPr>
            <p:cNvPr id="74" name="Group 73">
              <a:extLst>
                <a:ext uri="{FF2B5EF4-FFF2-40B4-BE49-F238E27FC236}">
                  <a16:creationId xmlns:a16="http://schemas.microsoft.com/office/drawing/2014/main" id="{65743711-C9D8-B30F-54C5-AD6DB17DAC54}"/>
                </a:ext>
              </a:extLst>
            </p:cNvPr>
            <p:cNvGrpSpPr/>
            <p:nvPr/>
          </p:nvGrpSpPr>
          <p:grpSpPr>
            <a:xfrm>
              <a:off x="3860770" y="2188243"/>
              <a:ext cx="2070800" cy="1750398"/>
              <a:chOff x="6134276" y="2188243"/>
              <a:chExt cx="2070800" cy="1750398"/>
            </a:xfrm>
          </p:grpSpPr>
          <p:pic>
            <p:nvPicPr>
              <p:cNvPr id="42" name="Picture 41">
                <a:extLst>
                  <a:ext uri="{FF2B5EF4-FFF2-40B4-BE49-F238E27FC236}">
                    <a16:creationId xmlns:a16="http://schemas.microsoft.com/office/drawing/2014/main" id="{309454F9-C2C6-86CC-C54A-8A5D307C2113}"/>
                  </a:ext>
                </a:extLst>
              </p:cNvPr>
              <p:cNvPicPr>
                <a:picLocks noChangeAspect="1"/>
              </p:cNvPicPr>
              <p:nvPr/>
            </p:nvPicPr>
            <p:blipFill>
              <a:blip r:embed="rId3"/>
              <a:stretch>
                <a:fillRect/>
              </a:stretch>
            </p:blipFill>
            <p:spPr>
              <a:xfrm rot="8100000">
                <a:off x="7255047" y="2226759"/>
                <a:ext cx="478740" cy="478740"/>
              </a:xfrm>
              <a:prstGeom prst="rect">
                <a:avLst/>
              </a:prstGeom>
            </p:spPr>
          </p:pic>
          <p:pic>
            <p:nvPicPr>
              <p:cNvPr id="43" name="Picture 42">
                <a:extLst>
                  <a:ext uri="{FF2B5EF4-FFF2-40B4-BE49-F238E27FC236}">
                    <a16:creationId xmlns:a16="http://schemas.microsoft.com/office/drawing/2014/main" id="{68E47AF3-99D9-9B1C-608E-925C6E18CD6C}"/>
                  </a:ext>
                </a:extLst>
              </p:cNvPr>
              <p:cNvPicPr>
                <a:picLocks noChangeAspect="1"/>
              </p:cNvPicPr>
              <p:nvPr/>
            </p:nvPicPr>
            <p:blipFill>
              <a:blip r:embed="rId3"/>
              <a:stretch>
                <a:fillRect/>
              </a:stretch>
            </p:blipFill>
            <p:spPr>
              <a:xfrm rot="8100000">
                <a:off x="6774203" y="2188243"/>
                <a:ext cx="478740" cy="478740"/>
              </a:xfrm>
              <a:prstGeom prst="rect">
                <a:avLst/>
              </a:prstGeom>
            </p:spPr>
          </p:pic>
          <p:pic>
            <p:nvPicPr>
              <p:cNvPr id="45" name="Picture 44">
                <a:extLst>
                  <a:ext uri="{FF2B5EF4-FFF2-40B4-BE49-F238E27FC236}">
                    <a16:creationId xmlns:a16="http://schemas.microsoft.com/office/drawing/2014/main" id="{0B7D7EF6-2BF0-0F96-047E-A3015D82F5D3}"/>
                  </a:ext>
                </a:extLst>
              </p:cNvPr>
              <p:cNvPicPr>
                <a:picLocks noChangeAspect="1"/>
              </p:cNvPicPr>
              <p:nvPr/>
            </p:nvPicPr>
            <p:blipFill>
              <a:blip r:embed="rId3"/>
              <a:stretch>
                <a:fillRect/>
              </a:stretch>
            </p:blipFill>
            <p:spPr>
              <a:xfrm rot="8100000">
                <a:off x="7622256" y="2628641"/>
                <a:ext cx="478740" cy="478740"/>
              </a:xfrm>
              <a:prstGeom prst="rect">
                <a:avLst/>
              </a:prstGeom>
            </p:spPr>
          </p:pic>
          <p:pic>
            <p:nvPicPr>
              <p:cNvPr id="46" name="Picture 45">
                <a:extLst>
                  <a:ext uri="{FF2B5EF4-FFF2-40B4-BE49-F238E27FC236}">
                    <a16:creationId xmlns:a16="http://schemas.microsoft.com/office/drawing/2014/main" id="{38518579-7D71-9BDE-6109-37FD75B8A51F}"/>
                  </a:ext>
                </a:extLst>
              </p:cNvPr>
              <p:cNvPicPr>
                <a:picLocks noChangeAspect="1"/>
              </p:cNvPicPr>
              <p:nvPr/>
            </p:nvPicPr>
            <p:blipFill>
              <a:blip r:embed="rId3"/>
              <a:stretch>
                <a:fillRect/>
              </a:stretch>
            </p:blipFill>
            <p:spPr>
              <a:xfrm rot="8100000">
                <a:off x="7726336" y="3053708"/>
                <a:ext cx="478740" cy="478740"/>
              </a:xfrm>
              <a:prstGeom prst="rect">
                <a:avLst/>
              </a:prstGeom>
            </p:spPr>
          </p:pic>
          <p:pic>
            <p:nvPicPr>
              <p:cNvPr id="52" name="Picture 51">
                <a:extLst>
                  <a:ext uri="{FF2B5EF4-FFF2-40B4-BE49-F238E27FC236}">
                    <a16:creationId xmlns:a16="http://schemas.microsoft.com/office/drawing/2014/main" id="{68BCE0CD-3785-6C1A-F6F6-0C80955FF839}"/>
                  </a:ext>
                </a:extLst>
              </p:cNvPr>
              <p:cNvPicPr>
                <a:picLocks noChangeAspect="1"/>
              </p:cNvPicPr>
              <p:nvPr/>
            </p:nvPicPr>
            <p:blipFill>
              <a:blip r:embed="rId3"/>
              <a:stretch>
                <a:fillRect/>
              </a:stretch>
            </p:blipFill>
            <p:spPr>
              <a:xfrm rot="9767969">
                <a:off x="6134276" y="2778356"/>
                <a:ext cx="478740" cy="478740"/>
              </a:xfrm>
              <a:prstGeom prst="rect">
                <a:avLst/>
              </a:prstGeom>
            </p:spPr>
          </p:pic>
          <p:pic>
            <p:nvPicPr>
              <p:cNvPr id="53" name="Picture 52">
                <a:extLst>
                  <a:ext uri="{FF2B5EF4-FFF2-40B4-BE49-F238E27FC236}">
                    <a16:creationId xmlns:a16="http://schemas.microsoft.com/office/drawing/2014/main" id="{E782128E-82D7-0FE3-E75F-47C53125FBCC}"/>
                  </a:ext>
                </a:extLst>
              </p:cNvPr>
              <p:cNvPicPr>
                <a:picLocks noChangeAspect="1"/>
              </p:cNvPicPr>
              <p:nvPr/>
            </p:nvPicPr>
            <p:blipFill>
              <a:blip r:embed="rId3"/>
              <a:stretch>
                <a:fillRect/>
              </a:stretch>
            </p:blipFill>
            <p:spPr>
              <a:xfrm rot="8100000">
                <a:off x="6374792" y="2370771"/>
                <a:ext cx="478740" cy="478740"/>
              </a:xfrm>
              <a:prstGeom prst="rect">
                <a:avLst/>
              </a:prstGeom>
            </p:spPr>
          </p:pic>
          <p:pic>
            <p:nvPicPr>
              <p:cNvPr id="54" name="Picture 53">
                <a:extLst>
                  <a:ext uri="{FF2B5EF4-FFF2-40B4-BE49-F238E27FC236}">
                    <a16:creationId xmlns:a16="http://schemas.microsoft.com/office/drawing/2014/main" id="{C5C4D86C-EAED-78E5-987A-B83321C734B8}"/>
                  </a:ext>
                </a:extLst>
              </p:cNvPr>
              <p:cNvPicPr>
                <a:picLocks noChangeAspect="1"/>
              </p:cNvPicPr>
              <p:nvPr/>
            </p:nvPicPr>
            <p:blipFill>
              <a:blip r:embed="rId3"/>
              <a:stretch>
                <a:fillRect/>
              </a:stretch>
            </p:blipFill>
            <p:spPr>
              <a:xfrm rot="12043028">
                <a:off x="6369911" y="2636302"/>
                <a:ext cx="478740" cy="478740"/>
              </a:xfrm>
              <a:prstGeom prst="rect">
                <a:avLst/>
              </a:prstGeom>
            </p:spPr>
          </p:pic>
          <p:pic>
            <p:nvPicPr>
              <p:cNvPr id="57" name="Picture 56">
                <a:extLst>
                  <a:ext uri="{FF2B5EF4-FFF2-40B4-BE49-F238E27FC236}">
                    <a16:creationId xmlns:a16="http://schemas.microsoft.com/office/drawing/2014/main" id="{21E1E1CD-9E14-BD17-272D-544EE55081BC}"/>
                  </a:ext>
                </a:extLst>
              </p:cNvPr>
              <p:cNvPicPr>
                <a:picLocks noChangeAspect="1"/>
              </p:cNvPicPr>
              <p:nvPr/>
            </p:nvPicPr>
            <p:blipFill>
              <a:blip r:embed="rId3"/>
              <a:stretch>
                <a:fillRect/>
              </a:stretch>
            </p:blipFill>
            <p:spPr>
              <a:xfrm rot="16001573">
                <a:off x="7077856" y="2341116"/>
                <a:ext cx="478740" cy="478740"/>
              </a:xfrm>
              <a:prstGeom prst="rect">
                <a:avLst/>
              </a:prstGeom>
            </p:spPr>
          </p:pic>
          <p:pic>
            <p:nvPicPr>
              <p:cNvPr id="61" name="Picture 60">
                <a:extLst>
                  <a:ext uri="{FF2B5EF4-FFF2-40B4-BE49-F238E27FC236}">
                    <a16:creationId xmlns:a16="http://schemas.microsoft.com/office/drawing/2014/main" id="{58FBC49E-A9B0-B8F3-3CB5-C4905D598B9F}"/>
                  </a:ext>
                </a:extLst>
              </p:cNvPr>
              <p:cNvPicPr>
                <a:picLocks noChangeAspect="1"/>
              </p:cNvPicPr>
              <p:nvPr/>
            </p:nvPicPr>
            <p:blipFill>
              <a:blip r:embed="rId3"/>
              <a:stretch>
                <a:fillRect/>
              </a:stretch>
            </p:blipFill>
            <p:spPr>
              <a:xfrm rot="20366396">
                <a:off x="7418664" y="3207430"/>
                <a:ext cx="478740" cy="478740"/>
              </a:xfrm>
              <a:prstGeom prst="rect">
                <a:avLst/>
              </a:prstGeom>
            </p:spPr>
          </p:pic>
          <p:pic>
            <p:nvPicPr>
              <p:cNvPr id="62" name="Picture 61">
                <a:extLst>
                  <a:ext uri="{FF2B5EF4-FFF2-40B4-BE49-F238E27FC236}">
                    <a16:creationId xmlns:a16="http://schemas.microsoft.com/office/drawing/2014/main" id="{3509EAEA-E5AF-1718-6826-C538D41367D0}"/>
                  </a:ext>
                </a:extLst>
              </p:cNvPr>
              <p:cNvPicPr>
                <a:picLocks noChangeAspect="1"/>
              </p:cNvPicPr>
              <p:nvPr/>
            </p:nvPicPr>
            <p:blipFill>
              <a:blip r:embed="rId3"/>
              <a:stretch>
                <a:fillRect/>
              </a:stretch>
            </p:blipFill>
            <p:spPr>
              <a:xfrm rot="12043028">
                <a:off x="6275279" y="3022591"/>
                <a:ext cx="478740" cy="478740"/>
              </a:xfrm>
              <a:prstGeom prst="rect">
                <a:avLst/>
              </a:prstGeom>
            </p:spPr>
          </p:pic>
          <p:pic>
            <p:nvPicPr>
              <p:cNvPr id="66" name="Picture 65">
                <a:extLst>
                  <a:ext uri="{FF2B5EF4-FFF2-40B4-BE49-F238E27FC236}">
                    <a16:creationId xmlns:a16="http://schemas.microsoft.com/office/drawing/2014/main" id="{4189B638-56C4-B19E-82E6-33344A1BD366}"/>
                  </a:ext>
                </a:extLst>
              </p:cNvPr>
              <p:cNvPicPr>
                <a:picLocks noChangeAspect="1"/>
              </p:cNvPicPr>
              <p:nvPr/>
            </p:nvPicPr>
            <p:blipFill>
              <a:blip r:embed="rId3"/>
              <a:stretch>
                <a:fillRect/>
              </a:stretch>
            </p:blipFill>
            <p:spPr>
              <a:xfrm rot="17799220">
                <a:off x="7282663" y="3459901"/>
                <a:ext cx="478740" cy="478740"/>
              </a:xfrm>
              <a:prstGeom prst="rect">
                <a:avLst/>
              </a:prstGeom>
            </p:spPr>
          </p:pic>
          <p:pic>
            <p:nvPicPr>
              <p:cNvPr id="68" name="Picture 67">
                <a:extLst>
                  <a:ext uri="{FF2B5EF4-FFF2-40B4-BE49-F238E27FC236}">
                    <a16:creationId xmlns:a16="http://schemas.microsoft.com/office/drawing/2014/main" id="{8DD099CF-5802-D8C5-C312-97F1BB3E7B30}"/>
                  </a:ext>
                </a:extLst>
              </p:cNvPr>
              <p:cNvPicPr>
                <a:picLocks noChangeAspect="1"/>
              </p:cNvPicPr>
              <p:nvPr/>
            </p:nvPicPr>
            <p:blipFill>
              <a:blip r:embed="rId3"/>
              <a:stretch>
                <a:fillRect/>
              </a:stretch>
            </p:blipFill>
            <p:spPr>
              <a:xfrm rot="12043028">
                <a:off x="6511472" y="3060659"/>
                <a:ext cx="478740" cy="478740"/>
              </a:xfrm>
              <a:prstGeom prst="rect">
                <a:avLst/>
              </a:prstGeom>
            </p:spPr>
          </p:pic>
          <p:pic>
            <p:nvPicPr>
              <p:cNvPr id="70" name="Picture 69">
                <a:extLst>
                  <a:ext uri="{FF2B5EF4-FFF2-40B4-BE49-F238E27FC236}">
                    <a16:creationId xmlns:a16="http://schemas.microsoft.com/office/drawing/2014/main" id="{BC92CE81-F68A-306C-9F69-975B4BDB6A3E}"/>
                  </a:ext>
                </a:extLst>
              </p:cNvPr>
              <p:cNvPicPr>
                <a:picLocks noChangeAspect="1"/>
              </p:cNvPicPr>
              <p:nvPr/>
            </p:nvPicPr>
            <p:blipFill>
              <a:blip r:embed="rId3"/>
              <a:stretch>
                <a:fillRect/>
              </a:stretch>
            </p:blipFill>
            <p:spPr>
              <a:xfrm rot="19955712">
                <a:off x="7158119" y="2685717"/>
                <a:ext cx="478740" cy="478740"/>
              </a:xfrm>
              <a:prstGeom prst="rect">
                <a:avLst/>
              </a:prstGeom>
            </p:spPr>
          </p:pic>
          <p:pic>
            <p:nvPicPr>
              <p:cNvPr id="71" name="Picture 70">
                <a:extLst>
                  <a:ext uri="{FF2B5EF4-FFF2-40B4-BE49-F238E27FC236}">
                    <a16:creationId xmlns:a16="http://schemas.microsoft.com/office/drawing/2014/main" id="{34D6E28A-6FA3-5B52-08E5-6811EB091B3A}"/>
                  </a:ext>
                </a:extLst>
              </p:cNvPr>
              <p:cNvPicPr>
                <a:picLocks noChangeAspect="1"/>
              </p:cNvPicPr>
              <p:nvPr/>
            </p:nvPicPr>
            <p:blipFill>
              <a:blip r:embed="rId3"/>
              <a:stretch>
                <a:fillRect/>
              </a:stretch>
            </p:blipFill>
            <p:spPr>
              <a:xfrm rot="12043028">
                <a:off x="6741801" y="2713703"/>
                <a:ext cx="478740" cy="478740"/>
              </a:xfrm>
              <a:prstGeom prst="rect">
                <a:avLst/>
              </a:prstGeom>
            </p:spPr>
          </p:pic>
          <p:pic>
            <p:nvPicPr>
              <p:cNvPr id="72" name="Picture 71">
                <a:extLst>
                  <a:ext uri="{FF2B5EF4-FFF2-40B4-BE49-F238E27FC236}">
                    <a16:creationId xmlns:a16="http://schemas.microsoft.com/office/drawing/2014/main" id="{8A5C74A6-CCC8-05C3-C9FA-27E109F657EC}"/>
                  </a:ext>
                </a:extLst>
              </p:cNvPr>
              <p:cNvPicPr>
                <a:picLocks noChangeAspect="1"/>
              </p:cNvPicPr>
              <p:nvPr/>
            </p:nvPicPr>
            <p:blipFill>
              <a:blip r:embed="rId3"/>
              <a:stretch>
                <a:fillRect/>
              </a:stretch>
            </p:blipFill>
            <p:spPr>
              <a:xfrm rot="12043028">
                <a:off x="7039261" y="3290541"/>
                <a:ext cx="478740" cy="478740"/>
              </a:xfrm>
              <a:prstGeom prst="rect">
                <a:avLst/>
              </a:prstGeom>
            </p:spPr>
          </p:pic>
        </p:grpSp>
      </p:grpSp>
      <p:pic>
        <p:nvPicPr>
          <p:cNvPr id="31" name="Picture 30">
            <a:extLst>
              <a:ext uri="{FF2B5EF4-FFF2-40B4-BE49-F238E27FC236}">
                <a16:creationId xmlns:a16="http://schemas.microsoft.com/office/drawing/2014/main" id="{789A5074-75C8-D51D-C653-6D23017084E4}"/>
              </a:ext>
            </a:extLst>
          </p:cNvPr>
          <p:cNvPicPr>
            <a:picLocks noChangeAspect="1"/>
          </p:cNvPicPr>
          <p:nvPr/>
        </p:nvPicPr>
        <p:blipFill>
          <a:blip r:embed="rId5"/>
          <a:stretch>
            <a:fillRect/>
          </a:stretch>
        </p:blipFill>
        <p:spPr>
          <a:xfrm>
            <a:off x="10046878" y="2531892"/>
            <a:ext cx="259043" cy="259043"/>
          </a:xfrm>
          <a:prstGeom prst="rect">
            <a:avLst/>
          </a:prstGeom>
        </p:spPr>
      </p:pic>
      <p:sp>
        <p:nvSpPr>
          <p:cNvPr id="4" name="Text Box 15">
            <a:extLst>
              <a:ext uri="{FF2B5EF4-FFF2-40B4-BE49-F238E27FC236}">
                <a16:creationId xmlns:a16="http://schemas.microsoft.com/office/drawing/2014/main" id="{D2CB1529-5063-4A7B-9BDD-B206DC880AF2}"/>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Cao. Biomarker Res. 2021;9:49. 2. Tinker. Ther Adv Med Oncol. 2023;15:17588359231157633.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Margul. Cancers. 2023;14:3849. 4. Rizzo. J Clin Med. 2022;11:3912.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7"/>
              </a:rPr>
              <a:t>https://creativecommons.org/licenses/by/4.0/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lang="en-US" altLang="en-US" sz="1200" b="0" spc="-10" dirty="0">
              <a:solidFill>
                <a:schemeClr val="bg2"/>
              </a:solidFill>
              <a:latin typeface="Calibri" panose="020F0502020204030204" pitchFamily="34" charset="0"/>
              <a:cs typeface="+mn-cs"/>
            </a:endParaRPr>
          </a:p>
        </p:txBody>
      </p:sp>
      <p:pic>
        <p:nvPicPr>
          <p:cNvPr id="7" name="Picture 6">
            <a:extLst>
              <a:ext uri="{FF2B5EF4-FFF2-40B4-BE49-F238E27FC236}">
                <a16:creationId xmlns:a16="http://schemas.microsoft.com/office/drawing/2014/main" id="{5BCC06C2-274F-E06A-5276-8D969CDF761D}"/>
              </a:ext>
            </a:extLst>
          </p:cNvPr>
          <p:cNvPicPr>
            <a:picLocks noChangeAspect="1"/>
          </p:cNvPicPr>
          <p:nvPr/>
        </p:nvPicPr>
        <p:blipFill>
          <a:blip r:embed="rId4"/>
          <a:stretch>
            <a:fillRect/>
          </a:stretch>
        </p:blipFill>
        <p:spPr>
          <a:xfrm>
            <a:off x="10242047" y="5482488"/>
            <a:ext cx="292100" cy="292100"/>
          </a:xfrm>
          <a:prstGeom prst="rect">
            <a:avLst/>
          </a:prstGeom>
        </p:spPr>
      </p:pic>
      <p:sp>
        <p:nvSpPr>
          <p:cNvPr id="8" name="TextBox 7">
            <a:extLst>
              <a:ext uri="{FF2B5EF4-FFF2-40B4-BE49-F238E27FC236}">
                <a16:creationId xmlns:a16="http://schemas.microsoft.com/office/drawing/2014/main" id="{BC2EDE81-22DD-73B9-8F76-02AC8621B9FD}"/>
              </a:ext>
            </a:extLst>
          </p:cNvPr>
          <p:cNvSpPr txBox="1"/>
          <p:nvPr/>
        </p:nvSpPr>
        <p:spPr bwMode="auto">
          <a:xfrm>
            <a:off x="10491959" y="5481012"/>
            <a:ext cx="6238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NK cell</a:t>
            </a:r>
          </a:p>
        </p:txBody>
      </p:sp>
      <p:sp>
        <p:nvSpPr>
          <p:cNvPr id="9" name="TextBox 8">
            <a:extLst>
              <a:ext uri="{FF2B5EF4-FFF2-40B4-BE49-F238E27FC236}">
                <a16:creationId xmlns:a16="http://schemas.microsoft.com/office/drawing/2014/main" id="{3A7DE8C1-4AFC-801E-F19C-3638795B4806}"/>
              </a:ext>
            </a:extLst>
          </p:cNvPr>
          <p:cNvSpPr txBox="1"/>
          <p:nvPr/>
        </p:nvSpPr>
        <p:spPr bwMode="auto">
          <a:xfrm>
            <a:off x="8881067" y="5481012"/>
            <a:ext cx="978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CD8+ T-cell</a:t>
            </a:r>
          </a:p>
        </p:txBody>
      </p:sp>
      <p:pic>
        <p:nvPicPr>
          <p:cNvPr id="19" name="Picture 18">
            <a:extLst>
              <a:ext uri="{FF2B5EF4-FFF2-40B4-BE49-F238E27FC236}">
                <a16:creationId xmlns:a16="http://schemas.microsoft.com/office/drawing/2014/main" id="{5856DFBB-3290-30A4-4E20-DE90E86F4200}"/>
              </a:ext>
            </a:extLst>
          </p:cNvPr>
          <p:cNvPicPr>
            <a:picLocks noChangeAspect="1"/>
          </p:cNvPicPr>
          <p:nvPr/>
        </p:nvPicPr>
        <p:blipFill>
          <a:blip r:embed="rId5"/>
          <a:stretch>
            <a:fillRect/>
          </a:stretch>
        </p:blipFill>
        <p:spPr>
          <a:xfrm>
            <a:off x="8588967" y="5479337"/>
            <a:ext cx="292100" cy="292100"/>
          </a:xfrm>
          <a:prstGeom prst="rect">
            <a:avLst/>
          </a:prstGeom>
        </p:spPr>
      </p:pic>
      <p:grpSp>
        <p:nvGrpSpPr>
          <p:cNvPr id="139" name="Group 138">
            <a:extLst>
              <a:ext uri="{FF2B5EF4-FFF2-40B4-BE49-F238E27FC236}">
                <a16:creationId xmlns:a16="http://schemas.microsoft.com/office/drawing/2014/main" id="{4ECBFA4A-C7F3-2697-7607-D601A06A7F44}"/>
              </a:ext>
            </a:extLst>
          </p:cNvPr>
          <p:cNvGrpSpPr/>
          <p:nvPr/>
        </p:nvGrpSpPr>
        <p:grpSpPr>
          <a:xfrm>
            <a:off x="10242047" y="5000027"/>
            <a:ext cx="749276" cy="294866"/>
            <a:chOff x="10242047" y="4857152"/>
            <a:chExt cx="749276" cy="294866"/>
          </a:xfrm>
        </p:grpSpPr>
        <p:sp>
          <p:nvSpPr>
            <p:cNvPr id="24" name="TextBox 23">
              <a:extLst>
                <a:ext uri="{FF2B5EF4-FFF2-40B4-BE49-F238E27FC236}">
                  <a16:creationId xmlns:a16="http://schemas.microsoft.com/office/drawing/2014/main" id="{1F2A7B21-14DB-A949-B6D4-2AB0EB98D7E4}"/>
                </a:ext>
              </a:extLst>
            </p:cNvPr>
            <p:cNvSpPr txBox="1"/>
            <p:nvPr/>
          </p:nvSpPr>
          <p:spPr bwMode="auto">
            <a:xfrm>
              <a:off x="10534147" y="4857152"/>
              <a:ext cx="457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Treg</a:t>
              </a:r>
            </a:p>
          </p:txBody>
        </p:sp>
        <p:pic>
          <p:nvPicPr>
            <p:cNvPr id="25" name="Picture 24">
              <a:extLst>
                <a:ext uri="{FF2B5EF4-FFF2-40B4-BE49-F238E27FC236}">
                  <a16:creationId xmlns:a16="http://schemas.microsoft.com/office/drawing/2014/main" id="{0B62FE1C-CA15-A254-A864-48BE07CC70FC}"/>
                </a:ext>
              </a:extLst>
            </p:cNvPr>
            <p:cNvPicPr>
              <a:picLocks noChangeAspect="1"/>
            </p:cNvPicPr>
            <p:nvPr/>
          </p:nvPicPr>
          <p:blipFill>
            <a:blip r:embed="rId6"/>
            <a:stretch>
              <a:fillRect/>
            </a:stretch>
          </p:blipFill>
          <p:spPr>
            <a:xfrm>
              <a:off x="10242047" y="4859918"/>
              <a:ext cx="292100" cy="292100"/>
            </a:xfrm>
            <a:prstGeom prst="rect">
              <a:avLst/>
            </a:prstGeom>
          </p:spPr>
        </p:pic>
      </p:grpSp>
      <p:sp>
        <p:nvSpPr>
          <p:cNvPr id="44" name="TextBox 43">
            <a:extLst>
              <a:ext uri="{FF2B5EF4-FFF2-40B4-BE49-F238E27FC236}">
                <a16:creationId xmlns:a16="http://schemas.microsoft.com/office/drawing/2014/main" id="{ACF86178-E3A1-20DF-5679-7C6B747F1647}"/>
              </a:ext>
            </a:extLst>
          </p:cNvPr>
          <p:cNvSpPr txBox="1"/>
          <p:nvPr/>
        </p:nvSpPr>
        <p:spPr bwMode="auto">
          <a:xfrm>
            <a:off x="7391739" y="4917317"/>
            <a:ext cx="6820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Cancer cell</a:t>
            </a:r>
          </a:p>
        </p:txBody>
      </p:sp>
      <p:pic>
        <p:nvPicPr>
          <p:cNvPr id="17" name="Picture 16">
            <a:extLst>
              <a:ext uri="{FF2B5EF4-FFF2-40B4-BE49-F238E27FC236}">
                <a16:creationId xmlns:a16="http://schemas.microsoft.com/office/drawing/2014/main" id="{076BF901-23D3-E704-8CA8-7547A4CE5D84}"/>
              </a:ext>
            </a:extLst>
          </p:cNvPr>
          <p:cNvPicPr>
            <a:picLocks noChangeAspect="1"/>
          </p:cNvPicPr>
          <p:nvPr/>
        </p:nvPicPr>
        <p:blipFill>
          <a:blip r:embed="rId3"/>
          <a:stretch>
            <a:fillRect/>
          </a:stretch>
        </p:blipFill>
        <p:spPr>
          <a:xfrm>
            <a:off x="7048206" y="4955178"/>
            <a:ext cx="330200" cy="330200"/>
          </a:xfrm>
          <a:prstGeom prst="rect">
            <a:avLst/>
          </a:prstGeom>
        </p:spPr>
      </p:pic>
      <p:pic>
        <p:nvPicPr>
          <p:cNvPr id="5" name="Picture 4">
            <a:extLst>
              <a:ext uri="{FF2B5EF4-FFF2-40B4-BE49-F238E27FC236}">
                <a16:creationId xmlns:a16="http://schemas.microsoft.com/office/drawing/2014/main" id="{756C5007-8352-FDD3-0F53-A0B337245BF0}"/>
              </a:ext>
            </a:extLst>
          </p:cNvPr>
          <p:cNvPicPr>
            <a:picLocks noChangeAspect="1"/>
          </p:cNvPicPr>
          <p:nvPr/>
        </p:nvPicPr>
        <p:blipFill>
          <a:blip r:embed="rId4"/>
          <a:stretch>
            <a:fillRect/>
          </a:stretch>
        </p:blipFill>
        <p:spPr>
          <a:xfrm>
            <a:off x="6358621" y="4307418"/>
            <a:ext cx="292100" cy="292100"/>
          </a:xfrm>
          <a:prstGeom prst="rect">
            <a:avLst/>
          </a:prstGeom>
        </p:spPr>
      </p:pic>
      <p:pic>
        <p:nvPicPr>
          <p:cNvPr id="6" name="Picture 5">
            <a:extLst>
              <a:ext uri="{FF2B5EF4-FFF2-40B4-BE49-F238E27FC236}">
                <a16:creationId xmlns:a16="http://schemas.microsoft.com/office/drawing/2014/main" id="{A37938D7-0588-2F13-D5FC-7E2F006674AA}"/>
              </a:ext>
            </a:extLst>
          </p:cNvPr>
          <p:cNvPicPr>
            <a:picLocks noChangeAspect="1"/>
          </p:cNvPicPr>
          <p:nvPr/>
        </p:nvPicPr>
        <p:blipFill>
          <a:blip r:embed="rId4"/>
          <a:stretch>
            <a:fillRect/>
          </a:stretch>
        </p:blipFill>
        <p:spPr>
          <a:xfrm>
            <a:off x="8322448" y="2465085"/>
            <a:ext cx="292100" cy="292100"/>
          </a:xfrm>
          <a:prstGeom prst="rect">
            <a:avLst/>
          </a:prstGeom>
        </p:spPr>
      </p:pic>
      <p:pic>
        <p:nvPicPr>
          <p:cNvPr id="20" name="Picture 19">
            <a:extLst>
              <a:ext uri="{FF2B5EF4-FFF2-40B4-BE49-F238E27FC236}">
                <a16:creationId xmlns:a16="http://schemas.microsoft.com/office/drawing/2014/main" id="{D1F67F8E-A368-4014-47B6-CEEF33FEE095}"/>
              </a:ext>
            </a:extLst>
          </p:cNvPr>
          <p:cNvPicPr>
            <a:picLocks noChangeAspect="1"/>
          </p:cNvPicPr>
          <p:nvPr/>
        </p:nvPicPr>
        <p:blipFill>
          <a:blip r:embed="rId5"/>
          <a:stretch>
            <a:fillRect/>
          </a:stretch>
        </p:blipFill>
        <p:spPr>
          <a:xfrm>
            <a:off x="7731744" y="4268599"/>
            <a:ext cx="292100" cy="292100"/>
          </a:xfrm>
          <a:prstGeom prst="rect">
            <a:avLst/>
          </a:prstGeom>
        </p:spPr>
      </p:pic>
      <p:pic>
        <p:nvPicPr>
          <p:cNvPr id="21" name="Picture 20">
            <a:extLst>
              <a:ext uri="{FF2B5EF4-FFF2-40B4-BE49-F238E27FC236}">
                <a16:creationId xmlns:a16="http://schemas.microsoft.com/office/drawing/2014/main" id="{1BBDB53A-2329-3846-6213-A5475AF1BDCA}"/>
              </a:ext>
            </a:extLst>
          </p:cNvPr>
          <p:cNvPicPr>
            <a:picLocks noChangeAspect="1"/>
          </p:cNvPicPr>
          <p:nvPr/>
        </p:nvPicPr>
        <p:blipFill>
          <a:blip r:embed="rId5"/>
          <a:stretch>
            <a:fillRect/>
          </a:stretch>
        </p:blipFill>
        <p:spPr>
          <a:xfrm>
            <a:off x="5949950" y="3880676"/>
            <a:ext cx="292100" cy="292100"/>
          </a:xfrm>
          <a:prstGeom prst="rect">
            <a:avLst/>
          </a:prstGeom>
        </p:spPr>
      </p:pic>
      <p:pic>
        <p:nvPicPr>
          <p:cNvPr id="22" name="Picture 21">
            <a:extLst>
              <a:ext uri="{FF2B5EF4-FFF2-40B4-BE49-F238E27FC236}">
                <a16:creationId xmlns:a16="http://schemas.microsoft.com/office/drawing/2014/main" id="{071125D4-25A4-75FD-04A3-E25D5C01B361}"/>
              </a:ext>
            </a:extLst>
          </p:cNvPr>
          <p:cNvPicPr>
            <a:picLocks noChangeAspect="1"/>
          </p:cNvPicPr>
          <p:nvPr/>
        </p:nvPicPr>
        <p:blipFill>
          <a:blip r:embed="rId5"/>
          <a:stretch>
            <a:fillRect/>
          </a:stretch>
        </p:blipFill>
        <p:spPr>
          <a:xfrm>
            <a:off x="8073757" y="2037661"/>
            <a:ext cx="248691" cy="248691"/>
          </a:xfrm>
          <a:prstGeom prst="rect">
            <a:avLst/>
          </a:prstGeom>
        </p:spPr>
      </p:pic>
      <p:pic>
        <p:nvPicPr>
          <p:cNvPr id="23" name="Picture 22">
            <a:extLst>
              <a:ext uri="{FF2B5EF4-FFF2-40B4-BE49-F238E27FC236}">
                <a16:creationId xmlns:a16="http://schemas.microsoft.com/office/drawing/2014/main" id="{8644A95C-3CBF-6ACE-2DE3-FDDE8E1FE7B4}"/>
              </a:ext>
            </a:extLst>
          </p:cNvPr>
          <p:cNvPicPr>
            <a:picLocks noChangeAspect="1"/>
          </p:cNvPicPr>
          <p:nvPr/>
        </p:nvPicPr>
        <p:blipFill>
          <a:blip r:embed="rId5"/>
          <a:stretch>
            <a:fillRect/>
          </a:stretch>
        </p:blipFill>
        <p:spPr>
          <a:xfrm>
            <a:off x="5946252" y="1983304"/>
            <a:ext cx="248691" cy="248691"/>
          </a:xfrm>
          <a:prstGeom prst="rect">
            <a:avLst/>
          </a:prstGeom>
        </p:spPr>
      </p:pic>
      <p:pic>
        <p:nvPicPr>
          <p:cNvPr id="27" name="Picture 26">
            <a:extLst>
              <a:ext uri="{FF2B5EF4-FFF2-40B4-BE49-F238E27FC236}">
                <a16:creationId xmlns:a16="http://schemas.microsoft.com/office/drawing/2014/main" id="{61127266-3E4E-BF49-8107-AD2EC999D76B}"/>
              </a:ext>
            </a:extLst>
          </p:cNvPr>
          <p:cNvPicPr>
            <a:picLocks noChangeAspect="1"/>
          </p:cNvPicPr>
          <p:nvPr/>
        </p:nvPicPr>
        <p:blipFill>
          <a:blip r:embed="rId6"/>
          <a:stretch>
            <a:fillRect/>
          </a:stretch>
        </p:blipFill>
        <p:spPr>
          <a:xfrm>
            <a:off x="6504671" y="3025519"/>
            <a:ext cx="232031" cy="232031"/>
          </a:xfrm>
          <a:prstGeom prst="rect">
            <a:avLst/>
          </a:prstGeom>
        </p:spPr>
      </p:pic>
      <p:pic>
        <p:nvPicPr>
          <p:cNvPr id="29" name="Picture 28">
            <a:extLst>
              <a:ext uri="{FF2B5EF4-FFF2-40B4-BE49-F238E27FC236}">
                <a16:creationId xmlns:a16="http://schemas.microsoft.com/office/drawing/2014/main" id="{C2ADBB73-FCE0-5445-7906-5F25C1483380}"/>
              </a:ext>
            </a:extLst>
          </p:cNvPr>
          <p:cNvPicPr>
            <a:picLocks noChangeAspect="1"/>
          </p:cNvPicPr>
          <p:nvPr/>
        </p:nvPicPr>
        <p:blipFill>
          <a:blip r:embed="rId6"/>
          <a:stretch>
            <a:fillRect/>
          </a:stretch>
        </p:blipFill>
        <p:spPr>
          <a:xfrm>
            <a:off x="7203598" y="2611135"/>
            <a:ext cx="232031" cy="232031"/>
          </a:xfrm>
          <a:prstGeom prst="rect">
            <a:avLst/>
          </a:prstGeom>
        </p:spPr>
      </p:pic>
      <p:pic>
        <p:nvPicPr>
          <p:cNvPr id="28" name="Picture 27">
            <a:extLst>
              <a:ext uri="{FF2B5EF4-FFF2-40B4-BE49-F238E27FC236}">
                <a16:creationId xmlns:a16="http://schemas.microsoft.com/office/drawing/2014/main" id="{9A0369E7-F1CD-22D6-7508-4F8E63BBB87A}"/>
              </a:ext>
            </a:extLst>
          </p:cNvPr>
          <p:cNvPicPr>
            <a:picLocks noChangeAspect="1"/>
          </p:cNvPicPr>
          <p:nvPr/>
        </p:nvPicPr>
        <p:blipFill>
          <a:blip r:embed="rId6"/>
          <a:stretch>
            <a:fillRect/>
          </a:stretch>
        </p:blipFill>
        <p:spPr>
          <a:xfrm>
            <a:off x="7097291" y="2514714"/>
            <a:ext cx="232031" cy="232031"/>
          </a:xfrm>
          <a:prstGeom prst="rect">
            <a:avLst/>
          </a:prstGeom>
        </p:spPr>
      </p:pic>
      <p:pic>
        <p:nvPicPr>
          <p:cNvPr id="119" name="Picture 118">
            <a:extLst>
              <a:ext uri="{FF2B5EF4-FFF2-40B4-BE49-F238E27FC236}">
                <a16:creationId xmlns:a16="http://schemas.microsoft.com/office/drawing/2014/main" id="{97C82C64-92C2-B7F0-5197-8C03B2E90416}"/>
              </a:ext>
            </a:extLst>
          </p:cNvPr>
          <p:cNvPicPr>
            <a:picLocks noChangeAspect="1"/>
          </p:cNvPicPr>
          <p:nvPr/>
        </p:nvPicPr>
        <p:blipFill>
          <a:blip r:embed="rId8"/>
          <a:stretch>
            <a:fillRect/>
          </a:stretch>
        </p:blipFill>
        <p:spPr>
          <a:xfrm>
            <a:off x="8442917" y="5040550"/>
            <a:ext cx="584200" cy="203200"/>
          </a:xfrm>
          <a:prstGeom prst="rect">
            <a:avLst/>
          </a:prstGeom>
        </p:spPr>
      </p:pic>
      <p:sp>
        <p:nvSpPr>
          <p:cNvPr id="120" name="TextBox 119">
            <a:extLst>
              <a:ext uri="{FF2B5EF4-FFF2-40B4-BE49-F238E27FC236}">
                <a16:creationId xmlns:a16="http://schemas.microsoft.com/office/drawing/2014/main" id="{F9BECDE6-69F9-795C-BE23-607898451124}"/>
              </a:ext>
            </a:extLst>
          </p:cNvPr>
          <p:cNvSpPr txBox="1"/>
          <p:nvPr/>
        </p:nvSpPr>
        <p:spPr bwMode="auto">
          <a:xfrm>
            <a:off x="8985139" y="5001248"/>
            <a:ext cx="822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Fibroblast</a:t>
            </a:r>
          </a:p>
        </p:txBody>
      </p:sp>
      <p:pic>
        <p:nvPicPr>
          <p:cNvPr id="124" name="Picture 123">
            <a:extLst>
              <a:ext uri="{FF2B5EF4-FFF2-40B4-BE49-F238E27FC236}">
                <a16:creationId xmlns:a16="http://schemas.microsoft.com/office/drawing/2014/main" id="{B2D8A72E-2FD3-8550-A30A-238CF0E50BDC}"/>
              </a:ext>
            </a:extLst>
          </p:cNvPr>
          <p:cNvPicPr>
            <a:picLocks noChangeAspect="1"/>
          </p:cNvPicPr>
          <p:nvPr/>
        </p:nvPicPr>
        <p:blipFill>
          <a:blip r:embed="rId8"/>
          <a:stretch>
            <a:fillRect/>
          </a:stretch>
        </p:blipFill>
        <p:spPr>
          <a:xfrm rot="17328322">
            <a:off x="6443686" y="3396055"/>
            <a:ext cx="584200" cy="203200"/>
          </a:xfrm>
          <a:prstGeom prst="rect">
            <a:avLst/>
          </a:prstGeom>
        </p:spPr>
      </p:pic>
      <p:pic>
        <p:nvPicPr>
          <p:cNvPr id="125" name="Picture 124">
            <a:extLst>
              <a:ext uri="{FF2B5EF4-FFF2-40B4-BE49-F238E27FC236}">
                <a16:creationId xmlns:a16="http://schemas.microsoft.com/office/drawing/2014/main" id="{DA24D477-7B72-5309-8AA4-A696E8A4E26B}"/>
              </a:ext>
            </a:extLst>
          </p:cNvPr>
          <p:cNvPicPr>
            <a:picLocks noChangeAspect="1"/>
          </p:cNvPicPr>
          <p:nvPr/>
        </p:nvPicPr>
        <p:blipFill>
          <a:blip r:embed="rId8"/>
          <a:stretch>
            <a:fillRect/>
          </a:stretch>
        </p:blipFill>
        <p:spPr>
          <a:xfrm>
            <a:off x="6246690" y="4025891"/>
            <a:ext cx="584200" cy="203200"/>
          </a:xfrm>
          <a:prstGeom prst="rect">
            <a:avLst/>
          </a:prstGeom>
        </p:spPr>
      </p:pic>
      <p:grpSp>
        <p:nvGrpSpPr>
          <p:cNvPr id="128" name="Group 127">
            <a:extLst>
              <a:ext uri="{FF2B5EF4-FFF2-40B4-BE49-F238E27FC236}">
                <a16:creationId xmlns:a16="http://schemas.microsoft.com/office/drawing/2014/main" id="{1491C0C3-FC92-5E17-12BA-BC9DD45A673A}"/>
              </a:ext>
            </a:extLst>
          </p:cNvPr>
          <p:cNvGrpSpPr/>
          <p:nvPr/>
        </p:nvGrpSpPr>
        <p:grpSpPr>
          <a:xfrm>
            <a:off x="6070734" y="2117482"/>
            <a:ext cx="2144178" cy="2216849"/>
            <a:chOff x="6070734" y="2117482"/>
            <a:chExt cx="2144178" cy="2216849"/>
          </a:xfrm>
        </p:grpSpPr>
        <p:pic>
          <p:nvPicPr>
            <p:cNvPr id="121" name="Picture 120">
              <a:extLst>
                <a:ext uri="{FF2B5EF4-FFF2-40B4-BE49-F238E27FC236}">
                  <a16:creationId xmlns:a16="http://schemas.microsoft.com/office/drawing/2014/main" id="{78FF7268-CC86-A29A-8A18-8B5EA1B12D9C}"/>
                </a:ext>
              </a:extLst>
            </p:cNvPr>
            <p:cNvPicPr>
              <a:picLocks noChangeAspect="1"/>
            </p:cNvPicPr>
            <p:nvPr/>
          </p:nvPicPr>
          <p:blipFill>
            <a:blip r:embed="rId8"/>
            <a:stretch>
              <a:fillRect/>
            </a:stretch>
          </p:blipFill>
          <p:spPr>
            <a:xfrm rot="20838401">
              <a:off x="6694060" y="4047064"/>
              <a:ext cx="584200" cy="203200"/>
            </a:xfrm>
            <a:prstGeom prst="rect">
              <a:avLst/>
            </a:prstGeom>
          </p:spPr>
        </p:pic>
        <p:pic>
          <p:nvPicPr>
            <p:cNvPr id="122" name="Picture 121">
              <a:extLst>
                <a:ext uri="{FF2B5EF4-FFF2-40B4-BE49-F238E27FC236}">
                  <a16:creationId xmlns:a16="http://schemas.microsoft.com/office/drawing/2014/main" id="{A0276D7A-1B39-043E-C275-D9FAD30467AC}"/>
                </a:ext>
              </a:extLst>
            </p:cNvPr>
            <p:cNvPicPr>
              <a:picLocks noChangeAspect="1"/>
            </p:cNvPicPr>
            <p:nvPr/>
          </p:nvPicPr>
          <p:blipFill>
            <a:blip r:embed="rId8"/>
            <a:stretch>
              <a:fillRect/>
            </a:stretch>
          </p:blipFill>
          <p:spPr>
            <a:xfrm rot="18583097">
              <a:off x="7264549" y="3940631"/>
              <a:ext cx="584200" cy="203200"/>
            </a:xfrm>
            <a:prstGeom prst="rect">
              <a:avLst/>
            </a:prstGeom>
          </p:spPr>
        </p:pic>
        <p:pic>
          <p:nvPicPr>
            <p:cNvPr id="123" name="Picture 122">
              <a:extLst>
                <a:ext uri="{FF2B5EF4-FFF2-40B4-BE49-F238E27FC236}">
                  <a16:creationId xmlns:a16="http://schemas.microsoft.com/office/drawing/2014/main" id="{66E1BC61-F8F8-D0C6-AD69-4B8B6BBC817D}"/>
                </a:ext>
              </a:extLst>
            </p:cNvPr>
            <p:cNvPicPr>
              <a:picLocks noChangeAspect="1"/>
            </p:cNvPicPr>
            <p:nvPr/>
          </p:nvPicPr>
          <p:blipFill>
            <a:blip r:embed="rId8"/>
            <a:stretch>
              <a:fillRect/>
            </a:stretch>
          </p:blipFill>
          <p:spPr>
            <a:xfrm rot="16416093">
              <a:off x="7719839" y="3557133"/>
              <a:ext cx="584200" cy="203200"/>
            </a:xfrm>
            <a:prstGeom prst="rect">
              <a:avLst/>
            </a:prstGeom>
          </p:spPr>
        </p:pic>
        <p:pic>
          <p:nvPicPr>
            <p:cNvPr id="18" name="Picture 17">
              <a:extLst>
                <a:ext uri="{FF2B5EF4-FFF2-40B4-BE49-F238E27FC236}">
                  <a16:creationId xmlns:a16="http://schemas.microsoft.com/office/drawing/2014/main" id="{00809213-2EEB-A935-2DDF-1C89A0B69066}"/>
                </a:ext>
              </a:extLst>
            </p:cNvPr>
            <p:cNvPicPr>
              <a:picLocks noChangeAspect="1"/>
            </p:cNvPicPr>
            <p:nvPr/>
          </p:nvPicPr>
          <p:blipFill>
            <a:blip r:embed="rId8"/>
            <a:stretch>
              <a:fillRect/>
            </a:stretch>
          </p:blipFill>
          <p:spPr>
            <a:xfrm rot="3542254">
              <a:off x="7821212" y="2936447"/>
              <a:ext cx="584200" cy="203200"/>
            </a:xfrm>
            <a:prstGeom prst="rect">
              <a:avLst/>
            </a:prstGeom>
          </p:spPr>
        </p:pic>
        <p:pic>
          <p:nvPicPr>
            <p:cNvPr id="36" name="Picture 35">
              <a:extLst>
                <a:ext uri="{FF2B5EF4-FFF2-40B4-BE49-F238E27FC236}">
                  <a16:creationId xmlns:a16="http://schemas.microsoft.com/office/drawing/2014/main" id="{30412609-AB05-D73B-B22D-566CEFACA558}"/>
                </a:ext>
              </a:extLst>
            </p:cNvPr>
            <p:cNvPicPr>
              <a:picLocks noChangeAspect="1"/>
            </p:cNvPicPr>
            <p:nvPr/>
          </p:nvPicPr>
          <p:blipFill>
            <a:blip r:embed="rId8"/>
            <a:stretch>
              <a:fillRect/>
            </a:stretch>
          </p:blipFill>
          <p:spPr>
            <a:xfrm rot="1674070">
              <a:off x="7480293" y="2387172"/>
              <a:ext cx="584200" cy="203200"/>
            </a:xfrm>
            <a:prstGeom prst="rect">
              <a:avLst/>
            </a:prstGeom>
          </p:spPr>
        </p:pic>
        <p:pic>
          <p:nvPicPr>
            <p:cNvPr id="37" name="Picture 36">
              <a:extLst>
                <a:ext uri="{FF2B5EF4-FFF2-40B4-BE49-F238E27FC236}">
                  <a16:creationId xmlns:a16="http://schemas.microsoft.com/office/drawing/2014/main" id="{ABB33989-48EF-0D4B-5FE3-C14852994E25}"/>
                </a:ext>
              </a:extLst>
            </p:cNvPr>
            <p:cNvPicPr>
              <a:picLocks noChangeAspect="1"/>
            </p:cNvPicPr>
            <p:nvPr/>
          </p:nvPicPr>
          <p:blipFill>
            <a:blip r:embed="rId8"/>
            <a:stretch>
              <a:fillRect/>
            </a:stretch>
          </p:blipFill>
          <p:spPr>
            <a:xfrm rot="20501082">
              <a:off x="6776548" y="2117482"/>
              <a:ext cx="584200" cy="203200"/>
            </a:xfrm>
            <a:prstGeom prst="rect">
              <a:avLst/>
            </a:prstGeom>
          </p:spPr>
        </p:pic>
        <p:pic>
          <p:nvPicPr>
            <p:cNvPr id="38" name="Picture 37">
              <a:extLst>
                <a:ext uri="{FF2B5EF4-FFF2-40B4-BE49-F238E27FC236}">
                  <a16:creationId xmlns:a16="http://schemas.microsoft.com/office/drawing/2014/main" id="{3C539260-03BB-A89F-54B9-15107F0E3F82}"/>
                </a:ext>
              </a:extLst>
            </p:cNvPr>
            <p:cNvPicPr>
              <a:picLocks noChangeAspect="1"/>
            </p:cNvPicPr>
            <p:nvPr/>
          </p:nvPicPr>
          <p:blipFill>
            <a:blip r:embed="rId8"/>
            <a:stretch>
              <a:fillRect/>
            </a:stretch>
          </p:blipFill>
          <p:spPr>
            <a:xfrm rot="16917229">
              <a:off x="6102195" y="2432001"/>
              <a:ext cx="584200" cy="203200"/>
            </a:xfrm>
            <a:prstGeom prst="rect">
              <a:avLst/>
            </a:prstGeom>
          </p:spPr>
        </p:pic>
        <p:pic>
          <p:nvPicPr>
            <p:cNvPr id="76" name="Picture 75">
              <a:extLst>
                <a:ext uri="{FF2B5EF4-FFF2-40B4-BE49-F238E27FC236}">
                  <a16:creationId xmlns:a16="http://schemas.microsoft.com/office/drawing/2014/main" id="{D636AE74-D00F-28DC-2D77-0166BD65AE3C}"/>
                </a:ext>
              </a:extLst>
            </p:cNvPr>
            <p:cNvPicPr>
              <a:picLocks noChangeAspect="1"/>
            </p:cNvPicPr>
            <p:nvPr/>
          </p:nvPicPr>
          <p:blipFill>
            <a:blip r:embed="rId8"/>
            <a:stretch>
              <a:fillRect/>
            </a:stretch>
          </p:blipFill>
          <p:spPr>
            <a:xfrm rot="2746336">
              <a:off x="5887393" y="3108752"/>
              <a:ext cx="584200" cy="203200"/>
            </a:xfrm>
            <a:prstGeom prst="rect">
              <a:avLst/>
            </a:prstGeom>
          </p:spPr>
        </p:pic>
        <p:pic>
          <p:nvPicPr>
            <p:cNvPr id="117" name="Picture 116">
              <a:extLst>
                <a:ext uri="{FF2B5EF4-FFF2-40B4-BE49-F238E27FC236}">
                  <a16:creationId xmlns:a16="http://schemas.microsoft.com/office/drawing/2014/main" id="{E527A393-07A8-32C6-61BF-F7C4F7452A51}"/>
                </a:ext>
              </a:extLst>
            </p:cNvPr>
            <p:cNvPicPr>
              <a:picLocks noChangeAspect="1"/>
            </p:cNvPicPr>
            <p:nvPr/>
          </p:nvPicPr>
          <p:blipFill>
            <a:blip r:embed="rId8"/>
            <a:stretch>
              <a:fillRect/>
            </a:stretch>
          </p:blipFill>
          <p:spPr>
            <a:xfrm rot="1674070">
              <a:off x="6070734" y="3751915"/>
              <a:ext cx="584200" cy="203200"/>
            </a:xfrm>
            <a:prstGeom prst="rect">
              <a:avLst/>
            </a:prstGeom>
          </p:spPr>
        </p:pic>
      </p:grpSp>
      <p:pic>
        <p:nvPicPr>
          <p:cNvPr id="126" name="Picture 125">
            <a:extLst>
              <a:ext uri="{FF2B5EF4-FFF2-40B4-BE49-F238E27FC236}">
                <a16:creationId xmlns:a16="http://schemas.microsoft.com/office/drawing/2014/main" id="{6560DB91-3271-0AC3-38F3-68B03C9A0A47}"/>
              </a:ext>
            </a:extLst>
          </p:cNvPr>
          <p:cNvPicPr>
            <a:picLocks noChangeAspect="1"/>
          </p:cNvPicPr>
          <p:nvPr/>
        </p:nvPicPr>
        <p:blipFill>
          <a:blip r:embed="rId8"/>
          <a:stretch>
            <a:fillRect/>
          </a:stretch>
        </p:blipFill>
        <p:spPr>
          <a:xfrm>
            <a:off x="6549682" y="2638573"/>
            <a:ext cx="584200" cy="203200"/>
          </a:xfrm>
          <a:prstGeom prst="rect">
            <a:avLst/>
          </a:prstGeom>
        </p:spPr>
      </p:pic>
      <p:pic>
        <p:nvPicPr>
          <p:cNvPr id="127" name="Picture 126">
            <a:extLst>
              <a:ext uri="{FF2B5EF4-FFF2-40B4-BE49-F238E27FC236}">
                <a16:creationId xmlns:a16="http://schemas.microsoft.com/office/drawing/2014/main" id="{BF0B34C5-7DBE-EB17-7669-8A46838F0BE1}"/>
              </a:ext>
            </a:extLst>
          </p:cNvPr>
          <p:cNvPicPr>
            <a:picLocks noChangeAspect="1"/>
          </p:cNvPicPr>
          <p:nvPr/>
        </p:nvPicPr>
        <p:blipFill>
          <a:blip r:embed="rId6"/>
          <a:stretch>
            <a:fillRect/>
          </a:stretch>
        </p:blipFill>
        <p:spPr>
          <a:xfrm>
            <a:off x="7450626" y="3381639"/>
            <a:ext cx="232031" cy="232031"/>
          </a:xfrm>
          <a:prstGeom prst="rect">
            <a:avLst/>
          </a:prstGeom>
        </p:spPr>
      </p:pic>
      <p:grpSp>
        <p:nvGrpSpPr>
          <p:cNvPr id="129" name="Group 128">
            <a:extLst>
              <a:ext uri="{FF2B5EF4-FFF2-40B4-BE49-F238E27FC236}">
                <a16:creationId xmlns:a16="http://schemas.microsoft.com/office/drawing/2014/main" id="{1CB2053F-D63A-16E6-09B1-22965B64F880}"/>
              </a:ext>
            </a:extLst>
          </p:cNvPr>
          <p:cNvGrpSpPr/>
          <p:nvPr/>
        </p:nvGrpSpPr>
        <p:grpSpPr>
          <a:xfrm>
            <a:off x="9703298" y="2201432"/>
            <a:ext cx="2137019" cy="2250324"/>
            <a:chOff x="6077893" y="2083619"/>
            <a:chExt cx="2137019" cy="2250324"/>
          </a:xfrm>
        </p:grpSpPr>
        <p:pic>
          <p:nvPicPr>
            <p:cNvPr id="130" name="Picture 129">
              <a:extLst>
                <a:ext uri="{FF2B5EF4-FFF2-40B4-BE49-F238E27FC236}">
                  <a16:creationId xmlns:a16="http://schemas.microsoft.com/office/drawing/2014/main" id="{FB6F56A5-516C-F8DC-3123-C54A4D5F5703}"/>
                </a:ext>
              </a:extLst>
            </p:cNvPr>
            <p:cNvPicPr>
              <a:picLocks noChangeAspect="1"/>
            </p:cNvPicPr>
            <p:nvPr/>
          </p:nvPicPr>
          <p:blipFill>
            <a:blip r:embed="rId8"/>
            <a:stretch>
              <a:fillRect/>
            </a:stretch>
          </p:blipFill>
          <p:spPr>
            <a:xfrm rot="20838401">
              <a:off x="6729125" y="4062452"/>
              <a:ext cx="584200" cy="203200"/>
            </a:xfrm>
            <a:prstGeom prst="rect">
              <a:avLst/>
            </a:prstGeom>
          </p:spPr>
        </p:pic>
        <p:pic>
          <p:nvPicPr>
            <p:cNvPr id="131" name="Picture 130">
              <a:extLst>
                <a:ext uri="{FF2B5EF4-FFF2-40B4-BE49-F238E27FC236}">
                  <a16:creationId xmlns:a16="http://schemas.microsoft.com/office/drawing/2014/main" id="{93F2CA8B-BFF2-D7AA-3E42-42074A754752}"/>
                </a:ext>
              </a:extLst>
            </p:cNvPr>
            <p:cNvPicPr>
              <a:picLocks noChangeAspect="1"/>
            </p:cNvPicPr>
            <p:nvPr/>
          </p:nvPicPr>
          <p:blipFill>
            <a:blip r:embed="rId8"/>
            <a:stretch>
              <a:fillRect/>
            </a:stretch>
          </p:blipFill>
          <p:spPr>
            <a:xfrm rot="18583097">
              <a:off x="7293537" y="3940243"/>
              <a:ext cx="584200" cy="203200"/>
            </a:xfrm>
            <a:prstGeom prst="rect">
              <a:avLst/>
            </a:prstGeom>
          </p:spPr>
        </p:pic>
        <p:pic>
          <p:nvPicPr>
            <p:cNvPr id="132" name="Picture 131">
              <a:extLst>
                <a:ext uri="{FF2B5EF4-FFF2-40B4-BE49-F238E27FC236}">
                  <a16:creationId xmlns:a16="http://schemas.microsoft.com/office/drawing/2014/main" id="{EB4EECE5-5BC4-B0DD-F10A-D36AA23BB320}"/>
                </a:ext>
              </a:extLst>
            </p:cNvPr>
            <p:cNvPicPr>
              <a:picLocks noChangeAspect="1"/>
            </p:cNvPicPr>
            <p:nvPr/>
          </p:nvPicPr>
          <p:blipFill>
            <a:blip r:embed="rId8"/>
            <a:stretch>
              <a:fillRect/>
            </a:stretch>
          </p:blipFill>
          <p:spPr>
            <a:xfrm rot="16416093">
              <a:off x="7745439" y="3544977"/>
              <a:ext cx="584200" cy="203200"/>
            </a:xfrm>
            <a:prstGeom prst="rect">
              <a:avLst/>
            </a:prstGeom>
          </p:spPr>
        </p:pic>
        <p:pic>
          <p:nvPicPr>
            <p:cNvPr id="133" name="Picture 132">
              <a:extLst>
                <a:ext uri="{FF2B5EF4-FFF2-40B4-BE49-F238E27FC236}">
                  <a16:creationId xmlns:a16="http://schemas.microsoft.com/office/drawing/2014/main" id="{314D54C1-3F81-FF3D-94C0-356E6801E22A}"/>
                </a:ext>
              </a:extLst>
            </p:cNvPr>
            <p:cNvPicPr>
              <a:picLocks noChangeAspect="1"/>
            </p:cNvPicPr>
            <p:nvPr/>
          </p:nvPicPr>
          <p:blipFill>
            <a:blip r:embed="rId8"/>
            <a:stretch>
              <a:fillRect/>
            </a:stretch>
          </p:blipFill>
          <p:spPr>
            <a:xfrm rot="3542254">
              <a:off x="7821212" y="2936447"/>
              <a:ext cx="584200" cy="203200"/>
            </a:xfrm>
            <a:prstGeom prst="rect">
              <a:avLst/>
            </a:prstGeom>
          </p:spPr>
        </p:pic>
        <p:pic>
          <p:nvPicPr>
            <p:cNvPr id="134" name="Picture 133">
              <a:extLst>
                <a:ext uri="{FF2B5EF4-FFF2-40B4-BE49-F238E27FC236}">
                  <a16:creationId xmlns:a16="http://schemas.microsoft.com/office/drawing/2014/main" id="{367F5EBE-9A00-8CC5-6A2D-80B96DD988C7}"/>
                </a:ext>
              </a:extLst>
            </p:cNvPr>
            <p:cNvPicPr>
              <a:picLocks noChangeAspect="1"/>
            </p:cNvPicPr>
            <p:nvPr/>
          </p:nvPicPr>
          <p:blipFill>
            <a:blip r:embed="rId8"/>
            <a:stretch>
              <a:fillRect/>
            </a:stretch>
          </p:blipFill>
          <p:spPr>
            <a:xfrm rot="1674070">
              <a:off x="7480293" y="2387172"/>
              <a:ext cx="584200" cy="203200"/>
            </a:xfrm>
            <a:prstGeom prst="rect">
              <a:avLst/>
            </a:prstGeom>
          </p:spPr>
        </p:pic>
        <p:pic>
          <p:nvPicPr>
            <p:cNvPr id="135" name="Picture 134">
              <a:extLst>
                <a:ext uri="{FF2B5EF4-FFF2-40B4-BE49-F238E27FC236}">
                  <a16:creationId xmlns:a16="http://schemas.microsoft.com/office/drawing/2014/main" id="{CBF8F21C-B086-6505-9607-6D691670108F}"/>
                </a:ext>
              </a:extLst>
            </p:cNvPr>
            <p:cNvPicPr>
              <a:picLocks noChangeAspect="1"/>
            </p:cNvPicPr>
            <p:nvPr/>
          </p:nvPicPr>
          <p:blipFill>
            <a:blip r:embed="rId8"/>
            <a:stretch>
              <a:fillRect/>
            </a:stretch>
          </p:blipFill>
          <p:spPr>
            <a:xfrm rot="20501082">
              <a:off x="6876374" y="2083619"/>
              <a:ext cx="584200" cy="203200"/>
            </a:xfrm>
            <a:prstGeom prst="rect">
              <a:avLst/>
            </a:prstGeom>
          </p:spPr>
        </p:pic>
        <p:pic>
          <p:nvPicPr>
            <p:cNvPr id="136" name="Picture 135">
              <a:extLst>
                <a:ext uri="{FF2B5EF4-FFF2-40B4-BE49-F238E27FC236}">
                  <a16:creationId xmlns:a16="http://schemas.microsoft.com/office/drawing/2014/main" id="{A4FA6BF3-7F5D-9230-41F4-2901E2B06236}"/>
                </a:ext>
              </a:extLst>
            </p:cNvPr>
            <p:cNvPicPr>
              <a:picLocks noChangeAspect="1"/>
            </p:cNvPicPr>
            <p:nvPr/>
          </p:nvPicPr>
          <p:blipFill>
            <a:blip r:embed="rId8"/>
            <a:stretch>
              <a:fillRect/>
            </a:stretch>
          </p:blipFill>
          <p:spPr>
            <a:xfrm rot="16917229">
              <a:off x="6102195" y="2432001"/>
              <a:ext cx="584200" cy="203200"/>
            </a:xfrm>
            <a:prstGeom prst="rect">
              <a:avLst/>
            </a:prstGeom>
          </p:spPr>
        </p:pic>
        <p:pic>
          <p:nvPicPr>
            <p:cNvPr id="137" name="Picture 136">
              <a:extLst>
                <a:ext uri="{FF2B5EF4-FFF2-40B4-BE49-F238E27FC236}">
                  <a16:creationId xmlns:a16="http://schemas.microsoft.com/office/drawing/2014/main" id="{504464BC-440C-C519-8991-BC2E8CB769E5}"/>
                </a:ext>
              </a:extLst>
            </p:cNvPr>
            <p:cNvPicPr>
              <a:picLocks noChangeAspect="1"/>
            </p:cNvPicPr>
            <p:nvPr/>
          </p:nvPicPr>
          <p:blipFill>
            <a:blip r:embed="rId8"/>
            <a:stretch>
              <a:fillRect/>
            </a:stretch>
          </p:blipFill>
          <p:spPr>
            <a:xfrm rot="2746336">
              <a:off x="5887393" y="3108752"/>
              <a:ext cx="584200" cy="203200"/>
            </a:xfrm>
            <a:prstGeom prst="rect">
              <a:avLst/>
            </a:prstGeom>
          </p:spPr>
        </p:pic>
        <p:pic>
          <p:nvPicPr>
            <p:cNvPr id="138" name="Picture 137">
              <a:extLst>
                <a:ext uri="{FF2B5EF4-FFF2-40B4-BE49-F238E27FC236}">
                  <a16:creationId xmlns:a16="http://schemas.microsoft.com/office/drawing/2014/main" id="{DE7B2A34-5DA0-3EF0-C130-5939DCD04F8F}"/>
                </a:ext>
              </a:extLst>
            </p:cNvPr>
            <p:cNvPicPr>
              <a:picLocks noChangeAspect="1"/>
            </p:cNvPicPr>
            <p:nvPr/>
          </p:nvPicPr>
          <p:blipFill>
            <a:blip r:embed="rId8"/>
            <a:stretch>
              <a:fillRect/>
            </a:stretch>
          </p:blipFill>
          <p:spPr>
            <a:xfrm rot="1674070">
              <a:off x="6111201" y="3776190"/>
              <a:ext cx="584200" cy="203200"/>
            </a:xfrm>
            <a:prstGeom prst="rect">
              <a:avLst/>
            </a:prstGeom>
          </p:spPr>
        </p:pic>
      </p:grpSp>
      <p:cxnSp>
        <p:nvCxnSpPr>
          <p:cNvPr id="143" name="Straight Connector 142">
            <a:extLst>
              <a:ext uri="{FF2B5EF4-FFF2-40B4-BE49-F238E27FC236}">
                <a16:creationId xmlns:a16="http://schemas.microsoft.com/office/drawing/2014/main" id="{0F0119DC-13A3-3D87-E536-E002C1C1BB16}"/>
              </a:ext>
            </a:extLst>
          </p:cNvPr>
          <p:cNvCxnSpPr>
            <a:cxnSpLocks/>
          </p:cNvCxnSpPr>
          <p:nvPr/>
        </p:nvCxnSpPr>
        <p:spPr bwMode="auto">
          <a:xfrm flipV="1">
            <a:off x="8961247" y="1754474"/>
            <a:ext cx="0" cy="2898804"/>
          </a:xfrm>
          <a:prstGeom prst="line">
            <a:avLst/>
          </a:prstGeom>
          <a:noFill/>
          <a:ln w="28575" cap="flat" cmpd="sng" algn="ctr">
            <a:solidFill>
              <a:schemeClr val="tx2"/>
            </a:solidFill>
            <a:prstDash val="sysDash"/>
            <a:round/>
            <a:headEnd type="none" w="med" len="med"/>
            <a:tailEnd type="none" w="med" len="med"/>
          </a:ln>
          <a:effectLst/>
        </p:spPr>
      </p:cxnSp>
      <p:sp>
        <p:nvSpPr>
          <p:cNvPr id="147" name="TextBox 146">
            <a:extLst>
              <a:ext uri="{FF2B5EF4-FFF2-40B4-BE49-F238E27FC236}">
                <a16:creationId xmlns:a16="http://schemas.microsoft.com/office/drawing/2014/main" id="{7CF809DE-C5DC-847C-5D7C-371AB8A40773}"/>
              </a:ext>
            </a:extLst>
          </p:cNvPr>
          <p:cNvSpPr txBox="1"/>
          <p:nvPr/>
        </p:nvSpPr>
        <p:spPr bwMode="auto">
          <a:xfrm>
            <a:off x="7424631" y="5398544"/>
            <a:ext cx="9230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Dying</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cancer cell</a:t>
            </a:r>
          </a:p>
        </p:txBody>
      </p:sp>
      <p:pic>
        <p:nvPicPr>
          <p:cNvPr id="151" name="Picture 150">
            <a:extLst>
              <a:ext uri="{FF2B5EF4-FFF2-40B4-BE49-F238E27FC236}">
                <a16:creationId xmlns:a16="http://schemas.microsoft.com/office/drawing/2014/main" id="{B04B7EA6-9F1B-73F6-22E9-A14792AEB1A5}"/>
              </a:ext>
            </a:extLst>
          </p:cNvPr>
          <p:cNvPicPr>
            <a:picLocks noChangeAspect="1"/>
          </p:cNvPicPr>
          <p:nvPr/>
        </p:nvPicPr>
        <p:blipFill>
          <a:blip r:embed="rId9"/>
          <a:stretch>
            <a:fillRect/>
          </a:stretch>
        </p:blipFill>
        <p:spPr>
          <a:xfrm>
            <a:off x="7042472" y="5429351"/>
            <a:ext cx="393700" cy="393700"/>
          </a:xfrm>
          <a:prstGeom prst="rect">
            <a:avLst/>
          </a:prstGeom>
        </p:spPr>
      </p:pic>
      <p:pic>
        <p:nvPicPr>
          <p:cNvPr id="152" name="Picture 151">
            <a:extLst>
              <a:ext uri="{FF2B5EF4-FFF2-40B4-BE49-F238E27FC236}">
                <a16:creationId xmlns:a16="http://schemas.microsoft.com/office/drawing/2014/main" id="{E01C330F-BC35-AAC9-5955-23E60F622113}"/>
              </a:ext>
            </a:extLst>
          </p:cNvPr>
          <p:cNvPicPr>
            <a:picLocks noChangeAspect="1"/>
          </p:cNvPicPr>
          <p:nvPr/>
        </p:nvPicPr>
        <p:blipFill>
          <a:blip r:embed="rId9"/>
          <a:stretch>
            <a:fillRect/>
          </a:stretch>
        </p:blipFill>
        <p:spPr>
          <a:xfrm>
            <a:off x="10153993" y="3816435"/>
            <a:ext cx="471243" cy="471243"/>
          </a:xfrm>
          <a:prstGeom prst="rect">
            <a:avLst/>
          </a:prstGeom>
        </p:spPr>
      </p:pic>
      <p:pic>
        <p:nvPicPr>
          <p:cNvPr id="153" name="Picture 152">
            <a:extLst>
              <a:ext uri="{FF2B5EF4-FFF2-40B4-BE49-F238E27FC236}">
                <a16:creationId xmlns:a16="http://schemas.microsoft.com/office/drawing/2014/main" id="{93C9CCE5-73C8-8584-7027-595C6FCB9459}"/>
              </a:ext>
            </a:extLst>
          </p:cNvPr>
          <p:cNvPicPr>
            <a:picLocks noChangeAspect="1"/>
          </p:cNvPicPr>
          <p:nvPr/>
        </p:nvPicPr>
        <p:blipFill>
          <a:blip r:embed="rId9"/>
          <a:stretch>
            <a:fillRect/>
          </a:stretch>
        </p:blipFill>
        <p:spPr>
          <a:xfrm>
            <a:off x="9838579" y="2813122"/>
            <a:ext cx="471243" cy="471243"/>
          </a:xfrm>
          <a:prstGeom prst="rect">
            <a:avLst/>
          </a:prstGeom>
        </p:spPr>
      </p:pic>
      <p:pic>
        <p:nvPicPr>
          <p:cNvPr id="154" name="Picture 153">
            <a:extLst>
              <a:ext uri="{FF2B5EF4-FFF2-40B4-BE49-F238E27FC236}">
                <a16:creationId xmlns:a16="http://schemas.microsoft.com/office/drawing/2014/main" id="{3547C4DA-DA00-6D49-6DD4-729722800CDD}"/>
              </a:ext>
            </a:extLst>
          </p:cNvPr>
          <p:cNvPicPr>
            <a:picLocks noChangeAspect="1"/>
          </p:cNvPicPr>
          <p:nvPr/>
        </p:nvPicPr>
        <p:blipFill>
          <a:blip r:embed="rId9"/>
          <a:stretch>
            <a:fillRect/>
          </a:stretch>
        </p:blipFill>
        <p:spPr>
          <a:xfrm>
            <a:off x="10230746" y="2324930"/>
            <a:ext cx="471243" cy="471243"/>
          </a:xfrm>
          <a:prstGeom prst="rect">
            <a:avLst/>
          </a:prstGeom>
        </p:spPr>
      </p:pic>
      <p:pic>
        <p:nvPicPr>
          <p:cNvPr id="155" name="Picture 154">
            <a:extLst>
              <a:ext uri="{FF2B5EF4-FFF2-40B4-BE49-F238E27FC236}">
                <a16:creationId xmlns:a16="http://schemas.microsoft.com/office/drawing/2014/main" id="{3EF6C9D4-4B4D-6DCE-650C-B22C44F404C9}"/>
              </a:ext>
            </a:extLst>
          </p:cNvPr>
          <p:cNvPicPr>
            <a:picLocks noChangeAspect="1"/>
          </p:cNvPicPr>
          <p:nvPr/>
        </p:nvPicPr>
        <p:blipFill>
          <a:blip r:embed="rId9"/>
          <a:stretch>
            <a:fillRect/>
          </a:stretch>
        </p:blipFill>
        <p:spPr>
          <a:xfrm>
            <a:off x="10991522" y="2706779"/>
            <a:ext cx="471243" cy="471243"/>
          </a:xfrm>
          <a:prstGeom prst="rect">
            <a:avLst/>
          </a:prstGeom>
        </p:spPr>
      </p:pic>
      <p:pic>
        <p:nvPicPr>
          <p:cNvPr id="156" name="Picture 155">
            <a:extLst>
              <a:ext uri="{FF2B5EF4-FFF2-40B4-BE49-F238E27FC236}">
                <a16:creationId xmlns:a16="http://schemas.microsoft.com/office/drawing/2014/main" id="{04BABF4E-D995-D61C-D4C7-F779603A1218}"/>
              </a:ext>
            </a:extLst>
          </p:cNvPr>
          <p:cNvPicPr>
            <a:picLocks noChangeAspect="1"/>
          </p:cNvPicPr>
          <p:nvPr/>
        </p:nvPicPr>
        <p:blipFill>
          <a:blip r:embed="rId9"/>
          <a:stretch>
            <a:fillRect/>
          </a:stretch>
        </p:blipFill>
        <p:spPr>
          <a:xfrm>
            <a:off x="11090422" y="3452856"/>
            <a:ext cx="471243" cy="471243"/>
          </a:xfrm>
          <a:prstGeom prst="rect">
            <a:avLst/>
          </a:prstGeom>
        </p:spPr>
      </p:pic>
      <p:sp>
        <p:nvSpPr>
          <p:cNvPr id="157" name="Rectangle 156">
            <a:extLst>
              <a:ext uri="{FF2B5EF4-FFF2-40B4-BE49-F238E27FC236}">
                <a16:creationId xmlns:a16="http://schemas.microsoft.com/office/drawing/2014/main" id="{61434FB8-90C1-39C7-57DA-AB2D390B1C0B}"/>
              </a:ext>
            </a:extLst>
          </p:cNvPr>
          <p:cNvSpPr/>
          <p:nvPr/>
        </p:nvSpPr>
        <p:spPr bwMode="auto">
          <a:xfrm>
            <a:off x="11017438" y="3594161"/>
            <a:ext cx="89102" cy="89102"/>
          </a:xfrm>
          <a:prstGeom prst="rect">
            <a:avLst/>
          </a:prstGeom>
          <a:solidFill>
            <a:srgbClr val="FFFFFF">
              <a:alpha val="50196"/>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0312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a:extLst>
              <a:ext uri="{FF2B5EF4-FFF2-40B4-BE49-F238E27FC236}">
                <a16:creationId xmlns:a16="http://schemas.microsoft.com/office/drawing/2014/main" id="{3B0D00AF-9D91-48BB-AA72-69E9AC52B8CC}"/>
              </a:ext>
            </a:extLst>
          </p:cNvPr>
          <p:cNvSpPr>
            <a:spLocks noGrp="1"/>
          </p:cNvSpPr>
          <p:nvPr>
            <p:ph type="title"/>
          </p:nvPr>
        </p:nvSpPr>
        <p:spPr/>
        <p:txBody>
          <a:bodyPr/>
          <a:lstStyle/>
          <a:p>
            <a:r>
              <a:rPr lang="en-US" altLang="en-US" dirty="0"/>
              <a:t>High Prevalence of Somatic Mutations in </a:t>
            </a:r>
            <a:br>
              <a:rPr lang="en-US" altLang="en-US" dirty="0"/>
            </a:br>
            <a:r>
              <a:rPr lang="en-US" altLang="en-US" dirty="0"/>
              <a:t>Endometrial Cancer</a:t>
            </a:r>
          </a:p>
        </p:txBody>
      </p:sp>
      <p:sp>
        <p:nvSpPr>
          <p:cNvPr id="33795" name="Freeform 17">
            <a:extLst>
              <a:ext uri="{FF2B5EF4-FFF2-40B4-BE49-F238E27FC236}">
                <a16:creationId xmlns:a16="http://schemas.microsoft.com/office/drawing/2014/main" id="{B4BD7175-5A03-468F-A973-A6ACB3043CD3}"/>
              </a:ext>
            </a:extLst>
          </p:cNvPr>
          <p:cNvSpPr>
            <a:spLocks/>
          </p:cNvSpPr>
          <p:nvPr/>
        </p:nvSpPr>
        <p:spPr bwMode="auto">
          <a:xfrm>
            <a:off x="1935163" y="3276600"/>
            <a:ext cx="9380538" cy="2311400"/>
          </a:xfrm>
          <a:custGeom>
            <a:avLst/>
            <a:gdLst>
              <a:gd name="T0" fmla="*/ 0 w 7685189"/>
              <a:gd name="T1" fmla="*/ 0 h 1892226"/>
              <a:gd name="T2" fmla="*/ 0 w 7685189"/>
              <a:gd name="T3" fmla="*/ 420077934 h 1892226"/>
              <a:gd name="T4" fmla="*/ 1671661975 w 7685189"/>
              <a:gd name="T5" fmla="*/ 420077934 h 1892226"/>
              <a:gd name="T6" fmla="*/ 0 60000 65536"/>
              <a:gd name="T7" fmla="*/ 0 60000 65536"/>
              <a:gd name="T8" fmla="*/ 0 60000 65536"/>
              <a:gd name="T9" fmla="*/ 0 w 7685189"/>
              <a:gd name="T10" fmla="*/ 0 h 1892226"/>
              <a:gd name="T11" fmla="*/ 7685189 w 7685189"/>
              <a:gd name="T12" fmla="*/ 1892226 h 1892226"/>
            </a:gdLst>
            <a:ahLst/>
            <a:cxnLst>
              <a:cxn ang="T6">
                <a:pos x="T0" y="T1"/>
              </a:cxn>
              <a:cxn ang="T7">
                <a:pos x="T2" y="T3"/>
              </a:cxn>
              <a:cxn ang="T8">
                <a:pos x="T4" y="T5"/>
              </a:cxn>
            </a:cxnLst>
            <a:rect l="T9" t="T10" r="T11" b="T12"/>
            <a:pathLst>
              <a:path w="7685189" h="1892226">
                <a:moveTo>
                  <a:pt x="0" y="0"/>
                </a:moveTo>
                <a:lnTo>
                  <a:pt x="0" y="1892226"/>
                </a:lnTo>
                <a:lnTo>
                  <a:pt x="7685189" y="1892226"/>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cxnSp>
        <p:nvCxnSpPr>
          <p:cNvPr id="33796" name="Straight Connector 7">
            <a:extLst>
              <a:ext uri="{FF2B5EF4-FFF2-40B4-BE49-F238E27FC236}">
                <a16:creationId xmlns:a16="http://schemas.microsoft.com/office/drawing/2014/main" id="{1ACBF2AB-C000-4550-9962-8B75450BEF73}"/>
              </a:ext>
            </a:extLst>
          </p:cNvPr>
          <p:cNvCxnSpPr>
            <a:cxnSpLocks noChangeShapeType="1"/>
          </p:cNvCxnSpPr>
          <p:nvPr/>
        </p:nvCxnSpPr>
        <p:spPr bwMode="auto">
          <a:xfrm>
            <a:off x="1868488" y="4040188"/>
            <a:ext cx="65088"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3797" name="Straight Connector 8">
            <a:extLst>
              <a:ext uri="{FF2B5EF4-FFF2-40B4-BE49-F238E27FC236}">
                <a16:creationId xmlns:a16="http://schemas.microsoft.com/office/drawing/2014/main" id="{3C2AD075-5444-4FB3-BC02-6A35323493BC}"/>
              </a:ext>
            </a:extLst>
          </p:cNvPr>
          <p:cNvCxnSpPr>
            <a:cxnSpLocks noChangeShapeType="1"/>
          </p:cNvCxnSpPr>
          <p:nvPr/>
        </p:nvCxnSpPr>
        <p:spPr bwMode="auto">
          <a:xfrm>
            <a:off x="1868488" y="3659188"/>
            <a:ext cx="65088"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3798" name="Straight Connector 9">
            <a:extLst>
              <a:ext uri="{FF2B5EF4-FFF2-40B4-BE49-F238E27FC236}">
                <a16:creationId xmlns:a16="http://schemas.microsoft.com/office/drawing/2014/main" id="{AAECC939-9F5C-4760-8757-9E6FCFED5267}"/>
              </a:ext>
            </a:extLst>
          </p:cNvPr>
          <p:cNvCxnSpPr>
            <a:cxnSpLocks noChangeShapeType="1"/>
          </p:cNvCxnSpPr>
          <p:nvPr/>
        </p:nvCxnSpPr>
        <p:spPr bwMode="auto">
          <a:xfrm>
            <a:off x="1868488" y="3303588"/>
            <a:ext cx="65088"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3799" name="Straight Connector 10">
            <a:extLst>
              <a:ext uri="{FF2B5EF4-FFF2-40B4-BE49-F238E27FC236}">
                <a16:creationId xmlns:a16="http://schemas.microsoft.com/office/drawing/2014/main" id="{7EE98A15-B064-48AA-B28D-B03251625DC0}"/>
              </a:ext>
            </a:extLst>
          </p:cNvPr>
          <p:cNvCxnSpPr>
            <a:cxnSpLocks noChangeShapeType="1"/>
          </p:cNvCxnSpPr>
          <p:nvPr/>
        </p:nvCxnSpPr>
        <p:spPr bwMode="auto">
          <a:xfrm>
            <a:off x="1868488" y="4413250"/>
            <a:ext cx="65088"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3800" name="Straight Connector 11">
            <a:extLst>
              <a:ext uri="{FF2B5EF4-FFF2-40B4-BE49-F238E27FC236}">
                <a16:creationId xmlns:a16="http://schemas.microsoft.com/office/drawing/2014/main" id="{9FF14071-E906-4E9B-9904-5D08A634FC41}"/>
              </a:ext>
            </a:extLst>
          </p:cNvPr>
          <p:cNvCxnSpPr>
            <a:cxnSpLocks noChangeShapeType="1"/>
          </p:cNvCxnSpPr>
          <p:nvPr/>
        </p:nvCxnSpPr>
        <p:spPr bwMode="auto">
          <a:xfrm>
            <a:off x="1868488" y="4784725"/>
            <a:ext cx="65088"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3801" name="Straight Connector 12">
            <a:extLst>
              <a:ext uri="{FF2B5EF4-FFF2-40B4-BE49-F238E27FC236}">
                <a16:creationId xmlns:a16="http://schemas.microsoft.com/office/drawing/2014/main" id="{839843F5-04C9-48E1-8D25-AC09408A927D}"/>
              </a:ext>
            </a:extLst>
          </p:cNvPr>
          <p:cNvCxnSpPr>
            <a:cxnSpLocks noChangeShapeType="1"/>
          </p:cNvCxnSpPr>
          <p:nvPr/>
        </p:nvCxnSpPr>
        <p:spPr bwMode="auto">
          <a:xfrm>
            <a:off x="1868488" y="5168900"/>
            <a:ext cx="65088"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3802" name="Straight Connector 13">
            <a:extLst>
              <a:ext uri="{FF2B5EF4-FFF2-40B4-BE49-F238E27FC236}">
                <a16:creationId xmlns:a16="http://schemas.microsoft.com/office/drawing/2014/main" id="{362AF274-3F32-4E4D-BC8A-57ABD7DBD169}"/>
              </a:ext>
            </a:extLst>
          </p:cNvPr>
          <p:cNvCxnSpPr>
            <a:cxnSpLocks noChangeShapeType="1"/>
          </p:cNvCxnSpPr>
          <p:nvPr/>
        </p:nvCxnSpPr>
        <p:spPr bwMode="auto">
          <a:xfrm>
            <a:off x="1868488" y="5588000"/>
            <a:ext cx="65088"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grpSp>
        <p:nvGrpSpPr>
          <p:cNvPr id="33803" name="Group 14">
            <a:extLst>
              <a:ext uri="{FF2B5EF4-FFF2-40B4-BE49-F238E27FC236}">
                <a16:creationId xmlns:a16="http://schemas.microsoft.com/office/drawing/2014/main" id="{8392B243-EB99-460A-8E09-D6D83F711B5E}"/>
              </a:ext>
            </a:extLst>
          </p:cNvPr>
          <p:cNvGrpSpPr>
            <a:grpSpLocks/>
          </p:cNvGrpSpPr>
          <p:nvPr/>
        </p:nvGrpSpPr>
        <p:grpSpPr bwMode="auto">
          <a:xfrm>
            <a:off x="2609852" y="4216400"/>
            <a:ext cx="211137" cy="863600"/>
            <a:chOff x="1721644" y="3998109"/>
            <a:chExt cx="172642" cy="707241"/>
          </a:xfrm>
        </p:grpSpPr>
        <p:cxnSp>
          <p:nvCxnSpPr>
            <p:cNvPr id="35015" name="Straight Connector 15">
              <a:extLst>
                <a:ext uri="{FF2B5EF4-FFF2-40B4-BE49-F238E27FC236}">
                  <a16:creationId xmlns:a16="http://schemas.microsoft.com/office/drawing/2014/main" id="{066CDE53-5977-43CD-ABA2-777ABFF70B61}"/>
                </a:ext>
              </a:extLst>
            </p:cNvPr>
            <p:cNvCxnSpPr>
              <a:cxnSpLocks noChangeShapeType="1"/>
            </p:cNvCxnSpPr>
            <p:nvPr/>
          </p:nvCxnSpPr>
          <p:spPr bwMode="auto">
            <a:xfrm>
              <a:off x="1721644" y="470535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6" name="Straight Connector 16">
              <a:extLst>
                <a:ext uri="{FF2B5EF4-FFF2-40B4-BE49-F238E27FC236}">
                  <a16:creationId xmlns:a16="http://schemas.microsoft.com/office/drawing/2014/main" id="{4348D66F-B726-48DA-AE32-59D80C5D43C8}"/>
                </a:ext>
              </a:extLst>
            </p:cNvPr>
            <p:cNvCxnSpPr>
              <a:cxnSpLocks noChangeShapeType="1"/>
            </p:cNvCxnSpPr>
            <p:nvPr/>
          </p:nvCxnSpPr>
          <p:spPr bwMode="auto">
            <a:xfrm>
              <a:off x="1726406" y="46339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7" name="Straight Connector 17">
              <a:extLst>
                <a:ext uri="{FF2B5EF4-FFF2-40B4-BE49-F238E27FC236}">
                  <a16:creationId xmlns:a16="http://schemas.microsoft.com/office/drawing/2014/main" id="{4A871603-3276-4B8F-9C03-F98369275A9E}"/>
                </a:ext>
              </a:extLst>
            </p:cNvPr>
            <p:cNvCxnSpPr>
              <a:cxnSpLocks noChangeShapeType="1"/>
            </p:cNvCxnSpPr>
            <p:nvPr/>
          </p:nvCxnSpPr>
          <p:spPr bwMode="auto">
            <a:xfrm>
              <a:off x="1727596" y="459105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8" name="Straight Connector 18">
              <a:extLst>
                <a:ext uri="{FF2B5EF4-FFF2-40B4-BE49-F238E27FC236}">
                  <a16:creationId xmlns:a16="http://schemas.microsoft.com/office/drawing/2014/main" id="{6957DC46-DDC1-4B76-9F44-5C9D0AB49400}"/>
                </a:ext>
              </a:extLst>
            </p:cNvPr>
            <p:cNvCxnSpPr>
              <a:cxnSpLocks noChangeShapeType="1"/>
            </p:cNvCxnSpPr>
            <p:nvPr/>
          </p:nvCxnSpPr>
          <p:spPr bwMode="auto">
            <a:xfrm>
              <a:off x="1727596" y="452437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9" name="Straight Connector 19">
              <a:extLst>
                <a:ext uri="{FF2B5EF4-FFF2-40B4-BE49-F238E27FC236}">
                  <a16:creationId xmlns:a16="http://schemas.microsoft.com/office/drawing/2014/main" id="{B65D73B4-C661-4719-B529-949277342E7B}"/>
                </a:ext>
              </a:extLst>
            </p:cNvPr>
            <p:cNvCxnSpPr>
              <a:cxnSpLocks noChangeShapeType="1"/>
            </p:cNvCxnSpPr>
            <p:nvPr/>
          </p:nvCxnSpPr>
          <p:spPr bwMode="auto">
            <a:xfrm>
              <a:off x="1739503" y="450532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0" name="Straight Connector 20">
              <a:extLst>
                <a:ext uri="{FF2B5EF4-FFF2-40B4-BE49-F238E27FC236}">
                  <a16:creationId xmlns:a16="http://schemas.microsoft.com/office/drawing/2014/main" id="{9B38C581-D3CC-4A21-AFD2-D3761C6F76C7}"/>
                </a:ext>
              </a:extLst>
            </p:cNvPr>
            <p:cNvCxnSpPr>
              <a:cxnSpLocks noChangeShapeType="1"/>
            </p:cNvCxnSpPr>
            <p:nvPr/>
          </p:nvCxnSpPr>
          <p:spPr bwMode="auto">
            <a:xfrm>
              <a:off x="1740693" y="448627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1" name="Straight Connector 21">
              <a:extLst>
                <a:ext uri="{FF2B5EF4-FFF2-40B4-BE49-F238E27FC236}">
                  <a16:creationId xmlns:a16="http://schemas.microsoft.com/office/drawing/2014/main" id="{B0489650-95BC-4E4C-ABBA-DE28E29AC88B}"/>
                </a:ext>
              </a:extLst>
            </p:cNvPr>
            <p:cNvCxnSpPr>
              <a:cxnSpLocks noChangeShapeType="1"/>
            </p:cNvCxnSpPr>
            <p:nvPr/>
          </p:nvCxnSpPr>
          <p:spPr bwMode="auto">
            <a:xfrm>
              <a:off x="1739503" y="446484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2" name="Straight Connector 22">
              <a:extLst>
                <a:ext uri="{FF2B5EF4-FFF2-40B4-BE49-F238E27FC236}">
                  <a16:creationId xmlns:a16="http://schemas.microsoft.com/office/drawing/2014/main" id="{D987A026-103F-4CEB-95FD-201BFE9CEB96}"/>
                </a:ext>
              </a:extLst>
            </p:cNvPr>
            <p:cNvCxnSpPr>
              <a:cxnSpLocks noChangeShapeType="1"/>
            </p:cNvCxnSpPr>
            <p:nvPr/>
          </p:nvCxnSpPr>
          <p:spPr bwMode="auto">
            <a:xfrm>
              <a:off x="1739503" y="444579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3" name="Straight Connector 23">
              <a:extLst>
                <a:ext uri="{FF2B5EF4-FFF2-40B4-BE49-F238E27FC236}">
                  <a16:creationId xmlns:a16="http://schemas.microsoft.com/office/drawing/2014/main" id="{A0D06B06-8D0E-4428-A1EB-E6C6D99211D1}"/>
                </a:ext>
              </a:extLst>
            </p:cNvPr>
            <p:cNvCxnSpPr>
              <a:cxnSpLocks noChangeShapeType="1"/>
            </p:cNvCxnSpPr>
            <p:nvPr/>
          </p:nvCxnSpPr>
          <p:spPr bwMode="auto">
            <a:xfrm>
              <a:off x="1744266" y="443626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4" name="Straight Connector 24">
              <a:extLst>
                <a:ext uri="{FF2B5EF4-FFF2-40B4-BE49-F238E27FC236}">
                  <a16:creationId xmlns:a16="http://schemas.microsoft.com/office/drawing/2014/main" id="{BF638A73-A997-458C-8F93-E6E9B52CD9E2}"/>
                </a:ext>
              </a:extLst>
            </p:cNvPr>
            <p:cNvCxnSpPr>
              <a:cxnSpLocks noChangeShapeType="1"/>
            </p:cNvCxnSpPr>
            <p:nvPr/>
          </p:nvCxnSpPr>
          <p:spPr bwMode="auto">
            <a:xfrm>
              <a:off x="1749029" y="44172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5" name="Straight Connector 25">
              <a:extLst>
                <a:ext uri="{FF2B5EF4-FFF2-40B4-BE49-F238E27FC236}">
                  <a16:creationId xmlns:a16="http://schemas.microsoft.com/office/drawing/2014/main" id="{36B602A0-EF68-46B9-995E-0A05DB4EFCA5}"/>
                </a:ext>
              </a:extLst>
            </p:cNvPr>
            <p:cNvCxnSpPr>
              <a:cxnSpLocks noChangeShapeType="1"/>
            </p:cNvCxnSpPr>
            <p:nvPr/>
          </p:nvCxnSpPr>
          <p:spPr bwMode="auto">
            <a:xfrm>
              <a:off x="1750218" y="441960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6" name="Straight Connector 26">
              <a:extLst>
                <a:ext uri="{FF2B5EF4-FFF2-40B4-BE49-F238E27FC236}">
                  <a16:creationId xmlns:a16="http://schemas.microsoft.com/office/drawing/2014/main" id="{04B52A24-956B-4215-89EB-98CDF7344BB6}"/>
                </a:ext>
              </a:extLst>
            </p:cNvPr>
            <p:cNvCxnSpPr>
              <a:cxnSpLocks noChangeShapeType="1"/>
            </p:cNvCxnSpPr>
            <p:nvPr/>
          </p:nvCxnSpPr>
          <p:spPr bwMode="auto">
            <a:xfrm>
              <a:off x="1750218" y="440055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7" name="Straight Connector 27">
              <a:extLst>
                <a:ext uri="{FF2B5EF4-FFF2-40B4-BE49-F238E27FC236}">
                  <a16:creationId xmlns:a16="http://schemas.microsoft.com/office/drawing/2014/main" id="{53DA6A52-FF9B-4B17-918A-483C28BED579}"/>
                </a:ext>
              </a:extLst>
            </p:cNvPr>
            <p:cNvCxnSpPr>
              <a:cxnSpLocks noChangeShapeType="1"/>
            </p:cNvCxnSpPr>
            <p:nvPr/>
          </p:nvCxnSpPr>
          <p:spPr bwMode="auto">
            <a:xfrm>
              <a:off x="1762125" y="43838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8" name="Straight Connector 28">
              <a:extLst>
                <a:ext uri="{FF2B5EF4-FFF2-40B4-BE49-F238E27FC236}">
                  <a16:creationId xmlns:a16="http://schemas.microsoft.com/office/drawing/2014/main" id="{F18DC60A-4D3F-4B2C-8894-B9547801DE15}"/>
                </a:ext>
              </a:extLst>
            </p:cNvPr>
            <p:cNvCxnSpPr>
              <a:cxnSpLocks noChangeShapeType="1"/>
            </p:cNvCxnSpPr>
            <p:nvPr/>
          </p:nvCxnSpPr>
          <p:spPr bwMode="auto">
            <a:xfrm>
              <a:off x="1758554" y="43672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29" name="Straight Connector 29">
              <a:extLst>
                <a:ext uri="{FF2B5EF4-FFF2-40B4-BE49-F238E27FC236}">
                  <a16:creationId xmlns:a16="http://schemas.microsoft.com/office/drawing/2014/main" id="{88C6FC57-776C-4A24-BF2C-4CEB256F7DAD}"/>
                </a:ext>
              </a:extLst>
            </p:cNvPr>
            <p:cNvCxnSpPr>
              <a:cxnSpLocks noChangeShapeType="1"/>
            </p:cNvCxnSpPr>
            <p:nvPr/>
          </p:nvCxnSpPr>
          <p:spPr bwMode="auto">
            <a:xfrm>
              <a:off x="1766888" y="43457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0" name="Straight Connector 30">
              <a:extLst>
                <a:ext uri="{FF2B5EF4-FFF2-40B4-BE49-F238E27FC236}">
                  <a16:creationId xmlns:a16="http://schemas.microsoft.com/office/drawing/2014/main" id="{1FA75FCD-8B3F-4E3D-9EF5-B4A5B6FAE16C}"/>
                </a:ext>
              </a:extLst>
            </p:cNvPr>
            <p:cNvCxnSpPr>
              <a:cxnSpLocks noChangeShapeType="1"/>
            </p:cNvCxnSpPr>
            <p:nvPr/>
          </p:nvCxnSpPr>
          <p:spPr bwMode="auto">
            <a:xfrm>
              <a:off x="1777605" y="432434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1" name="Straight Connector 31">
              <a:extLst>
                <a:ext uri="{FF2B5EF4-FFF2-40B4-BE49-F238E27FC236}">
                  <a16:creationId xmlns:a16="http://schemas.microsoft.com/office/drawing/2014/main" id="{E326B48E-CB2D-4A73-BFCC-B3F186BE4D96}"/>
                </a:ext>
              </a:extLst>
            </p:cNvPr>
            <p:cNvCxnSpPr>
              <a:cxnSpLocks noChangeShapeType="1"/>
            </p:cNvCxnSpPr>
            <p:nvPr/>
          </p:nvCxnSpPr>
          <p:spPr bwMode="auto">
            <a:xfrm>
              <a:off x="1781176" y="430291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2" name="Straight Connector 32">
              <a:extLst>
                <a:ext uri="{FF2B5EF4-FFF2-40B4-BE49-F238E27FC236}">
                  <a16:creationId xmlns:a16="http://schemas.microsoft.com/office/drawing/2014/main" id="{BD1D62EC-365F-418D-9DBC-43E3B156BA1E}"/>
                </a:ext>
              </a:extLst>
            </p:cNvPr>
            <p:cNvCxnSpPr>
              <a:cxnSpLocks noChangeShapeType="1"/>
            </p:cNvCxnSpPr>
            <p:nvPr/>
          </p:nvCxnSpPr>
          <p:spPr bwMode="auto">
            <a:xfrm>
              <a:off x="1794273" y="430053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3" name="Straight Connector 33">
              <a:extLst>
                <a:ext uri="{FF2B5EF4-FFF2-40B4-BE49-F238E27FC236}">
                  <a16:creationId xmlns:a16="http://schemas.microsoft.com/office/drawing/2014/main" id="{37EF1D78-F61D-4AF1-AEC3-8CD987DD7D40}"/>
                </a:ext>
              </a:extLst>
            </p:cNvPr>
            <p:cNvCxnSpPr>
              <a:cxnSpLocks noChangeShapeType="1"/>
            </p:cNvCxnSpPr>
            <p:nvPr/>
          </p:nvCxnSpPr>
          <p:spPr bwMode="auto">
            <a:xfrm>
              <a:off x="1766889" y="435054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4" name="Straight Connector 34">
              <a:extLst>
                <a:ext uri="{FF2B5EF4-FFF2-40B4-BE49-F238E27FC236}">
                  <a16:creationId xmlns:a16="http://schemas.microsoft.com/office/drawing/2014/main" id="{2E4A6BD2-5A8C-43AF-B779-5DC05F0616DD}"/>
                </a:ext>
              </a:extLst>
            </p:cNvPr>
            <p:cNvCxnSpPr>
              <a:cxnSpLocks noChangeShapeType="1"/>
            </p:cNvCxnSpPr>
            <p:nvPr/>
          </p:nvCxnSpPr>
          <p:spPr bwMode="auto">
            <a:xfrm>
              <a:off x="1775223" y="43291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5" name="Straight Connector 35">
              <a:extLst>
                <a:ext uri="{FF2B5EF4-FFF2-40B4-BE49-F238E27FC236}">
                  <a16:creationId xmlns:a16="http://schemas.microsoft.com/office/drawing/2014/main" id="{D28AA7EB-80C3-47F2-A76B-5271703993EC}"/>
                </a:ext>
              </a:extLst>
            </p:cNvPr>
            <p:cNvCxnSpPr>
              <a:cxnSpLocks noChangeShapeType="1"/>
            </p:cNvCxnSpPr>
            <p:nvPr/>
          </p:nvCxnSpPr>
          <p:spPr bwMode="auto">
            <a:xfrm>
              <a:off x="1785940" y="430767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6" name="Straight Connector 36">
              <a:extLst>
                <a:ext uri="{FF2B5EF4-FFF2-40B4-BE49-F238E27FC236}">
                  <a16:creationId xmlns:a16="http://schemas.microsoft.com/office/drawing/2014/main" id="{01CECB03-5200-43B4-A8CB-7EFED36AA868}"/>
                </a:ext>
              </a:extLst>
            </p:cNvPr>
            <p:cNvCxnSpPr>
              <a:cxnSpLocks noChangeShapeType="1"/>
            </p:cNvCxnSpPr>
            <p:nvPr/>
          </p:nvCxnSpPr>
          <p:spPr bwMode="auto">
            <a:xfrm>
              <a:off x="1785939" y="43124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7" name="Straight Connector 37">
              <a:extLst>
                <a:ext uri="{FF2B5EF4-FFF2-40B4-BE49-F238E27FC236}">
                  <a16:creationId xmlns:a16="http://schemas.microsoft.com/office/drawing/2014/main" id="{D575339C-4168-437D-92F0-0AF16FBB2F69}"/>
                </a:ext>
              </a:extLst>
            </p:cNvPr>
            <p:cNvCxnSpPr>
              <a:cxnSpLocks noChangeShapeType="1"/>
            </p:cNvCxnSpPr>
            <p:nvPr/>
          </p:nvCxnSpPr>
          <p:spPr bwMode="auto">
            <a:xfrm>
              <a:off x="1794273" y="42910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8" name="Straight Connector 38">
              <a:extLst>
                <a:ext uri="{FF2B5EF4-FFF2-40B4-BE49-F238E27FC236}">
                  <a16:creationId xmlns:a16="http://schemas.microsoft.com/office/drawing/2014/main" id="{2F517201-44A0-483C-8DBE-DEFBA8A379FD}"/>
                </a:ext>
              </a:extLst>
            </p:cNvPr>
            <p:cNvCxnSpPr>
              <a:cxnSpLocks noChangeShapeType="1"/>
            </p:cNvCxnSpPr>
            <p:nvPr/>
          </p:nvCxnSpPr>
          <p:spPr bwMode="auto">
            <a:xfrm>
              <a:off x="1804990" y="426957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39" name="Straight Connector 39">
              <a:extLst>
                <a:ext uri="{FF2B5EF4-FFF2-40B4-BE49-F238E27FC236}">
                  <a16:creationId xmlns:a16="http://schemas.microsoft.com/office/drawing/2014/main" id="{7899A419-6746-47A8-A661-D48971DFD75D}"/>
                </a:ext>
              </a:extLst>
            </p:cNvPr>
            <p:cNvCxnSpPr>
              <a:cxnSpLocks noChangeShapeType="1"/>
            </p:cNvCxnSpPr>
            <p:nvPr/>
          </p:nvCxnSpPr>
          <p:spPr bwMode="auto">
            <a:xfrm>
              <a:off x="1812136" y="42338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40" name="Straight Connector 40">
              <a:extLst>
                <a:ext uri="{FF2B5EF4-FFF2-40B4-BE49-F238E27FC236}">
                  <a16:creationId xmlns:a16="http://schemas.microsoft.com/office/drawing/2014/main" id="{94D7BEC7-CC5D-4CEB-B063-964001C67B40}"/>
                </a:ext>
              </a:extLst>
            </p:cNvPr>
            <p:cNvCxnSpPr>
              <a:cxnSpLocks noChangeShapeType="1"/>
            </p:cNvCxnSpPr>
            <p:nvPr/>
          </p:nvCxnSpPr>
          <p:spPr bwMode="auto">
            <a:xfrm>
              <a:off x="1820467" y="42171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41" name="Straight Connector 41">
              <a:extLst>
                <a:ext uri="{FF2B5EF4-FFF2-40B4-BE49-F238E27FC236}">
                  <a16:creationId xmlns:a16="http://schemas.microsoft.com/office/drawing/2014/main" id="{8141A287-0C8C-46DA-992F-4CF115443D8E}"/>
                </a:ext>
              </a:extLst>
            </p:cNvPr>
            <p:cNvCxnSpPr>
              <a:cxnSpLocks noChangeShapeType="1"/>
            </p:cNvCxnSpPr>
            <p:nvPr/>
          </p:nvCxnSpPr>
          <p:spPr bwMode="auto">
            <a:xfrm>
              <a:off x="1829995" y="41981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42" name="Straight Connector 42">
              <a:extLst>
                <a:ext uri="{FF2B5EF4-FFF2-40B4-BE49-F238E27FC236}">
                  <a16:creationId xmlns:a16="http://schemas.microsoft.com/office/drawing/2014/main" id="{CE4B1DE7-567B-4EEC-BA77-AC6BE4120C1D}"/>
                </a:ext>
              </a:extLst>
            </p:cNvPr>
            <p:cNvCxnSpPr>
              <a:cxnSpLocks noChangeShapeType="1"/>
            </p:cNvCxnSpPr>
            <p:nvPr/>
          </p:nvCxnSpPr>
          <p:spPr bwMode="auto">
            <a:xfrm>
              <a:off x="1832381" y="416479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43" name="Straight Connector 43">
              <a:extLst>
                <a:ext uri="{FF2B5EF4-FFF2-40B4-BE49-F238E27FC236}">
                  <a16:creationId xmlns:a16="http://schemas.microsoft.com/office/drawing/2014/main" id="{157EC9CE-7219-41B6-9029-1465E71236EB}"/>
                </a:ext>
              </a:extLst>
            </p:cNvPr>
            <p:cNvCxnSpPr>
              <a:cxnSpLocks noChangeShapeType="1"/>
            </p:cNvCxnSpPr>
            <p:nvPr/>
          </p:nvCxnSpPr>
          <p:spPr bwMode="auto">
            <a:xfrm>
              <a:off x="1839517" y="414812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44" name="Straight Connector 44">
              <a:extLst>
                <a:ext uri="{FF2B5EF4-FFF2-40B4-BE49-F238E27FC236}">
                  <a16:creationId xmlns:a16="http://schemas.microsoft.com/office/drawing/2014/main" id="{0C4EE7DF-80F6-4003-8E21-604FFDF46C06}"/>
                </a:ext>
              </a:extLst>
            </p:cNvPr>
            <p:cNvCxnSpPr>
              <a:cxnSpLocks noChangeShapeType="1"/>
            </p:cNvCxnSpPr>
            <p:nvPr/>
          </p:nvCxnSpPr>
          <p:spPr bwMode="auto">
            <a:xfrm>
              <a:off x="1844279" y="413145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45" name="Straight Connector 45">
              <a:extLst>
                <a:ext uri="{FF2B5EF4-FFF2-40B4-BE49-F238E27FC236}">
                  <a16:creationId xmlns:a16="http://schemas.microsoft.com/office/drawing/2014/main" id="{0ED852EF-F8FD-4869-BF84-32B9C148E1D0}"/>
                </a:ext>
              </a:extLst>
            </p:cNvPr>
            <p:cNvCxnSpPr>
              <a:cxnSpLocks noChangeShapeType="1"/>
            </p:cNvCxnSpPr>
            <p:nvPr/>
          </p:nvCxnSpPr>
          <p:spPr bwMode="auto">
            <a:xfrm>
              <a:off x="1849042" y="41076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46" name="Straight Connector 46">
              <a:extLst>
                <a:ext uri="{FF2B5EF4-FFF2-40B4-BE49-F238E27FC236}">
                  <a16:creationId xmlns:a16="http://schemas.microsoft.com/office/drawing/2014/main" id="{E0CCBE37-102B-4204-8E53-2F24BC10D7D7}"/>
                </a:ext>
              </a:extLst>
            </p:cNvPr>
            <p:cNvCxnSpPr>
              <a:cxnSpLocks noChangeShapeType="1"/>
            </p:cNvCxnSpPr>
            <p:nvPr/>
          </p:nvCxnSpPr>
          <p:spPr bwMode="auto">
            <a:xfrm>
              <a:off x="1847853" y="399810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04" name="Group 47">
            <a:extLst>
              <a:ext uri="{FF2B5EF4-FFF2-40B4-BE49-F238E27FC236}">
                <a16:creationId xmlns:a16="http://schemas.microsoft.com/office/drawing/2014/main" id="{A8C2A3F0-F4B7-4ED5-8423-D89819577B93}"/>
              </a:ext>
            </a:extLst>
          </p:cNvPr>
          <p:cNvGrpSpPr>
            <a:grpSpLocks/>
          </p:cNvGrpSpPr>
          <p:nvPr/>
        </p:nvGrpSpPr>
        <p:grpSpPr bwMode="auto">
          <a:xfrm>
            <a:off x="3240089" y="3962400"/>
            <a:ext cx="155575" cy="774700"/>
            <a:chOff x="2237188" y="3790930"/>
            <a:chExt cx="127396" cy="633432"/>
          </a:xfrm>
        </p:grpSpPr>
        <p:cxnSp>
          <p:nvCxnSpPr>
            <p:cNvPr id="34999" name="Straight Connector 48">
              <a:extLst>
                <a:ext uri="{FF2B5EF4-FFF2-40B4-BE49-F238E27FC236}">
                  <a16:creationId xmlns:a16="http://schemas.microsoft.com/office/drawing/2014/main" id="{9B074C21-2A89-4C47-86DF-37528EF7CBCA}"/>
                </a:ext>
              </a:extLst>
            </p:cNvPr>
            <p:cNvCxnSpPr>
              <a:cxnSpLocks noChangeShapeType="1"/>
            </p:cNvCxnSpPr>
            <p:nvPr/>
          </p:nvCxnSpPr>
          <p:spPr bwMode="auto">
            <a:xfrm>
              <a:off x="2319340" y="41052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0" name="Straight Connector 49">
              <a:extLst>
                <a:ext uri="{FF2B5EF4-FFF2-40B4-BE49-F238E27FC236}">
                  <a16:creationId xmlns:a16="http://schemas.microsoft.com/office/drawing/2014/main" id="{C2F17480-92BF-4671-8BEC-ABFADEA023E4}"/>
                </a:ext>
              </a:extLst>
            </p:cNvPr>
            <p:cNvCxnSpPr>
              <a:cxnSpLocks noChangeShapeType="1"/>
            </p:cNvCxnSpPr>
            <p:nvPr/>
          </p:nvCxnSpPr>
          <p:spPr bwMode="auto">
            <a:xfrm>
              <a:off x="2319340" y="379093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1" name="Straight Connector 50">
              <a:extLst>
                <a:ext uri="{FF2B5EF4-FFF2-40B4-BE49-F238E27FC236}">
                  <a16:creationId xmlns:a16="http://schemas.microsoft.com/office/drawing/2014/main" id="{2F31A4F7-9BF3-4792-95C1-EE69F2391CA7}"/>
                </a:ext>
              </a:extLst>
            </p:cNvPr>
            <p:cNvCxnSpPr>
              <a:cxnSpLocks noChangeShapeType="1"/>
            </p:cNvCxnSpPr>
            <p:nvPr/>
          </p:nvCxnSpPr>
          <p:spPr bwMode="auto">
            <a:xfrm>
              <a:off x="2314578" y="414334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2" name="Straight Connector 51">
              <a:extLst>
                <a:ext uri="{FF2B5EF4-FFF2-40B4-BE49-F238E27FC236}">
                  <a16:creationId xmlns:a16="http://schemas.microsoft.com/office/drawing/2014/main" id="{07270D56-78D5-496F-8A99-056941390B29}"/>
                </a:ext>
              </a:extLst>
            </p:cNvPr>
            <p:cNvCxnSpPr>
              <a:cxnSpLocks noChangeShapeType="1"/>
            </p:cNvCxnSpPr>
            <p:nvPr/>
          </p:nvCxnSpPr>
          <p:spPr bwMode="auto">
            <a:xfrm>
              <a:off x="2314578" y="41552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3" name="Straight Connector 52">
              <a:extLst>
                <a:ext uri="{FF2B5EF4-FFF2-40B4-BE49-F238E27FC236}">
                  <a16:creationId xmlns:a16="http://schemas.microsoft.com/office/drawing/2014/main" id="{039D302C-BA41-4991-A97A-CB702E3BCA13}"/>
                </a:ext>
              </a:extLst>
            </p:cNvPr>
            <p:cNvCxnSpPr>
              <a:cxnSpLocks noChangeShapeType="1"/>
            </p:cNvCxnSpPr>
            <p:nvPr/>
          </p:nvCxnSpPr>
          <p:spPr bwMode="auto">
            <a:xfrm>
              <a:off x="2311009" y="417316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4" name="Straight Connector 53">
              <a:extLst>
                <a:ext uri="{FF2B5EF4-FFF2-40B4-BE49-F238E27FC236}">
                  <a16:creationId xmlns:a16="http://schemas.microsoft.com/office/drawing/2014/main" id="{3EA6AD48-F0CE-4C78-8446-64FC1F09FA1A}"/>
                </a:ext>
              </a:extLst>
            </p:cNvPr>
            <p:cNvCxnSpPr>
              <a:cxnSpLocks noChangeShapeType="1"/>
            </p:cNvCxnSpPr>
            <p:nvPr/>
          </p:nvCxnSpPr>
          <p:spPr bwMode="auto">
            <a:xfrm>
              <a:off x="2291956" y="42338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5" name="Straight Connector 54">
              <a:extLst>
                <a:ext uri="{FF2B5EF4-FFF2-40B4-BE49-F238E27FC236}">
                  <a16:creationId xmlns:a16="http://schemas.microsoft.com/office/drawing/2014/main" id="{676E2676-5C3E-4447-B05C-45124C98F05E}"/>
                </a:ext>
              </a:extLst>
            </p:cNvPr>
            <p:cNvCxnSpPr>
              <a:cxnSpLocks noChangeShapeType="1"/>
            </p:cNvCxnSpPr>
            <p:nvPr/>
          </p:nvCxnSpPr>
          <p:spPr bwMode="auto">
            <a:xfrm>
              <a:off x="2296721" y="41981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6" name="Straight Connector 55">
              <a:extLst>
                <a:ext uri="{FF2B5EF4-FFF2-40B4-BE49-F238E27FC236}">
                  <a16:creationId xmlns:a16="http://schemas.microsoft.com/office/drawing/2014/main" id="{4CF0CE1A-BBFB-438C-9441-0E6045A3569F}"/>
                </a:ext>
              </a:extLst>
            </p:cNvPr>
            <p:cNvCxnSpPr>
              <a:cxnSpLocks noChangeShapeType="1"/>
            </p:cNvCxnSpPr>
            <p:nvPr/>
          </p:nvCxnSpPr>
          <p:spPr bwMode="auto">
            <a:xfrm>
              <a:off x="2237188" y="442436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7" name="Straight Connector 56">
              <a:extLst>
                <a:ext uri="{FF2B5EF4-FFF2-40B4-BE49-F238E27FC236}">
                  <a16:creationId xmlns:a16="http://schemas.microsoft.com/office/drawing/2014/main" id="{2B26A8B3-9461-49E0-B258-34652F4E2EEA}"/>
                </a:ext>
              </a:extLst>
            </p:cNvPr>
            <p:cNvCxnSpPr>
              <a:cxnSpLocks noChangeShapeType="1"/>
            </p:cNvCxnSpPr>
            <p:nvPr/>
          </p:nvCxnSpPr>
          <p:spPr bwMode="auto">
            <a:xfrm>
              <a:off x="2237188" y="44005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8" name="Straight Connector 57">
              <a:extLst>
                <a:ext uri="{FF2B5EF4-FFF2-40B4-BE49-F238E27FC236}">
                  <a16:creationId xmlns:a16="http://schemas.microsoft.com/office/drawing/2014/main" id="{7B5753CB-328E-4C5E-8068-0394B306C1FD}"/>
                </a:ext>
              </a:extLst>
            </p:cNvPr>
            <p:cNvCxnSpPr>
              <a:cxnSpLocks noChangeShapeType="1"/>
            </p:cNvCxnSpPr>
            <p:nvPr/>
          </p:nvCxnSpPr>
          <p:spPr bwMode="auto">
            <a:xfrm>
              <a:off x="2237188" y="43672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09" name="Straight Connector 58">
              <a:extLst>
                <a:ext uri="{FF2B5EF4-FFF2-40B4-BE49-F238E27FC236}">
                  <a16:creationId xmlns:a16="http://schemas.microsoft.com/office/drawing/2014/main" id="{B6CFC7FB-D77B-434C-81B1-51E97435B054}"/>
                </a:ext>
              </a:extLst>
            </p:cNvPr>
            <p:cNvCxnSpPr>
              <a:cxnSpLocks noChangeShapeType="1"/>
            </p:cNvCxnSpPr>
            <p:nvPr/>
          </p:nvCxnSpPr>
          <p:spPr bwMode="auto">
            <a:xfrm>
              <a:off x="2262194" y="431482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0" name="Straight Connector 59">
              <a:extLst>
                <a:ext uri="{FF2B5EF4-FFF2-40B4-BE49-F238E27FC236}">
                  <a16:creationId xmlns:a16="http://schemas.microsoft.com/office/drawing/2014/main" id="{EB535760-7B86-4382-ADE6-281DF3BA5B9C}"/>
                </a:ext>
              </a:extLst>
            </p:cNvPr>
            <p:cNvCxnSpPr>
              <a:cxnSpLocks noChangeShapeType="1"/>
            </p:cNvCxnSpPr>
            <p:nvPr/>
          </p:nvCxnSpPr>
          <p:spPr bwMode="auto">
            <a:xfrm>
              <a:off x="2269334" y="429338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1" name="Straight Connector 60">
              <a:extLst>
                <a:ext uri="{FF2B5EF4-FFF2-40B4-BE49-F238E27FC236}">
                  <a16:creationId xmlns:a16="http://schemas.microsoft.com/office/drawing/2014/main" id="{C24B649A-263B-4CF3-A712-E0F88EFB340E}"/>
                </a:ext>
              </a:extLst>
            </p:cNvPr>
            <p:cNvCxnSpPr>
              <a:cxnSpLocks noChangeShapeType="1"/>
            </p:cNvCxnSpPr>
            <p:nvPr/>
          </p:nvCxnSpPr>
          <p:spPr bwMode="auto">
            <a:xfrm>
              <a:off x="2282432" y="426957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2" name="Straight Connector 61">
              <a:extLst>
                <a:ext uri="{FF2B5EF4-FFF2-40B4-BE49-F238E27FC236}">
                  <a16:creationId xmlns:a16="http://schemas.microsoft.com/office/drawing/2014/main" id="{045F11F3-6BAE-476B-90A6-358B09887349}"/>
                </a:ext>
              </a:extLst>
            </p:cNvPr>
            <p:cNvCxnSpPr>
              <a:cxnSpLocks noChangeShapeType="1"/>
            </p:cNvCxnSpPr>
            <p:nvPr/>
          </p:nvCxnSpPr>
          <p:spPr bwMode="auto">
            <a:xfrm>
              <a:off x="2284816" y="42552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3" name="Straight Connector 62">
              <a:extLst>
                <a:ext uri="{FF2B5EF4-FFF2-40B4-BE49-F238E27FC236}">
                  <a16:creationId xmlns:a16="http://schemas.microsoft.com/office/drawing/2014/main" id="{70D34F8E-D3A5-4A8A-A528-B2DA9C7DA188}"/>
                </a:ext>
              </a:extLst>
            </p:cNvPr>
            <p:cNvCxnSpPr>
              <a:cxnSpLocks noChangeShapeType="1"/>
            </p:cNvCxnSpPr>
            <p:nvPr/>
          </p:nvCxnSpPr>
          <p:spPr bwMode="auto">
            <a:xfrm>
              <a:off x="2255054" y="43291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5014" name="Straight Connector 63">
              <a:extLst>
                <a:ext uri="{FF2B5EF4-FFF2-40B4-BE49-F238E27FC236}">
                  <a16:creationId xmlns:a16="http://schemas.microsoft.com/office/drawing/2014/main" id="{F39B0895-55BF-4EB8-8CDE-A957938A368F}"/>
                </a:ext>
              </a:extLst>
            </p:cNvPr>
            <p:cNvCxnSpPr>
              <a:cxnSpLocks noChangeShapeType="1"/>
            </p:cNvCxnSpPr>
            <p:nvPr/>
          </p:nvCxnSpPr>
          <p:spPr bwMode="auto">
            <a:xfrm>
              <a:off x="2246712" y="43457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05" name="Group 64">
            <a:extLst>
              <a:ext uri="{FF2B5EF4-FFF2-40B4-BE49-F238E27FC236}">
                <a16:creationId xmlns:a16="http://schemas.microsoft.com/office/drawing/2014/main" id="{C0C2C458-36EF-41E0-81CF-CC2317FE0AF8}"/>
              </a:ext>
            </a:extLst>
          </p:cNvPr>
          <p:cNvGrpSpPr>
            <a:grpSpLocks/>
          </p:cNvGrpSpPr>
          <p:nvPr/>
        </p:nvGrpSpPr>
        <p:grpSpPr bwMode="auto">
          <a:xfrm>
            <a:off x="2855913" y="4408488"/>
            <a:ext cx="300038" cy="563562"/>
            <a:chOff x="1922866" y="4155244"/>
            <a:chExt cx="245292" cy="461991"/>
          </a:xfrm>
        </p:grpSpPr>
        <p:cxnSp>
          <p:nvCxnSpPr>
            <p:cNvPr id="34979" name="Straight Connector 65">
              <a:extLst>
                <a:ext uri="{FF2B5EF4-FFF2-40B4-BE49-F238E27FC236}">
                  <a16:creationId xmlns:a16="http://schemas.microsoft.com/office/drawing/2014/main" id="{6C8CA11C-A9CE-4E4A-9B21-31A298417123}"/>
                </a:ext>
              </a:extLst>
            </p:cNvPr>
            <p:cNvCxnSpPr>
              <a:cxnSpLocks noChangeShapeType="1"/>
            </p:cNvCxnSpPr>
            <p:nvPr/>
          </p:nvCxnSpPr>
          <p:spPr bwMode="auto">
            <a:xfrm>
              <a:off x="1931197" y="46172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0" name="Straight Connector 66">
              <a:extLst>
                <a:ext uri="{FF2B5EF4-FFF2-40B4-BE49-F238E27FC236}">
                  <a16:creationId xmlns:a16="http://schemas.microsoft.com/office/drawing/2014/main" id="{79230558-7712-4656-A22D-3192FD1816A8}"/>
                </a:ext>
              </a:extLst>
            </p:cNvPr>
            <p:cNvCxnSpPr>
              <a:cxnSpLocks noChangeShapeType="1"/>
            </p:cNvCxnSpPr>
            <p:nvPr/>
          </p:nvCxnSpPr>
          <p:spPr bwMode="auto">
            <a:xfrm>
              <a:off x="1922866" y="459105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1" name="Straight Connector 67">
              <a:extLst>
                <a:ext uri="{FF2B5EF4-FFF2-40B4-BE49-F238E27FC236}">
                  <a16:creationId xmlns:a16="http://schemas.microsoft.com/office/drawing/2014/main" id="{DAD3C7E5-676D-4A16-913F-293FACC51BD8}"/>
                </a:ext>
              </a:extLst>
            </p:cNvPr>
            <p:cNvCxnSpPr>
              <a:cxnSpLocks noChangeShapeType="1"/>
            </p:cNvCxnSpPr>
            <p:nvPr/>
          </p:nvCxnSpPr>
          <p:spPr bwMode="auto">
            <a:xfrm>
              <a:off x="1931197" y="45577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2" name="Straight Connector 68">
              <a:extLst>
                <a:ext uri="{FF2B5EF4-FFF2-40B4-BE49-F238E27FC236}">
                  <a16:creationId xmlns:a16="http://schemas.microsoft.com/office/drawing/2014/main" id="{E0861BDA-91C1-4A2A-89D7-C56CC7DA90E2}"/>
                </a:ext>
              </a:extLst>
            </p:cNvPr>
            <p:cNvCxnSpPr>
              <a:cxnSpLocks noChangeShapeType="1"/>
            </p:cNvCxnSpPr>
            <p:nvPr/>
          </p:nvCxnSpPr>
          <p:spPr bwMode="auto">
            <a:xfrm>
              <a:off x="1931197" y="452437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3" name="Straight Connector 69">
              <a:extLst>
                <a:ext uri="{FF2B5EF4-FFF2-40B4-BE49-F238E27FC236}">
                  <a16:creationId xmlns:a16="http://schemas.microsoft.com/office/drawing/2014/main" id="{A4D6D34E-8841-4011-9D5A-2C262835DFA0}"/>
                </a:ext>
              </a:extLst>
            </p:cNvPr>
            <p:cNvCxnSpPr>
              <a:cxnSpLocks noChangeShapeType="1"/>
            </p:cNvCxnSpPr>
            <p:nvPr/>
          </p:nvCxnSpPr>
          <p:spPr bwMode="auto">
            <a:xfrm>
              <a:off x="1945488" y="442436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4" name="Straight Connector 70">
              <a:extLst>
                <a:ext uri="{FF2B5EF4-FFF2-40B4-BE49-F238E27FC236}">
                  <a16:creationId xmlns:a16="http://schemas.microsoft.com/office/drawing/2014/main" id="{8A9C9556-84FC-40FD-A276-4BF85352C5A3}"/>
                </a:ext>
              </a:extLst>
            </p:cNvPr>
            <p:cNvCxnSpPr>
              <a:cxnSpLocks noChangeShapeType="1"/>
            </p:cNvCxnSpPr>
            <p:nvPr/>
          </p:nvCxnSpPr>
          <p:spPr bwMode="auto">
            <a:xfrm>
              <a:off x="1953819" y="440055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5" name="Straight Connector 71">
              <a:extLst>
                <a:ext uri="{FF2B5EF4-FFF2-40B4-BE49-F238E27FC236}">
                  <a16:creationId xmlns:a16="http://schemas.microsoft.com/office/drawing/2014/main" id="{E4AD1CEE-485A-4A7A-AC9F-00F8A535FED3}"/>
                </a:ext>
              </a:extLst>
            </p:cNvPr>
            <p:cNvCxnSpPr>
              <a:cxnSpLocks noChangeShapeType="1"/>
            </p:cNvCxnSpPr>
            <p:nvPr/>
          </p:nvCxnSpPr>
          <p:spPr bwMode="auto">
            <a:xfrm>
              <a:off x="1960970" y="43743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6" name="Straight Connector 72">
              <a:extLst>
                <a:ext uri="{FF2B5EF4-FFF2-40B4-BE49-F238E27FC236}">
                  <a16:creationId xmlns:a16="http://schemas.microsoft.com/office/drawing/2014/main" id="{5F1A7CAC-1734-465F-8ABE-9D12F68FEA1E}"/>
                </a:ext>
              </a:extLst>
            </p:cNvPr>
            <p:cNvCxnSpPr>
              <a:cxnSpLocks noChangeShapeType="1"/>
            </p:cNvCxnSpPr>
            <p:nvPr/>
          </p:nvCxnSpPr>
          <p:spPr bwMode="auto">
            <a:xfrm>
              <a:off x="1971689" y="435768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7" name="Straight Connector 73">
              <a:extLst>
                <a:ext uri="{FF2B5EF4-FFF2-40B4-BE49-F238E27FC236}">
                  <a16:creationId xmlns:a16="http://schemas.microsoft.com/office/drawing/2014/main" id="{82E68B1B-0833-44F1-8656-D0A37A5B7C53}"/>
                </a:ext>
              </a:extLst>
            </p:cNvPr>
            <p:cNvCxnSpPr>
              <a:cxnSpLocks noChangeShapeType="1"/>
            </p:cNvCxnSpPr>
            <p:nvPr/>
          </p:nvCxnSpPr>
          <p:spPr bwMode="auto">
            <a:xfrm>
              <a:off x="1983592" y="43457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8" name="Straight Connector 74">
              <a:extLst>
                <a:ext uri="{FF2B5EF4-FFF2-40B4-BE49-F238E27FC236}">
                  <a16:creationId xmlns:a16="http://schemas.microsoft.com/office/drawing/2014/main" id="{460930A5-27AA-4C44-8DBC-77FC577C0966}"/>
                </a:ext>
              </a:extLst>
            </p:cNvPr>
            <p:cNvCxnSpPr>
              <a:cxnSpLocks noChangeShapeType="1"/>
            </p:cNvCxnSpPr>
            <p:nvPr/>
          </p:nvCxnSpPr>
          <p:spPr bwMode="auto">
            <a:xfrm>
              <a:off x="1990732" y="43291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89" name="Straight Connector 75">
              <a:extLst>
                <a:ext uri="{FF2B5EF4-FFF2-40B4-BE49-F238E27FC236}">
                  <a16:creationId xmlns:a16="http://schemas.microsoft.com/office/drawing/2014/main" id="{0EB62A63-257A-456A-8472-A36368153F9F}"/>
                </a:ext>
              </a:extLst>
            </p:cNvPr>
            <p:cNvCxnSpPr>
              <a:cxnSpLocks noChangeShapeType="1"/>
            </p:cNvCxnSpPr>
            <p:nvPr/>
          </p:nvCxnSpPr>
          <p:spPr bwMode="auto">
            <a:xfrm>
              <a:off x="2006214" y="430529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0" name="Straight Connector 76">
              <a:extLst>
                <a:ext uri="{FF2B5EF4-FFF2-40B4-BE49-F238E27FC236}">
                  <a16:creationId xmlns:a16="http://schemas.microsoft.com/office/drawing/2014/main" id="{EF86EDDE-CEC7-49B6-8DFF-D82BEB5EDADB}"/>
                </a:ext>
              </a:extLst>
            </p:cNvPr>
            <p:cNvCxnSpPr>
              <a:cxnSpLocks noChangeShapeType="1"/>
            </p:cNvCxnSpPr>
            <p:nvPr/>
          </p:nvCxnSpPr>
          <p:spPr bwMode="auto">
            <a:xfrm>
              <a:off x="2016933" y="42862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1" name="Straight Connector 77">
              <a:extLst>
                <a:ext uri="{FF2B5EF4-FFF2-40B4-BE49-F238E27FC236}">
                  <a16:creationId xmlns:a16="http://schemas.microsoft.com/office/drawing/2014/main" id="{403F12A4-0982-4F19-9518-0261EAA3B974}"/>
                </a:ext>
              </a:extLst>
            </p:cNvPr>
            <p:cNvCxnSpPr>
              <a:cxnSpLocks noChangeShapeType="1"/>
            </p:cNvCxnSpPr>
            <p:nvPr/>
          </p:nvCxnSpPr>
          <p:spPr bwMode="auto">
            <a:xfrm>
              <a:off x="2039555" y="42790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2" name="Straight Connector 78">
              <a:extLst>
                <a:ext uri="{FF2B5EF4-FFF2-40B4-BE49-F238E27FC236}">
                  <a16:creationId xmlns:a16="http://schemas.microsoft.com/office/drawing/2014/main" id="{DB7A9A6F-55AC-4A9A-B36F-8AAE1EB1AECD}"/>
                </a:ext>
              </a:extLst>
            </p:cNvPr>
            <p:cNvCxnSpPr>
              <a:cxnSpLocks noChangeShapeType="1"/>
            </p:cNvCxnSpPr>
            <p:nvPr/>
          </p:nvCxnSpPr>
          <p:spPr bwMode="auto">
            <a:xfrm>
              <a:off x="2055048" y="42624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3" name="Straight Connector 79">
              <a:extLst>
                <a:ext uri="{FF2B5EF4-FFF2-40B4-BE49-F238E27FC236}">
                  <a16:creationId xmlns:a16="http://schemas.microsoft.com/office/drawing/2014/main" id="{0F107D18-970A-4571-ADF7-2AE130A35F6D}"/>
                </a:ext>
              </a:extLst>
            </p:cNvPr>
            <p:cNvCxnSpPr>
              <a:cxnSpLocks noChangeShapeType="1"/>
            </p:cNvCxnSpPr>
            <p:nvPr/>
          </p:nvCxnSpPr>
          <p:spPr bwMode="auto">
            <a:xfrm>
              <a:off x="2077670" y="425523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4" name="Straight Connector 80">
              <a:extLst>
                <a:ext uri="{FF2B5EF4-FFF2-40B4-BE49-F238E27FC236}">
                  <a16:creationId xmlns:a16="http://schemas.microsoft.com/office/drawing/2014/main" id="{F663017A-6D07-4239-9CCC-0C7CA992A76B}"/>
                </a:ext>
              </a:extLst>
            </p:cNvPr>
            <p:cNvCxnSpPr>
              <a:cxnSpLocks noChangeShapeType="1"/>
            </p:cNvCxnSpPr>
            <p:nvPr/>
          </p:nvCxnSpPr>
          <p:spPr bwMode="auto">
            <a:xfrm>
              <a:off x="2084799" y="42338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5" name="Straight Connector 81">
              <a:extLst>
                <a:ext uri="{FF2B5EF4-FFF2-40B4-BE49-F238E27FC236}">
                  <a16:creationId xmlns:a16="http://schemas.microsoft.com/office/drawing/2014/main" id="{8B0AE87A-375B-41F4-A816-98494635703A}"/>
                </a:ext>
              </a:extLst>
            </p:cNvPr>
            <p:cNvCxnSpPr>
              <a:cxnSpLocks noChangeShapeType="1"/>
            </p:cNvCxnSpPr>
            <p:nvPr/>
          </p:nvCxnSpPr>
          <p:spPr bwMode="auto">
            <a:xfrm>
              <a:off x="2105054" y="42171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6" name="Straight Connector 82">
              <a:extLst>
                <a:ext uri="{FF2B5EF4-FFF2-40B4-BE49-F238E27FC236}">
                  <a16:creationId xmlns:a16="http://schemas.microsoft.com/office/drawing/2014/main" id="{98E26B0E-8256-4F34-8B06-33134783D941}"/>
                </a:ext>
              </a:extLst>
            </p:cNvPr>
            <p:cNvCxnSpPr>
              <a:cxnSpLocks noChangeShapeType="1"/>
            </p:cNvCxnSpPr>
            <p:nvPr/>
          </p:nvCxnSpPr>
          <p:spPr bwMode="auto">
            <a:xfrm>
              <a:off x="2105054" y="420765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7" name="Straight Connector 83">
              <a:extLst>
                <a:ext uri="{FF2B5EF4-FFF2-40B4-BE49-F238E27FC236}">
                  <a16:creationId xmlns:a16="http://schemas.microsoft.com/office/drawing/2014/main" id="{78E19F0A-7F67-4763-9CB1-3DC3456ABCAE}"/>
                </a:ext>
              </a:extLst>
            </p:cNvPr>
            <p:cNvCxnSpPr>
              <a:cxnSpLocks noChangeShapeType="1"/>
            </p:cNvCxnSpPr>
            <p:nvPr/>
          </p:nvCxnSpPr>
          <p:spPr bwMode="auto">
            <a:xfrm>
              <a:off x="2107421" y="419098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98" name="Straight Connector 84">
              <a:extLst>
                <a:ext uri="{FF2B5EF4-FFF2-40B4-BE49-F238E27FC236}">
                  <a16:creationId xmlns:a16="http://schemas.microsoft.com/office/drawing/2014/main" id="{44C3FF9D-5018-4C17-A52C-C25FB93BD827}"/>
                </a:ext>
              </a:extLst>
            </p:cNvPr>
            <p:cNvCxnSpPr>
              <a:cxnSpLocks noChangeShapeType="1"/>
            </p:cNvCxnSpPr>
            <p:nvPr/>
          </p:nvCxnSpPr>
          <p:spPr bwMode="auto">
            <a:xfrm>
              <a:off x="2122914" y="41552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06" name="Group 85">
            <a:extLst>
              <a:ext uri="{FF2B5EF4-FFF2-40B4-BE49-F238E27FC236}">
                <a16:creationId xmlns:a16="http://schemas.microsoft.com/office/drawing/2014/main" id="{83352AD8-FD0A-43D6-820B-E39E8D306AF1}"/>
              </a:ext>
            </a:extLst>
          </p:cNvPr>
          <p:cNvGrpSpPr>
            <a:grpSpLocks/>
          </p:cNvGrpSpPr>
          <p:nvPr/>
        </p:nvGrpSpPr>
        <p:grpSpPr bwMode="auto">
          <a:xfrm>
            <a:off x="3552826" y="4241800"/>
            <a:ext cx="239712" cy="736600"/>
            <a:chOff x="2494362" y="4019552"/>
            <a:chExt cx="195338" cy="602425"/>
          </a:xfrm>
        </p:grpSpPr>
        <p:cxnSp>
          <p:nvCxnSpPr>
            <p:cNvPr id="34952" name="Straight Connector 86">
              <a:extLst>
                <a:ext uri="{FF2B5EF4-FFF2-40B4-BE49-F238E27FC236}">
                  <a16:creationId xmlns:a16="http://schemas.microsoft.com/office/drawing/2014/main" id="{51AB6CD6-2124-41F3-8FB2-F5E3910BA5A1}"/>
                </a:ext>
              </a:extLst>
            </p:cNvPr>
            <p:cNvCxnSpPr>
              <a:cxnSpLocks noChangeShapeType="1"/>
            </p:cNvCxnSpPr>
            <p:nvPr/>
          </p:nvCxnSpPr>
          <p:spPr bwMode="auto">
            <a:xfrm>
              <a:off x="2494362" y="462197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3" name="Straight Connector 87">
              <a:extLst>
                <a:ext uri="{FF2B5EF4-FFF2-40B4-BE49-F238E27FC236}">
                  <a16:creationId xmlns:a16="http://schemas.microsoft.com/office/drawing/2014/main" id="{C0A5BFDB-E9A6-4F4E-932E-6C8842B253A9}"/>
                </a:ext>
              </a:extLst>
            </p:cNvPr>
            <p:cNvCxnSpPr>
              <a:cxnSpLocks noChangeShapeType="1"/>
            </p:cNvCxnSpPr>
            <p:nvPr/>
          </p:nvCxnSpPr>
          <p:spPr bwMode="auto">
            <a:xfrm>
              <a:off x="2494362" y="44338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4" name="Straight Connector 88">
              <a:extLst>
                <a:ext uri="{FF2B5EF4-FFF2-40B4-BE49-F238E27FC236}">
                  <a16:creationId xmlns:a16="http://schemas.microsoft.com/office/drawing/2014/main" id="{99F7DBD0-35B5-44A8-A954-9A78CD959F4D}"/>
                </a:ext>
              </a:extLst>
            </p:cNvPr>
            <p:cNvCxnSpPr>
              <a:cxnSpLocks noChangeShapeType="1"/>
            </p:cNvCxnSpPr>
            <p:nvPr/>
          </p:nvCxnSpPr>
          <p:spPr bwMode="auto">
            <a:xfrm>
              <a:off x="2494362" y="44005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5" name="Straight Connector 89">
              <a:extLst>
                <a:ext uri="{FF2B5EF4-FFF2-40B4-BE49-F238E27FC236}">
                  <a16:creationId xmlns:a16="http://schemas.microsoft.com/office/drawing/2014/main" id="{E8F78917-7EDF-4AD8-AA62-1595FAAA644B}"/>
                </a:ext>
              </a:extLst>
            </p:cNvPr>
            <p:cNvCxnSpPr>
              <a:cxnSpLocks noChangeShapeType="1"/>
            </p:cNvCxnSpPr>
            <p:nvPr/>
          </p:nvCxnSpPr>
          <p:spPr bwMode="auto">
            <a:xfrm>
              <a:off x="2494362" y="43743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6" name="Straight Connector 90">
              <a:extLst>
                <a:ext uri="{FF2B5EF4-FFF2-40B4-BE49-F238E27FC236}">
                  <a16:creationId xmlns:a16="http://schemas.microsoft.com/office/drawing/2014/main" id="{9222C2D3-248C-497D-A62B-98352CFAAB07}"/>
                </a:ext>
              </a:extLst>
            </p:cNvPr>
            <p:cNvCxnSpPr>
              <a:cxnSpLocks noChangeShapeType="1"/>
            </p:cNvCxnSpPr>
            <p:nvPr/>
          </p:nvCxnSpPr>
          <p:spPr bwMode="auto">
            <a:xfrm>
              <a:off x="2494362" y="435768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7" name="Straight Connector 91">
              <a:extLst>
                <a:ext uri="{FF2B5EF4-FFF2-40B4-BE49-F238E27FC236}">
                  <a16:creationId xmlns:a16="http://schemas.microsoft.com/office/drawing/2014/main" id="{44F5705E-BC91-4CCB-9E84-22D503D4EA04}"/>
                </a:ext>
              </a:extLst>
            </p:cNvPr>
            <p:cNvCxnSpPr>
              <a:cxnSpLocks noChangeShapeType="1"/>
            </p:cNvCxnSpPr>
            <p:nvPr/>
          </p:nvCxnSpPr>
          <p:spPr bwMode="auto">
            <a:xfrm>
              <a:off x="2516984" y="433387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8" name="Straight Connector 92">
              <a:extLst>
                <a:ext uri="{FF2B5EF4-FFF2-40B4-BE49-F238E27FC236}">
                  <a16:creationId xmlns:a16="http://schemas.microsoft.com/office/drawing/2014/main" id="{180007E7-A6A5-42D3-976E-207A84CA5D44}"/>
                </a:ext>
              </a:extLst>
            </p:cNvPr>
            <p:cNvCxnSpPr>
              <a:cxnSpLocks noChangeShapeType="1"/>
            </p:cNvCxnSpPr>
            <p:nvPr/>
          </p:nvCxnSpPr>
          <p:spPr bwMode="auto">
            <a:xfrm>
              <a:off x="2516984" y="431957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9" name="Straight Connector 93">
              <a:extLst>
                <a:ext uri="{FF2B5EF4-FFF2-40B4-BE49-F238E27FC236}">
                  <a16:creationId xmlns:a16="http://schemas.microsoft.com/office/drawing/2014/main" id="{3F55B897-CBE7-41AF-86C6-9B8FBB1C923B}"/>
                </a:ext>
              </a:extLst>
            </p:cNvPr>
            <p:cNvCxnSpPr>
              <a:cxnSpLocks noChangeShapeType="1"/>
            </p:cNvCxnSpPr>
            <p:nvPr/>
          </p:nvCxnSpPr>
          <p:spPr bwMode="auto">
            <a:xfrm>
              <a:off x="2539606" y="42910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0" name="Straight Connector 94">
              <a:extLst>
                <a:ext uri="{FF2B5EF4-FFF2-40B4-BE49-F238E27FC236}">
                  <a16:creationId xmlns:a16="http://schemas.microsoft.com/office/drawing/2014/main" id="{8C107F01-8396-4F3F-9D32-E0375FA597C4}"/>
                </a:ext>
              </a:extLst>
            </p:cNvPr>
            <p:cNvCxnSpPr>
              <a:cxnSpLocks noChangeShapeType="1"/>
            </p:cNvCxnSpPr>
            <p:nvPr/>
          </p:nvCxnSpPr>
          <p:spPr bwMode="auto">
            <a:xfrm>
              <a:off x="2539606" y="42719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1" name="Straight Connector 95">
              <a:extLst>
                <a:ext uri="{FF2B5EF4-FFF2-40B4-BE49-F238E27FC236}">
                  <a16:creationId xmlns:a16="http://schemas.microsoft.com/office/drawing/2014/main" id="{C597CB47-5659-48E7-8831-0F0D1D532EC2}"/>
                </a:ext>
              </a:extLst>
            </p:cNvPr>
            <p:cNvCxnSpPr>
              <a:cxnSpLocks noChangeShapeType="1"/>
            </p:cNvCxnSpPr>
            <p:nvPr/>
          </p:nvCxnSpPr>
          <p:spPr bwMode="auto">
            <a:xfrm>
              <a:off x="2557468" y="426239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2" name="Straight Connector 96">
              <a:extLst>
                <a:ext uri="{FF2B5EF4-FFF2-40B4-BE49-F238E27FC236}">
                  <a16:creationId xmlns:a16="http://schemas.microsoft.com/office/drawing/2014/main" id="{1B860700-5D7E-4A84-B08D-9CC6C7A1127C}"/>
                </a:ext>
              </a:extLst>
            </p:cNvPr>
            <p:cNvCxnSpPr>
              <a:cxnSpLocks noChangeShapeType="1"/>
            </p:cNvCxnSpPr>
            <p:nvPr/>
          </p:nvCxnSpPr>
          <p:spPr bwMode="auto">
            <a:xfrm>
              <a:off x="2563424" y="425523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3" name="Straight Connector 97">
              <a:extLst>
                <a:ext uri="{FF2B5EF4-FFF2-40B4-BE49-F238E27FC236}">
                  <a16:creationId xmlns:a16="http://schemas.microsoft.com/office/drawing/2014/main" id="{DF0DABE6-B484-4AA6-BEAF-B3CAEFF13E99}"/>
                </a:ext>
              </a:extLst>
            </p:cNvPr>
            <p:cNvCxnSpPr>
              <a:cxnSpLocks noChangeShapeType="1"/>
            </p:cNvCxnSpPr>
            <p:nvPr/>
          </p:nvCxnSpPr>
          <p:spPr bwMode="auto">
            <a:xfrm>
              <a:off x="2563424" y="42457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4" name="Straight Connector 98">
              <a:extLst>
                <a:ext uri="{FF2B5EF4-FFF2-40B4-BE49-F238E27FC236}">
                  <a16:creationId xmlns:a16="http://schemas.microsoft.com/office/drawing/2014/main" id="{06B38E11-C3DA-430B-8960-389D63E72124}"/>
                </a:ext>
              </a:extLst>
            </p:cNvPr>
            <p:cNvCxnSpPr>
              <a:cxnSpLocks noChangeShapeType="1"/>
            </p:cNvCxnSpPr>
            <p:nvPr/>
          </p:nvCxnSpPr>
          <p:spPr bwMode="auto">
            <a:xfrm>
              <a:off x="2572955" y="42314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5" name="Straight Connector 99">
              <a:extLst>
                <a:ext uri="{FF2B5EF4-FFF2-40B4-BE49-F238E27FC236}">
                  <a16:creationId xmlns:a16="http://schemas.microsoft.com/office/drawing/2014/main" id="{DAB8A44F-B87E-4899-B621-E27BDBFD4C04}"/>
                </a:ext>
              </a:extLst>
            </p:cNvPr>
            <p:cNvCxnSpPr>
              <a:cxnSpLocks noChangeShapeType="1"/>
            </p:cNvCxnSpPr>
            <p:nvPr/>
          </p:nvCxnSpPr>
          <p:spPr bwMode="auto">
            <a:xfrm>
              <a:off x="2584850" y="42171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6" name="Straight Connector 100">
              <a:extLst>
                <a:ext uri="{FF2B5EF4-FFF2-40B4-BE49-F238E27FC236}">
                  <a16:creationId xmlns:a16="http://schemas.microsoft.com/office/drawing/2014/main" id="{9DC94C81-A20C-4DB3-879E-3C66E2751F4D}"/>
                </a:ext>
              </a:extLst>
            </p:cNvPr>
            <p:cNvCxnSpPr>
              <a:cxnSpLocks noChangeShapeType="1"/>
            </p:cNvCxnSpPr>
            <p:nvPr/>
          </p:nvCxnSpPr>
          <p:spPr bwMode="auto">
            <a:xfrm>
              <a:off x="2593199" y="421002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7" name="Straight Connector 101">
              <a:extLst>
                <a:ext uri="{FF2B5EF4-FFF2-40B4-BE49-F238E27FC236}">
                  <a16:creationId xmlns:a16="http://schemas.microsoft.com/office/drawing/2014/main" id="{5E7A8779-70EF-4029-B845-3F1E87B14EDA}"/>
                </a:ext>
              </a:extLst>
            </p:cNvPr>
            <p:cNvCxnSpPr>
              <a:cxnSpLocks noChangeShapeType="1"/>
            </p:cNvCxnSpPr>
            <p:nvPr/>
          </p:nvCxnSpPr>
          <p:spPr bwMode="auto">
            <a:xfrm>
              <a:off x="2606299" y="41981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8" name="Straight Connector 102">
              <a:extLst>
                <a:ext uri="{FF2B5EF4-FFF2-40B4-BE49-F238E27FC236}">
                  <a16:creationId xmlns:a16="http://schemas.microsoft.com/office/drawing/2014/main" id="{F8527995-DB73-4ED1-B4FF-6A2AF5D21103}"/>
                </a:ext>
              </a:extLst>
            </p:cNvPr>
            <p:cNvCxnSpPr>
              <a:cxnSpLocks noChangeShapeType="1"/>
            </p:cNvCxnSpPr>
            <p:nvPr/>
          </p:nvCxnSpPr>
          <p:spPr bwMode="auto">
            <a:xfrm>
              <a:off x="2615821" y="419098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69" name="Straight Connector 103">
              <a:extLst>
                <a:ext uri="{FF2B5EF4-FFF2-40B4-BE49-F238E27FC236}">
                  <a16:creationId xmlns:a16="http://schemas.microsoft.com/office/drawing/2014/main" id="{C57E47E1-DE7A-4167-90FE-C2684810C874}"/>
                </a:ext>
              </a:extLst>
            </p:cNvPr>
            <p:cNvCxnSpPr>
              <a:cxnSpLocks noChangeShapeType="1"/>
            </p:cNvCxnSpPr>
            <p:nvPr/>
          </p:nvCxnSpPr>
          <p:spPr bwMode="auto">
            <a:xfrm>
              <a:off x="2626558" y="417558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0" name="Straight Connector 104">
              <a:extLst>
                <a:ext uri="{FF2B5EF4-FFF2-40B4-BE49-F238E27FC236}">
                  <a16:creationId xmlns:a16="http://schemas.microsoft.com/office/drawing/2014/main" id="{EDC3B405-D081-4E89-8A47-C44C03589B3C}"/>
                </a:ext>
              </a:extLst>
            </p:cNvPr>
            <p:cNvCxnSpPr>
              <a:cxnSpLocks noChangeShapeType="1"/>
            </p:cNvCxnSpPr>
            <p:nvPr/>
          </p:nvCxnSpPr>
          <p:spPr bwMode="auto">
            <a:xfrm>
              <a:off x="2626558" y="416004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1" name="Straight Connector 105">
              <a:extLst>
                <a:ext uri="{FF2B5EF4-FFF2-40B4-BE49-F238E27FC236}">
                  <a16:creationId xmlns:a16="http://schemas.microsoft.com/office/drawing/2014/main" id="{7F9B1913-584F-4BF9-A652-A84993201E41}"/>
                </a:ext>
              </a:extLst>
            </p:cNvPr>
            <p:cNvCxnSpPr>
              <a:cxnSpLocks noChangeShapeType="1"/>
            </p:cNvCxnSpPr>
            <p:nvPr/>
          </p:nvCxnSpPr>
          <p:spPr bwMode="auto">
            <a:xfrm>
              <a:off x="2628921" y="414811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2" name="Straight Connector 106">
              <a:extLst>
                <a:ext uri="{FF2B5EF4-FFF2-40B4-BE49-F238E27FC236}">
                  <a16:creationId xmlns:a16="http://schemas.microsoft.com/office/drawing/2014/main" id="{18051A31-A849-4AA7-9E61-BDF7DCFED589}"/>
                </a:ext>
              </a:extLst>
            </p:cNvPr>
            <p:cNvCxnSpPr>
              <a:cxnSpLocks noChangeShapeType="1"/>
            </p:cNvCxnSpPr>
            <p:nvPr/>
          </p:nvCxnSpPr>
          <p:spPr bwMode="auto">
            <a:xfrm>
              <a:off x="2634892" y="413145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3" name="Straight Connector 107">
              <a:extLst>
                <a:ext uri="{FF2B5EF4-FFF2-40B4-BE49-F238E27FC236}">
                  <a16:creationId xmlns:a16="http://schemas.microsoft.com/office/drawing/2014/main" id="{75C63B7A-3403-4321-988D-DA8ACFCECB00}"/>
                </a:ext>
              </a:extLst>
            </p:cNvPr>
            <p:cNvCxnSpPr>
              <a:cxnSpLocks noChangeShapeType="1"/>
            </p:cNvCxnSpPr>
            <p:nvPr/>
          </p:nvCxnSpPr>
          <p:spPr bwMode="auto">
            <a:xfrm>
              <a:off x="2634892" y="411716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4" name="Straight Connector 108">
              <a:extLst>
                <a:ext uri="{FF2B5EF4-FFF2-40B4-BE49-F238E27FC236}">
                  <a16:creationId xmlns:a16="http://schemas.microsoft.com/office/drawing/2014/main" id="{5ACA6D85-9783-4EBF-827C-A286227EBDA8}"/>
                </a:ext>
              </a:extLst>
            </p:cNvPr>
            <p:cNvCxnSpPr>
              <a:cxnSpLocks noChangeShapeType="1"/>
            </p:cNvCxnSpPr>
            <p:nvPr/>
          </p:nvCxnSpPr>
          <p:spPr bwMode="auto">
            <a:xfrm>
              <a:off x="2634892" y="408144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5" name="Straight Connector 109">
              <a:extLst>
                <a:ext uri="{FF2B5EF4-FFF2-40B4-BE49-F238E27FC236}">
                  <a16:creationId xmlns:a16="http://schemas.microsoft.com/office/drawing/2014/main" id="{20B7A028-E8B4-4F14-A405-0BAD8BD48BFF}"/>
                </a:ext>
              </a:extLst>
            </p:cNvPr>
            <p:cNvCxnSpPr>
              <a:cxnSpLocks noChangeShapeType="1"/>
            </p:cNvCxnSpPr>
            <p:nvPr/>
          </p:nvCxnSpPr>
          <p:spPr bwMode="auto">
            <a:xfrm>
              <a:off x="2634892" y="406477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6" name="Straight Connector 110">
              <a:extLst>
                <a:ext uri="{FF2B5EF4-FFF2-40B4-BE49-F238E27FC236}">
                  <a16:creationId xmlns:a16="http://schemas.microsoft.com/office/drawing/2014/main" id="{4A2954D5-4D51-4C3D-9F1F-B65234836340}"/>
                </a:ext>
              </a:extLst>
            </p:cNvPr>
            <p:cNvCxnSpPr>
              <a:cxnSpLocks noChangeShapeType="1"/>
            </p:cNvCxnSpPr>
            <p:nvPr/>
          </p:nvCxnSpPr>
          <p:spPr bwMode="auto">
            <a:xfrm>
              <a:off x="2634892" y="40409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7" name="Straight Connector 111">
              <a:extLst>
                <a:ext uri="{FF2B5EF4-FFF2-40B4-BE49-F238E27FC236}">
                  <a16:creationId xmlns:a16="http://schemas.microsoft.com/office/drawing/2014/main" id="{002F8E4F-56CD-4748-930D-0BA2025212F7}"/>
                </a:ext>
              </a:extLst>
            </p:cNvPr>
            <p:cNvCxnSpPr>
              <a:cxnSpLocks noChangeShapeType="1"/>
            </p:cNvCxnSpPr>
            <p:nvPr/>
          </p:nvCxnSpPr>
          <p:spPr bwMode="auto">
            <a:xfrm>
              <a:off x="2644456" y="40195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78" name="Straight Connector 112">
              <a:extLst>
                <a:ext uri="{FF2B5EF4-FFF2-40B4-BE49-F238E27FC236}">
                  <a16:creationId xmlns:a16="http://schemas.microsoft.com/office/drawing/2014/main" id="{D0DA3C75-BE1B-475D-85F0-410F1F41DD66}"/>
                </a:ext>
              </a:extLst>
            </p:cNvPr>
            <p:cNvCxnSpPr>
              <a:cxnSpLocks noChangeShapeType="1"/>
            </p:cNvCxnSpPr>
            <p:nvPr/>
          </p:nvCxnSpPr>
          <p:spPr bwMode="auto">
            <a:xfrm>
              <a:off x="2644456" y="41076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cxnSp>
        <p:nvCxnSpPr>
          <p:cNvPr id="33807" name="Straight Connector 114">
            <a:extLst>
              <a:ext uri="{FF2B5EF4-FFF2-40B4-BE49-F238E27FC236}">
                <a16:creationId xmlns:a16="http://schemas.microsoft.com/office/drawing/2014/main" id="{DE35FA27-F8DD-4D6C-9484-CEED32F5615D}"/>
              </a:ext>
            </a:extLst>
          </p:cNvPr>
          <p:cNvCxnSpPr>
            <a:cxnSpLocks noChangeShapeType="1"/>
          </p:cNvCxnSpPr>
          <p:nvPr/>
        </p:nvCxnSpPr>
        <p:spPr bwMode="auto">
          <a:xfrm>
            <a:off x="2273301" y="49720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08" name="Straight Connector 115">
            <a:extLst>
              <a:ext uri="{FF2B5EF4-FFF2-40B4-BE49-F238E27FC236}">
                <a16:creationId xmlns:a16="http://schemas.microsoft.com/office/drawing/2014/main" id="{B1DF6ED1-1D16-451B-96B6-D536FF0C28E7}"/>
              </a:ext>
            </a:extLst>
          </p:cNvPr>
          <p:cNvCxnSpPr>
            <a:cxnSpLocks noChangeShapeType="1"/>
          </p:cNvCxnSpPr>
          <p:nvPr/>
        </p:nvCxnSpPr>
        <p:spPr bwMode="auto">
          <a:xfrm>
            <a:off x="2281239" y="48482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09" name="Straight Connector 116">
            <a:extLst>
              <a:ext uri="{FF2B5EF4-FFF2-40B4-BE49-F238E27FC236}">
                <a16:creationId xmlns:a16="http://schemas.microsoft.com/office/drawing/2014/main" id="{5289D0C0-1E19-490D-ACFC-8B3A95AB446F}"/>
              </a:ext>
            </a:extLst>
          </p:cNvPr>
          <p:cNvCxnSpPr>
            <a:cxnSpLocks noChangeShapeType="1"/>
          </p:cNvCxnSpPr>
          <p:nvPr/>
        </p:nvCxnSpPr>
        <p:spPr bwMode="auto">
          <a:xfrm>
            <a:off x="2281239" y="47847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0" name="Straight Connector 117">
            <a:extLst>
              <a:ext uri="{FF2B5EF4-FFF2-40B4-BE49-F238E27FC236}">
                <a16:creationId xmlns:a16="http://schemas.microsoft.com/office/drawing/2014/main" id="{F19A9B68-9D70-4C86-8226-36CE806F0690}"/>
              </a:ext>
            </a:extLst>
          </p:cNvPr>
          <p:cNvCxnSpPr>
            <a:cxnSpLocks noChangeShapeType="1"/>
          </p:cNvCxnSpPr>
          <p:nvPr/>
        </p:nvCxnSpPr>
        <p:spPr bwMode="auto">
          <a:xfrm>
            <a:off x="2300289" y="47402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1" name="Straight Connector 118">
            <a:extLst>
              <a:ext uri="{FF2B5EF4-FFF2-40B4-BE49-F238E27FC236}">
                <a16:creationId xmlns:a16="http://schemas.microsoft.com/office/drawing/2014/main" id="{6DA7210B-3F5E-4569-8E19-9F9580DF1165}"/>
              </a:ext>
            </a:extLst>
          </p:cNvPr>
          <p:cNvCxnSpPr>
            <a:cxnSpLocks noChangeShapeType="1"/>
          </p:cNvCxnSpPr>
          <p:nvPr/>
        </p:nvCxnSpPr>
        <p:spPr bwMode="auto">
          <a:xfrm>
            <a:off x="2305051" y="4699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2" name="Straight Connector 119">
            <a:extLst>
              <a:ext uri="{FF2B5EF4-FFF2-40B4-BE49-F238E27FC236}">
                <a16:creationId xmlns:a16="http://schemas.microsoft.com/office/drawing/2014/main" id="{04BB5F26-5500-4622-AD23-2B204B3ACECB}"/>
              </a:ext>
            </a:extLst>
          </p:cNvPr>
          <p:cNvCxnSpPr>
            <a:cxnSpLocks noChangeShapeType="1"/>
          </p:cNvCxnSpPr>
          <p:nvPr/>
        </p:nvCxnSpPr>
        <p:spPr bwMode="auto">
          <a:xfrm>
            <a:off x="2332039" y="46672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3" name="Straight Connector 120">
            <a:extLst>
              <a:ext uri="{FF2B5EF4-FFF2-40B4-BE49-F238E27FC236}">
                <a16:creationId xmlns:a16="http://schemas.microsoft.com/office/drawing/2014/main" id="{09E12592-C66A-4C6E-98A8-F975198BFFC6}"/>
              </a:ext>
            </a:extLst>
          </p:cNvPr>
          <p:cNvCxnSpPr>
            <a:cxnSpLocks noChangeShapeType="1"/>
          </p:cNvCxnSpPr>
          <p:nvPr/>
        </p:nvCxnSpPr>
        <p:spPr bwMode="auto">
          <a:xfrm>
            <a:off x="2332039" y="46466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4" name="Straight Connector 121">
            <a:extLst>
              <a:ext uri="{FF2B5EF4-FFF2-40B4-BE49-F238E27FC236}">
                <a16:creationId xmlns:a16="http://schemas.microsoft.com/office/drawing/2014/main" id="{181A8491-97DF-497B-A8F6-E8347E287C2A}"/>
              </a:ext>
            </a:extLst>
          </p:cNvPr>
          <p:cNvCxnSpPr>
            <a:cxnSpLocks noChangeShapeType="1"/>
          </p:cNvCxnSpPr>
          <p:nvPr/>
        </p:nvCxnSpPr>
        <p:spPr bwMode="auto">
          <a:xfrm>
            <a:off x="2360614" y="46148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5" name="Straight Connector 122">
            <a:extLst>
              <a:ext uri="{FF2B5EF4-FFF2-40B4-BE49-F238E27FC236}">
                <a16:creationId xmlns:a16="http://schemas.microsoft.com/office/drawing/2014/main" id="{CFAE1575-C5FF-437C-BC36-AC7F50FF1697}"/>
              </a:ext>
            </a:extLst>
          </p:cNvPr>
          <p:cNvCxnSpPr>
            <a:cxnSpLocks noChangeShapeType="1"/>
          </p:cNvCxnSpPr>
          <p:nvPr/>
        </p:nvCxnSpPr>
        <p:spPr bwMode="auto">
          <a:xfrm>
            <a:off x="2387601" y="45815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6" name="Straight Connector 123">
            <a:extLst>
              <a:ext uri="{FF2B5EF4-FFF2-40B4-BE49-F238E27FC236}">
                <a16:creationId xmlns:a16="http://schemas.microsoft.com/office/drawing/2014/main" id="{1C8E0B76-B10B-4102-B8F0-2BBD5EA7ABFF}"/>
              </a:ext>
            </a:extLst>
          </p:cNvPr>
          <p:cNvCxnSpPr>
            <a:cxnSpLocks noChangeShapeType="1"/>
          </p:cNvCxnSpPr>
          <p:nvPr/>
        </p:nvCxnSpPr>
        <p:spPr bwMode="auto">
          <a:xfrm>
            <a:off x="2414589" y="45672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7" name="Straight Connector 124">
            <a:extLst>
              <a:ext uri="{FF2B5EF4-FFF2-40B4-BE49-F238E27FC236}">
                <a16:creationId xmlns:a16="http://schemas.microsoft.com/office/drawing/2014/main" id="{767CCCF4-E766-4B3F-87AF-3951E56A81C9}"/>
              </a:ext>
            </a:extLst>
          </p:cNvPr>
          <p:cNvCxnSpPr>
            <a:cxnSpLocks noChangeShapeType="1"/>
          </p:cNvCxnSpPr>
          <p:nvPr/>
        </p:nvCxnSpPr>
        <p:spPr bwMode="auto">
          <a:xfrm>
            <a:off x="2428876" y="45561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8" name="Straight Connector 125">
            <a:extLst>
              <a:ext uri="{FF2B5EF4-FFF2-40B4-BE49-F238E27FC236}">
                <a16:creationId xmlns:a16="http://schemas.microsoft.com/office/drawing/2014/main" id="{6A0E70F7-0EC0-4F64-88F4-DB9C4A0CD385}"/>
              </a:ext>
            </a:extLst>
          </p:cNvPr>
          <p:cNvCxnSpPr>
            <a:cxnSpLocks noChangeShapeType="1"/>
          </p:cNvCxnSpPr>
          <p:nvPr/>
        </p:nvCxnSpPr>
        <p:spPr bwMode="auto">
          <a:xfrm>
            <a:off x="2428876" y="45466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19" name="Straight Connector 126">
            <a:extLst>
              <a:ext uri="{FF2B5EF4-FFF2-40B4-BE49-F238E27FC236}">
                <a16:creationId xmlns:a16="http://schemas.microsoft.com/office/drawing/2014/main" id="{02302359-474E-4A6C-85AA-A2D9DB89097C}"/>
              </a:ext>
            </a:extLst>
          </p:cNvPr>
          <p:cNvCxnSpPr>
            <a:cxnSpLocks noChangeShapeType="1"/>
          </p:cNvCxnSpPr>
          <p:nvPr/>
        </p:nvCxnSpPr>
        <p:spPr bwMode="auto">
          <a:xfrm>
            <a:off x="2433639" y="45386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0" name="Straight Connector 127">
            <a:extLst>
              <a:ext uri="{FF2B5EF4-FFF2-40B4-BE49-F238E27FC236}">
                <a16:creationId xmlns:a16="http://schemas.microsoft.com/office/drawing/2014/main" id="{7B36C9E0-0BD9-494A-B501-308FCF86EE92}"/>
              </a:ext>
            </a:extLst>
          </p:cNvPr>
          <p:cNvCxnSpPr>
            <a:cxnSpLocks noChangeShapeType="1"/>
          </p:cNvCxnSpPr>
          <p:nvPr/>
        </p:nvCxnSpPr>
        <p:spPr bwMode="auto">
          <a:xfrm>
            <a:off x="2443164" y="45180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1" name="Straight Connector 128">
            <a:extLst>
              <a:ext uri="{FF2B5EF4-FFF2-40B4-BE49-F238E27FC236}">
                <a16:creationId xmlns:a16="http://schemas.microsoft.com/office/drawing/2014/main" id="{5D06A043-AE29-4BB9-B92C-9526A558C922}"/>
              </a:ext>
            </a:extLst>
          </p:cNvPr>
          <p:cNvCxnSpPr>
            <a:cxnSpLocks noChangeShapeType="1"/>
          </p:cNvCxnSpPr>
          <p:nvPr/>
        </p:nvCxnSpPr>
        <p:spPr bwMode="auto">
          <a:xfrm>
            <a:off x="2455864" y="44831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2" name="Straight Connector 129">
            <a:extLst>
              <a:ext uri="{FF2B5EF4-FFF2-40B4-BE49-F238E27FC236}">
                <a16:creationId xmlns:a16="http://schemas.microsoft.com/office/drawing/2014/main" id="{B26399AB-33AF-44C6-AFDB-A7C442706062}"/>
              </a:ext>
            </a:extLst>
          </p:cNvPr>
          <p:cNvCxnSpPr>
            <a:cxnSpLocks noChangeShapeType="1"/>
          </p:cNvCxnSpPr>
          <p:nvPr/>
        </p:nvCxnSpPr>
        <p:spPr bwMode="auto">
          <a:xfrm>
            <a:off x="2447927" y="45037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3" name="Straight Connector 130">
            <a:extLst>
              <a:ext uri="{FF2B5EF4-FFF2-40B4-BE49-F238E27FC236}">
                <a16:creationId xmlns:a16="http://schemas.microsoft.com/office/drawing/2014/main" id="{85910541-B0D3-42B4-B434-4D841E22DAB7}"/>
              </a:ext>
            </a:extLst>
          </p:cNvPr>
          <p:cNvCxnSpPr>
            <a:cxnSpLocks noChangeShapeType="1"/>
          </p:cNvCxnSpPr>
          <p:nvPr/>
        </p:nvCxnSpPr>
        <p:spPr bwMode="auto">
          <a:xfrm>
            <a:off x="2451101" y="44656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4" name="Straight Connector 131">
            <a:extLst>
              <a:ext uri="{FF2B5EF4-FFF2-40B4-BE49-F238E27FC236}">
                <a16:creationId xmlns:a16="http://schemas.microsoft.com/office/drawing/2014/main" id="{73725F1F-AEDD-456C-A5A7-3830AC1333DC}"/>
              </a:ext>
            </a:extLst>
          </p:cNvPr>
          <p:cNvCxnSpPr>
            <a:cxnSpLocks noChangeShapeType="1"/>
          </p:cNvCxnSpPr>
          <p:nvPr/>
        </p:nvCxnSpPr>
        <p:spPr bwMode="auto">
          <a:xfrm>
            <a:off x="2459039" y="44418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5" name="Straight Connector 132">
            <a:extLst>
              <a:ext uri="{FF2B5EF4-FFF2-40B4-BE49-F238E27FC236}">
                <a16:creationId xmlns:a16="http://schemas.microsoft.com/office/drawing/2014/main" id="{D1F47711-F8A2-4D20-8BFA-263C3727F9C9}"/>
              </a:ext>
            </a:extLst>
          </p:cNvPr>
          <p:cNvCxnSpPr>
            <a:cxnSpLocks noChangeShapeType="1"/>
          </p:cNvCxnSpPr>
          <p:nvPr/>
        </p:nvCxnSpPr>
        <p:spPr bwMode="auto">
          <a:xfrm>
            <a:off x="2470151" y="44227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6" name="Straight Connector 133">
            <a:extLst>
              <a:ext uri="{FF2B5EF4-FFF2-40B4-BE49-F238E27FC236}">
                <a16:creationId xmlns:a16="http://schemas.microsoft.com/office/drawing/2014/main" id="{AC100F1F-53C2-4D3A-A6CA-84EA3F16537F}"/>
              </a:ext>
            </a:extLst>
          </p:cNvPr>
          <p:cNvCxnSpPr>
            <a:cxnSpLocks noChangeShapeType="1"/>
          </p:cNvCxnSpPr>
          <p:nvPr/>
        </p:nvCxnSpPr>
        <p:spPr bwMode="auto">
          <a:xfrm>
            <a:off x="2474914" y="4378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7" name="Straight Connector 134">
            <a:extLst>
              <a:ext uri="{FF2B5EF4-FFF2-40B4-BE49-F238E27FC236}">
                <a16:creationId xmlns:a16="http://schemas.microsoft.com/office/drawing/2014/main" id="{B9740D13-F3BC-4A7B-82F6-ACDD1C49FE74}"/>
              </a:ext>
            </a:extLst>
          </p:cNvPr>
          <p:cNvCxnSpPr>
            <a:cxnSpLocks noChangeShapeType="1"/>
          </p:cNvCxnSpPr>
          <p:nvPr/>
        </p:nvCxnSpPr>
        <p:spPr bwMode="auto">
          <a:xfrm>
            <a:off x="2484439" y="43608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8" name="Straight Connector 135">
            <a:extLst>
              <a:ext uri="{FF2B5EF4-FFF2-40B4-BE49-F238E27FC236}">
                <a16:creationId xmlns:a16="http://schemas.microsoft.com/office/drawing/2014/main" id="{B5BE8EC5-3E22-499D-8F3A-9B60DE5149F7}"/>
              </a:ext>
            </a:extLst>
          </p:cNvPr>
          <p:cNvCxnSpPr>
            <a:cxnSpLocks noChangeShapeType="1"/>
          </p:cNvCxnSpPr>
          <p:nvPr/>
        </p:nvCxnSpPr>
        <p:spPr bwMode="auto">
          <a:xfrm>
            <a:off x="2481264" y="43434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29" name="Straight Connector 136">
            <a:extLst>
              <a:ext uri="{FF2B5EF4-FFF2-40B4-BE49-F238E27FC236}">
                <a16:creationId xmlns:a16="http://schemas.microsoft.com/office/drawing/2014/main" id="{93DA93D0-9A0A-47D0-9D50-E04C38261594}"/>
              </a:ext>
            </a:extLst>
          </p:cNvPr>
          <p:cNvCxnSpPr>
            <a:cxnSpLocks noChangeShapeType="1"/>
          </p:cNvCxnSpPr>
          <p:nvPr/>
        </p:nvCxnSpPr>
        <p:spPr bwMode="auto">
          <a:xfrm>
            <a:off x="2470151" y="42973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0" name="Straight Connector 137">
            <a:extLst>
              <a:ext uri="{FF2B5EF4-FFF2-40B4-BE49-F238E27FC236}">
                <a16:creationId xmlns:a16="http://schemas.microsoft.com/office/drawing/2014/main" id="{14F8E2D4-1643-4A48-844E-6626D3725338}"/>
              </a:ext>
            </a:extLst>
          </p:cNvPr>
          <p:cNvCxnSpPr>
            <a:cxnSpLocks noChangeShapeType="1"/>
          </p:cNvCxnSpPr>
          <p:nvPr/>
        </p:nvCxnSpPr>
        <p:spPr bwMode="auto">
          <a:xfrm>
            <a:off x="2474914" y="42703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1" name="Straight Connector 138">
            <a:extLst>
              <a:ext uri="{FF2B5EF4-FFF2-40B4-BE49-F238E27FC236}">
                <a16:creationId xmlns:a16="http://schemas.microsoft.com/office/drawing/2014/main" id="{034DC608-61E5-4A4B-912E-0CD15BA2FC9D}"/>
              </a:ext>
            </a:extLst>
          </p:cNvPr>
          <p:cNvCxnSpPr>
            <a:cxnSpLocks noChangeShapeType="1"/>
          </p:cNvCxnSpPr>
          <p:nvPr/>
        </p:nvCxnSpPr>
        <p:spPr bwMode="auto">
          <a:xfrm>
            <a:off x="2481264" y="42449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2" name="Straight Connector 140">
            <a:extLst>
              <a:ext uri="{FF2B5EF4-FFF2-40B4-BE49-F238E27FC236}">
                <a16:creationId xmlns:a16="http://schemas.microsoft.com/office/drawing/2014/main" id="{219458FD-4B09-49D6-8E6C-A6B1D43DE199}"/>
              </a:ext>
            </a:extLst>
          </p:cNvPr>
          <p:cNvCxnSpPr>
            <a:cxnSpLocks noChangeShapeType="1"/>
          </p:cNvCxnSpPr>
          <p:nvPr/>
        </p:nvCxnSpPr>
        <p:spPr bwMode="auto">
          <a:xfrm>
            <a:off x="2147889" y="47037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3" name="Straight Connector 141">
            <a:extLst>
              <a:ext uri="{FF2B5EF4-FFF2-40B4-BE49-F238E27FC236}">
                <a16:creationId xmlns:a16="http://schemas.microsoft.com/office/drawing/2014/main" id="{D69DDD6F-8309-48E5-B482-CAF8855B322C}"/>
              </a:ext>
            </a:extLst>
          </p:cNvPr>
          <p:cNvCxnSpPr>
            <a:cxnSpLocks noChangeShapeType="1"/>
          </p:cNvCxnSpPr>
          <p:nvPr/>
        </p:nvCxnSpPr>
        <p:spPr bwMode="auto">
          <a:xfrm>
            <a:off x="2147889" y="47339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4" name="Straight Connector 142">
            <a:extLst>
              <a:ext uri="{FF2B5EF4-FFF2-40B4-BE49-F238E27FC236}">
                <a16:creationId xmlns:a16="http://schemas.microsoft.com/office/drawing/2014/main" id="{3273B218-4D5E-44A4-8306-CEA219228952}"/>
              </a:ext>
            </a:extLst>
          </p:cNvPr>
          <p:cNvCxnSpPr>
            <a:cxnSpLocks noChangeShapeType="1"/>
          </p:cNvCxnSpPr>
          <p:nvPr/>
        </p:nvCxnSpPr>
        <p:spPr bwMode="auto">
          <a:xfrm>
            <a:off x="2152651" y="46259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5" name="Straight Connector 143">
            <a:extLst>
              <a:ext uri="{FF2B5EF4-FFF2-40B4-BE49-F238E27FC236}">
                <a16:creationId xmlns:a16="http://schemas.microsoft.com/office/drawing/2014/main" id="{00190F07-D974-4284-851C-A56F39D475C6}"/>
              </a:ext>
            </a:extLst>
          </p:cNvPr>
          <p:cNvCxnSpPr>
            <a:cxnSpLocks noChangeShapeType="1"/>
          </p:cNvCxnSpPr>
          <p:nvPr/>
        </p:nvCxnSpPr>
        <p:spPr bwMode="auto">
          <a:xfrm>
            <a:off x="2146301" y="47736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6" name="Straight Connector 144">
            <a:extLst>
              <a:ext uri="{FF2B5EF4-FFF2-40B4-BE49-F238E27FC236}">
                <a16:creationId xmlns:a16="http://schemas.microsoft.com/office/drawing/2014/main" id="{9950CBFC-EFC0-4033-A96E-020A25DFA331}"/>
              </a:ext>
            </a:extLst>
          </p:cNvPr>
          <p:cNvCxnSpPr>
            <a:cxnSpLocks noChangeShapeType="1"/>
          </p:cNvCxnSpPr>
          <p:nvPr/>
        </p:nvCxnSpPr>
        <p:spPr bwMode="auto">
          <a:xfrm>
            <a:off x="2147889" y="47958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7" name="Straight Connector 145">
            <a:extLst>
              <a:ext uri="{FF2B5EF4-FFF2-40B4-BE49-F238E27FC236}">
                <a16:creationId xmlns:a16="http://schemas.microsoft.com/office/drawing/2014/main" id="{8B737634-2012-4A33-B63B-2C2D576FDD82}"/>
              </a:ext>
            </a:extLst>
          </p:cNvPr>
          <p:cNvCxnSpPr>
            <a:cxnSpLocks noChangeShapeType="1"/>
          </p:cNvCxnSpPr>
          <p:nvPr/>
        </p:nvCxnSpPr>
        <p:spPr bwMode="auto">
          <a:xfrm>
            <a:off x="2147889" y="48069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8" name="Straight Connector 146">
            <a:extLst>
              <a:ext uri="{FF2B5EF4-FFF2-40B4-BE49-F238E27FC236}">
                <a16:creationId xmlns:a16="http://schemas.microsoft.com/office/drawing/2014/main" id="{C9416970-50B1-49D6-AD2D-E58CD29C93A7}"/>
              </a:ext>
            </a:extLst>
          </p:cNvPr>
          <p:cNvCxnSpPr>
            <a:cxnSpLocks noChangeShapeType="1"/>
          </p:cNvCxnSpPr>
          <p:nvPr/>
        </p:nvCxnSpPr>
        <p:spPr bwMode="auto">
          <a:xfrm>
            <a:off x="2132014" y="48450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39" name="Straight Connector 147">
            <a:extLst>
              <a:ext uri="{FF2B5EF4-FFF2-40B4-BE49-F238E27FC236}">
                <a16:creationId xmlns:a16="http://schemas.microsoft.com/office/drawing/2014/main" id="{21ED0A66-54FB-47FC-B24B-0F490BF5D1B1}"/>
              </a:ext>
            </a:extLst>
          </p:cNvPr>
          <p:cNvCxnSpPr>
            <a:cxnSpLocks noChangeShapeType="1"/>
          </p:cNvCxnSpPr>
          <p:nvPr/>
        </p:nvCxnSpPr>
        <p:spPr bwMode="auto">
          <a:xfrm>
            <a:off x="2132014" y="48625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0" name="Straight Connector 148">
            <a:extLst>
              <a:ext uri="{FF2B5EF4-FFF2-40B4-BE49-F238E27FC236}">
                <a16:creationId xmlns:a16="http://schemas.microsoft.com/office/drawing/2014/main" id="{C14EA2D9-892C-4E66-9238-8EC59DB139C6}"/>
              </a:ext>
            </a:extLst>
          </p:cNvPr>
          <p:cNvCxnSpPr>
            <a:cxnSpLocks noChangeShapeType="1"/>
          </p:cNvCxnSpPr>
          <p:nvPr/>
        </p:nvCxnSpPr>
        <p:spPr bwMode="auto">
          <a:xfrm>
            <a:off x="2120902" y="49053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1" name="Straight Connector 149">
            <a:extLst>
              <a:ext uri="{FF2B5EF4-FFF2-40B4-BE49-F238E27FC236}">
                <a16:creationId xmlns:a16="http://schemas.microsoft.com/office/drawing/2014/main" id="{149918F2-C561-44D1-BDF2-00637BB31706}"/>
              </a:ext>
            </a:extLst>
          </p:cNvPr>
          <p:cNvCxnSpPr>
            <a:cxnSpLocks noChangeShapeType="1"/>
          </p:cNvCxnSpPr>
          <p:nvPr/>
        </p:nvCxnSpPr>
        <p:spPr bwMode="auto">
          <a:xfrm>
            <a:off x="2132014" y="48831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2" name="Straight Connector 150">
            <a:extLst>
              <a:ext uri="{FF2B5EF4-FFF2-40B4-BE49-F238E27FC236}">
                <a16:creationId xmlns:a16="http://schemas.microsoft.com/office/drawing/2014/main" id="{A3B3150C-641B-4D69-A634-1A6C72FB3402}"/>
              </a:ext>
            </a:extLst>
          </p:cNvPr>
          <p:cNvCxnSpPr>
            <a:cxnSpLocks noChangeShapeType="1"/>
          </p:cNvCxnSpPr>
          <p:nvPr/>
        </p:nvCxnSpPr>
        <p:spPr bwMode="auto">
          <a:xfrm>
            <a:off x="2100264" y="49482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3" name="Straight Connector 151">
            <a:extLst>
              <a:ext uri="{FF2B5EF4-FFF2-40B4-BE49-F238E27FC236}">
                <a16:creationId xmlns:a16="http://schemas.microsoft.com/office/drawing/2014/main" id="{F9A81DE7-152B-4D76-B357-4C08542A796F}"/>
              </a:ext>
            </a:extLst>
          </p:cNvPr>
          <p:cNvCxnSpPr>
            <a:cxnSpLocks noChangeShapeType="1"/>
          </p:cNvCxnSpPr>
          <p:nvPr/>
        </p:nvCxnSpPr>
        <p:spPr bwMode="auto">
          <a:xfrm>
            <a:off x="2100264" y="49879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4" name="Straight Connector 152">
            <a:extLst>
              <a:ext uri="{FF2B5EF4-FFF2-40B4-BE49-F238E27FC236}">
                <a16:creationId xmlns:a16="http://schemas.microsoft.com/office/drawing/2014/main" id="{5F3B4C7F-B4DF-43DA-94AF-DB04ED0F0E66}"/>
              </a:ext>
            </a:extLst>
          </p:cNvPr>
          <p:cNvCxnSpPr>
            <a:cxnSpLocks noChangeShapeType="1"/>
          </p:cNvCxnSpPr>
          <p:nvPr/>
        </p:nvCxnSpPr>
        <p:spPr bwMode="auto">
          <a:xfrm>
            <a:off x="2092326" y="50022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5" name="Straight Connector 153">
            <a:extLst>
              <a:ext uri="{FF2B5EF4-FFF2-40B4-BE49-F238E27FC236}">
                <a16:creationId xmlns:a16="http://schemas.microsoft.com/office/drawing/2014/main" id="{3CCFB3BB-F139-4E81-90D9-2BE4E8188BF6}"/>
              </a:ext>
            </a:extLst>
          </p:cNvPr>
          <p:cNvCxnSpPr>
            <a:cxnSpLocks noChangeShapeType="1"/>
          </p:cNvCxnSpPr>
          <p:nvPr/>
        </p:nvCxnSpPr>
        <p:spPr bwMode="auto">
          <a:xfrm>
            <a:off x="2082801" y="50228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6" name="Straight Connector 154">
            <a:extLst>
              <a:ext uri="{FF2B5EF4-FFF2-40B4-BE49-F238E27FC236}">
                <a16:creationId xmlns:a16="http://schemas.microsoft.com/office/drawing/2014/main" id="{131F17A4-2A37-4160-94E0-754F46705E58}"/>
              </a:ext>
            </a:extLst>
          </p:cNvPr>
          <p:cNvCxnSpPr>
            <a:cxnSpLocks noChangeShapeType="1"/>
          </p:cNvCxnSpPr>
          <p:nvPr/>
        </p:nvCxnSpPr>
        <p:spPr bwMode="auto">
          <a:xfrm>
            <a:off x="2058989" y="50593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7" name="Straight Connector 155">
            <a:extLst>
              <a:ext uri="{FF2B5EF4-FFF2-40B4-BE49-F238E27FC236}">
                <a16:creationId xmlns:a16="http://schemas.microsoft.com/office/drawing/2014/main" id="{EE125B43-185E-4CF7-8C43-A6D148C8393F}"/>
              </a:ext>
            </a:extLst>
          </p:cNvPr>
          <p:cNvCxnSpPr>
            <a:cxnSpLocks noChangeShapeType="1"/>
          </p:cNvCxnSpPr>
          <p:nvPr/>
        </p:nvCxnSpPr>
        <p:spPr bwMode="auto">
          <a:xfrm>
            <a:off x="2078039" y="50403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8" name="Straight Connector 156">
            <a:extLst>
              <a:ext uri="{FF2B5EF4-FFF2-40B4-BE49-F238E27FC236}">
                <a16:creationId xmlns:a16="http://schemas.microsoft.com/office/drawing/2014/main" id="{4954A0EE-3599-46D6-89D1-AA2A355686F6}"/>
              </a:ext>
            </a:extLst>
          </p:cNvPr>
          <p:cNvCxnSpPr>
            <a:cxnSpLocks noChangeShapeType="1"/>
          </p:cNvCxnSpPr>
          <p:nvPr/>
        </p:nvCxnSpPr>
        <p:spPr bwMode="auto">
          <a:xfrm>
            <a:off x="2055814" y="50800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49" name="Straight Connector 157">
            <a:extLst>
              <a:ext uri="{FF2B5EF4-FFF2-40B4-BE49-F238E27FC236}">
                <a16:creationId xmlns:a16="http://schemas.microsoft.com/office/drawing/2014/main" id="{240C66D3-F223-4871-882C-0EC2250E3C3C}"/>
              </a:ext>
            </a:extLst>
          </p:cNvPr>
          <p:cNvCxnSpPr>
            <a:cxnSpLocks noChangeShapeType="1"/>
          </p:cNvCxnSpPr>
          <p:nvPr/>
        </p:nvCxnSpPr>
        <p:spPr bwMode="auto">
          <a:xfrm>
            <a:off x="2044701" y="50895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0" name="Straight Connector 158">
            <a:extLst>
              <a:ext uri="{FF2B5EF4-FFF2-40B4-BE49-F238E27FC236}">
                <a16:creationId xmlns:a16="http://schemas.microsoft.com/office/drawing/2014/main" id="{1A2B77BF-FAA0-4D00-8DEC-6E3EC5AA9A9F}"/>
              </a:ext>
            </a:extLst>
          </p:cNvPr>
          <p:cNvCxnSpPr>
            <a:cxnSpLocks noChangeShapeType="1"/>
          </p:cNvCxnSpPr>
          <p:nvPr/>
        </p:nvCxnSpPr>
        <p:spPr bwMode="auto">
          <a:xfrm>
            <a:off x="2047876" y="51181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1" name="Straight Connector 159">
            <a:extLst>
              <a:ext uri="{FF2B5EF4-FFF2-40B4-BE49-F238E27FC236}">
                <a16:creationId xmlns:a16="http://schemas.microsoft.com/office/drawing/2014/main" id="{F90C4424-ECAC-4689-924A-AA360D150B18}"/>
              </a:ext>
            </a:extLst>
          </p:cNvPr>
          <p:cNvCxnSpPr>
            <a:cxnSpLocks noChangeShapeType="1"/>
          </p:cNvCxnSpPr>
          <p:nvPr/>
        </p:nvCxnSpPr>
        <p:spPr bwMode="auto">
          <a:xfrm>
            <a:off x="2044701" y="51419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2" name="Straight Connector 160">
            <a:extLst>
              <a:ext uri="{FF2B5EF4-FFF2-40B4-BE49-F238E27FC236}">
                <a16:creationId xmlns:a16="http://schemas.microsoft.com/office/drawing/2014/main" id="{7275F2F8-03B6-48A5-8CC8-AFAC47051C33}"/>
              </a:ext>
            </a:extLst>
          </p:cNvPr>
          <p:cNvCxnSpPr>
            <a:cxnSpLocks noChangeShapeType="1"/>
          </p:cNvCxnSpPr>
          <p:nvPr/>
        </p:nvCxnSpPr>
        <p:spPr bwMode="auto">
          <a:xfrm>
            <a:off x="2036764" y="51943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3" name="Straight Connector 161">
            <a:extLst>
              <a:ext uri="{FF2B5EF4-FFF2-40B4-BE49-F238E27FC236}">
                <a16:creationId xmlns:a16="http://schemas.microsoft.com/office/drawing/2014/main" id="{4B4648F4-9865-4A17-A875-8EE0446F6E0E}"/>
              </a:ext>
            </a:extLst>
          </p:cNvPr>
          <p:cNvCxnSpPr>
            <a:cxnSpLocks noChangeShapeType="1"/>
          </p:cNvCxnSpPr>
          <p:nvPr/>
        </p:nvCxnSpPr>
        <p:spPr bwMode="auto">
          <a:xfrm>
            <a:off x="2036764" y="51657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4" name="Straight Connector 165">
            <a:extLst>
              <a:ext uri="{FF2B5EF4-FFF2-40B4-BE49-F238E27FC236}">
                <a16:creationId xmlns:a16="http://schemas.microsoft.com/office/drawing/2014/main" id="{4D469E7A-CBEA-4ED1-A224-C0F58CA78B26}"/>
              </a:ext>
            </a:extLst>
          </p:cNvPr>
          <p:cNvCxnSpPr>
            <a:cxnSpLocks noChangeShapeType="1"/>
          </p:cNvCxnSpPr>
          <p:nvPr/>
        </p:nvCxnSpPr>
        <p:spPr bwMode="auto">
          <a:xfrm>
            <a:off x="2017714" y="52625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5" name="Straight Connector 166">
            <a:extLst>
              <a:ext uri="{FF2B5EF4-FFF2-40B4-BE49-F238E27FC236}">
                <a16:creationId xmlns:a16="http://schemas.microsoft.com/office/drawing/2014/main" id="{043EF4ED-8B7D-49AD-A344-5FFCD607E843}"/>
              </a:ext>
            </a:extLst>
          </p:cNvPr>
          <p:cNvCxnSpPr>
            <a:cxnSpLocks noChangeShapeType="1"/>
          </p:cNvCxnSpPr>
          <p:nvPr/>
        </p:nvCxnSpPr>
        <p:spPr bwMode="auto">
          <a:xfrm>
            <a:off x="2009776" y="52911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6" name="Straight Connector 167">
            <a:extLst>
              <a:ext uri="{FF2B5EF4-FFF2-40B4-BE49-F238E27FC236}">
                <a16:creationId xmlns:a16="http://schemas.microsoft.com/office/drawing/2014/main" id="{7166C9EF-B5A6-4B71-82D5-B940FB17D415}"/>
              </a:ext>
            </a:extLst>
          </p:cNvPr>
          <p:cNvCxnSpPr>
            <a:cxnSpLocks noChangeShapeType="1"/>
          </p:cNvCxnSpPr>
          <p:nvPr/>
        </p:nvCxnSpPr>
        <p:spPr bwMode="auto">
          <a:xfrm>
            <a:off x="2009776" y="53292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7" name="Straight Connector 168">
            <a:extLst>
              <a:ext uri="{FF2B5EF4-FFF2-40B4-BE49-F238E27FC236}">
                <a16:creationId xmlns:a16="http://schemas.microsoft.com/office/drawing/2014/main" id="{D7C748FE-299D-49AF-94E6-D1638AE56150}"/>
              </a:ext>
            </a:extLst>
          </p:cNvPr>
          <p:cNvCxnSpPr>
            <a:cxnSpLocks noChangeShapeType="1"/>
          </p:cNvCxnSpPr>
          <p:nvPr/>
        </p:nvCxnSpPr>
        <p:spPr bwMode="auto">
          <a:xfrm>
            <a:off x="2008189" y="5443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58" name="Straight Connector 169">
            <a:extLst>
              <a:ext uri="{FF2B5EF4-FFF2-40B4-BE49-F238E27FC236}">
                <a16:creationId xmlns:a16="http://schemas.microsoft.com/office/drawing/2014/main" id="{8779EB4C-552A-4B1E-958A-3E92869284D8}"/>
              </a:ext>
            </a:extLst>
          </p:cNvPr>
          <p:cNvCxnSpPr>
            <a:cxnSpLocks noChangeShapeType="1"/>
          </p:cNvCxnSpPr>
          <p:nvPr/>
        </p:nvCxnSpPr>
        <p:spPr bwMode="auto">
          <a:xfrm>
            <a:off x="2001839" y="55594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nvGrpSpPr>
          <p:cNvPr id="33859" name="Group 170">
            <a:extLst>
              <a:ext uri="{FF2B5EF4-FFF2-40B4-BE49-F238E27FC236}">
                <a16:creationId xmlns:a16="http://schemas.microsoft.com/office/drawing/2014/main" id="{D9697775-9B66-4E89-A23D-98CD62049E68}"/>
              </a:ext>
            </a:extLst>
          </p:cNvPr>
          <p:cNvGrpSpPr>
            <a:grpSpLocks/>
          </p:cNvGrpSpPr>
          <p:nvPr/>
        </p:nvGrpSpPr>
        <p:grpSpPr bwMode="auto">
          <a:xfrm>
            <a:off x="3849689" y="4318001"/>
            <a:ext cx="231775" cy="384175"/>
            <a:chOff x="2737257" y="4081443"/>
            <a:chExt cx="189302" cy="314314"/>
          </a:xfrm>
        </p:grpSpPr>
        <p:cxnSp>
          <p:nvCxnSpPr>
            <p:cNvPr id="34930" name="Straight Connector 171">
              <a:extLst>
                <a:ext uri="{FF2B5EF4-FFF2-40B4-BE49-F238E27FC236}">
                  <a16:creationId xmlns:a16="http://schemas.microsoft.com/office/drawing/2014/main" id="{031EDB7F-E5F5-440F-B45A-ACCA5F0BA6C0}"/>
                </a:ext>
              </a:extLst>
            </p:cNvPr>
            <p:cNvCxnSpPr>
              <a:cxnSpLocks noChangeShapeType="1"/>
            </p:cNvCxnSpPr>
            <p:nvPr/>
          </p:nvCxnSpPr>
          <p:spPr bwMode="auto">
            <a:xfrm>
              <a:off x="2881315" y="408144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1" name="Straight Connector 172">
              <a:extLst>
                <a:ext uri="{FF2B5EF4-FFF2-40B4-BE49-F238E27FC236}">
                  <a16:creationId xmlns:a16="http://schemas.microsoft.com/office/drawing/2014/main" id="{ABE12688-BCB1-4E89-B6F8-4A3E4561C34D}"/>
                </a:ext>
              </a:extLst>
            </p:cNvPr>
            <p:cNvCxnSpPr>
              <a:cxnSpLocks noChangeShapeType="1"/>
            </p:cNvCxnSpPr>
            <p:nvPr/>
          </p:nvCxnSpPr>
          <p:spPr bwMode="auto">
            <a:xfrm>
              <a:off x="2881315" y="41052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2" name="Straight Connector 173">
              <a:extLst>
                <a:ext uri="{FF2B5EF4-FFF2-40B4-BE49-F238E27FC236}">
                  <a16:creationId xmlns:a16="http://schemas.microsoft.com/office/drawing/2014/main" id="{4850DAAC-2599-43DE-A900-04729C14678F}"/>
                </a:ext>
              </a:extLst>
            </p:cNvPr>
            <p:cNvCxnSpPr>
              <a:cxnSpLocks noChangeShapeType="1"/>
            </p:cNvCxnSpPr>
            <p:nvPr/>
          </p:nvCxnSpPr>
          <p:spPr bwMode="auto">
            <a:xfrm>
              <a:off x="2881315" y="411716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3" name="Straight Connector 174">
              <a:extLst>
                <a:ext uri="{FF2B5EF4-FFF2-40B4-BE49-F238E27FC236}">
                  <a16:creationId xmlns:a16="http://schemas.microsoft.com/office/drawing/2014/main" id="{9619CCB6-0B00-4192-8CB8-97B2CBE032AE}"/>
                </a:ext>
              </a:extLst>
            </p:cNvPr>
            <p:cNvCxnSpPr>
              <a:cxnSpLocks noChangeShapeType="1"/>
            </p:cNvCxnSpPr>
            <p:nvPr/>
          </p:nvCxnSpPr>
          <p:spPr bwMode="auto">
            <a:xfrm>
              <a:off x="2877746" y="41290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4" name="Straight Connector 175">
              <a:extLst>
                <a:ext uri="{FF2B5EF4-FFF2-40B4-BE49-F238E27FC236}">
                  <a16:creationId xmlns:a16="http://schemas.microsoft.com/office/drawing/2014/main" id="{5F337457-BADD-4221-895C-4DCC0FE7AB77}"/>
                </a:ext>
              </a:extLst>
            </p:cNvPr>
            <p:cNvCxnSpPr>
              <a:cxnSpLocks noChangeShapeType="1"/>
            </p:cNvCxnSpPr>
            <p:nvPr/>
          </p:nvCxnSpPr>
          <p:spPr bwMode="auto">
            <a:xfrm>
              <a:off x="2872989" y="414334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5" name="Straight Connector 176">
              <a:extLst>
                <a:ext uri="{FF2B5EF4-FFF2-40B4-BE49-F238E27FC236}">
                  <a16:creationId xmlns:a16="http://schemas.microsoft.com/office/drawing/2014/main" id="{D1495EAD-6CF1-41C1-B11C-3B96D72002EE}"/>
                </a:ext>
              </a:extLst>
            </p:cNvPr>
            <p:cNvCxnSpPr>
              <a:cxnSpLocks noChangeShapeType="1"/>
            </p:cNvCxnSpPr>
            <p:nvPr/>
          </p:nvCxnSpPr>
          <p:spPr bwMode="auto">
            <a:xfrm>
              <a:off x="2858693" y="416479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6" name="Straight Connector 177">
              <a:extLst>
                <a:ext uri="{FF2B5EF4-FFF2-40B4-BE49-F238E27FC236}">
                  <a16:creationId xmlns:a16="http://schemas.microsoft.com/office/drawing/2014/main" id="{04E045AF-73B9-4C75-B796-1EEC1A13AAF7}"/>
                </a:ext>
              </a:extLst>
            </p:cNvPr>
            <p:cNvCxnSpPr>
              <a:cxnSpLocks noChangeShapeType="1"/>
            </p:cNvCxnSpPr>
            <p:nvPr/>
          </p:nvCxnSpPr>
          <p:spPr bwMode="auto">
            <a:xfrm>
              <a:off x="2850367" y="417316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7" name="Straight Connector 178">
              <a:extLst>
                <a:ext uri="{FF2B5EF4-FFF2-40B4-BE49-F238E27FC236}">
                  <a16:creationId xmlns:a16="http://schemas.microsoft.com/office/drawing/2014/main" id="{F4F3DE43-AA11-4E4B-B01C-261A89B64FCA}"/>
                </a:ext>
              </a:extLst>
            </p:cNvPr>
            <p:cNvCxnSpPr>
              <a:cxnSpLocks noChangeShapeType="1"/>
            </p:cNvCxnSpPr>
            <p:nvPr/>
          </p:nvCxnSpPr>
          <p:spPr bwMode="auto">
            <a:xfrm>
              <a:off x="2850367" y="418981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8" name="Straight Connector 179">
              <a:extLst>
                <a:ext uri="{FF2B5EF4-FFF2-40B4-BE49-F238E27FC236}">
                  <a16:creationId xmlns:a16="http://schemas.microsoft.com/office/drawing/2014/main" id="{C8FF494B-F429-4871-9423-2E90AEEFA963}"/>
                </a:ext>
              </a:extLst>
            </p:cNvPr>
            <p:cNvCxnSpPr>
              <a:cxnSpLocks noChangeShapeType="1"/>
            </p:cNvCxnSpPr>
            <p:nvPr/>
          </p:nvCxnSpPr>
          <p:spPr bwMode="auto">
            <a:xfrm>
              <a:off x="2842035" y="41981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39" name="Straight Connector 180">
              <a:extLst>
                <a:ext uri="{FF2B5EF4-FFF2-40B4-BE49-F238E27FC236}">
                  <a16:creationId xmlns:a16="http://schemas.microsoft.com/office/drawing/2014/main" id="{76BCEBF1-DC6F-400D-90B1-59CCFC9052F8}"/>
                </a:ext>
              </a:extLst>
            </p:cNvPr>
            <p:cNvCxnSpPr>
              <a:cxnSpLocks noChangeShapeType="1"/>
            </p:cNvCxnSpPr>
            <p:nvPr/>
          </p:nvCxnSpPr>
          <p:spPr bwMode="auto">
            <a:xfrm>
              <a:off x="2832502" y="421002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0" name="Straight Connector 181">
              <a:extLst>
                <a:ext uri="{FF2B5EF4-FFF2-40B4-BE49-F238E27FC236}">
                  <a16:creationId xmlns:a16="http://schemas.microsoft.com/office/drawing/2014/main" id="{B92A8D4B-26AA-4558-B24A-DB03BB7AD491}"/>
                </a:ext>
              </a:extLst>
            </p:cNvPr>
            <p:cNvCxnSpPr>
              <a:cxnSpLocks noChangeShapeType="1"/>
            </p:cNvCxnSpPr>
            <p:nvPr/>
          </p:nvCxnSpPr>
          <p:spPr bwMode="auto">
            <a:xfrm>
              <a:off x="2817029" y="42147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1" name="Straight Connector 182">
              <a:extLst>
                <a:ext uri="{FF2B5EF4-FFF2-40B4-BE49-F238E27FC236}">
                  <a16:creationId xmlns:a16="http://schemas.microsoft.com/office/drawing/2014/main" id="{F98E7F75-5695-4F0E-B19D-8AAC97605900}"/>
                </a:ext>
              </a:extLst>
            </p:cNvPr>
            <p:cNvCxnSpPr>
              <a:cxnSpLocks noChangeShapeType="1"/>
            </p:cNvCxnSpPr>
            <p:nvPr/>
          </p:nvCxnSpPr>
          <p:spPr bwMode="auto">
            <a:xfrm>
              <a:off x="2809880" y="422899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2" name="Straight Connector 183">
              <a:extLst>
                <a:ext uri="{FF2B5EF4-FFF2-40B4-BE49-F238E27FC236}">
                  <a16:creationId xmlns:a16="http://schemas.microsoft.com/office/drawing/2014/main" id="{FCA6BAC3-FCA9-4EAF-9FD2-EC8CE36405EB}"/>
                </a:ext>
              </a:extLst>
            </p:cNvPr>
            <p:cNvCxnSpPr>
              <a:cxnSpLocks noChangeShapeType="1"/>
            </p:cNvCxnSpPr>
            <p:nvPr/>
          </p:nvCxnSpPr>
          <p:spPr bwMode="auto">
            <a:xfrm>
              <a:off x="2805123" y="424560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3" name="Straight Connector 184">
              <a:extLst>
                <a:ext uri="{FF2B5EF4-FFF2-40B4-BE49-F238E27FC236}">
                  <a16:creationId xmlns:a16="http://schemas.microsoft.com/office/drawing/2014/main" id="{81966A40-1BFC-42E2-A041-488781EFF30D}"/>
                </a:ext>
              </a:extLst>
            </p:cNvPr>
            <p:cNvCxnSpPr>
              <a:cxnSpLocks noChangeShapeType="1"/>
            </p:cNvCxnSpPr>
            <p:nvPr/>
          </p:nvCxnSpPr>
          <p:spPr bwMode="auto">
            <a:xfrm>
              <a:off x="2794407" y="426224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4" name="Straight Connector 185">
              <a:extLst>
                <a:ext uri="{FF2B5EF4-FFF2-40B4-BE49-F238E27FC236}">
                  <a16:creationId xmlns:a16="http://schemas.microsoft.com/office/drawing/2014/main" id="{82511EA1-98D6-417A-8C7F-2C0875E43405}"/>
                </a:ext>
              </a:extLst>
            </p:cNvPr>
            <p:cNvCxnSpPr>
              <a:cxnSpLocks noChangeShapeType="1"/>
            </p:cNvCxnSpPr>
            <p:nvPr/>
          </p:nvCxnSpPr>
          <p:spPr bwMode="auto">
            <a:xfrm>
              <a:off x="2782501" y="427889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5" name="Straight Connector 186">
              <a:extLst>
                <a:ext uri="{FF2B5EF4-FFF2-40B4-BE49-F238E27FC236}">
                  <a16:creationId xmlns:a16="http://schemas.microsoft.com/office/drawing/2014/main" id="{439754AE-AFA2-4254-BFA5-290431A4D1B8}"/>
                </a:ext>
              </a:extLst>
            </p:cNvPr>
            <p:cNvCxnSpPr>
              <a:cxnSpLocks noChangeShapeType="1"/>
            </p:cNvCxnSpPr>
            <p:nvPr/>
          </p:nvCxnSpPr>
          <p:spPr bwMode="auto">
            <a:xfrm>
              <a:off x="2781320" y="42862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6" name="Straight Connector 187">
              <a:extLst>
                <a:ext uri="{FF2B5EF4-FFF2-40B4-BE49-F238E27FC236}">
                  <a16:creationId xmlns:a16="http://schemas.microsoft.com/office/drawing/2014/main" id="{26CC4774-5BAD-451C-9093-706F3A748EB4}"/>
                </a:ext>
              </a:extLst>
            </p:cNvPr>
            <p:cNvCxnSpPr>
              <a:cxnSpLocks noChangeShapeType="1"/>
            </p:cNvCxnSpPr>
            <p:nvPr/>
          </p:nvCxnSpPr>
          <p:spPr bwMode="auto">
            <a:xfrm>
              <a:off x="2764636" y="42981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7" name="Straight Connector 188">
              <a:extLst>
                <a:ext uri="{FF2B5EF4-FFF2-40B4-BE49-F238E27FC236}">
                  <a16:creationId xmlns:a16="http://schemas.microsoft.com/office/drawing/2014/main" id="{B9E400C3-85D8-4923-8843-EA87D4F9697D}"/>
                </a:ext>
              </a:extLst>
            </p:cNvPr>
            <p:cNvCxnSpPr>
              <a:cxnSpLocks noChangeShapeType="1"/>
            </p:cNvCxnSpPr>
            <p:nvPr/>
          </p:nvCxnSpPr>
          <p:spPr bwMode="auto">
            <a:xfrm>
              <a:off x="2759879" y="43124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8" name="Straight Connector 189">
              <a:extLst>
                <a:ext uri="{FF2B5EF4-FFF2-40B4-BE49-F238E27FC236}">
                  <a16:creationId xmlns:a16="http://schemas.microsoft.com/office/drawing/2014/main" id="{7670AB25-71B4-485E-A381-0DEA23973251}"/>
                </a:ext>
              </a:extLst>
            </p:cNvPr>
            <p:cNvCxnSpPr>
              <a:cxnSpLocks noChangeShapeType="1"/>
            </p:cNvCxnSpPr>
            <p:nvPr/>
          </p:nvCxnSpPr>
          <p:spPr bwMode="auto">
            <a:xfrm>
              <a:off x="2758698" y="432434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49" name="Straight Connector 190">
              <a:extLst>
                <a:ext uri="{FF2B5EF4-FFF2-40B4-BE49-F238E27FC236}">
                  <a16:creationId xmlns:a16="http://schemas.microsoft.com/office/drawing/2014/main" id="{67A6E8F7-A868-4C62-AC2C-4C907E787B24}"/>
                </a:ext>
              </a:extLst>
            </p:cNvPr>
            <p:cNvCxnSpPr>
              <a:cxnSpLocks noChangeShapeType="1"/>
            </p:cNvCxnSpPr>
            <p:nvPr/>
          </p:nvCxnSpPr>
          <p:spPr bwMode="auto">
            <a:xfrm>
              <a:off x="2758698" y="43457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0" name="Straight Connector 191">
              <a:extLst>
                <a:ext uri="{FF2B5EF4-FFF2-40B4-BE49-F238E27FC236}">
                  <a16:creationId xmlns:a16="http://schemas.microsoft.com/office/drawing/2014/main" id="{13CDE33E-D853-4813-8F7F-432487B1EC8A}"/>
                </a:ext>
              </a:extLst>
            </p:cNvPr>
            <p:cNvCxnSpPr>
              <a:cxnSpLocks noChangeShapeType="1"/>
            </p:cNvCxnSpPr>
            <p:nvPr/>
          </p:nvCxnSpPr>
          <p:spPr bwMode="auto">
            <a:xfrm>
              <a:off x="2742014" y="43743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51" name="Straight Connector 192">
              <a:extLst>
                <a:ext uri="{FF2B5EF4-FFF2-40B4-BE49-F238E27FC236}">
                  <a16:creationId xmlns:a16="http://schemas.microsoft.com/office/drawing/2014/main" id="{002B2725-AF5C-4B73-9BEC-E0285F3C293C}"/>
                </a:ext>
              </a:extLst>
            </p:cNvPr>
            <p:cNvCxnSpPr>
              <a:cxnSpLocks noChangeShapeType="1"/>
            </p:cNvCxnSpPr>
            <p:nvPr/>
          </p:nvCxnSpPr>
          <p:spPr bwMode="auto">
            <a:xfrm>
              <a:off x="2737257" y="439575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0" name="Group 193">
            <a:extLst>
              <a:ext uri="{FF2B5EF4-FFF2-40B4-BE49-F238E27FC236}">
                <a16:creationId xmlns:a16="http://schemas.microsoft.com/office/drawing/2014/main" id="{2ABE5676-E49C-46BF-ADCB-07651A88D746}"/>
              </a:ext>
            </a:extLst>
          </p:cNvPr>
          <p:cNvGrpSpPr>
            <a:grpSpLocks/>
          </p:cNvGrpSpPr>
          <p:nvPr/>
        </p:nvGrpSpPr>
        <p:grpSpPr bwMode="auto">
          <a:xfrm>
            <a:off x="4171952" y="4105275"/>
            <a:ext cx="187325" cy="681038"/>
            <a:chOff x="3001571" y="3907612"/>
            <a:chExt cx="152399" cy="557191"/>
          </a:xfrm>
        </p:grpSpPr>
        <p:cxnSp>
          <p:nvCxnSpPr>
            <p:cNvPr id="34899" name="Straight Connector 194">
              <a:extLst>
                <a:ext uri="{FF2B5EF4-FFF2-40B4-BE49-F238E27FC236}">
                  <a16:creationId xmlns:a16="http://schemas.microsoft.com/office/drawing/2014/main" id="{E09AEF11-E6A9-4C25-9409-16DE44F87756}"/>
                </a:ext>
              </a:extLst>
            </p:cNvPr>
            <p:cNvCxnSpPr>
              <a:cxnSpLocks noChangeShapeType="1"/>
            </p:cNvCxnSpPr>
            <p:nvPr/>
          </p:nvCxnSpPr>
          <p:spPr bwMode="auto">
            <a:xfrm>
              <a:off x="3102771" y="3907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0" name="Straight Connector 195">
              <a:extLst>
                <a:ext uri="{FF2B5EF4-FFF2-40B4-BE49-F238E27FC236}">
                  <a16:creationId xmlns:a16="http://schemas.microsoft.com/office/drawing/2014/main" id="{A0E4E2A5-0D99-431E-8138-13085EF69A85}"/>
                </a:ext>
              </a:extLst>
            </p:cNvPr>
            <p:cNvCxnSpPr>
              <a:cxnSpLocks noChangeShapeType="1"/>
            </p:cNvCxnSpPr>
            <p:nvPr/>
          </p:nvCxnSpPr>
          <p:spPr bwMode="auto">
            <a:xfrm>
              <a:off x="3108726" y="393737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1" name="Straight Connector 196">
              <a:extLst>
                <a:ext uri="{FF2B5EF4-FFF2-40B4-BE49-F238E27FC236}">
                  <a16:creationId xmlns:a16="http://schemas.microsoft.com/office/drawing/2014/main" id="{04FCA778-8544-4410-A05D-996483B95B75}"/>
                </a:ext>
              </a:extLst>
            </p:cNvPr>
            <p:cNvCxnSpPr>
              <a:cxnSpLocks noChangeShapeType="1"/>
            </p:cNvCxnSpPr>
            <p:nvPr/>
          </p:nvCxnSpPr>
          <p:spPr bwMode="auto">
            <a:xfrm>
              <a:off x="3102771" y="39921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2" name="Straight Connector 197">
              <a:extLst>
                <a:ext uri="{FF2B5EF4-FFF2-40B4-BE49-F238E27FC236}">
                  <a16:creationId xmlns:a16="http://schemas.microsoft.com/office/drawing/2014/main" id="{D62F61B2-620A-474C-9A7B-819B9E8B138F}"/>
                </a:ext>
              </a:extLst>
            </p:cNvPr>
            <p:cNvCxnSpPr>
              <a:cxnSpLocks noChangeShapeType="1"/>
            </p:cNvCxnSpPr>
            <p:nvPr/>
          </p:nvCxnSpPr>
          <p:spPr bwMode="auto">
            <a:xfrm>
              <a:off x="3102771" y="40195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3" name="Straight Connector 198">
              <a:extLst>
                <a:ext uri="{FF2B5EF4-FFF2-40B4-BE49-F238E27FC236}">
                  <a16:creationId xmlns:a16="http://schemas.microsoft.com/office/drawing/2014/main" id="{57FD0C47-B87C-48B4-8749-2CB26A47B734}"/>
                </a:ext>
              </a:extLst>
            </p:cNvPr>
            <p:cNvCxnSpPr>
              <a:cxnSpLocks noChangeShapeType="1"/>
            </p:cNvCxnSpPr>
            <p:nvPr/>
          </p:nvCxnSpPr>
          <p:spPr bwMode="auto">
            <a:xfrm>
              <a:off x="3108726" y="404574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4" name="Straight Connector 199">
              <a:extLst>
                <a:ext uri="{FF2B5EF4-FFF2-40B4-BE49-F238E27FC236}">
                  <a16:creationId xmlns:a16="http://schemas.microsoft.com/office/drawing/2014/main" id="{4CA3B291-3ED7-4F5D-8AAF-D6EADB792BF8}"/>
                </a:ext>
              </a:extLst>
            </p:cNvPr>
            <p:cNvCxnSpPr>
              <a:cxnSpLocks noChangeShapeType="1"/>
            </p:cNvCxnSpPr>
            <p:nvPr/>
          </p:nvCxnSpPr>
          <p:spPr bwMode="auto">
            <a:xfrm>
              <a:off x="3108726" y="406235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5" name="Straight Connector 200">
              <a:extLst>
                <a:ext uri="{FF2B5EF4-FFF2-40B4-BE49-F238E27FC236}">
                  <a16:creationId xmlns:a16="http://schemas.microsoft.com/office/drawing/2014/main" id="{3E3DF406-557C-4FA0-9552-445E1C3932C5}"/>
                </a:ext>
              </a:extLst>
            </p:cNvPr>
            <p:cNvCxnSpPr>
              <a:cxnSpLocks noChangeShapeType="1"/>
            </p:cNvCxnSpPr>
            <p:nvPr/>
          </p:nvCxnSpPr>
          <p:spPr bwMode="auto">
            <a:xfrm>
              <a:off x="3102771" y="40886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6" name="Straight Connector 201">
              <a:extLst>
                <a:ext uri="{FF2B5EF4-FFF2-40B4-BE49-F238E27FC236}">
                  <a16:creationId xmlns:a16="http://schemas.microsoft.com/office/drawing/2014/main" id="{3204B58C-FE96-443B-BC22-B5C2DF8C9EE6}"/>
                </a:ext>
              </a:extLst>
            </p:cNvPr>
            <p:cNvCxnSpPr>
              <a:cxnSpLocks noChangeShapeType="1"/>
            </p:cNvCxnSpPr>
            <p:nvPr/>
          </p:nvCxnSpPr>
          <p:spPr bwMode="auto">
            <a:xfrm>
              <a:off x="3102771" y="41052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7" name="Straight Connector 202">
              <a:extLst>
                <a:ext uri="{FF2B5EF4-FFF2-40B4-BE49-F238E27FC236}">
                  <a16:creationId xmlns:a16="http://schemas.microsoft.com/office/drawing/2014/main" id="{712B7921-A6B2-479F-AA53-4E0C2A352F97}"/>
                </a:ext>
              </a:extLst>
            </p:cNvPr>
            <p:cNvCxnSpPr>
              <a:cxnSpLocks noChangeShapeType="1"/>
            </p:cNvCxnSpPr>
            <p:nvPr/>
          </p:nvCxnSpPr>
          <p:spPr bwMode="auto">
            <a:xfrm>
              <a:off x="3092059" y="41124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8" name="Straight Connector 203">
              <a:extLst>
                <a:ext uri="{FF2B5EF4-FFF2-40B4-BE49-F238E27FC236}">
                  <a16:creationId xmlns:a16="http://schemas.microsoft.com/office/drawing/2014/main" id="{16B96BAB-FB07-4259-B2B6-0DDEFCC66344}"/>
                </a:ext>
              </a:extLst>
            </p:cNvPr>
            <p:cNvCxnSpPr>
              <a:cxnSpLocks noChangeShapeType="1"/>
            </p:cNvCxnSpPr>
            <p:nvPr/>
          </p:nvCxnSpPr>
          <p:spPr bwMode="auto">
            <a:xfrm>
              <a:off x="3092059" y="41290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09" name="Straight Connector 204">
              <a:extLst>
                <a:ext uri="{FF2B5EF4-FFF2-40B4-BE49-F238E27FC236}">
                  <a16:creationId xmlns:a16="http://schemas.microsoft.com/office/drawing/2014/main" id="{2974EDF9-FCC8-41BD-8F71-C08774C548AE}"/>
                </a:ext>
              </a:extLst>
            </p:cNvPr>
            <p:cNvCxnSpPr>
              <a:cxnSpLocks noChangeShapeType="1"/>
            </p:cNvCxnSpPr>
            <p:nvPr/>
          </p:nvCxnSpPr>
          <p:spPr bwMode="auto">
            <a:xfrm>
              <a:off x="3086104" y="41386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0" name="Straight Connector 205">
              <a:extLst>
                <a:ext uri="{FF2B5EF4-FFF2-40B4-BE49-F238E27FC236}">
                  <a16:creationId xmlns:a16="http://schemas.microsoft.com/office/drawing/2014/main" id="{8F46C581-F7AD-4CFD-8849-6407ED3126DA}"/>
                </a:ext>
              </a:extLst>
            </p:cNvPr>
            <p:cNvCxnSpPr>
              <a:cxnSpLocks noChangeShapeType="1"/>
            </p:cNvCxnSpPr>
            <p:nvPr/>
          </p:nvCxnSpPr>
          <p:spPr bwMode="auto">
            <a:xfrm>
              <a:off x="3086104" y="41552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1" name="Straight Connector 206">
              <a:extLst>
                <a:ext uri="{FF2B5EF4-FFF2-40B4-BE49-F238E27FC236}">
                  <a16:creationId xmlns:a16="http://schemas.microsoft.com/office/drawing/2014/main" id="{F07B2888-34BC-413D-99C7-81FF4F527EA9}"/>
                </a:ext>
              </a:extLst>
            </p:cNvPr>
            <p:cNvCxnSpPr>
              <a:cxnSpLocks noChangeShapeType="1"/>
            </p:cNvCxnSpPr>
            <p:nvPr/>
          </p:nvCxnSpPr>
          <p:spPr bwMode="auto">
            <a:xfrm>
              <a:off x="3063482" y="419817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2" name="Straight Connector 207">
              <a:extLst>
                <a:ext uri="{FF2B5EF4-FFF2-40B4-BE49-F238E27FC236}">
                  <a16:creationId xmlns:a16="http://schemas.microsoft.com/office/drawing/2014/main" id="{22410B15-AD35-42BA-B9A8-D9FECFEE54FF}"/>
                </a:ext>
              </a:extLst>
            </p:cNvPr>
            <p:cNvCxnSpPr>
              <a:cxnSpLocks noChangeShapeType="1"/>
            </p:cNvCxnSpPr>
            <p:nvPr/>
          </p:nvCxnSpPr>
          <p:spPr bwMode="auto">
            <a:xfrm>
              <a:off x="3063482" y="42147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3" name="Straight Connector 208">
              <a:extLst>
                <a:ext uri="{FF2B5EF4-FFF2-40B4-BE49-F238E27FC236}">
                  <a16:creationId xmlns:a16="http://schemas.microsoft.com/office/drawing/2014/main" id="{CEAD3380-D597-493A-8A3E-AAC658646BFF}"/>
                </a:ext>
              </a:extLst>
            </p:cNvPr>
            <p:cNvCxnSpPr>
              <a:cxnSpLocks noChangeShapeType="1"/>
            </p:cNvCxnSpPr>
            <p:nvPr/>
          </p:nvCxnSpPr>
          <p:spPr bwMode="auto">
            <a:xfrm>
              <a:off x="3046815" y="42362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4" name="Straight Connector 209">
              <a:extLst>
                <a:ext uri="{FF2B5EF4-FFF2-40B4-BE49-F238E27FC236}">
                  <a16:creationId xmlns:a16="http://schemas.microsoft.com/office/drawing/2014/main" id="{B7CCF10D-3449-4242-B195-41FB39A669C4}"/>
                </a:ext>
              </a:extLst>
            </p:cNvPr>
            <p:cNvCxnSpPr>
              <a:cxnSpLocks noChangeShapeType="1"/>
            </p:cNvCxnSpPr>
            <p:nvPr/>
          </p:nvCxnSpPr>
          <p:spPr bwMode="auto">
            <a:xfrm>
              <a:off x="3046815" y="42528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5" name="Straight Connector 210">
              <a:extLst>
                <a:ext uri="{FF2B5EF4-FFF2-40B4-BE49-F238E27FC236}">
                  <a16:creationId xmlns:a16="http://schemas.microsoft.com/office/drawing/2014/main" id="{CE21DBEC-72CE-41AD-8129-7B18DDC98647}"/>
                </a:ext>
              </a:extLst>
            </p:cNvPr>
            <p:cNvCxnSpPr>
              <a:cxnSpLocks noChangeShapeType="1"/>
            </p:cNvCxnSpPr>
            <p:nvPr/>
          </p:nvCxnSpPr>
          <p:spPr bwMode="auto">
            <a:xfrm>
              <a:off x="3080149" y="41565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6" name="Straight Connector 211">
              <a:extLst>
                <a:ext uri="{FF2B5EF4-FFF2-40B4-BE49-F238E27FC236}">
                  <a16:creationId xmlns:a16="http://schemas.microsoft.com/office/drawing/2014/main" id="{90C4F5AE-BD16-4D66-808D-6CDC7AC89ED5}"/>
                </a:ext>
              </a:extLst>
            </p:cNvPr>
            <p:cNvCxnSpPr>
              <a:cxnSpLocks noChangeShapeType="1"/>
            </p:cNvCxnSpPr>
            <p:nvPr/>
          </p:nvCxnSpPr>
          <p:spPr bwMode="auto">
            <a:xfrm>
              <a:off x="3080149" y="417316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7" name="Straight Connector 212">
              <a:extLst>
                <a:ext uri="{FF2B5EF4-FFF2-40B4-BE49-F238E27FC236}">
                  <a16:creationId xmlns:a16="http://schemas.microsoft.com/office/drawing/2014/main" id="{AB4C4F5E-EC68-48B2-A468-717D7883C7EA}"/>
                </a:ext>
              </a:extLst>
            </p:cNvPr>
            <p:cNvCxnSpPr>
              <a:cxnSpLocks noChangeShapeType="1"/>
            </p:cNvCxnSpPr>
            <p:nvPr/>
          </p:nvCxnSpPr>
          <p:spPr bwMode="auto">
            <a:xfrm>
              <a:off x="3071820" y="416962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8" name="Straight Connector 213">
              <a:extLst>
                <a:ext uri="{FF2B5EF4-FFF2-40B4-BE49-F238E27FC236}">
                  <a16:creationId xmlns:a16="http://schemas.microsoft.com/office/drawing/2014/main" id="{6878254D-2CEE-4951-B1B5-067CADDF9AF5}"/>
                </a:ext>
              </a:extLst>
            </p:cNvPr>
            <p:cNvCxnSpPr>
              <a:cxnSpLocks noChangeShapeType="1"/>
            </p:cNvCxnSpPr>
            <p:nvPr/>
          </p:nvCxnSpPr>
          <p:spPr bwMode="auto">
            <a:xfrm>
              <a:off x="3071820" y="41862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19" name="Straight Connector 214">
              <a:extLst>
                <a:ext uri="{FF2B5EF4-FFF2-40B4-BE49-F238E27FC236}">
                  <a16:creationId xmlns:a16="http://schemas.microsoft.com/office/drawing/2014/main" id="{3DC03258-009B-4C00-9470-77909F15316D}"/>
                </a:ext>
              </a:extLst>
            </p:cNvPr>
            <p:cNvCxnSpPr>
              <a:cxnSpLocks noChangeShapeType="1"/>
            </p:cNvCxnSpPr>
            <p:nvPr/>
          </p:nvCxnSpPr>
          <p:spPr bwMode="auto">
            <a:xfrm>
              <a:off x="3057527" y="42053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0" name="Straight Connector 215">
              <a:extLst>
                <a:ext uri="{FF2B5EF4-FFF2-40B4-BE49-F238E27FC236}">
                  <a16:creationId xmlns:a16="http://schemas.microsoft.com/office/drawing/2014/main" id="{6077288E-86F4-409B-B835-AD32F4580D25}"/>
                </a:ext>
              </a:extLst>
            </p:cNvPr>
            <p:cNvCxnSpPr>
              <a:cxnSpLocks noChangeShapeType="1"/>
            </p:cNvCxnSpPr>
            <p:nvPr/>
          </p:nvCxnSpPr>
          <p:spPr bwMode="auto">
            <a:xfrm>
              <a:off x="3057527" y="42219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1" name="Straight Connector 216">
              <a:extLst>
                <a:ext uri="{FF2B5EF4-FFF2-40B4-BE49-F238E27FC236}">
                  <a16:creationId xmlns:a16="http://schemas.microsoft.com/office/drawing/2014/main" id="{8EB06A30-F9EA-4661-88CF-92CECB4C5DCF}"/>
                </a:ext>
              </a:extLst>
            </p:cNvPr>
            <p:cNvCxnSpPr>
              <a:cxnSpLocks noChangeShapeType="1"/>
            </p:cNvCxnSpPr>
            <p:nvPr/>
          </p:nvCxnSpPr>
          <p:spPr bwMode="auto">
            <a:xfrm>
              <a:off x="3001571" y="44648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2" name="Straight Connector 217">
              <a:extLst>
                <a:ext uri="{FF2B5EF4-FFF2-40B4-BE49-F238E27FC236}">
                  <a16:creationId xmlns:a16="http://schemas.microsoft.com/office/drawing/2014/main" id="{874B7D54-93E0-441D-865F-735B019DF85D}"/>
                </a:ext>
              </a:extLst>
            </p:cNvPr>
            <p:cNvCxnSpPr>
              <a:cxnSpLocks noChangeShapeType="1"/>
            </p:cNvCxnSpPr>
            <p:nvPr/>
          </p:nvCxnSpPr>
          <p:spPr bwMode="auto">
            <a:xfrm>
              <a:off x="3012283" y="442668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3" name="Straight Connector 218">
              <a:extLst>
                <a:ext uri="{FF2B5EF4-FFF2-40B4-BE49-F238E27FC236}">
                  <a16:creationId xmlns:a16="http://schemas.microsoft.com/office/drawing/2014/main" id="{BCE32634-3588-41AB-9990-88DC14D0B9CF}"/>
                </a:ext>
              </a:extLst>
            </p:cNvPr>
            <p:cNvCxnSpPr>
              <a:cxnSpLocks noChangeShapeType="1"/>
            </p:cNvCxnSpPr>
            <p:nvPr/>
          </p:nvCxnSpPr>
          <p:spPr bwMode="auto">
            <a:xfrm>
              <a:off x="3012283" y="440287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4" name="Straight Connector 219">
              <a:extLst>
                <a:ext uri="{FF2B5EF4-FFF2-40B4-BE49-F238E27FC236}">
                  <a16:creationId xmlns:a16="http://schemas.microsoft.com/office/drawing/2014/main" id="{2CBCFD7C-0C44-4418-A90C-4E8BBEF00653}"/>
                </a:ext>
              </a:extLst>
            </p:cNvPr>
            <p:cNvCxnSpPr>
              <a:cxnSpLocks noChangeShapeType="1"/>
            </p:cNvCxnSpPr>
            <p:nvPr/>
          </p:nvCxnSpPr>
          <p:spPr bwMode="auto">
            <a:xfrm>
              <a:off x="3012283" y="43743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5" name="Straight Connector 220">
              <a:extLst>
                <a:ext uri="{FF2B5EF4-FFF2-40B4-BE49-F238E27FC236}">
                  <a16:creationId xmlns:a16="http://schemas.microsoft.com/office/drawing/2014/main" id="{8FC91596-1BCF-42C6-BCAD-27946AE1C5C6}"/>
                </a:ext>
              </a:extLst>
            </p:cNvPr>
            <p:cNvCxnSpPr>
              <a:cxnSpLocks noChangeShapeType="1"/>
            </p:cNvCxnSpPr>
            <p:nvPr/>
          </p:nvCxnSpPr>
          <p:spPr bwMode="auto">
            <a:xfrm>
              <a:off x="3018242" y="43553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6" name="Straight Connector 221">
              <a:extLst>
                <a:ext uri="{FF2B5EF4-FFF2-40B4-BE49-F238E27FC236}">
                  <a16:creationId xmlns:a16="http://schemas.microsoft.com/office/drawing/2014/main" id="{1050F59A-60D2-4429-9E20-360E79FF0341}"/>
                </a:ext>
              </a:extLst>
            </p:cNvPr>
            <p:cNvCxnSpPr>
              <a:cxnSpLocks noChangeShapeType="1"/>
            </p:cNvCxnSpPr>
            <p:nvPr/>
          </p:nvCxnSpPr>
          <p:spPr bwMode="auto">
            <a:xfrm>
              <a:off x="3018242" y="433387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7" name="Straight Connector 222">
              <a:extLst>
                <a:ext uri="{FF2B5EF4-FFF2-40B4-BE49-F238E27FC236}">
                  <a16:creationId xmlns:a16="http://schemas.microsoft.com/office/drawing/2014/main" id="{D58799CF-DBC8-4D75-81DE-05AFF3944174}"/>
                </a:ext>
              </a:extLst>
            </p:cNvPr>
            <p:cNvCxnSpPr>
              <a:cxnSpLocks noChangeShapeType="1"/>
            </p:cNvCxnSpPr>
            <p:nvPr/>
          </p:nvCxnSpPr>
          <p:spPr bwMode="auto">
            <a:xfrm>
              <a:off x="3026576" y="43124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8" name="Straight Connector 223">
              <a:extLst>
                <a:ext uri="{FF2B5EF4-FFF2-40B4-BE49-F238E27FC236}">
                  <a16:creationId xmlns:a16="http://schemas.microsoft.com/office/drawing/2014/main" id="{E90D17F7-3B36-41D5-9C62-2E167BD665FC}"/>
                </a:ext>
              </a:extLst>
            </p:cNvPr>
            <p:cNvCxnSpPr>
              <a:cxnSpLocks noChangeShapeType="1"/>
            </p:cNvCxnSpPr>
            <p:nvPr/>
          </p:nvCxnSpPr>
          <p:spPr bwMode="auto">
            <a:xfrm>
              <a:off x="3033722" y="42886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929" name="Straight Connector 224">
              <a:extLst>
                <a:ext uri="{FF2B5EF4-FFF2-40B4-BE49-F238E27FC236}">
                  <a16:creationId xmlns:a16="http://schemas.microsoft.com/office/drawing/2014/main" id="{37253377-A110-47AC-832A-7E9D957CBF70}"/>
                </a:ext>
              </a:extLst>
            </p:cNvPr>
            <p:cNvCxnSpPr>
              <a:cxnSpLocks noChangeShapeType="1"/>
            </p:cNvCxnSpPr>
            <p:nvPr/>
          </p:nvCxnSpPr>
          <p:spPr bwMode="auto">
            <a:xfrm>
              <a:off x="3040864" y="427668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1" name="Group 225">
            <a:extLst>
              <a:ext uri="{FF2B5EF4-FFF2-40B4-BE49-F238E27FC236}">
                <a16:creationId xmlns:a16="http://schemas.microsoft.com/office/drawing/2014/main" id="{0707986A-172D-426D-B863-7544CCB923DF}"/>
              </a:ext>
            </a:extLst>
          </p:cNvPr>
          <p:cNvGrpSpPr>
            <a:grpSpLocks/>
          </p:cNvGrpSpPr>
          <p:nvPr/>
        </p:nvGrpSpPr>
        <p:grpSpPr bwMode="auto">
          <a:xfrm>
            <a:off x="4470402" y="3825875"/>
            <a:ext cx="174625" cy="1143000"/>
            <a:chOff x="3245647" y="3679011"/>
            <a:chExt cx="142875" cy="935802"/>
          </a:xfrm>
        </p:grpSpPr>
        <p:cxnSp>
          <p:nvCxnSpPr>
            <p:cNvPr id="34876" name="Straight Connector 226">
              <a:extLst>
                <a:ext uri="{FF2B5EF4-FFF2-40B4-BE49-F238E27FC236}">
                  <a16:creationId xmlns:a16="http://schemas.microsoft.com/office/drawing/2014/main" id="{B525C38E-B8AC-4379-9A29-DB353800DFDC}"/>
                </a:ext>
              </a:extLst>
            </p:cNvPr>
            <p:cNvCxnSpPr>
              <a:cxnSpLocks noChangeShapeType="1"/>
            </p:cNvCxnSpPr>
            <p:nvPr/>
          </p:nvCxnSpPr>
          <p:spPr bwMode="auto">
            <a:xfrm>
              <a:off x="3343278" y="36790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7" name="Straight Connector 227">
              <a:extLst>
                <a:ext uri="{FF2B5EF4-FFF2-40B4-BE49-F238E27FC236}">
                  <a16:creationId xmlns:a16="http://schemas.microsoft.com/office/drawing/2014/main" id="{86A74AB7-949B-4BAA-A81C-F35472983C4E}"/>
                </a:ext>
              </a:extLst>
            </p:cNvPr>
            <p:cNvCxnSpPr>
              <a:cxnSpLocks noChangeShapeType="1"/>
            </p:cNvCxnSpPr>
            <p:nvPr/>
          </p:nvCxnSpPr>
          <p:spPr bwMode="auto">
            <a:xfrm>
              <a:off x="3245647" y="461481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8" name="Straight Connector 228">
              <a:extLst>
                <a:ext uri="{FF2B5EF4-FFF2-40B4-BE49-F238E27FC236}">
                  <a16:creationId xmlns:a16="http://schemas.microsoft.com/office/drawing/2014/main" id="{15780E16-329D-43C1-85F3-DD155AE3940C}"/>
                </a:ext>
              </a:extLst>
            </p:cNvPr>
            <p:cNvCxnSpPr>
              <a:cxnSpLocks noChangeShapeType="1"/>
            </p:cNvCxnSpPr>
            <p:nvPr/>
          </p:nvCxnSpPr>
          <p:spPr bwMode="auto">
            <a:xfrm>
              <a:off x="3268269" y="451956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9" name="Straight Connector 229">
              <a:extLst>
                <a:ext uri="{FF2B5EF4-FFF2-40B4-BE49-F238E27FC236}">
                  <a16:creationId xmlns:a16="http://schemas.microsoft.com/office/drawing/2014/main" id="{CD37A4B6-AB72-4DEB-9C6D-FFA160F5C1D1}"/>
                </a:ext>
              </a:extLst>
            </p:cNvPr>
            <p:cNvCxnSpPr>
              <a:cxnSpLocks noChangeShapeType="1"/>
            </p:cNvCxnSpPr>
            <p:nvPr/>
          </p:nvCxnSpPr>
          <p:spPr bwMode="auto">
            <a:xfrm>
              <a:off x="3268269" y="44648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0" name="Straight Connector 230">
              <a:extLst>
                <a:ext uri="{FF2B5EF4-FFF2-40B4-BE49-F238E27FC236}">
                  <a16:creationId xmlns:a16="http://schemas.microsoft.com/office/drawing/2014/main" id="{A6E4506F-3198-437F-A5A9-0174CB8D7AFA}"/>
                </a:ext>
              </a:extLst>
            </p:cNvPr>
            <p:cNvCxnSpPr>
              <a:cxnSpLocks noChangeShapeType="1"/>
            </p:cNvCxnSpPr>
            <p:nvPr/>
          </p:nvCxnSpPr>
          <p:spPr bwMode="auto">
            <a:xfrm>
              <a:off x="3313513" y="415282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1" name="Straight Connector 231">
              <a:extLst>
                <a:ext uri="{FF2B5EF4-FFF2-40B4-BE49-F238E27FC236}">
                  <a16:creationId xmlns:a16="http://schemas.microsoft.com/office/drawing/2014/main" id="{82E4BB7D-98D6-4D44-AF93-8F8ADFF64A83}"/>
                </a:ext>
              </a:extLst>
            </p:cNvPr>
            <p:cNvCxnSpPr>
              <a:cxnSpLocks noChangeShapeType="1"/>
            </p:cNvCxnSpPr>
            <p:nvPr/>
          </p:nvCxnSpPr>
          <p:spPr bwMode="auto">
            <a:xfrm>
              <a:off x="3313513" y="414326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2" name="Straight Connector 232">
              <a:extLst>
                <a:ext uri="{FF2B5EF4-FFF2-40B4-BE49-F238E27FC236}">
                  <a16:creationId xmlns:a16="http://schemas.microsoft.com/office/drawing/2014/main" id="{86C37843-D1D8-4D1C-B54A-CB6E6C43EB84}"/>
                </a:ext>
              </a:extLst>
            </p:cNvPr>
            <p:cNvCxnSpPr>
              <a:cxnSpLocks noChangeShapeType="1"/>
            </p:cNvCxnSpPr>
            <p:nvPr/>
          </p:nvCxnSpPr>
          <p:spPr bwMode="auto">
            <a:xfrm>
              <a:off x="3330189" y="411940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3" name="Straight Connector 233">
              <a:extLst>
                <a:ext uri="{FF2B5EF4-FFF2-40B4-BE49-F238E27FC236}">
                  <a16:creationId xmlns:a16="http://schemas.microsoft.com/office/drawing/2014/main" id="{942E14C0-5ED8-42F3-B5DB-19B1975B36D2}"/>
                </a:ext>
              </a:extLst>
            </p:cNvPr>
            <p:cNvCxnSpPr>
              <a:cxnSpLocks noChangeShapeType="1"/>
            </p:cNvCxnSpPr>
            <p:nvPr/>
          </p:nvCxnSpPr>
          <p:spPr bwMode="auto">
            <a:xfrm>
              <a:off x="3336135" y="41076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4" name="Straight Connector 234">
              <a:extLst>
                <a:ext uri="{FF2B5EF4-FFF2-40B4-BE49-F238E27FC236}">
                  <a16:creationId xmlns:a16="http://schemas.microsoft.com/office/drawing/2014/main" id="{F1594A9B-9A36-420E-9724-1586BB3B13DE}"/>
                </a:ext>
              </a:extLst>
            </p:cNvPr>
            <p:cNvCxnSpPr>
              <a:cxnSpLocks noChangeShapeType="1"/>
            </p:cNvCxnSpPr>
            <p:nvPr/>
          </p:nvCxnSpPr>
          <p:spPr bwMode="auto">
            <a:xfrm>
              <a:off x="3343278" y="40862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5" name="Straight Connector 235">
              <a:extLst>
                <a:ext uri="{FF2B5EF4-FFF2-40B4-BE49-F238E27FC236}">
                  <a16:creationId xmlns:a16="http://schemas.microsoft.com/office/drawing/2014/main" id="{C5936A0D-EE66-4F02-BD38-56A51B368AB1}"/>
                </a:ext>
              </a:extLst>
            </p:cNvPr>
            <p:cNvCxnSpPr>
              <a:cxnSpLocks noChangeShapeType="1"/>
            </p:cNvCxnSpPr>
            <p:nvPr/>
          </p:nvCxnSpPr>
          <p:spPr bwMode="auto">
            <a:xfrm>
              <a:off x="3343278" y="407909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6" name="Straight Connector 236">
              <a:extLst>
                <a:ext uri="{FF2B5EF4-FFF2-40B4-BE49-F238E27FC236}">
                  <a16:creationId xmlns:a16="http://schemas.microsoft.com/office/drawing/2014/main" id="{1F0E4311-0BA3-450F-8B8A-EF92F8B46681}"/>
                </a:ext>
              </a:extLst>
            </p:cNvPr>
            <p:cNvCxnSpPr>
              <a:cxnSpLocks noChangeShapeType="1"/>
            </p:cNvCxnSpPr>
            <p:nvPr/>
          </p:nvCxnSpPr>
          <p:spPr bwMode="auto">
            <a:xfrm>
              <a:off x="3343278" y="406235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7" name="Straight Connector 237">
              <a:extLst>
                <a:ext uri="{FF2B5EF4-FFF2-40B4-BE49-F238E27FC236}">
                  <a16:creationId xmlns:a16="http://schemas.microsoft.com/office/drawing/2014/main" id="{36B6CBE5-8D0D-4F81-9BA9-F91049DCE9A0}"/>
                </a:ext>
              </a:extLst>
            </p:cNvPr>
            <p:cNvCxnSpPr>
              <a:cxnSpLocks noChangeShapeType="1"/>
            </p:cNvCxnSpPr>
            <p:nvPr/>
          </p:nvCxnSpPr>
          <p:spPr bwMode="auto">
            <a:xfrm>
              <a:off x="3320656" y="41290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8" name="Straight Connector 238">
              <a:extLst>
                <a:ext uri="{FF2B5EF4-FFF2-40B4-BE49-F238E27FC236}">
                  <a16:creationId xmlns:a16="http://schemas.microsoft.com/office/drawing/2014/main" id="{C2ABA497-30CE-4AEC-AC2A-89099DD62275}"/>
                </a:ext>
              </a:extLst>
            </p:cNvPr>
            <p:cNvCxnSpPr>
              <a:cxnSpLocks noChangeShapeType="1"/>
            </p:cNvCxnSpPr>
            <p:nvPr/>
          </p:nvCxnSpPr>
          <p:spPr bwMode="auto">
            <a:xfrm>
              <a:off x="3302799" y="419098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89" name="Straight Connector 239">
              <a:extLst>
                <a:ext uri="{FF2B5EF4-FFF2-40B4-BE49-F238E27FC236}">
                  <a16:creationId xmlns:a16="http://schemas.microsoft.com/office/drawing/2014/main" id="{35F52453-E1FA-45CB-B22E-A6457FBCD570}"/>
                </a:ext>
              </a:extLst>
            </p:cNvPr>
            <p:cNvCxnSpPr>
              <a:cxnSpLocks noChangeShapeType="1"/>
            </p:cNvCxnSpPr>
            <p:nvPr/>
          </p:nvCxnSpPr>
          <p:spPr bwMode="auto">
            <a:xfrm>
              <a:off x="3296849" y="420287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0" name="Straight Connector 240">
              <a:extLst>
                <a:ext uri="{FF2B5EF4-FFF2-40B4-BE49-F238E27FC236}">
                  <a16:creationId xmlns:a16="http://schemas.microsoft.com/office/drawing/2014/main" id="{C6AD8797-5448-4D7A-A07B-E4E126205766}"/>
                </a:ext>
              </a:extLst>
            </p:cNvPr>
            <p:cNvCxnSpPr>
              <a:cxnSpLocks noChangeShapeType="1"/>
            </p:cNvCxnSpPr>
            <p:nvPr/>
          </p:nvCxnSpPr>
          <p:spPr bwMode="auto">
            <a:xfrm>
              <a:off x="3290891" y="42147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1" name="Straight Connector 241">
              <a:extLst>
                <a:ext uri="{FF2B5EF4-FFF2-40B4-BE49-F238E27FC236}">
                  <a16:creationId xmlns:a16="http://schemas.microsoft.com/office/drawing/2014/main" id="{BAB7D0F0-E806-4A57-BFE4-A2CCDDD51A85}"/>
                </a:ext>
              </a:extLst>
            </p:cNvPr>
            <p:cNvCxnSpPr>
              <a:cxnSpLocks noChangeShapeType="1"/>
            </p:cNvCxnSpPr>
            <p:nvPr/>
          </p:nvCxnSpPr>
          <p:spPr bwMode="auto">
            <a:xfrm>
              <a:off x="3280177" y="42314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2" name="Straight Connector 242">
              <a:extLst>
                <a:ext uri="{FF2B5EF4-FFF2-40B4-BE49-F238E27FC236}">
                  <a16:creationId xmlns:a16="http://schemas.microsoft.com/office/drawing/2014/main" id="{751386C5-4415-4D81-B66A-E8C079DDF988}"/>
                </a:ext>
              </a:extLst>
            </p:cNvPr>
            <p:cNvCxnSpPr>
              <a:cxnSpLocks noChangeShapeType="1"/>
            </p:cNvCxnSpPr>
            <p:nvPr/>
          </p:nvCxnSpPr>
          <p:spPr bwMode="auto">
            <a:xfrm>
              <a:off x="3267085" y="429331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3" name="Straight Connector 243">
              <a:extLst>
                <a:ext uri="{FF2B5EF4-FFF2-40B4-BE49-F238E27FC236}">
                  <a16:creationId xmlns:a16="http://schemas.microsoft.com/office/drawing/2014/main" id="{DCE19518-53B8-4A45-B626-C425B3676C63}"/>
                </a:ext>
              </a:extLst>
            </p:cNvPr>
            <p:cNvCxnSpPr>
              <a:cxnSpLocks noChangeShapeType="1"/>
            </p:cNvCxnSpPr>
            <p:nvPr/>
          </p:nvCxnSpPr>
          <p:spPr bwMode="auto">
            <a:xfrm>
              <a:off x="3268269" y="427898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4" name="Straight Connector 244">
              <a:extLst>
                <a:ext uri="{FF2B5EF4-FFF2-40B4-BE49-F238E27FC236}">
                  <a16:creationId xmlns:a16="http://schemas.microsoft.com/office/drawing/2014/main" id="{C33A06F5-9142-4689-AD0E-EAB4E9DF229E}"/>
                </a:ext>
              </a:extLst>
            </p:cNvPr>
            <p:cNvCxnSpPr>
              <a:cxnSpLocks noChangeShapeType="1"/>
            </p:cNvCxnSpPr>
            <p:nvPr/>
          </p:nvCxnSpPr>
          <p:spPr bwMode="auto">
            <a:xfrm>
              <a:off x="3276612" y="42551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5" name="Straight Connector 245">
              <a:extLst>
                <a:ext uri="{FF2B5EF4-FFF2-40B4-BE49-F238E27FC236}">
                  <a16:creationId xmlns:a16="http://schemas.microsoft.com/office/drawing/2014/main" id="{EC48466A-A00E-4BE3-991F-5E11D6DA786E}"/>
                </a:ext>
              </a:extLst>
            </p:cNvPr>
            <p:cNvCxnSpPr>
              <a:cxnSpLocks noChangeShapeType="1"/>
            </p:cNvCxnSpPr>
            <p:nvPr/>
          </p:nvCxnSpPr>
          <p:spPr bwMode="auto">
            <a:xfrm>
              <a:off x="3343278" y="402409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6" name="Straight Connector 246">
              <a:extLst>
                <a:ext uri="{FF2B5EF4-FFF2-40B4-BE49-F238E27FC236}">
                  <a16:creationId xmlns:a16="http://schemas.microsoft.com/office/drawing/2014/main" id="{81EBB5B5-48EC-4356-AA13-675673331AEF}"/>
                </a:ext>
              </a:extLst>
            </p:cNvPr>
            <p:cNvCxnSpPr>
              <a:cxnSpLocks noChangeShapeType="1"/>
            </p:cNvCxnSpPr>
            <p:nvPr/>
          </p:nvCxnSpPr>
          <p:spPr bwMode="auto">
            <a:xfrm>
              <a:off x="3343278" y="399313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7" name="Straight Connector 247">
              <a:extLst>
                <a:ext uri="{FF2B5EF4-FFF2-40B4-BE49-F238E27FC236}">
                  <a16:creationId xmlns:a16="http://schemas.microsoft.com/office/drawing/2014/main" id="{048A6EEF-546E-49C0-BFD6-6EDB4130F97C}"/>
                </a:ext>
              </a:extLst>
            </p:cNvPr>
            <p:cNvCxnSpPr>
              <a:cxnSpLocks noChangeShapeType="1"/>
            </p:cNvCxnSpPr>
            <p:nvPr/>
          </p:nvCxnSpPr>
          <p:spPr bwMode="auto">
            <a:xfrm>
              <a:off x="3343278" y="39540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98" name="Straight Connector 248">
              <a:extLst>
                <a:ext uri="{FF2B5EF4-FFF2-40B4-BE49-F238E27FC236}">
                  <a16:creationId xmlns:a16="http://schemas.microsoft.com/office/drawing/2014/main" id="{20966640-2C6F-4B79-92F4-EEEEB6299A4C}"/>
                </a:ext>
              </a:extLst>
            </p:cNvPr>
            <p:cNvCxnSpPr>
              <a:cxnSpLocks noChangeShapeType="1"/>
            </p:cNvCxnSpPr>
            <p:nvPr/>
          </p:nvCxnSpPr>
          <p:spPr bwMode="auto">
            <a:xfrm>
              <a:off x="3343278" y="3907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2" name="Group 249">
            <a:extLst>
              <a:ext uri="{FF2B5EF4-FFF2-40B4-BE49-F238E27FC236}">
                <a16:creationId xmlns:a16="http://schemas.microsoft.com/office/drawing/2014/main" id="{FC1BB4D6-DD99-42BC-A378-66F9CBF4C012}"/>
              </a:ext>
            </a:extLst>
          </p:cNvPr>
          <p:cNvGrpSpPr>
            <a:grpSpLocks/>
          </p:cNvGrpSpPr>
          <p:nvPr/>
        </p:nvGrpSpPr>
        <p:grpSpPr bwMode="auto">
          <a:xfrm>
            <a:off x="5407027" y="3416300"/>
            <a:ext cx="187325" cy="1557338"/>
            <a:chOff x="4012409" y="3343255"/>
            <a:chExt cx="153594" cy="1275170"/>
          </a:xfrm>
        </p:grpSpPr>
        <p:cxnSp>
          <p:nvCxnSpPr>
            <p:cNvPr id="34842" name="Straight Connector 250">
              <a:extLst>
                <a:ext uri="{FF2B5EF4-FFF2-40B4-BE49-F238E27FC236}">
                  <a16:creationId xmlns:a16="http://schemas.microsoft.com/office/drawing/2014/main" id="{4DDB2163-3495-418F-9AC9-1514A8BC5CBE}"/>
                </a:ext>
              </a:extLst>
            </p:cNvPr>
            <p:cNvCxnSpPr>
              <a:cxnSpLocks noChangeShapeType="1"/>
            </p:cNvCxnSpPr>
            <p:nvPr/>
          </p:nvCxnSpPr>
          <p:spPr bwMode="auto">
            <a:xfrm>
              <a:off x="4117184" y="37718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3" name="Straight Connector 251">
              <a:extLst>
                <a:ext uri="{FF2B5EF4-FFF2-40B4-BE49-F238E27FC236}">
                  <a16:creationId xmlns:a16="http://schemas.microsoft.com/office/drawing/2014/main" id="{3ACD29E1-4B00-49CC-B29C-E4030911B6E4}"/>
                </a:ext>
              </a:extLst>
            </p:cNvPr>
            <p:cNvCxnSpPr>
              <a:cxnSpLocks noChangeShapeType="1"/>
            </p:cNvCxnSpPr>
            <p:nvPr/>
          </p:nvCxnSpPr>
          <p:spPr bwMode="auto">
            <a:xfrm>
              <a:off x="4120759" y="33432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4" name="Straight Connector 252">
              <a:extLst>
                <a:ext uri="{FF2B5EF4-FFF2-40B4-BE49-F238E27FC236}">
                  <a16:creationId xmlns:a16="http://schemas.microsoft.com/office/drawing/2014/main" id="{8FA66AA2-71B4-4744-B540-B6F57146DC02}"/>
                </a:ext>
              </a:extLst>
            </p:cNvPr>
            <p:cNvCxnSpPr>
              <a:cxnSpLocks noChangeShapeType="1"/>
            </p:cNvCxnSpPr>
            <p:nvPr/>
          </p:nvCxnSpPr>
          <p:spPr bwMode="auto">
            <a:xfrm>
              <a:off x="4117184" y="39540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5" name="Straight Connector 253">
              <a:extLst>
                <a:ext uri="{FF2B5EF4-FFF2-40B4-BE49-F238E27FC236}">
                  <a16:creationId xmlns:a16="http://schemas.microsoft.com/office/drawing/2014/main" id="{0FABF1C4-DE29-446D-AE0D-330349BD0D48}"/>
                </a:ext>
              </a:extLst>
            </p:cNvPr>
            <p:cNvCxnSpPr>
              <a:cxnSpLocks noChangeShapeType="1"/>
            </p:cNvCxnSpPr>
            <p:nvPr/>
          </p:nvCxnSpPr>
          <p:spPr bwMode="auto">
            <a:xfrm>
              <a:off x="4117184" y="399930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6" name="Straight Connector 254">
              <a:extLst>
                <a:ext uri="{FF2B5EF4-FFF2-40B4-BE49-F238E27FC236}">
                  <a16:creationId xmlns:a16="http://schemas.microsoft.com/office/drawing/2014/main" id="{547CE699-15DB-4375-BE08-5DDB5BF8B1BA}"/>
                </a:ext>
              </a:extLst>
            </p:cNvPr>
            <p:cNvCxnSpPr>
              <a:cxnSpLocks noChangeShapeType="1"/>
            </p:cNvCxnSpPr>
            <p:nvPr/>
          </p:nvCxnSpPr>
          <p:spPr bwMode="auto">
            <a:xfrm>
              <a:off x="4012409" y="461842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7" name="Straight Connector 255">
              <a:extLst>
                <a:ext uri="{FF2B5EF4-FFF2-40B4-BE49-F238E27FC236}">
                  <a16:creationId xmlns:a16="http://schemas.microsoft.com/office/drawing/2014/main" id="{4E786D92-81F1-4789-8E4B-1B91EE130B9F}"/>
                </a:ext>
              </a:extLst>
            </p:cNvPr>
            <p:cNvCxnSpPr>
              <a:cxnSpLocks noChangeShapeType="1"/>
            </p:cNvCxnSpPr>
            <p:nvPr/>
          </p:nvCxnSpPr>
          <p:spPr bwMode="auto">
            <a:xfrm>
              <a:off x="4012409" y="45255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8" name="Straight Connector 256">
              <a:extLst>
                <a:ext uri="{FF2B5EF4-FFF2-40B4-BE49-F238E27FC236}">
                  <a16:creationId xmlns:a16="http://schemas.microsoft.com/office/drawing/2014/main" id="{1760981E-D4E5-4524-BF29-E8000BC285FC}"/>
                </a:ext>
              </a:extLst>
            </p:cNvPr>
            <p:cNvCxnSpPr>
              <a:cxnSpLocks noChangeShapeType="1"/>
            </p:cNvCxnSpPr>
            <p:nvPr/>
          </p:nvCxnSpPr>
          <p:spPr bwMode="auto">
            <a:xfrm>
              <a:off x="4013602" y="44648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9" name="Straight Connector 257">
              <a:extLst>
                <a:ext uri="{FF2B5EF4-FFF2-40B4-BE49-F238E27FC236}">
                  <a16:creationId xmlns:a16="http://schemas.microsoft.com/office/drawing/2014/main" id="{236D2D24-775D-435A-B8C6-8803507A22AC}"/>
                </a:ext>
              </a:extLst>
            </p:cNvPr>
            <p:cNvCxnSpPr>
              <a:cxnSpLocks noChangeShapeType="1"/>
            </p:cNvCxnSpPr>
            <p:nvPr/>
          </p:nvCxnSpPr>
          <p:spPr bwMode="auto">
            <a:xfrm>
              <a:off x="4013602" y="44267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0" name="Straight Connector 258">
              <a:extLst>
                <a:ext uri="{FF2B5EF4-FFF2-40B4-BE49-F238E27FC236}">
                  <a16:creationId xmlns:a16="http://schemas.microsoft.com/office/drawing/2014/main" id="{09946B09-2AE7-45C0-9700-4B71C617202F}"/>
                </a:ext>
              </a:extLst>
            </p:cNvPr>
            <p:cNvCxnSpPr>
              <a:cxnSpLocks noChangeShapeType="1"/>
            </p:cNvCxnSpPr>
            <p:nvPr/>
          </p:nvCxnSpPr>
          <p:spPr bwMode="auto">
            <a:xfrm>
              <a:off x="4015988" y="439573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1" name="Straight Connector 259">
              <a:extLst>
                <a:ext uri="{FF2B5EF4-FFF2-40B4-BE49-F238E27FC236}">
                  <a16:creationId xmlns:a16="http://schemas.microsoft.com/office/drawing/2014/main" id="{4F32DA86-7231-4ED8-A570-0F044E4AAA45}"/>
                </a:ext>
              </a:extLst>
            </p:cNvPr>
            <p:cNvCxnSpPr>
              <a:cxnSpLocks noChangeShapeType="1"/>
            </p:cNvCxnSpPr>
            <p:nvPr/>
          </p:nvCxnSpPr>
          <p:spPr bwMode="auto">
            <a:xfrm>
              <a:off x="4020750" y="437191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2" name="Straight Connector 260">
              <a:extLst>
                <a:ext uri="{FF2B5EF4-FFF2-40B4-BE49-F238E27FC236}">
                  <a16:creationId xmlns:a16="http://schemas.microsoft.com/office/drawing/2014/main" id="{40DE1059-6BCE-4E4C-B35D-A89B0990F391}"/>
                </a:ext>
              </a:extLst>
            </p:cNvPr>
            <p:cNvCxnSpPr>
              <a:cxnSpLocks noChangeShapeType="1"/>
            </p:cNvCxnSpPr>
            <p:nvPr/>
          </p:nvCxnSpPr>
          <p:spPr bwMode="auto">
            <a:xfrm>
              <a:off x="4023141" y="43505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3" name="Straight Connector 261">
              <a:extLst>
                <a:ext uri="{FF2B5EF4-FFF2-40B4-BE49-F238E27FC236}">
                  <a16:creationId xmlns:a16="http://schemas.microsoft.com/office/drawing/2014/main" id="{16FB0A0C-89E4-4CBA-B63F-E78DF21C9280}"/>
                </a:ext>
              </a:extLst>
            </p:cNvPr>
            <p:cNvCxnSpPr>
              <a:cxnSpLocks noChangeShapeType="1"/>
            </p:cNvCxnSpPr>
            <p:nvPr/>
          </p:nvCxnSpPr>
          <p:spPr bwMode="auto">
            <a:xfrm>
              <a:off x="4023141" y="43291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4" name="Straight Connector 262">
              <a:extLst>
                <a:ext uri="{FF2B5EF4-FFF2-40B4-BE49-F238E27FC236}">
                  <a16:creationId xmlns:a16="http://schemas.microsoft.com/office/drawing/2014/main" id="{4153B7A9-F9A1-46DB-88DE-C6E19CA5F4B2}"/>
                </a:ext>
              </a:extLst>
            </p:cNvPr>
            <p:cNvCxnSpPr>
              <a:cxnSpLocks noChangeShapeType="1"/>
            </p:cNvCxnSpPr>
            <p:nvPr/>
          </p:nvCxnSpPr>
          <p:spPr bwMode="auto">
            <a:xfrm>
              <a:off x="4023141" y="430767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5" name="Straight Connector 263">
              <a:extLst>
                <a:ext uri="{FF2B5EF4-FFF2-40B4-BE49-F238E27FC236}">
                  <a16:creationId xmlns:a16="http://schemas.microsoft.com/office/drawing/2014/main" id="{A0A45AE7-DC6C-45E9-A4AA-9CF348ED95D3}"/>
                </a:ext>
              </a:extLst>
            </p:cNvPr>
            <p:cNvCxnSpPr>
              <a:cxnSpLocks noChangeShapeType="1"/>
            </p:cNvCxnSpPr>
            <p:nvPr/>
          </p:nvCxnSpPr>
          <p:spPr bwMode="auto">
            <a:xfrm>
              <a:off x="4023141" y="42790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6" name="Straight Connector 264">
              <a:extLst>
                <a:ext uri="{FF2B5EF4-FFF2-40B4-BE49-F238E27FC236}">
                  <a16:creationId xmlns:a16="http://schemas.microsoft.com/office/drawing/2014/main" id="{B988154F-777B-4D87-A216-DBBDD6EDE6E0}"/>
                </a:ext>
              </a:extLst>
            </p:cNvPr>
            <p:cNvCxnSpPr>
              <a:cxnSpLocks noChangeShapeType="1"/>
            </p:cNvCxnSpPr>
            <p:nvPr/>
          </p:nvCxnSpPr>
          <p:spPr bwMode="auto">
            <a:xfrm>
              <a:off x="4023141" y="426698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7" name="Straight Connector 265">
              <a:extLst>
                <a:ext uri="{FF2B5EF4-FFF2-40B4-BE49-F238E27FC236}">
                  <a16:creationId xmlns:a16="http://schemas.microsoft.com/office/drawing/2014/main" id="{EB4C7F98-E348-435A-93DB-C1B1C588E9EF}"/>
                </a:ext>
              </a:extLst>
            </p:cNvPr>
            <p:cNvCxnSpPr>
              <a:cxnSpLocks noChangeShapeType="1"/>
            </p:cNvCxnSpPr>
            <p:nvPr/>
          </p:nvCxnSpPr>
          <p:spPr bwMode="auto">
            <a:xfrm>
              <a:off x="4027906" y="42551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8" name="Straight Connector 266">
              <a:extLst>
                <a:ext uri="{FF2B5EF4-FFF2-40B4-BE49-F238E27FC236}">
                  <a16:creationId xmlns:a16="http://schemas.microsoft.com/office/drawing/2014/main" id="{41E13055-3371-44E6-9351-BF0250951222}"/>
                </a:ext>
              </a:extLst>
            </p:cNvPr>
            <p:cNvCxnSpPr>
              <a:cxnSpLocks noChangeShapeType="1"/>
            </p:cNvCxnSpPr>
            <p:nvPr/>
          </p:nvCxnSpPr>
          <p:spPr bwMode="auto">
            <a:xfrm>
              <a:off x="4027906" y="42362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59" name="Straight Connector 267">
              <a:extLst>
                <a:ext uri="{FF2B5EF4-FFF2-40B4-BE49-F238E27FC236}">
                  <a16:creationId xmlns:a16="http://schemas.microsoft.com/office/drawing/2014/main" id="{AC110107-93AE-4153-822B-8CA7D0EA7489}"/>
                </a:ext>
              </a:extLst>
            </p:cNvPr>
            <p:cNvCxnSpPr>
              <a:cxnSpLocks noChangeShapeType="1"/>
            </p:cNvCxnSpPr>
            <p:nvPr/>
          </p:nvCxnSpPr>
          <p:spPr bwMode="auto">
            <a:xfrm>
              <a:off x="4033869" y="420045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0" name="Straight Connector 268">
              <a:extLst>
                <a:ext uri="{FF2B5EF4-FFF2-40B4-BE49-F238E27FC236}">
                  <a16:creationId xmlns:a16="http://schemas.microsoft.com/office/drawing/2014/main" id="{A045D608-C65C-4E93-8E68-93F8566BB676}"/>
                </a:ext>
              </a:extLst>
            </p:cNvPr>
            <p:cNvCxnSpPr>
              <a:cxnSpLocks noChangeShapeType="1"/>
            </p:cNvCxnSpPr>
            <p:nvPr/>
          </p:nvCxnSpPr>
          <p:spPr bwMode="auto">
            <a:xfrm>
              <a:off x="4031491" y="42218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1" name="Straight Connector 269">
              <a:extLst>
                <a:ext uri="{FF2B5EF4-FFF2-40B4-BE49-F238E27FC236}">
                  <a16:creationId xmlns:a16="http://schemas.microsoft.com/office/drawing/2014/main" id="{683560BD-F580-4A02-BF3B-DC18522EDEBF}"/>
                </a:ext>
              </a:extLst>
            </p:cNvPr>
            <p:cNvCxnSpPr>
              <a:cxnSpLocks noChangeShapeType="1"/>
            </p:cNvCxnSpPr>
            <p:nvPr/>
          </p:nvCxnSpPr>
          <p:spPr bwMode="auto">
            <a:xfrm>
              <a:off x="4031491" y="420526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2" name="Straight Connector 270">
              <a:extLst>
                <a:ext uri="{FF2B5EF4-FFF2-40B4-BE49-F238E27FC236}">
                  <a16:creationId xmlns:a16="http://schemas.microsoft.com/office/drawing/2014/main" id="{F99A65A4-4B3B-4BBF-8EF0-53E8370FCEFF}"/>
                </a:ext>
              </a:extLst>
            </p:cNvPr>
            <p:cNvCxnSpPr>
              <a:cxnSpLocks noChangeShapeType="1"/>
            </p:cNvCxnSpPr>
            <p:nvPr/>
          </p:nvCxnSpPr>
          <p:spPr bwMode="auto">
            <a:xfrm>
              <a:off x="4038610" y="418621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3" name="Straight Connector 271">
              <a:extLst>
                <a:ext uri="{FF2B5EF4-FFF2-40B4-BE49-F238E27FC236}">
                  <a16:creationId xmlns:a16="http://schemas.microsoft.com/office/drawing/2014/main" id="{F38EB450-62BC-40E0-B2FE-C44E35C5DE5A}"/>
                </a:ext>
              </a:extLst>
            </p:cNvPr>
            <p:cNvCxnSpPr>
              <a:cxnSpLocks noChangeShapeType="1"/>
            </p:cNvCxnSpPr>
            <p:nvPr/>
          </p:nvCxnSpPr>
          <p:spPr bwMode="auto">
            <a:xfrm>
              <a:off x="4046966" y="416960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4" name="Straight Connector 272">
              <a:extLst>
                <a:ext uri="{FF2B5EF4-FFF2-40B4-BE49-F238E27FC236}">
                  <a16:creationId xmlns:a16="http://schemas.microsoft.com/office/drawing/2014/main" id="{208D5AD3-2FCE-470C-9939-7CE7B8B7B2F8}"/>
                </a:ext>
              </a:extLst>
            </p:cNvPr>
            <p:cNvCxnSpPr>
              <a:cxnSpLocks noChangeShapeType="1"/>
            </p:cNvCxnSpPr>
            <p:nvPr/>
          </p:nvCxnSpPr>
          <p:spPr bwMode="auto">
            <a:xfrm>
              <a:off x="4058846" y="415659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5" name="Straight Connector 273">
              <a:extLst>
                <a:ext uri="{FF2B5EF4-FFF2-40B4-BE49-F238E27FC236}">
                  <a16:creationId xmlns:a16="http://schemas.microsoft.com/office/drawing/2014/main" id="{694B4949-0DEE-42EB-831D-4BB371F1FC99}"/>
                </a:ext>
              </a:extLst>
            </p:cNvPr>
            <p:cNvCxnSpPr>
              <a:cxnSpLocks noChangeShapeType="1"/>
            </p:cNvCxnSpPr>
            <p:nvPr/>
          </p:nvCxnSpPr>
          <p:spPr bwMode="auto">
            <a:xfrm>
              <a:off x="4069588" y="414706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6" name="Straight Connector 274">
              <a:extLst>
                <a:ext uri="{FF2B5EF4-FFF2-40B4-BE49-F238E27FC236}">
                  <a16:creationId xmlns:a16="http://schemas.microsoft.com/office/drawing/2014/main" id="{B59B7C11-A153-45B1-9344-83ADD82934DC}"/>
                </a:ext>
              </a:extLst>
            </p:cNvPr>
            <p:cNvCxnSpPr>
              <a:cxnSpLocks noChangeShapeType="1"/>
            </p:cNvCxnSpPr>
            <p:nvPr/>
          </p:nvCxnSpPr>
          <p:spPr bwMode="auto">
            <a:xfrm>
              <a:off x="4076735" y="413038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7" name="Straight Connector 275">
              <a:extLst>
                <a:ext uri="{FF2B5EF4-FFF2-40B4-BE49-F238E27FC236}">
                  <a16:creationId xmlns:a16="http://schemas.microsoft.com/office/drawing/2014/main" id="{1CD23D42-349B-49F0-B2F2-0C0ACF6129F5}"/>
                </a:ext>
              </a:extLst>
            </p:cNvPr>
            <p:cNvCxnSpPr>
              <a:cxnSpLocks noChangeShapeType="1"/>
            </p:cNvCxnSpPr>
            <p:nvPr/>
          </p:nvCxnSpPr>
          <p:spPr bwMode="auto">
            <a:xfrm>
              <a:off x="4092210" y="411940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8" name="Straight Connector 276">
              <a:extLst>
                <a:ext uri="{FF2B5EF4-FFF2-40B4-BE49-F238E27FC236}">
                  <a16:creationId xmlns:a16="http://schemas.microsoft.com/office/drawing/2014/main" id="{0EB23D66-438A-482C-8BEB-AA7077726E89}"/>
                </a:ext>
              </a:extLst>
            </p:cNvPr>
            <p:cNvCxnSpPr>
              <a:cxnSpLocks noChangeShapeType="1"/>
            </p:cNvCxnSpPr>
            <p:nvPr/>
          </p:nvCxnSpPr>
          <p:spPr bwMode="auto">
            <a:xfrm>
              <a:off x="4092210" y="41076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69" name="Straight Connector 277">
              <a:extLst>
                <a:ext uri="{FF2B5EF4-FFF2-40B4-BE49-F238E27FC236}">
                  <a16:creationId xmlns:a16="http://schemas.microsoft.com/office/drawing/2014/main" id="{F6032612-73A5-4EE1-8B6C-9D8C690733A8}"/>
                </a:ext>
              </a:extLst>
            </p:cNvPr>
            <p:cNvCxnSpPr>
              <a:cxnSpLocks noChangeShapeType="1"/>
            </p:cNvCxnSpPr>
            <p:nvPr/>
          </p:nvCxnSpPr>
          <p:spPr bwMode="auto">
            <a:xfrm>
              <a:off x="4104151" y="40886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0" name="Straight Connector 278">
              <a:extLst>
                <a:ext uri="{FF2B5EF4-FFF2-40B4-BE49-F238E27FC236}">
                  <a16:creationId xmlns:a16="http://schemas.microsoft.com/office/drawing/2014/main" id="{DE3E2434-9A4A-44F3-B8FE-C58DC30ED206}"/>
                </a:ext>
              </a:extLst>
            </p:cNvPr>
            <p:cNvCxnSpPr>
              <a:cxnSpLocks noChangeShapeType="1"/>
            </p:cNvCxnSpPr>
            <p:nvPr/>
          </p:nvCxnSpPr>
          <p:spPr bwMode="auto">
            <a:xfrm>
              <a:off x="4104151" y="407672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1" name="Straight Connector 279">
              <a:extLst>
                <a:ext uri="{FF2B5EF4-FFF2-40B4-BE49-F238E27FC236}">
                  <a16:creationId xmlns:a16="http://schemas.microsoft.com/office/drawing/2014/main" id="{C4ECD7E4-A372-4499-9723-9C3C35DF9911}"/>
                </a:ext>
              </a:extLst>
            </p:cNvPr>
            <p:cNvCxnSpPr>
              <a:cxnSpLocks noChangeShapeType="1"/>
            </p:cNvCxnSpPr>
            <p:nvPr/>
          </p:nvCxnSpPr>
          <p:spPr bwMode="auto">
            <a:xfrm>
              <a:off x="4104151" y="40719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2" name="Straight Connector 280">
              <a:extLst>
                <a:ext uri="{FF2B5EF4-FFF2-40B4-BE49-F238E27FC236}">
                  <a16:creationId xmlns:a16="http://schemas.microsoft.com/office/drawing/2014/main" id="{8ABD16FF-AD3E-476D-9AC0-4EA08E9A3FF7}"/>
                </a:ext>
              </a:extLst>
            </p:cNvPr>
            <p:cNvCxnSpPr>
              <a:cxnSpLocks noChangeShapeType="1"/>
            </p:cNvCxnSpPr>
            <p:nvPr/>
          </p:nvCxnSpPr>
          <p:spPr bwMode="auto">
            <a:xfrm>
              <a:off x="4104151" y="406235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3" name="Straight Connector 281">
              <a:extLst>
                <a:ext uri="{FF2B5EF4-FFF2-40B4-BE49-F238E27FC236}">
                  <a16:creationId xmlns:a16="http://schemas.microsoft.com/office/drawing/2014/main" id="{6701BD06-9608-4862-B91C-0873D200DEA0}"/>
                </a:ext>
              </a:extLst>
            </p:cNvPr>
            <p:cNvCxnSpPr>
              <a:cxnSpLocks noChangeShapeType="1"/>
            </p:cNvCxnSpPr>
            <p:nvPr/>
          </p:nvCxnSpPr>
          <p:spPr bwMode="auto">
            <a:xfrm>
              <a:off x="4117184" y="405282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4" name="Straight Connector 282">
              <a:extLst>
                <a:ext uri="{FF2B5EF4-FFF2-40B4-BE49-F238E27FC236}">
                  <a16:creationId xmlns:a16="http://schemas.microsoft.com/office/drawing/2014/main" id="{D86E9BA5-842C-49FC-AC8A-597469559656}"/>
                </a:ext>
              </a:extLst>
            </p:cNvPr>
            <p:cNvCxnSpPr>
              <a:cxnSpLocks noChangeShapeType="1"/>
            </p:cNvCxnSpPr>
            <p:nvPr/>
          </p:nvCxnSpPr>
          <p:spPr bwMode="auto">
            <a:xfrm>
              <a:off x="4117184" y="40409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75" name="Straight Connector 283">
              <a:extLst>
                <a:ext uri="{FF2B5EF4-FFF2-40B4-BE49-F238E27FC236}">
                  <a16:creationId xmlns:a16="http://schemas.microsoft.com/office/drawing/2014/main" id="{4419F712-82AB-458B-A137-AB2DEAD8A32D}"/>
                </a:ext>
              </a:extLst>
            </p:cNvPr>
            <p:cNvCxnSpPr>
              <a:cxnSpLocks noChangeShapeType="1"/>
            </p:cNvCxnSpPr>
            <p:nvPr/>
          </p:nvCxnSpPr>
          <p:spPr bwMode="auto">
            <a:xfrm>
              <a:off x="4117184" y="40195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3" name="Group 284">
            <a:extLst>
              <a:ext uri="{FF2B5EF4-FFF2-40B4-BE49-F238E27FC236}">
                <a16:creationId xmlns:a16="http://schemas.microsoft.com/office/drawing/2014/main" id="{32C097B9-12BD-4CC5-9550-624925D592DC}"/>
              </a:ext>
            </a:extLst>
          </p:cNvPr>
          <p:cNvGrpSpPr>
            <a:grpSpLocks/>
          </p:cNvGrpSpPr>
          <p:nvPr/>
        </p:nvGrpSpPr>
        <p:grpSpPr bwMode="auto">
          <a:xfrm>
            <a:off x="4757738" y="4027489"/>
            <a:ext cx="230188" cy="676275"/>
            <a:chOff x="3481393" y="3843317"/>
            <a:chExt cx="188116" cy="554853"/>
          </a:xfrm>
        </p:grpSpPr>
        <p:cxnSp>
          <p:nvCxnSpPr>
            <p:cNvPr id="34809" name="Straight Connector 285">
              <a:extLst>
                <a:ext uri="{FF2B5EF4-FFF2-40B4-BE49-F238E27FC236}">
                  <a16:creationId xmlns:a16="http://schemas.microsoft.com/office/drawing/2014/main" id="{0638AF6C-828B-40A0-B0AA-CC128AD2AE32}"/>
                </a:ext>
              </a:extLst>
            </p:cNvPr>
            <p:cNvCxnSpPr>
              <a:cxnSpLocks noChangeShapeType="1"/>
            </p:cNvCxnSpPr>
            <p:nvPr/>
          </p:nvCxnSpPr>
          <p:spPr bwMode="auto">
            <a:xfrm>
              <a:off x="3624265" y="384331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0" name="Straight Connector 286">
              <a:extLst>
                <a:ext uri="{FF2B5EF4-FFF2-40B4-BE49-F238E27FC236}">
                  <a16:creationId xmlns:a16="http://schemas.microsoft.com/office/drawing/2014/main" id="{C6FC65E4-6F86-4A4B-B06F-B4389DBFEE1E}"/>
                </a:ext>
              </a:extLst>
            </p:cNvPr>
            <p:cNvCxnSpPr>
              <a:cxnSpLocks noChangeShapeType="1"/>
            </p:cNvCxnSpPr>
            <p:nvPr/>
          </p:nvCxnSpPr>
          <p:spPr bwMode="auto">
            <a:xfrm>
              <a:off x="3623077" y="38552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1" name="Straight Connector 287">
              <a:extLst>
                <a:ext uri="{FF2B5EF4-FFF2-40B4-BE49-F238E27FC236}">
                  <a16:creationId xmlns:a16="http://schemas.microsoft.com/office/drawing/2014/main" id="{041F90C0-8CA3-4C29-BD7E-9FDE3371AFC3}"/>
                </a:ext>
              </a:extLst>
            </p:cNvPr>
            <p:cNvCxnSpPr>
              <a:cxnSpLocks noChangeShapeType="1"/>
            </p:cNvCxnSpPr>
            <p:nvPr/>
          </p:nvCxnSpPr>
          <p:spPr bwMode="auto">
            <a:xfrm>
              <a:off x="3623077" y="38814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2" name="Straight Connector 288">
              <a:extLst>
                <a:ext uri="{FF2B5EF4-FFF2-40B4-BE49-F238E27FC236}">
                  <a16:creationId xmlns:a16="http://schemas.microsoft.com/office/drawing/2014/main" id="{C0E13058-294F-4883-8C71-48D1A8362EB0}"/>
                </a:ext>
              </a:extLst>
            </p:cNvPr>
            <p:cNvCxnSpPr>
              <a:cxnSpLocks noChangeShapeType="1"/>
            </p:cNvCxnSpPr>
            <p:nvPr/>
          </p:nvCxnSpPr>
          <p:spPr bwMode="auto">
            <a:xfrm>
              <a:off x="3623077" y="39052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3" name="Straight Connector 289">
              <a:extLst>
                <a:ext uri="{FF2B5EF4-FFF2-40B4-BE49-F238E27FC236}">
                  <a16:creationId xmlns:a16="http://schemas.microsoft.com/office/drawing/2014/main" id="{B1047032-F01B-43D3-9921-861D6C9E829B}"/>
                </a:ext>
              </a:extLst>
            </p:cNvPr>
            <p:cNvCxnSpPr>
              <a:cxnSpLocks noChangeShapeType="1"/>
            </p:cNvCxnSpPr>
            <p:nvPr/>
          </p:nvCxnSpPr>
          <p:spPr bwMode="auto">
            <a:xfrm>
              <a:off x="3608791" y="392783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4" name="Straight Connector 290">
              <a:extLst>
                <a:ext uri="{FF2B5EF4-FFF2-40B4-BE49-F238E27FC236}">
                  <a16:creationId xmlns:a16="http://schemas.microsoft.com/office/drawing/2014/main" id="{052707E9-5CF3-4F5C-AACA-AAAADFF62D09}"/>
                </a:ext>
              </a:extLst>
            </p:cNvPr>
            <p:cNvCxnSpPr>
              <a:cxnSpLocks noChangeShapeType="1"/>
            </p:cNvCxnSpPr>
            <p:nvPr/>
          </p:nvCxnSpPr>
          <p:spPr bwMode="auto">
            <a:xfrm>
              <a:off x="3608791" y="394093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5" name="Straight Connector 291">
              <a:extLst>
                <a:ext uri="{FF2B5EF4-FFF2-40B4-BE49-F238E27FC236}">
                  <a16:creationId xmlns:a16="http://schemas.microsoft.com/office/drawing/2014/main" id="{0FFDF162-FDF5-49F7-91D4-12D8E3355561}"/>
                </a:ext>
              </a:extLst>
            </p:cNvPr>
            <p:cNvCxnSpPr>
              <a:cxnSpLocks noChangeShapeType="1"/>
            </p:cNvCxnSpPr>
            <p:nvPr/>
          </p:nvCxnSpPr>
          <p:spPr bwMode="auto">
            <a:xfrm>
              <a:off x="3608791" y="39540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6" name="Straight Connector 292">
              <a:extLst>
                <a:ext uri="{FF2B5EF4-FFF2-40B4-BE49-F238E27FC236}">
                  <a16:creationId xmlns:a16="http://schemas.microsoft.com/office/drawing/2014/main" id="{17B2F04A-FEB2-45DC-852C-0501A8D929EA}"/>
                </a:ext>
              </a:extLst>
            </p:cNvPr>
            <p:cNvCxnSpPr>
              <a:cxnSpLocks noChangeShapeType="1"/>
            </p:cNvCxnSpPr>
            <p:nvPr/>
          </p:nvCxnSpPr>
          <p:spPr bwMode="auto">
            <a:xfrm>
              <a:off x="3604036" y="397427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7" name="Straight Connector 293">
              <a:extLst>
                <a:ext uri="{FF2B5EF4-FFF2-40B4-BE49-F238E27FC236}">
                  <a16:creationId xmlns:a16="http://schemas.microsoft.com/office/drawing/2014/main" id="{8D752501-4C3A-44A6-B694-01E65391D914}"/>
                </a:ext>
              </a:extLst>
            </p:cNvPr>
            <p:cNvCxnSpPr>
              <a:cxnSpLocks noChangeShapeType="1"/>
            </p:cNvCxnSpPr>
            <p:nvPr/>
          </p:nvCxnSpPr>
          <p:spPr bwMode="auto">
            <a:xfrm>
              <a:off x="3606424" y="399810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8" name="Straight Connector 294">
              <a:extLst>
                <a:ext uri="{FF2B5EF4-FFF2-40B4-BE49-F238E27FC236}">
                  <a16:creationId xmlns:a16="http://schemas.microsoft.com/office/drawing/2014/main" id="{40C72A65-D919-4069-A322-4BD21DEE922B}"/>
                </a:ext>
              </a:extLst>
            </p:cNvPr>
            <p:cNvCxnSpPr>
              <a:cxnSpLocks noChangeShapeType="1"/>
            </p:cNvCxnSpPr>
            <p:nvPr/>
          </p:nvCxnSpPr>
          <p:spPr bwMode="auto">
            <a:xfrm>
              <a:off x="3602857" y="401239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19" name="Straight Connector 295">
              <a:extLst>
                <a:ext uri="{FF2B5EF4-FFF2-40B4-BE49-F238E27FC236}">
                  <a16:creationId xmlns:a16="http://schemas.microsoft.com/office/drawing/2014/main" id="{A8EB2A3D-F799-40A0-8DC6-7AFEBC4E6A0B}"/>
                </a:ext>
              </a:extLst>
            </p:cNvPr>
            <p:cNvCxnSpPr>
              <a:cxnSpLocks noChangeShapeType="1"/>
            </p:cNvCxnSpPr>
            <p:nvPr/>
          </p:nvCxnSpPr>
          <p:spPr bwMode="auto">
            <a:xfrm>
              <a:off x="3595693" y="40338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0" name="Straight Connector 296">
              <a:extLst>
                <a:ext uri="{FF2B5EF4-FFF2-40B4-BE49-F238E27FC236}">
                  <a16:creationId xmlns:a16="http://schemas.microsoft.com/office/drawing/2014/main" id="{4501F5D8-0C78-4CD7-B376-00AD6C9F34AC}"/>
                </a:ext>
              </a:extLst>
            </p:cNvPr>
            <p:cNvCxnSpPr>
              <a:cxnSpLocks noChangeShapeType="1"/>
            </p:cNvCxnSpPr>
            <p:nvPr/>
          </p:nvCxnSpPr>
          <p:spPr bwMode="auto">
            <a:xfrm>
              <a:off x="3595693" y="404574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1" name="Straight Connector 297">
              <a:extLst>
                <a:ext uri="{FF2B5EF4-FFF2-40B4-BE49-F238E27FC236}">
                  <a16:creationId xmlns:a16="http://schemas.microsoft.com/office/drawing/2014/main" id="{DB6274A1-C143-4E58-9408-245FD5DE5DBA}"/>
                </a:ext>
              </a:extLst>
            </p:cNvPr>
            <p:cNvCxnSpPr>
              <a:cxnSpLocks noChangeShapeType="1"/>
            </p:cNvCxnSpPr>
            <p:nvPr/>
          </p:nvCxnSpPr>
          <p:spPr bwMode="auto">
            <a:xfrm>
              <a:off x="3481393" y="439817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2" name="Straight Connector 298">
              <a:extLst>
                <a:ext uri="{FF2B5EF4-FFF2-40B4-BE49-F238E27FC236}">
                  <a16:creationId xmlns:a16="http://schemas.microsoft.com/office/drawing/2014/main" id="{F2471FE5-907D-47A8-A055-C83E3F43C784}"/>
                </a:ext>
              </a:extLst>
            </p:cNvPr>
            <p:cNvCxnSpPr>
              <a:cxnSpLocks noChangeShapeType="1"/>
            </p:cNvCxnSpPr>
            <p:nvPr/>
          </p:nvCxnSpPr>
          <p:spPr bwMode="auto">
            <a:xfrm>
              <a:off x="3487352" y="43743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3" name="Straight Connector 299">
              <a:extLst>
                <a:ext uri="{FF2B5EF4-FFF2-40B4-BE49-F238E27FC236}">
                  <a16:creationId xmlns:a16="http://schemas.microsoft.com/office/drawing/2014/main" id="{8D530618-CC5A-4EA0-9910-5B48880FC857}"/>
                </a:ext>
              </a:extLst>
            </p:cNvPr>
            <p:cNvCxnSpPr>
              <a:cxnSpLocks noChangeShapeType="1"/>
            </p:cNvCxnSpPr>
            <p:nvPr/>
          </p:nvCxnSpPr>
          <p:spPr bwMode="auto">
            <a:xfrm>
              <a:off x="3492114" y="435292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4" name="Straight Connector 300">
              <a:extLst>
                <a:ext uri="{FF2B5EF4-FFF2-40B4-BE49-F238E27FC236}">
                  <a16:creationId xmlns:a16="http://schemas.microsoft.com/office/drawing/2014/main" id="{56F159BB-64A8-4DD3-8B93-4C81B741E650}"/>
                </a:ext>
              </a:extLst>
            </p:cNvPr>
            <p:cNvCxnSpPr>
              <a:cxnSpLocks noChangeShapeType="1"/>
            </p:cNvCxnSpPr>
            <p:nvPr/>
          </p:nvCxnSpPr>
          <p:spPr bwMode="auto">
            <a:xfrm>
              <a:off x="3492114" y="433386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5" name="Straight Connector 301">
              <a:extLst>
                <a:ext uri="{FF2B5EF4-FFF2-40B4-BE49-F238E27FC236}">
                  <a16:creationId xmlns:a16="http://schemas.microsoft.com/office/drawing/2014/main" id="{70A41C4F-B86D-448E-9D44-803EBFACE0B7}"/>
                </a:ext>
              </a:extLst>
            </p:cNvPr>
            <p:cNvCxnSpPr>
              <a:cxnSpLocks noChangeShapeType="1"/>
            </p:cNvCxnSpPr>
            <p:nvPr/>
          </p:nvCxnSpPr>
          <p:spPr bwMode="auto">
            <a:xfrm>
              <a:off x="3494506" y="43219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6" name="Straight Connector 302">
              <a:extLst>
                <a:ext uri="{FF2B5EF4-FFF2-40B4-BE49-F238E27FC236}">
                  <a16:creationId xmlns:a16="http://schemas.microsoft.com/office/drawing/2014/main" id="{0BEAE7B4-1DB8-4EC7-B36E-3250028DC463}"/>
                </a:ext>
              </a:extLst>
            </p:cNvPr>
            <p:cNvCxnSpPr>
              <a:cxnSpLocks noChangeShapeType="1"/>
            </p:cNvCxnSpPr>
            <p:nvPr/>
          </p:nvCxnSpPr>
          <p:spPr bwMode="auto">
            <a:xfrm>
              <a:off x="3504037" y="430289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7" name="Straight Connector 303">
              <a:extLst>
                <a:ext uri="{FF2B5EF4-FFF2-40B4-BE49-F238E27FC236}">
                  <a16:creationId xmlns:a16="http://schemas.microsoft.com/office/drawing/2014/main" id="{C173257A-2EF5-41AE-9014-B669968FACBC}"/>
                </a:ext>
              </a:extLst>
            </p:cNvPr>
            <p:cNvCxnSpPr>
              <a:cxnSpLocks noChangeShapeType="1"/>
            </p:cNvCxnSpPr>
            <p:nvPr/>
          </p:nvCxnSpPr>
          <p:spPr bwMode="auto">
            <a:xfrm>
              <a:off x="3510002" y="42909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8" name="Straight Connector 304">
              <a:extLst>
                <a:ext uri="{FF2B5EF4-FFF2-40B4-BE49-F238E27FC236}">
                  <a16:creationId xmlns:a16="http://schemas.microsoft.com/office/drawing/2014/main" id="{F0FB252F-CA1B-48DF-B0D1-E40D4AD268C5}"/>
                </a:ext>
              </a:extLst>
            </p:cNvPr>
            <p:cNvCxnSpPr>
              <a:cxnSpLocks noChangeShapeType="1"/>
            </p:cNvCxnSpPr>
            <p:nvPr/>
          </p:nvCxnSpPr>
          <p:spPr bwMode="auto">
            <a:xfrm>
              <a:off x="3508823" y="42790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29" name="Straight Connector 305">
              <a:extLst>
                <a:ext uri="{FF2B5EF4-FFF2-40B4-BE49-F238E27FC236}">
                  <a16:creationId xmlns:a16="http://schemas.microsoft.com/office/drawing/2014/main" id="{D83E7531-33BE-462B-AC3C-19273325764C}"/>
                </a:ext>
              </a:extLst>
            </p:cNvPr>
            <p:cNvCxnSpPr>
              <a:cxnSpLocks noChangeShapeType="1"/>
            </p:cNvCxnSpPr>
            <p:nvPr/>
          </p:nvCxnSpPr>
          <p:spPr bwMode="auto">
            <a:xfrm>
              <a:off x="3515549" y="426698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0" name="Straight Connector 306">
              <a:extLst>
                <a:ext uri="{FF2B5EF4-FFF2-40B4-BE49-F238E27FC236}">
                  <a16:creationId xmlns:a16="http://schemas.microsoft.com/office/drawing/2014/main" id="{37ADAE6E-D141-40B2-A897-A94800819F15}"/>
                </a:ext>
              </a:extLst>
            </p:cNvPr>
            <p:cNvCxnSpPr>
              <a:cxnSpLocks noChangeShapeType="1"/>
            </p:cNvCxnSpPr>
            <p:nvPr/>
          </p:nvCxnSpPr>
          <p:spPr bwMode="auto">
            <a:xfrm>
              <a:off x="3526292" y="425504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1" name="Straight Connector 307">
              <a:extLst>
                <a:ext uri="{FF2B5EF4-FFF2-40B4-BE49-F238E27FC236}">
                  <a16:creationId xmlns:a16="http://schemas.microsoft.com/office/drawing/2014/main" id="{E2765E4B-2B75-41E1-93B7-A3E6DBC3BFB0}"/>
                </a:ext>
              </a:extLst>
            </p:cNvPr>
            <p:cNvCxnSpPr>
              <a:cxnSpLocks noChangeShapeType="1"/>
            </p:cNvCxnSpPr>
            <p:nvPr/>
          </p:nvCxnSpPr>
          <p:spPr bwMode="auto">
            <a:xfrm>
              <a:off x="3526292" y="42359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2" name="Straight Connector 308">
              <a:extLst>
                <a:ext uri="{FF2B5EF4-FFF2-40B4-BE49-F238E27FC236}">
                  <a16:creationId xmlns:a16="http://schemas.microsoft.com/office/drawing/2014/main" id="{28ACC0F2-7497-4CB5-A6A6-E6A5114282FB}"/>
                </a:ext>
              </a:extLst>
            </p:cNvPr>
            <p:cNvCxnSpPr>
              <a:cxnSpLocks noChangeShapeType="1"/>
            </p:cNvCxnSpPr>
            <p:nvPr/>
          </p:nvCxnSpPr>
          <p:spPr bwMode="auto">
            <a:xfrm>
              <a:off x="3541404" y="42218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3" name="Straight Connector 309">
              <a:extLst>
                <a:ext uri="{FF2B5EF4-FFF2-40B4-BE49-F238E27FC236}">
                  <a16:creationId xmlns:a16="http://schemas.microsoft.com/office/drawing/2014/main" id="{074C2449-2893-4418-8ED8-7702E6C1BF36}"/>
                </a:ext>
              </a:extLst>
            </p:cNvPr>
            <p:cNvCxnSpPr>
              <a:cxnSpLocks noChangeShapeType="1"/>
            </p:cNvCxnSpPr>
            <p:nvPr/>
          </p:nvCxnSpPr>
          <p:spPr bwMode="auto">
            <a:xfrm>
              <a:off x="3541404" y="42051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4" name="Straight Connector 310">
              <a:extLst>
                <a:ext uri="{FF2B5EF4-FFF2-40B4-BE49-F238E27FC236}">
                  <a16:creationId xmlns:a16="http://schemas.microsoft.com/office/drawing/2014/main" id="{631A2E8B-2A90-41F9-BB78-A3AD1A7B2366}"/>
                </a:ext>
              </a:extLst>
            </p:cNvPr>
            <p:cNvCxnSpPr>
              <a:cxnSpLocks noChangeShapeType="1"/>
            </p:cNvCxnSpPr>
            <p:nvPr/>
          </p:nvCxnSpPr>
          <p:spPr bwMode="auto">
            <a:xfrm>
              <a:off x="3550449" y="417786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5" name="Straight Connector 311">
              <a:extLst>
                <a:ext uri="{FF2B5EF4-FFF2-40B4-BE49-F238E27FC236}">
                  <a16:creationId xmlns:a16="http://schemas.microsoft.com/office/drawing/2014/main" id="{6C5F07B3-AFCF-47CF-BC22-6C46EE239487}"/>
                </a:ext>
              </a:extLst>
            </p:cNvPr>
            <p:cNvCxnSpPr>
              <a:cxnSpLocks noChangeShapeType="1"/>
            </p:cNvCxnSpPr>
            <p:nvPr/>
          </p:nvCxnSpPr>
          <p:spPr bwMode="auto">
            <a:xfrm>
              <a:off x="3555246" y="416479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6" name="Straight Connector 312">
              <a:extLst>
                <a:ext uri="{FF2B5EF4-FFF2-40B4-BE49-F238E27FC236}">
                  <a16:creationId xmlns:a16="http://schemas.microsoft.com/office/drawing/2014/main" id="{CFA342AC-813B-4ADC-883C-EE4A9FED9218}"/>
                </a:ext>
              </a:extLst>
            </p:cNvPr>
            <p:cNvCxnSpPr>
              <a:cxnSpLocks noChangeShapeType="1"/>
            </p:cNvCxnSpPr>
            <p:nvPr/>
          </p:nvCxnSpPr>
          <p:spPr bwMode="auto">
            <a:xfrm>
              <a:off x="3564026" y="41552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7" name="Straight Connector 313">
              <a:extLst>
                <a:ext uri="{FF2B5EF4-FFF2-40B4-BE49-F238E27FC236}">
                  <a16:creationId xmlns:a16="http://schemas.microsoft.com/office/drawing/2014/main" id="{6902FAFC-CA3F-4AD3-9E7B-764A14374647}"/>
                </a:ext>
              </a:extLst>
            </p:cNvPr>
            <p:cNvCxnSpPr>
              <a:cxnSpLocks noChangeShapeType="1"/>
            </p:cNvCxnSpPr>
            <p:nvPr/>
          </p:nvCxnSpPr>
          <p:spPr bwMode="auto">
            <a:xfrm>
              <a:off x="3564026" y="41386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8" name="Straight Connector 314">
              <a:extLst>
                <a:ext uri="{FF2B5EF4-FFF2-40B4-BE49-F238E27FC236}">
                  <a16:creationId xmlns:a16="http://schemas.microsoft.com/office/drawing/2014/main" id="{3911F013-67F2-41FF-BDBA-2E96AD5589EC}"/>
                </a:ext>
              </a:extLst>
            </p:cNvPr>
            <p:cNvCxnSpPr>
              <a:cxnSpLocks noChangeShapeType="1"/>
            </p:cNvCxnSpPr>
            <p:nvPr/>
          </p:nvCxnSpPr>
          <p:spPr bwMode="auto">
            <a:xfrm>
              <a:off x="3578319" y="41218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39" name="Straight Connector 315">
              <a:extLst>
                <a:ext uri="{FF2B5EF4-FFF2-40B4-BE49-F238E27FC236}">
                  <a16:creationId xmlns:a16="http://schemas.microsoft.com/office/drawing/2014/main" id="{432E02CA-F97B-4ED9-A0C4-5B154A0F663E}"/>
                </a:ext>
              </a:extLst>
            </p:cNvPr>
            <p:cNvCxnSpPr>
              <a:cxnSpLocks noChangeShapeType="1"/>
            </p:cNvCxnSpPr>
            <p:nvPr/>
          </p:nvCxnSpPr>
          <p:spPr bwMode="auto">
            <a:xfrm>
              <a:off x="3580235" y="410272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0" name="Straight Connector 316">
              <a:extLst>
                <a:ext uri="{FF2B5EF4-FFF2-40B4-BE49-F238E27FC236}">
                  <a16:creationId xmlns:a16="http://schemas.microsoft.com/office/drawing/2014/main" id="{9FECFFFE-CC76-4AFF-A550-51E45DCFA924}"/>
                </a:ext>
              </a:extLst>
            </p:cNvPr>
            <p:cNvCxnSpPr>
              <a:cxnSpLocks noChangeShapeType="1"/>
            </p:cNvCxnSpPr>
            <p:nvPr/>
          </p:nvCxnSpPr>
          <p:spPr bwMode="auto">
            <a:xfrm>
              <a:off x="3580235" y="408608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41" name="Straight Connector 317">
              <a:extLst>
                <a:ext uri="{FF2B5EF4-FFF2-40B4-BE49-F238E27FC236}">
                  <a16:creationId xmlns:a16="http://schemas.microsoft.com/office/drawing/2014/main" id="{87FBAB93-EA11-4E54-9390-FC473559EE4E}"/>
                </a:ext>
              </a:extLst>
            </p:cNvPr>
            <p:cNvCxnSpPr>
              <a:cxnSpLocks noChangeShapeType="1"/>
            </p:cNvCxnSpPr>
            <p:nvPr/>
          </p:nvCxnSpPr>
          <p:spPr bwMode="auto">
            <a:xfrm>
              <a:off x="3586648" y="40718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4" name="Group 318">
            <a:extLst>
              <a:ext uri="{FF2B5EF4-FFF2-40B4-BE49-F238E27FC236}">
                <a16:creationId xmlns:a16="http://schemas.microsoft.com/office/drawing/2014/main" id="{4CFBBA9A-7170-4E2D-907D-823DC00C0B88}"/>
              </a:ext>
            </a:extLst>
          </p:cNvPr>
          <p:cNvGrpSpPr>
            <a:grpSpLocks/>
          </p:cNvGrpSpPr>
          <p:nvPr/>
        </p:nvGrpSpPr>
        <p:grpSpPr bwMode="auto">
          <a:xfrm>
            <a:off x="5097463" y="3902076"/>
            <a:ext cx="196850" cy="1069975"/>
            <a:chOff x="3758858" y="3740944"/>
            <a:chExt cx="161876" cy="876271"/>
          </a:xfrm>
        </p:grpSpPr>
        <p:cxnSp>
          <p:nvCxnSpPr>
            <p:cNvPr id="34744" name="Straight Connector 319">
              <a:extLst>
                <a:ext uri="{FF2B5EF4-FFF2-40B4-BE49-F238E27FC236}">
                  <a16:creationId xmlns:a16="http://schemas.microsoft.com/office/drawing/2014/main" id="{008166A6-5374-4173-9D8E-4E6AE388001C}"/>
                </a:ext>
              </a:extLst>
            </p:cNvPr>
            <p:cNvCxnSpPr>
              <a:cxnSpLocks noChangeShapeType="1"/>
            </p:cNvCxnSpPr>
            <p:nvPr/>
          </p:nvCxnSpPr>
          <p:spPr bwMode="auto">
            <a:xfrm>
              <a:off x="3875490" y="37409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5" name="Straight Connector 320">
              <a:extLst>
                <a:ext uri="{FF2B5EF4-FFF2-40B4-BE49-F238E27FC236}">
                  <a16:creationId xmlns:a16="http://schemas.microsoft.com/office/drawing/2014/main" id="{0B689C45-46DE-4978-AB43-9B494AE45A68}"/>
                </a:ext>
              </a:extLst>
            </p:cNvPr>
            <p:cNvCxnSpPr>
              <a:cxnSpLocks noChangeShapeType="1"/>
            </p:cNvCxnSpPr>
            <p:nvPr/>
          </p:nvCxnSpPr>
          <p:spPr bwMode="auto">
            <a:xfrm>
              <a:off x="3875490" y="38052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6" name="Straight Connector 321">
              <a:extLst>
                <a:ext uri="{FF2B5EF4-FFF2-40B4-BE49-F238E27FC236}">
                  <a16:creationId xmlns:a16="http://schemas.microsoft.com/office/drawing/2014/main" id="{F67F778E-2148-447A-BB4F-2825F24C1892}"/>
                </a:ext>
              </a:extLst>
            </p:cNvPr>
            <p:cNvCxnSpPr>
              <a:cxnSpLocks noChangeShapeType="1"/>
            </p:cNvCxnSpPr>
            <p:nvPr/>
          </p:nvCxnSpPr>
          <p:spPr bwMode="auto">
            <a:xfrm>
              <a:off x="3875490" y="383857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7" name="Straight Connector 322">
              <a:extLst>
                <a:ext uri="{FF2B5EF4-FFF2-40B4-BE49-F238E27FC236}">
                  <a16:creationId xmlns:a16="http://schemas.microsoft.com/office/drawing/2014/main" id="{8AE4C654-E45E-4B04-82F9-09EA2DBAEB1F}"/>
                </a:ext>
              </a:extLst>
            </p:cNvPr>
            <p:cNvCxnSpPr>
              <a:cxnSpLocks noChangeShapeType="1"/>
            </p:cNvCxnSpPr>
            <p:nvPr/>
          </p:nvCxnSpPr>
          <p:spPr bwMode="auto">
            <a:xfrm>
              <a:off x="3875490" y="38457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8" name="Straight Connector 323">
              <a:extLst>
                <a:ext uri="{FF2B5EF4-FFF2-40B4-BE49-F238E27FC236}">
                  <a16:creationId xmlns:a16="http://schemas.microsoft.com/office/drawing/2014/main" id="{B2956C36-04F0-4539-AE35-84D984AABCA2}"/>
                </a:ext>
              </a:extLst>
            </p:cNvPr>
            <p:cNvCxnSpPr>
              <a:cxnSpLocks noChangeShapeType="1"/>
            </p:cNvCxnSpPr>
            <p:nvPr/>
          </p:nvCxnSpPr>
          <p:spPr bwMode="auto">
            <a:xfrm>
              <a:off x="3875490" y="38552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9" name="Straight Connector 324">
              <a:extLst>
                <a:ext uri="{FF2B5EF4-FFF2-40B4-BE49-F238E27FC236}">
                  <a16:creationId xmlns:a16="http://schemas.microsoft.com/office/drawing/2014/main" id="{1966D81D-2E28-43BB-9044-714ED16B4016}"/>
                </a:ext>
              </a:extLst>
            </p:cNvPr>
            <p:cNvCxnSpPr>
              <a:cxnSpLocks noChangeShapeType="1"/>
            </p:cNvCxnSpPr>
            <p:nvPr/>
          </p:nvCxnSpPr>
          <p:spPr bwMode="auto">
            <a:xfrm>
              <a:off x="3875490" y="387429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0" name="Straight Connector 325">
              <a:extLst>
                <a:ext uri="{FF2B5EF4-FFF2-40B4-BE49-F238E27FC236}">
                  <a16:creationId xmlns:a16="http://schemas.microsoft.com/office/drawing/2014/main" id="{9492D452-DE83-46A4-80C5-D08FED255BAD}"/>
                </a:ext>
              </a:extLst>
            </p:cNvPr>
            <p:cNvCxnSpPr>
              <a:cxnSpLocks noChangeShapeType="1"/>
            </p:cNvCxnSpPr>
            <p:nvPr/>
          </p:nvCxnSpPr>
          <p:spPr bwMode="auto">
            <a:xfrm>
              <a:off x="3870733" y="38814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1" name="Straight Connector 326">
              <a:extLst>
                <a:ext uri="{FF2B5EF4-FFF2-40B4-BE49-F238E27FC236}">
                  <a16:creationId xmlns:a16="http://schemas.microsoft.com/office/drawing/2014/main" id="{0311F71D-6F0F-4F32-84AA-F747C7AF29CF}"/>
                </a:ext>
              </a:extLst>
            </p:cNvPr>
            <p:cNvCxnSpPr>
              <a:cxnSpLocks noChangeShapeType="1"/>
            </p:cNvCxnSpPr>
            <p:nvPr/>
          </p:nvCxnSpPr>
          <p:spPr bwMode="auto">
            <a:xfrm>
              <a:off x="3870733" y="389570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2" name="Straight Connector 327">
              <a:extLst>
                <a:ext uri="{FF2B5EF4-FFF2-40B4-BE49-F238E27FC236}">
                  <a16:creationId xmlns:a16="http://schemas.microsoft.com/office/drawing/2014/main" id="{4584520D-A789-4C78-845D-17CBB87E0A1D}"/>
                </a:ext>
              </a:extLst>
            </p:cNvPr>
            <p:cNvCxnSpPr>
              <a:cxnSpLocks noChangeShapeType="1"/>
            </p:cNvCxnSpPr>
            <p:nvPr/>
          </p:nvCxnSpPr>
          <p:spPr bwMode="auto">
            <a:xfrm>
              <a:off x="3875490" y="386951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3" name="Straight Connector 328">
              <a:extLst>
                <a:ext uri="{FF2B5EF4-FFF2-40B4-BE49-F238E27FC236}">
                  <a16:creationId xmlns:a16="http://schemas.microsoft.com/office/drawing/2014/main" id="{A7A3E2B0-A241-47C8-B5E0-64C52E5FD6CD}"/>
                </a:ext>
              </a:extLst>
            </p:cNvPr>
            <p:cNvCxnSpPr>
              <a:cxnSpLocks noChangeShapeType="1"/>
            </p:cNvCxnSpPr>
            <p:nvPr/>
          </p:nvCxnSpPr>
          <p:spPr bwMode="auto">
            <a:xfrm>
              <a:off x="3870733" y="3907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4" name="Straight Connector 329">
              <a:extLst>
                <a:ext uri="{FF2B5EF4-FFF2-40B4-BE49-F238E27FC236}">
                  <a16:creationId xmlns:a16="http://schemas.microsoft.com/office/drawing/2014/main" id="{BA77D8C8-0961-4A27-8EFF-DD0B3912C3F2}"/>
                </a:ext>
              </a:extLst>
            </p:cNvPr>
            <p:cNvCxnSpPr>
              <a:cxnSpLocks noChangeShapeType="1"/>
            </p:cNvCxnSpPr>
            <p:nvPr/>
          </p:nvCxnSpPr>
          <p:spPr bwMode="auto">
            <a:xfrm>
              <a:off x="3875490" y="3907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5" name="Straight Connector 330">
              <a:extLst>
                <a:ext uri="{FF2B5EF4-FFF2-40B4-BE49-F238E27FC236}">
                  <a16:creationId xmlns:a16="http://schemas.microsoft.com/office/drawing/2014/main" id="{9215E267-43B6-48DF-A684-5F497B6EE313}"/>
                </a:ext>
              </a:extLst>
            </p:cNvPr>
            <p:cNvCxnSpPr>
              <a:cxnSpLocks noChangeShapeType="1"/>
            </p:cNvCxnSpPr>
            <p:nvPr/>
          </p:nvCxnSpPr>
          <p:spPr bwMode="auto">
            <a:xfrm>
              <a:off x="3875490" y="392543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6" name="Straight Connector 331">
              <a:extLst>
                <a:ext uri="{FF2B5EF4-FFF2-40B4-BE49-F238E27FC236}">
                  <a16:creationId xmlns:a16="http://schemas.microsoft.com/office/drawing/2014/main" id="{0E30B583-3384-4B7D-BFFA-207D76D4376C}"/>
                </a:ext>
              </a:extLst>
            </p:cNvPr>
            <p:cNvCxnSpPr>
              <a:cxnSpLocks noChangeShapeType="1"/>
            </p:cNvCxnSpPr>
            <p:nvPr/>
          </p:nvCxnSpPr>
          <p:spPr bwMode="auto">
            <a:xfrm>
              <a:off x="3870733" y="39397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7" name="Straight Connector 332">
              <a:extLst>
                <a:ext uri="{FF2B5EF4-FFF2-40B4-BE49-F238E27FC236}">
                  <a16:creationId xmlns:a16="http://schemas.microsoft.com/office/drawing/2014/main" id="{ADC4BEE1-C7AE-4AC9-B296-6B70C109DF67}"/>
                </a:ext>
              </a:extLst>
            </p:cNvPr>
            <p:cNvCxnSpPr>
              <a:cxnSpLocks noChangeShapeType="1"/>
            </p:cNvCxnSpPr>
            <p:nvPr/>
          </p:nvCxnSpPr>
          <p:spPr bwMode="auto">
            <a:xfrm>
              <a:off x="3870733" y="39540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8" name="Straight Connector 333">
              <a:extLst>
                <a:ext uri="{FF2B5EF4-FFF2-40B4-BE49-F238E27FC236}">
                  <a16:creationId xmlns:a16="http://schemas.microsoft.com/office/drawing/2014/main" id="{61D996DC-6EA3-4151-9E40-8ED365B76067}"/>
                </a:ext>
              </a:extLst>
            </p:cNvPr>
            <p:cNvCxnSpPr>
              <a:cxnSpLocks noChangeShapeType="1"/>
            </p:cNvCxnSpPr>
            <p:nvPr/>
          </p:nvCxnSpPr>
          <p:spPr bwMode="auto">
            <a:xfrm>
              <a:off x="3865971" y="393617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59" name="Straight Connector 334">
              <a:extLst>
                <a:ext uri="{FF2B5EF4-FFF2-40B4-BE49-F238E27FC236}">
                  <a16:creationId xmlns:a16="http://schemas.microsoft.com/office/drawing/2014/main" id="{2DDC53E5-AAE5-442C-AE14-0FEFCBC608AA}"/>
                </a:ext>
              </a:extLst>
            </p:cNvPr>
            <p:cNvCxnSpPr>
              <a:cxnSpLocks noChangeShapeType="1"/>
            </p:cNvCxnSpPr>
            <p:nvPr/>
          </p:nvCxnSpPr>
          <p:spPr bwMode="auto">
            <a:xfrm>
              <a:off x="3865971" y="397427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0" name="Straight Connector 335">
              <a:extLst>
                <a:ext uri="{FF2B5EF4-FFF2-40B4-BE49-F238E27FC236}">
                  <a16:creationId xmlns:a16="http://schemas.microsoft.com/office/drawing/2014/main" id="{D92B68DF-71F1-4B16-9C7C-49FE347C3FBE}"/>
                </a:ext>
              </a:extLst>
            </p:cNvPr>
            <p:cNvCxnSpPr>
              <a:cxnSpLocks noChangeShapeType="1"/>
            </p:cNvCxnSpPr>
            <p:nvPr/>
          </p:nvCxnSpPr>
          <p:spPr bwMode="auto">
            <a:xfrm>
              <a:off x="3865971" y="399209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1" name="Straight Connector 336">
              <a:extLst>
                <a:ext uri="{FF2B5EF4-FFF2-40B4-BE49-F238E27FC236}">
                  <a16:creationId xmlns:a16="http://schemas.microsoft.com/office/drawing/2014/main" id="{F8D6C1E7-A860-414A-96CF-D982F93F1E87}"/>
                </a:ext>
              </a:extLst>
            </p:cNvPr>
            <p:cNvCxnSpPr>
              <a:cxnSpLocks noChangeShapeType="1"/>
            </p:cNvCxnSpPr>
            <p:nvPr/>
          </p:nvCxnSpPr>
          <p:spPr bwMode="auto">
            <a:xfrm>
              <a:off x="3860023" y="399569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2" name="Straight Connector 337">
              <a:extLst>
                <a:ext uri="{FF2B5EF4-FFF2-40B4-BE49-F238E27FC236}">
                  <a16:creationId xmlns:a16="http://schemas.microsoft.com/office/drawing/2014/main" id="{7CB548E0-6297-4DD8-8596-778CF5302470}"/>
                </a:ext>
              </a:extLst>
            </p:cNvPr>
            <p:cNvCxnSpPr>
              <a:cxnSpLocks noChangeShapeType="1"/>
            </p:cNvCxnSpPr>
            <p:nvPr/>
          </p:nvCxnSpPr>
          <p:spPr bwMode="auto">
            <a:xfrm>
              <a:off x="3860023" y="401351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3" name="Straight Connector 338">
              <a:extLst>
                <a:ext uri="{FF2B5EF4-FFF2-40B4-BE49-F238E27FC236}">
                  <a16:creationId xmlns:a16="http://schemas.microsoft.com/office/drawing/2014/main" id="{51D9DF89-853E-4965-8C4B-B4B1143C6DA8}"/>
                </a:ext>
              </a:extLst>
            </p:cNvPr>
            <p:cNvCxnSpPr>
              <a:cxnSpLocks noChangeShapeType="1"/>
            </p:cNvCxnSpPr>
            <p:nvPr/>
          </p:nvCxnSpPr>
          <p:spPr bwMode="auto">
            <a:xfrm>
              <a:off x="3874316" y="39564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4" name="Straight Connector 339">
              <a:extLst>
                <a:ext uri="{FF2B5EF4-FFF2-40B4-BE49-F238E27FC236}">
                  <a16:creationId xmlns:a16="http://schemas.microsoft.com/office/drawing/2014/main" id="{B955E6CF-F94A-4660-99D7-B33F003A03B3}"/>
                </a:ext>
              </a:extLst>
            </p:cNvPr>
            <p:cNvCxnSpPr>
              <a:cxnSpLocks noChangeShapeType="1"/>
            </p:cNvCxnSpPr>
            <p:nvPr/>
          </p:nvCxnSpPr>
          <p:spPr bwMode="auto">
            <a:xfrm>
              <a:off x="3874316" y="397427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5" name="Straight Connector 340">
              <a:extLst>
                <a:ext uri="{FF2B5EF4-FFF2-40B4-BE49-F238E27FC236}">
                  <a16:creationId xmlns:a16="http://schemas.microsoft.com/office/drawing/2014/main" id="{71D86620-1DB9-41E1-B9D7-0FB45CFBFC04}"/>
                </a:ext>
              </a:extLst>
            </p:cNvPr>
            <p:cNvCxnSpPr>
              <a:cxnSpLocks noChangeShapeType="1"/>
            </p:cNvCxnSpPr>
            <p:nvPr/>
          </p:nvCxnSpPr>
          <p:spPr bwMode="auto">
            <a:xfrm>
              <a:off x="3855288" y="401354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6" name="Straight Connector 341">
              <a:extLst>
                <a:ext uri="{FF2B5EF4-FFF2-40B4-BE49-F238E27FC236}">
                  <a16:creationId xmlns:a16="http://schemas.microsoft.com/office/drawing/2014/main" id="{04777B1B-6A1B-4026-974E-71747C9D5142}"/>
                </a:ext>
              </a:extLst>
            </p:cNvPr>
            <p:cNvCxnSpPr>
              <a:cxnSpLocks noChangeShapeType="1"/>
            </p:cNvCxnSpPr>
            <p:nvPr/>
          </p:nvCxnSpPr>
          <p:spPr bwMode="auto">
            <a:xfrm>
              <a:off x="3855288" y="403136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7" name="Straight Connector 342">
              <a:extLst>
                <a:ext uri="{FF2B5EF4-FFF2-40B4-BE49-F238E27FC236}">
                  <a16:creationId xmlns:a16="http://schemas.microsoft.com/office/drawing/2014/main" id="{0F538D23-A8CE-44F2-9120-28FEE47B2EDF}"/>
                </a:ext>
              </a:extLst>
            </p:cNvPr>
            <p:cNvCxnSpPr>
              <a:cxnSpLocks noChangeShapeType="1"/>
            </p:cNvCxnSpPr>
            <p:nvPr/>
          </p:nvCxnSpPr>
          <p:spPr bwMode="auto">
            <a:xfrm>
              <a:off x="3852868" y="403259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8" name="Straight Connector 343">
              <a:extLst>
                <a:ext uri="{FF2B5EF4-FFF2-40B4-BE49-F238E27FC236}">
                  <a16:creationId xmlns:a16="http://schemas.microsoft.com/office/drawing/2014/main" id="{DFD744C4-99BA-4B88-8407-C634A9FEB530}"/>
                </a:ext>
              </a:extLst>
            </p:cNvPr>
            <p:cNvCxnSpPr>
              <a:cxnSpLocks noChangeShapeType="1"/>
            </p:cNvCxnSpPr>
            <p:nvPr/>
          </p:nvCxnSpPr>
          <p:spPr bwMode="auto">
            <a:xfrm>
              <a:off x="3852868" y="40504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69" name="Straight Connector 344">
              <a:extLst>
                <a:ext uri="{FF2B5EF4-FFF2-40B4-BE49-F238E27FC236}">
                  <a16:creationId xmlns:a16="http://schemas.microsoft.com/office/drawing/2014/main" id="{C89B9E96-15B5-46DB-8235-97F5F23F4801}"/>
                </a:ext>
              </a:extLst>
            </p:cNvPr>
            <p:cNvCxnSpPr>
              <a:cxnSpLocks noChangeShapeType="1"/>
            </p:cNvCxnSpPr>
            <p:nvPr/>
          </p:nvCxnSpPr>
          <p:spPr bwMode="auto">
            <a:xfrm>
              <a:off x="3848111" y="404695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0" name="Straight Connector 345">
              <a:extLst>
                <a:ext uri="{FF2B5EF4-FFF2-40B4-BE49-F238E27FC236}">
                  <a16:creationId xmlns:a16="http://schemas.microsoft.com/office/drawing/2014/main" id="{D29EBC50-AE15-4D52-A43C-564A9EFC06B4}"/>
                </a:ext>
              </a:extLst>
            </p:cNvPr>
            <p:cNvCxnSpPr>
              <a:cxnSpLocks noChangeShapeType="1"/>
            </p:cNvCxnSpPr>
            <p:nvPr/>
          </p:nvCxnSpPr>
          <p:spPr bwMode="auto">
            <a:xfrm>
              <a:off x="3848111" y="406477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1" name="Straight Connector 346">
              <a:extLst>
                <a:ext uri="{FF2B5EF4-FFF2-40B4-BE49-F238E27FC236}">
                  <a16:creationId xmlns:a16="http://schemas.microsoft.com/office/drawing/2014/main" id="{1FC7F36B-05F7-47E7-B4D6-2AB4267D2A3B}"/>
                </a:ext>
              </a:extLst>
            </p:cNvPr>
            <p:cNvCxnSpPr>
              <a:cxnSpLocks noChangeShapeType="1"/>
            </p:cNvCxnSpPr>
            <p:nvPr/>
          </p:nvCxnSpPr>
          <p:spPr bwMode="auto">
            <a:xfrm>
              <a:off x="3843349" y="407082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2" name="Straight Connector 347">
              <a:extLst>
                <a:ext uri="{FF2B5EF4-FFF2-40B4-BE49-F238E27FC236}">
                  <a16:creationId xmlns:a16="http://schemas.microsoft.com/office/drawing/2014/main" id="{576D32F7-245A-42BC-B1F7-97EC58D6BFCB}"/>
                </a:ext>
              </a:extLst>
            </p:cNvPr>
            <p:cNvCxnSpPr>
              <a:cxnSpLocks noChangeShapeType="1"/>
            </p:cNvCxnSpPr>
            <p:nvPr/>
          </p:nvCxnSpPr>
          <p:spPr bwMode="auto">
            <a:xfrm>
              <a:off x="3843349" y="40886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3" name="Straight Connector 348">
              <a:extLst>
                <a:ext uri="{FF2B5EF4-FFF2-40B4-BE49-F238E27FC236}">
                  <a16:creationId xmlns:a16="http://schemas.microsoft.com/office/drawing/2014/main" id="{CE06CF4A-61C9-44DD-B9E6-D21191BAEFAD}"/>
                </a:ext>
              </a:extLst>
            </p:cNvPr>
            <p:cNvCxnSpPr>
              <a:cxnSpLocks noChangeShapeType="1"/>
            </p:cNvCxnSpPr>
            <p:nvPr/>
          </p:nvCxnSpPr>
          <p:spPr bwMode="auto">
            <a:xfrm>
              <a:off x="3820727" y="41087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4" name="Straight Connector 349">
              <a:extLst>
                <a:ext uri="{FF2B5EF4-FFF2-40B4-BE49-F238E27FC236}">
                  <a16:creationId xmlns:a16="http://schemas.microsoft.com/office/drawing/2014/main" id="{3A4C6DA4-9F6F-4537-ABFC-B42AA6ACF419}"/>
                </a:ext>
              </a:extLst>
            </p:cNvPr>
            <p:cNvCxnSpPr>
              <a:cxnSpLocks noChangeShapeType="1"/>
            </p:cNvCxnSpPr>
            <p:nvPr/>
          </p:nvCxnSpPr>
          <p:spPr bwMode="auto">
            <a:xfrm>
              <a:off x="3820727" y="41265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5" name="Straight Connector 350">
              <a:extLst>
                <a:ext uri="{FF2B5EF4-FFF2-40B4-BE49-F238E27FC236}">
                  <a16:creationId xmlns:a16="http://schemas.microsoft.com/office/drawing/2014/main" id="{4BADC639-F9DB-4EFB-8CC4-1C27CCE048FA}"/>
                </a:ext>
              </a:extLst>
            </p:cNvPr>
            <p:cNvCxnSpPr>
              <a:cxnSpLocks noChangeShapeType="1"/>
            </p:cNvCxnSpPr>
            <p:nvPr/>
          </p:nvCxnSpPr>
          <p:spPr bwMode="auto">
            <a:xfrm>
              <a:off x="3820727" y="413251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6" name="Straight Connector 351">
              <a:extLst>
                <a:ext uri="{FF2B5EF4-FFF2-40B4-BE49-F238E27FC236}">
                  <a16:creationId xmlns:a16="http://schemas.microsoft.com/office/drawing/2014/main" id="{55112DFB-526C-4429-A27E-245A10D7536A}"/>
                </a:ext>
              </a:extLst>
            </p:cNvPr>
            <p:cNvCxnSpPr>
              <a:cxnSpLocks noChangeShapeType="1"/>
            </p:cNvCxnSpPr>
            <p:nvPr/>
          </p:nvCxnSpPr>
          <p:spPr bwMode="auto">
            <a:xfrm>
              <a:off x="3820727" y="41503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7" name="Straight Connector 352">
              <a:extLst>
                <a:ext uri="{FF2B5EF4-FFF2-40B4-BE49-F238E27FC236}">
                  <a16:creationId xmlns:a16="http://schemas.microsoft.com/office/drawing/2014/main" id="{5FE9E903-E4D8-4709-B470-1CD6DEAA3978}"/>
                </a:ext>
              </a:extLst>
            </p:cNvPr>
            <p:cNvCxnSpPr>
              <a:cxnSpLocks noChangeShapeType="1"/>
            </p:cNvCxnSpPr>
            <p:nvPr/>
          </p:nvCxnSpPr>
          <p:spPr bwMode="auto">
            <a:xfrm>
              <a:off x="3832666" y="409439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8" name="Straight Connector 353">
              <a:extLst>
                <a:ext uri="{FF2B5EF4-FFF2-40B4-BE49-F238E27FC236}">
                  <a16:creationId xmlns:a16="http://schemas.microsoft.com/office/drawing/2014/main" id="{57D7CB5C-A77A-4E65-8382-EA280A5885BD}"/>
                </a:ext>
              </a:extLst>
            </p:cNvPr>
            <p:cNvCxnSpPr>
              <a:cxnSpLocks noChangeShapeType="1"/>
            </p:cNvCxnSpPr>
            <p:nvPr/>
          </p:nvCxnSpPr>
          <p:spPr bwMode="auto">
            <a:xfrm>
              <a:off x="3832666" y="411221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79" name="Straight Connector 354">
              <a:extLst>
                <a:ext uri="{FF2B5EF4-FFF2-40B4-BE49-F238E27FC236}">
                  <a16:creationId xmlns:a16="http://schemas.microsoft.com/office/drawing/2014/main" id="{A816C2C7-04D6-43FF-9477-E2380BF50686}"/>
                </a:ext>
              </a:extLst>
            </p:cNvPr>
            <p:cNvCxnSpPr>
              <a:cxnSpLocks noChangeShapeType="1"/>
            </p:cNvCxnSpPr>
            <p:nvPr/>
          </p:nvCxnSpPr>
          <p:spPr bwMode="auto">
            <a:xfrm>
              <a:off x="3860023" y="40160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0" name="Straight Connector 355">
              <a:extLst>
                <a:ext uri="{FF2B5EF4-FFF2-40B4-BE49-F238E27FC236}">
                  <a16:creationId xmlns:a16="http://schemas.microsoft.com/office/drawing/2014/main" id="{34ED57DB-055E-4A2E-B7B1-85405E87200D}"/>
                </a:ext>
              </a:extLst>
            </p:cNvPr>
            <p:cNvCxnSpPr>
              <a:cxnSpLocks noChangeShapeType="1"/>
            </p:cNvCxnSpPr>
            <p:nvPr/>
          </p:nvCxnSpPr>
          <p:spPr bwMode="auto">
            <a:xfrm>
              <a:off x="3860023" y="40338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1" name="Straight Connector 356">
              <a:extLst>
                <a:ext uri="{FF2B5EF4-FFF2-40B4-BE49-F238E27FC236}">
                  <a16:creationId xmlns:a16="http://schemas.microsoft.com/office/drawing/2014/main" id="{325EF063-F610-4BC6-B7B6-AA9717926331}"/>
                </a:ext>
              </a:extLst>
            </p:cNvPr>
            <p:cNvCxnSpPr>
              <a:cxnSpLocks noChangeShapeType="1"/>
            </p:cNvCxnSpPr>
            <p:nvPr/>
          </p:nvCxnSpPr>
          <p:spPr bwMode="auto">
            <a:xfrm>
              <a:off x="3810044" y="413965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2" name="Straight Connector 357">
              <a:extLst>
                <a:ext uri="{FF2B5EF4-FFF2-40B4-BE49-F238E27FC236}">
                  <a16:creationId xmlns:a16="http://schemas.microsoft.com/office/drawing/2014/main" id="{1291C12F-F8E1-4980-9820-89788065B1F9}"/>
                </a:ext>
              </a:extLst>
            </p:cNvPr>
            <p:cNvCxnSpPr>
              <a:cxnSpLocks noChangeShapeType="1"/>
            </p:cNvCxnSpPr>
            <p:nvPr/>
          </p:nvCxnSpPr>
          <p:spPr bwMode="auto">
            <a:xfrm>
              <a:off x="3810044" y="415747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3" name="Straight Connector 358">
              <a:extLst>
                <a:ext uri="{FF2B5EF4-FFF2-40B4-BE49-F238E27FC236}">
                  <a16:creationId xmlns:a16="http://schemas.microsoft.com/office/drawing/2014/main" id="{1F23D06E-0819-4ACF-8444-A084554D7BFC}"/>
                </a:ext>
              </a:extLst>
            </p:cNvPr>
            <p:cNvCxnSpPr>
              <a:cxnSpLocks noChangeShapeType="1"/>
            </p:cNvCxnSpPr>
            <p:nvPr/>
          </p:nvCxnSpPr>
          <p:spPr bwMode="auto">
            <a:xfrm>
              <a:off x="3798105" y="41587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4" name="Straight Connector 359">
              <a:extLst>
                <a:ext uri="{FF2B5EF4-FFF2-40B4-BE49-F238E27FC236}">
                  <a16:creationId xmlns:a16="http://schemas.microsoft.com/office/drawing/2014/main" id="{84DFD7A5-737C-4D0A-A0D4-750F8633A9F3}"/>
                </a:ext>
              </a:extLst>
            </p:cNvPr>
            <p:cNvCxnSpPr>
              <a:cxnSpLocks noChangeShapeType="1"/>
            </p:cNvCxnSpPr>
            <p:nvPr/>
          </p:nvCxnSpPr>
          <p:spPr bwMode="auto">
            <a:xfrm>
              <a:off x="3798105" y="417656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5" name="Straight Connector 360">
              <a:extLst>
                <a:ext uri="{FF2B5EF4-FFF2-40B4-BE49-F238E27FC236}">
                  <a16:creationId xmlns:a16="http://schemas.microsoft.com/office/drawing/2014/main" id="{13162937-9E2F-443D-87C5-3F6BB6FD6707}"/>
                </a:ext>
              </a:extLst>
            </p:cNvPr>
            <p:cNvCxnSpPr>
              <a:cxnSpLocks noChangeShapeType="1"/>
            </p:cNvCxnSpPr>
            <p:nvPr/>
          </p:nvCxnSpPr>
          <p:spPr bwMode="auto">
            <a:xfrm>
              <a:off x="3793386" y="41729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6" name="Straight Connector 361">
              <a:extLst>
                <a:ext uri="{FF2B5EF4-FFF2-40B4-BE49-F238E27FC236}">
                  <a16:creationId xmlns:a16="http://schemas.microsoft.com/office/drawing/2014/main" id="{534C8E32-FEBB-4B96-A91A-01DFB7050E01}"/>
                </a:ext>
              </a:extLst>
            </p:cNvPr>
            <p:cNvCxnSpPr>
              <a:cxnSpLocks noChangeShapeType="1"/>
            </p:cNvCxnSpPr>
            <p:nvPr/>
          </p:nvCxnSpPr>
          <p:spPr bwMode="auto">
            <a:xfrm>
              <a:off x="3793386" y="419080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7" name="Straight Connector 362">
              <a:extLst>
                <a:ext uri="{FF2B5EF4-FFF2-40B4-BE49-F238E27FC236}">
                  <a16:creationId xmlns:a16="http://schemas.microsoft.com/office/drawing/2014/main" id="{AE96F8CB-F4FF-42D5-9A37-62826BE2D144}"/>
                </a:ext>
              </a:extLst>
            </p:cNvPr>
            <p:cNvCxnSpPr>
              <a:cxnSpLocks noChangeShapeType="1"/>
            </p:cNvCxnSpPr>
            <p:nvPr/>
          </p:nvCxnSpPr>
          <p:spPr bwMode="auto">
            <a:xfrm>
              <a:off x="3787422" y="41895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8" name="Straight Connector 363">
              <a:extLst>
                <a:ext uri="{FF2B5EF4-FFF2-40B4-BE49-F238E27FC236}">
                  <a16:creationId xmlns:a16="http://schemas.microsoft.com/office/drawing/2014/main" id="{DFAF8F2D-B745-42CB-ACDD-C65E0364E29C}"/>
                </a:ext>
              </a:extLst>
            </p:cNvPr>
            <p:cNvCxnSpPr>
              <a:cxnSpLocks noChangeShapeType="1"/>
            </p:cNvCxnSpPr>
            <p:nvPr/>
          </p:nvCxnSpPr>
          <p:spPr bwMode="auto">
            <a:xfrm>
              <a:off x="3787422" y="420740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89" name="Straight Connector 364">
              <a:extLst>
                <a:ext uri="{FF2B5EF4-FFF2-40B4-BE49-F238E27FC236}">
                  <a16:creationId xmlns:a16="http://schemas.microsoft.com/office/drawing/2014/main" id="{43B939F0-A052-4420-A9A4-63254E8360EA}"/>
                </a:ext>
              </a:extLst>
            </p:cNvPr>
            <p:cNvCxnSpPr>
              <a:cxnSpLocks noChangeShapeType="1"/>
            </p:cNvCxnSpPr>
            <p:nvPr/>
          </p:nvCxnSpPr>
          <p:spPr bwMode="auto">
            <a:xfrm>
              <a:off x="3777952" y="419908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0" name="Straight Connector 365">
              <a:extLst>
                <a:ext uri="{FF2B5EF4-FFF2-40B4-BE49-F238E27FC236}">
                  <a16:creationId xmlns:a16="http://schemas.microsoft.com/office/drawing/2014/main" id="{271D5553-DD63-40BA-8BD9-F89A1DAE83CA}"/>
                </a:ext>
              </a:extLst>
            </p:cNvPr>
            <p:cNvCxnSpPr>
              <a:cxnSpLocks noChangeShapeType="1"/>
            </p:cNvCxnSpPr>
            <p:nvPr/>
          </p:nvCxnSpPr>
          <p:spPr bwMode="auto">
            <a:xfrm>
              <a:off x="3777952" y="421690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1" name="Straight Connector 366">
              <a:extLst>
                <a:ext uri="{FF2B5EF4-FFF2-40B4-BE49-F238E27FC236}">
                  <a16:creationId xmlns:a16="http://schemas.microsoft.com/office/drawing/2014/main" id="{53CC8A3C-EDA0-4AAF-9F7F-9348CDFF8F2A}"/>
                </a:ext>
              </a:extLst>
            </p:cNvPr>
            <p:cNvCxnSpPr>
              <a:cxnSpLocks noChangeShapeType="1"/>
            </p:cNvCxnSpPr>
            <p:nvPr/>
          </p:nvCxnSpPr>
          <p:spPr bwMode="auto">
            <a:xfrm>
              <a:off x="3775483" y="421359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2" name="Straight Connector 367">
              <a:extLst>
                <a:ext uri="{FF2B5EF4-FFF2-40B4-BE49-F238E27FC236}">
                  <a16:creationId xmlns:a16="http://schemas.microsoft.com/office/drawing/2014/main" id="{8C35D775-01E3-4A38-8B07-A3E844D8DCC9}"/>
                </a:ext>
              </a:extLst>
            </p:cNvPr>
            <p:cNvCxnSpPr>
              <a:cxnSpLocks noChangeShapeType="1"/>
            </p:cNvCxnSpPr>
            <p:nvPr/>
          </p:nvCxnSpPr>
          <p:spPr bwMode="auto">
            <a:xfrm>
              <a:off x="3775483" y="42314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3" name="Straight Connector 368">
              <a:extLst>
                <a:ext uri="{FF2B5EF4-FFF2-40B4-BE49-F238E27FC236}">
                  <a16:creationId xmlns:a16="http://schemas.microsoft.com/office/drawing/2014/main" id="{E4159B2F-E430-4B35-B406-A16785C4B7E7}"/>
                </a:ext>
              </a:extLst>
            </p:cNvPr>
            <p:cNvCxnSpPr>
              <a:cxnSpLocks noChangeShapeType="1"/>
            </p:cNvCxnSpPr>
            <p:nvPr/>
          </p:nvCxnSpPr>
          <p:spPr bwMode="auto">
            <a:xfrm>
              <a:off x="3770764" y="422788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4" name="Straight Connector 369">
              <a:extLst>
                <a:ext uri="{FF2B5EF4-FFF2-40B4-BE49-F238E27FC236}">
                  <a16:creationId xmlns:a16="http://schemas.microsoft.com/office/drawing/2014/main" id="{64242815-0A3F-499F-A5F9-AC931F06409E}"/>
                </a:ext>
              </a:extLst>
            </p:cNvPr>
            <p:cNvCxnSpPr>
              <a:cxnSpLocks noChangeShapeType="1"/>
            </p:cNvCxnSpPr>
            <p:nvPr/>
          </p:nvCxnSpPr>
          <p:spPr bwMode="auto">
            <a:xfrm>
              <a:off x="3770764" y="42457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5" name="Straight Connector 370">
              <a:extLst>
                <a:ext uri="{FF2B5EF4-FFF2-40B4-BE49-F238E27FC236}">
                  <a16:creationId xmlns:a16="http://schemas.microsoft.com/office/drawing/2014/main" id="{02B0F992-1AC6-481E-A0F3-DBFEEDC0EFD3}"/>
                </a:ext>
              </a:extLst>
            </p:cNvPr>
            <p:cNvCxnSpPr>
              <a:cxnSpLocks noChangeShapeType="1"/>
            </p:cNvCxnSpPr>
            <p:nvPr/>
          </p:nvCxnSpPr>
          <p:spPr bwMode="auto">
            <a:xfrm>
              <a:off x="3770764" y="42397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6" name="Straight Connector 371">
              <a:extLst>
                <a:ext uri="{FF2B5EF4-FFF2-40B4-BE49-F238E27FC236}">
                  <a16:creationId xmlns:a16="http://schemas.microsoft.com/office/drawing/2014/main" id="{2AA89679-97FA-4D56-ABD7-FFED851597C9}"/>
                </a:ext>
              </a:extLst>
            </p:cNvPr>
            <p:cNvCxnSpPr>
              <a:cxnSpLocks noChangeShapeType="1"/>
            </p:cNvCxnSpPr>
            <p:nvPr/>
          </p:nvCxnSpPr>
          <p:spPr bwMode="auto">
            <a:xfrm>
              <a:off x="3770764" y="42575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7" name="Straight Connector 372">
              <a:extLst>
                <a:ext uri="{FF2B5EF4-FFF2-40B4-BE49-F238E27FC236}">
                  <a16:creationId xmlns:a16="http://schemas.microsoft.com/office/drawing/2014/main" id="{156F08C1-64A3-4F2E-A953-D72E2395A3F0}"/>
                </a:ext>
              </a:extLst>
            </p:cNvPr>
            <p:cNvCxnSpPr>
              <a:cxnSpLocks noChangeShapeType="1"/>
            </p:cNvCxnSpPr>
            <p:nvPr/>
          </p:nvCxnSpPr>
          <p:spPr bwMode="auto">
            <a:xfrm>
              <a:off x="3770764" y="42517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8" name="Straight Connector 373">
              <a:extLst>
                <a:ext uri="{FF2B5EF4-FFF2-40B4-BE49-F238E27FC236}">
                  <a16:creationId xmlns:a16="http://schemas.microsoft.com/office/drawing/2014/main" id="{F8C20FB6-152A-4513-924D-A3EDCF48AE87}"/>
                </a:ext>
              </a:extLst>
            </p:cNvPr>
            <p:cNvCxnSpPr>
              <a:cxnSpLocks noChangeShapeType="1"/>
            </p:cNvCxnSpPr>
            <p:nvPr/>
          </p:nvCxnSpPr>
          <p:spPr bwMode="auto">
            <a:xfrm>
              <a:off x="3770764" y="42695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99" name="Straight Connector 374">
              <a:extLst>
                <a:ext uri="{FF2B5EF4-FFF2-40B4-BE49-F238E27FC236}">
                  <a16:creationId xmlns:a16="http://schemas.microsoft.com/office/drawing/2014/main" id="{55F74E11-4F7D-4A78-8287-A6165E071142}"/>
                </a:ext>
              </a:extLst>
            </p:cNvPr>
            <p:cNvCxnSpPr>
              <a:cxnSpLocks noChangeShapeType="1"/>
            </p:cNvCxnSpPr>
            <p:nvPr/>
          </p:nvCxnSpPr>
          <p:spPr bwMode="auto">
            <a:xfrm>
              <a:off x="3764800" y="426595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0" name="Straight Connector 375">
              <a:extLst>
                <a:ext uri="{FF2B5EF4-FFF2-40B4-BE49-F238E27FC236}">
                  <a16:creationId xmlns:a16="http://schemas.microsoft.com/office/drawing/2014/main" id="{EF922CED-AFCC-4DA4-9A82-0D6031E07D59}"/>
                </a:ext>
              </a:extLst>
            </p:cNvPr>
            <p:cNvCxnSpPr>
              <a:cxnSpLocks noChangeShapeType="1"/>
            </p:cNvCxnSpPr>
            <p:nvPr/>
          </p:nvCxnSpPr>
          <p:spPr bwMode="auto">
            <a:xfrm>
              <a:off x="3764800" y="428377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1" name="Straight Connector 376">
              <a:extLst>
                <a:ext uri="{FF2B5EF4-FFF2-40B4-BE49-F238E27FC236}">
                  <a16:creationId xmlns:a16="http://schemas.microsoft.com/office/drawing/2014/main" id="{E1BCAA9D-733D-4578-B216-13BB9AD336C2}"/>
                </a:ext>
              </a:extLst>
            </p:cNvPr>
            <p:cNvCxnSpPr>
              <a:cxnSpLocks noChangeShapeType="1"/>
            </p:cNvCxnSpPr>
            <p:nvPr/>
          </p:nvCxnSpPr>
          <p:spPr bwMode="auto">
            <a:xfrm>
              <a:off x="3758858" y="461721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2" name="Straight Connector 377">
              <a:extLst>
                <a:ext uri="{FF2B5EF4-FFF2-40B4-BE49-F238E27FC236}">
                  <a16:creationId xmlns:a16="http://schemas.microsoft.com/office/drawing/2014/main" id="{700D4C19-9100-4AAC-963F-1FA181D4961B}"/>
                </a:ext>
              </a:extLst>
            </p:cNvPr>
            <p:cNvCxnSpPr>
              <a:cxnSpLocks noChangeShapeType="1"/>
            </p:cNvCxnSpPr>
            <p:nvPr/>
          </p:nvCxnSpPr>
          <p:spPr bwMode="auto">
            <a:xfrm>
              <a:off x="3758858" y="443626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3" name="Straight Connector 378">
              <a:extLst>
                <a:ext uri="{FF2B5EF4-FFF2-40B4-BE49-F238E27FC236}">
                  <a16:creationId xmlns:a16="http://schemas.microsoft.com/office/drawing/2014/main" id="{03580CBD-3A41-43DA-9B1F-8E6C87429226}"/>
                </a:ext>
              </a:extLst>
            </p:cNvPr>
            <p:cNvCxnSpPr>
              <a:cxnSpLocks noChangeShapeType="1"/>
            </p:cNvCxnSpPr>
            <p:nvPr/>
          </p:nvCxnSpPr>
          <p:spPr bwMode="auto">
            <a:xfrm>
              <a:off x="3764800" y="439817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4" name="Straight Connector 379">
              <a:extLst>
                <a:ext uri="{FF2B5EF4-FFF2-40B4-BE49-F238E27FC236}">
                  <a16:creationId xmlns:a16="http://schemas.microsoft.com/office/drawing/2014/main" id="{2C5AC1B8-90CA-4232-B341-BA9E3A44E59E}"/>
                </a:ext>
              </a:extLst>
            </p:cNvPr>
            <p:cNvCxnSpPr>
              <a:cxnSpLocks noChangeShapeType="1"/>
            </p:cNvCxnSpPr>
            <p:nvPr/>
          </p:nvCxnSpPr>
          <p:spPr bwMode="auto">
            <a:xfrm>
              <a:off x="3766034" y="437906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5" name="Straight Connector 380">
              <a:extLst>
                <a:ext uri="{FF2B5EF4-FFF2-40B4-BE49-F238E27FC236}">
                  <a16:creationId xmlns:a16="http://schemas.microsoft.com/office/drawing/2014/main" id="{225ADEB6-F1DF-498B-8709-632E6C1C9C3B}"/>
                </a:ext>
              </a:extLst>
            </p:cNvPr>
            <p:cNvCxnSpPr>
              <a:cxnSpLocks noChangeShapeType="1"/>
            </p:cNvCxnSpPr>
            <p:nvPr/>
          </p:nvCxnSpPr>
          <p:spPr bwMode="auto">
            <a:xfrm>
              <a:off x="3766034" y="435768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6" name="Straight Connector 381">
              <a:extLst>
                <a:ext uri="{FF2B5EF4-FFF2-40B4-BE49-F238E27FC236}">
                  <a16:creationId xmlns:a16="http://schemas.microsoft.com/office/drawing/2014/main" id="{D9388532-9772-471E-8DEF-A5036C1A095C}"/>
                </a:ext>
              </a:extLst>
            </p:cNvPr>
            <p:cNvCxnSpPr>
              <a:cxnSpLocks noChangeShapeType="1"/>
            </p:cNvCxnSpPr>
            <p:nvPr/>
          </p:nvCxnSpPr>
          <p:spPr bwMode="auto">
            <a:xfrm>
              <a:off x="3764800" y="434339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7" name="Straight Connector 382">
              <a:extLst>
                <a:ext uri="{FF2B5EF4-FFF2-40B4-BE49-F238E27FC236}">
                  <a16:creationId xmlns:a16="http://schemas.microsoft.com/office/drawing/2014/main" id="{A6F57CA6-A842-4F3D-8D28-143ACB6EC7F5}"/>
                </a:ext>
              </a:extLst>
            </p:cNvPr>
            <p:cNvCxnSpPr>
              <a:cxnSpLocks noChangeShapeType="1"/>
            </p:cNvCxnSpPr>
            <p:nvPr/>
          </p:nvCxnSpPr>
          <p:spPr bwMode="auto">
            <a:xfrm>
              <a:off x="3760092" y="43291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808" name="Straight Connector 383">
              <a:extLst>
                <a:ext uri="{FF2B5EF4-FFF2-40B4-BE49-F238E27FC236}">
                  <a16:creationId xmlns:a16="http://schemas.microsoft.com/office/drawing/2014/main" id="{4C1E72C3-5EBB-4694-9322-244849DC56B1}"/>
                </a:ext>
              </a:extLst>
            </p:cNvPr>
            <p:cNvCxnSpPr>
              <a:cxnSpLocks noChangeShapeType="1"/>
            </p:cNvCxnSpPr>
            <p:nvPr/>
          </p:nvCxnSpPr>
          <p:spPr bwMode="auto">
            <a:xfrm>
              <a:off x="3760092" y="43100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5" name="Group 384">
            <a:extLst>
              <a:ext uri="{FF2B5EF4-FFF2-40B4-BE49-F238E27FC236}">
                <a16:creationId xmlns:a16="http://schemas.microsoft.com/office/drawing/2014/main" id="{FCE6DF32-422E-47B7-B6B9-2299E6257B82}"/>
              </a:ext>
            </a:extLst>
          </p:cNvPr>
          <p:cNvGrpSpPr>
            <a:grpSpLocks/>
          </p:cNvGrpSpPr>
          <p:nvPr/>
        </p:nvGrpSpPr>
        <p:grpSpPr bwMode="auto">
          <a:xfrm>
            <a:off x="5757863" y="3979863"/>
            <a:ext cx="133350" cy="698500"/>
            <a:chOff x="4300551" y="3805238"/>
            <a:chExt cx="108338" cy="571395"/>
          </a:xfrm>
        </p:grpSpPr>
        <p:cxnSp>
          <p:nvCxnSpPr>
            <p:cNvPr id="34724" name="Straight Connector 385">
              <a:extLst>
                <a:ext uri="{FF2B5EF4-FFF2-40B4-BE49-F238E27FC236}">
                  <a16:creationId xmlns:a16="http://schemas.microsoft.com/office/drawing/2014/main" id="{2691317B-B132-4046-A8A9-0578FF5BBEA3}"/>
                </a:ext>
              </a:extLst>
            </p:cNvPr>
            <p:cNvCxnSpPr>
              <a:cxnSpLocks noChangeShapeType="1"/>
            </p:cNvCxnSpPr>
            <p:nvPr/>
          </p:nvCxnSpPr>
          <p:spPr bwMode="auto">
            <a:xfrm>
              <a:off x="4363645" y="39528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5" name="Straight Connector 386">
              <a:extLst>
                <a:ext uri="{FF2B5EF4-FFF2-40B4-BE49-F238E27FC236}">
                  <a16:creationId xmlns:a16="http://schemas.microsoft.com/office/drawing/2014/main" id="{7D8A8067-8849-45DB-B028-83BACAEFE3B0}"/>
                </a:ext>
              </a:extLst>
            </p:cNvPr>
            <p:cNvCxnSpPr>
              <a:cxnSpLocks noChangeShapeType="1"/>
            </p:cNvCxnSpPr>
            <p:nvPr/>
          </p:nvCxnSpPr>
          <p:spPr bwMode="auto">
            <a:xfrm>
              <a:off x="4358883" y="38052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6" name="Straight Connector 387">
              <a:extLst>
                <a:ext uri="{FF2B5EF4-FFF2-40B4-BE49-F238E27FC236}">
                  <a16:creationId xmlns:a16="http://schemas.microsoft.com/office/drawing/2014/main" id="{496DBF80-DED3-43B2-BCF9-5C8C8E9E8346}"/>
                </a:ext>
              </a:extLst>
            </p:cNvPr>
            <p:cNvCxnSpPr>
              <a:cxnSpLocks noChangeShapeType="1"/>
            </p:cNvCxnSpPr>
            <p:nvPr/>
          </p:nvCxnSpPr>
          <p:spPr bwMode="auto">
            <a:xfrm>
              <a:off x="4356506" y="396709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7" name="Straight Connector 388">
              <a:extLst>
                <a:ext uri="{FF2B5EF4-FFF2-40B4-BE49-F238E27FC236}">
                  <a16:creationId xmlns:a16="http://schemas.microsoft.com/office/drawing/2014/main" id="{1D36843C-BADF-4D7B-B57F-1D3436E9F9B9}"/>
                </a:ext>
              </a:extLst>
            </p:cNvPr>
            <p:cNvCxnSpPr>
              <a:cxnSpLocks noChangeShapeType="1"/>
            </p:cNvCxnSpPr>
            <p:nvPr/>
          </p:nvCxnSpPr>
          <p:spPr bwMode="auto">
            <a:xfrm>
              <a:off x="4356506" y="402187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8" name="Straight Connector 389">
              <a:extLst>
                <a:ext uri="{FF2B5EF4-FFF2-40B4-BE49-F238E27FC236}">
                  <a16:creationId xmlns:a16="http://schemas.microsoft.com/office/drawing/2014/main" id="{B9018580-A323-472A-ADDD-B88796BB146B}"/>
                </a:ext>
              </a:extLst>
            </p:cNvPr>
            <p:cNvCxnSpPr>
              <a:cxnSpLocks noChangeShapeType="1"/>
            </p:cNvCxnSpPr>
            <p:nvPr/>
          </p:nvCxnSpPr>
          <p:spPr bwMode="auto">
            <a:xfrm>
              <a:off x="4345795" y="405282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9" name="Straight Connector 390">
              <a:extLst>
                <a:ext uri="{FF2B5EF4-FFF2-40B4-BE49-F238E27FC236}">
                  <a16:creationId xmlns:a16="http://schemas.microsoft.com/office/drawing/2014/main" id="{6E34DFB6-FCC6-4550-BEE8-BA07F30DAD05}"/>
                </a:ext>
              </a:extLst>
            </p:cNvPr>
            <p:cNvCxnSpPr>
              <a:cxnSpLocks noChangeShapeType="1"/>
            </p:cNvCxnSpPr>
            <p:nvPr/>
          </p:nvCxnSpPr>
          <p:spPr bwMode="auto">
            <a:xfrm>
              <a:off x="4342237" y="40838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0" name="Straight Connector 391">
              <a:extLst>
                <a:ext uri="{FF2B5EF4-FFF2-40B4-BE49-F238E27FC236}">
                  <a16:creationId xmlns:a16="http://schemas.microsoft.com/office/drawing/2014/main" id="{0FE0C939-4101-4AB6-9E79-C518F36147AD}"/>
                </a:ext>
              </a:extLst>
            </p:cNvPr>
            <p:cNvCxnSpPr>
              <a:cxnSpLocks noChangeShapeType="1"/>
            </p:cNvCxnSpPr>
            <p:nvPr/>
          </p:nvCxnSpPr>
          <p:spPr bwMode="auto">
            <a:xfrm>
              <a:off x="4336261" y="409575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1" name="Straight Connector 392">
              <a:extLst>
                <a:ext uri="{FF2B5EF4-FFF2-40B4-BE49-F238E27FC236}">
                  <a16:creationId xmlns:a16="http://schemas.microsoft.com/office/drawing/2014/main" id="{EE380B35-FAD6-41CE-9D02-E5357523EFBC}"/>
                </a:ext>
              </a:extLst>
            </p:cNvPr>
            <p:cNvCxnSpPr>
              <a:cxnSpLocks noChangeShapeType="1"/>
            </p:cNvCxnSpPr>
            <p:nvPr/>
          </p:nvCxnSpPr>
          <p:spPr bwMode="auto">
            <a:xfrm>
              <a:off x="4336261" y="41124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2" name="Straight Connector 393">
              <a:extLst>
                <a:ext uri="{FF2B5EF4-FFF2-40B4-BE49-F238E27FC236}">
                  <a16:creationId xmlns:a16="http://schemas.microsoft.com/office/drawing/2014/main" id="{68C07BE0-5B66-4740-AE97-03DEA6CCE7C9}"/>
                </a:ext>
              </a:extLst>
            </p:cNvPr>
            <p:cNvCxnSpPr>
              <a:cxnSpLocks noChangeShapeType="1"/>
            </p:cNvCxnSpPr>
            <p:nvPr/>
          </p:nvCxnSpPr>
          <p:spPr bwMode="auto">
            <a:xfrm>
              <a:off x="4336261" y="41290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3" name="Straight Connector 394">
              <a:extLst>
                <a:ext uri="{FF2B5EF4-FFF2-40B4-BE49-F238E27FC236}">
                  <a16:creationId xmlns:a16="http://schemas.microsoft.com/office/drawing/2014/main" id="{C0C48EF9-A9CA-4A93-A2BC-24849378DC2F}"/>
                </a:ext>
              </a:extLst>
            </p:cNvPr>
            <p:cNvCxnSpPr>
              <a:cxnSpLocks noChangeShapeType="1"/>
            </p:cNvCxnSpPr>
            <p:nvPr/>
          </p:nvCxnSpPr>
          <p:spPr bwMode="auto">
            <a:xfrm>
              <a:off x="4323173" y="413965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4" name="Straight Connector 395">
              <a:extLst>
                <a:ext uri="{FF2B5EF4-FFF2-40B4-BE49-F238E27FC236}">
                  <a16:creationId xmlns:a16="http://schemas.microsoft.com/office/drawing/2014/main" id="{586E61C5-E050-4296-ADCD-D286A956262A}"/>
                </a:ext>
              </a:extLst>
            </p:cNvPr>
            <p:cNvCxnSpPr>
              <a:cxnSpLocks noChangeShapeType="1"/>
            </p:cNvCxnSpPr>
            <p:nvPr/>
          </p:nvCxnSpPr>
          <p:spPr bwMode="auto">
            <a:xfrm>
              <a:off x="4319615" y="41658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5" name="Straight Connector 396">
              <a:extLst>
                <a:ext uri="{FF2B5EF4-FFF2-40B4-BE49-F238E27FC236}">
                  <a16:creationId xmlns:a16="http://schemas.microsoft.com/office/drawing/2014/main" id="{0B64AE79-0415-49AD-BA62-661C75E1E600}"/>
                </a:ext>
              </a:extLst>
            </p:cNvPr>
            <p:cNvCxnSpPr>
              <a:cxnSpLocks noChangeShapeType="1"/>
            </p:cNvCxnSpPr>
            <p:nvPr/>
          </p:nvCxnSpPr>
          <p:spPr bwMode="auto">
            <a:xfrm>
              <a:off x="4319615" y="418380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6" name="Straight Connector 397">
              <a:extLst>
                <a:ext uri="{FF2B5EF4-FFF2-40B4-BE49-F238E27FC236}">
                  <a16:creationId xmlns:a16="http://schemas.microsoft.com/office/drawing/2014/main" id="{6D0AD7E6-CBEC-496E-B92B-85919B044967}"/>
                </a:ext>
              </a:extLst>
            </p:cNvPr>
            <p:cNvCxnSpPr>
              <a:cxnSpLocks noChangeShapeType="1"/>
            </p:cNvCxnSpPr>
            <p:nvPr/>
          </p:nvCxnSpPr>
          <p:spPr bwMode="auto">
            <a:xfrm>
              <a:off x="4300551" y="437663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7" name="Straight Connector 398">
              <a:extLst>
                <a:ext uri="{FF2B5EF4-FFF2-40B4-BE49-F238E27FC236}">
                  <a16:creationId xmlns:a16="http://schemas.microsoft.com/office/drawing/2014/main" id="{269181F9-4F17-4507-A8C9-4076CA38633E}"/>
                </a:ext>
              </a:extLst>
            </p:cNvPr>
            <p:cNvCxnSpPr>
              <a:cxnSpLocks noChangeShapeType="1"/>
            </p:cNvCxnSpPr>
            <p:nvPr/>
          </p:nvCxnSpPr>
          <p:spPr bwMode="auto">
            <a:xfrm>
              <a:off x="4300551" y="43242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8" name="Straight Connector 399">
              <a:extLst>
                <a:ext uri="{FF2B5EF4-FFF2-40B4-BE49-F238E27FC236}">
                  <a16:creationId xmlns:a16="http://schemas.microsoft.com/office/drawing/2014/main" id="{13BAC19D-AA80-4DDC-BEB0-7125C9C4B3DB}"/>
                </a:ext>
              </a:extLst>
            </p:cNvPr>
            <p:cNvCxnSpPr>
              <a:cxnSpLocks noChangeShapeType="1"/>
            </p:cNvCxnSpPr>
            <p:nvPr/>
          </p:nvCxnSpPr>
          <p:spPr bwMode="auto">
            <a:xfrm>
              <a:off x="4300551" y="430518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39" name="Straight Connector 400">
              <a:extLst>
                <a:ext uri="{FF2B5EF4-FFF2-40B4-BE49-F238E27FC236}">
                  <a16:creationId xmlns:a16="http://schemas.microsoft.com/office/drawing/2014/main" id="{F03756AE-C2C8-4FF0-BF4B-920315FE882A}"/>
                </a:ext>
              </a:extLst>
            </p:cNvPr>
            <p:cNvCxnSpPr>
              <a:cxnSpLocks noChangeShapeType="1"/>
            </p:cNvCxnSpPr>
            <p:nvPr/>
          </p:nvCxnSpPr>
          <p:spPr bwMode="auto">
            <a:xfrm>
              <a:off x="4310081" y="42884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0" name="Straight Connector 401">
              <a:extLst>
                <a:ext uri="{FF2B5EF4-FFF2-40B4-BE49-F238E27FC236}">
                  <a16:creationId xmlns:a16="http://schemas.microsoft.com/office/drawing/2014/main" id="{87CBF392-E948-46E2-814F-C96AD96C45D9}"/>
                </a:ext>
              </a:extLst>
            </p:cNvPr>
            <p:cNvCxnSpPr>
              <a:cxnSpLocks noChangeShapeType="1"/>
            </p:cNvCxnSpPr>
            <p:nvPr/>
          </p:nvCxnSpPr>
          <p:spPr bwMode="auto">
            <a:xfrm>
              <a:off x="4310081" y="42719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1" name="Straight Connector 402">
              <a:extLst>
                <a:ext uri="{FF2B5EF4-FFF2-40B4-BE49-F238E27FC236}">
                  <a16:creationId xmlns:a16="http://schemas.microsoft.com/office/drawing/2014/main" id="{735A017C-7F86-43E6-9972-8453651D7291}"/>
                </a:ext>
              </a:extLst>
            </p:cNvPr>
            <p:cNvCxnSpPr>
              <a:cxnSpLocks noChangeShapeType="1"/>
            </p:cNvCxnSpPr>
            <p:nvPr/>
          </p:nvCxnSpPr>
          <p:spPr bwMode="auto">
            <a:xfrm>
              <a:off x="4310081" y="42528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2" name="Straight Connector 403">
              <a:extLst>
                <a:ext uri="{FF2B5EF4-FFF2-40B4-BE49-F238E27FC236}">
                  <a16:creationId xmlns:a16="http://schemas.microsoft.com/office/drawing/2014/main" id="{74AE11F6-AB46-4691-8EAA-0764A9430580}"/>
                </a:ext>
              </a:extLst>
            </p:cNvPr>
            <p:cNvCxnSpPr>
              <a:cxnSpLocks noChangeShapeType="1"/>
            </p:cNvCxnSpPr>
            <p:nvPr/>
          </p:nvCxnSpPr>
          <p:spPr bwMode="auto">
            <a:xfrm>
              <a:off x="4310081" y="42314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43" name="Straight Connector 404">
              <a:extLst>
                <a:ext uri="{FF2B5EF4-FFF2-40B4-BE49-F238E27FC236}">
                  <a16:creationId xmlns:a16="http://schemas.microsoft.com/office/drawing/2014/main" id="{48D1C0EF-8264-45F5-8DB3-C7C792B226B8}"/>
                </a:ext>
              </a:extLst>
            </p:cNvPr>
            <p:cNvCxnSpPr>
              <a:cxnSpLocks noChangeShapeType="1"/>
            </p:cNvCxnSpPr>
            <p:nvPr/>
          </p:nvCxnSpPr>
          <p:spPr bwMode="auto">
            <a:xfrm>
              <a:off x="4319615" y="420756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6" name="Group 405">
            <a:extLst>
              <a:ext uri="{FF2B5EF4-FFF2-40B4-BE49-F238E27FC236}">
                <a16:creationId xmlns:a16="http://schemas.microsoft.com/office/drawing/2014/main" id="{CF469D43-CA99-4720-8871-87563BBE0241}"/>
              </a:ext>
            </a:extLst>
          </p:cNvPr>
          <p:cNvGrpSpPr>
            <a:grpSpLocks/>
          </p:cNvGrpSpPr>
          <p:nvPr/>
        </p:nvGrpSpPr>
        <p:grpSpPr bwMode="auto">
          <a:xfrm>
            <a:off x="6323013" y="3884614"/>
            <a:ext cx="261938" cy="796925"/>
            <a:chOff x="4762920" y="3726648"/>
            <a:chExt cx="215473" cy="652415"/>
          </a:xfrm>
        </p:grpSpPr>
        <p:cxnSp>
          <p:nvCxnSpPr>
            <p:cNvPr id="34694" name="Straight Connector 406">
              <a:extLst>
                <a:ext uri="{FF2B5EF4-FFF2-40B4-BE49-F238E27FC236}">
                  <a16:creationId xmlns:a16="http://schemas.microsoft.com/office/drawing/2014/main" id="{00A5B41A-6466-4BA3-B170-CF31EA2A786B}"/>
                </a:ext>
              </a:extLst>
            </p:cNvPr>
            <p:cNvCxnSpPr>
              <a:cxnSpLocks noChangeShapeType="1"/>
            </p:cNvCxnSpPr>
            <p:nvPr/>
          </p:nvCxnSpPr>
          <p:spPr bwMode="auto">
            <a:xfrm>
              <a:off x="4930573" y="372664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5" name="Straight Connector 407">
              <a:extLst>
                <a:ext uri="{FF2B5EF4-FFF2-40B4-BE49-F238E27FC236}">
                  <a16:creationId xmlns:a16="http://schemas.microsoft.com/office/drawing/2014/main" id="{4F23506A-15D3-4FC4-B476-D3060E1185BB}"/>
                </a:ext>
              </a:extLst>
            </p:cNvPr>
            <p:cNvCxnSpPr>
              <a:cxnSpLocks noChangeShapeType="1"/>
            </p:cNvCxnSpPr>
            <p:nvPr/>
          </p:nvCxnSpPr>
          <p:spPr bwMode="auto">
            <a:xfrm>
              <a:off x="4933149" y="3907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6" name="Straight Connector 408">
              <a:extLst>
                <a:ext uri="{FF2B5EF4-FFF2-40B4-BE49-F238E27FC236}">
                  <a16:creationId xmlns:a16="http://schemas.microsoft.com/office/drawing/2014/main" id="{11AB1571-04B2-460E-AC80-7E25D3837008}"/>
                </a:ext>
              </a:extLst>
            </p:cNvPr>
            <p:cNvCxnSpPr>
              <a:cxnSpLocks noChangeShapeType="1"/>
            </p:cNvCxnSpPr>
            <p:nvPr/>
          </p:nvCxnSpPr>
          <p:spPr bwMode="auto">
            <a:xfrm>
              <a:off x="4930573" y="394567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7" name="Straight Connector 409">
              <a:extLst>
                <a:ext uri="{FF2B5EF4-FFF2-40B4-BE49-F238E27FC236}">
                  <a16:creationId xmlns:a16="http://schemas.microsoft.com/office/drawing/2014/main" id="{520A4B1D-846D-4599-BF35-9FBD9A22D401}"/>
                </a:ext>
              </a:extLst>
            </p:cNvPr>
            <p:cNvCxnSpPr>
              <a:cxnSpLocks noChangeShapeType="1"/>
            </p:cNvCxnSpPr>
            <p:nvPr/>
          </p:nvCxnSpPr>
          <p:spPr bwMode="auto">
            <a:xfrm>
              <a:off x="4925811" y="397189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8" name="Straight Connector 410">
              <a:extLst>
                <a:ext uri="{FF2B5EF4-FFF2-40B4-BE49-F238E27FC236}">
                  <a16:creationId xmlns:a16="http://schemas.microsoft.com/office/drawing/2014/main" id="{36C3B12C-EA2C-422D-B28A-A5BBF832D771}"/>
                </a:ext>
              </a:extLst>
            </p:cNvPr>
            <p:cNvCxnSpPr>
              <a:cxnSpLocks noChangeShapeType="1"/>
            </p:cNvCxnSpPr>
            <p:nvPr/>
          </p:nvCxnSpPr>
          <p:spPr bwMode="auto">
            <a:xfrm>
              <a:off x="4925811" y="39907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9" name="Straight Connector 411">
              <a:extLst>
                <a:ext uri="{FF2B5EF4-FFF2-40B4-BE49-F238E27FC236}">
                  <a16:creationId xmlns:a16="http://schemas.microsoft.com/office/drawing/2014/main" id="{B6A001B4-BD24-47E3-AE3C-982A33B17160}"/>
                </a:ext>
              </a:extLst>
            </p:cNvPr>
            <p:cNvCxnSpPr>
              <a:cxnSpLocks noChangeShapeType="1"/>
            </p:cNvCxnSpPr>
            <p:nvPr/>
          </p:nvCxnSpPr>
          <p:spPr bwMode="auto">
            <a:xfrm>
              <a:off x="4920246" y="40076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0" name="Straight Connector 412">
              <a:extLst>
                <a:ext uri="{FF2B5EF4-FFF2-40B4-BE49-F238E27FC236}">
                  <a16:creationId xmlns:a16="http://schemas.microsoft.com/office/drawing/2014/main" id="{D4290BB7-03D3-43EF-8F67-87328779CE35}"/>
                </a:ext>
              </a:extLst>
            </p:cNvPr>
            <p:cNvCxnSpPr>
              <a:cxnSpLocks noChangeShapeType="1"/>
            </p:cNvCxnSpPr>
            <p:nvPr/>
          </p:nvCxnSpPr>
          <p:spPr bwMode="auto">
            <a:xfrm>
              <a:off x="4914876" y="40338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1" name="Straight Connector 413">
              <a:extLst>
                <a:ext uri="{FF2B5EF4-FFF2-40B4-BE49-F238E27FC236}">
                  <a16:creationId xmlns:a16="http://schemas.microsoft.com/office/drawing/2014/main" id="{012283BB-2F79-4B6B-917A-1A0204AEAA52}"/>
                </a:ext>
              </a:extLst>
            </p:cNvPr>
            <p:cNvCxnSpPr>
              <a:cxnSpLocks noChangeShapeType="1"/>
            </p:cNvCxnSpPr>
            <p:nvPr/>
          </p:nvCxnSpPr>
          <p:spPr bwMode="auto">
            <a:xfrm>
              <a:off x="4910527" y="404806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2" name="Straight Connector 414">
              <a:extLst>
                <a:ext uri="{FF2B5EF4-FFF2-40B4-BE49-F238E27FC236}">
                  <a16:creationId xmlns:a16="http://schemas.microsoft.com/office/drawing/2014/main" id="{01240134-7B72-4500-8437-228A19DA3994}"/>
                </a:ext>
              </a:extLst>
            </p:cNvPr>
            <p:cNvCxnSpPr>
              <a:cxnSpLocks noChangeShapeType="1"/>
            </p:cNvCxnSpPr>
            <p:nvPr/>
          </p:nvCxnSpPr>
          <p:spPr bwMode="auto">
            <a:xfrm>
              <a:off x="4903189" y="40647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3" name="Straight Connector 415">
              <a:extLst>
                <a:ext uri="{FF2B5EF4-FFF2-40B4-BE49-F238E27FC236}">
                  <a16:creationId xmlns:a16="http://schemas.microsoft.com/office/drawing/2014/main" id="{63A2DD73-D75A-4C6D-AD44-2F7C4BAAFF00}"/>
                </a:ext>
              </a:extLst>
            </p:cNvPr>
            <p:cNvCxnSpPr>
              <a:cxnSpLocks noChangeShapeType="1"/>
            </p:cNvCxnSpPr>
            <p:nvPr/>
          </p:nvCxnSpPr>
          <p:spPr bwMode="auto">
            <a:xfrm>
              <a:off x="4892254" y="40790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4" name="Straight Connector 416">
              <a:extLst>
                <a:ext uri="{FF2B5EF4-FFF2-40B4-BE49-F238E27FC236}">
                  <a16:creationId xmlns:a16="http://schemas.microsoft.com/office/drawing/2014/main" id="{AF8F5EE7-A889-4D92-82D6-3947E2BF8398}"/>
                </a:ext>
              </a:extLst>
            </p:cNvPr>
            <p:cNvCxnSpPr>
              <a:cxnSpLocks noChangeShapeType="1"/>
            </p:cNvCxnSpPr>
            <p:nvPr/>
          </p:nvCxnSpPr>
          <p:spPr bwMode="auto">
            <a:xfrm>
              <a:off x="4885086" y="409575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5" name="Straight Connector 417">
              <a:extLst>
                <a:ext uri="{FF2B5EF4-FFF2-40B4-BE49-F238E27FC236}">
                  <a16:creationId xmlns:a16="http://schemas.microsoft.com/office/drawing/2014/main" id="{E4117980-A15F-4CC2-A554-7C5040A5C316}"/>
                </a:ext>
              </a:extLst>
            </p:cNvPr>
            <p:cNvCxnSpPr>
              <a:cxnSpLocks noChangeShapeType="1"/>
            </p:cNvCxnSpPr>
            <p:nvPr/>
          </p:nvCxnSpPr>
          <p:spPr bwMode="auto">
            <a:xfrm>
              <a:off x="4873375" y="410525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6" name="Straight Connector 418">
              <a:extLst>
                <a:ext uri="{FF2B5EF4-FFF2-40B4-BE49-F238E27FC236}">
                  <a16:creationId xmlns:a16="http://schemas.microsoft.com/office/drawing/2014/main" id="{44EB86E5-546F-44A4-903C-6410CB9AD2E7}"/>
                </a:ext>
              </a:extLst>
            </p:cNvPr>
            <p:cNvCxnSpPr>
              <a:cxnSpLocks noChangeShapeType="1"/>
            </p:cNvCxnSpPr>
            <p:nvPr/>
          </p:nvCxnSpPr>
          <p:spPr bwMode="auto">
            <a:xfrm>
              <a:off x="4862635" y="41218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7" name="Straight Connector 419">
              <a:extLst>
                <a:ext uri="{FF2B5EF4-FFF2-40B4-BE49-F238E27FC236}">
                  <a16:creationId xmlns:a16="http://schemas.microsoft.com/office/drawing/2014/main" id="{057134C1-14B0-4444-8A41-5D0A88999202}"/>
                </a:ext>
              </a:extLst>
            </p:cNvPr>
            <p:cNvCxnSpPr>
              <a:cxnSpLocks noChangeShapeType="1"/>
            </p:cNvCxnSpPr>
            <p:nvPr/>
          </p:nvCxnSpPr>
          <p:spPr bwMode="auto">
            <a:xfrm>
              <a:off x="4822300" y="41408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8" name="Straight Connector 420">
              <a:extLst>
                <a:ext uri="{FF2B5EF4-FFF2-40B4-BE49-F238E27FC236}">
                  <a16:creationId xmlns:a16="http://schemas.microsoft.com/office/drawing/2014/main" id="{73629B36-9C96-4338-9437-B501967502E3}"/>
                </a:ext>
              </a:extLst>
            </p:cNvPr>
            <p:cNvCxnSpPr>
              <a:cxnSpLocks noChangeShapeType="1"/>
            </p:cNvCxnSpPr>
            <p:nvPr/>
          </p:nvCxnSpPr>
          <p:spPr bwMode="auto">
            <a:xfrm>
              <a:off x="4801137" y="415998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09" name="Straight Connector 421">
              <a:extLst>
                <a:ext uri="{FF2B5EF4-FFF2-40B4-BE49-F238E27FC236}">
                  <a16:creationId xmlns:a16="http://schemas.microsoft.com/office/drawing/2014/main" id="{DCA2A029-300D-4BB0-96A5-D98D2F2BB99C}"/>
                </a:ext>
              </a:extLst>
            </p:cNvPr>
            <p:cNvCxnSpPr>
              <a:cxnSpLocks noChangeShapeType="1"/>
            </p:cNvCxnSpPr>
            <p:nvPr/>
          </p:nvCxnSpPr>
          <p:spPr bwMode="auto">
            <a:xfrm>
              <a:off x="4794262" y="417656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0" name="Straight Connector 422">
              <a:extLst>
                <a:ext uri="{FF2B5EF4-FFF2-40B4-BE49-F238E27FC236}">
                  <a16:creationId xmlns:a16="http://schemas.microsoft.com/office/drawing/2014/main" id="{3BE00114-5219-425A-8466-7013267D629C}"/>
                </a:ext>
              </a:extLst>
            </p:cNvPr>
            <p:cNvCxnSpPr>
              <a:cxnSpLocks noChangeShapeType="1"/>
            </p:cNvCxnSpPr>
            <p:nvPr/>
          </p:nvCxnSpPr>
          <p:spPr bwMode="auto">
            <a:xfrm>
              <a:off x="4789115" y="419080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1" name="Straight Connector 423">
              <a:extLst>
                <a:ext uri="{FF2B5EF4-FFF2-40B4-BE49-F238E27FC236}">
                  <a16:creationId xmlns:a16="http://schemas.microsoft.com/office/drawing/2014/main" id="{C0567DAD-3B51-4544-933D-C505650AD792}"/>
                </a:ext>
              </a:extLst>
            </p:cNvPr>
            <p:cNvCxnSpPr>
              <a:cxnSpLocks noChangeShapeType="1"/>
            </p:cNvCxnSpPr>
            <p:nvPr/>
          </p:nvCxnSpPr>
          <p:spPr bwMode="auto">
            <a:xfrm>
              <a:off x="4788730" y="41981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2" name="Straight Connector 424">
              <a:extLst>
                <a:ext uri="{FF2B5EF4-FFF2-40B4-BE49-F238E27FC236}">
                  <a16:creationId xmlns:a16="http://schemas.microsoft.com/office/drawing/2014/main" id="{5360DDD5-2182-45E6-9CF0-EBF4ADD09C1A}"/>
                </a:ext>
              </a:extLst>
            </p:cNvPr>
            <p:cNvCxnSpPr>
              <a:cxnSpLocks noChangeShapeType="1"/>
            </p:cNvCxnSpPr>
            <p:nvPr/>
          </p:nvCxnSpPr>
          <p:spPr bwMode="auto">
            <a:xfrm>
              <a:off x="4778515" y="42147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3" name="Straight Connector 425">
              <a:extLst>
                <a:ext uri="{FF2B5EF4-FFF2-40B4-BE49-F238E27FC236}">
                  <a16:creationId xmlns:a16="http://schemas.microsoft.com/office/drawing/2014/main" id="{35A583E2-3D13-4487-92C6-6B5BC7270C02}"/>
                </a:ext>
              </a:extLst>
            </p:cNvPr>
            <p:cNvCxnSpPr>
              <a:cxnSpLocks noChangeShapeType="1"/>
            </p:cNvCxnSpPr>
            <p:nvPr/>
          </p:nvCxnSpPr>
          <p:spPr bwMode="auto">
            <a:xfrm>
              <a:off x="4771908" y="422788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4" name="Straight Connector 426">
              <a:extLst>
                <a:ext uri="{FF2B5EF4-FFF2-40B4-BE49-F238E27FC236}">
                  <a16:creationId xmlns:a16="http://schemas.microsoft.com/office/drawing/2014/main" id="{E46CE067-1766-491C-8626-4875EBD6B21D}"/>
                </a:ext>
              </a:extLst>
            </p:cNvPr>
            <p:cNvCxnSpPr>
              <a:cxnSpLocks noChangeShapeType="1"/>
            </p:cNvCxnSpPr>
            <p:nvPr/>
          </p:nvCxnSpPr>
          <p:spPr bwMode="auto">
            <a:xfrm>
              <a:off x="4771908" y="42457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5" name="Straight Connector 427">
              <a:extLst>
                <a:ext uri="{FF2B5EF4-FFF2-40B4-BE49-F238E27FC236}">
                  <a16:creationId xmlns:a16="http://schemas.microsoft.com/office/drawing/2014/main" id="{F492CED2-14B5-437E-A5D9-1F312104BC7D}"/>
                </a:ext>
              </a:extLst>
            </p:cNvPr>
            <p:cNvCxnSpPr>
              <a:cxnSpLocks noChangeShapeType="1"/>
            </p:cNvCxnSpPr>
            <p:nvPr/>
          </p:nvCxnSpPr>
          <p:spPr bwMode="auto">
            <a:xfrm>
              <a:off x="4770064" y="42695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6" name="Straight Connector 428">
              <a:extLst>
                <a:ext uri="{FF2B5EF4-FFF2-40B4-BE49-F238E27FC236}">
                  <a16:creationId xmlns:a16="http://schemas.microsoft.com/office/drawing/2014/main" id="{8DDE6915-F4B8-48AD-96E0-D519DA2E78DA}"/>
                </a:ext>
              </a:extLst>
            </p:cNvPr>
            <p:cNvCxnSpPr>
              <a:cxnSpLocks noChangeShapeType="1"/>
            </p:cNvCxnSpPr>
            <p:nvPr/>
          </p:nvCxnSpPr>
          <p:spPr bwMode="auto">
            <a:xfrm>
              <a:off x="4777056" y="43291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7" name="Straight Connector 429">
              <a:extLst>
                <a:ext uri="{FF2B5EF4-FFF2-40B4-BE49-F238E27FC236}">
                  <a16:creationId xmlns:a16="http://schemas.microsoft.com/office/drawing/2014/main" id="{8C9604AA-F4A1-47AF-BB21-24BE571041BE}"/>
                </a:ext>
              </a:extLst>
            </p:cNvPr>
            <p:cNvCxnSpPr>
              <a:cxnSpLocks noChangeShapeType="1"/>
            </p:cNvCxnSpPr>
            <p:nvPr/>
          </p:nvCxnSpPr>
          <p:spPr bwMode="auto">
            <a:xfrm>
              <a:off x="4778515" y="43553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8" name="Straight Connector 430">
              <a:extLst>
                <a:ext uri="{FF2B5EF4-FFF2-40B4-BE49-F238E27FC236}">
                  <a16:creationId xmlns:a16="http://schemas.microsoft.com/office/drawing/2014/main" id="{170C4043-CF27-4377-895F-524F7E3C809A}"/>
                </a:ext>
              </a:extLst>
            </p:cNvPr>
            <p:cNvCxnSpPr>
              <a:cxnSpLocks noChangeShapeType="1"/>
            </p:cNvCxnSpPr>
            <p:nvPr/>
          </p:nvCxnSpPr>
          <p:spPr bwMode="auto">
            <a:xfrm>
              <a:off x="4762920" y="437906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19" name="Straight Connector 431">
              <a:extLst>
                <a:ext uri="{FF2B5EF4-FFF2-40B4-BE49-F238E27FC236}">
                  <a16:creationId xmlns:a16="http://schemas.microsoft.com/office/drawing/2014/main" id="{60EBF52D-DDD8-4523-8307-2862AF72F631}"/>
                </a:ext>
              </a:extLst>
            </p:cNvPr>
            <p:cNvCxnSpPr>
              <a:cxnSpLocks noChangeShapeType="1"/>
            </p:cNvCxnSpPr>
            <p:nvPr/>
          </p:nvCxnSpPr>
          <p:spPr bwMode="auto">
            <a:xfrm>
              <a:off x="4776285" y="430762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0" name="Straight Connector 432">
              <a:extLst>
                <a:ext uri="{FF2B5EF4-FFF2-40B4-BE49-F238E27FC236}">
                  <a16:creationId xmlns:a16="http://schemas.microsoft.com/office/drawing/2014/main" id="{90FF3896-B01E-4D3D-9F69-E4B0FA831F63}"/>
                </a:ext>
              </a:extLst>
            </p:cNvPr>
            <p:cNvCxnSpPr>
              <a:cxnSpLocks noChangeShapeType="1"/>
            </p:cNvCxnSpPr>
            <p:nvPr/>
          </p:nvCxnSpPr>
          <p:spPr bwMode="auto">
            <a:xfrm>
              <a:off x="4776285" y="427902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1" name="Straight Connector 433">
              <a:extLst>
                <a:ext uri="{FF2B5EF4-FFF2-40B4-BE49-F238E27FC236}">
                  <a16:creationId xmlns:a16="http://schemas.microsoft.com/office/drawing/2014/main" id="{47A3FA13-CB27-47A3-8EA7-45F84AEB5F0C}"/>
                </a:ext>
              </a:extLst>
            </p:cNvPr>
            <p:cNvCxnSpPr>
              <a:cxnSpLocks noChangeShapeType="1"/>
            </p:cNvCxnSpPr>
            <p:nvPr/>
          </p:nvCxnSpPr>
          <p:spPr bwMode="auto">
            <a:xfrm>
              <a:off x="4816884" y="415282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2" name="Straight Connector 434">
              <a:extLst>
                <a:ext uri="{FF2B5EF4-FFF2-40B4-BE49-F238E27FC236}">
                  <a16:creationId xmlns:a16="http://schemas.microsoft.com/office/drawing/2014/main" id="{E0E60FA2-53B4-4BC8-9F9F-05913674C9ED}"/>
                </a:ext>
              </a:extLst>
            </p:cNvPr>
            <p:cNvCxnSpPr>
              <a:cxnSpLocks noChangeShapeType="1"/>
            </p:cNvCxnSpPr>
            <p:nvPr/>
          </p:nvCxnSpPr>
          <p:spPr bwMode="auto">
            <a:xfrm>
              <a:off x="4839506" y="41290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723" name="Straight Connector 435">
              <a:extLst>
                <a:ext uri="{FF2B5EF4-FFF2-40B4-BE49-F238E27FC236}">
                  <a16:creationId xmlns:a16="http://schemas.microsoft.com/office/drawing/2014/main" id="{E260FDEC-E47A-4813-B772-53582C132BCE}"/>
                </a:ext>
              </a:extLst>
            </p:cNvPr>
            <p:cNvCxnSpPr>
              <a:cxnSpLocks noChangeShapeType="1"/>
            </p:cNvCxnSpPr>
            <p:nvPr/>
          </p:nvCxnSpPr>
          <p:spPr bwMode="auto">
            <a:xfrm>
              <a:off x="4918619" y="403136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7" name="Group 436">
            <a:extLst>
              <a:ext uri="{FF2B5EF4-FFF2-40B4-BE49-F238E27FC236}">
                <a16:creationId xmlns:a16="http://schemas.microsoft.com/office/drawing/2014/main" id="{BFC6D4C4-D20A-4567-9BC8-EF5F4DF87CC2}"/>
              </a:ext>
            </a:extLst>
          </p:cNvPr>
          <p:cNvGrpSpPr>
            <a:grpSpLocks/>
          </p:cNvGrpSpPr>
          <p:nvPr/>
        </p:nvGrpSpPr>
        <p:grpSpPr bwMode="auto">
          <a:xfrm>
            <a:off x="6040439" y="3979863"/>
            <a:ext cx="150813" cy="995362"/>
            <a:chOff x="4531575" y="3805238"/>
            <a:chExt cx="123797" cy="815374"/>
          </a:xfrm>
        </p:grpSpPr>
        <p:cxnSp>
          <p:nvCxnSpPr>
            <p:cNvPr id="34674" name="Straight Connector 437">
              <a:extLst>
                <a:ext uri="{FF2B5EF4-FFF2-40B4-BE49-F238E27FC236}">
                  <a16:creationId xmlns:a16="http://schemas.microsoft.com/office/drawing/2014/main" id="{5406D80D-ECCC-4BCD-A17C-6C8F3B067B90}"/>
                </a:ext>
              </a:extLst>
            </p:cNvPr>
            <p:cNvCxnSpPr>
              <a:cxnSpLocks noChangeShapeType="1"/>
            </p:cNvCxnSpPr>
            <p:nvPr/>
          </p:nvCxnSpPr>
          <p:spPr bwMode="auto">
            <a:xfrm>
              <a:off x="4610128" y="38052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5" name="Straight Connector 438">
              <a:extLst>
                <a:ext uri="{FF2B5EF4-FFF2-40B4-BE49-F238E27FC236}">
                  <a16:creationId xmlns:a16="http://schemas.microsoft.com/office/drawing/2014/main" id="{87056272-213C-4F58-B778-B5E21DCF1C80}"/>
                </a:ext>
              </a:extLst>
            </p:cNvPr>
            <p:cNvCxnSpPr>
              <a:cxnSpLocks noChangeShapeType="1"/>
            </p:cNvCxnSpPr>
            <p:nvPr/>
          </p:nvCxnSpPr>
          <p:spPr bwMode="auto">
            <a:xfrm>
              <a:off x="4610128" y="39230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6" name="Straight Connector 439">
              <a:extLst>
                <a:ext uri="{FF2B5EF4-FFF2-40B4-BE49-F238E27FC236}">
                  <a16:creationId xmlns:a16="http://schemas.microsoft.com/office/drawing/2014/main" id="{7A3030ED-6061-4127-B367-FEF1C74A156E}"/>
                </a:ext>
              </a:extLst>
            </p:cNvPr>
            <p:cNvCxnSpPr>
              <a:cxnSpLocks noChangeShapeType="1"/>
            </p:cNvCxnSpPr>
            <p:nvPr/>
          </p:nvCxnSpPr>
          <p:spPr bwMode="auto">
            <a:xfrm>
              <a:off x="4610128" y="396346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7" name="Straight Connector 440">
              <a:extLst>
                <a:ext uri="{FF2B5EF4-FFF2-40B4-BE49-F238E27FC236}">
                  <a16:creationId xmlns:a16="http://schemas.microsoft.com/office/drawing/2014/main" id="{F59869E0-AB23-4E4E-B136-A27E8EDF60CD}"/>
                </a:ext>
              </a:extLst>
            </p:cNvPr>
            <p:cNvCxnSpPr>
              <a:cxnSpLocks noChangeShapeType="1"/>
            </p:cNvCxnSpPr>
            <p:nvPr/>
          </p:nvCxnSpPr>
          <p:spPr bwMode="auto">
            <a:xfrm>
              <a:off x="4610128" y="39907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8" name="Straight Connector 441">
              <a:extLst>
                <a:ext uri="{FF2B5EF4-FFF2-40B4-BE49-F238E27FC236}">
                  <a16:creationId xmlns:a16="http://schemas.microsoft.com/office/drawing/2014/main" id="{DD218086-7CD0-446F-B1B8-A5F6CF64E8F0}"/>
                </a:ext>
              </a:extLst>
            </p:cNvPr>
            <p:cNvCxnSpPr>
              <a:cxnSpLocks noChangeShapeType="1"/>
            </p:cNvCxnSpPr>
            <p:nvPr/>
          </p:nvCxnSpPr>
          <p:spPr bwMode="auto">
            <a:xfrm>
              <a:off x="4610128" y="40195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9" name="Straight Connector 442">
              <a:extLst>
                <a:ext uri="{FF2B5EF4-FFF2-40B4-BE49-F238E27FC236}">
                  <a16:creationId xmlns:a16="http://schemas.microsoft.com/office/drawing/2014/main" id="{2ACEC503-1722-4D9B-B16F-509C63E3322E}"/>
                </a:ext>
              </a:extLst>
            </p:cNvPr>
            <p:cNvCxnSpPr>
              <a:cxnSpLocks noChangeShapeType="1"/>
            </p:cNvCxnSpPr>
            <p:nvPr/>
          </p:nvCxnSpPr>
          <p:spPr bwMode="auto">
            <a:xfrm>
              <a:off x="4608965" y="403136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0" name="Straight Connector 443">
              <a:extLst>
                <a:ext uri="{FF2B5EF4-FFF2-40B4-BE49-F238E27FC236}">
                  <a16:creationId xmlns:a16="http://schemas.microsoft.com/office/drawing/2014/main" id="{6E027270-971E-4D73-921A-12A655A65D1E}"/>
                </a:ext>
              </a:extLst>
            </p:cNvPr>
            <p:cNvCxnSpPr>
              <a:cxnSpLocks noChangeShapeType="1"/>
            </p:cNvCxnSpPr>
            <p:nvPr/>
          </p:nvCxnSpPr>
          <p:spPr bwMode="auto">
            <a:xfrm>
              <a:off x="4599441" y="40552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1" name="Straight Connector 444">
              <a:extLst>
                <a:ext uri="{FF2B5EF4-FFF2-40B4-BE49-F238E27FC236}">
                  <a16:creationId xmlns:a16="http://schemas.microsoft.com/office/drawing/2014/main" id="{B55790C4-40E4-4B3E-86EA-F17436B4E96A}"/>
                </a:ext>
              </a:extLst>
            </p:cNvPr>
            <p:cNvCxnSpPr>
              <a:cxnSpLocks noChangeShapeType="1"/>
            </p:cNvCxnSpPr>
            <p:nvPr/>
          </p:nvCxnSpPr>
          <p:spPr bwMode="auto">
            <a:xfrm>
              <a:off x="4599441" y="40695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2" name="Straight Connector 445">
              <a:extLst>
                <a:ext uri="{FF2B5EF4-FFF2-40B4-BE49-F238E27FC236}">
                  <a16:creationId xmlns:a16="http://schemas.microsoft.com/office/drawing/2014/main" id="{7ED051D0-C652-4FB2-8DB9-F0C8B1DC16F1}"/>
                </a:ext>
              </a:extLst>
            </p:cNvPr>
            <p:cNvCxnSpPr>
              <a:cxnSpLocks noChangeShapeType="1"/>
            </p:cNvCxnSpPr>
            <p:nvPr/>
          </p:nvCxnSpPr>
          <p:spPr bwMode="auto">
            <a:xfrm>
              <a:off x="4587506" y="40838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3" name="Straight Connector 446">
              <a:extLst>
                <a:ext uri="{FF2B5EF4-FFF2-40B4-BE49-F238E27FC236}">
                  <a16:creationId xmlns:a16="http://schemas.microsoft.com/office/drawing/2014/main" id="{944BC3BD-6870-4197-8AC4-D0A46D38B472}"/>
                </a:ext>
              </a:extLst>
            </p:cNvPr>
            <p:cNvCxnSpPr>
              <a:cxnSpLocks noChangeShapeType="1"/>
            </p:cNvCxnSpPr>
            <p:nvPr/>
          </p:nvCxnSpPr>
          <p:spPr bwMode="auto">
            <a:xfrm>
              <a:off x="4581609" y="409916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4" name="Straight Connector 447">
              <a:extLst>
                <a:ext uri="{FF2B5EF4-FFF2-40B4-BE49-F238E27FC236}">
                  <a16:creationId xmlns:a16="http://schemas.microsoft.com/office/drawing/2014/main" id="{7687F838-8323-4CE8-A290-2BE387DF9EA8}"/>
                </a:ext>
              </a:extLst>
            </p:cNvPr>
            <p:cNvCxnSpPr>
              <a:cxnSpLocks noChangeShapeType="1"/>
            </p:cNvCxnSpPr>
            <p:nvPr/>
          </p:nvCxnSpPr>
          <p:spPr bwMode="auto">
            <a:xfrm>
              <a:off x="4576819" y="412058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5" name="Straight Connector 448">
              <a:extLst>
                <a:ext uri="{FF2B5EF4-FFF2-40B4-BE49-F238E27FC236}">
                  <a16:creationId xmlns:a16="http://schemas.microsoft.com/office/drawing/2014/main" id="{A1F03332-D030-47EF-AC33-23619C2818B0}"/>
                </a:ext>
              </a:extLst>
            </p:cNvPr>
            <p:cNvCxnSpPr>
              <a:cxnSpLocks noChangeShapeType="1"/>
            </p:cNvCxnSpPr>
            <p:nvPr/>
          </p:nvCxnSpPr>
          <p:spPr bwMode="auto">
            <a:xfrm>
              <a:off x="4581609" y="41087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6" name="Straight Connector 449">
              <a:extLst>
                <a:ext uri="{FF2B5EF4-FFF2-40B4-BE49-F238E27FC236}">
                  <a16:creationId xmlns:a16="http://schemas.microsoft.com/office/drawing/2014/main" id="{51AFCF68-4309-491E-B465-D5D3A5F88E3C}"/>
                </a:ext>
              </a:extLst>
            </p:cNvPr>
            <p:cNvCxnSpPr>
              <a:cxnSpLocks noChangeShapeType="1"/>
            </p:cNvCxnSpPr>
            <p:nvPr/>
          </p:nvCxnSpPr>
          <p:spPr bwMode="auto">
            <a:xfrm>
              <a:off x="4567405" y="413038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7" name="Straight Connector 450">
              <a:extLst>
                <a:ext uri="{FF2B5EF4-FFF2-40B4-BE49-F238E27FC236}">
                  <a16:creationId xmlns:a16="http://schemas.microsoft.com/office/drawing/2014/main" id="{73118A80-B43C-4815-8C93-E1DD008C36E1}"/>
                </a:ext>
              </a:extLst>
            </p:cNvPr>
            <p:cNvCxnSpPr>
              <a:cxnSpLocks noChangeShapeType="1"/>
            </p:cNvCxnSpPr>
            <p:nvPr/>
          </p:nvCxnSpPr>
          <p:spPr bwMode="auto">
            <a:xfrm>
              <a:off x="4555499" y="415180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8" name="Straight Connector 451">
              <a:extLst>
                <a:ext uri="{FF2B5EF4-FFF2-40B4-BE49-F238E27FC236}">
                  <a16:creationId xmlns:a16="http://schemas.microsoft.com/office/drawing/2014/main" id="{4012B5FF-B66C-4FC2-A010-9948CCD522B0}"/>
                </a:ext>
              </a:extLst>
            </p:cNvPr>
            <p:cNvCxnSpPr>
              <a:cxnSpLocks noChangeShapeType="1"/>
            </p:cNvCxnSpPr>
            <p:nvPr/>
          </p:nvCxnSpPr>
          <p:spPr bwMode="auto">
            <a:xfrm>
              <a:off x="4555499" y="415891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89" name="Straight Connector 452">
              <a:extLst>
                <a:ext uri="{FF2B5EF4-FFF2-40B4-BE49-F238E27FC236}">
                  <a16:creationId xmlns:a16="http://schemas.microsoft.com/office/drawing/2014/main" id="{7FFE729B-AB34-4A6F-BA6E-14291C33297C}"/>
                </a:ext>
              </a:extLst>
            </p:cNvPr>
            <p:cNvCxnSpPr>
              <a:cxnSpLocks noChangeShapeType="1"/>
            </p:cNvCxnSpPr>
            <p:nvPr/>
          </p:nvCxnSpPr>
          <p:spPr bwMode="auto">
            <a:xfrm>
              <a:off x="4542262" y="418621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0" name="Straight Connector 453">
              <a:extLst>
                <a:ext uri="{FF2B5EF4-FFF2-40B4-BE49-F238E27FC236}">
                  <a16:creationId xmlns:a16="http://schemas.microsoft.com/office/drawing/2014/main" id="{43CEE1C5-DFF5-4132-81A4-4046A28D4D5B}"/>
                </a:ext>
              </a:extLst>
            </p:cNvPr>
            <p:cNvCxnSpPr>
              <a:cxnSpLocks noChangeShapeType="1"/>
            </p:cNvCxnSpPr>
            <p:nvPr/>
          </p:nvCxnSpPr>
          <p:spPr bwMode="auto">
            <a:xfrm>
              <a:off x="4542262" y="420287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1" name="Straight Connector 454">
              <a:extLst>
                <a:ext uri="{FF2B5EF4-FFF2-40B4-BE49-F238E27FC236}">
                  <a16:creationId xmlns:a16="http://schemas.microsoft.com/office/drawing/2014/main" id="{33D07F77-95BD-43C5-AC09-2A71535568DF}"/>
                </a:ext>
              </a:extLst>
            </p:cNvPr>
            <p:cNvCxnSpPr>
              <a:cxnSpLocks noChangeShapeType="1"/>
            </p:cNvCxnSpPr>
            <p:nvPr/>
          </p:nvCxnSpPr>
          <p:spPr bwMode="auto">
            <a:xfrm>
              <a:off x="4537667" y="42338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2" name="Straight Connector 455">
              <a:extLst>
                <a:ext uri="{FF2B5EF4-FFF2-40B4-BE49-F238E27FC236}">
                  <a16:creationId xmlns:a16="http://schemas.microsoft.com/office/drawing/2014/main" id="{17FFF604-4FFE-4D1B-B4AB-89B74E41B6B7}"/>
                </a:ext>
              </a:extLst>
            </p:cNvPr>
            <p:cNvCxnSpPr>
              <a:cxnSpLocks noChangeShapeType="1"/>
            </p:cNvCxnSpPr>
            <p:nvPr/>
          </p:nvCxnSpPr>
          <p:spPr bwMode="auto">
            <a:xfrm>
              <a:off x="4549378" y="452437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93" name="Straight Connector 456">
              <a:extLst>
                <a:ext uri="{FF2B5EF4-FFF2-40B4-BE49-F238E27FC236}">
                  <a16:creationId xmlns:a16="http://schemas.microsoft.com/office/drawing/2014/main" id="{1C4A8A9C-4C54-4347-9775-F9465D7225CC}"/>
                </a:ext>
              </a:extLst>
            </p:cNvPr>
            <p:cNvCxnSpPr>
              <a:cxnSpLocks noChangeShapeType="1"/>
            </p:cNvCxnSpPr>
            <p:nvPr/>
          </p:nvCxnSpPr>
          <p:spPr bwMode="auto">
            <a:xfrm>
              <a:off x="4531575" y="4620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8" name="Group 457">
            <a:extLst>
              <a:ext uri="{FF2B5EF4-FFF2-40B4-BE49-F238E27FC236}">
                <a16:creationId xmlns:a16="http://schemas.microsoft.com/office/drawing/2014/main" id="{9035FAFE-75B9-4D59-92BF-F437A5F56B48}"/>
              </a:ext>
            </a:extLst>
          </p:cNvPr>
          <p:cNvGrpSpPr>
            <a:grpSpLocks/>
          </p:cNvGrpSpPr>
          <p:nvPr/>
        </p:nvGrpSpPr>
        <p:grpSpPr bwMode="auto">
          <a:xfrm>
            <a:off x="6604002" y="4105275"/>
            <a:ext cx="350837" cy="863600"/>
            <a:chOff x="4994032" y="3907612"/>
            <a:chExt cx="286748" cy="707176"/>
          </a:xfrm>
        </p:grpSpPr>
        <p:cxnSp>
          <p:nvCxnSpPr>
            <p:cNvPr id="34635" name="Straight Connector 458">
              <a:extLst>
                <a:ext uri="{FF2B5EF4-FFF2-40B4-BE49-F238E27FC236}">
                  <a16:creationId xmlns:a16="http://schemas.microsoft.com/office/drawing/2014/main" id="{5CC8DB85-D33A-4240-A05D-5317D09EAC90}"/>
                </a:ext>
              </a:extLst>
            </p:cNvPr>
            <p:cNvCxnSpPr>
              <a:cxnSpLocks noChangeShapeType="1"/>
            </p:cNvCxnSpPr>
            <p:nvPr/>
          </p:nvCxnSpPr>
          <p:spPr bwMode="auto">
            <a:xfrm>
              <a:off x="4994032" y="461478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6" name="Straight Connector 459">
              <a:extLst>
                <a:ext uri="{FF2B5EF4-FFF2-40B4-BE49-F238E27FC236}">
                  <a16:creationId xmlns:a16="http://schemas.microsoft.com/office/drawing/2014/main" id="{1303BEEA-333C-49FF-BAAB-7F1A9F90F793}"/>
                </a:ext>
              </a:extLst>
            </p:cNvPr>
            <p:cNvCxnSpPr>
              <a:cxnSpLocks noChangeShapeType="1"/>
            </p:cNvCxnSpPr>
            <p:nvPr/>
          </p:nvCxnSpPr>
          <p:spPr bwMode="auto">
            <a:xfrm>
              <a:off x="5008870" y="442427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7" name="Straight Connector 460">
              <a:extLst>
                <a:ext uri="{FF2B5EF4-FFF2-40B4-BE49-F238E27FC236}">
                  <a16:creationId xmlns:a16="http://schemas.microsoft.com/office/drawing/2014/main" id="{C38AE0B9-6BFF-4DB6-A06B-4A0443ECF891}"/>
                </a:ext>
              </a:extLst>
            </p:cNvPr>
            <p:cNvCxnSpPr>
              <a:cxnSpLocks noChangeShapeType="1"/>
            </p:cNvCxnSpPr>
            <p:nvPr/>
          </p:nvCxnSpPr>
          <p:spPr bwMode="auto">
            <a:xfrm>
              <a:off x="5004018" y="451005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8" name="Straight Connector 461">
              <a:extLst>
                <a:ext uri="{FF2B5EF4-FFF2-40B4-BE49-F238E27FC236}">
                  <a16:creationId xmlns:a16="http://schemas.microsoft.com/office/drawing/2014/main" id="{8336B9C7-8456-4B3C-8EDE-62FCAB04EAFD}"/>
                </a:ext>
              </a:extLst>
            </p:cNvPr>
            <p:cNvCxnSpPr>
              <a:cxnSpLocks noChangeShapeType="1"/>
            </p:cNvCxnSpPr>
            <p:nvPr/>
          </p:nvCxnSpPr>
          <p:spPr bwMode="auto">
            <a:xfrm>
              <a:off x="5008691" y="44648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9" name="Straight Connector 462">
              <a:extLst>
                <a:ext uri="{FF2B5EF4-FFF2-40B4-BE49-F238E27FC236}">
                  <a16:creationId xmlns:a16="http://schemas.microsoft.com/office/drawing/2014/main" id="{BED8E4BF-62D4-4256-9FCD-B39AA69B392D}"/>
                </a:ext>
              </a:extLst>
            </p:cNvPr>
            <p:cNvCxnSpPr>
              <a:cxnSpLocks noChangeShapeType="1"/>
            </p:cNvCxnSpPr>
            <p:nvPr/>
          </p:nvCxnSpPr>
          <p:spPr bwMode="auto">
            <a:xfrm>
              <a:off x="5010983" y="43933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0" name="Straight Connector 463">
              <a:extLst>
                <a:ext uri="{FF2B5EF4-FFF2-40B4-BE49-F238E27FC236}">
                  <a16:creationId xmlns:a16="http://schemas.microsoft.com/office/drawing/2014/main" id="{9616965B-0AA0-4280-B905-453ABEEF8AD0}"/>
                </a:ext>
              </a:extLst>
            </p:cNvPr>
            <p:cNvCxnSpPr>
              <a:cxnSpLocks noChangeShapeType="1"/>
            </p:cNvCxnSpPr>
            <p:nvPr/>
          </p:nvCxnSpPr>
          <p:spPr bwMode="auto">
            <a:xfrm>
              <a:off x="5008333" y="43743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1" name="Straight Connector 464">
              <a:extLst>
                <a:ext uri="{FF2B5EF4-FFF2-40B4-BE49-F238E27FC236}">
                  <a16:creationId xmlns:a16="http://schemas.microsoft.com/office/drawing/2014/main" id="{3626AC60-8579-4B9A-B6DE-5D12B958AB72}"/>
                </a:ext>
              </a:extLst>
            </p:cNvPr>
            <p:cNvCxnSpPr>
              <a:cxnSpLocks noChangeShapeType="1"/>
            </p:cNvCxnSpPr>
            <p:nvPr/>
          </p:nvCxnSpPr>
          <p:spPr bwMode="auto">
            <a:xfrm>
              <a:off x="5008333" y="43505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2" name="Straight Connector 465">
              <a:extLst>
                <a:ext uri="{FF2B5EF4-FFF2-40B4-BE49-F238E27FC236}">
                  <a16:creationId xmlns:a16="http://schemas.microsoft.com/office/drawing/2014/main" id="{7F0C3C94-A677-4AFE-ABD4-091F63A7E6A2}"/>
                </a:ext>
              </a:extLst>
            </p:cNvPr>
            <p:cNvCxnSpPr>
              <a:cxnSpLocks noChangeShapeType="1"/>
            </p:cNvCxnSpPr>
            <p:nvPr/>
          </p:nvCxnSpPr>
          <p:spPr bwMode="auto">
            <a:xfrm>
              <a:off x="5008333" y="433386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3" name="Straight Connector 466">
              <a:extLst>
                <a:ext uri="{FF2B5EF4-FFF2-40B4-BE49-F238E27FC236}">
                  <a16:creationId xmlns:a16="http://schemas.microsoft.com/office/drawing/2014/main" id="{94932EFE-B048-41F6-A1EE-251BDBEE8D99}"/>
                </a:ext>
              </a:extLst>
            </p:cNvPr>
            <p:cNvCxnSpPr>
              <a:cxnSpLocks noChangeShapeType="1"/>
            </p:cNvCxnSpPr>
            <p:nvPr/>
          </p:nvCxnSpPr>
          <p:spPr bwMode="auto">
            <a:xfrm>
              <a:off x="5016654" y="432434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4" name="Straight Connector 467">
              <a:extLst>
                <a:ext uri="{FF2B5EF4-FFF2-40B4-BE49-F238E27FC236}">
                  <a16:creationId xmlns:a16="http://schemas.microsoft.com/office/drawing/2014/main" id="{807F838B-D39C-4B94-A0A7-66EDA3528E4E}"/>
                </a:ext>
              </a:extLst>
            </p:cNvPr>
            <p:cNvCxnSpPr>
              <a:cxnSpLocks noChangeShapeType="1"/>
            </p:cNvCxnSpPr>
            <p:nvPr/>
          </p:nvCxnSpPr>
          <p:spPr bwMode="auto">
            <a:xfrm>
              <a:off x="5016654" y="42886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5" name="Straight Connector 468">
              <a:extLst>
                <a:ext uri="{FF2B5EF4-FFF2-40B4-BE49-F238E27FC236}">
                  <a16:creationId xmlns:a16="http://schemas.microsoft.com/office/drawing/2014/main" id="{A059E7A5-FDC6-4638-AA2B-3C36D53712A5}"/>
                </a:ext>
              </a:extLst>
            </p:cNvPr>
            <p:cNvCxnSpPr>
              <a:cxnSpLocks noChangeShapeType="1"/>
            </p:cNvCxnSpPr>
            <p:nvPr/>
          </p:nvCxnSpPr>
          <p:spPr bwMode="auto">
            <a:xfrm>
              <a:off x="5016654" y="42719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6" name="Straight Connector 469">
              <a:extLst>
                <a:ext uri="{FF2B5EF4-FFF2-40B4-BE49-F238E27FC236}">
                  <a16:creationId xmlns:a16="http://schemas.microsoft.com/office/drawing/2014/main" id="{D73F9F89-5EFF-4964-8F47-CC035E4621D5}"/>
                </a:ext>
              </a:extLst>
            </p:cNvPr>
            <p:cNvCxnSpPr>
              <a:cxnSpLocks noChangeShapeType="1"/>
            </p:cNvCxnSpPr>
            <p:nvPr/>
          </p:nvCxnSpPr>
          <p:spPr bwMode="auto">
            <a:xfrm>
              <a:off x="5026640" y="42624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7" name="Straight Connector 470">
              <a:extLst>
                <a:ext uri="{FF2B5EF4-FFF2-40B4-BE49-F238E27FC236}">
                  <a16:creationId xmlns:a16="http://schemas.microsoft.com/office/drawing/2014/main" id="{B9A5C46C-8108-4919-BA71-28095025408C}"/>
                </a:ext>
              </a:extLst>
            </p:cNvPr>
            <p:cNvCxnSpPr>
              <a:cxnSpLocks noChangeShapeType="1"/>
            </p:cNvCxnSpPr>
            <p:nvPr/>
          </p:nvCxnSpPr>
          <p:spPr bwMode="auto">
            <a:xfrm>
              <a:off x="5033605" y="42360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8" name="Straight Connector 471">
              <a:extLst>
                <a:ext uri="{FF2B5EF4-FFF2-40B4-BE49-F238E27FC236}">
                  <a16:creationId xmlns:a16="http://schemas.microsoft.com/office/drawing/2014/main" id="{62444333-A859-4BB2-8CD2-7700E7571ABF}"/>
                </a:ext>
              </a:extLst>
            </p:cNvPr>
            <p:cNvCxnSpPr>
              <a:cxnSpLocks noChangeShapeType="1"/>
            </p:cNvCxnSpPr>
            <p:nvPr/>
          </p:nvCxnSpPr>
          <p:spPr bwMode="auto">
            <a:xfrm>
              <a:off x="5033605" y="42219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49" name="Straight Connector 472">
              <a:extLst>
                <a:ext uri="{FF2B5EF4-FFF2-40B4-BE49-F238E27FC236}">
                  <a16:creationId xmlns:a16="http://schemas.microsoft.com/office/drawing/2014/main" id="{E6B04DF8-925A-43CD-B9C2-F7697A385C2D}"/>
                </a:ext>
              </a:extLst>
            </p:cNvPr>
            <p:cNvCxnSpPr>
              <a:cxnSpLocks noChangeShapeType="1"/>
            </p:cNvCxnSpPr>
            <p:nvPr/>
          </p:nvCxnSpPr>
          <p:spPr bwMode="auto">
            <a:xfrm>
              <a:off x="5039276" y="421002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0" name="Straight Connector 473">
              <a:extLst>
                <a:ext uri="{FF2B5EF4-FFF2-40B4-BE49-F238E27FC236}">
                  <a16:creationId xmlns:a16="http://schemas.microsoft.com/office/drawing/2014/main" id="{53A49A6E-9CD0-4AFC-A159-125F213B0002}"/>
                </a:ext>
              </a:extLst>
            </p:cNvPr>
            <p:cNvCxnSpPr>
              <a:cxnSpLocks noChangeShapeType="1"/>
            </p:cNvCxnSpPr>
            <p:nvPr/>
          </p:nvCxnSpPr>
          <p:spPr bwMode="auto">
            <a:xfrm>
              <a:off x="5049262" y="41967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1" name="Straight Connector 474">
              <a:extLst>
                <a:ext uri="{FF2B5EF4-FFF2-40B4-BE49-F238E27FC236}">
                  <a16:creationId xmlns:a16="http://schemas.microsoft.com/office/drawing/2014/main" id="{6D8B6973-6734-400F-8A98-8D5E049C7B07}"/>
                </a:ext>
              </a:extLst>
            </p:cNvPr>
            <p:cNvCxnSpPr>
              <a:cxnSpLocks noChangeShapeType="1"/>
            </p:cNvCxnSpPr>
            <p:nvPr/>
          </p:nvCxnSpPr>
          <p:spPr bwMode="auto">
            <a:xfrm>
              <a:off x="5030955" y="42552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2" name="Straight Connector 475">
              <a:extLst>
                <a:ext uri="{FF2B5EF4-FFF2-40B4-BE49-F238E27FC236}">
                  <a16:creationId xmlns:a16="http://schemas.microsoft.com/office/drawing/2014/main" id="{2BFE216A-AD96-48DB-8648-68A2FC11022A}"/>
                </a:ext>
              </a:extLst>
            </p:cNvPr>
            <p:cNvCxnSpPr>
              <a:cxnSpLocks noChangeShapeType="1"/>
            </p:cNvCxnSpPr>
            <p:nvPr/>
          </p:nvCxnSpPr>
          <p:spPr bwMode="auto">
            <a:xfrm>
              <a:off x="5056227" y="418380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3" name="Straight Connector 476">
              <a:extLst>
                <a:ext uri="{FF2B5EF4-FFF2-40B4-BE49-F238E27FC236}">
                  <a16:creationId xmlns:a16="http://schemas.microsoft.com/office/drawing/2014/main" id="{6F77D9E8-E625-4C0F-8042-A09D9993E49E}"/>
                </a:ext>
              </a:extLst>
            </p:cNvPr>
            <p:cNvCxnSpPr>
              <a:cxnSpLocks noChangeShapeType="1"/>
            </p:cNvCxnSpPr>
            <p:nvPr/>
          </p:nvCxnSpPr>
          <p:spPr bwMode="auto">
            <a:xfrm>
              <a:off x="5060632" y="416479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4" name="Straight Connector 477">
              <a:extLst>
                <a:ext uri="{FF2B5EF4-FFF2-40B4-BE49-F238E27FC236}">
                  <a16:creationId xmlns:a16="http://schemas.microsoft.com/office/drawing/2014/main" id="{A5AF5774-0439-4C98-BCF7-1C8E80AFFA6E}"/>
                </a:ext>
              </a:extLst>
            </p:cNvPr>
            <p:cNvCxnSpPr>
              <a:cxnSpLocks noChangeShapeType="1"/>
            </p:cNvCxnSpPr>
            <p:nvPr/>
          </p:nvCxnSpPr>
          <p:spPr bwMode="auto">
            <a:xfrm>
              <a:off x="5075932" y="41504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5" name="Straight Connector 478">
              <a:extLst>
                <a:ext uri="{FF2B5EF4-FFF2-40B4-BE49-F238E27FC236}">
                  <a16:creationId xmlns:a16="http://schemas.microsoft.com/office/drawing/2014/main" id="{3119778D-762A-4BDD-8E06-580856B57E42}"/>
                </a:ext>
              </a:extLst>
            </p:cNvPr>
            <p:cNvCxnSpPr>
              <a:cxnSpLocks noChangeShapeType="1"/>
            </p:cNvCxnSpPr>
            <p:nvPr/>
          </p:nvCxnSpPr>
          <p:spPr bwMode="auto">
            <a:xfrm>
              <a:off x="5088314" y="41385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6" name="Straight Connector 479">
              <a:extLst>
                <a:ext uri="{FF2B5EF4-FFF2-40B4-BE49-F238E27FC236}">
                  <a16:creationId xmlns:a16="http://schemas.microsoft.com/office/drawing/2014/main" id="{115536AD-3CD0-4739-8CC9-11C19F84FCB0}"/>
                </a:ext>
              </a:extLst>
            </p:cNvPr>
            <p:cNvCxnSpPr>
              <a:cxnSpLocks noChangeShapeType="1"/>
            </p:cNvCxnSpPr>
            <p:nvPr/>
          </p:nvCxnSpPr>
          <p:spPr bwMode="auto">
            <a:xfrm>
              <a:off x="5098554" y="412422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7" name="Straight Connector 480">
              <a:extLst>
                <a:ext uri="{FF2B5EF4-FFF2-40B4-BE49-F238E27FC236}">
                  <a16:creationId xmlns:a16="http://schemas.microsoft.com/office/drawing/2014/main" id="{0C9FD61C-6ECB-4D87-822B-E5475E9503CC}"/>
                </a:ext>
              </a:extLst>
            </p:cNvPr>
            <p:cNvCxnSpPr>
              <a:cxnSpLocks noChangeShapeType="1"/>
            </p:cNvCxnSpPr>
            <p:nvPr/>
          </p:nvCxnSpPr>
          <p:spPr bwMode="auto">
            <a:xfrm>
              <a:off x="5110936" y="41145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8" name="Straight Connector 481">
              <a:extLst>
                <a:ext uri="{FF2B5EF4-FFF2-40B4-BE49-F238E27FC236}">
                  <a16:creationId xmlns:a16="http://schemas.microsoft.com/office/drawing/2014/main" id="{F725FA6C-0AB6-405F-89DE-30F720AF385B}"/>
                </a:ext>
              </a:extLst>
            </p:cNvPr>
            <p:cNvCxnSpPr>
              <a:cxnSpLocks noChangeShapeType="1"/>
            </p:cNvCxnSpPr>
            <p:nvPr/>
          </p:nvCxnSpPr>
          <p:spPr bwMode="auto">
            <a:xfrm>
              <a:off x="5123140" y="410021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59" name="Straight Connector 482">
              <a:extLst>
                <a:ext uri="{FF2B5EF4-FFF2-40B4-BE49-F238E27FC236}">
                  <a16:creationId xmlns:a16="http://schemas.microsoft.com/office/drawing/2014/main" id="{6B2CB262-75AB-4167-8AD8-6F277D904A25}"/>
                </a:ext>
              </a:extLst>
            </p:cNvPr>
            <p:cNvCxnSpPr>
              <a:cxnSpLocks noChangeShapeType="1"/>
            </p:cNvCxnSpPr>
            <p:nvPr/>
          </p:nvCxnSpPr>
          <p:spPr bwMode="auto">
            <a:xfrm>
              <a:off x="5133558" y="40930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0" name="Straight Connector 483">
              <a:extLst>
                <a:ext uri="{FF2B5EF4-FFF2-40B4-BE49-F238E27FC236}">
                  <a16:creationId xmlns:a16="http://schemas.microsoft.com/office/drawing/2014/main" id="{F8A50D26-4BD5-4013-A987-63BCB601AB65}"/>
                </a:ext>
              </a:extLst>
            </p:cNvPr>
            <p:cNvCxnSpPr>
              <a:cxnSpLocks noChangeShapeType="1"/>
            </p:cNvCxnSpPr>
            <p:nvPr/>
          </p:nvCxnSpPr>
          <p:spPr bwMode="auto">
            <a:xfrm>
              <a:off x="5143798" y="40811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1" name="Straight Connector 484">
              <a:extLst>
                <a:ext uri="{FF2B5EF4-FFF2-40B4-BE49-F238E27FC236}">
                  <a16:creationId xmlns:a16="http://schemas.microsoft.com/office/drawing/2014/main" id="{D7374FC8-8E47-4EF0-BE37-214E3C2C534C}"/>
                </a:ext>
              </a:extLst>
            </p:cNvPr>
            <p:cNvCxnSpPr>
              <a:cxnSpLocks noChangeShapeType="1"/>
            </p:cNvCxnSpPr>
            <p:nvPr/>
          </p:nvCxnSpPr>
          <p:spPr bwMode="auto">
            <a:xfrm>
              <a:off x="5155287" y="406477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2" name="Straight Connector 485">
              <a:extLst>
                <a:ext uri="{FF2B5EF4-FFF2-40B4-BE49-F238E27FC236}">
                  <a16:creationId xmlns:a16="http://schemas.microsoft.com/office/drawing/2014/main" id="{37F27BA6-6F4A-4E8F-A737-2B7CF1EACE28}"/>
                </a:ext>
              </a:extLst>
            </p:cNvPr>
            <p:cNvCxnSpPr>
              <a:cxnSpLocks noChangeShapeType="1"/>
            </p:cNvCxnSpPr>
            <p:nvPr/>
          </p:nvCxnSpPr>
          <p:spPr bwMode="auto">
            <a:xfrm>
              <a:off x="5176599" y="404574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3" name="Straight Connector 486">
              <a:extLst>
                <a:ext uri="{FF2B5EF4-FFF2-40B4-BE49-F238E27FC236}">
                  <a16:creationId xmlns:a16="http://schemas.microsoft.com/office/drawing/2014/main" id="{232EDBD5-0823-4CF5-BAE0-42D19D0C3AA2}"/>
                </a:ext>
              </a:extLst>
            </p:cNvPr>
            <p:cNvCxnSpPr>
              <a:cxnSpLocks noChangeShapeType="1"/>
            </p:cNvCxnSpPr>
            <p:nvPr/>
          </p:nvCxnSpPr>
          <p:spPr bwMode="auto">
            <a:xfrm>
              <a:off x="5168384" y="40504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4" name="Straight Connector 487">
              <a:extLst>
                <a:ext uri="{FF2B5EF4-FFF2-40B4-BE49-F238E27FC236}">
                  <a16:creationId xmlns:a16="http://schemas.microsoft.com/office/drawing/2014/main" id="{A45BB22D-5276-4EA1-8B2B-E87799FDDA5F}"/>
                </a:ext>
              </a:extLst>
            </p:cNvPr>
            <p:cNvCxnSpPr>
              <a:cxnSpLocks noChangeShapeType="1"/>
            </p:cNvCxnSpPr>
            <p:nvPr/>
          </p:nvCxnSpPr>
          <p:spPr bwMode="auto">
            <a:xfrm>
              <a:off x="5191006" y="403136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5" name="Straight Connector 488">
              <a:extLst>
                <a:ext uri="{FF2B5EF4-FFF2-40B4-BE49-F238E27FC236}">
                  <a16:creationId xmlns:a16="http://schemas.microsoft.com/office/drawing/2014/main" id="{CB73BAAC-95B5-4D57-91CD-4C256F09196A}"/>
                </a:ext>
              </a:extLst>
            </p:cNvPr>
            <p:cNvCxnSpPr>
              <a:cxnSpLocks noChangeShapeType="1"/>
            </p:cNvCxnSpPr>
            <p:nvPr/>
          </p:nvCxnSpPr>
          <p:spPr bwMode="auto">
            <a:xfrm>
              <a:off x="5199221" y="40147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6" name="Straight Connector 489">
              <a:extLst>
                <a:ext uri="{FF2B5EF4-FFF2-40B4-BE49-F238E27FC236}">
                  <a16:creationId xmlns:a16="http://schemas.microsoft.com/office/drawing/2014/main" id="{4150103C-536B-4DEA-9B65-2B7672B86419}"/>
                </a:ext>
              </a:extLst>
            </p:cNvPr>
            <p:cNvCxnSpPr>
              <a:cxnSpLocks noChangeShapeType="1"/>
            </p:cNvCxnSpPr>
            <p:nvPr/>
          </p:nvCxnSpPr>
          <p:spPr bwMode="auto">
            <a:xfrm>
              <a:off x="5213390" y="399810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7" name="Straight Connector 490">
              <a:extLst>
                <a:ext uri="{FF2B5EF4-FFF2-40B4-BE49-F238E27FC236}">
                  <a16:creationId xmlns:a16="http://schemas.microsoft.com/office/drawing/2014/main" id="{6C6DFEB6-94C4-4AE0-9120-3E7505D5EAC7}"/>
                </a:ext>
              </a:extLst>
            </p:cNvPr>
            <p:cNvCxnSpPr>
              <a:cxnSpLocks noChangeShapeType="1"/>
            </p:cNvCxnSpPr>
            <p:nvPr/>
          </p:nvCxnSpPr>
          <p:spPr bwMode="auto">
            <a:xfrm>
              <a:off x="5221843" y="397427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8" name="Straight Connector 491">
              <a:extLst>
                <a:ext uri="{FF2B5EF4-FFF2-40B4-BE49-F238E27FC236}">
                  <a16:creationId xmlns:a16="http://schemas.microsoft.com/office/drawing/2014/main" id="{0E653B94-AC0A-4EF6-9A12-7AA8F1D3810D}"/>
                </a:ext>
              </a:extLst>
            </p:cNvPr>
            <p:cNvCxnSpPr>
              <a:cxnSpLocks noChangeShapeType="1"/>
            </p:cNvCxnSpPr>
            <p:nvPr/>
          </p:nvCxnSpPr>
          <p:spPr bwMode="auto">
            <a:xfrm>
              <a:off x="5225177" y="396105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69" name="Straight Connector 492">
              <a:extLst>
                <a:ext uri="{FF2B5EF4-FFF2-40B4-BE49-F238E27FC236}">
                  <a16:creationId xmlns:a16="http://schemas.microsoft.com/office/drawing/2014/main" id="{AA96589A-135C-4247-9F63-E574311E85E6}"/>
                </a:ext>
              </a:extLst>
            </p:cNvPr>
            <p:cNvCxnSpPr>
              <a:cxnSpLocks noChangeShapeType="1"/>
            </p:cNvCxnSpPr>
            <p:nvPr/>
          </p:nvCxnSpPr>
          <p:spPr bwMode="auto">
            <a:xfrm>
              <a:off x="5225177" y="394567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0" name="Straight Connector 493">
              <a:extLst>
                <a:ext uri="{FF2B5EF4-FFF2-40B4-BE49-F238E27FC236}">
                  <a16:creationId xmlns:a16="http://schemas.microsoft.com/office/drawing/2014/main" id="{446ABC4C-D699-4D63-A758-9CB952D4EC09}"/>
                </a:ext>
              </a:extLst>
            </p:cNvPr>
            <p:cNvCxnSpPr>
              <a:cxnSpLocks noChangeShapeType="1"/>
            </p:cNvCxnSpPr>
            <p:nvPr/>
          </p:nvCxnSpPr>
          <p:spPr bwMode="auto">
            <a:xfrm>
              <a:off x="5235536" y="393848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1" name="Straight Connector 494">
              <a:extLst>
                <a:ext uri="{FF2B5EF4-FFF2-40B4-BE49-F238E27FC236}">
                  <a16:creationId xmlns:a16="http://schemas.microsoft.com/office/drawing/2014/main" id="{1F5AB0A0-55E0-4AA4-81ED-38EC0003BA7B}"/>
                </a:ext>
              </a:extLst>
            </p:cNvPr>
            <p:cNvCxnSpPr>
              <a:cxnSpLocks noChangeShapeType="1"/>
            </p:cNvCxnSpPr>
            <p:nvPr/>
          </p:nvCxnSpPr>
          <p:spPr bwMode="auto">
            <a:xfrm>
              <a:off x="5235536" y="392783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2" name="Straight Connector 495">
              <a:extLst>
                <a:ext uri="{FF2B5EF4-FFF2-40B4-BE49-F238E27FC236}">
                  <a16:creationId xmlns:a16="http://schemas.microsoft.com/office/drawing/2014/main" id="{D3A50CA5-5A62-46C7-8112-35B5EB0F7784}"/>
                </a:ext>
              </a:extLst>
            </p:cNvPr>
            <p:cNvCxnSpPr>
              <a:cxnSpLocks noChangeShapeType="1"/>
            </p:cNvCxnSpPr>
            <p:nvPr/>
          </p:nvCxnSpPr>
          <p:spPr bwMode="auto">
            <a:xfrm>
              <a:off x="5235536" y="3907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73" name="Straight Connector 496">
              <a:extLst>
                <a:ext uri="{FF2B5EF4-FFF2-40B4-BE49-F238E27FC236}">
                  <a16:creationId xmlns:a16="http://schemas.microsoft.com/office/drawing/2014/main" id="{F578E721-051A-4D76-8716-8C0B9AA2516C}"/>
                </a:ext>
              </a:extLst>
            </p:cNvPr>
            <p:cNvCxnSpPr>
              <a:cxnSpLocks noChangeShapeType="1"/>
            </p:cNvCxnSpPr>
            <p:nvPr/>
          </p:nvCxnSpPr>
          <p:spPr bwMode="auto">
            <a:xfrm>
              <a:off x="5216367" y="398837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69" name="Group 497">
            <a:extLst>
              <a:ext uri="{FF2B5EF4-FFF2-40B4-BE49-F238E27FC236}">
                <a16:creationId xmlns:a16="http://schemas.microsoft.com/office/drawing/2014/main" id="{EC45E23A-DC55-4C85-ACCB-01270D8E7345}"/>
              </a:ext>
            </a:extLst>
          </p:cNvPr>
          <p:cNvGrpSpPr>
            <a:grpSpLocks/>
          </p:cNvGrpSpPr>
          <p:nvPr/>
        </p:nvGrpSpPr>
        <p:grpSpPr bwMode="auto">
          <a:xfrm>
            <a:off x="6980238" y="4105275"/>
            <a:ext cx="198438" cy="433388"/>
            <a:chOff x="5302092" y="3907396"/>
            <a:chExt cx="161925" cy="354614"/>
          </a:xfrm>
        </p:grpSpPr>
        <p:cxnSp>
          <p:nvCxnSpPr>
            <p:cNvPr id="34615" name="Straight Connector 498">
              <a:extLst>
                <a:ext uri="{FF2B5EF4-FFF2-40B4-BE49-F238E27FC236}">
                  <a16:creationId xmlns:a16="http://schemas.microsoft.com/office/drawing/2014/main" id="{0074AB9D-22C5-4E6B-B686-5D56AC4808C4}"/>
                </a:ext>
              </a:extLst>
            </p:cNvPr>
            <p:cNvCxnSpPr>
              <a:cxnSpLocks noChangeShapeType="1"/>
            </p:cNvCxnSpPr>
            <p:nvPr/>
          </p:nvCxnSpPr>
          <p:spPr bwMode="auto">
            <a:xfrm>
              <a:off x="5418773" y="390739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6" name="Straight Connector 499">
              <a:extLst>
                <a:ext uri="{FF2B5EF4-FFF2-40B4-BE49-F238E27FC236}">
                  <a16:creationId xmlns:a16="http://schemas.microsoft.com/office/drawing/2014/main" id="{C2F3A1D5-BBF0-46A5-B6D8-DECC3A05E9B2}"/>
                </a:ext>
              </a:extLst>
            </p:cNvPr>
            <p:cNvCxnSpPr>
              <a:cxnSpLocks noChangeShapeType="1"/>
            </p:cNvCxnSpPr>
            <p:nvPr/>
          </p:nvCxnSpPr>
          <p:spPr bwMode="auto">
            <a:xfrm>
              <a:off x="5302092" y="426201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7" name="Straight Connector 500">
              <a:extLst>
                <a:ext uri="{FF2B5EF4-FFF2-40B4-BE49-F238E27FC236}">
                  <a16:creationId xmlns:a16="http://schemas.microsoft.com/office/drawing/2014/main" id="{0A71D1E8-FC73-4E2F-A7B3-BCC9CC97731D}"/>
                </a:ext>
              </a:extLst>
            </p:cNvPr>
            <p:cNvCxnSpPr>
              <a:cxnSpLocks noChangeShapeType="1"/>
            </p:cNvCxnSpPr>
            <p:nvPr/>
          </p:nvCxnSpPr>
          <p:spPr bwMode="auto">
            <a:xfrm>
              <a:off x="5302092" y="42119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8" name="Straight Connector 501">
              <a:extLst>
                <a:ext uri="{FF2B5EF4-FFF2-40B4-BE49-F238E27FC236}">
                  <a16:creationId xmlns:a16="http://schemas.microsoft.com/office/drawing/2014/main" id="{77CBBA66-609F-4EA2-B637-8BF03507DD02}"/>
                </a:ext>
              </a:extLst>
            </p:cNvPr>
            <p:cNvCxnSpPr>
              <a:cxnSpLocks noChangeShapeType="1"/>
            </p:cNvCxnSpPr>
            <p:nvPr/>
          </p:nvCxnSpPr>
          <p:spPr bwMode="auto">
            <a:xfrm>
              <a:off x="5304712" y="41905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9" name="Straight Connector 502">
              <a:extLst>
                <a:ext uri="{FF2B5EF4-FFF2-40B4-BE49-F238E27FC236}">
                  <a16:creationId xmlns:a16="http://schemas.microsoft.com/office/drawing/2014/main" id="{E238BA7E-A780-4736-B086-D5F2341A38D5}"/>
                </a:ext>
              </a:extLst>
            </p:cNvPr>
            <p:cNvCxnSpPr>
              <a:cxnSpLocks noChangeShapeType="1"/>
            </p:cNvCxnSpPr>
            <p:nvPr/>
          </p:nvCxnSpPr>
          <p:spPr bwMode="auto">
            <a:xfrm>
              <a:off x="5311855" y="416435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0" name="Straight Connector 503">
              <a:extLst>
                <a:ext uri="{FF2B5EF4-FFF2-40B4-BE49-F238E27FC236}">
                  <a16:creationId xmlns:a16="http://schemas.microsoft.com/office/drawing/2014/main" id="{041039BE-6E04-4CB0-A418-2426111E6757}"/>
                </a:ext>
              </a:extLst>
            </p:cNvPr>
            <p:cNvCxnSpPr>
              <a:cxnSpLocks noChangeShapeType="1"/>
            </p:cNvCxnSpPr>
            <p:nvPr/>
          </p:nvCxnSpPr>
          <p:spPr bwMode="auto">
            <a:xfrm>
              <a:off x="5311855" y="415003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1" name="Straight Connector 504">
              <a:extLst>
                <a:ext uri="{FF2B5EF4-FFF2-40B4-BE49-F238E27FC236}">
                  <a16:creationId xmlns:a16="http://schemas.microsoft.com/office/drawing/2014/main" id="{D279D851-E7A6-4970-9CB1-DA2EAC8437A0}"/>
                </a:ext>
              </a:extLst>
            </p:cNvPr>
            <p:cNvCxnSpPr>
              <a:cxnSpLocks noChangeShapeType="1"/>
            </p:cNvCxnSpPr>
            <p:nvPr/>
          </p:nvCxnSpPr>
          <p:spPr bwMode="auto">
            <a:xfrm>
              <a:off x="5324714" y="413562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2" name="Straight Connector 505">
              <a:extLst>
                <a:ext uri="{FF2B5EF4-FFF2-40B4-BE49-F238E27FC236}">
                  <a16:creationId xmlns:a16="http://schemas.microsoft.com/office/drawing/2014/main" id="{3A8D8A7B-19F9-466B-A013-53151E60EF4F}"/>
                </a:ext>
              </a:extLst>
            </p:cNvPr>
            <p:cNvCxnSpPr>
              <a:cxnSpLocks noChangeShapeType="1"/>
            </p:cNvCxnSpPr>
            <p:nvPr/>
          </p:nvCxnSpPr>
          <p:spPr bwMode="auto">
            <a:xfrm>
              <a:off x="5331145" y="412118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3" name="Straight Connector 506">
              <a:extLst>
                <a:ext uri="{FF2B5EF4-FFF2-40B4-BE49-F238E27FC236}">
                  <a16:creationId xmlns:a16="http://schemas.microsoft.com/office/drawing/2014/main" id="{CE0774EB-D47C-43FE-8738-C52BAA2F21F2}"/>
                </a:ext>
              </a:extLst>
            </p:cNvPr>
            <p:cNvCxnSpPr>
              <a:cxnSpLocks noChangeShapeType="1"/>
            </p:cNvCxnSpPr>
            <p:nvPr/>
          </p:nvCxnSpPr>
          <p:spPr bwMode="auto">
            <a:xfrm>
              <a:off x="5334477" y="41052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4" name="Straight Connector 507">
              <a:extLst>
                <a:ext uri="{FF2B5EF4-FFF2-40B4-BE49-F238E27FC236}">
                  <a16:creationId xmlns:a16="http://schemas.microsoft.com/office/drawing/2014/main" id="{3D9AA272-0A00-44E7-BAA9-FB17CCD4EC9D}"/>
                </a:ext>
              </a:extLst>
            </p:cNvPr>
            <p:cNvCxnSpPr>
              <a:cxnSpLocks noChangeShapeType="1"/>
            </p:cNvCxnSpPr>
            <p:nvPr/>
          </p:nvCxnSpPr>
          <p:spPr bwMode="auto">
            <a:xfrm>
              <a:off x="5336145" y="409307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5" name="Straight Connector 508">
              <a:extLst>
                <a:ext uri="{FF2B5EF4-FFF2-40B4-BE49-F238E27FC236}">
                  <a16:creationId xmlns:a16="http://schemas.microsoft.com/office/drawing/2014/main" id="{CD7CB857-0849-4D38-8FD5-D1FE5009584E}"/>
                </a:ext>
              </a:extLst>
            </p:cNvPr>
            <p:cNvCxnSpPr>
              <a:cxnSpLocks noChangeShapeType="1"/>
            </p:cNvCxnSpPr>
            <p:nvPr/>
          </p:nvCxnSpPr>
          <p:spPr bwMode="auto">
            <a:xfrm>
              <a:off x="5348290" y="407879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6" name="Straight Connector 509">
              <a:extLst>
                <a:ext uri="{FF2B5EF4-FFF2-40B4-BE49-F238E27FC236}">
                  <a16:creationId xmlns:a16="http://schemas.microsoft.com/office/drawing/2014/main" id="{D9E34942-CA37-4108-8F3E-ACE6BBD2281A}"/>
                </a:ext>
              </a:extLst>
            </p:cNvPr>
            <p:cNvCxnSpPr>
              <a:cxnSpLocks noChangeShapeType="1"/>
            </p:cNvCxnSpPr>
            <p:nvPr/>
          </p:nvCxnSpPr>
          <p:spPr bwMode="auto">
            <a:xfrm>
              <a:off x="5354960" y="406207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7" name="Straight Connector 510">
              <a:extLst>
                <a:ext uri="{FF2B5EF4-FFF2-40B4-BE49-F238E27FC236}">
                  <a16:creationId xmlns:a16="http://schemas.microsoft.com/office/drawing/2014/main" id="{4E5ADC46-226E-4756-9B02-B0A885728DA4}"/>
                </a:ext>
              </a:extLst>
            </p:cNvPr>
            <p:cNvCxnSpPr>
              <a:cxnSpLocks noChangeShapeType="1"/>
            </p:cNvCxnSpPr>
            <p:nvPr/>
          </p:nvCxnSpPr>
          <p:spPr bwMode="auto">
            <a:xfrm>
              <a:off x="5369958" y="405010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8" name="Straight Connector 511">
              <a:extLst>
                <a:ext uri="{FF2B5EF4-FFF2-40B4-BE49-F238E27FC236}">
                  <a16:creationId xmlns:a16="http://schemas.microsoft.com/office/drawing/2014/main" id="{317F31EE-D922-4C28-B4B3-B19E970C1418}"/>
                </a:ext>
              </a:extLst>
            </p:cNvPr>
            <p:cNvCxnSpPr>
              <a:cxnSpLocks noChangeShapeType="1"/>
            </p:cNvCxnSpPr>
            <p:nvPr/>
          </p:nvCxnSpPr>
          <p:spPr bwMode="auto">
            <a:xfrm>
              <a:off x="5376631" y="40405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29" name="Straight Connector 512">
              <a:extLst>
                <a:ext uri="{FF2B5EF4-FFF2-40B4-BE49-F238E27FC236}">
                  <a16:creationId xmlns:a16="http://schemas.microsoft.com/office/drawing/2014/main" id="{4CC049C6-9A7E-4A1B-B3D5-05674CC224A6}"/>
                </a:ext>
              </a:extLst>
            </p:cNvPr>
            <p:cNvCxnSpPr>
              <a:cxnSpLocks noChangeShapeType="1"/>
            </p:cNvCxnSpPr>
            <p:nvPr/>
          </p:nvCxnSpPr>
          <p:spPr bwMode="auto">
            <a:xfrm>
              <a:off x="5393534" y="403096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0" name="Straight Connector 513">
              <a:extLst>
                <a:ext uri="{FF2B5EF4-FFF2-40B4-BE49-F238E27FC236}">
                  <a16:creationId xmlns:a16="http://schemas.microsoft.com/office/drawing/2014/main" id="{1E6642F8-E5EC-47AB-9194-B5463AF0EDFC}"/>
                </a:ext>
              </a:extLst>
            </p:cNvPr>
            <p:cNvCxnSpPr>
              <a:cxnSpLocks noChangeShapeType="1"/>
            </p:cNvCxnSpPr>
            <p:nvPr/>
          </p:nvCxnSpPr>
          <p:spPr bwMode="auto">
            <a:xfrm>
              <a:off x="5396151" y="401239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1" name="Straight Connector 514">
              <a:extLst>
                <a:ext uri="{FF2B5EF4-FFF2-40B4-BE49-F238E27FC236}">
                  <a16:creationId xmlns:a16="http://schemas.microsoft.com/office/drawing/2014/main" id="{E58BF57D-5485-4C0A-A8D3-3C26EFF18615}"/>
                </a:ext>
              </a:extLst>
            </p:cNvPr>
            <p:cNvCxnSpPr>
              <a:cxnSpLocks noChangeShapeType="1"/>
            </p:cNvCxnSpPr>
            <p:nvPr/>
          </p:nvCxnSpPr>
          <p:spPr bwMode="auto">
            <a:xfrm>
              <a:off x="5415202" y="40004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2" name="Straight Connector 515">
              <a:extLst>
                <a:ext uri="{FF2B5EF4-FFF2-40B4-BE49-F238E27FC236}">
                  <a16:creationId xmlns:a16="http://schemas.microsoft.com/office/drawing/2014/main" id="{1F284969-1282-4F4F-997A-FEC464B1D889}"/>
                </a:ext>
              </a:extLst>
            </p:cNvPr>
            <p:cNvCxnSpPr>
              <a:cxnSpLocks noChangeShapeType="1"/>
            </p:cNvCxnSpPr>
            <p:nvPr/>
          </p:nvCxnSpPr>
          <p:spPr bwMode="auto">
            <a:xfrm>
              <a:off x="5415202" y="397427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3" name="Straight Connector 516">
              <a:extLst>
                <a:ext uri="{FF2B5EF4-FFF2-40B4-BE49-F238E27FC236}">
                  <a16:creationId xmlns:a16="http://schemas.microsoft.com/office/drawing/2014/main" id="{29C41460-999F-45B9-8EC6-12959B2439C1}"/>
                </a:ext>
              </a:extLst>
            </p:cNvPr>
            <p:cNvCxnSpPr>
              <a:cxnSpLocks noChangeShapeType="1"/>
            </p:cNvCxnSpPr>
            <p:nvPr/>
          </p:nvCxnSpPr>
          <p:spPr bwMode="auto">
            <a:xfrm>
              <a:off x="5415202" y="398120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34" name="Straight Connector 517">
              <a:extLst>
                <a:ext uri="{FF2B5EF4-FFF2-40B4-BE49-F238E27FC236}">
                  <a16:creationId xmlns:a16="http://schemas.microsoft.com/office/drawing/2014/main" id="{B607536D-36D3-4E73-AF5A-3639A33B90EB}"/>
                </a:ext>
              </a:extLst>
            </p:cNvPr>
            <p:cNvCxnSpPr>
              <a:cxnSpLocks noChangeShapeType="1"/>
            </p:cNvCxnSpPr>
            <p:nvPr/>
          </p:nvCxnSpPr>
          <p:spPr bwMode="auto">
            <a:xfrm>
              <a:off x="5400683" y="40195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70" name="Group 518">
            <a:extLst>
              <a:ext uri="{FF2B5EF4-FFF2-40B4-BE49-F238E27FC236}">
                <a16:creationId xmlns:a16="http://schemas.microsoft.com/office/drawing/2014/main" id="{DA762C0B-EB04-4FB0-A022-45283E6A47DF}"/>
              </a:ext>
            </a:extLst>
          </p:cNvPr>
          <p:cNvGrpSpPr>
            <a:grpSpLocks/>
          </p:cNvGrpSpPr>
          <p:nvPr/>
        </p:nvGrpSpPr>
        <p:grpSpPr bwMode="auto">
          <a:xfrm>
            <a:off x="7251702" y="3871913"/>
            <a:ext cx="269875" cy="1103312"/>
            <a:chOff x="5523548" y="3717123"/>
            <a:chExt cx="221240" cy="902258"/>
          </a:xfrm>
        </p:grpSpPr>
        <p:cxnSp>
          <p:nvCxnSpPr>
            <p:cNvPr id="34578" name="Straight Connector 519">
              <a:extLst>
                <a:ext uri="{FF2B5EF4-FFF2-40B4-BE49-F238E27FC236}">
                  <a16:creationId xmlns:a16="http://schemas.microsoft.com/office/drawing/2014/main" id="{C189319A-EC93-4846-92EF-2E96296D1826}"/>
                </a:ext>
              </a:extLst>
            </p:cNvPr>
            <p:cNvCxnSpPr>
              <a:cxnSpLocks noChangeShapeType="1"/>
            </p:cNvCxnSpPr>
            <p:nvPr/>
          </p:nvCxnSpPr>
          <p:spPr bwMode="auto">
            <a:xfrm>
              <a:off x="5523548" y="46193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9" name="Straight Connector 520">
              <a:extLst>
                <a:ext uri="{FF2B5EF4-FFF2-40B4-BE49-F238E27FC236}">
                  <a16:creationId xmlns:a16="http://schemas.microsoft.com/office/drawing/2014/main" id="{4E6259B7-69AF-492B-BF36-E0034A406705}"/>
                </a:ext>
              </a:extLst>
            </p:cNvPr>
            <p:cNvCxnSpPr>
              <a:cxnSpLocks noChangeShapeType="1"/>
            </p:cNvCxnSpPr>
            <p:nvPr/>
          </p:nvCxnSpPr>
          <p:spPr bwMode="auto">
            <a:xfrm>
              <a:off x="5523548" y="451698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0" name="Straight Connector 521">
              <a:extLst>
                <a:ext uri="{FF2B5EF4-FFF2-40B4-BE49-F238E27FC236}">
                  <a16:creationId xmlns:a16="http://schemas.microsoft.com/office/drawing/2014/main" id="{BB63FB58-A71B-4023-84AC-F894CACDEBDB}"/>
                </a:ext>
              </a:extLst>
            </p:cNvPr>
            <p:cNvCxnSpPr>
              <a:cxnSpLocks noChangeShapeType="1"/>
            </p:cNvCxnSpPr>
            <p:nvPr/>
          </p:nvCxnSpPr>
          <p:spPr bwMode="auto">
            <a:xfrm>
              <a:off x="5546170" y="439817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1" name="Straight Connector 522">
              <a:extLst>
                <a:ext uri="{FF2B5EF4-FFF2-40B4-BE49-F238E27FC236}">
                  <a16:creationId xmlns:a16="http://schemas.microsoft.com/office/drawing/2014/main" id="{958C8C9E-B2C5-42EF-B535-5B29AE5EB65E}"/>
                </a:ext>
              </a:extLst>
            </p:cNvPr>
            <p:cNvCxnSpPr>
              <a:cxnSpLocks noChangeShapeType="1"/>
            </p:cNvCxnSpPr>
            <p:nvPr/>
          </p:nvCxnSpPr>
          <p:spPr bwMode="auto">
            <a:xfrm>
              <a:off x="5546170" y="43743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2" name="Straight Connector 523">
              <a:extLst>
                <a:ext uri="{FF2B5EF4-FFF2-40B4-BE49-F238E27FC236}">
                  <a16:creationId xmlns:a16="http://schemas.microsoft.com/office/drawing/2014/main" id="{EF3D6CBD-2B5D-4213-97EE-B17706EB938F}"/>
                </a:ext>
              </a:extLst>
            </p:cNvPr>
            <p:cNvCxnSpPr>
              <a:cxnSpLocks noChangeShapeType="1"/>
            </p:cNvCxnSpPr>
            <p:nvPr/>
          </p:nvCxnSpPr>
          <p:spPr bwMode="auto">
            <a:xfrm>
              <a:off x="5532121" y="427429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3" name="Straight Connector 524">
              <a:extLst>
                <a:ext uri="{FF2B5EF4-FFF2-40B4-BE49-F238E27FC236}">
                  <a16:creationId xmlns:a16="http://schemas.microsoft.com/office/drawing/2014/main" id="{4556B244-9B8F-47D9-9EE1-76595962BE5E}"/>
                </a:ext>
              </a:extLst>
            </p:cNvPr>
            <p:cNvCxnSpPr>
              <a:cxnSpLocks noChangeShapeType="1"/>
            </p:cNvCxnSpPr>
            <p:nvPr/>
          </p:nvCxnSpPr>
          <p:spPr bwMode="auto">
            <a:xfrm>
              <a:off x="5536170" y="423142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4" name="Straight Connector 525">
              <a:extLst>
                <a:ext uri="{FF2B5EF4-FFF2-40B4-BE49-F238E27FC236}">
                  <a16:creationId xmlns:a16="http://schemas.microsoft.com/office/drawing/2014/main" id="{8A790B08-6EB2-46B7-9158-B22CEE46E63D}"/>
                </a:ext>
              </a:extLst>
            </p:cNvPr>
            <p:cNvCxnSpPr>
              <a:cxnSpLocks noChangeShapeType="1"/>
            </p:cNvCxnSpPr>
            <p:nvPr/>
          </p:nvCxnSpPr>
          <p:spPr bwMode="auto">
            <a:xfrm>
              <a:off x="5536170" y="421002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5" name="Straight Connector 526">
              <a:extLst>
                <a:ext uri="{FF2B5EF4-FFF2-40B4-BE49-F238E27FC236}">
                  <a16:creationId xmlns:a16="http://schemas.microsoft.com/office/drawing/2014/main" id="{4F1291FE-7A54-47A8-B145-A21402EE72D1}"/>
                </a:ext>
              </a:extLst>
            </p:cNvPr>
            <p:cNvCxnSpPr>
              <a:cxnSpLocks noChangeShapeType="1"/>
            </p:cNvCxnSpPr>
            <p:nvPr/>
          </p:nvCxnSpPr>
          <p:spPr bwMode="auto">
            <a:xfrm>
              <a:off x="5546170" y="419098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6" name="Straight Connector 527">
              <a:extLst>
                <a:ext uri="{FF2B5EF4-FFF2-40B4-BE49-F238E27FC236}">
                  <a16:creationId xmlns:a16="http://schemas.microsoft.com/office/drawing/2014/main" id="{7FFE9B7F-01F3-4E08-BEDE-B721E8E35BA4}"/>
                </a:ext>
              </a:extLst>
            </p:cNvPr>
            <p:cNvCxnSpPr>
              <a:cxnSpLocks noChangeShapeType="1"/>
            </p:cNvCxnSpPr>
            <p:nvPr/>
          </p:nvCxnSpPr>
          <p:spPr bwMode="auto">
            <a:xfrm>
              <a:off x="5546170" y="41741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7" name="Straight Connector 528">
              <a:extLst>
                <a:ext uri="{FF2B5EF4-FFF2-40B4-BE49-F238E27FC236}">
                  <a16:creationId xmlns:a16="http://schemas.microsoft.com/office/drawing/2014/main" id="{344064CA-0C4F-42EA-BAF0-DEF1B22DABFF}"/>
                </a:ext>
              </a:extLst>
            </p:cNvPr>
            <p:cNvCxnSpPr>
              <a:cxnSpLocks noChangeShapeType="1"/>
            </p:cNvCxnSpPr>
            <p:nvPr/>
          </p:nvCxnSpPr>
          <p:spPr bwMode="auto">
            <a:xfrm>
              <a:off x="5549981" y="416705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8" name="Straight Connector 529">
              <a:extLst>
                <a:ext uri="{FF2B5EF4-FFF2-40B4-BE49-F238E27FC236}">
                  <a16:creationId xmlns:a16="http://schemas.microsoft.com/office/drawing/2014/main" id="{99E154AF-C585-4123-9B70-7BD15B4DD2C6}"/>
                </a:ext>
              </a:extLst>
            </p:cNvPr>
            <p:cNvCxnSpPr>
              <a:cxnSpLocks noChangeShapeType="1"/>
            </p:cNvCxnSpPr>
            <p:nvPr/>
          </p:nvCxnSpPr>
          <p:spPr bwMode="auto">
            <a:xfrm>
              <a:off x="5549981" y="41503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89" name="Straight Connector 530">
              <a:extLst>
                <a:ext uri="{FF2B5EF4-FFF2-40B4-BE49-F238E27FC236}">
                  <a16:creationId xmlns:a16="http://schemas.microsoft.com/office/drawing/2014/main" id="{9A8DED09-4F64-4223-9348-5861074744BD}"/>
                </a:ext>
              </a:extLst>
            </p:cNvPr>
            <p:cNvCxnSpPr>
              <a:cxnSpLocks noChangeShapeType="1"/>
            </p:cNvCxnSpPr>
            <p:nvPr/>
          </p:nvCxnSpPr>
          <p:spPr bwMode="auto">
            <a:xfrm>
              <a:off x="5549981" y="41336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0" name="Straight Connector 531">
              <a:extLst>
                <a:ext uri="{FF2B5EF4-FFF2-40B4-BE49-F238E27FC236}">
                  <a16:creationId xmlns:a16="http://schemas.microsoft.com/office/drawing/2014/main" id="{037D7C12-E8F6-46AE-9203-B1B55AC2D126}"/>
                </a:ext>
              </a:extLst>
            </p:cNvPr>
            <p:cNvCxnSpPr>
              <a:cxnSpLocks noChangeShapeType="1"/>
            </p:cNvCxnSpPr>
            <p:nvPr/>
          </p:nvCxnSpPr>
          <p:spPr bwMode="auto">
            <a:xfrm>
              <a:off x="5561651" y="411454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1" name="Straight Connector 532">
              <a:extLst>
                <a:ext uri="{FF2B5EF4-FFF2-40B4-BE49-F238E27FC236}">
                  <a16:creationId xmlns:a16="http://schemas.microsoft.com/office/drawing/2014/main" id="{D2BCC0E4-B0AF-473D-ACB2-384076261D1A}"/>
                </a:ext>
              </a:extLst>
            </p:cNvPr>
            <p:cNvCxnSpPr>
              <a:cxnSpLocks noChangeShapeType="1"/>
            </p:cNvCxnSpPr>
            <p:nvPr/>
          </p:nvCxnSpPr>
          <p:spPr bwMode="auto">
            <a:xfrm>
              <a:off x="5561651" y="410525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2" name="Straight Connector 533">
              <a:extLst>
                <a:ext uri="{FF2B5EF4-FFF2-40B4-BE49-F238E27FC236}">
                  <a16:creationId xmlns:a16="http://schemas.microsoft.com/office/drawing/2014/main" id="{1B4049C3-71B1-4608-BC1A-B9883D492023}"/>
                </a:ext>
              </a:extLst>
            </p:cNvPr>
            <p:cNvCxnSpPr>
              <a:cxnSpLocks noChangeShapeType="1"/>
            </p:cNvCxnSpPr>
            <p:nvPr/>
          </p:nvCxnSpPr>
          <p:spPr bwMode="auto">
            <a:xfrm>
              <a:off x="5561651" y="40861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3" name="Straight Connector 534">
              <a:extLst>
                <a:ext uri="{FF2B5EF4-FFF2-40B4-BE49-F238E27FC236}">
                  <a16:creationId xmlns:a16="http://schemas.microsoft.com/office/drawing/2014/main" id="{433381B1-B87C-4AFC-BE51-E68D6FCB5754}"/>
                </a:ext>
              </a:extLst>
            </p:cNvPr>
            <p:cNvCxnSpPr>
              <a:cxnSpLocks noChangeShapeType="1"/>
            </p:cNvCxnSpPr>
            <p:nvPr/>
          </p:nvCxnSpPr>
          <p:spPr bwMode="auto">
            <a:xfrm>
              <a:off x="5572845" y="40790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4" name="Straight Connector 535">
              <a:extLst>
                <a:ext uri="{FF2B5EF4-FFF2-40B4-BE49-F238E27FC236}">
                  <a16:creationId xmlns:a16="http://schemas.microsoft.com/office/drawing/2014/main" id="{1ACBA877-2D26-4642-97DF-40A97EAA1B3A}"/>
                </a:ext>
              </a:extLst>
            </p:cNvPr>
            <p:cNvCxnSpPr>
              <a:cxnSpLocks noChangeShapeType="1"/>
            </p:cNvCxnSpPr>
            <p:nvPr/>
          </p:nvCxnSpPr>
          <p:spPr bwMode="auto">
            <a:xfrm>
              <a:off x="5579040" y="40694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5" name="Straight Connector 536">
              <a:extLst>
                <a:ext uri="{FF2B5EF4-FFF2-40B4-BE49-F238E27FC236}">
                  <a16:creationId xmlns:a16="http://schemas.microsoft.com/office/drawing/2014/main" id="{C5DB8B50-9860-482E-89C2-3ACE4DCDE522}"/>
                </a:ext>
              </a:extLst>
            </p:cNvPr>
            <p:cNvCxnSpPr>
              <a:cxnSpLocks noChangeShapeType="1"/>
            </p:cNvCxnSpPr>
            <p:nvPr/>
          </p:nvCxnSpPr>
          <p:spPr bwMode="auto">
            <a:xfrm>
              <a:off x="5591414" y="406235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6" name="Straight Connector 537">
              <a:extLst>
                <a:ext uri="{FF2B5EF4-FFF2-40B4-BE49-F238E27FC236}">
                  <a16:creationId xmlns:a16="http://schemas.microsoft.com/office/drawing/2014/main" id="{A16A6EEF-1C32-4467-82B5-9CBC377485BB}"/>
                </a:ext>
              </a:extLst>
            </p:cNvPr>
            <p:cNvCxnSpPr>
              <a:cxnSpLocks noChangeShapeType="1"/>
            </p:cNvCxnSpPr>
            <p:nvPr/>
          </p:nvCxnSpPr>
          <p:spPr bwMode="auto">
            <a:xfrm>
              <a:off x="5558792" y="41265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7" name="Straight Connector 538">
              <a:extLst>
                <a:ext uri="{FF2B5EF4-FFF2-40B4-BE49-F238E27FC236}">
                  <a16:creationId xmlns:a16="http://schemas.microsoft.com/office/drawing/2014/main" id="{F98A0F76-B8D8-41A1-A062-0444899F73D8}"/>
                </a:ext>
              </a:extLst>
            </p:cNvPr>
            <p:cNvCxnSpPr>
              <a:cxnSpLocks noChangeShapeType="1"/>
            </p:cNvCxnSpPr>
            <p:nvPr/>
          </p:nvCxnSpPr>
          <p:spPr bwMode="auto">
            <a:xfrm>
              <a:off x="5601662" y="404314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8" name="Straight Connector 539">
              <a:extLst>
                <a:ext uri="{FF2B5EF4-FFF2-40B4-BE49-F238E27FC236}">
                  <a16:creationId xmlns:a16="http://schemas.microsoft.com/office/drawing/2014/main" id="{5B94735D-3B28-4134-9F2F-85EBD15862BF}"/>
                </a:ext>
              </a:extLst>
            </p:cNvPr>
            <p:cNvCxnSpPr>
              <a:cxnSpLocks noChangeShapeType="1"/>
            </p:cNvCxnSpPr>
            <p:nvPr/>
          </p:nvCxnSpPr>
          <p:spPr bwMode="auto">
            <a:xfrm>
              <a:off x="5618089" y="40311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99" name="Straight Connector 540">
              <a:extLst>
                <a:ext uri="{FF2B5EF4-FFF2-40B4-BE49-F238E27FC236}">
                  <a16:creationId xmlns:a16="http://schemas.microsoft.com/office/drawing/2014/main" id="{F3D696F1-9E68-42B0-AA2A-85072BE54FE1}"/>
                </a:ext>
              </a:extLst>
            </p:cNvPr>
            <p:cNvCxnSpPr>
              <a:cxnSpLocks noChangeShapeType="1"/>
            </p:cNvCxnSpPr>
            <p:nvPr/>
          </p:nvCxnSpPr>
          <p:spPr bwMode="auto">
            <a:xfrm>
              <a:off x="5624284" y="40076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0" name="Straight Connector 541">
              <a:extLst>
                <a:ext uri="{FF2B5EF4-FFF2-40B4-BE49-F238E27FC236}">
                  <a16:creationId xmlns:a16="http://schemas.microsoft.com/office/drawing/2014/main" id="{A1E4510E-6F11-4443-B810-BCD1CC208D0D}"/>
                </a:ext>
              </a:extLst>
            </p:cNvPr>
            <p:cNvCxnSpPr>
              <a:cxnSpLocks noChangeShapeType="1"/>
            </p:cNvCxnSpPr>
            <p:nvPr/>
          </p:nvCxnSpPr>
          <p:spPr bwMode="auto">
            <a:xfrm>
              <a:off x="5646906" y="39907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1" name="Straight Connector 542">
              <a:extLst>
                <a:ext uri="{FF2B5EF4-FFF2-40B4-BE49-F238E27FC236}">
                  <a16:creationId xmlns:a16="http://schemas.microsoft.com/office/drawing/2014/main" id="{A226BE5B-49DF-438C-AA06-03FDA0F4A857}"/>
                </a:ext>
              </a:extLst>
            </p:cNvPr>
            <p:cNvCxnSpPr>
              <a:cxnSpLocks noChangeShapeType="1"/>
            </p:cNvCxnSpPr>
            <p:nvPr/>
          </p:nvCxnSpPr>
          <p:spPr bwMode="auto">
            <a:xfrm>
              <a:off x="5663333" y="398580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2" name="Straight Connector 543">
              <a:extLst>
                <a:ext uri="{FF2B5EF4-FFF2-40B4-BE49-F238E27FC236}">
                  <a16:creationId xmlns:a16="http://schemas.microsoft.com/office/drawing/2014/main" id="{23A34CA9-13E7-4436-BBC5-1CE791E12DF6}"/>
                </a:ext>
              </a:extLst>
            </p:cNvPr>
            <p:cNvCxnSpPr>
              <a:cxnSpLocks noChangeShapeType="1"/>
            </p:cNvCxnSpPr>
            <p:nvPr/>
          </p:nvCxnSpPr>
          <p:spPr bwMode="auto">
            <a:xfrm>
              <a:off x="5672388" y="397427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3" name="Straight Connector 544">
              <a:extLst>
                <a:ext uri="{FF2B5EF4-FFF2-40B4-BE49-F238E27FC236}">
                  <a16:creationId xmlns:a16="http://schemas.microsoft.com/office/drawing/2014/main" id="{9725FC7C-6FFA-40C3-AB97-BB83432507E1}"/>
                </a:ext>
              </a:extLst>
            </p:cNvPr>
            <p:cNvCxnSpPr>
              <a:cxnSpLocks noChangeShapeType="1"/>
            </p:cNvCxnSpPr>
            <p:nvPr/>
          </p:nvCxnSpPr>
          <p:spPr bwMode="auto">
            <a:xfrm>
              <a:off x="5692150" y="396105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4" name="Straight Connector 545">
              <a:extLst>
                <a:ext uri="{FF2B5EF4-FFF2-40B4-BE49-F238E27FC236}">
                  <a16:creationId xmlns:a16="http://schemas.microsoft.com/office/drawing/2014/main" id="{451EBF93-22CC-49E7-A5CF-12D06BD02BB2}"/>
                </a:ext>
              </a:extLst>
            </p:cNvPr>
            <p:cNvCxnSpPr>
              <a:cxnSpLocks noChangeShapeType="1"/>
            </p:cNvCxnSpPr>
            <p:nvPr/>
          </p:nvCxnSpPr>
          <p:spPr bwMode="auto">
            <a:xfrm>
              <a:off x="5692150" y="39540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5" name="Straight Connector 546">
              <a:extLst>
                <a:ext uri="{FF2B5EF4-FFF2-40B4-BE49-F238E27FC236}">
                  <a16:creationId xmlns:a16="http://schemas.microsoft.com/office/drawing/2014/main" id="{E8146021-165B-4B15-A993-E242044BD4C4}"/>
                </a:ext>
              </a:extLst>
            </p:cNvPr>
            <p:cNvCxnSpPr>
              <a:cxnSpLocks noChangeShapeType="1"/>
            </p:cNvCxnSpPr>
            <p:nvPr/>
          </p:nvCxnSpPr>
          <p:spPr bwMode="auto">
            <a:xfrm>
              <a:off x="5695010" y="39397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6" name="Straight Connector 547">
              <a:extLst>
                <a:ext uri="{FF2B5EF4-FFF2-40B4-BE49-F238E27FC236}">
                  <a16:creationId xmlns:a16="http://schemas.microsoft.com/office/drawing/2014/main" id="{7F302AB2-C745-44B3-BBF9-D217FCBDCFA2}"/>
                </a:ext>
              </a:extLst>
            </p:cNvPr>
            <p:cNvCxnSpPr>
              <a:cxnSpLocks noChangeShapeType="1"/>
            </p:cNvCxnSpPr>
            <p:nvPr/>
          </p:nvCxnSpPr>
          <p:spPr bwMode="auto">
            <a:xfrm>
              <a:off x="5699544" y="390876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7" name="Straight Connector 548">
              <a:extLst>
                <a:ext uri="{FF2B5EF4-FFF2-40B4-BE49-F238E27FC236}">
                  <a16:creationId xmlns:a16="http://schemas.microsoft.com/office/drawing/2014/main" id="{CEDF3F82-3DE9-4348-8CFB-5749767A80DC}"/>
                </a:ext>
              </a:extLst>
            </p:cNvPr>
            <p:cNvCxnSpPr>
              <a:cxnSpLocks noChangeShapeType="1"/>
            </p:cNvCxnSpPr>
            <p:nvPr/>
          </p:nvCxnSpPr>
          <p:spPr bwMode="auto">
            <a:xfrm>
              <a:off x="5695502" y="389570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8" name="Straight Connector 549">
              <a:extLst>
                <a:ext uri="{FF2B5EF4-FFF2-40B4-BE49-F238E27FC236}">
                  <a16:creationId xmlns:a16="http://schemas.microsoft.com/office/drawing/2014/main" id="{4D5E818C-2B39-42E8-81EC-B3063B7FA796}"/>
                </a:ext>
              </a:extLst>
            </p:cNvPr>
            <p:cNvCxnSpPr>
              <a:cxnSpLocks noChangeShapeType="1"/>
            </p:cNvCxnSpPr>
            <p:nvPr/>
          </p:nvCxnSpPr>
          <p:spPr bwMode="auto">
            <a:xfrm>
              <a:off x="5692150" y="37409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09" name="Straight Connector 550">
              <a:extLst>
                <a:ext uri="{FF2B5EF4-FFF2-40B4-BE49-F238E27FC236}">
                  <a16:creationId xmlns:a16="http://schemas.microsoft.com/office/drawing/2014/main" id="{132AF009-961C-4286-8A80-6A0491BA4974}"/>
                </a:ext>
              </a:extLst>
            </p:cNvPr>
            <p:cNvCxnSpPr>
              <a:cxnSpLocks noChangeShapeType="1"/>
            </p:cNvCxnSpPr>
            <p:nvPr/>
          </p:nvCxnSpPr>
          <p:spPr bwMode="auto">
            <a:xfrm>
              <a:off x="5694782" y="371712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0" name="Straight Connector 551">
              <a:extLst>
                <a:ext uri="{FF2B5EF4-FFF2-40B4-BE49-F238E27FC236}">
                  <a16:creationId xmlns:a16="http://schemas.microsoft.com/office/drawing/2014/main" id="{A6E9F835-67FA-4539-A6A6-5CEF1FAC01FB}"/>
                </a:ext>
              </a:extLst>
            </p:cNvPr>
            <p:cNvCxnSpPr>
              <a:cxnSpLocks noChangeShapeType="1"/>
            </p:cNvCxnSpPr>
            <p:nvPr/>
          </p:nvCxnSpPr>
          <p:spPr bwMode="auto">
            <a:xfrm>
              <a:off x="5627144" y="40195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1" name="Straight Connector 552">
              <a:extLst>
                <a:ext uri="{FF2B5EF4-FFF2-40B4-BE49-F238E27FC236}">
                  <a16:creationId xmlns:a16="http://schemas.microsoft.com/office/drawing/2014/main" id="{A1DB049C-2EC3-4B8D-B9FC-0764AF56AF54}"/>
                </a:ext>
              </a:extLst>
            </p:cNvPr>
            <p:cNvCxnSpPr>
              <a:cxnSpLocks noChangeShapeType="1"/>
            </p:cNvCxnSpPr>
            <p:nvPr/>
          </p:nvCxnSpPr>
          <p:spPr bwMode="auto">
            <a:xfrm>
              <a:off x="5651207" y="40004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2" name="Straight Connector 553">
              <a:extLst>
                <a:ext uri="{FF2B5EF4-FFF2-40B4-BE49-F238E27FC236}">
                  <a16:creationId xmlns:a16="http://schemas.microsoft.com/office/drawing/2014/main" id="{58E48407-A38B-4007-BFCA-678BE8D2DAEE}"/>
                </a:ext>
              </a:extLst>
            </p:cNvPr>
            <p:cNvCxnSpPr>
              <a:cxnSpLocks noChangeShapeType="1"/>
            </p:cNvCxnSpPr>
            <p:nvPr/>
          </p:nvCxnSpPr>
          <p:spPr bwMode="auto">
            <a:xfrm>
              <a:off x="5696451" y="392783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3" name="Straight Connector 554">
              <a:extLst>
                <a:ext uri="{FF2B5EF4-FFF2-40B4-BE49-F238E27FC236}">
                  <a16:creationId xmlns:a16="http://schemas.microsoft.com/office/drawing/2014/main" id="{C593CB5F-68CE-4EEA-ABBB-A5F8DE5F5481}"/>
                </a:ext>
              </a:extLst>
            </p:cNvPr>
            <p:cNvCxnSpPr>
              <a:cxnSpLocks noChangeShapeType="1"/>
            </p:cNvCxnSpPr>
            <p:nvPr/>
          </p:nvCxnSpPr>
          <p:spPr bwMode="auto">
            <a:xfrm>
              <a:off x="5568102" y="409439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614" name="Straight Connector 555">
              <a:extLst>
                <a:ext uri="{FF2B5EF4-FFF2-40B4-BE49-F238E27FC236}">
                  <a16:creationId xmlns:a16="http://schemas.microsoft.com/office/drawing/2014/main" id="{7CBC68FC-F765-47F0-93E4-2FB771832220}"/>
                </a:ext>
              </a:extLst>
            </p:cNvPr>
            <p:cNvCxnSpPr>
              <a:cxnSpLocks noChangeShapeType="1"/>
            </p:cNvCxnSpPr>
            <p:nvPr/>
          </p:nvCxnSpPr>
          <p:spPr bwMode="auto">
            <a:xfrm>
              <a:off x="5595467" y="404909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grpSp>
        <p:nvGrpSpPr>
          <p:cNvPr id="33871" name="Group 556">
            <a:extLst>
              <a:ext uri="{FF2B5EF4-FFF2-40B4-BE49-F238E27FC236}">
                <a16:creationId xmlns:a16="http://schemas.microsoft.com/office/drawing/2014/main" id="{CA65C425-9049-46E3-A9F2-3680024BFF68}"/>
              </a:ext>
            </a:extLst>
          </p:cNvPr>
          <p:cNvGrpSpPr>
            <a:grpSpLocks/>
          </p:cNvGrpSpPr>
          <p:nvPr/>
        </p:nvGrpSpPr>
        <p:grpSpPr bwMode="auto">
          <a:xfrm>
            <a:off x="7594601" y="4029075"/>
            <a:ext cx="190500" cy="503238"/>
            <a:chOff x="5804365" y="3845719"/>
            <a:chExt cx="155949" cy="411729"/>
          </a:xfrm>
        </p:grpSpPr>
        <p:cxnSp>
          <p:nvCxnSpPr>
            <p:cNvPr id="34554" name="Straight Connector 557">
              <a:extLst>
                <a:ext uri="{FF2B5EF4-FFF2-40B4-BE49-F238E27FC236}">
                  <a16:creationId xmlns:a16="http://schemas.microsoft.com/office/drawing/2014/main" id="{D24A52F4-B78A-4D4C-92BA-7DF184196758}"/>
                </a:ext>
              </a:extLst>
            </p:cNvPr>
            <p:cNvCxnSpPr>
              <a:cxnSpLocks noChangeShapeType="1"/>
            </p:cNvCxnSpPr>
            <p:nvPr/>
          </p:nvCxnSpPr>
          <p:spPr bwMode="auto">
            <a:xfrm>
              <a:off x="5913857" y="384571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5" name="Straight Connector 558">
              <a:extLst>
                <a:ext uri="{FF2B5EF4-FFF2-40B4-BE49-F238E27FC236}">
                  <a16:creationId xmlns:a16="http://schemas.microsoft.com/office/drawing/2014/main" id="{7AA594D3-26F4-495D-ADA2-0B53D9CB8FE0}"/>
                </a:ext>
              </a:extLst>
            </p:cNvPr>
            <p:cNvCxnSpPr>
              <a:cxnSpLocks noChangeShapeType="1"/>
            </p:cNvCxnSpPr>
            <p:nvPr/>
          </p:nvCxnSpPr>
          <p:spPr bwMode="auto">
            <a:xfrm>
              <a:off x="5904355" y="386953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6" name="Straight Connector 559">
              <a:extLst>
                <a:ext uri="{FF2B5EF4-FFF2-40B4-BE49-F238E27FC236}">
                  <a16:creationId xmlns:a16="http://schemas.microsoft.com/office/drawing/2014/main" id="{979F36DB-20A9-40D9-A06F-F9969CEDBDC1}"/>
                </a:ext>
              </a:extLst>
            </p:cNvPr>
            <p:cNvCxnSpPr>
              <a:cxnSpLocks noChangeShapeType="1"/>
            </p:cNvCxnSpPr>
            <p:nvPr/>
          </p:nvCxnSpPr>
          <p:spPr bwMode="auto">
            <a:xfrm>
              <a:off x="5901974" y="389332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7" name="Straight Connector 560">
              <a:extLst>
                <a:ext uri="{FF2B5EF4-FFF2-40B4-BE49-F238E27FC236}">
                  <a16:creationId xmlns:a16="http://schemas.microsoft.com/office/drawing/2014/main" id="{A92DADD3-7FB5-46F0-A1DF-C040C7521636}"/>
                </a:ext>
              </a:extLst>
            </p:cNvPr>
            <p:cNvCxnSpPr>
              <a:cxnSpLocks noChangeShapeType="1"/>
            </p:cNvCxnSpPr>
            <p:nvPr/>
          </p:nvCxnSpPr>
          <p:spPr bwMode="auto">
            <a:xfrm>
              <a:off x="5896043" y="390761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8" name="Straight Connector 561">
              <a:extLst>
                <a:ext uri="{FF2B5EF4-FFF2-40B4-BE49-F238E27FC236}">
                  <a16:creationId xmlns:a16="http://schemas.microsoft.com/office/drawing/2014/main" id="{30214BDA-F33A-4B91-AA0F-587714D25E65}"/>
                </a:ext>
              </a:extLst>
            </p:cNvPr>
            <p:cNvCxnSpPr>
              <a:cxnSpLocks noChangeShapeType="1"/>
            </p:cNvCxnSpPr>
            <p:nvPr/>
          </p:nvCxnSpPr>
          <p:spPr bwMode="auto">
            <a:xfrm>
              <a:off x="5896043" y="392541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9" name="Straight Connector 562">
              <a:extLst>
                <a:ext uri="{FF2B5EF4-FFF2-40B4-BE49-F238E27FC236}">
                  <a16:creationId xmlns:a16="http://schemas.microsoft.com/office/drawing/2014/main" id="{A657AE84-7425-4E71-9786-DF74FF2D8C3B}"/>
                </a:ext>
              </a:extLst>
            </p:cNvPr>
            <p:cNvCxnSpPr>
              <a:cxnSpLocks noChangeShapeType="1"/>
            </p:cNvCxnSpPr>
            <p:nvPr/>
          </p:nvCxnSpPr>
          <p:spPr bwMode="auto">
            <a:xfrm>
              <a:off x="5891235" y="394567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0" name="Straight Connector 563">
              <a:extLst>
                <a:ext uri="{FF2B5EF4-FFF2-40B4-BE49-F238E27FC236}">
                  <a16:creationId xmlns:a16="http://schemas.microsoft.com/office/drawing/2014/main" id="{EFA9BD0A-723C-48D8-B04E-02505087B8C4}"/>
                </a:ext>
              </a:extLst>
            </p:cNvPr>
            <p:cNvCxnSpPr>
              <a:cxnSpLocks noChangeShapeType="1"/>
            </p:cNvCxnSpPr>
            <p:nvPr/>
          </p:nvCxnSpPr>
          <p:spPr bwMode="auto">
            <a:xfrm>
              <a:off x="5879352" y="395622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1" name="Straight Connector 564">
              <a:extLst>
                <a:ext uri="{FF2B5EF4-FFF2-40B4-BE49-F238E27FC236}">
                  <a16:creationId xmlns:a16="http://schemas.microsoft.com/office/drawing/2014/main" id="{2198DB32-B227-448E-9EEF-FFE8EBC8E47F}"/>
                </a:ext>
              </a:extLst>
            </p:cNvPr>
            <p:cNvCxnSpPr>
              <a:cxnSpLocks noChangeShapeType="1"/>
            </p:cNvCxnSpPr>
            <p:nvPr/>
          </p:nvCxnSpPr>
          <p:spPr bwMode="auto">
            <a:xfrm>
              <a:off x="5879352" y="396810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2" name="Straight Connector 565">
              <a:extLst>
                <a:ext uri="{FF2B5EF4-FFF2-40B4-BE49-F238E27FC236}">
                  <a16:creationId xmlns:a16="http://schemas.microsoft.com/office/drawing/2014/main" id="{6D377B65-B272-403F-908A-ED9513464CBE}"/>
                </a:ext>
              </a:extLst>
            </p:cNvPr>
            <p:cNvCxnSpPr>
              <a:cxnSpLocks noChangeShapeType="1"/>
            </p:cNvCxnSpPr>
            <p:nvPr/>
          </p:nvCxnSpPr>
          <p:spPr bwMode="auto">
            <a:xfrm>
              <a:off x="5872231" y="398198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3" name="Straight Connector 566">
              <a:extLst>
                <a:ext uri="{FF2B5EF4-FFF2-40B4-BE49-F238E27FC236}">
                  <a16:creationId xmlns:a16="http://schemas.microsoft.com/office/drawing/2014/main" id="{A57349B2-6CE3-4F26-8A48-ACCEEAC33EE5}"/>
                </a:ext>
              </a:extLst>
            </p:cNvPr>
            <p:cNvCxnSpPr>
              <a:cxnSpLocks noChangeShapeType="1"/>
            </p:cNvCxnSpPr>
            <p:nvPr/>
          </p:nvCxnSpPr>
          <p:spPr bwMode="auto">
            <a:xfrm>
              <a:off x="5859111" y="40076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4" name="Straight Connector 567">
              <a:extLst>
                <a:ext uri="{FF2B5EF4-FFF2-40B4-BE49-F238E27FC236}">
                  <a16:creationId xmlns:a16="http://schemas.microsoft.com/office/drawing/2014/main" id="{6EBA0034-4597-45C3-B981-19938F321FDC}"/>
                </a:ext>
              </a:extLst>
            </p:cNvPr>
            <p:cNvCxnSpPr>
              <a:cxnSpLocks noChangeShapeType="1"/>
            </p:cNvCxnSpPr>
            <p:nvPr/>
          </p:nvCxnSpPr>
          <p:spPr bwMode="auto">
            <a:xfrm>
              <a:off x="5849609" y="40171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5" name="Straight Connector 568">
              <a:extLst>
                <a:ext uri="{FF2B5EF4-FFF2-40B4-BE49-F238E27FC236}">
                  <a16:creationId xmlns:a16="http://schemas.microsoft.com/office/drawing/2014/main" id="{297F6989-71A0-47B7-89DE-6D88EDFFD7AB}"/>
                </a:ext>
              </a:extLst>
            </p:cNvPr>
            <p:cNvCxnSpPr>
              <a:cxnSpLocks noChangeShapeType="1"/>
            </p:cNvCxnSpPr>
            <p:nvPr/>
          </p:nvCxnSpPr>
          <p:spPr bwMode="auto">
            <a:xfrm>
              <a:off x="5845991" y="403383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6" name="Straight Connector 569">
              <a:extLst>
                <a:ext uri="{FF2B5EF4-FFF2-40B4-BE49-F238E27FC236}">
                  <a16:creationId xmlns:a16="http://schemas.microsoft.com/office/drawing/2014/main" id="{309E085C-A26F-45E7-AAA1-3DC19B75AAA8}"/>
                </a:ext>
              </a:extLst>
            </p:cNvPr>
            <p:cNvCxnSpPr>
              <a:cxnSpLocks noChangeShapeType="1"/>
            </p:cNvCxnSpPr>
            <p:nvPr/>
          </p:nvCxnSpPr>
          <p:spPr bwMode="auto">
            <a:xfrm>
              <a:off x="5837702" y="40433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7" name="Straight Connector 570">
              <a:extLst>
                <a:ext uri="{FF2B5EF4-FFF2-40B4-BE49-F238E27FC236}">
                  <a16:creationId xmlns:a16="http://schemas.microsoft.com/office/drawing/2014/main" id="{A31B25F6-A7D0-4C14-A911-6A64F7A66424}"/>
                </a:ext>
              </a:extLst>
            </p:cNvPr>
            <p:cNvCxnSpPr>
              <a:cxnSpLocks noChangeShapeType="1"/>
            </p:cNvCxnSpPr>
            <p:nvPr/>
          </p:nvCxnSpPr>
          <p:spPr bwMode="auto">
            <a:xfrm>
              <a:off x="5834108" y="405991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8" name="Straight Connector 571">
              <a:extLst>
                <a:ext uri="{FF2B5EF4-FFF2-40B4-BE49-F238E27FC236}">
                  <a16:creationId xmlns:a16="http://schemas.microsoft.com/office/drawing/2014/main" id="{633EFC1C-2222-4E02-A2BE-41E97A47518D}"/>
                </a:ext>
              </a:extLst>
            </p:cNvPr>
            <p:cNvCxnSpPr>
              <a:cxnSpLocks noChangeShapeType="1"/>
            </p:cNvCxnSpPr>
            <p:nvPr/>
          </p:nvCxnSpPr>
          <p:spPr bwMode="auto">
            <a:xfrm>
              <a:off x="5826987" y="407662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69" name="Straight Connector 572">
              <a:extLst>
                <a:ext uri="{FF2B5EF4-FFF2-40B4-BE49-F238E27FC236}">
                  <a16:creationId xmlns:a16="http://schemas.microsoft.com/office/drawing/2014/main" id="{03D5CCB3-D1E6-4C19-8697-2F8A0AC88330}"/>
                </a:ext>
              </a:extLst>
            </p:cNvPr>
            <p:cNvCxnSpPr>
              <a:cxnSpLocks noChangeShapeType="1"/>
            </p:cNvCxnSpPr>
            <p:nvPr/>
          </p:nvCxnSpPr>
          <p:spPr bwMode="auto">
            <a:xfrm>
              <a:off x="5816339" y="409094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0" name="Straight Connector 573">
              <a:extLst>
                <a:ext uri="{FF2B5EF4-FFF2-40B4-BE49-F238E27FC236}">
                  <a16:creationId xmlns:a16="http://schemas.microsoft.com/office/drawing/2014/main" id="{B6EC0054-55A5-48A2-A698-995294DADDA9}"/>
                </a:ext>
              </a:extLst>
            </p:cNvPr>
            <p:cNvCxnSpPr>
              <a:cxnSpLocks noChangeShapeType="1"/>
            </p:cNvCxnSpPr>
            <p:nvPr/>
          </p:nvCxnSpPr>
          <p:spPr bwMode="auto">
            <a:xfrm>
              <a:off x="5813867" y="411940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1" name="Straight Connector 574">
              <a:extLst>
                <a:ext uri="{FF2B5EF4-FFF2-40B4-BE49-F238E27FC236}">
                  <a16:creationId xmlns:a16="http://schemas.microsoft.com/office/drawing/2014/main" id="{17DA7DE1-B1C5-4329-B94D-C7B040AC129A}"/>
                </a:ext>
              </a:extLst>
            </p:cNvPr>
            <p:cNvCxnSpPr>
              <a:cxnSpLocks noChangeShapeType="1"/>
            </p:cNvCxnSpPr>
            <p:nvPr/>
          </p:nvCxnSpPr>
          <p:spPr bwMode="auto">
            <a:xfrm>
              <a:off x="5804365" y="416940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2" name="Straight Connector 575">
              <a:extLst>
                <a:ext uri="{FF2B5EF4-FFF2-40B4-BE49-F238E27FC236}">
                  <a16:creationId xmlns:a16="http://schemas.microsoft.com/office/drawing/2014/main" id="{3221BD9D-8C5A-41D9-84FA-F94FFD072DF5}"/>
                </a:ext>
              </a:extLst>
            </p:cNvPr>
            <p:cNvCxnSpPr>
              <a:cxnSpLocks noChangeShapeType="1"/>
            </p:cNvCxnSpPr>
            <p:nvPr/>
          </p:nvCxnSpPr>
          <p:spPr bwMode="auto">
            <a:xfrm>
              <a:off x="5804365" y="419083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3" name="Straight Connector 576">
              <a:extLst>
                <a:ext uri="{FF2B5EF4-FFF2-40B4-BE49-F238E27FC236}">
                  <a16:creationId xmlns:a16="http://schemas.microsoft.com/office/drawing/2014/main" id="{ED2B5FEC-1E75-44B0-9951-0725391C8018}"/>
                </a:ext>
              </a:extLst>
            </p:cNvPr>
            <p:cNvCxnSpPr>
              <a:cxnSpLocks noChangeShapeType="1"/>
            </p:cNvCxnSpPr>
            <p:nvPr/>
          </p:nvCxnSpPr>
          <p:spPr bwMode="auto">
            <a:xfrm>
              <a:off x="5804365" y="421462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4" name="Straight Connector 577">
              <a:extLst>
                <a:ext uri="{FF2B5EF4-FFF2-40B4-BE49-F238E27FC236}">
                  <a16:creationId xmlns:a16="http://schemas.microsoft.com/office/drawing/2014/main" id="{7F757643-4122-4934-B44A-9FEFEFD3E72A}"/>
                </a:ext>
              </a:extLst>
            </p:cNvPr>
            <p:cNvCxnSpPr>
              <a:cxnSpLocks noChangeShapeType="1"/>
            </p:cNvCxnSpPr>
            <p:nvPr/>
          </p:nvCxnSpPr>
          <p:spPr bwMode="auto">
            <a:xfrm>
              <a:off x="5804365" y="425744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5" name="Straight Connector 578">
              <a:extLst>
                <a:ext uri="{FF2B5EF4-FFF2-40B4-BE49-F238E27FC236}">
                  <a16:creationId xmlns:a16="http://schemas.microsoft.com/office/drawing/2014/main" id="{04A21273-6026-4CE3-AF69-3FD7ADF34D19}"/>
                </a:ext>
              </a:extLst>
            </p:cNvPr>
            <p:cNvCxnSpPr>
              <a:cxnSpLocks noChangeShapeType="1"/>
            </p:cNvCxnSpPr>
            <p:nvPr/>
          </p:nvCxnSpPr>
          <p:spPr bwMode="auto">
            <a:xfrm>
              <a:off x="5868613" y="400048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6" name="Straight Connector 579">
              <a:extLst>
                <a:ext uri="{FF2B5EF4-FFF2-40B4-BE49-F238E27FC236}">
                  <a16:creationId xmlns:a16="http://schemas.microsoft.com/office/drawing/2014/main" id="{6542D6A3-6778-4C5D-BF4B-2B40DD6DE5E4}"/>
                </a:ext>
              </a:extLst>
            </p:cNvPr>
            <p:cNvCxnSpPr>
              <a:cxnSpLocks noChangeShapeType="1"/>
            </p:cNvCxnSpPr>
            <p:nvPr/>
          </p:nvCxnSpPr>
          <p:spPr bwMode="auto">
            <a:xfrm>
              <a:off x="5891235" y="393377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77" name="Straight Connector 580">
              <a:extLst>
                <a:ext uri="{FF2B5EF4-FFF2-40B4-BE49-F238E27FC236}">
                  <a16:creationId xmlns:a16="http://schemas.microsoft.com/office/drawing/2014/main" id="{5F0525F3-BDA5-4358-BBC2-5D7095053E76}"/>
                </a:ext>
              </a:extLst>
            </p:cNvPr>
            <p:cNvCxnSpPr>
              <a:cxnSpLocks noChangeShapeType="1"/>
            </p:cNvCxnSpPr>
            <p:nvPr/>
          </p:nvCxnSpPr>
          <p:spPr bwMode="auto">
            <a:xfrm>
              <a:off x="5915070" y="38814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cxnSp>
        <p:nvCxnSpPr>
          <p:cNvPr id="33872" name="Straight Connector 582">
            <a:extLst>
              <a:ext uri="{FF2B5EF4-FFF2-40B4-BE49-F238E27FC236}">
                <a16:creationId xmlns:a16="http://schemas.microsoft.com/office/drawing/2014/main" id="{D8502E1D-E956-4B93-9B7D-87B6FC70AF38}"/>
              </a:ext>
            </a:extLst>
          </p:cNvPr>
          <p:cNvCxnSpPr>
            <a:cxnSpLocks noChangeShapeType="1"/>
          </p:cNvCxnSpPr>
          <p:nvPr/>
        </p:nvCxnSpPr>
        <p:spPr bwMode="auto">
          <a:xfrm>
            <a:off x="8223251" y="48529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73" name="Straight Connector 583">
            <a:extLst>
              <a:ext uri="{FF2B5EF4-FFF2-40B4-BE49-F238E27FC236}">
                <a16:creationId xmlns:a16="http://schemas.microsoft.com/office/drawing/2014/main" id="{76CFB94C-A734-4EDC-8C12-DE7841A8B0D6}"/>
              </a:ext>
            </a:extLst>
          </p:cNvPr>
          <p:cNvCxnSpPr>
            <a:cxnSpLocks noChangeShapeType="1"/>
          </p:cNvCxnSpPr>
          <p:nvPr/>
        </p:nvCxnSpPr>
        <p:spPr bwMode="auto">
          <a:xfrm>
            <a:off x="8218489" y="47974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74" name="Straight Connector 584">
            <a:extLst>
              <a:ext uri="{FF2B5EF4-FFF2-40B4-BE49-F238E27FC236}">
                <a16:creationId xmlns:a16="http://schemas.microsoft.com/office/drawing/2014/main" id="{B906C4C1-547A-4074-A2DF-0D26FE6BB854}"/>
              </a:ext>
            </a:extLst>
          </p:cNvPr>
          <p:cNvCxnSpPr>
            <a:cxnSpLocks noChangeShapeType="1"/>
          </p:cNvCxnSpPr>
          <p:nvPr/>
        </p:nvCxnSpPr>
        <p:spPr bwMode="auto">
          <a:xfrm>
            <a:off x="8223251" y="46751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75" name="Straight Connector 585">
            <a:extLst>
              <a:ext uri="{FF2B5EF4-FFF2-40B4-BE49-F238E27FC236}">
                <a16:creationId xmlns:a16="http://schemas.microsoft.com/office/drawing/2014/main" id="{C690A482-B90C-40D9-A2B2-AAEC3ECD6683}"/>
              </a:ext>
            </a:extLst>
          </p:cNvPr>
          <p:cNvCxnSpPr>
            <a:cxnSpLocks noChangeShapeType="1"/>
          </p:cNvCxnSpPr>
          <p:nvPr/>
        </p:nvCxnSpPr>
        <p:spPr bwMode="auto">
          <a:xfrm>
            <a:off x="8218489" y="46021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76" name="Straight Connector 586">
            <a:extLst>
              <a:ext uri="{FF2B5EF4-FFF2-40B4-BE49-F238E27FC236}">
                <a16:creationId xmlns:a16="http://schemas.microsoft.com/office/drawing/2014/main" id="{75E1209C-8F5B-47C3-AB98-663369701F1F}"/>
              </a:ext>
            </a:extLst>
          </p:cNvPr>
          <p:cNvCxnSpPr>
            <a:cxnSpLocks noChangeShapeType="1"/>
          </p:cNvCxnSpPr>
          <p:nvPr/>
        </p:nvCxnSpPr>
        <p:spPr bwMode="auto">
          <a:xfrm>
            <a:off x="8218489" y="45847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77" name="Straight Connector 587">
            <a:extLst>
              <a:ext uri="{FF2B5EF4-FFF2-40B4-BE49-F238E27FC236}">
                <a16:creationId xmlns:a16="http://schemas.microsoft.com/office/drawing/2014/main" id="{280F6803-878A-434B-9299-E2FB412349E9}"/>
              </a:ext>
            </a:extLst>
          </p:cNvPr>
          <p:cNvCxnSpPr>
            <a:cxnSpLocks noChangeShapeType="1"/>
          </p:cNvCxnSpPr>
          <p:nvPr/>
        </p:nvCxnSpPr>
        <p:spPr bwMode="auto">
          <a:xfrm>
            <a:off x="8218489" y="45275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78" name="Straight Connector 588">
            <a:extLst>
              <a:ext uri="{FF2B5EF4-FFF2-40B4-BE49-F238E27FC236}">
                <a16:creationId xmlns:a16="http://schemas.microsoft.com/office/drawing/2014/main" id="{C638EE27-C221-461F-BA58-2BD675F7F493}"/>
              </a:ext>
            </a:extLst>
          </p:cNvPr>
          <p:cNvCxnSpPr>
            <a:cxnSpLocks noChangeShapeType="1"/>
          </p:cNvCxnSpPr>
          <p:nvPr/>
        </p:nvCxnSpPr>
        <p:spPr bwMode="auto">
          <a:xfrm>
            <a:off x="8223251" y="44751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79" name="Straight Connector 589">
            <a:extLst>
              <a:ext uri="{FF2B5EF4-FFF2-40B4-BE49-F238E27FC236}">
                <a16:creationId xmlns:a16="http://schemas.microsoft.com/office/drawing/2014/main" id="{03E75DB0-65ED-4CF5-897D-B7FD763FDAB9}"/>
              </a:ext>
            </a:extLst>
          </p:cNvPr>
          <p:cNvCxnSpPr>
            <a:cxnSpLocks noChangeShapeType="1"/>
          </p:cNvCxnSpPr>
          <p:nvPr/>
        </p:nvCxnSpPr>
        <p:spPr bwMode="auto">
          <a:xfrm>
            <a:off x="8223251" y="44402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0" name="Straight Connector 590">
            <a:extLst>
              <a:ext uri="{FF2B5EF4-FFF2-40B4-BE49-F238E27FC236}">
                <a16:creationId xmlns:a16="http://schemas.microsoft.com/office/drawing/2014/main" id="{ED1AE0B5-F345-4FCB-8E80-523A95EE5CEB}"/>
              </a:ext>
            </a:extLst>
          </p:cNvPr>
          <p:cNvCxnSpPr>
            <a:cxnSpLocks noChangeShapeType="1"/>
          </p:cNvCxnSpPr>
          <p:nvPr/>
        </p:nvCxnSpPr>
        <p:spPr bwMode="auto">
          <a:xfrm>
            <a:off x="8223251" y="44196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1" name="Straight Connector 591">
            <a:extLst>
              <a:ext uri="{FF2B5EF4-FFF2-40B4-BE49-F238E27FC236}">
                <a16:creationId xmlns:a16="http://schemas.microsoft.com/office/drawing/2014/main" id="{47210580-7DC3-4C8E-A97A-030BE561A41B}"/>
              </a:ext>
            </a:extLst>
          </p:cNvPr>
          <p:cNvCxnSpPr>
            <a:cxnSpLocks noChangeShapeType="1"/>
          </p:cNvCxnSpPr>
          <p:nvPr/>
        </p:nvCxnSpPr>
        <p:spPr bwMode="auto">
          <a:xfrm>
            <a:off x="8223251" y="43783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2" name="Straight Connector 592">
            <a:extLst>
              <a:ext uri="{FF2B5EF4-FFF2-40B4-BE49-F238E27FC236}">
                <a16:creationId xmlns:a16="http://schemas.microsoft.com/office/drawing/2014/main" id="{3F3B8E1E-20DB-47A3-B408-D5F632A0BFC4}"/>
              </a:ext>
            </a:extLst>
          </p:cNvPr>
          <p:cNvCxnSpPr>
            <a:cxnSpLocks noChangeShapeType="1"/>
          </p:cNvCxnSpPr>
          <p:nvPr/>
        </p:nvCxnSpPr>
        <p:spPr bwMode="auto">
          <a:xfrm>
            <a:off x="8223251" y="43402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3" name="Straight Connector 593">
            <a:extLst>
              <a:ext uri="{FF2B5EF4-FFF2-40B4-BE49-F238E27FC236}">
                <a16:creationId xmlns:a16="http://schemas.microsoft.com/office/drawing/2014/main" id="{88C64A1F-FF7A-4935-86E3-BAE722E33844}"/>
              </a:ext>
            </a:extLst>
          </p:cNvPr>
          <p:cNvCxnSpPr>
            <a:cxnSpLocks noChangeShapeType="1"/>
          </p:cNvCxnSpPr>
          <p:nvPr/>
        </p:nvCxnSpPr>
        <p:spPr bwMode="auto">
          <a:xfrm>
            <a:off x="8223251" y="43259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4" name="Straight Connector 594">
            <a:extLst>
              <a:ext uri="{FF2B5EF4-FFF2-40B4-BE49-F238E27FC236}">
                <a16:creationId xmlns:a16="http://schemas.microsoft.com/office/drawing/2014/main" id="{D997081D-E0BC-428E-89FC-5B27A60C1A92}"/>
              </a:ext>
            </a:extLst>
          </p:cNvPr>
          <p:cNvCxnSpPr>
            <a:cxnSpLocks noChangeShapeType="1"/>
          </p:cNvCxnSpPr>
          <p:nvPr/>
        </p:nvCxnSpPr>
        <p:spPr bwMode="auto">
          <a:xfrm>
            <a:off x="8235951" y="43021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5" name="Straight Connector 595">
            <a:extLst>
              <a:ext uri="{FF2B5EF4-FFF2-40B4-BE49-F238E27FC236}">
                <a16:creationId xmlns:a16="http://schemas.microsoft.com/office/drawing/2014/main" id="{BA8EDA42-A111-4339-94A0-1A46DFA949B7}"/>
              </a:ext>
            </a:extLst>
          </p:cNvPr>
          <p:cNvCxnSpPr>
            <a:cxnSpLocks noChangeShapeType="1"/>
          </p:cNvCxnSpPr>
          <p:nvPr/>
        </p:nvCxnSpPr>
        <p:spPr bwMode="auto">
          <a:xfrm>
            <a:off x="8247064" y="42973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6" name="Straight Connector 596">
            <a:extLst>
              <a:ext uri="{FF2B5EF4-FFF2-40B4-BE49-F238E27FC236}">
                <a16:creationId xmlns:a16="http://schemas.microsoft.com/office/drawing/2014/main" id="{A398EFC1-D12B-4175-B8DF-5EA1BAF946E3}"/>
              </a:ext>
            </a:extLst>
          </p:cNvPr>
          <p:cNvCxnSpPr>
            <a:cxnSpLocks noChangeShapeType="1"/>
          </p:cNvCxnSpPr>
          <p:nvPr/>
        </p:nvCxnSpPr>
        <p:spPr bwMode="auto">
          <a:xfrm>
            <a:off x="8247064" y="42814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7" name="Straight Connector 597">
            <a:extLst>
              <a:ext uri="{FF2B5EF4-FFF2-40B4-BE49-F238E27FC236}">
                <a16:creationId xmlns:a16="http://schemas.microsoft.com/office/drawing/2014/main" id="{29174AF9-AD35-4418-8613-0EEEA5D4D3CB}"/>
              </a:ext>
            </a:extLst>
          </p:cNvPr>
          <p:cNvCxnSpPr>
            <a:cxnSpLocks noChangeShapeType="1"/>
          </p:cNvCxnSpPr>
          <p:nvPr/>
        </p:nvCxnSpPr>
        <p:spPr bwMode="auto">
          <a:xfrm>
            <a:off x="8247064" y="42672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8" name="Straight Connector 598">
            <a:extLst>
              <a:ext uri="{FF2B5EF4-FFF2-40B4-BE49-F238E27FC236}">
                <a16:creationId xmlns:a16="http://schemas.microsoft.com/office/drawing/2014/main" id="{F05430C8-01C3-4013-AAD6-B4CA286C1A91}"/>
              </a:ext>
            </a:extLst>
          </p:cNvPr>
          <p:cNvCxnSpPr>
            <a:cxnSpLocks noChangeShapeType="1"/>
          </p:cNvCxnSpPr>
          <p:nvPr/>
        </p:nvCxnSpPr>
        <p:spPr bwMode="auto">
          <a:xfrm>
            <a:off x="8247064" y="42465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89" name="Straight Connector 599">
            <a:extLst>
              <a:ext uri="{FF2B5EF4-FFF2-40B4-BE49-F238E27FC236}">
                <a16:creationId xmlns:a16="http://schemas.microsoft.com/office/drawing/2014/main" id="{405411B1-CA81-4A1E-9736-F6F6B58B73FE}"/>
              </a:ext>
            </a:extLst>
          </p:cNvPr>
          <p:cNvCxnSpPr>
            <a:cxnSpLocks noChangeShapeType="1"/>
          </p:cNvCxnSpPr>
          <p:nvPr/>
        </p:nvCxnSpPr>
        <p:spPr bwMode="auto">
          <a:xfrm>
            <a:off x="8264527" y="42275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0" name="Straight Connector 600">
            <a:extLst>
              <a:ext uri="{FF2B5EF4-FFF2-40B4-BE49-F238E27FC236}">
                <a16:creationId xmlns:a16="http://schemas.microsoft.com/office/drawing/2014/main" id="{4A52DFA2-D894-4423-9B54-BB2BC6DD28A0}"/>
              </a:ext>
            </a:extLst>
          </p:cNvPr>
          <p:cNvCxnSpPr>
            <a:cxnSpLocks noChangeShapeType="1"/>
          </p:cNvCxnSpPr>
          <p:nvPr/>
        </p:nvCxnSpPr>
        <p:spPr bwMode="auto">
          <a:xfrm>
            <a:off x="8235951" y="43148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1" name="Straight Connector 601">
            <a:extLst>
              <a:ext uri="{FF2B5EF4-FFF2-40B4-BE49-F238E27FC236}">
                <a16:creationId xmlns:a16="http://schemas.microsoft.com/office/drawing/2014/main" id="{7B47158D-C381-4A2A-AFE4-5B70AE4E8309}"/>
              </a:ext>
            </a:extLst>
          </p:cNvPr>
          <p:cNvCxnSpPr>
            <a:cxnSpLocks noChangeShapeType="1"/>
          </p:cNvCxnSpPr>
          <p:nvPr/>
        </p:nvCxnSpPr>
        <p:spPr bwMode="auto">
          <a:xfrm>
            <a:off x="8224839" y="43608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2" name="Straight Connector 602">
            <a:extLst>
              <a:ext uri="{FF2B5EF4-FFF2-40B4-BE49-F238E27FC236}">
                <a16:creationId xmlns:a16="http://schemas.microsoft.com/office/drawing/2014/main" id="{815AB68B-048D-45BA-8D87-C2859983984E}"/>
              </a:ext>
            </a:extLst>
          </p:cNvPr>
          <p:cNvCxnSpPr>
            <a:cxnSpLocks noChangeShapeType="1"/>
          </p:cNvCxnSpPr>
          <p:nvPr/>
        </p:nvCxnSpPr>
        <p:spPr bwMode="auto">
          <a:xfrm>
            <a:off x="8328026" y="37449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3" name="Straight Connector 603">
            <a:extLst>
              <a:ext uri="{FF2B5EF4-FFF2-40B4-BE49-F238E27FC236}">
                <a16:creationId xmlns:a16="http://schemas.microsoft.com/office/drawing/2014/main" id="{8957D248-37CA-4F9B-B73B-78F0EC7EEFAD}"/>
              </a:ext>
            </a:extLst>
          </p:cNvPr>
          <p:cNvCxnSpPr>
            <a:cxnSpLocks noChangeShapeType="1"/>
          </p:cNvCxnSpPr>
          <p:nvPr/>
        </p:nvCxnSpPr>
        <p:spPr bwMode="auto">
          <a:xfrm>
            <a:off x="8335964" y="34734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4" name="Straight Connector 604">
            <a:extLst>
              <a:ext uri="{FF2B5EF4-FFF2-40B4-BE49-F238E27FC236}">
                <a16:creationId xmlns:a16="http://schemas.microsoft.com/office/drawing/2014/main" id="{31FA589A-29EB-425B-ABB7-24377DD69A2C}"/>
              </a:ext>
            </a:extLst>
          </p:cNvPr>
          <p:cNvCxnSpPr>
            <a:cxnSpLocks noChangeShapeType="1"/>
          </p:cNvCxnSpPr>
          <p:nvPr/>
        </p:nvCxnSpPr>
        <p:spPr bwMode="auto">
          <a:xfrm>
            <a:off x="8335964" y="35782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5" name="Straight Connector 605">
            <a:extLst>
              <a:ext uri="{FF2B5EF4-FFF2-40B4-BE49-F238E27FC236}">
                <a16:creationId xmlns:a16="http://schemas.microsoft.com/office/drawing/2014/main" id="{D48ED9F9-A1DE-4744-9AD8-A100E305E134}"/>
              </a:ext>
            </a:extLst>
          </p:cNvPr>
          <p:cNvCxnSpPr>
            <a:cxnSpLocks noChangeShapeType="1"/>
          </p:cNvCxnSpPr>
          <p:nvPr/>
        </p:nvCxnSpPr>
        <p:spPr bwMode="auto">
          <a:xfrm>
            <a:off x="8335964" y="36020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6" name="Straight Connector 606">
            <a:extLst>
              <a:ext uri="{FF2B5EF4-FFF2-40B4-BE49-F238E27FC236}">
                <a16:creationId xmlns:a16="http://schemas.microsoft.com/office/drawing/2014/main" id="{7C27A0CE-FB9F-4DB9-98AD-7508F9E6E025}"/>
              </a:ext>
            </a:extLst>
          </p:cNvPr>
          <p:cNvCxnSpPr>
            <a:cxnSpLocks noChangeShapeType="1"/>
          </p:cNvCxnSpPr>
          <p:nvPr/>
        </p:nvCxnSpPr>
        <p:spPr bwMode="auto">
          <a:xfrm>
            <a:off x="8334377" y="36528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7" name="Straight Connector 607">
            <a:extLst>
              <a:ext uri="{FF2B5EF4-FFF2-40B4-BE49-F238E27FC236}">
                <a16:creationId xmlns:a16="http://schemas.microsoft.com/office/drawing/2014/main" id="{34F92373-E91E-4E5C-B402-8A0E72D2E499}"/>
              </a:ext>
            </a:extLst>
          </p:cNvPr>
          <p:cNvCxnSpPr>
            <a:cxnSpLocks noChangeShapeType="1"/>
          </p:cNvCxnSpPr>
          <p:nvPr/>
        </p:nvCxnSpPr>
        <p:spPr bwMode="auto">
          <a:xfrm>
            <a:off x="8342314" y="37338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8" name="Straight Connector 608">
            <a:extLst>
              <a:ext uri="{FF2B5EF4-FFF2-40B4-BE49-F238E27FC236}">
                <a16:creationId xmlns:a16="http://schemas.microsoft.com/office/drawing/2014/main" id="{8F9F3E41-C1D2-4987-9BC9-8DE8745910AA}"/>
              </a:ext>
            </a:extLst>
          </p:cNvPr>
          <p:cNvCxnSpPr>
            <a:cxnSpLocks noChangeShapeType="1"/>
          </p:cNvCxnSpPr>
          <p:nvPr/>
        </p:nvCxnSpPr>
        <p:spPr bwMode="auto">
          <a:xfrm>
            <a:off x="8328026" y="37623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899" name="Straight Connector 609">
            <a:extLst>
              <a:ext uri="{FF2B5EF4-FFF2-40B4-BE49-F238E27FC236}">
                <a16:creationId xmlns:a16="http://schemas.microsoft.com/office/drawing/2014/main" id="{88665774-6441-4145-BB8C-8CE57744F1DC}"/>
              </a:ext>
            </a:extLst>
          </p:cNvPr>
          <p:cNvCxnSpPr>
            <a:cxnSpLocks noChangeShapeType="1"/>
          </p:cNvCxnSpPr>
          <p:nvPr/>
        </p:nvCxnSpPr>
        <p:spPr bwMode="auto">
          <a:xfrm>
            <a:off x="8328026" y="37830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0" name="Straight Connector 610">
            <a:extLst>
              <a:ext uri="{FF2B5EF4-FFF2-40B4-BE49-F238E27FC236}">
                <a16:creationId xmlns:a16="http://schemas.microsoft.com/office/drawing/2014/main" id="{2C3455E8-381A-4496-A367-7CABC55EB268}"/>
              </a:ext>
            </a:extLst>
          </p:cNvPr>
          <p:cNvCxnSpPr>
            <a:cxnSpLocks noChangeShapeType="1"/>
          </p:cNvCxnSpPr>
          <p:nvPr/>
        </p:nvCxnSpPr>
        <p:spPr bwMode="auto">
          <a:xfrm>
            <a:off x="8321676" y="38258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1" name="Straight Connector 611">
            <a:extLst>
              <a:ext uri="{FF2B5EF4-FFF2-40B4-BE49-F238E27FC236}">
                <a16:creationId xmlns:a16="http://schemas.microsoft.com/office/drawing/2014/main" id="{860F2DFD-EC6C-4C25-B63A-7D7ED76485A5}"/>
              </a:ext>
            </a:extLst>
          </p:cNvPr>
          <p:cNvCxnSpPr>
            <a:cxnSpLocks noChangeShapeType="1"/>
          </p:cNvCxnSpPr>
          <p:nvPr/>
        </p:nvCxnSpPr>
        <p:spPr bwMode="auto">
          <a:xfrm>
            <a:off x="8323264" y="37909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2" name="Straight Connector 612">
            <a:extLst>
              <a:ext uri="{FF2B5EF4-FFF2-40B4-BE49-F238E27FC236}">
                <a16:creationId xmlns:a16="http://schemas.microsoft.com/office/drawing/2014/main" id="{AF200F88-8CBB-45CA-80DF-39326CB91898}"/>
              </a:ext>
            </a:extLst>
          </p:cNvPr>
          <p:cNvCxnSpPr>
            <a:cxnSpLocks noChangeShapeType="1"/>
          </p:cNvCxnSpPr>
          <p:nvPr/>
        </p:nvCxnSpPr>
        <p:spPr bwMode="auto">
          <a:xfrm>
            <a:off x="8326439" y="38084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3" name="Straight Connector 613">
            <a:extLst>
              <a:ext uri="{FF2B5EF4-FFF2-40B4-BE49-F238E27FC236}">
                <a16:creationId xmlns:a16="http://schemas.microsoft.com/office/drawing/2014/main" id="{A1E876A8-2599-4FCF-B1DA-BC53E9D4021B}"/>
              </a:ext>
            </a:extLst>
          </p:cNvPr>
          <p:cNvCxnSpPr>
            <a:cxnSpLocks noChangeShapeType="1"/>
          </p:cNvCxnSpPr>
          <p:nvPr/>
        </p:nvCxnSpPr>
        <p:spPr bwMode="auto">
          <a:xfrm>
            <a:off x="8318501" y="38782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4" name="Straight Connector 614">
            <a:extLst>
              <a:ext uri="{FF2B5EF4-FFF2-40B4-BE49-F238E27FC236}">
                <a16:creationId xmlns:a16="http://schemas.microsoft.com/office/drawing/2014/main" id="{A09A44ED-51F2-4460-B23E-F2E7648DE570}"/>
              </a:ext>
            </a:extLst>
          </p:cNvPr>
          <p:cNvCxnSpPr>
            <a:cxnSpLocks noChangeShapeType="1"/>
          </p:cNvCxnSpPr>
          <p:nvPr/>
        </p:nvCxnSpPr>
        <p:spPr bwMode="auto">
          <a:xfrm>
            <a:off x="8318501" y="38528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5" name="Straight Connector 615">
            <a:extLst>
              <a:ext uri="{FF2B5EF4-FFF2-40B4-BE49-F238E27FC236}">
                <a16:creationId xmlns:a16="http://schemas.microsoft.com/office/drawing/2014/main" id="{BE3E4C2C-CA62-4234-A253-9A483A2F695C}"/>
              </a:ext>
            </a:extLst>
          </p:cNvPr>
          <p:cNvCxnSpPr>
            <a:cxnSpLocks noChangeShapeType="1"/>
          </p:cNvCxnSpPr>
          <p:nvPr/>
        </p:nvCxnSpPr>
        <p:spPr bwMode="auto">
          <a:xfrm>
            <a:off x="8321676" y="39068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6" name="Straight Connector 616">
            <a:extLst>
              <a:ext uri="{FF2B5EF4-FFF2-40B4-BE49-F238E27FC236}">
                <a16:creationId xmlns:a16="http://schemas.microsoft.com/office/drawing/2014/main" id="{612A2512-05E1-4B92-8680-323F0B8BCDFD}"/>
              </a:ext>
            </a:extLst>
          </p:cNvPr>
          <p:cNvCxnSpPr>
            <a:cxnSpLocks noChangeShapeType="1"/>
          </p:cNvCxnSpPr>
          <p:nvPr/>
        </p:nvCxnSpPr>
        <p:spPr bwMode="auto">
          <a:xfrm>
            <a:off x="8318501" y="3937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7" name="Straight Connector 617">
            <a:extLst>
              <a:ext uri="{FF2B5EF4-FFF2-40B4-BE49-F238E27FC236}">
                <a16:creationId xmlns:a16="http://schemas.microsoft.com/office/drawing/2014/main" id="{EDE7DFC5-1FA8-49C2-A889-ABF4A1CACDF6}"/>
              </a:ext>
            </a:extLst>
          </p:cNvPr>
          <p:cNvCxnSpPr>
            <a:cxnSpLocks noChangeShapeType="1"/>
          </p:cNvCxnSpPr>
          <p:nvPr/>
        </p:nvCxnSpPr>
        <p:spPr bwMode="auto">
          <a:xfrm>
            <a:off x="8318501" y="39195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8" name="Straight Connector 618">
            <a:extLst>
              <a:ext uri="{FF2B5EF4-FFF2-40B4-BE49-F238E27FC236}">
                <a16:creationId xmlns:a16="http://schemas.microsoft.com/office/drawing/2014/main" id="{E5C98A28-939D-4454-827B-7DE807262B65}"/>
              </a:ext>
            </a:extLst>
          </p:cNvPr>
          <p:cNvCxnSpPr>
            <a:cxnSpLocks noChangeShapeType="1"/>
          </p:cNvCxnSpPr>
          <p:nvPr/>
        </p:nvCxnSpPr>
        <p:spPr bwMode="auto">
          <a:xfrm>
            <a:off x="8308976" y="39592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09" name="Straight Connector 619">
            <a:extLst>
              <a:ext uri="{FF2B5EF4-FFF2-40B4-BE49-F238E27FC236}">
                <a16:creationId xmlns:a16="http://schemas.microsoft.com/office/drawing/2014/main" id="{98914FE0-D840-49CC-921A-923B3481A55D}"/>
              </a:ext>
            </a:extLst>
          </p:cNvPr>
          <p:cNvCxnSpPr>
            <a:cxnSpLocks noChangeShapeType="1"/>
          </p:cNvCxnSpPr>
          <p:nvPr/>
        </p:nvCxnSpPr>
        <p:spPr bwMode="auto">
          <a:xfrm>
            <a:off x="8308976" y="39687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0" name="Straight Connector 620">
            <a:extLst>
              <a:ext uri="{FF2B5EF4-FFF2-40B4-BE49-F238E27FC236}">
                <a16:creationId xmlns:a16="http://schemas.microsoft.com/office/drawing/2014/main" id="{F943CCC8-BEC8-46D1-93D2-70D6FC4DCB30}"/>
              </a:ext>
            </a:extLst>
          </p:cNvPr>
          <p:cNvCxnSpPr>
            <a:cxnSpLocks noChangeShapeType="1"/>
          </p:cNvCxnSpPr>
          <p:nvPr/>
        </p:nvCxnSpPr>
        <p:spPr bwMode="auto">
          <a:xfrm>
            <a:off x="8310564" y="3997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1" name="Straight Connector 621">
            <a:extLst>
              <a:ext uri="{FF2B5EF4-FFF2-40B4-BE49-F238E27FC236}">
                <a16:creationId xmlns:a16="http://schemas.microsoft.com/office/drawing/2014/main" id="{8638681D-00AA-404C-A01B-749E2313AF0B}"/>
              </a:ext>
            </a:extLst>
          </p:cNvPr>
          <p:cNvCxnSpPr>
            <a:cxnSpLocks noChangeShapeType="1"/>
          </p:cNvCxnSpPr>
          <p:nvPr/>
        </p:nvCxnSpPr>
        <p:spPr bwMode="auto">
          <a:xfrm>
            <a:off x="8310564" y="40211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2" name="Straight Connector 622">
            <a:extLst>
              <a:ext uri="{FF2B5EF4-FFF2-40B4-BE49-F238E27FC236}">
                <a16:creationId xmlns:a16="http://schemas.microsoft.com/office/drawing/2014/main" id="{4190057F-AE87-4A2E-ABEB-936C6A1E9A4B}"/>
              </a:ext>
            </a:extLst>
          </p:cNvPr>
          <p:cNvCxnSpPr>
            <a:cxnSpLocks noChangeShapeType="1"/>
          </p:cNvCxnSpPr>
          <p:nvPr/>
        </p:nvCxnSpPr>
        <p:spPr bwMode="auto">
          <a:xfrm>
            <a:off x="8310564" y="40417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3" name="Straight Connector 623">
            <a:extLst>
              <a:ext uri="{FF2B5EF4-FFF2-40B4-BE49-F238E27FC236}">
                <a16:creationId xmlns:a16="http://schemas.microsoft.com/office/drawing/2014/main" id="{4EA1640F-2FDF-486D-ABD8-035E51ED1AE1}"/>
              </a:ext>
            </a:extLst>
          </p:cNvPr>
          <p:cNvCxnSpPr>
            <a:cxnSpLocks noChangeShapeType="1"/>
          </p:cNvCxnSpPr>
          <p:nvPr/>
        </p:nvCxnSpPr>
        <p:spPr bwMode="auto">
          <a:xfrm>
            <a:off x="8307389" y="40640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4" name="Straight Connector 624">
            <a:extLst>
              <a:ext uri="{FF2B5EF4-FFF2-40B4-BE49-F238E27FC236}">
                <a16:creationId xmlns:a16="http://schemas.microsoft.com/office/drawing/2014/main" id="{52705F57-6601-47F1-8A05-77B5C754B1CB}"/>
              </a:ext>
            </a:extLst>
          </p:cNvPr>
          <p:cNvCxnSpPr>
            <a:cxnSpLocks noChangeShapeType="1"/>
          </p:cNvCxnSpPr>
          <p:nvPr/>
        </p:nvCxnSpPr>
        <p:spPr bwMode="auto">
          <a:xfrm>
            <a:off x="8301039" y="40878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5" name="Straight Connector 625">
            <a:extLst>
              <a:ext uri="{FF2B5EF4-FFF2-40B4-BE49-F238E27FC236}">
                <a16:creationId xmlns:a16="http://schemas.microsoft.com/office/drawing/2014/main" id="{69E1D50E-447B-4EE8-B7CC-9619E8A512F5}"/>
              </a:ext>
            </a:extLst>
          </p:cNvPr>
          <p:cNvCxnSpPr>
            <a:cxnSpLocks noChangeShapeType="1"/>
          </p:cNvCxnSpPr>
          <p:nvPr/>
        </p:nvCxnSpPr>
        <p:spPr bwMode="auto">
          <a:xfrm>
            <a:off x="8301039" y="41021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6" name="Straight Connector 626">
            <a:extLst>
              <a:ext uri="{FF2B5EF4-FFF2-40B4-BE49-F238E27FC236}">
                <a16:creationId xmlns:a16="http://schemas.microsoft.com/office/drawing/2014/main" id="{B87AB150-51D5-4D90-B0A0-39CDB815989E}"/>
              </a:ext>
            </a:extLst>
          </p:cNvPr>
          <p:cNvCxnSpPr>
            <a:cxnSpLocks noChangeShapeType="1"/>
          </p:cNvCxnSpPr>
          <p:nvPr/>
        </p:nvCxnSpPr>
        <p:spPr bwMode="auto">
          <a:xfrm>
            <a:off x="8293102" y="41275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7" name="Straight Connector 627">
            <a:extLst>
              <a:ext uri="{FF2B5EF4-FFF2-40B4-BE49-F238E27FC236}">
                <a16:creationId xmlns:a16="http://schemas.microsoft.com/office/drawing/2014/main" id="{1E0BC920-520B-4166-A858-2C5CF21ACEBE}"/>
              </a:ext>
            </a:extLst>
          </p:cNvPr>
          <p:cNvCxnSpPr>
            <a:cxnSpLocks noChangeShapeType="1"/>
          </p:cNvCxnSpPr>
          <p:nvPr/>
        </p:nvCxnSpPr>
        <p:spPr bwMode="auto">
          <a:xfrm>
            <a:off x="8297864" y="41068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8" name="Straight Connector 628">
            <a:extLst>
              <a:ext uri="{FF2B5EF4-FFF2-40B4-BE49-F238E27FC236}">
                <a16:creationId xmlns:a16="http://schemas.microsoft.com/office/drawing/2014/main" id="{7A529FD0-51CE-4035-9DA7-44FF05013368}"/>
              </a:ext>
            </a:extLst>
          </p:cNvPr>
          <p:cNvCxnSpPr>
            <a:cxnSpLocks noChangeShapeType="1"/>
          </p:cNvCxnSpPr>
          <p:nvPr/>
        </p:nvCxnSpPr>
        <p:spPr bwMode="auto">
          <a:xfrm>
            <a:off x="8305801" y="40592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19" name="Straight Connector 629">
            <a:extLst>
              <a:ext uri="{FF2B5EF4-FFF2-40B4-BE49-F238E27FC236}">
                <a16:creationId xmlns:a16="http://schemas.microsoft.com/office/drawing/2014/main" id="{1F4A2F7E-D94C-4353-A88C-5C020C6A021F}"/>
              </a:ext>
            </a:extLst>
          </p:cNvPr>
          <p:cNvCxnSpPr>
            <a:cxnSpLocks noChangeShapeType="1"/>
          </p:cNvCxnSpPr>
          <p:nvPr/>
        </p:nvCxnSpPr>
        <p:spPr bwMode="auto">
          <a:xfrm>
            <a:off x="8293102" y="41370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0" name="Straight Connector 630">
            <a:extLst>
              <a:ext uri="{FF2B5EF4-FFF2-40B4-BE49-F238E27FC236}">
                <a16:creationId xmlns:a16="http://schemas.microsoft.com/office/drawing/2014/main" id="{1D10271F-AE4A-45AA-BE76-9F5088276260}"/>
              </a:ext>
            </a:extLst>
          </p:cNvPr>
          <p:cNvCxnSpPr>
            <a:cxnSpLocks noChangeShapeType="1"/>
          </p:cNvCxnSpPr>
          <p:nvPr/>
        </p:nvCxnSpPr>
        <p:spPr bwMode="auto">
          <a:xfrm>
            <a:off x="8277226" y="41671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1" name="Straight Connector 631">
            <a:extLst>
              <a:ext uri="{FF2B5EF4-FFF2-40B4-BE49-F238E27FC236}">
                <a16:creationId xmlns:a16="http://schemas.microsoft.com/office/drawing/2014/main" id="{DF98B656-906D-4B3F-907D-6C530665F8C4}"/>
              </a:ext>
            </a:extLst>
          </p:cNvPr>
          <p:cNvCxnSpPr>
            <a:cxnSpLocks noChangeShapeType="1"/>
          </p:cNvCxnSpPr>
          <p:nvPr/>
        </p:nvCxnSpPr>
        <p:spPr bwMode="auto">
          <a:xfrm>
            <a:off x="8286751" y="41544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2" name="Straight Connector 632">
            <a:extLst>
              <a:ext uri="{FF2B5EF4-FFF2-40B4-BE49-F238E27FC236}">
                <a16:creationId xmlns:a16="http://schemas.microsoft.com/office/drawing/2014/main" id="{66B42DF5-81C9-48EF-BE91-E7B4BF9F741E}"/>
              </a:ext>
            </a:extLst>
          </p:cNvPr>
          <p:cNvCxnSpPr>
            <a:cxnSpLocks noChangeShapeType="1"/>
          </p:cNvCxnSpPr>
          <p:nvPr/>
        </p:nvCxnSpPr>
        <p:spPr bwMode="auto">
          <a:xfrm>
            <a:off x="8274051" y="41814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3" name="Straight Connector 633">
            <a:extLst>
              <a:ext uri="{FF2B5EF4-FFF2-40B4-BE49-F238E27FC236}">
                <a16:creationId xmlns:a16="http://schemas.microsoft.com/office/drawing/2014/main" id="{14A5007A-2EBB-4263-86DE-D3EDB9539D59}"/>
              </a:ext>
            </a:extLst>
          </p:cNvPr>
          <p:cNvCxnSpPr>
            <a:cxnSpLocks noChangeShapeType="1"/>
          </p:cNvCxnSpPr>
          <p:nvPr/>
        </p:nvCxnSpPr>
        <p:spPr bwMode="auto">
          <a:xfrm>
            <a:off x="8274051" y="41973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4" name="Straight Connector 634">
            <a:extLst>
              <a:ext uri="{FF2B5EF4-FFF2-40B4-BE49-F238E27FC236}">
                <a16:creationId xmlns:a16="http://schemas.microsoft.com/office/drawing/2014/main" id="{19AC2919-D8EB-41C8-9F89-F1D52394A0AD}"/>
              </a:ext>
            </a:extLst>
          </p:cNvPr>
          <p:cNvCxnSpPr>
            <a:cxnSpLocks noChangeShapeType="1"/>
          </p:cNvCxnSpPr>
          <p:nvPr/>
        </p:nvCxnSpPr>
        <p:spPr bwMode="auto">
          <a:xfrm>
            <a:off x="8264527" y="42179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5" name="Straight Connector 636">
            <a:extLst>
              <a:ext uri="{FF2B5EF4-FFF2-40B4-BE49-F238E27FC236}">
                <a16:creationId xmlns:a16="http://schemas.microsoft.com/office/drawing/2014/main" id="{A1858773-9E06-4002-914C-8C9981066933}"/>
              </a:ext>
            </a:extLst>
          </p:cNvPr>
          <p:cNvCxnSpPr>
            <a:cxnSpLocks noChangeShapeType="1"/>
          </p:cNvCxnSpPr>
          <p:nvPr/>
        </p:nvCxnSpPr>
        <p:spPr bwMode="auto">
          <a:xfrm>
            <a:off x="7891464" y="44926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6" name="Straight Connector 637">
            <a:extLst>
              <a:ext uri="{FF2B5EF4-FFF2-40B4-BE49-F238E27FC236}">
                <a16:creationId xmlns:a16="http://schemas.microsoft.com/office/drawing/2014/main" id="{489A6DCE-CEBE-4B96-A860-84A29161375C}"/>
              </a:ext>
            </a:extLst>
          </p:cNvPr>
          <p:cNvCxnSpPr>
            <a:cxnSpLocks noChangeShapeType="1"/>
          </p:cNvCxnSpPr>
          <p:nvPr/>
        </p:nvCxnSpPr>
        <p:spPr bwMode="auto">
          <a:xfrm>
            <a:off x="7891464" y="44577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7" name="Straight Connector 638">
            <a:extLst>
              <a:ext uri="{FF2B5EF4-FFF2-40B4-BE49-F238E27FC236}">
                <a16:creationId xmlns:a16="http://schemas.microsoft.com/office/drawing/2014/main" id="{C1CA14B5-1DB6-47FB-85ED-5B04787484D2}"/>
              </a:ext>
            </a:extLst>
          </p:cNvPr>
          <p:cNvCxnSpPr>
            <a:cxnSpLocks noChangeShapeType="1"/>
          </p:cNvCxnSpPr>
          <p:nvPr/>
        </p:nvCxnSpPr>
        <p:spPr bwMode="auto">
          <a:xfrm>
            <a:off x="7891464" y="44370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8" name="Straight Connector 639">
            <a:extLst>
              <a:ext uri="{FF2B5EF4-FFF2-40B4-BE49-F238E27FC236}">
                <a16:creationId xmlns:a16="http://schemas.microsoft.com/office/drawing/2014/main" id="{BCF6BBC8-7B7F-4447-B77F-F1C10627831D}"/>
              </a:ext>
            </a:extLst>
          </p:cNvPr>
          <p:cNvCxnSpPr>
            <a:cxnSpLocks noChangeShapeType="1"/>
          </p:cNvCxnSpPr>
          <p:nvPr/>
        </p:nvCxnSpPr>
        <p:spPr bwMode="auto">
          <a:xfrm>
            <a:off x="7893051" y="44132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29" name="Straight Connector 640">
            <a:extLst>
              <a:ext uri="{FF2B5EF4-FFF2-40B4-BE49-F238E27FC236}">
                <a16:creationId xmlns:a16="http://schemas.microsoft.com/office/drawing/2014/main" id="{4E87EBF1-A082-4DB3-9198-ED3888AF2D63}"/>
              </a:ext>
            </a:extLst>
          </p:cNvPr>
          <p:cNvCxnSpPr>
            <a:cxnSpLocks noChangeShapeType="1"/>
          </p:cNvCxnSpPr>
          <p:nvPr/>
        </p:nvCxnSpPr>
        <p:spPr bwMode="auto">
          <a:xfrm>
            <a:off x="7893051" y="43862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0" name="Straight Connector 641">
            <a:extLst>
              <a:ext uri="{FF2B5EF4-FFF2-40B4-BE49-F238E27FC236}">
                <a16:creationId xmlns:a16="http://schemas.microsoft.com/office/drawing/2014/main" id="{0B5394A7-C49F-4483-8758-13B9AD3FB3C7}"/>
              </a:ext>
            </a:extLst>
          </p:cNvPr>
          <p:cNvCxnSpPr>
            <a:cxnSpLocks noChangeShapeType="1"/>
          </p:cNvCxnSpPr>
          <p:nvPr/>
        </p:nvCxnSpPr>
        <p:spPr bwMode="auto">
          <a:xfrm>
            <a:off x="7907339" y="4378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1" name="Straight Connector 642">
            <a:extLst>
              <a:ext uri="{FF2B5EF4-FFF2-40B4-BE49-F238E27FC236}">
                <a16:creationId xmlns:a16="http://schemas.microsoft.com/office/drawing/2014/main" id="{43FE709C-6AAF-4590-BCF9-B9DCC99216BB}"/>
              </a:ext>
            </a:extLst>
          </p:cNvPr>
          <p:cNvCxnSpPr>
            <a:cxnSpLocks noChangeShapeType="1"/>
          </p:cNvCxnSpPr>
          <p:nvPr/>
        </p:nvCxnSpPr>
        <p:spPr bwMode="auto">
          <a:xfrm>
            <a:off x="7907339" y="43608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2" name="Straight Connector 643">
            <a:extLst>
              <a:ext uri="{FF2B5EF4-FFF2-40B4-BE49-F238E27FC236}">
                <a16:creationId xmlns:a16="http://schemas.microsoft.com/office/drawing/2014/main" id="{CB5D3FB6-C575-4E96-9B24-810290DA7A49}"/>
              </a:ext>
            </a:extLst>
          </p:cNvPr>
          <p:cNvCxnSpPr>
            <a:cxnSpLocks noChangeShapeType="1"/>
          </p:cNvCxnSpPr>
          <p:nvPr/>
        </p:nvCxnSpPr>
        <p:spPr bwMode="auto">
          <a:xfrm>
            <a:off x="7907339" y="4343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3" name="Straight Connector 644">
            <a:extLst>
              <a:ext uri="{FF2B5EF4-FFF2-40B4-BE49-F238E27FC236}">
                <a16:creationId xmlns:a16="http://schemas.microsoft.com/office/drawing/2014/main" id="{D673D09B-DC8C-4D50-85C2-BE41AF4C8DCA}"/>
              </a:ext>
            </a:extLst>
          </p:cNvPr>
          <p:cNvCxnSpPr>
            <a:cxnSpLocks noChangeShapeType="1"/>
          </p:cNvCxnSpPr>
          <p:nvPr/>
        </p:nvCxnSpPr>
        <p:spPr bwMode="auto">
          <a:xfrm>
            <a:off x="7920039" y="43291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4" name="Straight Connector 645">
            <a:extLst>
              <a:ext uri="{FF2B5EF4-FFF2-40B4-BE49-F238E27FC236}">
                <a16:creationId xmlns:a16="http://schemas.microsoft.com/office/drawing/2014/main" id="{8F637865-6360-4151-A2A9-7437CBCBFD9F}"/>
              </a:ext>
            </a:extLst>
          </p:cNvPr>
          <p:cNvCxnSpPr>
            <a:cxnSpLocks noChangeShapeType="1"/>
          </p:cNvCxnSpPr>
          <p:nvPr/>
        </p:nvCxnSpPr>
        <p:spPr bwMode="auto">
          <a:xfrm>
            <a:off x="7924801" y="42973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5" name="Straight Connector 646">
            <a:extLst>
              <a:ext uri="{FF2B5EF4-FFF2-40B4-BE49-F238E27FC236}">
                <a16:creationId xmlns:a16="http://schemas.microsoft.com/office/drawing/2014/main" id="{FE59F985-0859-4E28-8AC6-9EED17A6A5BA}"/>
              </a:ext>
            </a:extLst>
          </p:cNvPr>
          <p:cNvCxnSpPr>
            <a:cxnSpLocks noChangeShapeType="1"/>
          </p:cNvCxnSpPr>
          <p:nvPr/>
        </p:nvCxnSpPr>
        <p:spPr bwMode="auto">
          <a:xfrm>
            <a:off x="7913689" y="43180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6" name="Straight Connector 647">
            <a:extLst>
              <a:ext uri="{FF2B5EF4-FFF2-40B4-BE49-F238E27FC236}">
                <a16:creationId xmlns:a16="http://schemas.microsoft.com/office/drawing/2014/main" id="{2E4DF7B4-24CB-4474-8289-9E6A81B9EDF6}"/>
              </a:ext>
            </a:extLst>
          </p:cNvPr>
          <p:cNvCxnSpPr>
            <a:cxnSpLocks noChangeShapeType="1"/>
          </p:cNvCxnSpPr>
          <p:nvPr/>
        </p:nvCxnSpPr>
        <p:spPr bwMode="auto">
          <a:xfrm>
            <a:off x="7932739" y="42830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7" name="Straight Connector 648">
            <a:extLst>
              <a:ext uri="{FF2B5EF4-FFF2-40B4-BE49-F238E27FC236}">
                <a16:creationId xmlns:a16="http://schemas.microsoft.com/office/drawing/2014/main" id="{B999D202-0CBE-4553-BDB0-8D7183B03E64}"/>
              </a:ext>
            </a:extLst>
          </p:cNvPr>
          <p:cNvCxnSpPr>
            <a:cxnSpLocks noChangeShapeType="1"/>
          </p:cNvCxnSpPr>
          <p:nvPr/>
        </p:nvCxnSpPr>
        <p:spPr bwMode="auto">
          <a:xfrm>
            <a:off x="7939089" y="42672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8" name="Straight Connector 649">
            <a:extLst>
              <a:ext uri="{FF2B5EF4-FFF2-40B4-BE49-F238E27FC236}">
                <a16:creationId xmlns:a16="http://schemas.microsoft.com/office/drawing/2014/main" id="{B3D4E7B5-7715-4116-9115-894465C70C78}"/>
              </a:ext>
            </a:extLst>
          </p:cNvPr>
          <p:cNvCxnSpPr>
            <a:cxnSpLocks noChangeShapeType="1"/>
          </p:cNvCxnSpPr>
          <p:nvPr/>
        </p:nvCxnSpPr>
        <p:spPr bwMode="auto">
          <a:xfrm>
            <a:off x="7943851" y="42465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39" name="Straight Connector 650">
            <a:extLst>
              <a:ext uri="{FF2B5EF4-FFF2-40B4-BE49-F238E27FC236}">
                <a16:creationId xmlns:a16="http://schemas.microsoft.com/office/drawing/2014/main" id="{AD0DB08B-EE4E-4DF9-A823-7633CE6AB247}"/>
              </a:ext>
            </a:extLst>
          </p:cNvPr>
          <p:cNvCxnSpPr>
            <a:cxnSpLocks noChangeShapeType="1"/>
          </p:cNvCxnSpPr>
          <p:nvPr/>
        </p:nvCxnSpPr>
        <p:spPr bwMode="auto">
          <a:xfrm>
            <a:off x="7948614" y="42322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0" name="Straight Connector 651">
            <a:extLst>
              <a:ext uri="{FF2B5EF4-FFF2-40B4-BE49-F238E27FC236}">
                <a16:creationId xmlns:a16="http://schemas.microsoft.com/office/drawing/2014/main" id="{827F4CCF-6F16-4293-B61A-1CF224B09435}"/>
              </a:ext>
            </a:extLst>
          </p:cNvPr>
          <p:cNvCxnSpPr>
            <a:cxnSpLocks noChangeShapeType="1"/>
          </p:cNvCxnSpPr>
          <p:nvPr/>
        </p:nvCxnSpPr>
        <p:spPr bwMode="auto">
          <a:xfrm>
            <a:off x="7962901" y="42179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1" name="Straight Connector 652">
            <a:extLst>
              <a:ext uri="{FF2B5EF4-FFF2-40B4-BE49-F238E27FC236}">
                <a16:creationId xmlns:a16="http://schemas.microsoft.com/office/drawing/2014/main" id="{D1704FBB-9435-477A-ADE0-377DA5956D70}"/>
              </a:ext>
            </a:extLst>
          </p:cNvPr>
          <p:cNvCxnSpPr>
            <a:cxnSpLocks noChangeShapeType="1"/>
          </p:cNvCxnSpPr>
          <p:nvPr/>
        </p:nvCxnSpPr>
        <p:spPr bwMode="auto">
          <a:xfrm>
            <a:off x="7962901" y="42084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2" name="Straight Connector 653">
            <a:extLst>
              <a:ext uri="{FF2B5EF4-FFF2-40B4-BE49-F238E27FC236}">
                <a16:creationId xmlns:a16="http://schemas.microsoft.com/office/drawing/2014/main" id="{FBF7B695-C670-4323-8A61-5998943CB633}"/>
              </a:ext>
            </a:extLst>
          </p:cNvPr>
          <p:cNvCxnSpPr>
            <a:cxnSpLocks noChangeShapeType="1"/>
          </p:cNvCxnSpPr>
          <p:nvPr/>
        </p:nvCxnSpPr>
        <p:spPr bwMode="auto">
          <a:xfrm>
            <a:off x="7962901" y="4191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3" name="Straight Connector 654">
            <a:extLst>
              <a:ext uri="{FF2B5EF4-FFF2-40B4-BE49-F238E27FC236}">
                <a16:creationId xmlns:a16="http://schemas.microsoft.com/office/drawing/2014/main" id="{2EC87BBF-8260-4892-9562-7E33B546F4EB}"/>
              </a:ext>
            </a:extLst>
          </p:cNvPr>
          <p:cNvCxnSpPr>
            <a:cxnSpLocks noChangeShapeType="1"/>
          </p:cNvCxnSpPr>
          <p:nvPr/>
        </p:nvCxnSpPr>
        <p:spPr bwMode="auto">
          <a:xfrm>
            <a:off x="7972427" y="41497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4" name="Straight Connector 655">
            <a:extLst>
              <a:ext uri="{FF2B5EF4-FFF2-40B4-BE49-F238E27FC236}">
                <a16:creationId xmlns:a16="http://schemas.microsoft.com/office/drawing/2014/main" id="{D8FB375E-A3D8-4480-8A8D-D476237710AD}"/>
              </a:ext>
            </a:extLst>
          </p:cNvPr>
          <p:cNvCxnSpPr>
            <a:cxnSpLocks noChangeShapeType="1"/>
          </p:cNvCxnSpPr>
          <p:nvPr/>
        </p:nvCxnSpPr>
        <p:spPr bwMode="auto">
          <a:xfrm>
            <a:off x="7972427" y="41735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5" name="Straight Connector 656">
            <a:extLst>
              <a:ext uri="{FF2B5EF4-FFF2-40B4-BE49-F238E27FC236}">
                <a16:creationId xmlns:a16="http://schemas.microsoft.com/office/drawing/2014/main" id="{6931802B-DBDD-4CDE-91A5-D102B8A51C5B}"/>
              </a:ext>
            </a:extLst>
          </p:cNvPr>
          <p:cNvCxnSpPr>
            <a:cxnSpLocks noChangeShapeType="1"/>
          </p:cNvCxnSpPr>
          <p:nvPr/>
        </p:nvCxnSpPr>
        <p:spPr bwMode="auto">
          <a:xfrm>
            <a:off x="7975601" y="41021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6" name="Straight Connector 657">
            <a:extLst>
              <a:ext uri="{FF2B5EF4-FFF2-40B4-BE49-F238E27FC236}">
                <a16:creationId xmlns:a16="http://schemas.microsoft.com/office/drawing/2014/main" id="{E5A318E1-22A8-4FFB-BAC1-E3D857489ADB}"/>
              </a:ext>
            </a:extLst>
          </p:cNvPr>
          <p:cNvCxnSpPr>
            <a:cxnSpLocks noChangeShapeType="1"/>
          </p:cNvCxnSpPr>
          <p:nvPr/>
        </p:nvCxnSpPr>
        <p:spPr bwMode="auto">
          <a:xfrm>
            <a:off x="7974014" y="40703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7" name="Straight Connector 658">
            <a:extLst>
              <a:ext uri="{FF2B5EF4-FFF2-40B4-BE49-F238E27FC236}">
                <a16:creationId xmlns:a16="http://schemas.microsoft.com/office/drawing/2014/main" id="{64590475-91E2-474C-A655-673E86FD5AFC}"/>
              </a:ext>
            </a:extLst>
          </p:cNvPr>
          <p:cNvCxnSpPr>
            <a:cxnSpLocks noChangeShapeType="1"/>
          </p:cNvCxnSpPr>
          <p:nvPr/>
        </p:nvCxnSpPr>
        <p:spPr bwMode="auto">
          <a:xfrm>
            <a:off x="7974014" y="40528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8" name="Straight Connector 659">
            <a:extLst>
              <a:ext uri="{FF2B5EF4-FFF2-40B4-BE49-F238E27FC236}">
                <a16:creationId xmlns:a16="http://schemas.microsoft.com/office/drawing/2014/main" id="{FA7EAE98-67C6-4D89-AB3B-9561E78D4BB7}"/>
              </a:ext>
            </a:extLst>
          </p:cNvPr>
          <p:cNvCxnSpPr>
            <a:cxnSpLocks noChangeShapeType="1"/>
          </p:cNvCxnSpPr>
          <p:nvPr/>
        </p:nvCxnSpPr>
        <p:spPr bwMode="auto">
          <a:xfrm>
            <a:off x="7985126" y="40386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49" name="Straight Connector 660">
            <a:extLst>
              <a:ext uri="{FF2B5EF4-FFF2-40B4-BE49-F238E27FC236}">
                <a16:creationId xmlns:a16="http://schemas.microsoft.com/office/drawing/2014/main" id="{7A109499-AD0F-46BB-8BC1-B4FA2AF5EC8C}"/>
              </a:ext>
            </a:extLst>
          </p:cNvPr>
          <p:cNvCxnSpPr>
            <a:cxnSpLocks noChangeShapeType="1"/>
          </p:cNvCxnSpPr>
          <p:nvPr/>
        </p:nvCxnSpPr>
        <p:spPr bwMode="auto">
          <a:xfrm>
            <a:off x="7985126" y="39846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0" name="Straight Connector 661">
            <a:extLst>
              <a:ext uri="{FF2B5EF4-FFF2-40B4-BE49-F238E27FC236}">
                <a16:creationId xmlns:a16="http://schemas.microsoft.com/office/drawing/2014/main" id="{2A21F79B-3F8C-4830-A239-B7C9FA9918AD}"/>
              </a:ext>
            </a:extLst>
          </p:cNvPr>
          <p:cNvCxnSpPr>
            <a:cxnSpLocks noChangeShapeType="1"/>
          </p:cNvCxnSpPr>
          <p:nvPr/>
        </p:nvCxnSpPr>
        <p:spPr bwMode="auto">
          <a:xfrm>
            <a:off x="7994651" y="39655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1" name="Straight Connector 662">
            <a:extLst>
              <a:ext uri="{FF2B5EF4-FFF2-40B4-BE49-F238E27FC236}">
                <a16:creationId xmlns:a16="http://schemas.microsoft.com/office/drawing/2014/main" id="{733EE9BF-F195-4BAD-9A1E-E86329FCE507}"/>
              </a:ext>
            </a:extLst>
          </p:cNvPr>
          <p:cNvCxnSpPr>
            <a:cxnSpLocks noChangeShapeType="1"/>
          </p:cNvCxnSpPr>
          <p:nvPr/>
        </p:nvCxnSpPr>
        <p:spPr bwMode="auto">
          <a:xfrm>
            <a:off x="7996239" y="39417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2" name="Straight Connector 663">
            <a:extLst>
              <a:ext uri="{FF2B5EF4-FFF2-40B4-BE49-F238E27FC236}">
                <a16:creationId xmlns:a16="http://schemas.microsoft.com/office/drawing/2014/main" id="{A1528BCD-45BE-4A80-9744-CB38023E4C17}"/>
              </a:ext>
            </a:extLst>
          </p:cNvPr>
          <p:cNvCxnSpPr>
            <a:cxnSpLocks noChangeShapeType="1"/>
          </p:cNvCxnSpPr>
          <p:nvPr/>
        </p:nvCxnSpPr>
        <p:spPr bwMode="auto">
          <a:xfrm>
            <a:off x="7996239" y="39243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3" name="Straight Connector 664">
            <a:extLst>
              <a:ext uri="{FF2B5EF4-FFF2-40B4-BE49-F238E27FC236}">
                <a16:creationId xmlns:a16="http://schemas.microsoft.com/office/drawing/2014/main" id="{F1D87DCF-BD3F-4C33-A827-C591E2509062}"/>
              </a:ext>
            </a:extLst>
          </p:cNvPr>
          <p:cNvCxnSpPr>
            <a:cxnSpLocks noChangeShapeType="1"/>
          </p:cNvCxnSpPr>
          <p:nvPr/>
        </p:nvCxnSpPr>
        <p:spPr bwMode="auto">
          <a:xfrm>
            <a:off x="8005764" y="39068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4" name="Straight Connector 665">
            <a:extLst>
              <a:ext uri="{FF2B5EF4-FFF2-40B4-BE49-F238E27FC236}">
                <a16:creationId xmlns:a16="http://schemas.microsoft.com/office/drawing/2014/main" id="{3FADC863-DDAA-4B11-9C7A-D16ACB2268BD}"/>
              </a:ext>
            </a:extLst>
          </p:cNvPr>
          <p:cNvCxnSpPr>
            <a:cxnSpLocks noChangeShapeType="1"/>
          </p:cNvCxnSpPr>
          <p:nvPr/>
        </p:nvCxnSpPr>
        <p:spPr bwMode="auto">
          <a:xfrm>
            <a:off x="8007352" y="38846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5" name="Straight Connector 666">
            <a:extLst>
              <a:ext uri="{FF2B5EF4-FFF2-40B4-BE49-F238E27FC236}">
                <a16:creationId xmlns:a16="http://schemas.microsoft.com/office/drawing/2014/main" id="{9B4710AC-3598-4B95-B058-A43F74232B1E}"/>
              </a:ext>
            </a:extLst>
          </p:cNvPr>
          <p:cNvCxnSpPr>
            <a:cxnSpLocks noChangeShapeType="1"/>
          </p:cNvCxnSpPr>
          <p:nvPr/>
        </p:nvCxnSpPr>
        <p:spPr bwMode="auto">
          <a:xfrm>
            <a:off x="8013701" y="38671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6" name="Straight Connector 667">
            <a:extLst>
              <a:ext uri="{FF2B5EF4-FFF2-40B4-BE49-F238E27FC236}">
                <a16:creationId xmlns:a16="http://schemas.microsoft.com/office/drawing/2014/main" id="{CC1A0580-AF0A-4624-BE78-940308F0432D}"/>
              </a:ext>
            </a:extLst>
          </p:cNvPr>
          <p:cNvCxnSpPr>
            <a:cxnSpLocks noChangeShapeType="1"/>
          </p:cNvCxnSpPr>
          <p:nvPr/>
        </p:nvCxnSpPr>
        <p:spPr bwMode="auto">
          <a:xfrm>
            <a:off x="8012114" y="38258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7" name="Straight Connector 668">
            <a:extLst>
              <a:ext uri="{FF2B5EF4-FFF2-40B4-BE49-F238E27FC236}">
                <a16:creationId xmlns:a16="http://schemas.microsoft.com/office/drawing/2014/main" id="{572DA10D-9720-4F8D-A5FD-5E3DC4BF1BD2}"/>
              </a:ext>
            </a:extLst>
          </p:cNvPr>
          <p:cNvCxnSpPr>
            <a:cxnSpLocks noChangeShapeType="1"/>
          </p:cNvCxnSpPr>
          <p:nvPr/>
        </p:nvCxnSpPr>
        <p:spPr bwMode="auto">
          <a:xfrm>
            <a:off x="8027989" y="38052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8" name="Straight Connector 669">
            <a:extLst>
              <a:ext uri="{FF2B5EF4-FFF2-40B4-BE49-F238E27FC236}">
                <a16:creationId xmlns:a16="http://schemas.microsoft.com/office/drawing/2014/main" id="{F6004531-C16F-47EB-9ECD-3D176636744D}"/>
              </a:ext>
            </a:extLst>
          </p:cNvPr>
          <p:cNvCxnSpPr>
            <a:cxnSpLocks noChangeShapeType="1"/>
          </p:cNvCxnSpPr>
          <p:nvPr/>
        </p:nvCxnSpPr>
        <p:spPr bwMode="auto">
          <a:xfrm>
            <a:off x="8023227" y="37909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59" name="Straight Connector 670">
            <a:extLst>
              <a:ext uri="{FF2B5EF4-FFF2-40B4-BE49-F238E27FC236}">
                <a16:creationId xmlns:a16="http://schemas.microsoft.com/office/drawing/2014/main" id="{E725D6E6-BCFF-4D74-A6A8-FAF6AE3AB156}"/>
              </a:ext>
            </a:extLst>
          </p:cNvPr>
          <p:cNvCxnSpPr>
            <a:cxnSpLocks noChangeShapeType="1"/>
          </p:cNvCxnSpPr>
          <p:nvPr/>
        </p:nvCxnSpPr>
        <p:spPr bwMode="auto">
          <a:xfrm>
            <a:off x="8018464" y="37623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0" name="Straight Connector 671">
            <a:extLst>
              <a:ext uri="{FF2B5EF4-FFF2-40B4-BE49-F238E27FC236}">
                <a16:creationId xmlns:a16="http://schemas.microsoft.com/office/drawing/2014/main" id="{B8AF16C7-FCDF-4209-9182-0044F4AB90BC}"/>
              </a:ext>
            </a:extLst>
          </p:cNvPr>
          <p:cNvCxnSpPr>
            <a:cxnSpLocks noChangeShapeType="1"/>
          </p:cNvCxnSpPr>
          <p:nvPr/>
        </p:nvCxnSpPr>
        <p:spPr bwMode="auto">
          <a:xfrm>
            <a:off x="8018464" y="3743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1" name="Straight Connector 672">
            <a:extLst>
              <a:ext uri="{FF2B5EF4-FFF2-40B4-BE49-F238E27FC236}">
                <a16:creationId xmlns:a16="http://schemas.microsoft.com/office/drawing/2014/main" id="{A7C721B7-2C55-486C-8E21-2523F88ADF5C}"/>
              </a:ext>
            </a:extLst>
          </p:cNvPr>
          <p:cNvCxnSpPr>
            <a:cxnSpLocks noChangeShapeType="1"/>
          </p:cNvCxnSpPr>
          <p:nvPr/>
        </p:nvCxnSpPr>
        <p:spPr bwMode="auto">
          <a:xfrm>
            <a:off x="8023227" y="37242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2" name="Straight Connector 673">
            <a:extLst>
              <a:ext uri="{FF2B5EF4-FFF2-40B4-BE49-F238E27FC236}">
                <a16:creationId xmlns:a16="http://schemas.microsoft.com/office/drawing/2014/main" id="{F261B78A-3AA6-4DF0-8BE6-56705815BDB8}"/>
              </a:ext>
            </a:extLst>
          </p:cNvPr>
          <p:cNvCxnSpPr>
            <a:cxnSpLocks noChangeShapeType="1"/>
          </p:cNvCxnSpPr>
          <p:nvPr/>
        </p:nvCxnSpPr>
        <p:spPr bwMode="auto">
          <a:xfrm>
            <a:off x="8024814" y="37798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3" name="Straight Connector 674">
            <a:extLst>
              <a:ext uri="{FF2B5EF4-FFF2-40B4-BE49-F238E27FC236}">
                <a16:creationId xmlns:a16="http://schemas.microsoft.com/office/drawing/2014/main" id="{B8DC4234-F849-4239-84A4-010DF23A25DA}"/>
              </a:ext>
            </a:extLst>
          </p:cNvPr>
          <p:cNvCxnSpPr>
            <a:cxnSpLocks noChangeShapeType="1"/>
          </p:cNvCxnSpPr>
          <p:nvPr/>
        </p:nvCxnSpPr>
        <p:spPr bwMode="auto">
          <a:xfrm>
            <a:off x="8015289" y="38512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4" name="Straight Connector 675">
            <a:extLst>
              <a:ext uri="{FF2B5EF4-FFF2-40B4-BE49-F238E27FC236}">
                <a16:creationId xmlns:a16="http://schemas.microsoft.com/office/drawing/2014/main" id="{FE1C1443-6E19-4B25-9C86-78B2289377AF}"/>
              </a:ext>
            </a:extLst>
          </p:cNvPr>
          <p:cNvCxnSpPr>
            <a:cxnSpLocks noChangeShapeType="1"/>
          </p:cNvCxnSpPr>
          <p:nvPr/>
        </p:nvCxnSpPr>
        <p:spPr bwMode="auto">
          <a:xfrm>
            <a:off x="7975601" y="40862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5" name="Straight Connector 676">
            <a:extLst>
              <a:ext uri="{FF2B5EF4-FFF2-40B4-BE49-F238E27FC236}">
                <a16:creationId xmlns:a16="http://schemas.microsoft.com/office/drawing/2014/main" id="{31958ADF-7AE6-4B92-982D-73A3E6D2606E}"/>
              </a:ext>
            </a:extLst>
          </p:cNvPr>
          <p:cNvCxnSpPr>
            <a:cxnSpLocks noChangeShapeType="1"/>
          </p:cNvCxnSpPr>
          <p:nvPr/>
        </p:nvCxnSpPr>
        <p:spPr bwMode="auto">
          <a:xfrm>
            <a:off x="8023227" y="37592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6" name="Straight Connector 677">
            <a:extLst>
              <a:ext uri="{FF2B5EF4-FFF2-40B4-BE49-F238E27FC236}">
                <a16:creationId xmlns:a16="http://schemas.microsoft.com/office/drawing/2014/main" id="{638D2963-6B21-4D39-943A-BA56CF43D36F}"/>
              </a:ext>
            </a:extLst>
          </p:cNvPr>
          <p:cNvCxnSpPr>
            <a:cxnSpLocks noChangeShapeType="1"/>
          </p:cNvCxnSpPr>
          <p:nvPr/>
        </p:nvCxnSpPr>
        <p:spPr bwMode="auto">
          <a:xfrm>
            <a:off x="8023227" y="35845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7" name="Straight Connector 678">
            <a:extLst>
              <a:ext uri="{FF2B5EF4-FFF2-40B4-BE49-F238E27FC236}">
                <a16:creationId xmlns:a16="http://schemas.microsoft.com/office/drawing/2014/main" id="{98908FF7-7B97-494A-8254-EDF3EF52FBF4}"/>
              </a:ext>
            </a:extLst>
          </p:cNvPr>
          <p:cNvCxnSpPr>
            <a:cxnSpLocks noChangeShapeType="1"/>
          </p:cNvCxnSpPr>
          <p:nvPr/>
        </p:nvCxnSpPr>
        <p:spPr bwMode="auto">
          <a:xfrm>
            <a:off x="8029576" y="35052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8" name="Straight Connector 679">
            <a:extLst>
              <a:ext uri="{FF2B5EF4-FFF2-40B4-BE49-F238E27FC236}">
                <a16:creationId xmlns:a16="http://schemas.microsoft.com/office/drawing/2014/main" id="{4406F4D1-A08F-4555-860E-974DA8FA3ECD}"/>
              </a:ext>
            </a:extLst>
          </p:cNvPr>
          <p:cNvCxnSpPr>
            <a:cxnSpLocks noChangeShapeType="1"/>
          </p:cNvCxnSpPr>
          <p:nvPr/>
        </p:nvCxnSpPr>
        <p:spPr bwMode="auto">
          <a:xfrm>
            <a:off x="8021639" y="3538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69" name="Straight Connector 680">
            <a:extLst>
              <a:ext uri="{FF2B5EF4-FFF2-40B4-BE49-F238E27FC236}">
                <a16:creationId xmlns:a16="http://schemas.microsoft.com/office/drawing/2014/main" id="{DB4E857F-89F6-41F5-8696-741E23E24772}"/>
              </a:ext>
            </a:extLst>
          </p:cNvPr>
          <p:cNvCxnSpPr>
            <a:cxnSpLocks noChangeShapeType="1"/>
          </p:cNvCxnSpPr>
          <p:nvPr/>
        </p:nvCxnSpPr>
        <p:spPr bwMode="auto">
          <a:xfrm>
            <a:off x="8023227" y="35258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0" name="Straight Connector 681">
            <a:extLst>
              <a:ext uri="{FF2B5EF4-FFF2-40B4-BE49-F238E27FC236}">
                <a16:creationId xmlns:a16="http://schemas.microsoft.com/office/drawing/2014/main" id="{74D59B94-16B2-4700-83C2-6C48414046ED}"/>
              </a:ext>
            </a:extLst>
          </p:cNvPr>
          <p:cNvCxnSpPr>
            <a:cxnSpLocks noChangeShapeType="1"/>
          </p:cNvCxnSpPr>
          <p:nvPr/>
        </p:nvCxnSpPr>
        <p:spPr bwMode="auto">
          <a:xfrm>
            <a:off x="8031164" y="3489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1" name="Straight Connector 682">
            <a:extLst>
              <a:ext uri="{FF2B5EF4-FFF2-40B4-BE49-F238E27FC236}">
                <a16:creationId xmlns:a16="http://schemas.microsoft.com/office/drawing/2014/main" id="{6592CB58-C41D-44FA-A840-A91CC3E7211F}"/>
              </a:ext>
            </a:extLst>
          </p:cNvPr>
          <p:cNvCxnSpPr>
            <a:cxnSpLocks noChangeShapeType="1"/>
          </p:cNvCxnSpPr>
          <p:nvPr/>
        </p:nvCxnSpPr>
        <p:spPr bwMode="auto">
          <a:xfrm>
            <a:off x="8034339" y="34734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2" name="Straight Connector 683">
            <a:extLst>
              <a:ext uri="{FF2B5EF4-FFF2-40B4-BE49-F238E27FC236}">
                <a16:creationId xmlns:a16="http://schemas.microsoft.com/office/drawing/2014/main" id="{139973DD-3603-4191-A5BD-A8DD65AC34F0}"/>
              </a:ext>
            </a:extLst>
          </p:cNvPr>
          <p:cNvCxnSpPr>
            <a:cxnSpLocks noChangeShapeType="1"/>
          </p:cNvCxnSpPr>
          <p:nvPr/>
        </p:nvCxnSpPr>
        <p:spPr bwMode="auto">
          <a:xfrm>
            <a:off x="8031164" y="34512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3" name="Straight Connector 684">
            <a:extLst>
              <a:ext uri="{FF2B5EF4-FFF2-40B4-BE49-F238E27FC236}">
                <a16:creationId xmlns:a16="http://schemas.microsoft.com/office/drawing/2014/main" id="{C68F9561-6C28-4BA9-B541-1EB3F567459F}"/>
              </a:ext>
            </a:extLst>
          </p:cNvPr>
          <p:cNvCxnSpPr>
            <a:cxnSpLocks noChangeShapeType="1"/>
          </p:cNvCxnSpPr>
          <p:nvPr/>
        </p:nvCxnSpPr>
        <p:spPr bwMode="auto">
          <a:xfrm>
            <a:off x="8031164" y="34131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4" name="Straight Connector 685">
            <a:extLst>
              <a:ext uri="{FF2B5EF4-FFF2-40B4-BE49-F238E27FC236}">
                <a16:creationId xmlns:a16="http://schemas.microsoft.com/office/drawing/2014/main" id="{F495D9BF-C6CE-455A-B438-EAD2FB1D1785}"/>
              </a:ext>
            </a:extLst>
          </p:cNvPr>
          <p:cNvCxnSpPr>
            <a:cxnSpLocks noChangeShapeType="1"/>
          </p:cNvCxnSpPr>
          <p:nvPr/>
        </p:nvCxnSpPr>
        <p:spPr bwMode="auto">
          <a:xfrm>
            <a:off x="7988302" y="39973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5" name="Straight Connector 686">
            <a:extLst>
              <a:ext uri="{FF2B5EF4-FFF2-40B4-BE49-F238E27FC236}">
                <a16:creationId xmlns:a16="http://schemas.microsoft.com/office/drawing/2014/main" id="{73832078-3AB1-4563-9062-665FFD4BBF37}"/>
              </a:ext>
            </a:extLst>
          </p:cNvPr>
          <p:cNvCxnSpPr>
            <a:cxnSpLocks noChangeShapeType="1"/>
          </p:cNvCxnSpPr>
          <p:nvPr/>
        </p:nvCxnSpPr>
        <p:spPr bwMode="auto">
          <a:xfrm>
            <a:off x="7985126" y="40179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6" name="Straight Connector 688">
            <a:extLst>
              <a:ext uri="{FF2B5EF4-FFF2-40B4-BE49-F238E27FC236}">
                <a16:creationId xmlns:a16="http://schemas.microsoft.com/office/drawing/2014/main" id="{F26E1D6D-EA70-4D17-AD3B-6298B3B17A19}"/>
              </a:ext>
            </a:extLst>
          </p:cNvPr>
          <p:cNvCxnSpPr>
            <a:cxnSpLocks noChangeShapeType="1"/>
          </p:cNvCxnSpPr>
          <p:nvPr/>
        </p:nvCxnSpPr>
        <p:spPr bwMode="auto">
          <a:xfrm>
            <a:off x="8728077" y="37147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7" name="Straight Connector 689">
            <a:extLst>
              <a:ext uri="{FF2B5EF4-FFF2-40B4-BE49-F238E27FC236}">
                <a16:creationId xmlns:a16="http://schemas.microsoft.com/office/drawing/2014/main" id="{E6E85258-217C-4396-AAF7-6D57A7F26EC9}"/>
              </a:ext>
            </a:extLst>
          </p:cNvPr>
          <p:cNvCxnSpPr>
            <a:cxnSpLocks noChangeShapeType="1"/>
          </p:cNvCxnSpPr>
          <p:nvPr/>
        </p:nvCxnSpPr>
        <p:spPr bwMode="auto">
          <a:xfrm>
            <a:off x="8728077" y="38338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8" name="Straight Connector 690">
            <a:extLst>
              <a:ext uri="{FF2B5EF4-FFF2-40B4-BE49-F238E27FC236}">
                <a16:creationId xmlns:a16="http://schemas.microsoft.com/office/drawing/2014/main" id="{0ACF7E8C-CCD1-4AC7-832C-40A763DD1F5A}"/>
              </a:ext>
            </a:extLst>
          </p:cNvPr>
          <p:cNvCxnSpPr>
            <a:cxnSpLocks noChangeShapeType="1"/>
          </p:cNvCxnSpPr>
          <p:nvPr/>
        </p:nvCxnSpPr>
        <p:spPr bwMode="auto">
          <a:xfrm>
            <a:off x="8728077" y="38703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79" name="Straight Connector 691">
            <a:extLst>
              <a:ext uri="{FF2B5EF4-FFF2-40B4-BE49-F238E27FC236}">
                <a16:creationId xmlns:a16="http://schemas.microsoft.com/office/drawing/2014/main" id="{B33D7255-744B-442A-AFAB-7BD10686A59A}"/>
              </a:ext>
            </a:extLst>
          </p:cNvPr>
          <p:cNvCxnSpPr>
            <a:cxnSpLocks noChangeShapeType="1"/>
          </p:cNvCxnSpPr>
          <p:nvPr/>
        </p:nvCxnSpPr>
        <p:spPr bwMode="auto">
          <a:xfrm>
            <a:off x="8728077" y="38941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0" name="Straight Connector 692">
            <a:extLst>
              <a:ext uri="{FF2B5EF4-FFF2-40B4-BE49-F238E27FC236}">
                <a16:creationId xmlns:a16="http://schemas.microsoft.com/office/drawing/2014/main" id="{36BDFFBF-E760-47CF-800E-A062E44AD3BF}"/>
              </a:ext>
            </a:extLst>
          </p:cNvPr>
          <p:cNvCxnSpPr>
            <a:cxnSpLocks noChangeShapeType="1"/>
          </p:cNvCxnSpPr>
          <p:nvPr/>
        </p:nvCxnSpPr>
        <p:spPr bwMode="auto">
          <a:xfrm>
            <a:off x="8728077" y="39068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1" name="Straight Connector 693">
            <a:extLst>
              <a:ext uri="{FF2B5EF4-FFF2-40B4-BE49-F238E27FC236}">
                <a16:creationId xmlns:a16="http://schemas.microsoft.com/office/drawing/2014/main" id="{E72F9CEC-3AE6-4372-98B5-EC97ED91992E}"/>
              </a:ext>
            </a:extLst>
          </p:cNvPr>
          <p:cNvCxnSpPr>
            <a:cxnSpLocks noChangeShapeType="1"/>
          </p:cNvCxnSpPr>
          <p:nvPr/>
        </p:nvCxnSpPr>
        <p:spPr bwMode="auto">
          <a:xfrm>
            <a:off x="8724901" y="3937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2" name="Straight Connector 694">
            <a:extLst>
              <a:ext uri="{FF2B5EF4-FFF2-40B4-BE49-F238E27FC236}">
                <a16:creationId xmlns:a16="http://schemas.microsoft.com/office/drawing/2014/main" id="{F583F813-CF1E-420E-BF48-AAC122125DF6}"/>
              </a:ext>
            </a:extLst>
          </p:cNvPr>
          <p:cNvCxnSpPr>
            <a:cxnSpLocks noChangeShapeType="1"/>
          </p:cNvCxnSpPr>
          <p:nvPr/>
        </p:nvCxnSpPr>
        <p:spPr bwMode="auto">
          <a:xfrm>
            <a:off x="8721726" y="39497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3" name="Straight Connector 696">
            <a:extLst>
              <a:ext uri="{FF2B5EF4-FFF2-40B4-BE49-F238E27FC236}">
                <a16:creationId xmlns:a16="http://schemas.microsoft.com/office/drawing/2014/main" id="{E5F9AD01-1495-4E3B-9B11-F7D9AF5B9A16}"/>
              </a:ext>
            </a:extLst>
          </p:cNvPr>
          <p:cNvCxnSpPr>
            <a:cxnSpLocks noChangeShapeType="1"/>
          </p:cNvCxnSpPr>
          <p:nvPr/>
        </p:nvCxnSpPr>
        <p:spPr bwMode="auto">
          <a:xfrm>
            <a:off x="8501064" y="45561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4" name="Straight Connector 697">
            <a:extLst>
              <a:ext uri="{FF2B5EF4-FFF2-40B4-BE49-F238E27FC236}">
                <a16:creationId xmlns:a16="http://schemas.microsoft.com/office/drawing/2014/main" id="{A032A2C3-DB5D-4E15-BAA4-68CBE1674814}"/>
              </a:ext>
            </a:extLst>
          </p:cNvPr>
          <p:cNvCxnSpPr>
            <a:cxnSpLocks noChangeShapeType="1"/>
          </p:cNvCxnSpPr>
          <p:nvPr/>
        </p:nvCxnSpPr>
        <p:spPr bwMode="auto">
          <a:xfrm>
            <a:off x="8504239" y="45180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5" name="Straight Connector 698">
            <a:extLst>
              <a:ext uri="{FF2B5EF4-FFF2-40B4-BE49-F238E27FC236}">
                <a16:creationId xmlns:a16="http://schemas.microsoft.com/office/drawing/2014/main" id="{7A3224A2-6A9D-4955-BB2C-A7A2A22653E4}"/>
              </a:ext>
            </a:extLst>
          </p:cNvPr>
          <p:cNvCxnSpPr>
            <a:cxnSpLocks noChangeShapeType="1"/>
          </p:cNvCxnSpPr>
          <p:nvPr/>
        </p:nvCxnSpPr>
        <p:spPr bwMode="auto">
          <a:xfrm>
            <a:off x="8509001" y="45037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6" name="Straight Connector 699">
            <a:extLst>
              <a:ext uri="{FF2B5EF4-FFF2-40B4-BE49-F238E27FC236}">
                <a16:creationId xmlns:a16="http://schemas.microsoft.com/office/drawing/2014/main" id="{115154C0-BC2D-4FE2-B9ED-63CF5FC620FF}"/>
              </a:ext>
            </a:extLst>
          </p:cNvPr>
          <p:cNvCxnSpPr>
            <a:cxnSpLocks noChangeShapeType="1"/>
          </p:cNvCxnSpPr>
          <p:nvPr/>
        </p:nvCxnSpPr>
        <p:spPr bwMode="auto">
          <a:xfrm>
            <a:off x="8509001" y="45386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7" name="Straight Connector 700">
            <a:extLst>
              <a:ext uri="{FF2B5EF4-FFF2-40B4-BE49-F238E27FC236}">
                <a16:creationId xmlns:a16="http://schemas.microsoft.com/office/drawing/2014/main" id="{76719B0D-5DD3-4475-86DF-68A65386E714}"/>
              </a:ext>
            </a:extLst>
          </p:cNvPr>
          <p:cNvCxnSpPr>
            <a:cxnSpLocks noChangeShapeType="1"/>
          </p:cNvCxnSpPr>
          <p:nvPr/>
        </p:nvCxnSpPr>
        <p:spPr bwMode="auto">
          <a:xfrm>
            <a:off x="8509001" y="4478338"/>
            <a:ext cx="55562"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33988" name="Straight Connector 701">
            <a:extLst>
              <a:ext uri="{FF2B5EF4-FFF2-40B4-BE49-F238E27FC236}">
                <a16:creationId xmlns:a16="http://schemas.microsoft.com/office/drawing/2014/main" id="{7BFF654C-3BAB-4DD3-A0A6-11DD93A4E317}"/>
              </a:ext>
            </a:extLst>
          </p:cNvPr>
          <p:cNvCxnSpPr>
            <a:cxnSpLocks noChangeShapeType="1"/>
          </p:cNvCxnSpPr>
          <p:nvPr/>
        </p:nvCxnSpPr>
        <p:spPr bwMode="auto">
          <a:xfrm>
            <a:off x="8520114" y="4427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89" name="Straight Connector 702">
            <a:extLst>
              <a:ext uri="{FF2B5EF4-FFF2-40B4-BE49-F238E27FC236}">
                <a16:creationId xmlns:a16="http://schemas.microsoft.com/office/drawing/2014/main" id="{E2B48029-972A-4207-BD1C-2C7F1B5D08BC}"/>
              </a:ext>
            </a:extLst>
          </p:cNvPr>
          <p:cNvCxnSpPr>
            <a:cxnSpLocks noChangeShapeType="1"/>
          </p:cNvCxnSpPr>
          <p:nvPr/>
        </p:nvCxnSpPr>
        <p:spPr bwMode="auto">
          <a:xfrm>
            <a:off x="8518526" y="44053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0" name="Straight Connector 704">
            <a:extLst>
              <a:ext uri="{FF2B5EF4-FFF2-40B4-BE49-F238E27FC236}">
                <a16:creationId xmlns:a16="http://schemas.microsoft.com/office/drawing/2014/main" id="{5FFCD19A-3259-4FCD-B167-B6D8F40F784A}"/>
              </a:ext>
            </a:extLst>
          </p:cNvPr>
          <p:cNvCxnSpPr>
            <a:cxnSpLocks noChangeShapeType="1"/>
          </p:cNvCxnSpPr>
          <p:nvPr/>
        </p:nvCxnSpPr>
        <p:spPr bwMode="auto">
          <a:xfrm>
            <a:off x="8518527" y="44513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1" name="Straight Connector 705">
            <a:extLst>
              <a:ext uri="{FF2B5EF4-FFF2-40B4-BE49-F238E27FC236}">
                <a16:creationId xmlns:a16="http://schemas.microsoft.com/office/drawing/2014/main" id="{4048566C-6E98-4BFB-B263-514BDEA5908E}"/>
              </a:ext>
            </a:extLst>
          </p:cNvPr>
          <p:cNvCxnSpPr>
            <a:cxnSpLocks noChangeShapeType="1"/>
          </p:cNvCxnSpPr>
          <p:nvPr/>
        </p:nvCxnSpPr>
        <p:spPr bwMode="auto">
          <a:xfrm>
            <a:off x="8528051" y="43434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2" name="Straight Connector 706">
            <a:extLst>
              <a:ext uri="{FF2B5EF4-FFF2-40B4-BE49-F238E27FC236}">
                <a16:creationId xmlns:a16="http://schemas.microsoft.com/office/drawing/2014/main" id="{1B85B85F-AB73-4F80-921B-8936CE529000}"/>
              </a:ext>
            </a:extLst>
          </p:cNvPr>
          <p:cNvCxnSpPr>
            <a:cxnSpLocks noChangeShapeType="1"/>
          </p:cNvCxnSpPr>
          <p:nvPr/>
        </p:nvCxnSpPr>
        <p:spPr bwMode="auto">
          <a:xfrm>
            <a:off x="8548689" y="43227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3" name="Straight Connector 707">
            <a:extLst>
              <a:ext uri="{FF2B5EF4-FFF2-40B4-BE49-F238E27FC236}">
                <a16:creationId xmlns:a16="http://schemas.microsoft.com/office/drawing/2014/main" id="{873794BD-A9B2-4B67-BACA-3E69F380EA06}"/>
              </a:ext>
            </a:extLst>
          </p:cNvPr>
          <p:cNvCxnSpPr>
            <a:cxnSpLocks noChangeShapeType="1"/>
          </p:cNvCxnSpPr>
          <p:nvPr/>
        </p:nvCxnSpPr>
        <p:spPr bwMode="auto">
          <a:xfrm>
            <a:off x="8553451" y="43021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4" name="Straight Connector 708">
            <a:extLst>
              <a:ext uri="{FF2B5EF4-FFF2-40B4-BE49-F238E27FC236}">
                <a16:creationId xmlns:a16="http://schemas.microsoft.com/office/drawing/2014/main" id="{CF30CA96-317B-4784-818C-7774B10C8551}"/>
              </a:ext>
            </a:extLst>
          </p:cNvPr>
          <p:cNvCxnSpPr>
            <a:cxnSpLocks noChangeShapeType="1"/>
          </p:cNvCxnSpPr>
          <p:nvPr/>
        </p:nvCxnSpPr>
        <p:spPr bwMode="auto">
          <a:xfrm>
            <a:off x="8564564" y="42910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5" name="Straight Connector 709">
            <a:extLst>
              <a:ext uri="{FF2B5EF4-FFF2-40B4-BE49-F238E27FC236}">
                <a16:creationId xmlns:a16="http://schemas.microsoft.com/office/drawing/2014/main" id="{1704B89A-75CC-48B6-8253-D3031E28FC4D}"/>
              </a:ext>
            </a:extLst>
          </p:cNvPr>
          <p:cNvCxnSpPr>
            <a:cxnSpLocks noChangeShapeType="1"/>
          </p:cNvCxnSpPr>
          <p:nvPr/>
        </p:nvCxnSpPr>
        <p:spPr bwMode="auto">
          <a:xfrm>
            <a:off x="8575677" y="42735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6" name="Straight Connector 710">
            <a:extLst>
              <a:ext uri="{FF2B5EF4-FFF2-40B4-BE49-F238E27FC236}">
                <a16:creationId xmlns:a16="http://schemas.microsoft.com/office/drawing/2014/main" id="{1DCF7622-701E-4603-AA04-F0E57C05659A}"/>
              </a:ext>
            </a:extLst>
          </p:cNvPr>
          <p:cNvCxnSpPr>
            <a:cxnSpLocks noChangeShapeType="1"/>
          </p:cNvCxnSpPr>
          <p:nvPr/>
        </p:nvCxnSpPr>
        <p:spPr bwMode="auto">
          <a:xfrm>
            <a:off x="8583614" y="42672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7" name="Straight Connector 711">
            <a:extLst>
              <a:ext uri="{FF2B5EF4-FFF2-40B4-BE49-F238E27FC236}">
                <a16:creationId xmlns:a16="http://schemas.microsoft.com/office/drawing/2014/main" id="{2B496175-E768-44CC-925F-C79DC60AC022}"/>
              </a:ext>
            </a:extLst>
          </p:cNvPr>
          <p:cNvCxnSpPr>
            <a:cxnSpLocks noChangeShapeType="1"/>
          </p:cNvCxnSpPr>
          <p:nvPr/>
        </p:nvCxnSpPr>
        <p:spPr bwMode="auto">
          <a:xfrm>
            <a:off x="8593139" y="42465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8" name="Straight Connector 712">
            <a:extLst>
              <a:ext uri="{FF2B5EF4-FFF2-40B4-BE49-F238E27FC236}">
                <a16:creationId xmlns:a16="http://schemas.microsoft.com/office/drawing/2014/main" id="{859FD73D-2C88-436A-88ED-2979B00B5905}"/>
              </a:ext>
            </a:extLst>
          </p:cNvPr>
          <p:cNvCxnSpPr>
            <a:cxnSpLocks noChangeShapeType="1"/>
          </p:cNvCxnSpPr>
          <p:nvPr/>
        </p:nvCxnSpPr>
        <p:spPr bwMode="auto">
          <a:xfrm>
            <a:off x="8602664" y="42259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3999" name="Straight Connector 713">
            <a:extLst>
              <a:ext uri="{FF2B5EF4-FFF2-40B4-BE49-F238E27FC236}">
                <a16:creationId xmlns:a16="http://schemas.microsoft.com/office/drawing/2014/main" id="{75095148-577D-41B5-8CD3-7C3AD3332CDD}"/>
              </a:ext>
            </a:extLst>
          </p:cNvPr>
          <p:cNvCxnSpPr>
            <a:cxnSpLocks noChangeShapeType="1"/>
          </p:cNvCxnSpPr>
          <p:nvPr/>
        </p:nvCxnSpPr>
        <p:spPr bwMode="auto">
          <a:xfrm>
            <a:off x="8613776" y="42068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0" name="Straight Connector 714">
            <a:extLst>
              <a:ext uri="{FF2B5EF4-FFF2-40B4-BE49-F238E27FC236}">
                <a16:creationId xmlns:a16="http://schemas.microsoft.com/office/drawing/2014/main" id="{5774173E-AA13-4E60-9401-D830986ADA6A}"/>
              </a:ext>
            </a:extLst>
          </p:cNvPr>
          <p:cNvCxnSpPr>
            <a:cxnSpLocks noChangeShapeType="1"/>
          </p:cNvCxnSpPr>
          <p:nvPr/>
        </p:nvCxnSpPr>
        <p:spPr bwMode="auto">
          <a:xfrm>
            <a:off x="8616951" y="41925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1" name="Straight Connector 715">
            <a:extLst>
              <a:ext uri="{FF2B5EF4-FFF2-40B4-BE49-F238E27FC236}">
                <a16:creationId xmlns:a16="http://schemas.microsoft.com/office/drawing/2014/main" id="{9ABD1B3D-7890-4FF1-BD02-CA1B66DD2685}"/>
              </a:ext>
            </a:extLst>
          </p:cNvPr>
          <p:cNvCxnSpPr>
            <a:cxnSpLocks noChangeShapeType="1"/>
          </p:cNvCxnSpPr>
          <p:nvPr/>
        </p:nvCxnSpPr>
        <p:spPr bwMode="auto">
          <a:xfrm>
            <a:off x="8624889" y="4173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2" name="Straight Connector 716">
            <a:extLst>
              <a:ext uri="{FF2B5EF4-FFF2-40B4-BE49-F238E27FC236}">
                <a16:creationId xmlns:a16="http://schemas.microsoft.com/office/drawing/2014/main" id="{68DF75E6-4835-43DB-9584-6CDC3DDF3C7F}"/>
              </a:ext>
            </a:extLst>
          </p:cNvPr>
          <p:cNvCxnSpPr>
            <a:cxnSpLocks noChangeShapeType="1"/>
          </p:cNvCxnSpPr>
          <p:nvPr/>
        </p:nvCxnSpPr>
        <p:spPr bwMode="auto">
          <a:xfrm>
            <a:off x="8651876" y="41529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3" name="Straight Connector 717">
            <a:extLst>
              <a:ext uri="{FF2B5EF4-FFF2-40B4-BE49-F238E27FC236}">
                <a16:creationId xmlns:a16="http://schemas.microsoft.com/office/drawing/2014/main" id="{508D2C1A-439E-491F-8D7F-754F56568ED2}"/>
              </a:ext>
            </a:extLst>
          </p:cNvPr>
          <p:cNvCxnSpPr>
            <a:cxnSpLocks noChangeShapeType="1"/>
          </p:cNvCxnSpPr>
          <p:nvPr/>
        </p:nvCxnSpPr>
        <p:spPr bwMode="auto">
          <a:xfrm>
            <a:off x="8666164" y="41306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4" name="Straight Connector 718">
            <a:extLst>
              <a:ext uri="{FF2B5EF4-FFF2-40B4-BE49-F238E27FC236}">
                <a16:creationId xmlns:a16="http://schemas.microsoft.com/office/drawing/2014/main" id="{C4F3F8D7-51F2-42DC-9D75-2A25C37DB3E3}"/>
              </a:ext>
            </a:extLst>
          </p:cNvPr>
          <p:cNvCxnSpPr>
            <a:cxnSpLocks noChangeShapeType="1"/>
          </p:cNvCxnSpPr>
          <p:nvPr/>
        </p:nvCxnSpPr>
        <p:spPr bwMode="auto">
          <a:xfrm>
            <a:off x="8696326" y="41052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5" name="Straight Connector 719">
            <a:extLst>
              <a:ext uri="{FF2B5EF4-FFF2-40B4-BE49-F238E27FC236}">
                <a16:creationId xmlns:a16="http://schemas.microsoft.com/office/drawing/2014/main" id="{DD74FA82-61BC-45A5-A7B8-0A3A796A556D}"/>
              </a:ext>
            </a:extLst>
          </p:cNvPr>
          <p:cNvCxnSpPr>
            <a:cxnSpLocks noChangeShapeType="1"/>
          </p:cNvCxnSpPr>
          <p:nvPr/>
        </p:nvCxnSpPr>
        <p:spPr bwMode="auto">
          <a:xfrm>
            <a:off x="8699501" y="40878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6" name="Straight Connector 720">
            <a:extLst>
              <a:ext uri="{FF2B5EF4-FFF2-40B4-BE49-F238E27FC236}">
                <a16:creationId xmlns:a16="http://schemas.microsoft.com/office/drawing/2014/main" id="{07A71E95-F2E0-43F0-822D-D05F3B636625}"/>
              </a:ext>
            </a:extLst>
          </p:cNvPr>
          <p:cNvCxnSpPr>
            <a:cxnSpLocks noChangeShapeType="1"/>
          </p:cNvCxnSpPr>
          <p:nvPr/>
        </p:nvCxnSpPr>
        <p:spPr bwMode="auto">
          <a:xfrm>
            <a:off x="8699501" y="40592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7" name="Straight Connector 721">
            <a:extLst>
              <a:ext uri="{FF2B5EF4-FFF2-40B4-BE49-F238E27FC236}">
                <a16:creationId xmlns:a16="http://schemas.microsoft.com/office/drawing/2014/main" id="{D77FF719-C224-4C96-B927-93966ED855C6}"/>
              </a:ext>
            </a:extLst>
          </p:cNvPr>
          <p:cNvCxnSpPr>
            <a:cxnSpLocks noChangeShapeType="1"/>
          </p:cNvCxnSpPr>
          <p:nvPr/>
        </p:nvCxnSpPr>
        <p:spPr bwMode="auto">
          <a:xfrm>
            <a:off x="8699501" y="40528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8" name="Straight Connector 722">
            <a:extLst>
              <a:ext uri="{FF2B5EF4-FFF2-40B4-BE49-F238E27FC236}">
                <a16:creationId xmlns:a16="http://schemas.microsoft.com/office/drawing/2014/main" id="{91A7EE88-A263-40A8-AE01-E614B1E410DC}"/>
              </a:ext>
            </a:extLst>
          </p:cNvPr>
          <p:cNvCxnSpPr>
            <a:cxnSpLocks noChangeShapeType="1"/>
          </p:cNvCxnSpPr>
          <p:nvPr/>
        </p:nvCxnSpPr>
        <p:spPr bwMode="auto">
          <a:xfrm>
            <a:off x="8707439" y="40274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09" name="Straight Connector 723">
            <a:extLst>
              <a:ext uri="{FF2B5EF4-FFF2-40B4-BE49-F238E27FC236}">
                <a16:creationId xmlns:a16="http://schemas.microsoft.com/office/drawing/2014/main" id="{CF6ADC05-36AD-49B5-B004-B7049060C246}"/>
              </a:ext>
            </a:extLst>
          </p:cNvPr>
          <p:cNvCxnSpPr>
            <a:cxnSpLocks noChangeShapeType="1"/>
          </p:cNvCxnSpPr>
          <p:nvPr/>
        </p:nvCxnSpPr>
        <p:spPr bwMode="auto">
          <a:xfrm>
            <a:off x="8716964" y="40084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0" name="Straight Connector 724">
            <a:extLst>
              <a:ext uri="{FF2B5EF4-FFF2-40B4-BE49-F238E27FC236}">
                <a16:creationId xmlns:a16="http://schemas.microsoft.com/office/drawing/2014/main" id="{923E7889-60F4-449D-A09F-872462CD8164}"/>
              </a:ext>
            </a:extLst>
          </p:cNvPr>
          <p:cNvCxnSpPr>
            <a:cxnSpLocks noChangeShapeType="1"/>
          </p:cNvCxnSpPr>
          <p:nvPr/>
        </p:nvCxnSpPr>
        <p:spPr bwMode="auto">
          <a:xfrm>
            <a:off x="8716964" y="39878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1" name="Straight Connector 725">
            <a:extLst>
              <a:ext uri="{FF2B5EF4-FFF2-40B4-BE49-F238E27FC236}">
                <a16:creationId xmlns:a16="http://schemas.microsoft.com/office/drawing/2014/main" id="{F9A9B38B-62A8-4853-A27B-351250902ED0}"/>
              </a:ext>
            </a:extLst>
          </p:cNvPr>
          <p:cNvCxnSpPr>
            <a:cxnSpLocks noChangeShapeType="1"/>
          </p:cNvCxnSpPr>
          <p:nvPr/>
        </p:nvCxnSpPr>
        <p:spPr bwMode="auto">
          <a:xfrm>
            <a:off x="8720139" y="39703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2" name="Straight Connector 726">
            <a:extLst>
              <a:ext uri="{FF2B5EF4-FFF2-40B4-BE49-F238E27FC236}">
                <a16:creationId xmlns:a16="http://schemas.microsoft.com/office/drawing/2014/main" id="{5C99F8F0-6202-46BA-9338-1166AAF3DAAA}"/>
              </a:ext>
            </a:extLst>
          </p:cNvPr>
          <p:cNvCxnSpPr>
            <a:cxnSpLocks noChangeShapeType="1"/>
          </p:cNvCxnSpPr>
          <p:nvPr/>
        </p:nvCxnSpPr>
        <p:spPr bwMode="auto">
          <a:xfrm>
            <a:off x="8528051" y="4384675"/>
            <a:ext cx="55562"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34013" name="Straight Connector 727">
            <a:extLst>
              <a:ext uri="{FF2B5EF4-FFF2-40B4-BE49-F238E27FC236}">
                <a16:creationId xmlns:a16="http://schemas.microsoft.com/office/drawing/2014/main" id="{8DD4E854-6AC9-4EEB-BA4A-A933AA5DCA73}"/>
              </a:ext>
            </a:extLst>
          </p:cNvPr>
          <p:cNvCxnSpPr>
            <a:cxnSpLocks noChangeShapeType="1"/>
          </p:cNvCxnSpPr>
          <p:nvPr/>
        </p:nvCxnSpPr>
        <p:spPr bwMode="auto">
          <a:xfrm>
            <a:off x="8528051" y="43608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4" name="Straight Connector 728">
            <a:extLst>
              <a:ext uri="{FF2B5EF4-FFF2-40B4-BE49-F238E27FC236}">
                <a16:creationId xmlns:a16="http://schemas.microsoft.com/office/drawing/2014/main" id="{E60AB7A8-CC2A-49D1-88BF-BD1B892DC3A3}"/>
              </a:ext>
            </a:extLst>
          </p:cNvPr>
          <p:cNvCxnSpPr>
            <a:cxnSpLocks noChangeShapeType="1"/>
          </p:cNvCxnSpPr>
          <p:nvPr/>
        </p:nvCxnSpPr>
        <p:spPr bwMode="auto">
          <a:xfrm>
            <a:off x="8667751" y="41370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5" name="Straight Connector 729">
            <a:extLst>
              <a:ext uri="{FF2B5EF4-FFF2-40B4-BE49-F238E27FC236}">
                <a16:creationId xmlns:a16="http://schemas.microsoft.com/office/drawing/2014/main" id="{51805789-1971-4E0B-9F24-F01D67EAA27A}"/>
              </a:ext>
            </a:extLst>
          </p:cNvPr>
          <p:cNvCxnSpPr>
            <a:cxnSpLocks noChangeShapeType="1"/>
          </p:cNvCxnSpPr>
          <p:nvPr/>
        </p:nvCxnSpPr>
        <p:spPr bwMode="auto">
          <a:xfrm>
            <a:off x="8699501" y="40782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6" name="Straight Connector 730">
            <a:extLst>
              <a:ext uri="{FF2B5EF4-FFF2-40B4-BE49-F238E27FC236}">
                <a16:creationId xmlns:a16="http://schemas.microsoft.com/office/drawing/2014/main" id="{6D703427-7C07-4D25-9BA2-A4899A750AA8}"/>
              </a:ext>
            </a:extLst>
          </p:cNvPr>
          <p:cNvCxnSpPr>
            <a:cxnSpLocks noChangeShapeType="1"/>
          </p:cNvCxnSpPr>
          <p:nvPr/>
        </p:nvCxnSpPr>
        <p:spPr bwMode="auto">
          <a:xfrm>
            <a:off x="8716964" y="40433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7" name="Straight Connector 731">
            <a:extLst>
              <a:ext uri="{FF2B5EF4-FFF2-40B4-BE49-F238E27FC236}">
                <a16:creationId xmlns:a16="http://schemas.microsoft.com/office/drawing/2014/main" id="{16408D94-AFE3-475D-B60C-3A5B7CF7236C}"/>
              </a:ext>
            </a:extLst>
          </p:cNvPr>
          <p:cNvCxnSpPr>
            <a:cxnSpLocks noChangeShapeType="1"/>
          </p:cNvCxnSpPr>
          <p:nvPr/>
        </p:nvCxnSpPr>
        <p:spPr bwMode="auto">
          <a:xfrm>
            <a:off x="8677276" y="41243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8" name="Straight Connector 732">
            <a:extLst>
              <a:ext uri="{FF2B5EF4-FFF2-40B4-BE49-F238E27FC236}">
                <a16:creationId xmlns:a16="http://schemas.microsoft.com/office/drawing/2014/main" id="{BB3931A1-7E60-4D2D-BA94-85C4F5DB7E26}"/>
              </a:ext>
            </a:extLst>
          </p:cNvPr>
          <p:cNvCxnSpPr>
            <a:cxnSpLocks noChangeShapeType="1"/>
          </p:cNvCxnSpPr>
          <p:nvPr/>
        </p:nvCxnSpPr>
        <p:spPr bwMode="auto">
          <a:xfrm>
            <a:off x="8721726" y="39243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19" name="Straight Connector 734">
            <a:extLst>
              <a:ext uri="{FF2B5EF4-FFF2-40B4-BE49-F238E27FC236}">
                <a16:creationId xmlns:a16="http://schemas.microsoft.com/office/drawing/2014/main" id="{7A77D7F6-433B-497B-BE82-06A32D6EB4CC}"/>
              </a:ext>
            </a:extLst>
          </p:cNvPr>
          <p:cNvCxnSpPr>
            <a:cxnSpLocks noChangeShapeType="1"/>
          </p:cNvCxnSpPr>
          <p:nvPr/>
        </p:nvCxnSpPr>
        <p:spPr bwMode="auto">
          <a:xfrm>
            <a:off x="8936039" y="37465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0" name="Straight Connector 735">
            <a:extLst>
              <a:ext uri="{FF2B5EF4-FFF2-40B4-BE49-F238E27FC236}">
                <a16:creationId xmlns:a16="http://schemas.microsoft.com/office/drawing/2014/main" id="{3E32DC11-EC42-456E-AB97-BF75DC6C94BB}"/>
              </a:ext>
            </a:extLst>
          </p:cNvPr>
          <p:cNvCxnSpPr>
            <a:cxnSpLocks noChangeShapeType="1"/>
          </p:cNvCxnSpPr>
          <p:nvPr/>
        </p:nvCxnSpPr>
        <p:spPr bwMode="auto">
          <a:xfrm>
            <a:off x="8936039" y="39068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1" name="Straight Connector 736">
            <a:extLst>
              <a:ext uri="{FF2B5EF4-FFF2-40B4-BE49-F238E27FC236}">
                <a16:creationId xmlns:a16="http://schemas.microsoft.com/office/drawing/2014/main" id="{CA2D1C8D-47C3-4088-ABE4-6813271D9C55}"/>
              </a:ext>
            </a:extLst>
          </p:cNvPr>
          <p:cNvCxnSpPr>
            <a:cxnSpLocks noChangeShapeType="1"/>
          </p:cNvCxnSpPr>
          <p:nvPr/>
        </p:nvCxnSpPr>
        <p:spPr bwMode="auto">
          <a:xfrm>
            <a:off x="8936039" y="39338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2" name="Straight Connector 737">
            <a:extLst>
              <a:ext uri="{FF2B5EF4-FFF2-40B4-BE49-F238E27FC236}">
                <a16:creationId xmlns:a16="http://schemas.microsoft.com/office/drawing/2014/main" id="{1265047B-ED31-447C-90B7-74F5F3659BB2}"/>
              </a:ext>
            </a:extLst>
          </p:cNvPr>
          <p:cNvCxnSpPr>
            <a:cxnSpLocks noChangeShapeType="1"/>
          </p:cNvCxnSpPr>
          <p:nvPr/>
        </p:nvCxnSpPr>
        <p:spPr bwMode="auto">
          <a:xfrm>
            <a:off x="8920164" y="39989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3" name="Straight Connector 738">
            <a:extLst>
              <a:ext uri="{FF2B5EF4-FFF2-40B4-BE49-F238E27FC236}">
                <a16:creationId xmlns:a16="http://schemas.microsoft.com/office/drawing/2014/main" id="{79B4007F-D741-4360-B7B4-58F6FCE1DA0B}"/>
              </a:ext>
            </a:extLst>
          </p:cNvPr>
          <p:cNvCxnSpPr>
            <a:cxnSpLocks noChangeShapeType="1"/>
          </p:cNvCxnSpPr>
          <p:nvPr/>
        </p:nvCxnSpPr>
        <p:spPr bwMode="auto">
          <a:xfrm>
            <a:off x="8920164" y="40528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4" name="Straight Connector 739">
            <a:extLst>
              <a:ext uri="{FF2B5EF4-FFF2-40B4-BE49-F238E27FC236}">
                <a16:creationId xmlns:a16="http://schemas.microsoft.com/office/drawing/2014/main" id="{80F64445-4F6E-4D10-A8EA-7FD91F5D7BC6}"/>
              </a:ext>
            </a:extLst>
          </p:cNvPr>
          <p:cNvCxnSpPr>
            <a:cxnSpLocks noChangeShapeType="1"/>
          </p:cNvCxnSpPr>
          <p:nvPr/>
        </p:nvCxnSpPr>
        <p:spPr bwMode="auto">
          <a:xfrm>
            <a:off x="8918577" y="4097338"/>
            <a:ext cx="53975" cy="0"/>
          </a:xfrm>
          <a:prstGeom prst="line">
            <a:avLst/>
          </a:prstGeom>
          <a:noFill/>
          <a:ln w="19050" algn="ctr">
            <a:solidFill>
              <a:schemeClr val="accent2"/>
            </a:solidFill>
            <a:round/>
            <a:headEnd/>
            <a:tailEnd/>
          </a:ln>
          <a:extLst>
            <a:ext uri="{909E8E84-426E-40DD-AFC4-6F175D3DCCD1}">
              <a14:hiddenFill xmlns:a14="http://schemas.microsoft.com/office/drawing/2010/main">
                <a:noFill/>
              </a14:hiddenFill>
            </a:ext>
          </a:extLst>
        </p:spPr>
      </p:cxnSp>
      <p:cxnSp>
        <p:nvCxnSpPr>
          <p:cNvPr id="34025" name="Straight Connector 740">
            <a:extLst>
              <a:ext uri="{FF2B5EF4-FFF2-40B4-BE49-F238E27FC236}">
                <a16:creationId xmlns:a16="http://schemas.microsoft.com/office/drawing/2014/main" id="{573E76BB-955A-43C7-9FFF-AABA52FE4A59}"/>
              </a:ext>
            </a:extLst>
          </p:cNvPr>
          <p:cNvCxnSpPr>
            <a:cxnSpLocks noChangeShapeType="1"/>
          </p:cNvCxnSpPr>
          <p:nvPr/>
        </p:nvCxnSpPr>
        <p:spPr bwMode="auto">
          <a:xfrm>
            <a:off x="8907464" y="4124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6" name="Straight Connector 741">
            <a:extLst>
              <a:ext uri="{FF2B5EF4-FFF2-40B4-BE49-F238E27FC236}">
                <a16:creationId xmlns:a16="http://schemas.microsoft.com/office/drawing/2014/main" id="{401643B6-FA71-40FF-9984-81B8F67FA91F}"/>
              </a:ext>
            </a:extLst>
          </p:cNvPr>
          <p:cNvCxnSpPr>
            <a:cxnSpLocks noChangeShapeType="1"/>
          </p:cNvCxnSpPr>
          <p:nvPr/>
        </p:nvCxnSpPr>
        <p:spPr bwMode="auto">
          <a:xfrm>
            <a:off x="8907464" y="41449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7" name="Straight Connector 742">
            <a:extLst>
              <a:ext uri="{FF2B5EF4-FFF2-40B4-BE49-F238E27FC236}">
                <a16:creationId xmlns:a16="http://schemas.microsoft.com/office/drawing/2014/main" id="{0407614D-61DA-4863-9196-9B0D7A9D0CBC}"/>
              </a:ext>
            </a:extLst>
          </p:cNvPr>
          <p:cNvCxnSpPr>
            <a:cxnSpLocks noChangeShapeType="1"/>
          </p:cNvCxnSpPr>
          <p:nvPr/>
        </p:nvCxnSpPr>
        <p:spPr bwMode="auto">
          <a:xfrm>
            <a:off x="8902702" y="41624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8" name="Straight Connector 743">
            <a:extLst>
              <a:ext uri="{FF2B5EF4-FFF2-40B4-BE49-F238E27FC236}">
                <a16:creationId xmlns:a16="http://schemas.microsoft.com/office/drawing/2014/main" id="{66226994-9411-412D-9A01-0112826BDE71}"/>
              </a:ext>
            </a:extLst>
          </p:cNvPr>
          <p:cNvCxnSpPr>
            <a:cxnSpLocks noChangeShapeType="1"/>
          </p:cNvCxnSpPr>
          <p:nvPr/>
        </p:nvCxnSpPr>
        <p:spPr bwMode="auto">
          <a:xfrm>
            <a:off x="8899527" y="41783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29" name="Straight Connector 744">
            <a:extLst>
              <a:ext uri="{FF2B5EF4-FFF2-40B4-BE49-F238E27FC236}">
                <a16:creationId xmlns:a16="http://schemas.microsoft.com/office/drawing/2014/main" id="{083DDB65-76B0-4ECC-9C24-0B8F25E34EEE}"/>
              </a:ext>
            </a:extLst>
          </p:cNvPr>
          <p:cNvCxnSpPr>
            <a:cxnSpLocks noChangeShapeType="1"/>
          </p:cNvCxnSpPr>
          <p:nvPr/>
        </p:nvCxnSpPr>
        <p:spPr bwMode="auto">
          <a:xfrm>
            <a:off x="8893176" y="41894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0" name="Straight Connector 745">
            <a:extLst>
              <a:ext uri="{FF2B5EF4-FFF2-40B4-BE49-F238E27FC236}">
                <a16:creationId xmlns:a16="http://schemas.microsoft.com/office/drawing/2014/main" id="{6ECC6D5E-779D-4B93-8FC6-9453D2AB6601}"/>
              </a:ext>
            </a:extLst>
          </p:cNvPr>
          <p:cNvCxnSpPr>
            <a:cxnSpLocks noChangeShapeType="1"/>
          </p:cNvCxnSpPr>
          <p:nvPr/>
        </p:nvCxnSpPr>
        <p:spPr bwMode="auto">
          <a:xfrm>
            <a:off x="8890001" y="42179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1" name="Straight Connector 746">
            <a:extLst>
              <a:ext uri="{FF2B5EF4-FFF2-40B4-BE49-F238E27FC236}">
                <a16:creationId xmlns:a16="http://schemas.microsoft.com/office/drawing/2014/main" id="{DFF8AE09-A383-41B1-8D88-CDE3CEC10956}"/>
              </a:ext>
            </a:extLst>
          </p:cNvPr>
          <p:cNvCxnSpPr>
            <a:cxnSpLocks noChangeShapeType="1"/>
          </p:cNvCxnSpPr>
          <p:nvPr/>
        </p:nvCxnSpPr>
        <p:spPr bwMode="auto">
          <a:xfrm>
            <a:off x="8874126" y="42449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2" name="Straight Connector 747">
            <a:extLst>
              <a:ext uri="{FF2B5EF4-FFF2-40B4-BE49-F238E27FC236}">
                <a16:creationId xmlns:a16="http://schemas.microsoft.com/office/drawing/2014/main" id="{C362F591-DFE8-44FD-8A33-026A36E83BB7}"/>
              </a:ext>
            </a:extLst>
          </p:cNvPr>
          <p:cNvCxnSpPr>
            <a:cxnSpLocks noChangeShapeType="1"/>
          </p:cNvCxnSpPr>
          <p:nvPr/>
        </p:nvCxnSpPr>
        <p:spPr bwMode="auto">
          <a:xfrm>
            <a:off x="8890001" y="42306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3" name="Straight Connector 748">
            <a:extLst>
              <a:ext uri="{FF2B5EF4-FFF2-40B4-BE49-F238E27FC236}">
                <a16:creationId xmlns:a16="http://schemas.microsoft.com/office/drawing/2014/main" id="{1C16F614-D40A-42E9-B68D-25F33CB7CAC9}"/>
              </a:ext>
            </a:extLst>
          </p:cNvPr>
          <p:cNvCxnSpPr>
            <a:cxnSpLocks noChangeShapeType="1"/>
          </p:cNvCxnSpPr>
          <p:nvPr/>
        </p:nvCxnSpPr>
        <p:spPr bwMode="auto">
          <a:xfrm>
            <a:off x="8880476" y="42592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4" name="Straight Connector 749">
            <a:extLst>
              <a:ext uri="{FF2B5EF4-FFF2-40B4-BE49-F238E27FC236}">
                <a16:creationId xmlns:a16="http://schemas.microsoft.com/office/drawing/2014/main" id="{DC067B29-C251-4A44-A4BC-DF510DF9FC7C}"/>
              </a:ext>
            </a:extLst>
          </p:cNvPr>
          <p:cNvCxnSpPr>
            <a:cxnSpLocks noChangeShapeType="1"/>
          </p:cNvCxnSpPr>
          <p:nvPr/>
        </p:nvCxnSpPr>
        <p:spPr bwMode="auto">
          <a:xfrm>
            <a:off x="8882064" y="42814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5" name="Straight Connector 750">
            <a:extLst>
              <a:ext uri="{FF2B5EF4-FFF2-40B4-BE49-F238E27FC236}">
                <a16:creationId xmlns:a16="http://schemas.microsoft.com/office/drawing/2014/main" id="{C86DB398-AEC7-4FB8-8796-85B7A3803B86}"/>
              </a:ext>
            </a:extLst>
          </p:cNvPr>
          <p:cNvCxnSpPr>
            <a:cxnSpLocks noChangeShapeType="1"/>
          </p:cNvCxnSpPr>
          <p:nvPr/>
        </p:nvCxnSpPr>
        <p:spPr bwMode="auto">
          <a:xfrm>
            <a:off x="8872539" y="4302125"/>
            <a:ext cx="55563"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34036" name="Straight Connector 751">
            <a:extLst>
              <a:ext uri="{FF2B5EF4-FFF2-40B4-BE49-F238E27FC236}">
                <a16:creationId xmlns:a16="http://schemas.microsoft.com/office/drawing/2014/main" id="{8FECDEEC-66BE-4773-B607-596D065AC87F}"/>
              </a:ext>
            </a:extLst>
          </p:cNvPr>
          <p:cNvCxnSpPr>
            <a:cxnSpLocks noChangeShapeType="1"/>
          </p:cNvCxnSpPr>
          <p:nvPr/>
        </p:nvCxnSpPr>
        <p:spPr bwMode="auto">
          <a:xfrm>
            <a:off x="8874126" y="44513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7" name="Straight Connector 753">
            <a:extLst>
              <a:ext uri="{FF2B5EF4-FFF2-40B4-BE49-F238E27FC236}">
                <a16:creationId xmlns:a16="http://schemas.microsoft.com/office/drawing/2014/main" id="{96ACB53F-6FD0-442D-AC43-D9EEBA5644C3}"/>
              </a:ext>
            </a:extLst>
          </p:cNvPr>
          <p:cNvCxnSpPr>
            <a:cxnSpLocks noChangeShapeType="1"/>
          </p:cNvCxnSpPr>
          <p:nvPr/>
        </p:nvCxnSpPr>
        <p:spPr bwMode="auto">
          <a:xfrm>
            <a:off x="9126539" y="45021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8" name="Straight Connector 754">
            <a:extLst>
              <a:ext uri="{FF2B5EF4-FFF2-40B4-BE49-F238E27FC236}">
                <a16:creationId xmlns:a16="http://schemas.microsoft.com/office/drawing/2014/main" id="{FD8638A6-32CB-46DC-8F0A-C1664835C4B6}"/>
              </a:ext>
            </a:extLst>
          </p:cNvPr>
          <p:cNvCxnSpPr>
            <a:cxnSpLocks noChangeShapeType="1"/>
          </p:cNvCxnSpPr>
          <p:nvPr/>
        </p:nvCxnSpPr>
        <p:spPr bwMode="auto">
          <a:xfrm>
            <a:off x="9126539" y="44767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39" name="Straight Connector 755">
            <a:extLst>
              <a:ext uri="{FF2B5EF4-FFF2-40B4-BE49-F238E27FC236}">
                <a16:creationId xmlns:a16="http://schemas.microsoft.com/office/drawing/2014/main" id="{73D8F96F-BEB4-42E9-83A6-55DF772FBDDC}"/>
              </a:ext>
            </a:extLst>
          </p:cNvPr>
          <p:cNvCxnSpPr>
            <a:cxnSpLocks noChangeShapeType="1"/>
          </p:cNvCxnSpPr>
          <p:nvPr/>
        </p:nvCxnSpPr>
        <p:spPr bwMode="auto">
          <a:xfrm>
            <a:off x="9126539" y="44592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0" name="Straight Connector 756">
            <a:extLst>
              <a:ext uri="{FF2B5EF4-FFF2-40B4-BE49-F238E27FC236}">
                <a16:creationId xmlns:a16="http://schemas.microsoft.com/office/drawing/2014/main" id="{9B95C2DA-775C-451A-B60F-DCB15FA73C2C}"/>
              </a:ext>
            </a:extLst>
          </p:cNvPr>
          <p:cNvCxnSpPr>
            <a:cxnSpLocks noChangeShapeType="1"/>
          </p:cNvCxnSpPr>
          <p:nvPr/>
        </p:nvCxnSpPr>
        <p:spPr bwMode="auto">
          <a:xfrm>
            <a:off x="9137651" y="44402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1" name="Straight Connector 757">
            <a:extLst>
              <a:ext uri="{FF2B5EF4-FFF2-40B4-BE49-F238E27FC236}">
                <a16:creationId xmlns:a16="http://schemas.microsoft.com/office/drawing/2014/main" id="{BE3CB4B6-5A39-431E-9990-2DD91CD5F91A}"/>
              </a:ext>
            </a:extLst>
          </p:cNvPr>
          <p:cNvCxnSpPr>
            <a:cxnSpLocks noChangeShapeType="1"/>
          </p:cNvCxnSpPr>
          <p:nvPr/>
        </p:nvCxnSpPr>
        <p:spPr bwMode="auto">
          <a:xfrm>
            <a:off x="9126539" y="44307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2" name="Straight Connector 758">
            <a:extLst>
              <a:ext uri="{FF2B5EF4-FFF2-40B4-BE49-F238E27FC236}">
                <a16:creationId xmlns:a16="http://schemas.microsoft.com/office/drawing/2014/main" id="{21EF78CB-963A-4C93-8CEE-E14C4339EF6F}"/>
              </a:ext>
            </a:extLst>
          </p:cNvPr>
          <p:cNvCxnSpPr>
            <a:cxnSpLocks noChangeShapeType="1"/>
          </p:cNvCxnSpPr>
          <p:nvPr/>
        </p:nvCxnSpPr>
        <p:spPr bwMode="auto">
          <a:xfrm>
            <a:off x="9134476" y="44053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3" name="Straight Connector 759">
            <a:extLst>
              <a:ext uri="{FF2B5EF4-FFF2-40B4-BE49-F238E27FC236}">
                <a16:creationId xmlns:a16="http://schemas.microsoft.com/office/drawing/2014/main" id="{427136D7-CA7D-42BA-93CC-4D0A49BDAF22}"/>
              </a:ext>
            </a:extLst>
          </p:cNvPr>
          <p:cNvCxnSpPr>
            <a:cxnSpLocks noChangeShapeType="1"/>
          </p:cNvCxnSpPr>
          <p:nvPr/>
        </p:nvCxnSpPr>
        <p:spPr bwMode="auto">
          <a:xfrm>
            <a:off x="9128126" y="43894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4" name="Straight Connector 760">
            <a:extLst>
              <a:ext uri="{FF2B5EF4-FFF2-40B4-BE49-F238E27FC236}">
                <a16:creationId xmlns:a16="http://schemas.microsoft.com/office/drawing/2014/main" id="{63EE48E3-0CBE-491C-A843-36733D9410ED}"/>
              </a:ext>
            </a:extLst>
          </p:cNvPr>
          <p:cNvCxnSpPr>
            <a:cxnSpLocks noChangeShapeType="1"/>
          </p:cNvCxnSpPr>
          <p:nvPr/>
        </p:nvCxnSpPr>
        <p:spPr bwMode="auto">
          <a:xfrm>
            <a:off x="9148764" y="43799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5" name="Straight Connector 761">
            <a:extLst>
              <a:ext uri="{FF2B5EF4-FFF2-40B4-BE49-F238E27FC236}">
                <a16:creationId xmlns:a16="http://schemas.microsoft.com/office/drawing/2014/main" id="{44A31A58-A0E0-458B-B29B-B90060984E97}"/>
              </a:ext>
            </a:extLst>
          </p:cNvPr>
          <p:cNvCxnSpPr>
            <a:cxnSpLocks noChangeShapeType="1"/>
          </p:cNvCxnSpPr>
          <p:nvPr/>
        </p:nvCxnSpPr>
        <p:spPr bwMode="auto">
          <a:xfrm>
            <a:off x="9148764" y="43656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6" name="Straight Connector 762">
            <a:extLst>
              <a:ext uri="{FF2B5EF4-FFF2-40B4-BE49-F238E27FC236}">
                <a16:creationId xmlns:a16="http://schemas.microsoft.com/office/drawing/2014/main" id="{97BABF14-5017-4C10-89C9-385BDD09B44A}"/>
              </a:ext>
            </a:extLst>
          </p:cNvPr>
          <p:cNvCxnSpPr>
            <a:cxnSpLocks noChangeShapeType="1"/>
          </p:cNvCxnSpPr>
          <p:nvPr/>
        </p:nvCxnSpPr>
        <p:spPr bwMode="auto">
          <a:xfrm>
            <a:off x="9148764" y="43386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7" name="Straight Connector 763">
            <a:extLst>
              <a:ext uri="{FF2B5EF4-FFF2-40B4-BE49-F238E27FC236}">
                <a16:creationId xmlns:a16="http://schemas.microsoft.com/office/drawing/2014/main" id="{A997D1B0-9725-4826-954A-73CD36E5DB20}"/>
              </a:ext>
            </a:extLst>
          </p:cNvPr>
          <p:cNvCxnSpPr>
            <a:cxnSpLocks noChangeShapeType="1"/>
          </p:cNvCxnSpPr>
          <p:nvPr/>
        </p:nvCxnSpPr>
        <p:spPr bwMode="auto">
          <a:xfrm>
            <a:off x="9134476" y="43624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8" name="Straight Connector 764">
            <a:extLst>
              <a:ext uri="{FF2B5EF4-FFF2-40B4-BE49-F238E27FC236}">
                <a16:creationId xmlns:a16="http://schemas.microsoft.com/office/drawing/2014/main" id="{3D1FFE74-DBEA-4D90-915D-EBBA257972F1}"/>
              </a:ext>
            </a:extLst>
          </p:cNvPr>
          <p:cNvCxnSpPr>
            <a:cxnSpLocks noChangeShapeType="1"/>
          </p:cNvCxnSpPr>
          <p:nvPr/>
        </p:nvCxnSpPr>
        <p:spPr bwMode="auto">
          <a:xfrm>
            <a:off x="9140827" y="43449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49" name="Straight Connector 765">
            <a:extLst>
              <a:ext uri="{FF2B5EF4-FFF2-40B4-BE49-F238E27FC236}">
                <a16:creationId xmlns:a16="http://schemas.microsoft.com/office/drawing/2014/main" id="{BC74C0F5-BBD4-4FB6-A4BA-D1861AC9770A}"/>
              </a:ext>
            </a:extLst>
          </p:cNvPr>
          <p:cNvCxnSpPr>
            <a:cxnSpLocks noChangeShapeType="1"/>
          </p:cNvCxnSpPr>
          <p:nvPr/>
        </p:nvCxnSpPr>
        <p:spPr bwMode="auto">
          <a:xfrm>
            <a:off x="9145589" y="43259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0" name="Straight Connector 766">
            <a:extLst>
              <a:ext uri="{FF2B5EF4-FFF2-40B4-BE49-F238E27FC236}">
                <a16:creationId xmlns:a16="http://schemas.microsoft.com/office/drawing/2014/main" id="{6F883915-E7BA-4E5F-BFEF-AEB1F3D1341E}"/>
              </a:ext>
            </a:extLst>
          </p:cNvPr>
          <p:cNvCxnSpPr>
            <a:cxnSpLocks noChangeShapeType="1"/>
          </p:cNvCxnSpPr>
          <p:nvPr/>
        </p:nvCxnSpPr>
        <p:spPr bwMode="auto">
          <a:xfrm>
            <a:off x="9156701" y="43148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1" name="Straight Connector 767">
            <a:extLst>
              <a:ext uri="{FF2B5EF4-FFF2-40B4-BE49-F238E27FC236}">
                <a16:creationId xmlns:a16="http://schemas.microsoft.com/office/drawing/2014/main" id="{FB5CD118-3952-44CA-9574-A14089C149B9}"/>
              </a:ext>
            </a:extLst>
          </p:cNvPr>
          <p:cNvCxnSpPr>
            <a:cxnSpLocks noChangeShapeType="1"/>
          </p:cNvCxnSpPr>
          <p:nvPr/>
        </p:nvCxnSpPr>
        <p:spPr bwMode="auto">
          <a:xfrm>
            <a:off x="9163052" y="43005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2" name="Straight Connector 768">
            <a:extLst>
              <a:ext uri="{FF2B5EF4-FFF2-40B4-BE49-F238E27FC236}">
                <a16:creationId xmlns:a16="http://schemas.microsoft.com/office/drawing/2014/main" id="{BC126F14-DF58-4350-BF16-2690B0768A36}"/>
              </a:ext>
            </a:extLst>
          </p:cNvPr>
          <p:cNvCxnSpPr>
            <a:cxnSpLocks noChangeShapeType="1"/>
          </p:cNvCxnSpPr>
          <p:nvPr/>
        </p:nvCxnSpPr>
        <p:spPr bwMode="auto">
          <a:xfrm>
            <a:off x="9147176" y="42751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3" name="Straight Connector 769">
            <a:extLst>
              <a:ext uri="{FF2B5EF4-FFF2-40B4-BE49-F238E27FC236}">
                <a16:creationId xmlns:a16="http://schemas.microsoft.com/office/drawing/2014/main" id="{297007B8-476B-4466-8EEA-1F7691D08AD4}"/>
              </a:ext>
            </a:extLst>
          </p:cNvPr>
          <p:cNvCxnSpPr>
            <a:cxnSpLocks noChangeShapeType="1"/>
          </p:cNvCxnSpPr>
          <p:nvPr/>
        </p:nvCxnSpPr>
        <p:spPr bwMode="auto">
          <a:xfrm>
            <a:off x="9167814" y="42672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4" name="Straight Connector 770">
            <a:extLst>
              <a:ext uri="{FF2B5EF4-FFF2-40B4-BE49-F238E27FC236}">
                <a16:creationId xmlns:a16="http://schemas.microsoft.com/office/drawing/2014/main" id="{C922478E-FB1A-44CE-AC89-A0FEFEDD1C3B}"/>
              </a:ext>
            </a:extLst>
          </p:cNvPr>
          <p:cNvCxnSpPr>
            <a:cxnSpLocks noChangeShapeType="1"/>
          </p:cNvCxnSpPr>
          <p:nvPr/>
        </p:nvCxnSpPr>
        <p:spPr bwMode="auto">
          <a:xfrm>
            <a:off x="9164639" y="4251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5" name="Straight Connector 771">
            <a:extLst>
              <a:ext uri="{FF2B5EF4-FFF2-40B4-BE49-F238E27FC236}">
                <a16:creationId xmlns:a16="http://schemas.microsoft.com/office/drawing/2014/main" id="{9D714103-6AFE-4C75-9465-EFA1AAE28659}"/>
              </a:ext>
            </a:extLst>
          </p:cNvPr>
          <p:cNvCxnSpPr>
            <a:cxnSpLocks noChangeShapeType="1"/>
          </p:cNvCxnSpPr>
          <p:nvPr/>
        </p:nvCxnSpPr>
        <p:spPr bwMode="auto">
          <a:xfrm>
            <a:off x="9167814" y="42259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6" name="Straight Connector 772">
            <a:extLst>
              <a:ext uri="{FF2B5EF4-FFF2-40B4-BE49-F238E27FC236}">
                <a16:creationId xmlns:a16="http://schemas.microsoft.com/office/drawing/2014/main" id="{304A8CDB-5A2C-45A1-A09C-A8060618F643}"/>
              </a:ext>
            </a:extLst>
          </p:cNvPr>
          <p:cNvCxnSpPr>
            <a:cxnSpLocks noChangeShapeType="1"/>
          </p:cNvCxnSpPr>
          <p:nvPr/>
        </p:nvCxnSpPr>
        <p:spPr bwMode="auto">
          <a:xfrm>
            <a:off x="9183689" y="42910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7" name="Straight Connector 773">
            <a:extLst>
              <a:ext uri="{FF2B5EF4-FFF2-40B4-BE49-F238E27FC236}">
                <a16:creationId xmlns:a16="http://schemas.microsoft.com/office/drawing/2014/main" id="{8C6C4876-FC61-49F7-AB71-5ED34DC5AEBD}"/>
              </a:ext>
            </a:extLst>
          </p:cNvPr>
          <p:cNvCxnSpPr>
            <a:cxnSpLocks noChangeShapeType="1"/>
          </p:cNvCxnSpPr>
          <p:nvPr/>
        </p:nvCxnSpPr>
        <p:spPr bwMode="auto">
          <a:xfrm>
            <a:off x="9183689" y="42735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8" name="Straight Connector 774">
            <a:extLst>
              <a:ext uri="{FF2B5EF4-FFF2-40B4-BE49-F238E27FC236}">
                <a16:creationId xmlns:a16="http://schemas.microsoft.com/office/drawing/2014/main" id="{E1A30E22-FE1D-4CE3-A86B-63DDB0AFDD04}"/>
              </a:ext>
            </a:extLst>
          </p:cNvPr>
          <p:cNvCxnSpPr>
            <a:cxnSpLocks noChangeShapeType="1"/>
          </p:cNvCxnSpPr>
          <p:nvPr/>
        </p:nvCxnSpPr>
        <p:spPr bwMode="auto">
          <a:xfrm>
            <a:off x="9183689" y="42529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59" name="Straight Connector 775">
            <a:extLst>
              <a:ext uri="{FF2B5EF4-FFF2-40B4-BE49-F238E27FC236}">
                <a16:creationId xmlns:a16="http://schemas.microsoft.com/office/drawing/2014/main" id="{10A9C1E0-8D5D-4C38-B695-1EDECA384795}"/>
              </a:ext>
            </a:extLst>
          </p:cNvPr>
          <p:cNvCxnSpPr>
            <a:cxnSpLocks noChangeShapeType="1"/>
          </p:cNvCxnSpPr>
          <p:nvPr/>
        </p:nvCxnSpPr>
        <p:spPr bwMode="auto">
          <a:xfrm>
            <a:off x="9183689" y="42370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0" name="Straight Connector 776">
            <a:extLst>
              <a:ext uri="{FF2B5EF4-FFF2-40B4-BE49-F238E27FC236}">
                <a16:creationId xmlns:a16="http://schemas.microsoft.com/office/drawing/2014/main" id="{6821670F-C22B-4603-A5BD-800366FEC659}"/>
              </a:ext>
            </a:extLst>
          </p:cNvPr>
          <p:cNvCxnSpPr>
            <a:cxnSpLocks noChangeShapeType="1"/>
          </p:cNvCxnSpPr>
          <p:nvPr/>
        </p:nvCxnSpPr>
        <p:spPr bwMode="auto">
          <a:xfrm>
            <a:off x="9183689" y="42195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1" name="Straight Connector 777">
            <a:extLst>
              <a:ext uri="{FF2B5EF4-FFF2-40B4-BE49-F238E27FC236}">
                <a16:creationId xmlns:a16="http://schemas.microsoft.com/office/drawing/2014/main" id="{409C1B4A-6CB8-4B72-9425-8FC076114865}"/>
              </a:ext>
            </a:extLst>
          </p:cNvPr>
          <p:cNvCxnSpPr>
            <a:cxnSpLocks noChangeShapeType="1"/>
          </p:cNvCxnSpPr>
          <p:nvPr/>
        </p:nvCxnSpPr>
        <p:spPr bwMode="auto">
          <a:xfrm>
            <a:off x="9185276" y="42021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2" name="Straight Connector 778">
            <a:extLst>
              <a:ext uri="{FF2B5EF4-FFF2-40B4-BE49-F238E27FC236}">
                <a16:creationId xmlns:a16="http://schemas.microsoft.com/office/drawing/2014/main" id="{CF1DAC37-FC99-4053-9BB6-B7026B1D02D1}"/>
              </a:ext>
            </a:extLst>
          </p:cNvPr>
          <p:cNvCxnSpPr>
            <a:cxnSpLocks noChangeShapeType="1"/>
          </p:cNvCxnSpPr>
          <p:nvPr/>
        </p:nvCxnSpPr>
        <p:spPr bwMode="auto">
          <a:xfrm>
            <a:off x="9205914" y="41941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3" name="Straight Connector 779">
            <a:extLst>
              <a:ext uri="{FF2B5EF4-FFF2-40B4-BE49-F238E27FC236}">
                <a16:creationId xmlns:a16="http://schemas.microsoft.com/office/drawing/2014/main" id="{6D133EBA-D08B-4AA5-BEB7-E660FE3F7398}"/>
              </a:ext>
            </a:extLst>
          </p:cNvPr>
          <p:cNvCxnSpPr>
            <a:cxnSpLocks noChangeShapeType="1"/>
          </p:cNvCxnSpPr>
          <p:nvPr/>
        </p:nvCxnSpPr>
        <p:spPr bwMode="auto">
          <a:xfrm>
            <a:off x="9205914" y="41798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4" name="Straight Connector 780">
            <a:extLst>
              <a:ext uri="{FF2B5EF4-FFF2-40B4-BE49-F238E27FC236}">
                <a16:creationId xmlns:a16="http://schemas.microsoft.com/office/drawing/2014/main" id="{8552ED9A-E6BF-42F5-9150-4B03D54FB530}"/>
              </a:ext>
            </a:extLst>
          </p:cNvPr>
          <p:cNvCxnSpPr>
            <a:cxnSpLocks noChangeShapeType="1"/>
          </p:cNvCxnSpPr>
          <p:nvPr/>
        </p:nvCxnSpPr>
        <p:spPr bwMode="auto">
          <a:xfrm>
            <a:off x="9199564" y="41529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5" name="Straight Connector 781">
            <a:extLst>
              <a:ext uri="{FF2B5EF4-FFF2-40B4-BE49-F238E27FC236}">
                <a16:creationId xmlns:a16="http://schemas.microsoft.com/office/drawing/2014/main" id="{7A20CC7D-C5B0-4EC6-9ACB-D5A67C1FA103}"/>
              </a:ext>
            </a:extLst>
          </p:cNvPr>
          <p:cNvCxnSpPr>
            <a:cxnSpLocks noChangeShapeType="1"/>
          </p:cNvCxnSpPr>
          <p:nvPr/>
        </p:nvCxnSpPr>
        <p:spPr bwMode="auto">
          <a:xfrm>
            <a:off x="9215439" y="42259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6" name="Straight Connector 782">
            <a:extLst>
              <a:ext uri="{FF2B5EF4-FFF2-40B4-BE49-F238E27FC236}">
                <a16:creationId xmlns:a16="http://schemas.microsoft.com/office/drawing/2014/main" id="{72706256-0A60-4BFC-9CCE-2EAB4D8148CB}"/>
              </a:ext>
            </a:extLst>
          </p:cNvPr>
          <p:cNvCxnSpPr>
            <a:cxnSpLocks noChangeShapeType="1"/>
          </p:cNvCxnSpPr>
          <p:nvPr/>
        </p:nvCxnSpPr>
        <p:spPr bwMode="auto">
          <a:xfrm>
            <a:off x="9215439" y="42084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7" name="Straight Connector 783">
            <a:extLst>
              <a:ext uri="{FF2B5EF4-FFF2-40B4-BE49-F238E27FC236}">
                <a16:creationId xmlns:a16="http://schemas.microsoft.com/office/drawing/2014/main" id="{FC9A2C78-129C-4190-B68F-34731E798742}"/>
              </a:ext>
            </a:extLst>
          </p:cNvPr>
          <p:cNvCxnSpPr>
            <a:cxnSpLocks noChangeShapeType="1"/>
          </p:cNvCxnSpPr>
          <p:nvPr/>
        </p:nvCxnSpPr>
        <p:spPr bwMode="auto">
          <a:xfrm>
            <a:off x="9210677" y="41878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8" name="Straight Connector 784">
            <a:extLst>
              <a:ext uri="{FF2B5EF4-FFF2-40B4-BE49-F238E27FC236}">
                <a16:creationId xmlns:a16="http://schemas.microsoft.com/office/drawing/2014/main" id="{18CE40F9-235E-4F04-8CB9-612D347886AC}"/>
              </a:ext>
            </a:extLst>
          </p:cNvPr>
          <p:cNvCxnSpPr>
            <a:cxnSpLocks noChangeShapeType="1"/>
          </p:cNvCxnSpPr>
          <p:nvPr/>
        </p:nvCxnSpPr>
        <p:spPr bwMode="auto">
          <a:xfrm>
            <a:off x="9215439" y="4173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69" name="Straight Connector 785">
            <a:extLst>
              <a:ext uri="{FF2B5EF4-FFF2-40B4-BE49-F238E27FC236}">
                <a16:creationId xmlns:a16="http://schemas.microsoft.com/office/drawing/2014/main" id="{4277B430-9449-441F-934D-F4FC318ADEDB}"/>
              </a:ext>
            </a:extLst>
          </p:cNvPr>
          <p:cNvCxnSpPr>
            <a:cxnSpLocks noChangeShapeType="1"/>
          </p:cNvCxnSpPr>
          <p:nvPr/>
        </p:nvCxnSpPr>
        <p:spPr bwMode="auto">
          <a:xfrm>
            <a:off x="9215439" y="41560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0" name="Straight Connector 786">
            <a:extLst>
              <a:ext uri="{FF2B5EF4-FFF2-40B4-BE49-F238E27FC236}">
                <a16:creationId xmlns:a16="http://schemas.microsoft.com/office/drawing/2014/main" id="{0A9C79AC-6DD9-44B9-9A2B-B2129BB42A37}"/>
              </a:ext>
            </a:extLst>
          </p:cNvPr>
          <p:cNvCxnSpPr>
            <a:cxnSpLocks noChangeShapeType="1"/>
          </p:cNvCxnSpPr>
          <p:nvPr/>
        </p:nvCxnSpPr>
        <p:spPr bwMode="auto">
          <a:xfrm>
            <a:off x="9217026" y="41386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1" name="Straight Connector 787">
            <a:extLst>
              <a:ext uri="{FF2B5EF4-FFF2-40B4-BE49-F238E27FC236}">
                <a16:creationId xmlns:a16="http://schemas.microsoft.com/office/drawing/2014/main" id="{12E1BC11-16FE-427F-BE21-FB50B04CE2F9}"/>
              </a:ext>
            </a:extLst>
          </p:cNvPr>
          <p:cNvCxnSpPr>
            <a:cxnSpLocks noChangeShapeType="1"/>
          </p:cNvCxnSpPr>
          <p:nvPr/>
        </p:nvCxnSpPr>
        <p:spPr bwMode="auto">
          <a:xfrm>
            <a:off x="9237664" y="41290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2" name="Straight Connector 788">
            <a:extLst>
              <a:ext uri="{FF2B5EF4-FFF2-40B4-BE49-F238E27FC236}">
                <a16:creationId xmlns:a16="http://schemas.microsoft.com/office/drawing/2014/main" id="{723097DD-4D53-45FC-A0EC-91AAE15A8821}"/>
              </a:ext>
            </a:extLst>
          </p:cNvPr>
          <p:cNvCxnSpPr>
            <a:cxnSpLocks noChangeShapeType="1"/>
          </p:cNvCxnSpPr>
          <p:nvPr/>
        </p:nvCxnSpPr>
        <p:spPr bwMode="auto">
          <a:xfrm>
            <a:off x="9237664" y="41148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3" name="Straight Connector 789">
            <a:extLst>
              <a:ext uri="{FF2B5EF4-FFF2-40B4-BE49-F238E27FC236}">
                <a16:creationId xmlns:a16="http://schemas.microsoft.com/office/drawing/2014/main" id="{7FD88B2A-121D-483B-A316-669883FB0C6A}"/>
              </a:ext>
            </a:extLst>
          </p:cNvPr>
          <p:cNvCxnSpPr>
            <a:cxnSpLocks noChangeShapeType="1"/>
          </p:cNvCxnSpPr>
          <p:nvPr/>
        </p:nvCxnSpPr>
        <p:spPr bwMode="auto">
          <a:xfrm>
            <a:off x="9237664" y="40973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4" name="Straight Connector 790">
            <a:extLst>
              <a:ext uri="{FF2B5EF4-FFF2-40B4-BE49-F238E27FC236}">
                <a16:creationId xmlns:a16="http://schemas.microsoft.com/office/drawing/2014/main" id="{A1BF596A-15B0-40CA-83EB-0CBA7BC8BC76}"/>
              </a:ext>
            </a:extLst>
          </p:cNvPr>
          <p:cNvCxnSpPr>
            <a:cxnSpLocks noChangeShapeType="1"/>
          </p:cNvCxnSpPr>
          <p:nvPr/>
        </p:nvCxnSpPr>
        <p:spPr bwMode="auto">
          <a:xfrm>
            <a:off x="9248776" y="40862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5" name="Straight Connector 791">
            <a:extLst>
              <a:ext uri="{FF2B5EF4-FFF2-40B4-BE49-F238E27FC236}">
                <a16:creationId xmlns:a16="http://schemas.microsoft.com/office/drawing/2014/main" id="{486FD144-E880-4E80-8AC7-D8CA864D7965}"/>
              </a:ext>
            </a:extLst>
          </p:cNvPr>
          <p:cNvCxnSpPr>
            <a:cxnSpLocks noChangeShapeType="1"/>
          </p:cNvCxnSpPr>
          <p:nvPr/>
        </p:nvCxnSpPr>
        <p:spPr bwMode="auto">
          <a:xfrm>
            <a:off x="9248776" y="40719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6" name="Straight Connector 792">
            <a:extLst>
              <a:ext uri="{FF2B5EF4-FFF2-40B4-BE49-F238E27FC236}">
                <a16:creationId xmlns:a16="http://schemas.microsoft.com/office/drawing/2014/main" id="{C528DDCE-ECDF-4BE8-A33D-FA8D92FDC84D}"/>
              </a:ext>
            </a:extLst>
          </p:cNvPr>
          <p:cNvCxnSpPr>
            <a:cxnSpLocks noChangeShapeType="1"/>
          </p:cNvCxnSpPr>
          <p:nvPr/>
        </p:nvCxnSpPr>
        <p:spPr bwMode="auto">
          <a:xfrm>
            <a:off x="9248776" y="40544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7" name="Straight Connector 793">
            <a:extLst>
              <a:ext uri="{FF2B5EF4-FFF2-40B4-BE49-F238E27FC236}">
                <a16:creationId xmlns:a16="http://schemas.microsoft.com/office/drawing/2014/main" id="{E57A6D85-2702-47C7-9DFD-2AF4B93EC9FC}"/>
              </a:ext>
            </a:extLst>
          </p:cNvPr>
          <p:cNvCxnSpPr>
            <a:cxnSpLocks noChangeShapeType="1"/>
          </p:cNvCxnSpPr>
          <p:nvPr/>
        </p:nvCxnSpPr>
        <p:spPr bwMode="auto">
          <a:xfrm>
            <a:off x="9261477" y="40513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8" name="Straight Connector 794">
            <a:extLst>
              <a:ext uri="{FF2B5EF4-FFF2-40B4-BE49-F238E27FC236}">
                <a16:creationId xmlns:a16="http://schemas.microsoft.com/office/drawing/2014/main" id="{FA91C9F8-B879-46C1-9AB6-69DF5DE273E1}"/>
              </a:ext>
            </a:extLst>
          </p:cNvPr>
          <p:cNvCxnSpPr>
            <a:cxnSpLocks noChangeShapeType="1"/>
          </p:cNvCxnSpPr>
          <p:nvPr/>
        </p:nvCxnSpPr>
        <p:spPr bwMode="auto">
          <a:xfrm>
            <a:off x="9261477" y="40370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79" name="Straight Connector 795">
            <a:extLst>
              <a:ext uri="{FF2B5EF4-FFF2-40B4-BE49-F238E27FC236}">
                <a16:creationId xmlns:a16="http://schemas.microsoft.com/office/drawing/2014/main" id="{5666BACE-A6D4-4150-9EAA-335E2696B4C6}"/>
              </a:ext>
            </a:extLst>
          </p:cNvPr>
          <p:cNvCxnSpPr>
            <a:cxnSpLocks noChangeShapeType="1"/>
          </p:cNvCxnSpPr>
          <p:nvPr/>
        </p:nvCxnSpPr>
        <p:spPr bwMode="auto">
          <a:xfrm>
            <a:off x="9261477" y="40195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0" name="Straight Connector 796">
            <a:extLst>
              <a:ext uri="{FF2B5EF4-FFF2-40B4-BE49-F238E27FC236}">
                <a16:creationId xmlns:a16="http://schemas.microsoft.com/office/drawing/2014/main" id="{A67B98DC-C698-4E60-8A7E-649C0FB5BFE1}"/>
              </a:ext>
            </a:extLst>
          </p:cNvPr>
          <p:cNvCxnSpPr>
            <a:cxnSpLocks noChangeShapeType="1"/>
          </p:cNvCxnSpPr>
          <p:nvPr/>
        </p:nvCxnSpPr>
        <p:spPr bwMode="auto">
          <a:xfrm>
            <a:off x="9267826" y="40211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1" name="Straight Connector 797">
            <a:extLst>
              <a:ext uri="{FF2B5EF4-FFF2-40B4-BE49-F238E27FC236}">
                <a16:creationId xmlns:a16="http://schemas.microsoft.com/office/drawing/2014/main" id="{4A499A97-C09C-498F-B00F-FD87EC53A4EA}"/>
              </a:ext>
            </a:extLst>
          </p:cNvPr>
          <p:cNvCxnSpPr>
            <a:cxnSpLocks noChangeShapeType="1"/>
          </p:cNvCxnSpPr>
          <p:nvPr/>
        </p:nvCxnSpPr>
        <p:spPr bwMode="auto">
          <a:xfrm>
            <a:off x="9267826" y="40068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2" name="Straight Connector 798">
            <a:extLst>
              <a:ext uri="{FF2B5EF4-FFF2-40B4-BE49-F238E27FC236}">
                <a16:creationId xmlns:a16="http://schemas.microsoft.com/office/drawing/2014/main" id="{5FE1C10E-298E-4B15-8AB0-03AFD30602D5}"/>
              </a:ext>
            </a:extLst>
          </p:cNvPr>
          <p:cNvCxnSpPr>
            <a:cxnSpLocks noChangeShapeType="1"/>
          </p:cNvCxnSpPr>
          <p:nvPr/>
        </p:nvCxnSpPr>
        <p:spPr bwMode="auto">
          <a:xfrm>
            <a:off x="9267826" y="39893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3" name="Straight Connector 799">
            <a:extLst>
              <a:ext uri="{FF2B5EF4-FFF2-40B4-BE49-F238E27FC236}">
                <a16:creationId xmlns:a16="http://schemas.microsoft.com/office/drawing/2014/main" id="{DBEBD6C1-A8B3-4289-9455-6B9CDBEE7977}"/>
              </a:ext>
            </a:extLst>
          </p:cNvPr>
          <p:cNvCxnSpPr>
            <a:cxnSpLocks noChangeShapeType="1"/>
          </p:cNvCxnSpPr>
          <p:nvPr/>
        </p:nvCxnSpPr>
        <p:spPr bwMode="auto">
          <a:xfrm>
            <a:off x="9271001" y="39687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4" name="Straight Connector 800">
            <a:extLst>
              <a:ext uri="{FF2B5EF4-FFF2-40B4-BE49-F238E27FC236}">
                <a16:creationId xmlns:a16="http://schemas.microsoft.com/office/drawing/2014/main" id="{B8CBEB41-F81E-45CD-89BE-0AAD06F7AB49}"/>
              </a:ext>
            </a:extLst>
          </p:cNvPr>
          <p:cNvCxnSpPr>
            <a:cxnSpLocks noChangeShapeType="1"/>
          </p:cNvCxnSpPr>
          <p:nvPr/>
        </p:nvCxnSpPr>
        <p:spPr bwMode="auto">
          <a:xfrm>
            <a:off x="9271001" y="39544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5" name="Straight Connector 801">
            <a:extLst>
              <a:ext uri="{FF2B5EF4-FFF2-40B4-BE49-F238E27FC236}">
                <a16:creationId xmlns:a16="http://schemas.microsoft.com/office/drawing/2014/main" id="{CCB83699-0F60-4670-9508-00B963681A2E}"/>
              </a:ext>
            </a:extLst>
          </p:cNvPr>
          <p:cNvCxnSpPr>
            <a:cxnSpLocks noChangeShapeType="1"/>
          </p:cNvCxnSpPr>
          <p:nvPr/>
        </p:nvCxnSpPr>
        <p:spPr bwMode="auto">
          <a:xfrm>
            <a:off x="9271001" y="3937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6" name="Straight Connector 802">
            <a:extLst>
              <a:ext uri="{FF2B5EF4-FFF2-40B4-BE49-F238E27FC236}">
                <a16:creationId xmlns:a16="http://schemas.microsoft.com/office/drawing/2014/main" id="{61367129-029D-4324-9FCE-E2B2038A6306}"/>
              </a:ext>
            </a:extLst>
          </p:cNvPr>
          <p:cNvCxnSpPr>
            <a:cxnSpLocks noChangeShapeType="1"/>
          </p:cNvCxnSpPr>
          <p:nvPr/>
        </p:nvCxnSpPr>
        <p:spPr bwMode="auto">
          <a:xfrm>
            <a:off x="9277351" y="39195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7" name="Straight Connector 803">
            <a:extLst>
              <a:ext uri="{FF2B5EF4-FFF2-40B4-BE49-F238E27FC236}">
                <a16:creationId xmlns:a16="http://schemas.microsoft.com/office/drawing/2014/main" id="{28FB684E-FE1E-4A24-B94A-D56E2337D5AB}"/>
              </a:ext>
            </a:extLst>
          </p:cNvPr>
          <p:cNvCxnSpPr>
            <a:cxnSpLocks noChangeShapeType="1"/>
          </p:cNvCxnSpPr>
          <p:nvPr/>
        </p:nvCxnSpPr>
        <p:spPr bwMode="auto">
          <a:xfrm>
            <a:off x="9277351" y="39052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8" name="Straight Connector 804">
            <a:extLst>
              <a:ext uri="{FF2B5EF4-FFF2-40B4-BE49-F238E27FC236}">
                <a16:creationId xmlns:a16="http://schemas.microsoft.com/office/drawing/2014/main" id="{A4E32E52-5768-4824-B2B2-D9841563DDE2}"/>
              </a:ext>
            </a:extLst>
          </p:cNvPr>
          <p:cNvCxnSpPr>
            <a:cxnSpLocks noChangeShapeType="1"/>
          </p:cNvCxnSpPr>
          <p:nvPr/>
        </p:nvCxnSpPr>
        <p:spPr bwMode="auto">
          <a:xfrm>
            <a:off x="9277351" y="38877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89" name="Straight Connector 805">
            <a:extLst>
              <a:ext uri="{FF2B5EF4-FFF2-40B4-BE49-F238E27FC236}">
                <a16:creationId xmlns:a16="http://schemas.microsoft.com/office/drawing/2014/main" id="{79DAD6D0-F0A3-479E-A207-B0BEDD17B284}"/>
              </a:ext>
            </a:extLst>
          </p:cNvPr>
          <p:cNvCxnSpPr>
            <a:cxnSpLocks noChangeShapeType="1"/>
          </p:cNvCxnSpPr>
          <p:nvPr/>
        </p:nvCxnSpPr>
        <p:spPr bwMode="auto">
          <a:xfrm>
            <a:off x="9274176" y="38989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0" name="Straight Connector 806">
            <a:extLst>
              <a:ext uri="{FF2B5EF4-FFF2-40B4-BE49-F238E27FC236}">
                <a16:creationId xmlns:a16="http://schemas.microsoft.com/office/drawing/2014/main" id="{CA246A50-9B91-4D8F-90A2-EB5CD47857B1}"/>
              </a:ext>
            </a:extLst>
          </p:cNvPr>
          <p:cNvCxnSpPr>
            <a:cxnSpLocks noChangeShapeType="1"/>
          </p:cNvCxnSpPr>
          <p:nvPr/>
        </p:nvCxnSpPr>
        <p:spPr bwMode="auto">
          <a:xfrm>
            <a:off x="9274176" y="38846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1" name="Straight Connector 807">
            <a:extLst>
              <a:ext uri="{FF2B5EF4-FFF2-40B4-BE49-F238E27FC236}">
                <a16:creationId xmlns:a16="http://schemas.microsoft.com/office/drawing/2014/main" id="{8D100C1B-D995-4318-A276-469D082F5553}"/>
              </a:ext>
            </a:extLst>
          </p:cNvPr>
          <p:cNvCxnSpPr>
            <a:cxnSpLocks noChangeShapeType="1"/>
          </p:cNvCxnSpPr>
          <p:nvPr/>
        </p:nvCxnSpPr>
        <p:spPr bwMode="auto">
          <a:xfrm>
            <a:off x="9274176" y="38671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2" name="Straight Connector 808">
            <a:extLst>
              <a:ext uri="{FF2B5EF4-FFF2-40B4-BE49-F238E27FC236}">
                <a16:creationId xmlns:a16="http://schemas.microsoft.com/office/drawing/2014/main" id="{F6248BB6-1295-4491-88D7-8FFFB99E18A6}"/>
              </a:ext>
            </a:extLst>
          </p:cNvPr>
          <p:cNvCxnSpPr>
            <a:cxnSpLocks noChangeShapeType="1"/>
          </p:cNvCxnSpPr>
          <p:nvPr/>
        </p:nvCxnSpPr>
        <p:spPr bwMode="auto">
          <a:xfrm>
            <a:off x="9280527" y="38782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3" name="Straight Connector 809">
            <a:extLst>
              <a:ext uri="{FF2B5EF4-FFF2-40B4-BE49-F238E27FC236}">
                <a16:creationId xmlns:a16="http://schemas.microsoft.com/office/drawing/2014/main" id="{199D514C-3088-4D58-B546-594F916B4DE3}"/>
              </a:ext>
            </a:extLst>
          </p:cNvPr>
          <p:cNvCxnSpPr>
            <a:cxnSpLocks noChangeShapeType="1"/>
          </p:cNvCxnSpPr>
          <p:nvPr/>
        </p:nvCxnSpPr>
        <p:spPr bwMode="auto">
          <a:xfrm>
            <a:off x="9280527" y="38623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4" name="Straight Connector 810">
            <a:extLst>
              <a:ext uri="{FF2B5EF4-FFF2-40B4-BE49-F238E27FC236}">
                <a16:creationId xmlns:a16="http://schemas.microsoft.com/office/drawing/2014/main" id="{2319D51B-6BDE-4059-B2C9-9E78A78B5D96}"/>
              </a:ext>
            </a:extLst>
          </p:cNvPr>
          <p:cNvCxnSpPr>
            <a:cxnSpLocks noChangeShapeType="1"/>
          </p:cNvCxnSpPr>
          <p:nvPr/>
        </p:nvCxnSpPr>
        <p:spPr bwMode="auto">
          <a:xfrm>
            <a:off x="9280527" y="38449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5" name="Straight Connector 811">
            <a:extLst>
              <a:ext uri="{FF2B5EF4-FFF2-40B4-BE49-F238E27FC236}">
                <a16:creationId xmlns:a16="http://schemas.microsoft.com/office/drawing/2014/main" id="{A6BE7606-2841-44B2-B611-5142BCB77EA0}"/>
              </a:ext>
            </a:extLst>
          </p:cNvPr>
          <p:cNvCxnSpPr>
            <a:cxnSpLocks noChangeShapeType="1"/>
          </p:cNvCxnSpPr>
          <p:nvPr/>
        </p:nvCxnSpPr>
        <p:spPr bwMode="auto">
          <a:xfrm>
            <a:off x="9280527" y="38560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6" name="Straight Connector 812">
            <a:extLst>
              <a:ext uri="{FF2B5EF4-FFF2-40B4-BE49-F238E27FC236}">
                <a16:creationId xmlns:a16="http://schemas.microsoft.com/office/drawing/2014/main" id="{04B2581C-3DB7-47E8-9DD1-0BB754875C59}"/>
              </a:ext>
            </a:extLst>
          </p:cNvPr>
          <p:cNvCxnSpPr>
            <a:cxnSpLocks noChangeShapeType="1"/>
          </p:cNvCxnSpPr>
          <p:nvPr/>
        </p:nvCxnSpPr>
        <p:spPr bwMode="auto">
          <a:xfrm>
            <a:off x="9280527" y="38417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7" name="Straight Connector 813">
            <a:extLst>
              <a:ext uri="{FF2B5EF4-FFF2-40B4-BE49-F238E27FC236}">
                <a16:creationId xmlns:a16="http://schemas.microsoft.com/office/drawing/2014/main" id="{A865B504-F7F5-40BC-AD01-604BA366A23A}"/>
              </a:ext>
            </a:extLst>
          </p:cNvPr>
          <p:cNvCxnSpPr>
            <a:cxnSpLocks noChangeShapeType="1"/>
          </p:cNvCxnSpPr>
          <p:nvPr/>
        </p:nvCxnSpPr>
        <p:spPr bwMode="auto">
          <a:xfrm>
            <a:off x="9280527" y="38242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8" name="Straight Connector 814">
            <a:extLst>
              <a:ext uri="{FF2B5EF4-FFF2-40B4-BE49-F238E27FC236}">
                <a16:creationId xmlns:a16="http://schemas.microsoft.com/office/drawing/2014/main" id="{ECAC7B61-9EC6-4FDA-A0CD-4C8BF6E5F684}"/>
              </a:ext>
            </a:extLst>
          </p:cNvPr>
          <p:cNvCxnSpPr>
            <a:cxnSpLocks noChangeShapeType="1"/>
          </p:cNvCxnSpPr>
          <p:nvPr/>
        </p:nvCxnSpPr>
        <p:spPr bwMode="auto">
          <a:xfrm>
            <a:off x="9280527" y="38401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099" name="Straight Connector 815">
            <a:extLst>
              <a:ext uri="{FF2B5EF4-FFF2-40B4-BE49-F238E27FC236}">
                <a16:creationId xmlns:a16="http://schemas.microsoft.com/office/drawing/2014/main" id="{D758371F-193A-4C15-B20F-8E52EB5989E4}"/>
              </a:ext>
            </a:extLst>
          </p:cNvPr>
          <p:cNvCxnSpPr>
            <a:cxnSpLocks noChangeShapeType="1"/>
          </p:cNvCxnSpPr>
          <p:nvPr/>
        </p:nvCxnSpPr>
        <p:spPr bwMode="auto">
          <a:xfrm>
            <a:off x="9280527" y="38258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0" name="Straight Connector 816">
            <a:extLst>
              <a:ext uri="{FF2B5EF4-FFF2-40B4-BE49-F238E27FC236}">
                <a16:creationId xmlns:a16="http://schemas.microsoft.com/office/drawing/2014/main" id="{F4AC2479-2EF6-419C-937C-C586C8B70451}"/>
              </a:ext>
            </a:extLst>
          </p:cNvPr>
          <p:cNvCxnSpPr>
            <a:cxnSpLocks noChangeShapeType="1"/>
          </p:cNvCxnSpPr>
          <p:nvPr/>
        </p:nvCxnSpPr>
        <p:spPr bwMode="auto">
          <a:xfrm>
            <a:off x="9280527" y="38084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1" name="Straight Connector 817">
            <a:extLst>
              <a:ext uri="{FF2B5EF4-FFF2-40B4-BE49-F238E27FC236}">
                <a16:creationId xmlns:a16="http://schemas.microsoft.com/office/drawing/2014/main" id="{C2CCBF59-22B3-4FD7-88CE-A343561C12E4}"/>
              </a:ext>
            </a:extLst>
          </p:cNvPr>
          <p:cNvCxnSpPr>
            <a:cxnSpLocks noChangeShapeType="1"/>
          </p:cNvCxnSpPr>
          <p:nvPr/>
        </p:nvCxnSpPr>
        <p:spPr bwMode="auto">
          <a:xfrm>
            <a:off x="9288464" y="3835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2" name="Straight Connector 818">
            <a:extLst>
              <a:ext uri="{FF2B5EF4-FFF2-40B4-BE49-F238E27FC236}">
                <a16:creationId xmlns:a16="http://schemas.microsoft.com/office/drawing/2014/main" id="{41B625FB-C3B5-45D0-B04F-71C317B7B360}"/>
              </a:ext>
            </a:extLst>
          </p:cNvPr>
          <p:cNvCxnSpPr>
            <a:cxnSpLocks noChangeShapeType="1"/>
          </p:cNvCxnSpPr>
          <p:nvPr/>
        </p:nvCxnSpPr>
        <p:spPr bwMode="auto">
          <a:xfrm>
            <a:off x="9288464" y="38211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3" name="Straight Connector 819">
            <a:extLst>
              <a:ext uri="{FF2B5EF4-FFF2-40B4-BE49-F238E27FC236}">
                <a16:creationId xmlns:a16="http://schemas.microsoft.com/office/drawing/2014/main" id="{F23C72A3-8CE9-4560-8A1D-6E58AE71735D}"/>
              </a:ext>
            </a:extLst>
          </p:cNvPr>
          <p:cNvCxnSpPr>
            <a:cxnSpLocks noChangeShapeType="1"/>
          </p:cNvCxnSpPr>
          <p:nvPr/>
        </p:nvCxnSpPr>
        <p:spPr bwMode="auto">
          <a:xfrm>
            <a:off x="9288464" y="38036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4" name="Straight Connector 820">
            <a:extLst>
              <a:ext uri="{FF2B5EF4-FFF2-40B4-BE49-F238E27FC236}">
                <a16:creationId xmlns:a16="http://schemas.microsoft.com/office/drawing/2014/main" id="{62ED2DB6-3E2E-49DA-A1BF-45AF393D1BD6}"/>
              </a:ext>
            </a:extLst>
          </p:cNvPr>
          <p:cNvCxnSpPr>
            <a:cxnSpLocks noChangeShapeType="1"/>
          </p:cNvCxnSpPr>
          <p:nvPr/>
        </p:nvCxnSpPr>
        <p:spPr bwMode="auto">
          <a:xfrm>
            <a:off x="9288464" y="37909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5" name="Straight Connector 821">
            <a:extLst>
              <a:ext uri="{FF2B5EF4-FFF2-40B4-BE49-F238E27FC236}">
                <a16:creationId xmlns:a16="http://schemas.microsoft.com/office/drawing/2014/main" id="{8BE107B1-5C56-4CF4-BDB8-6E6318F25937}"/>
              </a:ext>
            </a:extLst>
          </p:cNvPr>
          <p:cNvCxnSpPr>
            <a:cxnSpLocks noChangeShapeType="1"/>
          </p:cNvCxnSpPr>
          <p:nvPr/>
        </p:nvCxnSpPr>
        <p:spPr bwMode="auto">
          <a:xfrm>
            <a:off x="9288464" y="37766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6" name="Straight Connector 822">
            <a:extLst>
              <a:ext uri="{FF2B5EF4-FFF2-40B4-BE49-F238E27FC236}">
                <a16:creationId xmlns:a16="http://schemas.microsoft.com/office/drawing/2014/main" id="{DE286CA7-8FBE-44FB-A3D4-3B307873AA9B}"/>
              </a:ext>
            </a:extLst>
          </p:cNvPr>
          <p:cNvCxnSpPr>
            <a:cxnSpLocks noChangeShapeType="1"/>
          </p:cNvCxnSpPr>
          <p:nvPr/>
        </p:nvCxnSpPr>
        <p:spPr bwMode="auto">
          <a:xfrm>
            <a:off x="9288464" y="37592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7" name="Straight Connector 823">
            <a:extLst>
              <a:ext uri="{FF2B5EF4-FFF2-40B4-BE49-F238E27FC236}">
                <a16:creationId xmlns:a16="http://schemas.microsoft.com/office/drawing/2014/main" id="{B499F1B4-BD13-4246-A58C-6960F4FFCD0E}"/>
              </a:ext>
            </a:extLst>
          </p:cNvPr>
          <p:cNvCxnSpPr>
            <a:cxnSpLocks noChangeShapeType="1"/>
          </p:cNvCxnSpPr>
          <p:nvPr/>
        </p:nvCxnSpPr>
        <p:spPr bwMode="auto">
          <a:xfrm>
            <a:off x="9288464" y="37687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8" name="Straight Connector 824">
            <a:extLst>
              <a:ext uri="{FF2B5EF4-FFF2-40B4-BE49-F238E27FC236}">
                <a16:creationId xmlns:a16="http://schemas.microsoft.com/office/drawing/2014/main" id="{D5B90A65-1DFE-4ED3-B5C0-4376D5EE50EE}"/>
              </a:ext>
            </a:extLst>
          </p:cNvPr>
          <p:cNvCxnSpPr>
            <a:cxnSpLocks noChangeShapeType="1"/>
          </p:cNvCxnSpPr>
          <p:nvPr/>
        </p:nvCxnSpPr>
        <p:spPr bwMode="auto">
          <a:xfrm>
            <a:off x="9288464" y="37528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09" name="Straight Connector 825">
            <a:extLst>
              <a:ext uri="{FF2B5EF4-FFF2-40B4-BE49-F238E27FC236}">
                <a16:creationId xmlns:a16="http://schemas.microsoft.com/office/drawing/2014/main" id="{3236D60C-0BEB-4B7F-9286-7F8C2C9A6F92}"/>
              </a:ext>
            </a:extLst>
          </p:cNvPr>
          <p:cNvCxnSpPr>
            <a:cxnSpLocks noChangeShapeType="1"/>
          </p:cNvCxnSpPr>
          <p:nvPr/>
        </p:nvCxnSpPr>
        <p:spPr bwMode="auto">
          <a:xfrm>
            <a:off x="9288464" y="37353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0" name="Straight Connector 826">
            <a:extLst>
              <a:ext uri="{FF2B5EF4-FFF2-40B4-BE49-F238E27FC236}">
                <a16:creationId xmlns:a16="http://schemas.microsoft.com/office/drawing/2014/main" id="{D9F16771-B91A-42AA-A5BB-262A29C4661A}"/>
              </a:ext>
            </a:extLst>
          </p:cNvPr>
          <p:cNvCxnSpPr>
            <a:cxnSpLocks noChangeShapeType="1"/>
          </p:cNvCxnSpPr>
          <p:nvPr/>
        </p:nvCxnSpPr>
        <p:spPr bwMode="auto">
          <a:xfrm>
            <a:off x="9288464" y="37592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1" name="Straight Connector 827">
            <a:extLst>
              <a:ext uri="{FF2B5EF4-FFF2-40B4-BE49-F238E27FC236}">
                <a16:creationId xmlns:a16="http://schemas.microsoft.com/office/drawing/2014/main" id="{4347D6A5-09AC-4103-9648-C9D9A4F258D0}"/>
              </a:ext>
            </a:extLst>
          </p:cNvPr>
          <p:cNvCxnSpPr>
            <a:cxnSpLocks noChangeShapeType="1"/>
          </p:cNvCxnSpPr>
          <p:nvPr/>
        </p:nvCxnSpPr>
        <p:spPr bwMode="auto">
          <a:xfrm>
            <a:off x="9288464" y="37449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2" name="Straight Connector 828">
            <a:extLst>
              <a:ext uri="{FF2B5EF4-FFF2-40B4-BE49-F238E27FC236}">
                <a16:creationId xmlns:a16="http://schemas.microsoft.com/office/drawing/2014/main" id="{C68A5394-965B-4119-8445-5EB155AD00A5}"/>
              </a:ext>
            </a:extLst>
          </p:cNvPr>
          <p:cNvCxnSpPr>
            <a:cxnSpLocks noChangeShapeType="1"/>
          </p:cNvCxnSpPr>
          <p:nvPr/>
        </p:nvCxnSpPr>
        <p:spPr bwMode="auto">
          <a:xfrm>
            <a:off x="9296402" y="36083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3" name="Straight Connector 829">
            <a:extLst>
              <a:ext uri="{FF2B5EF4-FFF2-40B4-BE49-F238E27FC236}">
                <a16:creationId xmlns:a16="http://schemas.microsoft.com/office/drawing/2014/main" id="{5F451E52-D9E7-4CE7-888F-367D2360339C}"/>
              </a:ext>
            </a:extLst>
          </p:cNvPr>
          <p:cNvCxnSpPr>
            <a:cxnSpLocks noChangeShapeType="1"/>
          </p:cNvCxnSpPr>
          <p:nvPr/>
        </p:nvCxnSpPr>
        <p:spPr bwMode="auto">
          <a:xfrm>
            <a:off x="9304339" y="34385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4" name="Straight Connector 830">
            <a:extLst>
              <a:ext uri="{FF2B5EF4-FFF2-40B4-BE49-F238E27FC236}">
                <a16:creationId xmlns:a16="http://schemas.microsoft.com/office/drawing/2014/main" id="{81CFDB07-9D89-49B6-BB97-CE0E2E0F6F38}"/>
              </a:ext>
            </a:extLst>
          </p:cNvPr>
          <p:cNvCxnSpPr>
            <a:cxnSpLocks noChangeShapeType="1"/>
          </p:cNvCxnSpPr>
          <p:nvPr/>
        </p:nvCxnSpPr>
        <p:spPr bwMode="auto">
          <a:xfrm>
            <a:off x="9301164" y="34782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5" name="Straight Connector 831">
            <a:extLst>
              <a:ext uri="{FF2B5EF4-FFF2-40B4-BE49-F238E27FC236}">
                <a16:creationId xmlns:a16="http://schemas.microsoft.com/office/drawing/2014/main" id="{753E5D54-3EAD-4698-B09B-7686D562DFAE}"/>
              </a:ext>
            </a:extLst>
          </p:cNvPr>
          <p:cNvCxnSpPr>
            <a:cxnSpLocks noChangeShapeType="1"/>
          </p:cNvCxnSpPr>
          <p:nvPr/>
        </p:nvCxnSpPr>
        <p:spPr bwMode="auto">
          <a:xfrm>
            <a:off x="9301164" y="35242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6" name="Straight Connector 832">
            <a:extLst>
              <a:ext uri="{FF2B5EF4-FFF2-40B4-BE49-F238E27FC236}">
                <a16:creationId xmlns:a16="http://schemas.microsoft.com/office/drawing/2014/main" id="{2AB8E038-6066-4DC8-BE25-53AD9321B9C8}"/>
              </a:ext>
            </a:extLst>
          </p:cNvPr>
          <p:cNvCxnSpPr>
            <a:cxnSpLocks noChangeShapeType="1"/>
          </p:cNvCxnSpPr>
          <p:nvPr/>
        </p:nvCxnSpPr>
        <p:spPr bwMode="auto">
          <a:xfrm>
            <a:off x="9296402" y="35496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7" name="Straight Connector 833">
            <a:extLst>
              <a:ext uri="{FF2B5EF4-FFF2-40B4-BE49-F238E27FC236}">
                <a16:creationId xmlns:a16="http://schemas.microsoft.com/office/drawing/2014/main" id="{FB7EF102-A96B-4453-93F0-7DEBD049521A}"/>
              </a:ext>
            </a:extLst>
          </p:cNvPr>
          <p:cNvCxnSpPr>
            <a:cxnSpLocks noChangeShapeType="1"/>
          </p:cNvCxnSpPr>
          <p:nvPr/>
        </p:nvCxnSpPr>
        <p:spPr bwMode="auto">
          <a:xfrm>
            <a:off x="9297989" y="35893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8" name="Straight Connector 834">
            <a:extLst>
              <a:ext uri="{FF2B5EF4-FFF2-40B4-BE49-F238E27FC236}">
                <a16:creationId xmlns:a16="http://schemas.microsoft.com/office/drawing/2014/main" id="{76E9CFA5-0A61-4A9E-97EF-85373237CE3B}"/>
              </a:ext>
            </a:extLst>
          </p:cNvPr>
          <p:cNvCxnSpPr>
            <a:cxnSpLocks noChangeShapeType="1"/>
          </p:cNvCxnSpPr>
          <p:nvPr/>
        </p:nvCxnSpPr>
        <p:spPr bwMode="auto">
          <a:xfrm>
            <a:off x="9299577" y="35020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19" name="Straight Connector 835">
            <a:extLst>
              <a:ext uri="{FF2B5EF4-FFF2-40B4-BE49-F238E27FC236}">
                <a16:creationId xmlns:a16="http://schemas.microsoft.com/office/drawing/2014/main" id="{120313CD-9E93-4F61-A3DC-72384E2035D3}"/>
              </a:ext>
            </a:extLst>
          </p:cNvPr>
          <p:cNvCxnSpPr>
            <a:cxnSpLocks noChangeShapeType="1"/>
          </p:cNvCxnSpPr>
          <p:nvPr/>
        </p:nvCxnSpPr>
        <p:spPr bwMode="auto">
          <a:xfrm>
            <a:off x="9307514" y="36687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0" name="Straight Connector 836">
            <a:extLst>
              <a:ext uri="{FF2B5EF4-FFF2-40B4-BE49-F238E27FC236}">
                <a16:creationId xmlns:a16="http://schemas.microsoft.com/office/drawing/2014/main" id="{361BE174-C304-48AB-8E6C-B792CD9FD6A0}"/>
              </a:ext>
            </a:extLst>
          </p:cNvPr>
          <p:cNvCxnSpPr>
            <a:cxnSpLocks noChangeShapeType="1"/>
          </p:cNvCxnSpPr>
          <p:nvPr/>
        </p:nvCxnSpPr>
        <p:spPr bwMode="auto">
          <a:xfrm>
            <a:off x="9293226" y="36957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1" name="Straight Connector 837">
            <a:extLst>
              <a:ext uri="{FF2B5EF4-FFF2-40B4-BE49-F238E27FC236}">
                <a16:creationId xmlns:a16="http://schemas.microsoft.com/office/drawing/2014/main" id="{20815287-8D15-4ACE-8432-AFD07CBA5680}"/>
              </a:ext>
            </a:extLst>
          </p:cNvPr>
          <p:cNvCxnSpPr>
            <a:cxnSpLocks noChangeShapeType="1"/>
          </p:cNvCxnSpPr>
          <p:nvPr/>
        </p:nvCxnSpPr>
        <p:spPr bwMode="auto">
          <a:xfrm>
            <a:off x="9293226" y="3714750"/>
            <a:ext cx="55562"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34122" name="Straight Connector 839">
            <a:extLst>
              <a:ext uri="{FF2B5EF4-FFF2-40B4-BE49-F238E27FC236}">
                <a16:creationId xmlns:a16="http://schemas.microsoft.com/office/drawing/2014/main" id="{246C11A6-1FAF-4CB9-94DB-A61683ED93A3}"/>
              </a:ext>
            </a:extLst>
          </p:cNvPr>
          <p:cNvCxnSpPr>
            <a:cxnSpLocks noChangeShapeType="1"/>
          </p:cNvCxnSpPr>
          <p:nvPr/>
        </p:nvCxnSpPr>
        <p:spPr bwMode="auto">
          <a:xfrm>
            <a:off x="9678989" y="37242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3" name="Straight Connector 840">
            <a:extLst>
              <a:ext uri="{FF2B5EF4-FFF2-40B4-BE49-F238E27FC236}">
                <a16:creationId xmlns:a16="http://schemas.microsoft.com/office/drawing/2014/main" id="{05591392-3CA6-49D9-BA89-7EF090CB3AF7}"/>
              </a:ext>
            </a:extLst>
          </p:cNvPr>
          <p:cNvCxnSpPr>
            <a:cxnSpLocks noChangeShapeType="1"/>
          </p:cNvCxnSpPr>
          <p:nvPr/>
        </p:nvCxnSpPr>
        <p:spPr bwMode="auto">
          <a:xfrm>
            <a:off x="9678989" y="39560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4" name="Straight Connector 841">
            <a:extLst>
              <a:ext uri="{FF2B5EF4-FFF2-40B4-BE49-F238E27FC236}">
                <a16:creationId xmlns:a16="http://schemas.microsoft.com/office/drawing/2014/main" id="{CEAD29AF-2553-47FD-875E-903CD6B13F35}"/>
              </a:ext>
            </a:extLst>
          </p:cNvPr>
          <p:cNvCxnSpPr>
            <a:cxnSpLocks noChangeShapeType="1"/>
          </p:cNvCxnSpPr>
          <p:nvPr/>
        </p:nvCxnSpPr>
        <p:spPr bwMode="auto">
          <a:xfrm>
            <a:off x="9674227" y="39735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5" name="Straight Connector 842">
            <a:extLst>
              <a:ext uri="{FF2B5EF4-FFF2-40B4-BE49-F238E27FC236}">
                <a16:creationId xmlns:a16="http://schemas.microsoft.com/office/drawing/2014/main" id="{AC7E1084-09B4-4663-97D4-DC31891DCA0B}"/>
              </a:ext>
            </a:extLst>
          </p:cNvPr>
          <p:cNvCxnSpPr>
            <a:cxnSpLocks noChangeShapeType="1"/>
          </p:cNvCxnSpPr>
          <p:nvPr/>
        </p:nvCxnSpPr>
        <p:spPr bwMode="auto">
          <a:xfrm>
            <a:off x="9672639" y="39782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6" name="Straight Connector 843">
            <a:extLst>
              <a:ext uri="{FF2B5EF4-FFF2-40B4-BE49-F238E27FC236}">
                <a16:creationId xmlns:a16="http://schemas.microsoft.com/office/drawing/2014/main" id="{07061333-EC5B-46CC-B7CE-B52D0351C9DB}"/>
              </a:ext>
            </a:extLst>
          </p:cNvPr>
          <p:cNvCxnSpPr>
            <a:cxnSpLocks noChangeShapeType="1"/>
          </p:cNvCxnSpPr>
          <p:nvPr/>
        </p:nvCxnSpPr>
        <p:spPr bwMode="auto">
          <a:xfrm>
            <a:off x="9666289" y="39957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7" name="Straight Connector 844">
            <a:extLst>
              <a:ext uri="{FF2B5EF4-FFF2-40B4-BE49-F238E27FC236}">
                <a16:creationId xmlns:a16="http://schemas.microsoft.com/office/drawing/2014/main" id="{3A6544CB-FD66-4A14-B24A-86E4EE683825}"/>
              </a:ext>
            </a:extLst>
          </p:cNvPr>
          <p:cNvCxnSpPr>
            <a:cxnSpLocks noChangeShapeType="1"/>
          </p:cNvCxnSpPr>
          <p:nvPr/>
        </p:nvCxnSpPr>
        <p:spPr bwMode="auto">
          <a:xfrm>
            <a:off x="9656764" y="40370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8" name="Straight Connector 845">
            <a:extLst>
              <a:ext uri="{FF2B5EF4-FFF2-40B4-BE49-F238E27FC236}">
                <a16:creationId xmlns:a16="http://schemas.microsoft.com/office/drawing/2014/main" id="{B5483D94-8A26-4430-8291-93F1D70090AB}"/>
              </a:ext>
            </a:extLst>
          </p:cNvPr>
          <p:cNvCxnSpPr>
            <a:cxnSpLocks noChangeShapeType="1"/>
          </p:cNvCxnSpPr>
          <p:nvPr/>
        </p:nvCxnSpPr>
        <p:spPr bwMode="auto">
          <a:xfrm>
            <a:off x="9650414" y="40544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29" name="Straight Connector 846">
            <a:extLst>
              <a:ext uri="{FF2B5EF4-FFF2-40B4-BE49-F238E27FC236}">
                <a16:creationId xmlns:a16="http://schemas.microsoft.com/office/drawing/2014/main" id="{3E338ED5-2509-4C51-AB03-7218236D1B44}"/>
              </a:ext>
            </a:extLst>
          </p:cNvPr>
          <p:cNvCxnSpPr>
            <a:cxnSpLocks noChangeShapeType="1"/>
          </p:cNvCxnSpPr>
          <p:nvPr/>
        </p:nvCxnSpPr>
        <p:spPr bwMode="auto">
          <a:xfrm>
            <a:off x="9639301" y="40751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0" name="Straight Connector 847">
            <a:extLst>
              <a:ext uri="{FF2B5EF4-FFF2-40B4-BE49-F238E27FC236}">
                <a16:creationId xmlns:a16="http://schemas.microsoft.com/office/drawing/2014/main" id="{D1DA2D24-88E4-47D8-8C0A-5E03F2745749}"/>
              </a:ext>
            </a:extLst>
          </p:cNvPr>
          <p:cNvCxnSpPr>
            <a:cxnSpLocks noChangeShapeType="1"/>
          </p:cNvCxnSpPr>
          <p:nvPr/>
        </p:nvCxnSpPr>
        <p:spPr bwMode="auto">
          <a:xfrm>
            <a:off x="9632951" y="40925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1" name="Straight Connector 848">
            <a:extLst>
              <a:ext uri="{FF2B5EF4-FFF2-40B4-BE49-F238E27FC236}">
                <a16:creationId xmlns:a16="http://schemas.microsoft.com/office/drawing/2014/main" id="{BC846211-0D4B-45EE-9AB6-E6F8353EC98E}"/>
              </a:ext>
            </a:extLst>
          </p:cNvPr>
          <p:cNvCxnSpPr>
            <a:cxnSpLocks noChangeShapeType="1"/>
          </p:cNvCxnSpPr>
          <p:nvPr/>
        </p:nvCxnSpPr>
        <p:spPr bwMode="auto">
          <a:xfrm>
            <a:off x="9610726" y="40862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2" name="Straight Connector 849">
            <a:extLst>
              <a:ext uri="{FF2B5EF4-FFF2-40B4-BE49-F238E27FC236}">
                <a16:creationId xmlns:a16="http://schemas.microsoft.com/office/drawing/2014/main" id="{01C50B39-47BE-425A-B637-9AE065BAA177}"/>
              </a:ext>
            </a:extLst>
          </p:cNvPr>
          <p:cNvCxnSpPr>
            <a:cxnSpLocks noChangeShapeType="1"/>
          </p:cNvCxnSpPr>
          <p:nvPr/>
        </p:nvCxnSpPr>
        <p:spPr bwMode="auto">
          <a:xfrm>
            <a:off x="9605964" y="41036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3" name="Straight Connector 850">
            <a:extLst>
              <a:ext uri="{FF2B5EF4-FFF2-40B4-BE49-F238E27FC236}">
                <a16:creationId xmlns:a16="http://schemas.microsoft.com/office/drawing/2014/main" id="{0A10F0FD-1E1B-41B7-9144-9B2CC6EF798A}"/>
              </a:ext>
            </a:extLst>
          </p:cNvPr>
          <p:cNvCxnSpPr>
            <a:cxnSpLocks noChangeShapeType="1"/>
          </p:cNvCxnSpPr>
          <p:nvPr/>
        </p:nvCxnSpPr>
        <p:spPr bwMode="auto">
          <a:xfrm>
            <a:off x="9583739" y="40973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4" name="Straight Connector 851">
            <a:extLst>
              <a:ext uri="{FF2B5EF4-FFF2-40B4-BE49-F238E27FC236}">
                <a16:creationId xmlns:a16="http://schemas.microsoft.com/office/drawing/2014/main" id="{3DE56C35-4773-4F3D-8A77-DA55859FBCE6}"/>
              </a:ext>
            </a:extLst>
          </p:cNvPr>
          <p:cNvCxnSpPr>
            <a:cxnSpLocks noChangeShapeType="1"/>
          </p:cNvCxnSpPr>
          <p:nvPr/>
        </p:nvCxnSpPr>
        <p:spPr bwMode="auto">
          <a:xfrm>
            <a:off x="9577389" y="41148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5" name="Straight Connector 852">
            <a:extLst>
              <a:ext uri="{FF2B5EF4-FFF2-40B4-BE49-F238E27FC236}">
                <a16:creationId xmlns:a16="http://schemas.microsoft.com/office/drawing/2014/main" id="{60645F47-E29A-41E1-9F17-C43704450C03}"/>
              </a:ext>
            </a:extLst>
          </p:cNvPr>
          <p:cNvCxnSpPr>
            <a:cxnSpLocks noChangeShapeType="1"/>
          </p:cNvCxnSpPr>
          <p:nvPr/>
        </p:nvCxnSpPr>
        <p:spPr bwMode="auto">
          <a:xfrm>
            <a:off x="9556751" y="41275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6" name="Straight Connector 853">
            <a:extLst>
              <a:ext uri="{FF2B5EF4-FFF2-40B4-BE49-F238E27FC236}">
                <a16:creationId xmlns:a16="http://schemas.microsoft.com/office/drawing/2014/main" id="{0679EB0C-C990-4AF1-BBD4-20CAABF32D27}"/>
              </a:ext>
            </a:extLst>
          </p:cNvPr>
          <p:cNvCxnSpPr>
            <a:cxnSpLocks noChangeShapeType="1"/>
          </p:cNvCxnSpPr>
          <p:nvPr/>
        </p:nvCxnSpPr>
        <p:spPr bwMode="auto">
          <a:xfrm>
            <a:off x="9551989" y="41449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7" name="Straight Connector 854">
            <a:extLst>
              <a:ext uri="{FF2B5EF4-FFF2-40B4-BE49-F238E27FC236}">
                <a16:creationId xmlns:a16="http://schemas.microsoft.com/office/drawing/2014/main" id="{2B241DAA-5CE4-40E2-A902-736C47988637}"/>
              </a:ext>
            </a:extLst>
          </p:cNvPr>
          <p:cNvCxnSpPr>
            <a:cxnSpLocks noChangeShapeType="1"/>
          </p:cNvCxnSpPr>
          <p:nvPr/>
        </p:nvCxnSpPr>
        <p:spPr bwMode="auto">
          <a:xfrm>
            <a:off x="9528176" y="41497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8" name="Straight Connector 855">
            <a:extLst>
              <a:ext uri="{FF2B5EF4-FFF2-40B4-BE49-F238E27FC236}">
                <a16:creationId xmlns:a16="http://schemas.microsoft.com/office/drawing/2014/main" id="{7F37E2AF-8E60-4F42-A374-5CB75B6768C4}"/>
              </a:ext>
            </a:extLst>
          </p:cNvPr>
          <p:cNvCxnSpPr>
            <a:cxnSpLocks noChangeShapeType="1"/>
          </p:cNvCxnSpPr>
          <p:nvPr/>
        </p:nvCxnSpPr>
        <p:spPr bwMode="auto">
          <a:xfrm>
            <a:off x="9521826" y="41671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39" name="Straight Connector 856">
            <a:extLst>
              <a:ext uri="{FF2B5EF4-FFF2-40B4-BE49-F238E27FC236}">
                <a16:creationId xmlns:a16="http://schemas.microsoft.com/office/drawing/2014/main" id="{2AF8E3D6-2EA4-4BCD-9148-715E7F03816E}"/>
              </a:ext>
            </a:extLst>
          </p:cNvPr>
          <p:cNvCxnSpPr>
            <a:cxnSpLocks noChangeShapeType="1"/>
          </p:cNvCxnSpPr>
          <p:nvPr/>
        </p:nvCxnSpPr>
        <p:spPr bwMode="auto">
          <a:xfrm>
            <a:off x="9501189" y="41703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0" name="Straight Connector 857">
            <a:extLst>
              <a:ext uri="{FF2B5EF4-FFF2-40B4-BE49-F238E27FC236}">
                <a16:creationId xmlns:a16="http://schemas.microsoft.com/office/drawing/2014/main" id="{76D9EAB1-EF8C-444E-9008-97C2703CEABB}"/>
              </a:ext>
            </a:extLst>
          </p:cNvPr>
          <p:cNvCxnSpPr>
            <a:cxnSpLocks noChangeShapeType="1"/>
          </p:cNvCxnSpPr>
          <p:nvPr/>
        </p:nvCxnSpPr>
        <p:spPr bwMode="auto">
          <a:xfrm>
            <a:off x="9494839" y="41878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1" name="Straight Connector 858">
            <a:extLst>
              <a:ext uri="{FF2B5EF4-FFF2-40B4-BE49-F238E27FC236}">
                <a16:creationId xmlns:a16="http://schemas.microsoft.com/office/drawing/2014/main" id="{25A8F4BB-0765-4291-90A3-3993215F0D6D}"/>
              </a:ext>
            </a:extLst>
          </p:cNvPr>
          <p:cNvCxnSpPr>
            <a:cxnSpLocks noChangeShapeType="1"/>
          </p:cNvCxnSpPr>
          <p:nvPr/>
        </p:nvCxnSpPr>
        <p:spPr bwMode="auto">
          <a:xfrm>
            <a:off x="9478964" y="41989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2" name="Straight Connector 859">
            <a:extLst>
              <a:ext uri="{FF2B5EF4-FFF2-40B4-BE49-F238E27FC236}">
                <a16:creationId xmlns:a16="http://schemas.microsoft.com/office/drawing/2014/main" id="{87100775-F550-45B2-8455-0BAC8B4B61F7}"/>
              </a:ext>
            </a:extLst>
          </p:cNvPr>
          <p:cNvCxnSpPr>
            <a:cxnSpLocks noChangeShapeType="1"/>
          </p:cNvCxnSpPr>
          <p:nvPr/>
        </p:nvCxnSpPr>
        <p:spPr bwMode="auto">
          <a:xfrm>
            <a:off x="9472614" y="4216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3" name="Straight Connector 860">
            <a:extLst>
              <a:ext uri="{FF2B5EF4-FFF2-40B4-BE49-F238E27FC236}">
                <a16:creationId xmlns:a16="http://schemas.microsoft.com/office/drawing/2014/main" id="{1560692E-EC2E-4429-9BEE-0044DE4A7CAA}"/>
              </a:ext>
            </a:extLst>
          </p:cNvPr>
          <p:cNvCxnSpPr>
            <a:cxnSpLocks noChangeShapeType="1"/>
          </p:cNvCxnSpPr>
          <p:nvPr/>
        </p:nvCxnSpPr>
        <p:spPr bwMode="auto">
          <a:xfrm>
            <a:off x="9463089" y="42291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4" name="Straight Connector 861">
            <a:extLst>
              <a:ext uri="{FF2B5EF4-FFF2-40B4-BE49-F238E27FC236}">
                <a16:creationId xmlns:a16="http://schemas.microsoft.com/office/drawing/2014/main" id="{1E563351-8328-48EA-BB79-CDBAF35950A9}"/>
              </a:ext>
            </a:extLst>
          </p:cNvPr>
          <p:cNvCxnSpPr>
            <a:cxnSpLocks noChangeShapeType="1"/>
          </p:cNvCxnSpPr>
          <p:nvPr/>
        </p:nvCxnSpPr>
        <p:spPr bwMode="auto">
          <a:xfrm>
            <a:off x="9456739" y="42465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5" name="Straight Connector 862">
            <a:extLst>
              <a:ext uri="{FF2B5EF4-FFF2-40B4-BE49-F238E27FC236}">
                <a16:creationId xmlns:a16="http://schemas.microsoft.com/office/drawing/2014/main" id="{50F8E941-94FE-434F-A16E-4DAB61B649B2}"/>
              </a:ext>
            </a:extLst>
          </p:cNvPr>
          <p:cNvCxnSpPr>
            <a:cxnSpLocks noChangeShapeType="1"/>
          </p:cNvCxnSpPr>
          <p:nvPr/>
        </p:nvCxnSpPr>
        <p:spPr bwMode="auto">
          <a:xfrm>
            <a:off x="9463089" y="42354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6" name="Straight Connector 863">
            <a:extLst>
              <a:ext uri="{FF2B5EF4-FFF2-40B4-BE49-F238E27FC236}">
                <a16:creationId xmlns:a16="http://schemas.microsoft.com/office/drawing/2014/main" id="{B145C868-71AB-4E40-92AC-D4FE20CFE473}"/>
              </a:ext>
            </a:extLst>
          </p:cNvPr>
          <p:cNvCxnSpPr>
            <a:cxnSpLocks noChangeShapeType="1"/>
          </p:cNvCxnSpPr>
          <p:nvPr/>
        </p:nvCxnSpPr>
        <p:spPr bwMode="auto">
          <a:xfrm>
            <a:off x="9456739" y="42529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7" name="Straight Connector 864">
            <a:extLst>
              <a:ext uri="{FF2B5EF4-FFF2-40B4-BE49-F238E27FC236}">
                <a16:creationId xmlns:a16="http://schemas.microsoft.com/office/drawing/2014/main" id="{B47812D4-2FBD-4B0A-AFF5-D278069B8364}"/>
              </a:ext>
            </a:extLst>
          </p:cNvPr>
          <p:cNvCxnSpPr>
            <a:cxnSpLocks noChangeShapeType="1"/>
          </p:cNvCxnSpPr>
          <p:nvPr/>
        </p:nvCxnSpPr>
        <p:spPr bwMode="auto">
          <a:xfrm>
            <a:off x="9448801" y="43275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8" name="Straight Connector 865">
            <a:extLst>
              <a:ext uri="{FF2B5EF4-FFF2-40B4-BE49-F238E27FC236}">
                <a16:creationId xmlns:a16="http://schemas.microsoft.com/office/drawing/2014/main" id="{D966E8AD-B86E-46E5-A6FE-E45645E47E23}"/>
              </a:ext>
            </a:extLst>
          </p:cNvPr>
          <p:cNvCxnSpPr>
            <a:cxnSpLocks noChangeShapeType="1"/>
          </p:cNvCxnSpPr>
          <p:nvPr/>
        </p:nvCxnSpPr>
        <p:spPr bwMode="auto">
          <a:xfrm>
            <a:off x="9448801" y="42894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49" name="Straight Connector 867">
            <a:extLst>
              <a:ext uri="{FF2B5EF4-FFF2-40B4-BE49-F238E27FC236}">
                <a16:creationId xmlns:a16="http://schemas.microsoft.com/office/drawing/2014/main" id="{9B851EF4-3A88-4D2E-9B2D-49ED6F04CAC9}"/>
              </a:ext>
            </a:extLst>
          </p:cNvPr>
          <p:cNvCxnSpPr>
            <a:cxnSpLocks noChangeShapeType="1"/>
          </p:cNvCxnSpPr>
          <p:nvPr/>
        </p:nvCxnSpPr>
        <p:spPr bwMode="auto">
          <a:xfrm>
            <a:off x="10266364" y="39385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0" name="Straight Connector 868">
            <a:extLst>
              <a:ext uri="{FF2B5EF4-FFF2-40B4-BE49-F238E27FC236}">
                <a16:creationId xmlns:a16="http://schemas.microsoft.com/office/drawing/2014/main" id="{A04CA822-88EF-4680-8C89-2E4D702F647A}"/>
              </a:ext>
            </a:extLst>
          </p:cNvPr>
          <p:cNvCxnSpPr>
            <a:cxnSpLocks noChangeShapeType="1"/>
          </p:cNvCxnSpPr>
          <p:nvPr/>
        </p:nvCxnSpPr>
        <p:spPr bwMode="auto">
          <a:xfrm>
            <a:off x="10261602" y="39560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1" name="Straight Connector 869">
            <a:extLst>
              <a:ext uri="{FF2B5EF4-FFF2-40B4-BE49-F238E27FC236}">
                <a16:creationId xmlns:a16="http://schemas.microsoft.com/office/drawing/2014/main" id="{6CFC39CD-90DD-4B43-96DF-6CB1850024CB}"/>
              </a:ext>
            </a:extLst>
          </p:cNvPr>
          <p:cNvCxnSpPr>
            <a:cxnSpLocks noChangeShapeType="1"/>
          </p:cNvCxnSpPr>
          <p:nvPr/>
        </p:nvCxnSpPr>
        <p:spPr bwMode="auto">
          <a:xfrm>
            <a:off x="10245726" y="39624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2" name="Straight Connector 870">
            <a:extLst>
              <a:ext uri="{FF2B5EF4-FFF2-40B4-BE49-F238E27FC236}">
                <a16:creationId xmlns:a16="http://schemas.microsoft.com/office/drawing/2014/main" id="{8AC611BB-21FC-4AC9-9633-75BFABAEB226}"/>
              </a:ext>
            </a:extLst>
          </p:cNvPr>
          <p:cNvCxnSpPr>
            <a:cxnSpLocks noChangeShapeType="1"/>
          </p:cNvCxnSpPr>
          <p:nvPr/>
        </p:nvCxnSpPr>
        <p:spPr bwMode="auto">
          <a:xfrm>
            <a:off x="10240964" y="39798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3" name="Straight Connector 871">
            <a:extLst>
              <a:ext uri="{FF2B5EF4-FFF2-40B4-BE49-F238E27FC236}">
                <a16:creationId xmlns:a16="http://schemas.microsoft.com/office/drawing/2014/main" id="{B4DC3A82-96F4-4C3B-94BC-C2B4DA4B4E3C}"/>
              </a:ext>
            </a:extLst>
          </p:cNvPr>
          <p:cNvCxnSpPr>
            <a:cxnSpLocks noChangeShapeType="1"/>
          </p:cNvCxnSpPr>
          <p:nvPr/>
        </p:nvCxnSpPr>
        <p:spPr bwMode="auto">
          <a:xfrm>
            <a:off x="10231439" y="39941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4" name="Straight Connector 872">
            <a:extLst>
              <a:ext uri="{FF2B5EF4-FFF2-40B4-BE49-F238E27FC236}">
                <a16:creationId xmlns:a16="http://schemas.microsoft.com/office/drawing/2014/main" id="{8BE5C01E-D0BC-4116-9E01-35A660C8BAF5}"/>
              </a:ext>
            </a:extLst>
          </p:cNvPr>
          <p:cNvCxnSpPr>
            <a:cxnSpLocks noChangeShapeType="1"/>
          </p:cNvCxnSpPr>
          <p:nvPr/>
        </p:nvCxnSpPr>
        <p:spPr bwMode="auto">
          <a:xfrm>
            <a:off x="10226677" y="40116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5" name="Straight Connector 873">
            <a:extLst>
              <a:ext uri="{FF2B5EF4-FFF2-40B4-BE49-F238E27FC236}">
                <a16:creationId xmlns:a16="http://schemas.microsoft.com/office/drawing/2014/main" id="{121FD739-15AF-4C51-BA5C-64061CB4426F}"/>
              </a:ext>
            </a:extLst>
          </p:cNvPr>
          <p:cNvCxnSpPr>
            <a:cxnSpLocks noChangeShapeType="1"/>
          </p:cNvCxnSpPr>
          <p:nvPr/>
        </p:nvCxnSpPr>
        <p:spPr bwMode="auto">
          <a:xfrm>
            <a:off x="10210801" y="40195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6" name="Straight Connector 874">
            <a:extLst>
              <a:ext uri="{FF2B5EF4-FFF2-40B4-BE49-F238E27FC236}">
                <a16:creationId xmlns:a16="http://schemas.microsoft.com/office/drawing/2014/main" id="{70B8EEC0-3E38-4918-B745-F39D91A53EC1}"/>
              </a:ext>
            </a:extLst>
          </p:cNvPr>
          <p:cNvCxnSpPr>
            <a:cxnSpLocks noChangeShapeType="1"/>
          </p:cNvCxnSpPr>
          <p:nvPr/>
        </p:nvCxnSpPr>
        <p:spPr bwMode="auto">
          <a:xfrm>
            <a:off x="10206039" y="40370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7" name="Straight Connector 875">
            <a:extLst>
              <a:ext uri="{FF2B5EF4-FFF2-40B4-BE49-F238E27FC236}">
                <a16:creationId xmlns:a16="http://schemas.microsoft.com/office/drawing/2014/main" id="{E9979711-1908-4D1D-AF8B-4503FCB2DC45}"/>
              </a:ext>
            </a:extLst>
          </p:cNvPr>
          <p:cNvCxnSpPr>
            <a:cxnSpLocks noChangeShapeType="1"/>
          </p:cNvCxnSpPr>
          <p:nvPr/>
        </p:nvCxnSpPr>
        <p:spPr bwMode="auto">
          <a:xfrm>
            <a:off x="10204451" y="40401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8" name="Straight Connector 876">
            <a:extLst>
              <a:ext uri="{FF2B5EF4-FFF2-40B4-BE49-F238E27FC236}">
                <a16:creationId xmlns:a16="http://schemas.microsoft.com/office/drawing/2014/main" id="{F0BFBD9D-F29B-485D-B9DB-72165FFA1042}"/>
              </a:ext>
            </a:extLst>
          </p:cNvPr>
          <p:cNvCxnSpPr>
            <a:cxnSpLocks noChangeShapeType="1"/>
          </p:cNvCxnSpPr>
          <p:nvPr/>
        </p:nvCxnSpPr>
        <p:spPr bwMode="auto">
          <a:xfrm>
            <a:off x="10198101" y="40576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59" name="Straight Connector 877">
            <a:extLst>
              <a:ext uri="{FF2B5EF4-FFF2-40B4-BE49-F238E27FC236}">
                <a16:creationId xmlns:a16="http://schemas.microsoft.com/office/drawing/2014/main" id="{E01D9705-E011-433D-B391-C38C6856714D}"/>
              </a:ext>
            </a:extLst>
          </p:cNvPr>
          <p:cNvCxnSpPr>
            <a:cxnSpLocks noChangeShapeType="1"/>
          </p:cNvCxnSpPr>
          <p:nvPr/>
        </p:nvCxnSpPr>
        <p:spPr bwMode="auto">
          <a:xfrm>
            <a:off x="10190164" y="40576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0" name="Straight Connector 878">
            <a:extLst>
              <a:ext uri="{FF2B5EF4-FFF2-40B4-BE49-F238E27FC236}">
                <a16:creationId xmlns:a16="http://schemas.microsoft.com/office/drawing/2014/main" id="{4F47583F-3795-4FC7-93C7-B117221DC1B3}"/>
              </a:ext>
            </a:extLst>
          </p:cNvPr>
          <p:cNvCxnSpPr>
            <a:cxnSpLocks noChangeShapeType="1"/>
          </p:cNvCxnSpPr>
          <p:nvPr/>
        </p:nvCxnSpPr>
        <p:spPr bwMode="auto">
          <a:xfrm>
            <a:off x="10183814" y="40751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1" name="Straight Connector 879">
            <a:extLst>
              <a:ext uri="{FF2B5EF4-FFF2-40B4-BE49-F238E27FC236}">
                <a16:creationId xmlns:a16="http://schemas.microsoft.com/office/drawing/2014/main" id="{00AC7835-689B-4215-8998-431F131C8DC4}"/>
              </a:ext>
            </a:extLst>
          </p:cNvPr>
          <p:cNvCxnSpPr>
            <a:cxnSpLocks noChangeShapeType="1"/>
          </p:cNvCxnSpPr>
          <p:nvPr/>
        </p:nvCxnSpPr>
        <p:spPr bwMode="auto">
          <a:xfrm>
            <a:off x="10183814" y="40846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2" name="Straight Connector 880">
            <a:extLst>
              <a:ext uri="{FF2B5EF4-FFF2-40B4-BE49-F238E27FC236}">
                <a16:creationId xmlns:a16="http://schemas.microsoft.com/office/drawing/2014/main" id="{DEC8987D-ED3F-45E5-85C5-C244F986AC0E}"/>
              </a:ext>
            </a:extLst>
          </p:cNvPr>
          <p:cNvCxnSpPr>
            <a:cxnSpLocks noChangeShapeType="1"/>
          </p:cNvCxnSpPr>
          <p:nvPr/>
        </p:nvCxnSpPr>
        <p:spPr bwMode="auto">
          <a:xfrm>
            <a:off x="10177464" y="41021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3" name="Straight Connector 881">
            <a:extLst>
              <a:ext uri="{FF2B5EF4-FFF2-40B4-BE49-F238E27FC236}">
                <a16:creationId xmlns:a16="http://schemas.microsoft.com/office/drawing/2014/main" id="{F6C8ED38-D94E-4A7E-9300-A8CF09FF2285}"/>
              </a:ext>
            </a:extLst>
          </p:cNvPr>
          <p:cNvCxnSpPr>
            <a:cxnSpLocks noChangeShapeType="1"/>
          </p:cNvCxnSpPr>
          <p:nvPr/>
        </p:nvCxnSpPr>
        <p:spPr bwMode="auto">
          <a:xfrm>
            <a:off x="10156826" y="41100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4" name="Straight Connector 882">
            <a:extLst>
              <a:ext uri="{FF2B5EF4-FFF2-40B4-BE49-F238E27FC236}">
                <a16:creationId xmlns:a16="http://schemas.microsoft.com/office/drawing/2014/main" id="{3E377246-45AB-49B0-B199-B9211CD7B9AF}"/>
              </a:ext>
            </a:extLst>
          </p:cNvPr>
          <p:cNvCxnSpPr>
            <a:cxnSpLocks noChangeShapeType="1"/>
          </p:cNvCxnSpPr>
          <p:nvPr/>
        </p:nvCxnSpPr>
        <p:spPr bwMode="auto">
          <a:xfrm>
            <a:off x="10150476" y="41275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5" name="Straight Connector 883">
            <a:extLst>
              <a:ext uri="{FF2B5EF4-FFF2-40B4-BE49-F238E27FC236}">
                <a16:creationId xmlns:a16="http://schemas.microsoft.com/office/drawing/2014/main" id="{B52B3954-E397-42A6-8EEE-3EA5ABF9ED6D}"/>
              </a:ext>
            </a:extLst>
          </p:cNvPr>
          <p:cNvCxnSpPr>
            <a:cxnSpLocks noChangeShapeType="1"/>
          </p:cNvCxnSpPr>
          <p:nvPr/>
        </p:nvCxnSpPr>
        <p:spPr bwMode="auto">
          <a:xfrm>
            <a:off x="10155239" y="41275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6" name="Straight Connector 884">
            <a:extLst>
              <a:ext uri="{FF2B5EF4-FFF2-40B4-BE49-F238E27FC236}">
                <a16:creationId xmlns:a16="http://schemas.microsoft.com/office/drawing/2014/main" id="{AA5E3D53-5378-4B73-BDE5-B88087C942AC}"/>
              </a:ext>
            </a:extLst>
          </p:cNvPr>
          <p:cNvCxnSpPr>
            <a:cxnSpLocks noChangeShapeType="1"/>
          </p:cNvCxnSpPr>
          <p:nvPr/>
        </p:nvCxnSpPr>
        <p:spPr bwMode="auto">
          <a:xfrm>
            <a:off x="10148889" y="41449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7" name="Straight Connector 885">
            <a:extLst>
              <a:ext uri="{FF2B5EF4-FFF2-40B4-BE49-F238E27FC236}">
                <a16:creationId xmlns:a16="http://schemas.microsoft.com/office/drawing/2014/main" id="{38ADB2D7-1968-4E11-9FC8-946745451EBB}"/>
              </a:ext>
            </a:extLst>
          </p:cNvPr>
          <p:cNvCxnSpPr>
            <a:cxnSpLocks noChangeShapeType="1"/>
          </p:cNvCxnSpPr>
          <p:nvPr/>
        </p:nvCxnSpPr>
        <p:spPr bwMode="auto">
          <a:xfrm>
            <a:off x="10134601" y="41497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8" name="Straight Connector 886">
            <a:extLst>
              <a:ext uri="{FF2B5EF4-FFF2-40B4-BE49-F238E27FC236}">
                <a16:creationId xmlns:a16="http://schemas.microsoft.com/office/drawing/2014/main" id="{A02AF74F-EB34-41D9-8FF9-4B951930A857}"/>
              </a:ext>
            </a:extLst>
          </p:cNvPr>
          <p:cNvCxnSpPr>
            <a:cxnSpLocks noChangeShapeType="1"/>
          </p:cNvCxnSpPr>
          <p:nvPr/>
        </p:nvCxnSpPr>
        <p:spPr bwMode="auto">
          <a:xfrm>
            <a:off x="10128251" y="41671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69" name="Straight Connector 887">
            <a:extLst>
              <a:ext uri="{FF2B5EF4-FFF2-40B4-BE49-F238E27FC236}">
                <a16:creationId xmlns:a16="http://schemas.microsoft.com/office/drawing/2014/main" id="{5748182A-85EB-4824-8A17-C888058E9ECB}"/>
              </a:ext>
            </a:extLst>
          </p:cNvPr>
          <p:cNvCxnSpPr>
            <a:cxnSpLocks noChangeShapeType="1"/>
          </p:cNvCxnSpPr>
          <p:nvPr/>
        </p:nvCxnSpPr>
        <p:spPr bwMode="auto">
          <a:xfrm>
            <a:off x="10125077" y="41703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0" name="Straight Connector 888">
            <a:extLst>
              <a:ext uri="{FF2B5EF4-FFF2-40B4-BE49-F238E27FC236}">
                <a16:creationId xmlns:a16="http://schemas.microsoft.com/office/drawing/2014/main" id="{95F6A4CA-684B-4C6E-BDBE-66FB46D15996}"/>
              </a:ext>
            </a:extLst>
          </p:cNvPr>
          <p:cNvCxnSpPr>
            <a:cxnSpLocks noChangeShapeType="1"/>
          </p:cNvCxnSpPr>
          <p:nvPr/>
        </p:nvCxnSpPr>
        <p:spPr bwMode="auto">
          <a:xfrm>
            <a:off x="10118726" y="41878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1" name="Straight Connector 889">
            <a:extLst>
              <a:ext uri="{FF2B5EF4-FFF2-40B4-BE49-F238E27FC236}">
                <a16:creationId xmlns:a16="http://schemas.microsoft.com/office/drawing/2014/main" id="{587E76C6-9325-4E13-8845-83C77A3974D1}"/>
              </a:ext>
            </a:extLst>
          </p:cNvPr>
          <p:cNvCxnSpPr>
            <a:cxnSpLocks noChangeShapeType="1"/>
          </p:cNvCxnSpPr>
          <p:nvPr/>
        </p:nvCxnSpPr>
        <p:spPr bwMode="auto">
          <a:xfrm>
            <a:off x="10113964" y="42037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2" name="Straight Connector 890">
            <a:extLst>
              <a:ext uri="{FF2B5EF4-FFF2-40B4-BE49-F238E27FC236}">
                <a16:creationId xmlns:a16="http://schemas.microsoft.com/office/drawing/2014/main" id="{6602EB9C-7D16-4885-8064-284AC41DAD70}"/>
              </a:ext>
            </a:extLst>
          </p:cNvPr>
          <p:cNvCxnSpPr>
            <a:cxnSpLocks noChangeShapeType="1"/>
          </p:cNvCxnSpPr>
          <p:nvPr/>
        </p:nvCxnSpPr>
        <p:spPr bwMode="auto">
          <a:xfrm>
            <a:off x="10109201" y="42211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3" name="Straight Connector 891">
            <a:extLst>
              <a:ext uri="{FF2B5EF4-FFF2-40B4-BE49-F238E27FC236}">
                <a16:creationId xmlns:a16="http://schemas.microsoft.com/office/drawing/2014/main" id="{4459E011-E428-4C3F-9844-65F271BC42A8}"/>
              </a:ext>
            </a:extLst>
          </p:cNvPr>
          <p:cNvCxnSpPr>
            <a:cxnSpLocks noChangeShapeType="1"/>
          </p:cNvCxnSpPr>
          <p:nvPr/>
        </p:nvCxnSpPr>
        <p:spPr bwMode="auto">
          <a:xfrm>
            <a:off x="10101264" y="42465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4" name="Straight Connector 892">
            <a:extLst>
              <a:ext uri="{FF2B5EF4-FFF2-40B4-BE49-F238E27FC236}">
                <a16:creationId xmlns:a16="http://schemas.microsoft.com/office/drawing/2014/main" id="{A8969B81-AC38-4955-BABB-183E0F9E5190}"/>
              </a:ext>
            </a:extLst>
          </p:cNvPr>
          <p:cNvCxnSpPr>
            <a:cxnSpLocks noChangeShapeType="1"/>
          </p:cNvCxnSpPr>
          <p:nvPr/>
        </p:nvCxnSpPr>
        <p:spPr bwMode="auto">
          <a:xfrm>
            <a:off x="10093326" y="42529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5" name="Straight Connector 893">
            <a:extLst>
              <a:ext uri="{FF2B5EF4-FFF2-40B4-BE49-F238E27FC236}">
                <a16:creationId xmlns:a16="http://schemas.microsoft.com/office/drawing/2014/main" id="{88086553-032C-44FC-BFB5-B7EA202687F0}"/>
              </a:ext>
            </a:extLst>
          </p:cNvPr>
          <p:cNvCxnSpPr>
            <a:cxnSpLocks noChangeShapeType="1"/>
          </p:cNvCxnSpPr>
          <p:nvPr/>
        </p:nvCxnSpPr>
        <p:spPr bwMode="auto">
          <a:xfrm>
            <a:off x="10091739" y="42957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6" name="Straight Connector 894">
            <a:extLst>
              <a:ext uri="{FF2B5EF4-FFF2-40B4-BE49-F238E27FC236}">
                <a16:creationId xmlns:a16="http://schemas.microsoft.com/office/drawing/2014/main" id="{E0894E2B-C22E-4A1D-95DB-C2EC81F0DE8B}"/>
              </a:ext>
            </a:extLst>
          </p:cNvPr>
          <p:cNvCxnSpPr>
            <a:cxnSpLocks noChangeShapeType="1"/>
          </p:cNvCxnSpPr>
          <p:nvPr/>
        </p:nvCxnSpPr>
        <p:spPr bwMode="auto">
          <a:xfrm>
            <a:off x="10080626" y="43338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7" name="Straight Connector 895">
            <a:extLst>
              <a:ext uri="{FF2B5EF4-FFF2-40B4-BE49-F238E27FC236}">
                <a16:creationId xmlns:a16="http://schemas.microsoft.com/office/drawing/2014/main" id="{57BC95EC-26A8-4732-8549-8B3E99F5C080}"/>
              </a:ext>
            </a:extLst>
          </p:cNvPr>
          <p:cNvCxnSpPr>
            <a:cxnSpLocks noChangeShapeType="1"/>
          </p:cNvCxnSpPr>
          <p:nvPr/>
        </p:nvCxnSpPr>
        <p:spPr bwMode="auto">
          <a:xfrm>
            <a:off x="10096502" y="42703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8" name="Straight Connector 896">
            <a:extLst>
              <a:ext uri="{FF2B5EF4-FFF2-40B4-BE49-F238E27FC236}">
                <a16:creationId xmlns:a16="http://schemas.microsoft.com/office/drawing/2014/main" id="{9A7D9FA5-C659-468E-9B74-00B06EDCEA08}"/>
              </a:ext>
            </a:extLst>
          </p:cNvPr>
          <p:cNvCxnSpPr>
            <a:cxnSpLocks noChangeShapeType="1"/>
          </p:cNvCxnSpPr>
          <p:nvPr/>
        </p:nvCxnSpPr>
        <p:spPr bwMode="auto">
          <a:xfrm>
            <a:off x="10080626" y="44846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79" name="Straight Connector 897">
            <a:extLst>
              <a:ext uri="{FF2B5EF4-FFF2-40B4-BE49-F238E27FC236}">
                <a16:creationId xmlns:a16="http://schemas.microsoft.com/office/drawing/2014/main" id="{82FB0DA8-F9D4-4668-B99A-C9679AA0E5A9}"/>
              </a:ext>
            </a:extLst>
          </p:cNvPr>
          <p:cNvCxnSpPr>
            <a:cxnSpLocks noChangeShapeType="1"/>
          </p:cNvCxnSpPr>
          <p:nvPr/>
        </p:nvCxnSpPr>
        <p:spPr bwMode="auto">
          <a:xfrm>
            <a:off x="10075864" y="43799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0" name="Straight Connector 898">
            <a:extLst>
              <a:ext uri="{FF2B5EF4-FFF2-40B4-BE49-F238E27FC236}">
                <a16:creationId xmlns:a16="http://schemas.microsoft.com/office/drawing/2014/main" id="{1592DDC8-4972-4CCD-8331-07EBEA778E0D}"/>
              </a:ext>
            </a:extLst>
          </p:cNvPr>
          <p:cNvCxnSpPr>
            <a:cxnSpLocks noChangeShapeType="1"/>
          </p:cNvCxnSpPr>
          <p:nvPr/>
        </p:nvCxnSpPr>
        <p:spPr bwMode="auto">
          <a:xfrm>
            <a:off x="10080626" y="43624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1" name="Straight Connector 899">
            <a:extLst>
              <a:ext uri="{FF2B5EF4-FFF2-40B4-BE49-F238E27FC236}">
                <a16:creationId xmlns:a16="http://schemas.microsoft.com/office/drawing/2014/main" id="{199B55B0-2BAA-4244-BEC1-F2DC0FAB0837}"/>
              </a:ext>
            </a:extLst>
          </p:cNvPr>
          <p:cNvCxnSpPr>
            <a:cxnSpLocks noChangeShapeType="1"/>
          </p:cNvCxnSpPr>
          <p:nvPr/>
        </p:nvCxnSpPr>
        <p:spPr bwMode="auto">
          <a:xfrm>
            <a:off x="10080626" y="43259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2" name="Straight Connector 901">
            <a:extLst>
              <a:ext uri="{FF2B5EF4-FFF2-40B4-BE49-F238E27FC236}">
                <a16:creationId xmlns:a16="http://schemas.microsoft.com/office/drawing/2014/main" id="{03E05675-8DF1-4911-90AF-E1D8AF217EBA}"/>
              </a:ext>
            </a:extLst>
          </p:cNvPr>
          <p:cNvCxnSpPr>
            <a:cxnSpLocks noChangeShapeType="1"/>
          </p:cNvCxnSpPr>
          <p:nvPr/>
        </p:nvCxnSpPr>
        <p:spPr bwMode="auto">
          <a:xfrm>
            <a:off x="9777414" y="44402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3" name="Straight Connector 902">
            <a:extLst>
              <a:ext uri="{FF2B5EF4-FFF2-40B4-BE49-F238E27FC236}">
                <a16:creationId xmlns:a16="http://schemas.microsoft.com/office/drawing/2014/main" id="{9A0E9EA8-0F42-4722-BAA8-03BFA720E4B1}"/>
              </a:ext>
            </a:extLst>
          </p:cNvPr>
          <p:cNvCxnSpPr>
            <a:cxnSpLocks noChangeShapeType="1"/>
          </p:cNvCxnSpPr>
          <p:nvPr/>
        </p:nvCxnSpPr>
        <p:spPr bwMode="auto">
          <a:xfrm>
            <a:off x="9780589" y="43973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4" name="Straight Connector 903">
            <a:extLst>
              <a:ext uri="{FF2B5EF4-FFF2-40B4-BE49-F238E27FC236}">
                <a16:creationId xmlns:a16="http://schemas.microsoft.com/office/drawing/2014/main" id="{594035EA-6C41-4E8F-A746-7253F8860004}"/>
              </a:ext>
            </a:extLst>
          </p:cNvPr>
          <p:cNvCxnSpPr>
            <a:cxnSpLocks noChangeShapeType="1"/>
          </p:cNvCxnSpPr>
          <p:nvPr/>
        </p:nvCxnSpPr>
        <p:spPr bwMode="auto">
          <a:xfrm>
            <a:off x="9780589" y="4378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5" name="Straight Connector 905">
            <a:extLst>
              <a:ext uri="{FF2B5EF4-FFF2-40B4-BE49-F238E27FC236}">
                <a16:creationId xmlns:a16="http://schemas.microsoft.com/office/drawing/2014/main" id="{FEB1F78E-8EF6-4E6A-B1D5-C1F57246ACEB}"/>
              </a:ext>
            </a:extLst>
          </p:cNvPr>
          <p:cNvCxnSpPr>
            <a:cxnSpLocks noChangeShapeType="1"/>
          </p:cNvCxnSpPr>
          <p:nvPr/>
        </p:nvCxnSpPr>
        <p:spPr bwMode="auto">
          <a:xfrm>
            <a:off x="9783764" y="43322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6" name="Straight Connector 906">
            <a:extLst>
              <a:ext uri="{FF2B5EF4-FFF2-40B4-BE49-F238E27FC236}">
                <a16:creationId xmlns:a16="http://schemas.microsoft.com/office/drawing/2014/main" id="{219FAC1A-D2BD-46FE-AEFA-9373F65D8DED}"/>
              </a:ext>
            </a:extLst>
          </p:cNvPr>
          <p:cNvCxnSpPr>
            <a:cxnSpLocks noChangeShapeType="1"/>
          </p:cNvCxnSpPr>
          <p:nvPr/>
        </p:nvCxnSpPr>
        <p:spPr bwMode="auto">
          <a:xfrm>
            <a:off x="9790114" y="43116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7" name="Straight Connector 907">
            <a:extLst>
              <a:ext uri="{FF2B5EF4-FFF2-40B4-BE49-F238E27FC236}">
                <a16:creationId xmlns:a16="http://schemas.microsoft.com/office/drawing/2014/main" id="{321A08E3-8669-42BF-A1FB-3C75B2D05BFF}"/>
              </a:ext>
            </a:extLst>
          </p:cNvPr>
          <p:cNvCxnSpPr>
            <a:cxnSpLocks noChangeShapeType="1"/>
          </p:cNvCxnSpPr>
          <p:nvPr/>
        </p:nvCxnSpPr>
        <p:spPr bwMode="auto">
          <a:xfrm>
            <a:off x="9790114" y="42862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8" name="Straight Connector 908">
            <a:extLst>
              <a:ext uri="{FF2B5EF4-FFF2-40B4-BE49-F238E27FC236}">
                <a16:creationId xmlns:a16="http://schemas.microsoft.com/office/drawing/2014/main" id="{29B98147-DAC4-48A0-8565-27FD7D64F0B5}"/>
              </a:ext>
            </a:extLst>
          </p:cNvPr>
          <p:cNvCxnSpPr>
            <a:cxnSpLocks noChangeShapeType="1"/>
          </p:cNvCxnSpPr>
          <p:nvPr/>
        </p:nvCxnSpPr>
        <p:spPr bwMode="auto">
          <a:xfrm>
            <a:off x="9790114" y="42735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89" name="Straight Connector 909">
            <a:extLst>
              <a:ext uri="{FF2B5EF4-FFF2-40B4-BE49-F238E27FC236}">
                <a16:creationId xmlns:a16="http://schemas.microsoft.com/office/drawing/2014/main" id="{363DCC25-CC5C-4732-BDF1-7CB75D7ECFA0}"/>
              </a:ext>
            </a:extLst>
          </p:cNvPr>
          <p:cNvCxnSpPr>
            <a:cxnSpLocks noChangeShapeType="1"/>
          </p:cNvCxnSpPr>
          <p:nvPr/>
        </p:nvCxnSpPr>
        <p:spPr bwMode="auto">
          <a:xfrm>
            <a:off x="9799639" y="42433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0" name="Straight Connector 910">
            <a:extLst>
              <a:ext uri="{FF2B5EF4-FFF2-40B4-BE49-F238E27FC236}">
                <a16:creationId xmlns:a16="http://schemas.microsoft.com/office/drawing/2014/main" id="{F7B1D4DA-6EF7-4CF5-B1B3-5131FF6A22CE}"/>
              </a:ext>
            </a:extLst>
          </p:cNvPr>
          <p:cNvCxnSpPr>
            <a:cxnSpLocks noChangeShapeType="1"/>
          </p:cNvCxnSpPr>
          <p:nvPr/>
        </p:nvCxnSpPr>
        <p:spPr bwMode="auto">
          <a:xfrm>
            <a:off x="9799639" y="42195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1" name="Straight Connector 911">
            <a:extLst>
              <a:ext uri="{FF2B5EF4-FFF2-40B4-BE49-F238E27FC236}">
                <a16:creationId xmlns:a16="http://schemas.microsoft.com/office/drawing/2014/main" id="{373B8FAD-B989-4E51-AFBD-A8B18DEBFA3B}"/>
              </a:ext>
            </a:extLst>
          </p:cNvPr>
          <p:cNvCxnSpPr>
            <a:cxnSpLocks noChangeShapeType="1"/>
          </p:cNvCxnSpPr>
          <p:nvPr/>
        </p:nvCxnSpPr>
        <p:spPr bwMode="auto">
          <a:xfrm>
            <a:off x="9817101" y="41973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2" name="Straight Connector 912">
            <a:extLst>
              <a:ext uri="{FF2B5EF4-FFF2-40B4-BE49-F238E27FC236}">
                <a16:creationId xmlns:a16="http://schemas.microsoft.com/office/drawing/2014/main" id="{F7CD7D4A-1D28-46E9-82AB-84E1F4E9C0C6}"/>
              </a:ext>
            </a:extLst>
          </p:cNvPr>
          <p:cNvCxnSpPr>
            <a:cxnSpLocks noChangeShapeType="1"/>
          </p:cNvCxnSpPr>
          <p:nvPr/>
        </p:nvCxnSpPr>
        <p:spPr bwMode="auto">
          <a:xfrm>
            <a:off x="9820277" y="41624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3" name="Straight Connector 913">
            <a:extLst>
              <a:ext uri="{FF2B5EF4-FFF2-40B4-BE49-F238E27FC236}">
                <a16:creationId xmlns:a16="http://schemas.microsoft.com/office/drawing/2014/main" id="{63DD0476-B3F7-4DEC-97F8-ADDF6AB88B31}"/>
              </a:ext>
            </a:extLst>
          </p:cNvPr>
          <p:cNvCxnSpPr>
            <a:cxnSpLocks noChangeShapeType="1"/>
          </p:cNvCxnSpPr>
          <p:nvPr/>
        </p:nvCxnSpPr>
        <p:spPr bwMode="auto">
          <a:xfrm>
            <a:off x="9831389" y="41767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4" name="Straight Connector 914">
            <a:extLst>
              <a:ext uri="{FF2B5EF4-FFF2-40B4-BE49-F238E27FC236}">
                <a16:creationId xmlns:a16="http://schemas.microsoft.com/office/drawing/2014/main" id="{73434CCE-D97D-430E-A3ED-99C5D01EBFC3}"/>
              </a:ext>
            </a:extLst>
          </p:cNvPr>
          <p:cNvCxnSpPr>
            <a:cxnSpLocks noChangeShapeType="1"/>
          </p:cNvCxnSpPr>
          <p:nvPr/>
        </p:nvCxnSpPr>
        <p:spPr bwMode="auto">
          <a:xfrm>
            <a:off x="9839327" y="41449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5" name="Straight Connector 915">
            <a:extLst>
              <a:ext uri="{FF2B5EF4-FFF2-40B4-BE49-F238E27FC236}">
                <a16:creationId xmlns:a16="http://schemas.microsoft.com/office/drawing/2014/main" id="{E0218061-25DF-4215-AC3C-77E28EEFDE5E}"/>
              </a:ext>
            </a:extLst>
          </p:cNvPr>
          <p:cNvCxnSpPr>
            <a:cxnSpLocks noChangeShapeType="1"/>
          </p:cNvCxnSpPr>
          <p:nvPr/>
        </p:nvCxnSpPr>
        <p:spPr bwMode="auto">
          <a:xfrm>
            <a:off x="9847264" y="41243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6" name="Straight Connector 916">
            <a:extLst>
              <a:ext uri="{FF2B5EF4-FFF2-40B4-BE49-F238E27FC236}">
                <a16:creationId xmlns:a16="http://schemas.microsoft.com/office/drawing/2014/main" id="{015C0926-3F4B-4F59-B03B-F15185413F93}"/>
              </a:ext>
            </a:extLst>
          </p:cNvPr>
          <p:cNvCxnSpPr>
            <a:cxnSpLocks noChangeShapeType="1"/>
          </p:cNvCxnSpPr>
          <p:nvPr/>
        </p:nvCxnSpPr>
        <p:spPr bwMode="auto">
          <a:xfrm>
            <a:off x="9855201" y="41036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7" name="Straight Connector 917">
            <a:extLst>
              <a:ext uri="{FF2B5EF4-FFF2-40B4-BE49-F238E27FC236}">
                <a16:creationId xmlns:a16="http://schemas.microsoft.com/office/drawing/2014/main" id="{A42D8686-C3D8-436D-BFCD-2F52124896BC}"/>
              </a:ext>
            </a:extLst>
          </p:cNvPr>
          <p:cNvCxnSpPr>
            <a:cxnSpLocks noChangeShapeType="1"/>
          </p:cNvCxnSpPr>
          <p:nvPr/>
        </p:nvCxnSpPr>
        <p:spPr bwMode="auto">
          <a:xfrm>
            <a:off x="9858376" y="40814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8" name="Straight Connector 918">
            <a:extLst>
              <a:ext uri="{FF2B5EF4-FFF2-40B4-BE49-F238E27FC236}">
                <a16:creationId xmlns:a16="http://schemas.microsoft.com/office/drawing/2014/main" id="{E90A6F8C-71E5-4653-9EB1-6DB5DA91BB5C}"/>
              </a:ext>
            </a:extLst>
          </p:cNvPr>
          <p:cNvCxnSpPr>
            <a:cxnSpLocks noChangeShapeType="1"/>
          </p:cNvCxnSpPr>
          <p:nvPr/>
        </p:nvCxnSpPr>
        <p:spPr bwMode="auto">
          <a:xfrm>
            <a:off x="9858376" y="40608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199" name="Straight Connector 919">
            <a:extLst>
              <a:ext uri="{FF2B5EF4-FFF2-40B4-BE49-F238E27FC236}">
                <a16:creationId xmlns:a16="http://schemas.microsoft.com/office/drawing/2014/main" id="{271F78E3-27A0-4DEA-ACE0-BE5EAC8051CE}"/>
              </a:ext>
            </a:extLst>
          </p:cNvPr>
          <p:cNvCxnSpPr>
            <a:cxnSpLocks noChangeShapeType="1"/>
          </p:cNvCxnSpPr>
          <p:nvPr/>
        </p:nvCxnSpPr>
        <p:spPr bwMode="auto">
          <a:xfrm>
            <a:off x="9867901" y="4040188"/>
            <a:ext cx="55562" cy="0"/>
          </a:xfrm>
          <a:prstGeom prst="line">
            <a:avLst/>
          </a:prstGeom>
          <a:noFill/>
          <a:ln w="19050" algn="ctr">
            <a:solidFill>
              <a:schemeClr val="accent2"/>
            </a:solidFill>
            <a:round/>
            <a:headEnd/>
            <a:tailEnd/>
          </a:ln>
          <a:extLst>
            <a:ext uri="{909E8E84-426E-40DD-AFC4-6F175D3DCCD1}">
              <a14:hiddenFill xmlns:a14="http://schemas.microsoft.com/office/drawing/2010/main">
                <a:noFill/>
              </a14:hiddenFill>
            </a:ext>
          </a:extLst>
        </p:spPr>
      </p:cxnSp>
      <p:cxnSp>
        <p:nvCxnSpPr>
          <p:cNvPr id="34200" name="Straight Connector 920">
            <a:extLst>
              <a:ext uri="{FF2B5EF4-FFF2-40B4-BE49-F238E27FC236}">
                <a16:creationId xmlns:a16="http://schemas.microsoft.com/office/drawing/2014/main" id="{7016EFE8-8C04-4883-8DB2-49D44B3F45C1}"/>
              </a:ext>
            </a:extLst>
          </p:cNvPr>
          <p:cNvCxnSpPr>
            <a:cxnSpLocks noChangeShapeType="1"/>
          </p:cNvCxnSpPr>
          <p:nvPr/>
        </p:nvCxnSpPr>
        <p:spPr bwMode="auto">
          <a:xfrm>
            <a:off x="9872664" y="4016375"/>
            <a:ext cx="55563" cy="0"/>
          </a:xfrm>
          <a:prstGeom prst="line">
            <a:avLst/>
          </a:prstGeom>
          <a:noFill/>
          <a:ln w="19050" algn="ctr">
            <a:solidFill>
              <a:schemeClr val="accent2"/>
            </a:solidFill>
            <a:round/>
            <a:headEnd/>
            <a:tailEnd/>
          </a:ln>
          <a:extLst>
            <a:ext uri="{909E8E84-426E-40DD-AFC4-6F175D3DCCD1}">
              <a14:hiddenFill xmlns:a14="http://schemas.microsoft.com/office/drawing/2010/main">
                <a:noFill/>
              </a14:hiddenFill>
            </a:ext>
          </a:extLst>
        </p:spPr>
      </p:cxnSp>
      <p:cxnSp>
        <p:nvCxnSpPr>
          <p:cNvPr id="34201" name="Straight Connector 921">
            <a:extLst>
              <a:ext uri="{FF2B5EF4-FFF2-40B4-BE49-F238E27FC236}">
                <a16:creationId xmlns:a16="http://schemas.microsoft.com/office/drawing/2014/main" id="{07405CEA-0AAB-4D08-960D-8FE082F30055}"/>
              </a:ext>
            </a:extLst>
          </p:cNvPr>
          <p:cNvCxnSpPr>
            <a:cxnSpLocks noChangeShapeType="1"/>
          </p:cNvCxnSpPr>
          <p:nvPr/>
        </p:nvCxnSpPr>
        <p:spPr bwMode="auto">
          <a:xfrm>
            <a:off x="9882189" y="3968750"/>
            <a:ext cx="53975" cy="0"/>
          </a:xfrm>
          <a:prstGeom prst="line">
            <a:avLst/>
          </a:prstGeom>
          <a:noFill/>
          <a:ln w="19050" algn="ctr">
            <a:solidFill>
              <a:schemeClr val="accent2"/>
            </a:solidFill>
            <a:round/>
            <a:headEnd/>
            <a:tailEnd/>
          </a:ln>
          <a:extLst>
            <a:ext uri="{909E8E84-426E-40DD-AFC4-6F175D3DCCD1}">
              <a14:hiddenFill xmlns:a14="http://schemas.microsoft.com/office/drawing/2010/main">
                <a:noFill/>
              </a14:hiddenFill>
            </a:ext>
          </a:extLst>
        </p:spPr>
      </p:cxnSp>
      <p:cxnSp>
        <p:nvCxnSpPr>
          <p:cNvPr id="34202" name="Straight Connector 922">
            <a:extLst>
              <a:ext uri="{FF2B5EF4-FFF2-40B4-BE49-F238E27FC236}">
                <a16:creationId xmlns:a16="http://schemas.microsoft.com/office/drawing/2014/main" id="{8D100C60-6194-4329-B2C0-C1E130767D34}"/>
              </a:ext>
            </a:extLst>
          </p:cNvPr>
          <p:cNvCxnSpPr>
            <a:cxnSpLocks noChangeShapeType="1"/>
          </p:cNvCxnSpPr>
          <p:nvPr/>
        </p:nvCxnSpPr>
        <p:spPr bwMode="auto">
          <a:xfrm>
            <a:off x="9891714" y="39274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03" name="Straight Connector 923">
            <a:extLst>
              <a:ext uri="{FF2B5EF4-FFF2-40B4-BE49-F238E27FC236}">
                <a16:creationId xmlns:a16="http://schemas.microsoft.com/office/drawing/2014/main" id="{EE92CF43-5E49-4E32-A306-5A6FFD03B217}"/>
              </a:ext>
            </a:extLst>
          </p:cNvPr>
          <p:cNvCxnSpPr>
            <a:cxnSpLocks noChangeShapeType="1"/>
          </p:cNvCxnSpPr>
          <p:nvPr/>
        </p:nvCxnSpPr>
        <p:spPr bwMode="auto">
          <a:xfrm>
            <a:off x="9899652" y="38957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04" name="Straight Connector 924">
            <a:extLst>
              <a:ext uri="{FF2B5EF4-FFF2-40B4-BE49-F238E27FC236}">
                <a16:creationId xmlns:a16="http://schemas.microsoft.com/office/drawing/2014/main" id="{3F1A57BA-B05D-4E14-8931-9DA6FEDEF286}"/>
              </a:ext>
            </a:extLst>
          </p:cNvPr>
          <p:cNvCxnSpPr>
            <a:cxnSpLocks noChangeShapeType="1"/>
          </p:cNvCxnSpPr>
          <p:nvPr/>
        </p:nvCxnSpPr>
        <p:spPr bwMode="auto">
          <a:xfrm>
            <a:off x="9899652" y="38576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05" name="Straight Connector 926">
            <a:extLst>
              <a:ext uri="{FF2B5EF4-FFF2-40B4-BE49-F238E27FC236}">
                <a16:creationId xmlns:a16="http://schemas.microsoft.com/office/drawing/2014/main" id="{F01E2910-26F4-47A4-93BD-2840E5A0AB92}"/>
              </a:ext>
            </a:extLst>
          </p:cNvPr>
          <p:cNvCxnSpPr>
            <a:cxnSpLocks noChangeShapeType="1"/>
          </p:cNvCxnSpPr>
          <p:nvPr/>
        </p:nvCxnSpPr>
        <p:spPr bwMode="auto">
          <a:xfrm>
            <a:off x="10583864" y="34131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06" name="Straight Connector 927">
            <a:extLst>
              <a:ext uri="{FF2B5EF4-FFF2-40B4-BE49-F238E27FC236}">
                <a16:creationId xmlns:a16="http://schemas.microsoft.com/office/drawing/2014/main" id="{7F08A6DA-8608-4CF8-BED0-226FAB7CF271}"/>
              </a:ext>
            </a:extLst>
          </p:cNvPr>
          <p:cNvCxnSpPr>
            <a:cxnSpLocks noChangeShapeType="1"/>
          </p:cNvCxnSpPr>
          <p:nvPr/>
        </p:nvCxnSpPr>
        <p:spPr bwMode="auto">
          <a:xfrm>
            <a:off x="10587039" y="36163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07" name="Straight Connector 928">
            <a:extLst>
              <a:ext uri="{FF2B5EF4-FFF2-40B4-BE49-F238E27FC236}">
                <a16:creationId xmlns:a16="http://schemas.microsoft.com/office/drawing/2014/main" id="{020F5F92-0E13-4559-9B19-38ACBC48C35A}"/>
              </a:ext>
            </a:extLst>
          </p:cNvPr>
          <p:cNvCxnSpPr>
            <a:cxnSpLocks noChangeShapeType="1"/>
          </p:cNvCxnSpPr>
          <p:nvPr/>
        </p:nvCxnSpPr>
        <p:spPr bwMode="auto">
          <a:xfrm>
            <a:off x="10587039" y="36417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08" name="Straight Connector 929">
            <a:extLst>
              <a:ext uri="{FF2B5EF4-FFF2-40B4-BE49-F238E27FC236}">
                <a16:creationId xmlns:a16="http://schemas.microsoft.com/office/drawing/2014/main" id="{E339B779-D2BF-4ED5-A0BE-52B12C620374}"/>
              </a:ext>
            </a:extLst>
          </p:cNvPr>
          <p:cNvCxnSpPr>
            <a:cxnSpLocks noChangeShapeType="1"/>
          </p:cNvCxnSpPr>
          <p:nvPr/>
        </p:nvCxnSpPr>
        <p:spPr bwMode="auto">
          <a:xfrm>
            <a:off x="10587039" y="37052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09" name="Straight Connector 930">
            <a:extLst>
              <a:ext uri="{FF2B5EF4-FFF2-40B4-BE49-F238E27FC236}">
                <a16:creationId xmlns:a16="http://schemas.microsoft.com/office/drawing/2014/main" id="{675DDD91-D8D7-4844-9AB9-DC8567963516}"/>
              </a:ext>
            </a:extLst>
          </p:cNvPr>
          <p:cNvCxnSpPr>
            <a:cxnSpLocks noChangeShapeType="1"/>
          </p:cNvCxnSpPr>
          <p:nvPr/>
        </p:nvCxnSpPr>
        <p:spPr bwMode="auto">
          <a:xfrm>
            <a:off x="10575926" y="37385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0" name="Straight Connector 931">
            <a:extLst>
              <a:ext uri="{FF2B5EF4-FFF2-40B4-BE49-F238E27FC236}">
                <a16:creationId xmlns:a16="http://schemas.microsoft.com/office/drawing/2014/main" id="{D6963EE7-2F3A-4531-8DE0-907892C272C0}"/>
              </a:ext>
            </a:extLst>
          </p:cNvPr>
          <p:cNvCxnSpPr>
            <a:cxnSpLocks noChangeShapeType="1"/>
          </p:cNvCxnSpPr>
          <p:nvPr/>
        </p:nvCxnSpPr>
        <p:spPr bwMode="auto">
          <a:xfrm>
            <a:off x="10575926" y="37338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1" name="Straight Connector 932">
            <a:extLst>
              <a:ext uri="{FF2B5EF4-FFF2-40B4-BE49-F238E27FC236}">
                <a16:creationId xmlns:a16="http://schemas.microsoft.com/office/drawing/2014/main" id="{ED5F9314-3E4B-466F-9F0F-B8E1019763BA}"/>
              </a:ext>
            </a:extLst>
          </p:cNvPr>
          <p:cNvCxnSpPr>
            <a:cxnSpLocks noChangeShapeType="1"/>
          </p:cNvCxnSpPr>
          <p:nvPr/>
        </p:nvCxnSpPr>
        <p:spPr bwMode="auto">
          <a:xfrm>
            <a:off x="10574339" y="37480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2" name="Straight Connector 933">
            <a:extLst>
              <a:ext uri="{FF2B5EF4-FFF2-40B4-BE49-F238E27FC236}">
                <a16:creationId xmlns:a16="http://schemas.microsoft.com/office/drawing/2014/main" id="{501A3E31-9989-45DA-8984-0020F152581D}"/>
              </a:ext>
            </a:extLst>
          </p:cNvPr>
          <p:cNvCxnSpPr>
            <a:cxnSpLocks noChangeShapeType="1"/>
          </p:cNvCxnSpPr>
          <p:nvPr/>
        </p:nvCxnSpPr>
        <p:spPr bwMode="auto">
          <a:xfrm>
            <a:off x="10574339" y="37480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3" name="Straight Connector 934">
            <a:extLst>
              <a:ext uri="{FF2B5EF4-FFF2-40B4-BE49-F238E27FC236}">
                <a16:creationId xmlns:a16="http://schemas.microsoft.com/office/drawing/2014/main" id="{7596768C-1FDB-4BC0-9C06-90E3BB239A70}"/>
              </a:ext>
            </a:extLst>
          </p:cNvPr>
          <p:cNvCxnSpPr>
            <a:cxnSpLocks noChangeShapeType="1"/>
          </p:cNvCxnSpPr>
          <p:nvPr/>
        </p:nvCxnSpPr>
        <p:spPr bwMode="auto">
          <a:xfrm>
            <a:off x="10575926" y="37480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4" name="Straight Connector 935">
            <a:extLst>
              <a:ext uri="{FF2B5EF4-FFF2-40B4-BE49-F238E27FC236}">
                <a16:creationId xmlns:a16="http://schemas.microsoft.com/office/drawing/2014/main" id="{B5626CEE-79AE-49C0-B715-BD402C243333}"/>
              </a:ext>
            </a:extLst>
          </p:cNvPr>
          <p:cNvCxnSpPr>
            <a:cxnSpLocks noChangeShapeType="1"/>
          </p:cNvCxnSpPr>
          <p:nvPr/>
        </p:nvCxnSpPr>
        <p:spPr bwMode="auto">
          <a:xfrm>
            <a:off x="10580689" y="37830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5" name="Straight Connector 936">
            <a:extLst>
              <a:ext uri="{FF2B5EF4-FFF2-40B4-BE49-F238E27FC236}">
                <a16:creationId xmlns:a16="http://schemas.microsoft.com/office/drawing/2014/main" id="{AB319A4E-017E-44AF-BDBC-EBD58B36F8DF}"/>
              </a:ext>
            </a:extLst>
          </p:cNvPr>
          <p:cNvCxnSpPr>
            <a:cxnSpLocks noChangeShapeType="1"/>
          </p:cNvCxnSpPr>
          <p:nvPr/>
        </p:nvCxnSpPr>
        <p:spPr bwMode="auto">
          <a:xfrm>
            <a:off x="10580689" y="37623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6" name="Straight Connector 937">
            <a:extLst>
              <a:ext uri="{FF2B5EF4-FFF2-40B4-BE49-F238E27FC236}">
                <a16:creationId xmlns:a16="http://schemas.microsoft.com/office/drawing/2014/main" id="{49F719B2-5471-410A-A92E-58D3C4536838}"/>
              </a:ext>
            </a:extLst>
          </p:cNvPr>
          <p:cNvCxnSpPr>
            <a:cxnSpLocks noChangeShapeType="1"/>
          </p:cNvCxnSpPr>
          <p:nvPr/>
        </p:nvCxnSpPr>
        <p:spPr bwMode="auto">
          <a:xfrm>
            <a:off x="10587039" y="37147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7" name="Straight Connector 938">
            <a:extLst>
              <a:ext uri="{FF2B5EF4-FFF2-40B4-BE49-F238E27FC236}">
                <a16:creationId xmlns:a16="http://schemas.microsoft.com/office/drawing/2014/main" id="{CBCFF3F6-4D71-4975-9141-A6EB5BBD3844}"/>
              </a:ext>
            </a:extLst>
          </p:cNvPr>
          <p:cNvCxnSpPr>
            <a:cxnSpLocks noChangeShapeType="1"/>
          </p:cNvCxnSpPr>
          <p:nvPr/>
        </p:nvCxnSpPr>
        <p:spPr bwMode="auto">
          <a:xfrm>
            <a:off x="10399714" y="45037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8" name="Straight Connector 939">
            <a:extLst>
              <a:ext uri="{FF2B5EF4-FFF2-40B4-BE49-F238E27FC236}">
                <a16:creationId xmlns:a16="http://schemas.microsoft.com/office/drawing/2014/main" id="{1BF530F3-D532-4529-BE43-122557597E40}"/>
              </a:ext>
            </a:extLst>
          </p:cNvPr>
          <p:cNvCxnSpPr>
            <a:cxnSpLocks noChangeShapeType="1"/>
          </p:cNvCxnSpPr>
          <p:nvPr/>
        </p:nvCxnSpPr>
        <p:spPr bwMode="auto">
          <a:xfrm>
            <a:off x="10399714" y="44799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19" name="Straight Connector 940">
            <a:extLst>
              <a:ext uri="{FF2B5EF4-FFF2-40B4-BE49-F238E27FC236}">
                <a16:creationId xmlns:a16="http://schemas.microsoft.com/office/drawing/2014/main" id="{AE5513D3-A230-462F-8919-5AB6A4141430}"/>
              </a:ext>
            </a:extLst>
          </p:cNvPr>
          <p:cNvCxnSpPr>
            <a:cxnSpLocks noChangeShapeType="1"/>
          </p:cNvCxnSpPr>
          <p:nvPr/>
        </p:nvCxnSpPr>
        <p:spPr bwMode="auto">
          <a:xfrm>
            <a:off x="10391776" y="46799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0" name="Straight Connector 941">
            <a:extLst>
              <a:ext uri="{FF2B5EF4-FFF2-40B4-BE49-F238E27FC236}">
                <a16:creationId xmlns:a16="http://schemas.microsoft.com/office/drawing/2014/main" id="{08356CF2-306A-409A-BDE0-EEE8FCDC0612}"/>
              </a:ext>
            </a:extLst>
          </p:cNvPr>
          <p:cNvCxnSpPr>
            <a:cxnSpLocks noChangeShapeType="1"/>
          </p:cNvCxnSpPr>
          <p:nvPr/>
        </p:nvCxnSpPr>
        <p:spPr bwMode="auto">
          <a:xfrm>
            <a:off x="10399714" y="46482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1" name="Straight Connector 942">
            <a:extLst>
              <a:ext uri="{FF2B5EF4-FFF2-40B4-BE49-F238E27FC236}">
                <a16:creationId xmlns:a16="http://schemas.microsoft.com/office/drawing/2014/main" id="{20E1B4C7-11A7-4F6D-8379-56FD0B083D9A}"/>
              </a:ext>
            </a:extLst>
          </p:cNvPr>
          <p:cNvCxnSpPr>
            <a:cxnSpLocks noChangeShapeType="1"/>
          </p:cNvCxnSpPr>
          <p:nvPr/>
        </p:nvCxnSpPr>
        <p:spPr bwMode="auto">
          <a:xfrm>
            <a:off x="10399714" y="46228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2" name="Straight Connector 943">
            <a:extLst>
              <a:ext uri="{FF2B5EF4-FFF2-40B4-BE49-F238E27FC236}">
                <a16:creationId xmlns:a16="http://schemas.microsoft.com/office/drawing/2014/main" id="{7C6D23D5-590B-4587-A331-A42F97F74145}"/>
              </a:ext>
            </a:extLst>
          </p:cNvPr>
          <p:cNvCxnSpPr>
            <a:cxnSpLocks noChangeShapeType="1"/>
          </p:cNvCxnSpPr>
          <p:nvPr/>
        </p:nvCxnSpPr>
        <p:spPr bwMode="auto">
          <a:xfrm>
            <a:off x="10404476" y="45926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3" name="Straight Connector 944">
            <a:extLst>
              <a:ext uri="{FF2B5EF4-FFF2-40B4-BE49-F238E27FC236}">
                <a16:creationId xmlns:a16="http://schemas.microsoft.com/office/drawing/2014/main" id="{F83F656B-8D20-4D82-BDA8-65728EAC0BA7}"/>
              </a:ext>
            </a:extLst>
          </p:cNvPr>
          <p:cNvCxnSpPr>
            <a:cxnSpLocks noChangeShapeType="1"/>
          </p:cNvCxnSpPr>
          <p:nvPr/>
        </p:nvCxnSpPr>
        <p:spPr bwMode="auto">
          <a:xfrm>
            <a:off x="10406064" y="45640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4" name="Straight Connector 945">
            <a:extLst>
              <a:ext uri="{FF2B5EF4-FFF2-40B4-BE49-F238E27FC236}">
                <a16:creationId xmlns:a16="http://schemas.microsoft.com/office/drawing/2014/main" id="{71902ABC-02EF-4190-BD2C-8787FC30A543}"/>
              </a:ext>
            </a:extLst>
          </p:cNvPr>
          <p:cNvCxnSpPr>
            <a:cxnSpLocks noChangeShapeType="1"/>
          </p:cNvCxnSpPr>
          <p:nvPr/>
        </p:nvCxnSpPr>
        <p:spPr bwMode="auto">
          <a:xfrm>
            <a:off x="10406064" y="45402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5" name="Straight Connector 946">
            <a:extLst>
              <a:ext uri="{FF2B5EF4-FFF2-40B4-BE49-F238E27FC236}">
                <a16:creationId xmlns:a16="http://schemas.microsoft.com/office/drawing/2014/main" id="{458CA22C-76F3-4144-A1E0-73E8DFCC25AD}"/>
              </a:ext>
            </a:extLst>
          </p:cNvPr>
          <p:cNvCxnSpPr>
            <a:cxnSpLocks noChangeShapeType="1"/>
          </p:cNvCxnSpPr>
          <p:nvPr/>
        </p:nvCxnSpPr>
        <p:spPr bwMode="auto">
          <a:xfrm>
            <a:off x="10409239" y="44592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6" name="Straight Connector 947">
            <a:extLst>
              <a:ext uri="{FF2B5EF4-FFF2-40B4-BE49-F238E27FC236}">
                <a16:creationId xmlns:a16="http://schemas.microsoft.com/office/drawing/2014/main" id="{613D7526-71FD-4ADB-8284-8EEC9D141932}"/>
              </a:ext>
            </a:extLst>
          </p:cNvPr>
          <p:cNvCxnSpPr>
            <a:cxnSpLocks noChangeShapeType="1"/>
          </p:cNvCxnSpPr>
          <p:nvPr/>
        </p:nvCxnSpPr>
        <p:spPr bwMode="auto">
          <a:xfrm>
            <a:off x="10417176" y="44323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7" name="Straight Connector 948">
            <a:extLst>
              <a:ext uri="{FF2B5EF4-FFF2-40B4-BE49-F238E27FC236}">
                <a16:creationId xmlns:a16="http://schemas.microsoft.com/office/drawing/2014/main" id="{8F2A4AF4-AA3A-4979-94E0-3938E9D26A54}"/>
              </a:ext>
            </a:extLst>
          </p:cNvPr>
          <p:cNvCxnSpPr>
            <a:cxnSpLocks noChangeShapeType="1"/>
          </p:cNvCxnSpPr>
          <p:nvPr/>
        </p:nvCxnSpPr>
        <p:spPr bwMode="auto">
          <a:xfrm>
            <a:off x="10417176" y="44069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8" name="Straight Connector 949">
            <a:extLst>
              <a:ext uri="{FF2B5EF4-FFF2-40B4-BE49-F238E27FC236}">
                <a16:creationId xmlns:a16="http://schemas.microsoft.com/office/drawing/2014/main" id="{DAC88801-DC8C-448C-8457-730FAE819A89}"/>
              </a:ext>
            </a:extLst>
          </p:cNvPr>
          <p:cNvCxnSpPr>
            <a:cxnSpLocks noChangeShapeType="1"/>
          </p:cNvCxnSpPr>
          <p:nvPr/>
        </p:nvCxnSpPr>
        <p:spPr bwMode="auto">
          <a:xfrm>
            <a:off x="10417176" y="43894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29" name="Straight Connector 950">
            <a:extLst>
              <a:ext uri="{FF2B5EF4-FFF2-40B4-BE49-F238E27FC236}">
                <a16:creationId xmlns:a16="http://schemas.microsoft.com/office/drawing/2014/main" id="{F425265C-097B-46D8-A4CC-B55993CA1BE6}"/>
              </a:ext>
            </a:extLst>
          </p:cNvPr>
          <p:cNvCxnSpPr>
            <a:cxnSpLocks noChangeShapeType="1"/>
          </p:cNvCxnSpPr>
          <p:nvPr/>
        </p:nvCxnSpPr>
        <p:spPr bwMode="auto">
          <a:xfrm>
            <a:off x="10418764" y="43894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0" name="Straight Connector 951">
            <a:extLst>
              <a:ext uri="{FF2B5EF4-FFF2-40B4-BE49-F238E27FC236}">
                <a16:creationId xmlns:a16="http://schemas.microsoft.com/office/drawing/2014/main" id="{C20E62FD-177E-461F-AC26-50B1156E9D18}"/>
              </a:ext>
            </a:extLst>
          </p:cNvPr>
          <p:cNvCxnSpPr>
            <a:cxnSpLocks noChangeShapeType="1"/>
          </p:cNvCxnSpPr>
          <p:nvPr/>
        </p:nvCxnSpPr>
        <p:spPr bwMode="auto">
          <a:xfrm>
            <a:off x="10418764" y="43989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1" name="Straight Connector 952">
            <a:extLst>
              <a:ext uri="{FF2B5EF4-FFF2-40B4-BE49-F238E27FC236}">
                <a16:creationId xmlns:a16="http://schemas.microsoft.com/office/drawing/2014/main" id="{B640EFB1-2BD8-40A8-90CF-B7C7C40E2758}"/>
              </a:ext>
            </a:extLst>
          </p:cNvPr>
          <p:cNvCxnSpPr>
            <a:cxnSpLocks noChangeShapeType="1"/>
          </p:cNvCxnSpPr>
          <p:nvPr/>
        </p:nvCxnSpPr>
        <p:spPr bwMode="auto">
          <a:xfrm>
            <a:off x="10428289" y="4378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2" name="Straight Connector 953">
            <a:extLst>
              <a:ext uri="{FF2B5EF4-FFF2-40B4-BE49-F238E27FC236}">
                <a16:creationId xmlns:a16="http://schemas.microsoft.com/office/drawing/2014/main" id="{9A92DDC9-5521-4189-A0F4-0BCDAF02041C}"/>
              </a:ext>
            </a:extLst>
          </p:cNvPr>
          <p:cNvCxnSpPr>
            <a:cxnSpLocks noChangeShapeType="1"/>
          </p:cNvCxnSpPr>
          <p:nvPr/>
        </p:nvCxnSpPr>
        <p:spPr bwMode="auto">
          <a:xfrm>
            <a:off x="10436226" y="43513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3" name="Straight Connector 954">
            <a:extLst>
              <a:ext uri="{FF2B5EF4-FFF2-40B4-BE49-F238E27FC236}">
                <a16:creationId xmlns:a16="http://schemas.microsoft.com/office/drawing/2014/main" id="{875FC79C-EA91-4415-8DFD-3112F2EF57CF}"/>
              </a:ext>
            </a:extLst>
          </p:cNvPr>
          <p:cNvCxnSpPr>
            <a:cxnSpLocks noChangeShapeType="1"/>
          </p:cNvCxnSpPr>
          <p:nvPr/>
        </p:nvCxnSpPr>
        <p:spPr bwMode="auto">
          <a:xfrm>
            <a:off x="10436226" y="43243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4" name="Straight Connector 955">
            <a:extLst>
              <a:ext uri="{FF2B5EF4-FFF2-40B4-BE49-F238E27FC236}">
                <a16:creationId xmlns:a16="http://schemas.microsoft.com/office/drawing/2014/main" id="{95ADF643-9586-4624-8171-B171E1EF0666}"/>
              </a:ext>
            </a:extLst>
          </p:cNvPr>
          <p:cNvCxnSpPr>
            <a:cxnSpLocks noChangeShapeType="1"/>
          </p:cNvCxnSpPr>
          <p:nvPr/>
        </p:nvCxnSpPr>
        <p:spPr bwMode="auto">
          <a:xfrm>
            <a:off x="10436226" y="43068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5" name="Straight Connector 956">
            <a:extLst>
              <a:ext uri="{FF2B5EF4-FFF2-40B4-BE49-F238E27FC236}">
                <a16:creationId xmlns:a16="http://schemas.microsoft.com/office/drawing/2014/main" id="{636B13AB-8D6F-412C-9646-7562E301B9C4}"/>
              </a:ext>
            </a:extLst>
          </p:cNvPr>
          <p:cNvCxnSpPr>
            <a:cxnSpLocks noChangeShapeType="1"/>
          </p:cNvCxnSpPr>
          <p:nvPr/>
        </p:nvCxnSpPr>
        <p:spPr bwMode="auto">
          <a:xfrm>
            <a:off x="10437814" y="43068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6" name="Straight Connector 957">
            <a:extLst>
              <a:ext uri="{FF2B5EF4-FFF2-40B4-BE49-F238E27FC236}">
                <a16:creationId xmlns:a16="http://schemas.microsoft.com/office/drawing/2014/main" id="{85559C78-2EC4-4A7C-8AEE-A0A1A860417B}"/>
              </a:ext>
            </a:extLst>
          </p:cNvPr>
          <p:cNvCxnSpPr>
            <a:cxnSpLocks noChangeShapeType="1"/>
          </p:cNvCxnSpPr>
          <p:nvPr/>
        </p:nvCxnSpPr>
        <p:spPr bwMode="auto">
          <a:xfrm>
            <a:off x="10428289" y="43068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7" name="Straight Connector 958">
            <a:extLst>
              <a:ext uri="{FF2B5EF4-FFF2-40B4-BE49-F238E27FC236}">
                <a16:creationId xmlns:a16="http://schemas.microsoft.com/office/drawing/2014/main" id="{5C290EB4-E31E-4761-BD26-4AB70D545585}"/>
              </a:ext>
            </a:extLst>
          </p:cNvPr>
          <p:cNvCxnSpPr>
            <a:cxnSpLocks noChangeShapeType="1"/>
          </p:cNvCxnSpPr>
          <p:nvPr/>
        </p:nvCxnSpPr>
        <p:spPr bwMode="auto">
          <a:xfrm>
            <a:off x="10436226" y="42862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8" name="Straight Connector 959">
            <a:extLst>
              <a:ext uri="{FF2B5EF4-FFF2-40B4-BE49-F238E27FC236}">
                <a16:creationId xmlns:a16="http://schemas.microsoft.com/office/drawing/2014/main" id="{1C88DB09-952B-416D-861C-4B7BE96B0B19}"/>
              </a:ext>
            </a:extLst>
          </p:cNvPr>
          <p:cNvCxnSpPr>
            <a:cxnSpLocks noChangeShapeType="1"/>
          </p:cNvCxnSpPr>
          <p:nvPr/>
        </p:nvCxnSpPr>
        <p:spPr bwMode="auto">
          <a:xfrm>
            <a:off x="10445751" y="42592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39" name="Straight Connector 960">
            <a:extLst>
              <a:ext uri="{FF2B5EF4-FFF2-40B4-BE49-F238E27FC236}">
                <a16:creationId xmlns:a16="http://schemas.microsoft.com/office/drawing/2014/main" id="{2E146520-EA69-4E33-B4F5-A4E018A2FC80}"/>
              </a:ext>
            </a:extLst>
          </p:cNvPr>
          <p:cNvCxnSpPr>
            <a:cxnSpLocks noChangeShapeType="1"/>
          </p:cNvCxnSpPr>
          <p:nvPr/>
        </p:nvCxnSpPr>
        <p:spPr bwMode="auto">
          <a:xfrm>
            <a:off x="10445751" y="42338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0" name="Straight Connector 961">
            <a:extLst>
              <a:ext uri="{FF2B5EF4-FFF2-40B4-BE49-F238E27FC236}">
                <a16:creationId xmlns:a16="http://schemas.microsoft.com/office/drawing/2014/main" id="{C2F95EAC-19F4-4FF6-B77D-310F5D8CA2E5}"/>
              </a:ext>
            </a:extLst>
          </p:cNvPr>
          <p:cNvCxnSpPr>
            <a:cxnSpLocks noChangeShapeType="1"/>
          </p:cNvCxnSpPr>
          <p:nvPr/>
        </p:nvCxnSpPr>
        <p:spPr bwMode="auto">
          <a:xfrm>
            <a:off x="10445751" y="42164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1" name="Straight Connector 962">
            <a:extLst>
              <a:ext uri="{FF2B5EF4-FFF2-40B4-BE49-F238E27FC236}">
                <a16:creationId xmlns:a16="http://schemas.microsoft.com/office/drawing/2014/main" id="{C2CAF788-76B9-48B7-8049-7BA795FDD0CC}"/>
              </a:ext>
            </a:extLst>
          </p:cNvPr>
          <p:cNvCxnSpPr>
            <a:cxnSpLocks noChangeShapeType="1"/>
          </p:cNvCxnSpPr>
          <p:nvPr/>
        </p:nvCxnSpPr>
        <p:spPr bwMode="auto">
          <a:xfrm>
            <a:off x="10447339" y="4216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2" name="Straight Connector 963">
            <a:extLst>
              <a:ext uri="{FF2B5EF4-FFF2-40B4-BE49-F238E27FC236}">
                <a16:creationId xmlns:a16="http://schemas.microsoft.com/office/drawing/2014/main" id="{CF14DAC8-5095-4652-B0C1-478A8A65F397}"/>
              </a:ext>
            </a:extLst>
          </p:cNvPr>
          <p:cNvCxnSpPr>
            <a:cxnSpLocks noChangeShapeType="1"/>
          </p:cNvCxnSpPr>
          <p:nvPr/>
        </p:nvCxnSpPr>
        <p:spPr bwMode="auto">
          <a:xfrm>
            <a:off x="10447339" y="42370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3" name="Straight Connector 964">
            <a:extLst>
              <a:ext uri="{FF2B5EF4-FFF2-40B4-BE49-F238E27FC236}">
                <a16:creationId xmlns:a16="http://schemas.microsoft.com/office/drawing/2014/main" id="{7B5400C8-E2F0-43D5-A2FF-5C0ED7C8698A}"/>
              </a:ext>
            </a:extLst>
          </p:cNvPr>
          <p:cNvCxnSpPr>
            <a:cxnSpLocks noChangeShapeType="1"/>
          </p:cNvCxnSpPr>
          <p:nvPr/>
        </p:nvCxnSpPr>
        <p:spPr bwMode="auto">
          <a:xfrm>
            <a:off x="10455276" y="42164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4" name="Straight Connector 965">
            <a:extLst>
              <a:ext uri="{FF2B5EF4-FFF2-40B4-BE49-F238E27FC236}">
                <a16:creationId xmlns:a16="http://schemas.microsoft.com/office/drawing/2014/main" id="{D5D9E6ED-4713-4C0E-B0F5-B60278799F25}"/>
              </a:ext>
            </a:extLst>
          </p:cNvPr>
          <p:cNvCxnSpPr>
            <a:cxnSpLocks noChangeShapeType="1"/>
          </p:cNvCxnSpPr>
          <p:nvPr/>
        </p:nvCxnSpPr>
        <p:spPr bwMode="auto">
          <a:xfrm>
            <a:off x="10464801" y="41894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5" name="Straight Connector 966">
            <a:extLst>
              <a:ext uri="{FF2B5EF4-FFF2-40B4-BE49-F238E27FC236}">
                <a16:creationId xmlns:a16="http://schemas.microsoft.com/office/drawing/2014/main" id="{DCC5B8F9-0AF1-43E6-A464-FC87D20163C2}"/>
              </a:ext>
            </a:extLst>
          </p:cNvPr>
          <p:cNvCxnSpPr>
            <a:cxnSpLocks noChangeShapeType="1"/>
          </p:cNvCxnSpPr>
          <p:nvPr/>
        </p:nvCxnSpPr>
        <p:spPr bwMode="auto">
          <a:xfrm>
            <a:off x="10464801" y="41624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6" name="Straight Connector 967">
            <a:extLst>
              <a:ext uri="{FF2B5EF4-FFF2-40B4-BE49-F238E27FC236}">
                <a16:creationId xmlns:a16="http://schemas.microsoft.com/office/drawing/2014/main" id="{1278D818-750A-464B-8197-0195392EC6EA}"/>
              </a:ext>
            </a:extLst>
          </p:cNvPr>
          <p:cNvCxnSpPr>
            <a:cxnSpLocks noChangeShapeType="1"/>
          </p:cNvCxnSpPr>
          <p:nvPr/>
        </p:nvCxnSpPr>
        <p:spPr bwMode="auto">
          <a:xfrm>
            <a:off x="10464801" y="41449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7" name="Straight Connector 968">
            <a:extLst>
              <a:ext uri="{FF2B5EF4-FFF2-40B4-BE49-F238E27FC236}">
                <a16:creationId xmlns:a16="http://schemas.microsoft.com/office/drawing/2014/main" id="{E17BC44F-8A0B-4948-BDC4-C1A8D8DAD3A1}"/>
              </a:ext>
            </a:extLst>
          </p:cNvPr>
          <p:cNvCxnSpPr>
            <a:cxnSpLocks noChangeShapeType="1"/>
          </p:cNvCxnSpPr>
          <p:nvPr/>
        </p:nvCxnSpPr>
        <p:spPr bwMode="auto">
          <a:xfrm>
            <a:off x="10466389" y="41449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8" name="Straight Connector 969">
            <a:extLst>
              <a:ext uri="{FF2B5EF4-FFF2-40B4-BE49-F238E27FC236}">
                <a16:creationId xmlns:a16="http://schemas.microsoft.com/office/drawing/2014/main" id="{37E2AB30-EE4C-4D4C-83C8-CB8EBC760C1C}"/>
              </a:ext>
            </a:extLst>
          </p:cNvPr>
          <p:cNvCxnSpPr>
            <a:cxnSpLocks noChangeShapeType="1"/>
          </p:cNvCxnSpPr>
          <p:nvPr/>
        </p:nvCxnSpPr>
        <p:spPr bwMode="auto">
          <a:xfrm>
            <a:off x="10464801" y="41830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49" name="Straight Connector 970">
            <a:extLst>
              <a:ext uri="{FF2B5EF4-FFF2-40B4-BE49-F238E27FC236}">
                <a16:creationId xmlns:a16="http://schemas.microsoft.com/office/drawing/2014/main" id="{B1A6341E-3BDC-43F9-91E6-6AF6CECD6A73}"/>
              </a:ext>
            </a:extLst>
          </p:cNvPr>
          <p:cNvCxnSpPr>
            <a:cxnSpLocks noChangeShapeType="1"/>
          </p:cNvCxnSpPr>
          <p:nvPr/>
        </p:nvCxnSpPr>
        <p:spPr bwMode="auto">
          <a:xfrm>
            <a:off x="10472739" y="41624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0" name="Straight Connector 971">
            <a:extLst>
              <a:ext uri="{FF2B5EF4-FFF2-40B4-BE49-F238E27FC236}">
                <a16:creationId xmlns:a16="http://schemas.microsoft.com/office/drawing/2014/main" id="{D09D5611-4301-4057-B787-867ADA0A4811}"/>
              </a:ext>
            </a:extLst>
          </p:cNvPr>
          <p:cNvCxnSpPr>
            <a:cxnSpLocks noChangeShapeType="1"/>
          </p:cNvCxnSpPr>
          <p:nvPr/>
        </p:nvCxnSpPr>
        <p:spPr bwMode="auto">
          <a:xfrm>
            <a:off x="10482264" y="41354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1" name="Straight Connector 972">
            <a:extLst>
              <a:ext uri="{FF2B5EF4-FFF2-40B4-BE49-F238E27FC236}">
                <a16:creationId xmlns:a16="http://schemas.microsoft.com/office/drawing/2014/main" id="{51C8C131-F69A-40F8-9233-8C34518EF8AE}"/>
              </a:ext>
            </a:extLst>
          </p:cNvPr>
          <p:cNvCxnSpPr>
            <a:cxnSpLocks noChangeShapeType="1"/>
          </p:cNvCxnSpPr>
          <p:nvPr/>
        </p:nvCxnSpPr>
        <p:spPr bwMode="auto">
          <a:xfrm>
            <a:off x="10482264" y="41100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2" name="Straight Connector 973">
            <a:extLst>
              <a:ext uri="{FF2B5EF4-FFF2-40B4-BE49-F238E27FC236}">
                <a16:creationId xmlns:a16="http://schemas.microsoft.com/office/drawing/2014/main" id="{37BC888A-346E-43F7-8022-4C352C76D4BC}"/>
              </a:ext>
            </a:extLst>
          </p:cNvPr>
          <p:cNvCxnSpPr>
            <a:cxnSpLocks noChangeShapeType="1"/>
          </p:cNvCxnSpPr>
          <p:nvPr/>
        </p:nvCxnSpPr>
        <p:spPr bwMode="auto">
          <a:xfrm>
            <a:off x="10482264" y="40925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3" name="Straight Connector 974">
            <a:extLst>
              <a:ext uri="{FF2B5EF4-FFF2-40B4-BE49-F238E27FC236}">
                <a16:creationId xmlns:a16="http://schemas.microsoft.com/office/drawing/2014/main" id="{5C82B045-ADAB-48E6-8E37-D303D7E62EBE}"/>
              </a:ext>
            </a:extLst>
          </p:cNvPr>
          <p:cNvCxnSpPr>
            <a:cxnSpLocks noChangeShapeType="1"/>
          </p:cNvCxnSpPr>
          <p:nvPr/>
        </p:nvCxnSpPr>
        <p:spPr bwMode="auto">
          <a:xfrm>
            <a:off x="10483852" y="40925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4" name="Straight Connector 975">
            <a:extLst>
              <a:ext uri="{FF2B5EF4-FFF2-40B4-BE49-F238E27FC236}">
                <a16:creationId xmlns:a16="http://schemas.microsoft.com/office/drawing/2014/main" id="{555B4EB8-793B-4448-893A-1338D23535C1}"/>
              </a:ext>
            </a:extLst>
          </p:cNvPr>
          <p:cNvCxnSpPr>
            <a:cxnSpLocks noChangeShapeType="1"/>
          </p:cNvCxnSpPr>
          <p:nvPr/>
        </p:nvCxnSpPr>
        <p:spPr bwMode="auto">
          <a:xfrm>
            <a:off x="10485439" y="41148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5" name="Straight Connector 976">
            <a:extLst>
              <a:ext uri="{FF2B5EF4-FFF2-40B4-BE49-F238E27FC236}">
                <a16:creationId xmlns:a16="http://schemas.microsoft.com/office/drawing/2014/main" id="{76889FD5-0179-4F59-8C33-7970B92B845F}"/>
              </a:ext>
            </a:extLst>
          </p:cNvPr>
          <p:cNvCxnSpPr>
            <a:cxnSpLocks noChangeShapeType="1"/>
          </p:cNvCxnSpPr>
          <p:nvPr/>
        </p:nvCxnSpPr>
        <p:spPr bwMode="auto">
          <a:xfrm>
            <a:off x="10494964" y="40957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6" name="Straight Connector 977">
            <a:extLst>
              <a:ext uri="{FF2B5EF4-FFF2-40B4-BE49-F238E27FC236}">
                <a16:creationId xmlns:a16="http://schemas.microsoft.com/office/drawing/2014/main" id="{CB4603CE-4030-4F15-B02C-AFBAA0CCF259}"/>
              </a:ext>
            </a:extLst>
          </p:cNvPr>
          <p:cNvCxnSpPr>
            <a:cxnSpLocks noChangeShapeType="1"/>
          </p:cNvCxnSpPr>
          <p:nvPr/>
        </p:nvCxnSpPr>
        <p:spPr bwMode="auto">
          <a:xfrm>
            <a:off x="10502901" y="40687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7" name="Straight Connector 978">
            <a:extLst>
              <a:ext uri="{FF2B5EF4-FFF2-40B4-BE49-F238E27FC236}">
                <a16:creationId xmlns:a16="http://schemas.microsoft.com/office/drawing/2014/main" id="{834242BA-51E1-41D6-881A-5B5EA327D2C7}"/>
              </a:ext>
            </a:extLst>
          </p:cNvPr>
          <p:cNvCxnSpPr>
            <a:cxnSpLocks noChangeShapeType="1"/>
          </p:cNvCxnSpPr>
          <p:nvPr/>
        </p:nvCxnSpPr>
        <p:spPr bwMode="auto">
          <a:xfrm>
            <a:off x="10502901" y="40417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8" name="Straight Connector 979">
            <a:extLst>
              <a:ext uri="{FF2B5EF4-FFF2-40B4-BE49-F238E27FC236}">
                <a16:creationId xmlns:a16="http://schemas.microsoft.com/office/drawing/2014/main" id="{9700887F-4F8C-45F9-AE30-FECACF2483C9}"/>
              </a:ext>
            </a:extLst>
          </p:cNvPr>
          <p:cNvCxnSpPr>
            <a:cxnSpLocks noChangeShapeType="1"/>
          </p:cNvCxnSpPr>
          <p:nvPr/>
        </p:nvCxnSpPr>
        <p:spPr bwMode="auto">
          <a:xfrm>
            <a:off x="10502901" y="40243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59" name="Straight Connector 980">
            <a:extLst>
              <a:ext uri="{FF2B5EF4-FFF2-40B4-BE49-F238E27FC236}">
                <a16:creationId xmlns:a16="http://schemas.microsoft.com/office/drawing/2014/main" id="{3645AB35-AF03-4A48-9B95-114796F0E83B}"/>
              </a:ext>
            </a:extLst>
          </p:cNvPr>
          <p:cNvCxnSpPr>
            <a:cxnSpLocks noChangeShapeType="1"/>
          </p:cNvCxnSpPr>
          <p:nvPr/>
        </p:nvCxnSpPr>
        <p:spPr bwMode="auto">
          <a:xfrm>
            <a:off x="10504489" y="40243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0" name="Straight Connector 981">
            <a:extLst>
              <a:ext uri="{FF2B5EF4-FFF2-40B4-BE49-F238E27FC236}">
                <a16:creationId xmlns:a16="http://schemas.microsoft.com/office/drawing/2014/main" id="{A566E40E-D1F5-4F2D-B29B-9AE1F06B0319}"/>
              </a:ext>
            </a:extLst>
          </p:cNvPr>
          <p:cNvCxnSpPr>
            <a:cxnSpLocks noChangeShapeType="1"/>
          </p:cNvCxnSpPr>
          <p:nvPr/>
        </p:nvCxnSpPr>
        <p:spPr bwMode="auto">
          <a:xfrm>
            <a:off x="10506076" y="40719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1" name="Straight Connector 982">
            <a:extLst>
              <a:ext uri="{FF2B5EF4-FFF2-40B4-BE49-F238E27FC236}">
                <a16:creationId xmlns:a16="http://schemas.microsoft.com/office/drawing/2014/main" id="{33A2C238-9DA5-42B4-A571-85027549A3F9}"/>
              </a:ext>
            </a:extLst>
          </p:cNvPr>
          <p:cNvCxnSpPr>
            <a:cxnSpLocks noChangeShapeType="1"/>
          </p:cNvCxnSpPr>
          <p:nvPr/>
        </p:nvCxnSpPr>
        <p:spPr bwMode="auto">
          <a:xfrm>
            <a:off x="10515601" y="40513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2" name="Straight Connector 983">
            <a:extLst>
              <a:ext uri="{FF2B5EF4-FFF2-40B4-BE49-F238E27FC236}">
                <a16:creationId xmlns:a16="http://schemas.microsoft.com/office/drawing/2014/main" id="{EE55A188-B478-46EF-8554-BB61BEA3109F}"/>
              </a:ext>
            </a:extLst>
          </p:cNvPr>
          <p:cNvCxnSpPr>
            <a:cxnSpLocks noChangeShapeType="1"/>
          </p:cNvCxnSpPr>
          <p:nvPr/>
        </p:nvCxnSpPr>
        <p:spPr bwMode="auto">
          <a:xfrm>
            <a:off x="10523539" y="40243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3" name="Straight Connector 984">
            <a:extLst>
              <a:ext uri="{FF2B5EF4-FFF2-40B4-BE49-F238E27FC236}">
                <a16:creationId xmlns:a16="http://schemas.microsoft.com/office/drawing/2014/main" id="{48A1F28B-2FCD-40F6-A575-196C53EE85C1}"/>
              </a:ext>
            </a:extLst>
          </p:cNvPr>
          <p:cNvCxnSpPr>
            <a:cxnSpLocks noChangeShapeType="1"/>
          </p:cNvCxnSpPr>
          <p:nvPr/>
        </p:nvCxnSpPr>
        <p:spPr bwMode="auto">
          <a:xfrm>
            <a:off x="10523539" y="39989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4" name="Straight Connector 985">
            <a:extLst>
              <a:ext uri="{FF2B5EF4-FFF2-40B4-BE49-F238E27FC236}">
                <a16:creationId xmlns:a16="http://schemas.microsoft.com/office/drawing/2014/main" id="{48A7B61A-D550-49CC-A564-527E1109629A}"/>
              </a:ext>
            </a:extLst>
          </p:cNvPr>
          <p:cNvCxnSpPr>
            <a:cxnSpLocks noChangeShapeType="1"/>
          </p:cNvCxnSpPr>
          <p:nvPr/>
        </p:nvCxnSpPr>
        <p:spPr bwMode="auto">
          <a:xfrm>
            <a:off x="10523539" y="39814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5" name="Straight Connector 986">
            <a:extLst>
              <a:ext uri="{FF2B5EF4-FFF2-40B4-BE49-F238E27FC236}">
                <a16:creationId xmlns:a16="http://schemas.microsoft.com/office/drawing/2014/main" id="{F8EB8802-858C-4C64-809C-AC58E50C1736}"/>
              </a:ext>
            </a:extLst>
          </p:cNvPr>
          <p:cNvCxnSpPr>
            <a:cxnSpLocks noChangeShapeType="1"/>
          </p:cNvCxnSpPr>
          <p:nvPr/>
        </p:nvCxnSpPr>
        <p:spPr bwMode="auto">
          <a:xfrm>
            <a:off x="10525126" y="39814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6" name="Straight Connector 987">
            <a:extLst>
              <a:ext uri="{FF2B5EF4-FFF2-40B4-BE49-F238E27FC236}">
                <a16:creationId xmlns:a16="http://schemas.microsoft.com/office/drawing/2014/main" id="{B3734007-3563-466A-B0B7-8EBF9EC819F5}"/>
              </a:ext>
            </a:extLst>
          </p:cNvPr>
          <p:cNvCxnSpPr>
            <a:cxnSpLocks noChangeShapeType="1"/>
          </p:cNvCxnSpPr>
          <p:nvPr/>
        </p:nvCxnSpPr>
        <p:spPr bwMode="auto">
          <a:xfrm>
            <a:off x="10526714" y="40274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7" name="Straight Connector 988">
            <a:extLst>
              <a:ext uri="{FF2B5EF4-FFF2-40B4-BE49-F238E27FC236}">
                <a16:creationId xmlns:a16="http://schemas.microsoft.com/office/drawing/2014/main" id="{A8675CD5-1353-4236-B46E-8B4A2462950A}"/>
              </a:ext>
            </a:extLst>
          </p:cNvPr>
          <p:cNvCxnSpPr>
            <a:cxnSpLocks noChangeShapeType="1"/>
          </p:cNvCxnSpPr>
          <p:nvPr/>
        </p:nvCxnSpPr>
        <p:spPr bwMode="auto">
          <a:xfrm>
            <a:off x="10536239" y="40084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8" name="Straight Connector 989">
            <a:extLst>
              <a:ext uri="{FF2B5EF4-FFF2-40B4-BE49-F238E27FC236}">
                <a16:creationId xmlns:a16="http://schemas.microsoft.com/office/drawing/2014/main" id="{4D048BF5-E294-4107-BD15-5F1DF971C91A}"/>
              </a:ext>
            </a:extLst>
          </p:cNvPr>
          <p:cNvCxnSpPr>
            <a:cxnSpLocks noChangeShapeType="1"/>
          </p:cNvCxnSpPr>
          <p:nvPr/>
        </p:nvCxnSpPr>
        <p:spPr bwMode="auto">
          <a:xfrm>
            <a:off x="10544176" y="398145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69" name="Straight Connector 990">
            <a:extLst>
              <a:ext uri="{FF2B5EF4-FFF2-40B4-BE49-F238E27FC236}">
                <a16:creationId xmlns:a16="http://schemas.microsoft.com/office/drawing/2014/main" id="{C12D013D-6832-44FD-9BD7-463A1742B6D3}"/>
              </a:ext>
            </a:extLst>
          </p:cNvPr>
          <p:cNvCxnSpPr>
            <a:cxnSpLocks noChangeShapeType="1"/>
          </p:cNvCxnSpPr>
          <p:nvPr/>
        </p:nvCxnSpPr>
        <p:spPr bwMode="auto">
          <a:xfrm>
            <a:off x="10544176" y="39544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0" name="Straight Connector 991">
            <a:extLst>
              <a:ext uri="{FF2B5EF4-FFF2-40B4-BE49-F238E27FC236}">
                <a16:creationId xmlns:a16="http://schemas.microsoft.com/office/drawing/2014/main" id="{15DA76E9-18B3-423F-A2CF-73C053FE810A}"/>
              </a:ext>
            </a:extLst>
          </p:cNvPr>
          <p:cNvCxnSpPr>
            <a:cxnSpLocks noChangeShapeType="1"/>
          </p:cNvCxnSpPr>
          <p:nvPr/>
        </p:nvCxnSpPr>
        <p:spPr bwMode="auto">
          <a:xfrm>
            <a:off x="10544176" y="3937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1" name="Straight Connector 992">
            <a:extLst>
              <a:ext uri="{FF2B5EF4-FFF2-40B4-BE49-F238E27FC236}">
                <a16:creationId xmlns:a16="http://schemas.microsoft.com/office/drawing/2014/main" id="{1C2D814E-B4B0-418D-8DA3-6A8D3288FDB4}"/>
              </a:ext>
            </a:extLst>
          </p:cNvPr>
          <p:cNvCxnSpPr>
            <a:cxnSpLocks noChangeShapeType="1"/>
          </p:cNvCxnSpPr>
          <p:nvPr/>
        </p:nvCxnSpPr>
        <p:spPr bwMode="auto">
          <a:xfrm>
            <a:off x="10545764" y="39370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2" name="Straight Connector 993">
            <a:extLst>
              <a:ext uri="{FF2B5EF4-FFF2-40B4-BE49-F238E27FC236}">
                <a16:creationId xmlns:a16="http://schemas.microsoft.com/office/drawing/2014/main" id="{5B4C10D7-D3F5-4166-8DF2-C0EBE3B40388}"/>
              </a:ext>
            </a:extLst>
          </p:cNvPr>
          <p:cNvCxnSpPr>
            <a:cxnSpLocks noChangeShapeType="1"/>
          </p:cNvCxnSpPr>
          <p:nvPr/>
        </p:nvCxnSpPr>
        <p:spPr bwMode="auto">
          <a:xfrm>
            <a:off x="10548939" y="39608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3" name="Straight Connector 994">
            <a:extLst>
              <a:ext uri="{FF2B5EF4-FFF2-40B4-BE49-F238E27FC236}">
                <a16:creationId xmlns:a16="http://schemas.microsoft.com/office/drawing/2014/main" id="{B695E4E5-55A2-461D-8490-27DFCADD12DD}"/>
              </a:ext>
            </a:extLst>
          </p:cNvPr>
          <p:cNvCxnSpPr>
            <a:cxnSpLocks noChangeShapeType="1"/>
          </p:cNvCxnSpPr>
          <p:nvPr/>
        </p:nvCxnSpPr>
        <p:spPr bwMode="auto">
          <a:xfrm>
            <a:off x="10556876" y="39401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4" name="Straight Connector 995">
            <a:extLst>
              <a:ext uri="{FF2B5EF4-FFF2-40B4-BE49-F238E27FC236}">
                <a16:creationId xmlns:a16="http://schemas.microsoft.com/office/drawing/2014/main" id="{E236431A-BB7C-45E4-A270-11A545D2CD1B}"/>
              </a:ext>
            </a:extLst>
          </p:cNvPr>
          <p:cNvCxnSpPr>
            <a:cxnSpLocks noChangeShapeType="1"/>
          </p:cNvCxnSpPr>
          <p:nvPr/>
        </p:nvCxnSpPr>
        <p:spPr bwMode="auto">
          <a:xfrm>
            <a:off x="10566401" y="39147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5" name="Straight Connector 996">
            <a:extLst>
              <a:ext uri="{FF2B5EF4-FFF2-40B4-BE49-F238E27FC236}">
                <a16:creationId xmlns:a16="http://schemas.microsoft.com/office/drawing/2014/main" id="{9CC178CF-62D2-460A-B66C-004D9667D5D6}"/>
              </a:ext>
            </a:extLst>
          </p:cNvPr>
          <p:cNvCxnSpPr>
            <a:cxnSpLocks noChangeShapeType="1"/>
          </p:cNvCxnSpPr>
          <p:nvPr/>
        </p:nvCxnSpPr>
        <p:spPr bwMode="auto">
          <a:xfrm>
            <a:off x="10566401" y="38877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6" name="Straight Connector 997">
            <a:extLst>
              <a:ext uri="{FF2B5EF4-FFF2-40B4-BE49-F238E27FC236}">
                <a16:creationId xmlns:a16="http://schemas.microsoft.com/office/drawing/2014/main" id="{2CFC5FAD-70ED-476A-BC00-6DD313EEAED1}"/>
              </a:ext>
            </a:extLst>
          </p:cNvPr>
          <p:cNvCxnSpPr>
            <a:cxnSpLocks noChangeShapeType="1"/>
          </p:cNvCxnSpPr>
          <p:nvPr/>
        </p:nvCxnSpPr>
        <p:spPr bwMode="auto">
          <a:xfrm>
            <a:off x="10566401" y="38703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7" name="Straight Connector 998">
            <a:extLst>
              <a:ext uri="{FF2B5EF4-FFF2-40B4-BE49-F238E27FC236}">
                <a16:creationId xmlns:a16="http://schemas.microsoft.com/office/drawing/2014/main" id="{C2515DBA-D947-4AC8-A1E4-252D39D4A7FE}"/>
              </a:ext>
            </a:extLst>
          </p:cNvPr>
          <p:cNvCxnSpPr>
            <a:cxnSpLocks noChangeShapeType="1"/>
          </p:cNvCxnSpPr>
          <p:nvPr/>
        </p:nvCxnSpPr>
        <p:spPr bwMode="auto">
          <a:xfrm>
            <a:off x="10567989" y="38703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8" name="Straight Connector 999">
            <a:extLst>
              <a:ext uri="{FF2B5EF4-FFF2-40B4-BE49-F238E27FC236}">
                <a16:creationId xmlns:a16="http://schemas.microsoft.com/office/drawing/2014/main" id="{EA665A37-8B74-4555-A4FB-F131CEBCEAB8}"/>
              </a:ext>
            </a:extLst>
          </p:cNvPr>
          <p:cNvCxnSpPr>
            <a:cxnSpLocks noChangeShapeType="1"/>
          </p:cNvCxnSpPr>
          <p:nvPr/>
        </p:nvCxnSpPr>
        <p:spPr bwMode="auto">
          <a:xfrm>
            <a:off x="10560051" y="39084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79" name="Straight Connector 1000">
            <a:extLst>
              <a:ext uri="{FF2B5EF4-FFF2-40B4-BE49-F238E27FC236}">
                <a16:creationId xmlns:a16="http://schemas.microsoft.com/office/drawing/2014/main" id="{4F924000-F55B-4E9F-B4DF-5FEDBF076DB9}"/>
              </a:ext>
            </a:extLst>
          </p:cNvPr>
          <p:cNvCxnSpPr>
            <a:cxnSpLocks noChangeShapeType="1"/>
          </p:cNvCxnSpPr>
          <p:nvPr/>
        </p:nvCxnSpPr>
        <p:spPr bwMode="auto">
          <a:xfrm>
            <a:off x="10569577" y="38877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0" name="Straight Connector 1001">
            <a:extLst>
              <a:ext uri="{FF2B5EF4-FFF2-40B4-BE49-F238E27FC236}">
                <a16:creationId xmlns:a16="http://schemas.microsoft.com/office/drawing/2014/main" id="{D943990D-A052-4906-A09D-039F20434FF1}"/>
              </a:ext>
            </a:extLst>
          </p:cNvPr>
          <p:cNvCxnSpPr>
            <a:cxnSpLocks noChangeShapeType="1"/>
          </p:cNvCxnSpPr>
          <p:nvPr/>
        </p:nvCxnSpPr>
        <p:spPr bwMode="auto">
          <a:xfrm>
            <a:off x="10577514" y="38623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1" name="Straight Connector 1002">
            <a:extLst>
              <a:ext uri="{FF2B5EF4-FFF2-40B4-BE49-F238E27FC236}">
                <a16:creationId xmlns:a16="http://schemas.microsoft.com/office/drawing/2014/main" id="{1970E260-9D5C-4240-B2D1-2DB4E9B814C3}"/>
              </a:ext>
            </a:extLst>
          </p:cNvPr>
          <p:cNvCxnSpPr>
            <a:cxnSpLocks noChangeShapeType="1"/>
          </p:cNvCxnSpPr>
          <p:nvPr/>
        </p:nvCxnSpPr>
        <p:spPr bwMode="auto">
          <a:xfrm>
            <a:off x="10577514" y="3835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2" name="Straight Connector 1003">
            <a:extLst>
              <a:ext uri="{FF2B5EF4-FFF2-40B4-BE49-F238E27FC236}">
                <a16:creationId xmlns:a16="http://schemas.microsoft.com/office/drawing/2014/main" id="{02E12502-4D19-4784-82E7-8F3930194381}"/>
              </a:ext>
            </a:extLst>
          </p:cNvPr>
          <p:cNvCxnSpPr>
            <a:cxnSpLocks noChangeShapeType="1"/>
          </p:cNvCxnSpPr>
          <p:nvPr/>
        </p:nvCxnSpPr>
        <p:spPr bwMode="auto">
          <a:xfrm>
            <a:off x="10577514" y="38179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3" name="Straight Connector 1004">
            <a:extLst>
              <a:ext uri="{FF2B5EF4-FFF2-40B4-BE49-F238E27FC236}">
                <a16:creationId xmlns:a16="http://schemas.microsoft.com/office/drawing/2014/main" id="{3E5E124F-1E4D-469A-A66D-3ED917D0A40C}"/>
              </a:ext>
            </a:extLst>
          </p:cNvPr>
          <p:cNvCxnSpPr>
            <a:cxnSpLocks noChangeShapeType="1"/>
          </p:cNvCxnSpPr>
          <p:nvPr/>
        </p:nvCxnSpPr>
        <p:spPr bwMode="auto">
          <a:xfrm>
            <a:off x="10579101" y="38179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4" name="Straight Connector 1005">
            <a:extLst>
              <a:ext uri="{FF2B5EF4-FFF2-40B4-BE49-F238E27FC236}">
                <a16:creationId xmlns:a16="http://schemas.microsoft.com/office/drawing/2014/main" id="{7E7F98EE-742B-4AC3-A8CC-452312F4931D}"/>
              </a:ext>
            </a:extLst>
          </p:cNvPr>
          <p:cNvCxnSpPr>
            <a:cxnSpLocks noChangeShapeType="1"/>
          </p:cNvCxnSpPr>
          <p:nvPr/>
        </p:nvCxnSpPr>
        <p:spPr bwMode="auto">
          <a:xfrm>
            <a:off x="10566401" y="38735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5" name="Straight Connector 1006">
            <a:extLst>
              <a:ext uri="{FF2B5EF4-FFF2-40B4-BE49-F238E27FC236}">
                <a16:creationId xmlns:a16="http://schemas.microsoft.com/office/drawing/2014/main" id="{A87798A7-05DF-4C58-80ED-5771ADE5D41B}"/>
              </a:ext>
            </a:extLst>
          </p:cNvPr>
          <p:cNvCxnSpPr>
            <a:cxnSpLocks noChangeShapeType="1"/>
          </p:cNvCxnSpPr>
          <p:nvPr/>
        </p:nvCxnSpPr>
        <p:spPr bwMode="auto">
          <a:xfrm>
            <a:off x="10574339" y="385286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6" name="Straight Connector 1007">
            <a:extLst>
              <a:ext uri="{FF2B5EF4-FFF2-40B4-BE49-F238E27FC236}">
                <a16:creationId xmlns:a16="http://schemas.microsoft.com/office/drawing/2014/main" id="{E6DD7E80-C4A6-4298-BC8E-62A01F5DFB45}"/>
              </a:ext>
            </a:extLst>
          </p:cNvPr>
          <p:cNvCxnSpPr>
            <a:cxnSpLocks noChangeShapeType="1"/>
          </p:cNvCxnSpPr>
          <p:nvPr/>
        </p:nvCxnSpPr>
        <p:spPr bwMode="auto">
          <a:xfrm>
            <a:off x="10583864" y="38258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7" name="Straight Connector 1008">
            <a:extLst>
              <a:ext uri="{FF2B5EF4-FFF2-40B4-BE49-F238E27FC236}">
                <a16:creationId xmlns:a16="http://schemas.microsoft.com/office/drawing/2014/main" id="{660546B2-56B2-4B0C-B439-15C71177374A}"/>
              </a:ext>
            </a:extLst>
          </p:cNvPr>
          <p:cNvCxnSpPr>
            <a:cxnSpLocks noChangeShapeType="1"/>
          </p:cNvCxnSpPr>
          <p:nvPr/>
        </p:nvCxnSpPr>
        <p:spPr bwMode="auto">
          <a:xfrm>
            <a:off x="10583864" y="38004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8" name="Straight Connector 1009">
            <a:extLst>
              <a:ext uri="{FF2B5EF4-FFF2-40B4-BE49-F238E27FC236}">
                <a16:creationId xmlns:a16="http://schemas.microsoft.com/office/drawing/2014/main" id="{EC8F5797-864E-438B-B86D-837E041F7382}"/>
              </a:ext>
            </a:extLst>
          </p:cNvPr>
          <p:cNvCxnSpPr>
            <a:cxnSpLocks noChangeShapeType="1"/>
          </p:cNvCxnSpPr>
          <p:nvPr/>
        </p:nvCxnSpPr>
        <p:spPr bwMode="auto">
          <a:xfrm>
            <a:off x="10583864" y="37830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89" name="Straight Connector 1010">
            <a:extLst>
              <a:ext uri="{FF2B5EF4-FFF2-40B4-BE49-F238E27FC236}">
                <a16:creationId xmlns:a16="http://schemas.microsoft.com/office/drawing/2014/main" id="{B870D5BA-FB35-435D-91B4-858A22922FD5}"/>
              </a:ext>
            </a:extLst>
          </p:cNvPr>
          <p:cNvCxnSpPr>
            <a:cxnSpLocks noChangeShapeType="1"/>
          </p:cNvCxnSpPr>
          <p:nvPr/>
        </p:nvCxnSpPr>
        <p:spPr bwMode="auto">
          <a:xfrm>
            <a:off x="10585451" y="37830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90" name="Straight Connector 1011">
            <a:extLst>
              <a:ext uri="{FF2B5EF4-FFF2-40B4-BE49-F238E27FC236}">
                <a16:creationId xmlns:a16="http://schemas.microsoft.com/office/drawing/2014/main" id="{E08FC670-EA8C-4911-ABA4-8F4E9E3AEB53}"/>
              </a:ext>
            </a:extLst>
          </p:cNvPr>
          <p:cNvCxnSpPr>
            <a:cxnSpLocks noChangeShapeType="1"/>
          </p:cNvCxnSpPr>
          <p:nvPr/>
        </p:nvCxnSpPr>
        <p:spPr bwMode="auto">
          <a:xfrm>
            <a:off x="10458451" y="41957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91" name="Straight Connector 1012">
            <a:extLst>
              <a:ext uri="{FF2B5EF4-FFF2-40B4-BE49-F238E27FC236}">
                <a16:creationId xmlns:a16="http://schemas.microsoft.com/office/drawing/2014/main" id="{A87FE3ED-0EBC-4C51-9CEF-BB3B13400437}"/>
              </a:ext>
            </a:extLst>
          </p:cNvPr>
          <p:cNvCxnSpPr>
            <a:cxnSpLocks noChangeShapeType="1"/>
          </p:cNvCxnSpPr>
          <p:nvPr/>
        </p:nvCxnSpPr>
        <p:spPr bwMode="auto">
          <a:xfrm>
            <a:off x="10437814" y="42656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92" name="Straight Connector 1013">
            <a:extLst>
              <a:ext uri="{FF2B5EF4-FFF2-40B4-BE49-F238E27FC236}">
                <a16:creationId xmlns:a16="http://schemas.microsoft.com/office/drawing/2014/main" id="{DDC656D2-B90E-40DC-B7F7-EC6139EDDFC7}"/>
              </a:ext>
            </a:extLst>
          </p:cNvPr>
          <p:cNvCxnSpPr>
            <a:cxnSpLocks noChangeShapeType="1"/>
          </p:cNvCxnSpPr>
          <p:nvPr/>
        </p:nvCxnSpPr>
        <p:spPr bwMode="auto">
          <a:xfrm>
            <a:off x="10437814" y="43338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93" name="Straight Connector 1014">
            <a:extLst>
              <a:ext uri="{FF2B5EF4-FFF2-40B4-BE49-F238E27FC236}">
                <a16:creationId xmlns:a16="http://schemas.microsoft.com/office/drawing/2014/main" id="{803D8CA7-4D40-460F-875E-59FFA7BB0AF3}"/>
              </a:ext>
            </a:extLst>
          </p:cNvPr>
          <p:cNvCxnSpPr>
            <a:cxnSpLocks noChangeShapeType="1"/>
          </p:cNvCxnSpPr>
          <p:nvPr/>
        </p:nvCxnSpPr>
        <p:spPr bwMode="auto">
          <a:xfrm>
            <a:off x="10429876" y="43735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94" name="Straight Connector 1015">
            <a:extLst>
              <a:ext uri="{FF2B5EF4-FFF2-40B4-BE49-F238E27FC236}">
                <a16:creationId xmlns:a16="http://schemas.microsoft.com/office/drawing/2014/main" id="{0C84AC2D-0513-4D32-85C3-A894638102B4}"/>
              </a:ext>
            </a:extLst>
          </p:cNvPr>
          <p:cNvCxnSpPr>
            <a:cxnSpLocks noChangeShapeType="1"/>
          </p:cNvCxnSpPr>
          <p:nvPr/>
        </p:nvCxnSpPr>
        <p:spPr bwMode="auto">
          <a:xfrm>
            <a:off x="10412414" y="4427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95" name="Straight Connector 1016">
            <a:extLst>
              <a:ext uri="{FF2B5EF4-FFF2-40B4-BE49-F238E27FC236}">
                <a16:creationId xmlns:a16="http://schemas.microsoft.com/office/drawing/2014/main" id="{F33F1829-5E4A-4198-B830-A6C8A759362E}"/>
              </a:ext>
            </a:extLst>
          </p:cNvPr>
          <p:cNvCxnSpPr>
            <a:cxnSpLocks noChangeShapeType="1"/>
          </p:cNvCxnSpPr>
          <p:nvPr/>
        </p:nvCxnSpPr>
        <p:spPr bwMode="auto">
          <a:xfrm>
            <a:off x="10415589" y="44386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nvGrpSpPr>
          <p:cNvPr id="34296" name="Group 1017">
            <a:extLst>
              <a:ext uri="{FF2B5EF4-FFF2-40B4-BE49-F238E27FC236}">
                <a16:creationId xmlns:a16="http://schemas.microsoft.com/office/drawing/2014/main" id="{76015A3B-F35D-49B9-AFAC-A1520DA57769}"/>
              </a:ext>
            </a:extLst>
          </p:cNvPr>
          <p:cNvGrpSpPr>
            <a:grpSpLocks/>
          </p:cNvGrpSpPr>
          <p:nvPr/>
        </p:nvGrpSpPr>
        <p:grpSpPr bwMode="auto">
          <a:xfrm>
            <a:off x="10674352" y="3616326"/>
            <a:ext cx="314325" cy="665163"/>
            <a:chOff x="8328423" y="3506802"/>
            <a:chExt cx="257240" cy="545306"/>
          </a:xfrm>
        </p:grpSpPr>
        <p:cxnSp>
          <p:nvCxnSpPr>
            <p:cNvPr id="34497" name="Straight Connector 1018">
              <a:extLst>
                <a:ext uri="{FF2B5EF4-FFF2-40B4-BE49-F238E27FC236}">
                  <a16:creationId xmlns:a16="http://schemas.microsoft.com/office/drawing/2014/main" id="{DDC9EF6C-AB1A-4D2E-B7D9-C390B0ABB64E}"/>
                </a:ext>
              </a:extLst>
            </p:cNvPr>
            <p:cNvCxnSpPr>
              <a:cxnSpLocks noChangeShapeType="1"/>
            </p:cNvCxnSpPr>
            <p:nvPr/>
          </p:nvCxnSpPr>
          <p:spPr bwMode="auto">
            <a:xfrm>
              <a:off x="8536783" y="373063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98" name="Straight Connector 1019">
              <a:extLst>
                <a:ext uri="{FF2B5EF4-FFF2-40B4-BE49-F238E27FC236}">
                  <a16:creationId xmlns:a16="http://schemas.microsoft.com/office/drawing/2014/main" id="{8B39374A-6A8D-47CC-95BA-A28E6F9B2BB8}"/>
                </a:ext>
              </a:extLst>
            </p:cNvPr>
            <p:cNvCxnSpPr>
              <a:cxnSpLocks noChangeShapeType="1"/>
            </p:cNvCxnSpPr>
            <p:nvPr/>
          </p:nvCxnSpPr>
          <p:spPr bwMode="auto">
            <a:xfrm>
              <a:off x="8351045" y="393780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99" name="Straight Connector 1020">
              <a:extLst>
                <a:ext uri="{FF2B5EF4-FFF2-40B4-BE49-F238E27FC236}">
                  <a16:creationId xmlns:a16="http://schemas.microsoft.com/office/drawing/2014/main" id="{B93EAB37-C24A-47E3-BDFA-B6F7B6B82CF2}"/>
                </a:ext>
              </a:extLst>
            </p:cNvPr>
            <p:cNvCxnSpPr>
              <a:cxnSpLocks noChangeShapeType="1"/>
            </p:cNvCxnSpPr>
            <p:nvPr/>
          </p:nvCxnSpPr>
          <p:spPr bwMode="auto">
            <a:xfrm>
              <a:off x="8356999" y="39346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0" name="Straight Connector 1021">
              <a:extLst>
                <a:ext uri="{FF2B5EF4-FFF2-40B4-BE49-F238E27FC236}">
                  <a16:creationId xmlns:a16="http://schemas.microsoft.com/office/drawing/2014/main" id="{9EF93257-569E-4685-8285-0FE01A9A43FA}"/>
                </a:ext>
              </a:extLst>
            </p:cNvPr>
            <p:cNvCxnSpPr>
              <a:cxnSpLocks noChangeShapeType="1"/>
            </p:cNvCxnSpPr>
            <p:nvPr/>
          </p:nvCxnSpPr>
          <p:spPr bwMode="auto">
            <a:xfrm>
              <a:off x="8359382" y="391559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1" name="Straight Connector 1022">
              <a:extLst>
                <a:ext uri="{FF2B5EF4-FFF2-40B4-BE49-F238E27FC236}">
                  <a16:creationId xmlns:a16="http://schemas.microsoft.com/office/drawing/2014/main" id="{45EE547C-0441-4395-94BF-3D6EF43133AA}"/>
                </a:ext>
              </a:extLst>
            </p:cNvPr>
            <p:cNvCxnSpPr>
              <a:cxnSpLocks noChangeShapeType="1"/>
            </p:cNvCxnSpPr>
            <p:nvPr/>
          </p:nvCxnSpPr>
          <p:spPr bwMode="auto">
            <a:xfrm>
              <a:off x="8373667" y="39140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2" name="Straight Connector 1023">
              <a:extLst>
                <a:ext uri="{FF2B5EF4-FFF2-40B4-BE49-F238E27FC236}">
                  <a16:creationId xmlns:a16="http://schemas.microsoft.com/office/drawing/2014/main" id="{930FF1AC-639E-4414-9B6F-15602BA2F5D0}"/>
                </a:ext>
              </a:extLst>
            </p:cNvPr>
            <p:cNvCxnSpPr>
              <a:cxnSpLocks noChangeShapeType="1"/>
            </p:cNvCxnSpPr>
            <p:nvPr/>
          </p:nvCxnSpPr>
          <p:spPr bwMode="auto">
            <a:xfrm>
              <a:off x="8359382" y="39204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3" name="Straight Connector 1024">
              <a:extLst>
                <a:ext uri="{FF2B5EF4-FFF2-40B4-BE49-F238E27FC236}">
                  <a16:creationId xmlns:a16="http://schemas.microsoft.com/office/drawing/2014/main" id="{B0EC0963-A964-4FC7-B12E-51BA0D34D2B6}"/>
                </a:ext>
              </a:extLst>
            </p:cNvPr>
            <p:cNvCxnSpPr>
              <a:cxnSpLocks noChangeShapeType="1"/>
            </p:cNvCxnSpPr>
            <p:nvPr/>
          </p:nvCxnSpPr>
          <p:spPr bwMode="auto">
            <a:xfrm>
              <a:off x="8365336" y="391724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4" name="Straight Connector 1025">
              <a:extLst>
                <a:ext uri="{FF2B5EF4-FFF2-40B4-BE49-F238E27FC236}">
                  <a16:creationId xmlns:a16="http://schemas.microsoft.com/office/drawing/2014/main" id="{5EB49DD8-BB09-463B-B2C9-21B1D7327C63}"/>
                </a:ext>
              </a:extLst>
            </p:cNvPr>
            <p:cNvCxnSpPr>
              <a:cxnSpLocks noChangeShapeType="1"/>
            </p:cNvCxnSpPr>
            <p:nvPr/>
          </p:nvCxnSpPr>
          <p:spPr bwMode="auto">
            <a:xfrm>
              <a:off x="8367719" y="3898191"/>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5" name="Straight Connector 1026">
              <a:extLst>
                <a:ext uri="{FF2B5EF4-FFF2-40B4-BE49-F238E27FC236}">
                  <a16:creationId xmlns:a16="http://schemas.microsoft.com/office/drawing/2014/main" id="{00DBD1B8-BD33-4DAF-A9B1-BBA10719369A}"/>
                </a:ext>
              </a:extLst>
            </p:cNvPr>
            <p:cNvCxnSpPr>
              <a:cxnSpLocks noChangeShapeType="1"/>
            </p:cNvCxnSpPr>
            <p:nvPr/>
          </p:nvCxnSpPr>
          <p:spPr bwMode="auto">
            <a:xfrm>
              <a:off x="8382004" y="389663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6" name="Straight Connector 1027">
              <a:extLst>
                <a:ext uri="{FF2B5EF4-FFF2-40B4-BE49-F238E27FC236}">
                  <a16:creationId xmlns:a16="http://schemas.microsoft.com/office/drawing/2014/main" id="{07A9BD17-DF98-4535-95CB-CBFF60B53419}"/>
                </a:ext>
              </a:extLst>
            </p:cNvPr>
            <p:cNvCxnSpPr>
              <a:cxnSpLocks noChangeShapeType="1"/>
            </p:cNvCxnSpPr>
            <p:nvPr/>
          </p:nvCxnSpPr>
          <p:spPr bwMode="auto">
            <a:xfrm>
              <a:off x="8385582" y="390940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7" name="Straight Connector 1028">
              <a:extLst>
                <a:ext uri="{FF2B5EF4-FFF2-40B4-BE49-F238E27FC236}">
                  <a16:creationId xmlns:a16="http://schemas.microsoft.com/office/drawing/2014/main" id="{4A0F9B26-61F6-4139-8C52-5738AEF710C7}"/>
                </a:ext>
              </a:extLst>
            </p:cNvPr>
            <p:cNvCxnSpPr>
              <a:cxnSpLocks noChangeShapeType="1"/>
            </p:cNvCxnSpPr>
            <p:nvPr/>
          </p:nvCxnSpPr>
          <p:spPr bwMode="auto">
            <a:xfrm>
              <a:off x="8391536" y="390624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8" name="Straight Connector 1029">
              <a:extLst>
                <a:ext uri="{FF2B5EF4-FFF2-40B4-BE49-F238E27FC236}">
                  <a16:creationId xmlns:a16="http://schemas.microsoft.com/office/drawing/2014/main" id="{5C975ED6-B94F-4B9B-B2C4-25A6DF2B517B}"/>
                </a:ext>
              </a:extLst>
            </p:cNvPr>
            <p:cNvCxnSpPr>
              <a:cxnSpLocks noChangeShapeType="1"/>
            </p:cNvCxnSpPr>
            <p:nvPr/>
          </p:nvCxnSpPr>
          <p:spPr bwMode="auto">
            <a:xfrm>
              <a:off x="8393919" y="388719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09" name="Straight Connector 1030">
              <a:extLst>
                <a:ext uri="{FF2B5EF4-FFF2-40B4-BE49-F238E27FC236}">
                  <a16:creationId xmlns:a16="http://schemas.microsoft.com/office/drawing/2014/main" id="{930C7CB4-B6BF-4F26-8DE8-162044E64704}"/>
                </a:ext>
              </a:extLst>
            </p:cNvPr>
            <p:cNvCxnSpPr>
              <a:cxnSpLocks noChangeShapeType="1"/>
            </p:cNvCxnSpPr>
            <p:nvPr/>
          </p:nvCxnSpPr>
          <p:spPr bwMode="auto">
            <a:xfrm>
              <a:off x="8408204" y="3885633"/>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0" name="Straight Connector 1031">
              <a:extLst>
                <a:ext uri="{FF2B5EF4-FFF2-40B4-BE49-F238E27FC236}">
                  <a16:creationId xmlns:a16="http://schemas.microsoft.com/office/drawing/2014/main" id="{FFE18C9E-CC77-4936-AACC-2CDE3CEA1FD0}"/>
                </a:ext>
              </a:extLst>
            </p:cNvPr>
            <p:cNvCxnSpPr>
              <a:cxnSpLocks noChangeShapeType="1"/>
            </p:cNvCxnSpPr>
            <p:nvPr/>
          </p:nvCxnSpPr>
          <p:spPr bwMode="auto">
            <a:xfrm>
              <a:off x="8404636" y="388740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1" name="Straight Connector 1032">
              <a:extLst>
                <a:ext uri="{FF2B5EF4-FFF2-40B4-BE49-F238E27FC236}">
                  <a16:creationId xmlns:a16="http://schemas.microsoft.com/office/drawing/2014/main" id="{231DF111-2C65-4D9B-A891-866F218CBEED}"/>
                </a:ext>
              </a:extLst>
            </p:cNvPr>
            <p:cNvCxnSpPr>
              <a:cxnSpLocks noChangeShapeType="1"/>
            </p:cNvCxnSpPr>
            <p:nvPr/>
          </p:nvCxnSpPr>
          <p:spPr bwMode="auto">
            <a:xfrm>
              <a:off x="8410590" y="388424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2" name="Straight Connector 1033">
              <a:extLst>
                <a:ext uri="{FF2B5EF4-FFF2-40B4-BE49-F238E27FC236}">
                  <a16:creationId xmlns:a16="http://schemas.microsoft.com/office/drawing/2014/main" id="{6F5C4991-BCD4-4CA7-8B40-7927654BCFB7}"/>
                </a:ext>
              </a:extLst>
            </p:cNvPr>
            <p:cNvCxnSpPr>
              <a:cxnSpLocks noChangeShapeType="1"/>
            </p:cNvCxnSpPr>
            <p:nvPr/>
          </p:nvCxnSpPr>
          <p:spPr bwMode="auto">
            <a:xfrm>
              <a:off x="8412973" y="386519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3" name="Straight Connector 1034">
              <a:extLst>
                <a:ext uri="{FF2B5EF4-FFF2-40B4-BE49-F238E27FC236}">
                  <a16:creationId xmlns:a16="http://schemas.microsoft.com/office/drawing/2014/main" id="{DD2E2FF7-5DB0-4658-9C81-065CEF32609D}"/>
                </a:ext>
              </a:extLst>
            </p:cNvPr>
            <p:cNvCxnSpPr>
              <a:cxnSpLocks noChangeShapeType="1"/>
            </p:cNvCxnSpPr>
            <p:nvPr/>
          </p:nvCxnSpPr>
          <p:spPr bwMode="auto">
            <a:xfrm>
              <a:off x="8427258" y="386363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4" name="Straight Connector 1035">
              <a:extLst>
                <a:ext uri="{FF2B5EF4-FFF2-40B4-BE49-F238E27FC236}">
                  <a16:creationId xmlns:a16="http://schemas.microsoft.com/office/drawing/2014/main" id="{C27D3649-63C9-4274-89BC-5875CDA3DC4D}"/>
                </a:ext>
              </a:extLst>
            </p:cNvPr>
            <p:cNvCxnSpPr>
              <a:cxnSpLocks noChangeShapeType="1"/>
            </p:cNvCxnSpPr>
            <p:nvPr/>
          </p:nvCxnSpPr>
          <p:spPr bwMode="auto">
            <a:xfrm>
              <a:off x="8427258" y="386401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5" name="Straight Connector 1036">
              <a:extLst>
                <a:ext uri="{FF2B5EF4-FFF2-40B4-BE49-F238E27FC236}">
                  <a16:creationId xmlns:a16="http://schemas.microsoft.com/office/drawing/2014/main" id="{7E1344B0-212F-4C4C-B5BF-CE58B4BE3935}"/>
                </a:ext>
              </a:extLst>
            </p:cNvPr>
            <p:cNvCxnSpPr>
              <a:cxnSpLocks noChangeShapeType="1"/>
            </p:cNvCxnSpPr>
            <p:nvPr/>
          </p:nvCxnSpPr>
          <p:spPr bwMode="auto">
            <a:xfrm>
              <a:off x="8433212" y="386085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6" name="Straight Connector 1037">
              <a:extLst>
                <a:ext uri="{FF2B5EF4-FFF2-40B4-BE49-F238E27FC236}">
                  <a16:creationId xmlns:a16="http://schemas.microsoft.com/office/drawing/2014/main" id="{D5CF6B58-DE9D-400B-AF25-CBC658F9C51A}"/>
                </a:ext>
              </a:extLst>
            </p:cNvPr>
            <p:cNvCxnSpPr>
              <a:cxnSpLocks noChangeShapeType="1"/>
            </p:cNvCxnSpPr>
            <p:nvPr/>
          </p:nvCxnSpPr>
          <p:spPr bwMode="auto">
            <a:xfrm>
              <a:off x="8435595" y="384180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7" name="Straight Connector 1038">
              <a:extLst>
                <a:ext uri="{FF2B5EF4-FFF2-40B4-BE49-F238E27FC236}">
                  <a16:creationId xmlns:a16="http://schemas.microsoft.com/office/drawing/2014/main" id="{DEF3C2DE-C745-4384-9973-74DDC1C6DC2A}"/>
                </a:ext>
              </a:extLst>
            </p:cNvPr>
            <p:cNvCxnSpPr>
              <a:cxnSpLocks noChangeShapeType="1"/>
            </p:cNvCxnSpPr>
            <p:nvPr/>
          </p:nvCxnSpPr>
          <p:spPr bwMode="auto">
            <a:xfrm>
              <a:off x="8449880" y="384024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8" name="Straight Connector 1039">
              <a:extLst>
                <a:ext uri="{FF2B5EF4-FFF2-40B4-BE49-F238E27FC236}">
                  <a16:creationId xmlns:a16="http://schemas.microsoft.com/office/drawing/2014/main" id="{775A8559-3AD7-4053-B14C-23617DF668F7}"/>
                </a:ext>
              </a:extLst>
            </p:cNvPr>
            <p:cNvCxnSpPr>
              <a:cxnSpLocks noChangeShapeType="1"/>
            </p:cNvCxnSpPr>
            <p:nvPr/>
          </p:nvCxnSpPr>
          <p:spPr bwMode="auto">
            <a:xfrm>
              <a:off x="8453466" y="383949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19" name="Straight Connector 1040">
              <a:extLst>
                <a:ext uri="{FF2B5EF4-FFF2-40B4-BE49-F238E27FC236}">
                  <a16:creationId xmlns:a16="http://schemas.microsoft.com/office/drawing/2014/main" id="{80F46F2A-2C6F-470B-BE81-27E455FCE226}"/>
                </a:ext>
              </a:extLst>
            </p:cNvPr>
            <p:cNvCxnSpPr>
              <a:cxnSpLocks noChangeShapeType="1"/>
            </p:cNvCxnSpPr>
            <p:nvPr/>
          </p:nvCxnSpPr>
          <p:spPr bwMode="auto">
            <a:xfrm>
              <a:off x="8459420" y="383633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0" name="Straight Connector 1041">
              <a:extLst>
                <a:ext uri="{FF2B5EF4-FFF2-40B4-BE49-F238E27FC236}">
                  <a16:creationId xmlns:a16="http://schemas.microsoft.com/office/drawing/2014/main" id="{4A41F5FD-6502-4850-A703-D4610CEFF6A9}"/>
                </a:ext>
              </a:extLst>
            </p:cNvPr>
            <p:cNvCxnSpPr>
              <a:cxnSpLocks noChangeShapeType="1"/>
            </p:cNvCxnSpPr>
            <p:nvPr/>
          </p:nvCxnSpPr>
          <p:spPr bwMode="auto">
            <a:xfrm>
              <a:off x="8461803" y="381728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1" name="Straight Connector 1042">
              <a:extLst>
                <a:ext uri="{FF2B5EF4-FFF2-40B4-BE49-F238E27FC236}">
                  <a16:creationId xmlns:a16="http://schemas.microsoft.com/office/drawing/2014/main" id="{223846D3-0537-4D44-A40D-898D5292D819}"/>
                </a:ext>
              </a:extLst>
            </p:cNvPr>
            <p:cNvCxnSpPr>
              <a:cxnSpLocks noChangeShapeType="1"/>
            </p:cNvCxnSpPr>
            <p:nvPr/>
          </p:nvCxnSpPr>
          <p:spPr bwMode="auto">
            <a:xfrm>
              <a:off x="8476088" y="381572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2" name="Straight Connector 1043">
              <a:extLst>
                <a:ext uri="{FF2B5EF4-FFF2-40B4-BE49-F238E27FC236}">
                  <a16:creationId xmlns:a16="http://schemas.microsoft.com/office/drawing/2014/main" id="{1DDD6B1B-10ED-4542-A1D5-38C9A12F365B}"/>
                </a:ext>
              </a:extLst>
            </p:cNvPr>
            <p:cNvCxnSpPr>
              <a:cxnSpLocks noChangeShapeType="1"/>
            </p:cNvCxnSpPr>
            <p:nvPr/>
          </p:nvCxnSpPr>
          <p:spPr bwMode="auto">
            <a:xfrm>
              <a:off x="8476102" y="381820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3" name="Straight Connector 1044">
              <a:extLst>
                <a:ext uri="{FF2B5EF4-FFF2-40B4-BE49-F238E27FC236}">
                  <a16:creationId xmlns:a16="http://schemas.microsoft.com/office/drawing/2014/main" id="{A7D733C1-3531-4045-8205-4BF983C0B965}"/>
                </a:ext>
              </a:extLst>
            </p:cNvPr>
            <p:cNvCxnSpPr>
              <a:cxnSpLocks noChangeShapeType="1"/>
            </p:cNvCxnSpPr>
            <p:nvPr/>
          </p:nvCxnSpPr>
          <p:spPr bwMode="auto">
            <a:xfrm>
              <a:off x="8482056" y="38150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4" name="Straight Connector 1045">
              <a:extLst>
                <a:ext uri="{FF2B5EF4-FFF2-40B4-BE49-F238E27FC236}">
                  <a16:creationId xmlns:a16="http://schemas.microsoft.com/office/drawing/2014/main" id="{E067AC8E-1CE0-482E-A631-DEA9F8105995}"/>
                </a:ext>
              </a:extLst>
            </p:cNvPr>
            <p:cNvCxnSpPr>
              <a:cxnSpLocks noChangeShapeType="1"/>
            </p:cNvCxnSpPr>
            <p:nvPr/>
          </p:nvCxnSpPr>
          <p:spPr bwMode="auto">
            <a:xfrm>
              <a:off x="8484439" y="379599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5" name="Straight Connector 1046">
              <a:extLst>
                <a:ext uri="{FF2B5EF4-FFF2-40B4-BE49-F238E27FC236}">
                  <a16:creationId xmlns:a16="http://schemas.microsoft.com/office/drawing/2014/main" id="{162E529A-6D91-4A5B-A2F2-266A0603935E}"/>
                </a:ext>
              </a:extLst>
            </p:cNvPr>
            <p:cNvCxnSpPr>
              <a:cxnSpLocks noChangeShapeType="1"/>
            </p:cNvCxnSpPr>
            <p:nvPr/>
          </p:nvCxnSpPr>
          <p:spPr bwMode="auto">
            <a:xfrm>
              <a:off x="8498724" y="379443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6" name="Straight Connector 1047">
              <a:extLst>
                <a:ext uri="{FF2B5EF4-FFF2-40B4-BE49-F238E27FC236}">
                  <a16:creationId xmlns:a16="http://schemas.microsoft.com/office/drawing/2014/main" id="{CC8985EF-6876-42D2-9FE7-B3FC83D861F0}"/>
                </a:ext>
              </a:extLst>
            </p:cNvPr>
            <p:cNvCxnSpPr>
              <a:cxnSpLocks noChangeShapeType="1"/>
            </p:cNvCxnSpPr>
            <p:nvPr/>
          </p:nvCxnSpPr>
          <p:spPr bwMode="auto">
            <a:xfrm>
              <a:off x="8498710" y="380026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7" name="Straight Connector 1048">
              <a:extLst>
                <a:ext uri="{FF2B5EF4-FFF2-40B4-BE49-F238E27FC236}">
                  <a16:creationId xmlns:a16="http://schemas.microsoft.com/office/drawing/2014/main" id="{5C34BF17-9188-4003-A52B-57C8393C66AF}"/>
                </a:ext>
              </a:extLst>
            </p:cNvPr>
            <p:cNvCxnSpPr>
              <a:cxnSpLocks noChangeShapeType="1"/>
            </p:cNvCxnSpPr>
            <p:nvPr/>
          </p:nvCxnSpPr>
          <p:spPr bwMode="auto">
            <a:xfrm>
              <a:off x="8504664" y="379710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8" name="Straight Connector 1049">
              <a:extLst>
                <a:ext uri="{FF2B5EF4-FFF2-40B4-BE49-F238E27FC236}">
                  <a16:creationId xmlns:a16="http://schemas.microsoft.com/office/drawing/2014/main" id="{C9023F54-68C3-49D4-8CA4-82EA595C8E60}"/>
                </a:ext>
              </a:extLst>
            </p:cNvPr>
            <p:cNvCxnSpPr>
              <a:cxnSpLocks noChangeShapeType="1"/>
            </p:cNvCxnSpPr>
            <p:nvPr/>
          </p:nvCxnSpPr>
          <p:spPr bwMode="auto">
            <a:xfrm>
              <a:off x="8507047" y="377805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29" name="Straight Connector 1050">
              <a:extLst>
                <a:ext uri="{FF2B5EF4-FFF2-40B4-BE49-F238E27FC236}">
                  <a16:creationId xmlns:a16="http://schemas.microsoft.com/office/drawing/2014/main" id="{383018A0-8472-497C-BA41-BB4588BF1349}"/>
                </a:ext>
              </a:extLst>
            </p:cNvPr>
            <p:cNvCxnSpPr>
              <a:cxnSpLocks noChangeShapeType="1"/>
            </p:cNvCxnSpPr>
            <p:nvPr/>
          </p:nvCxnSpPr>
          <p:spPr bwMode="auto">
            <a:xfrm>
              <a:off x="8521332" y="377649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0" name="Straight Connector 1051">
              <a:extLst>
                <a:ext uri="{FF2B5EF4-FFF2-40B4-BE49-F238E27FC236}">
                  <a16:creationId xmlns:a16="http://schemas.microsoft.com/office/drawing/2014/main" id="{B435940F-DE69-41C7-9D58-F69E542BCC4F}"/>
                </a:ext>
              </a:extLst>
            </p:cNvPr>
            <p:cNvCxnSpPr>
              <a:cxnSpLocks noChangeShapeType="1"/>
            </p:cNvCxnSpPr>
            <p:nvPr/>
          </p:nvCxnSpPr>
          <p:spPr bwMode="auto">
            <a:xfrm>
              <a:off x="8501123" y="378342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1" name="Straight Connector 1052">
              <a:extLst>
                <a:ext uri="{FF2B5EF4-FFF2-40B4-BE49-F238E27FC236}">
                  <a16:creationId xmlns:a16="http://schemas.microsoft.com/office/drawing/2014/main" id="{88A9B4BF-8046-4701-8D7A-E5A1C39BF864}"/>
                </a:ext>
              </a:extLst>
            </p:cNvPr>
            <p:cNvCxnSpPr>
              <a:cxnSpLocks noChangeShapeType="1"/>
            </p:cNvCxnSpPr>
            <p:nvPr/>
          </p:nvCxnSpPr>
          <p:spPr bwMode="auto">
            <a:xfrm>
              <a:off x="8507077" y="378026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2" name="Straight Connector 1053">
              <a:extLst>
                <a:ext uri="{FF2B5EF4-FFF2-40B4-BE49-F238E27FC236}">
                  <a16:creationId xmlns:a16="http://schemas.microsoft.com/office/drawing/2014/main" id="{D3497812-4E0C-47E5-8681-FF60C52EDFF6}"/>
                </a:ext>
              </a:extLst>
            </p:cNvPr>
            <p:cNvCxnSpPr>
              <a:cxnSpLocks noChangeShapeType="1"/>
            </p:cNvCxnSpPr>
            <p:nvPr/>
          </p:nvCxnSpPr>
          <p:spPr bwMode="auto">
            <a:xfrm>
              <a:off x="8509460" y="376121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3" name="Straight Connector 1054">
              <a:extLst>
                <a:ext uri="{FF2B5EF4-FFF2-40B4-BE49-F238E27FC236}">
                  <a16:creationId xmlns:a16="http://schemas.microsoft.com/office/drawing/2014/main" id="{D867308D-D9A4-487D-A8F5-B1943F997A0D}"/>
                </a:ext>
              </a:extLst>
            </p:cNvPr>
            <p:cNvCxnSpPr>
              <a:cxnSpLocks noChangeShapeType="1"/>
            </p:cNvCxnSpPr>
            <p:nvPr/>
          </p:nvCxnSpPr>
          <p:spPr bwMode="auto">
            <a:xfrm>
              <a:off x="8523745" y="375965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4" name="Straight Connector 1055">
              <a:extLst>
                <a:ext uri="{FF2B5EF4-FFF2-40B4-BE49-F238E27FC236}">
                  <a16:creationId xmlns:a16="http://schemas.microsoft.com/office/drawing/2014/main" id="{D21ABAD1-9BCF-40D3-AE85-4D110EBD85FB}"/>
                </a:ext>
              </a:extLst>
            </p:cNvPr>
            <p:cNvCxnSpPr>
              <a:cxnSpLocks noChangeShapeType="1"/>
            </p:cNvCxnSpPr>
            <p:nvPr/>
          </p:nvCxnSpPr>
          <p:spPr bwMode="auto">
            <a:xfrm>
              <a:off x="8509460" y="376642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5" name="Straight Connector 1056">
              <a:extLst>
                <a:ext uri="{FF2B5EF4-FFF2-40B4-BE49-F238E27FC236}">
                  <a16:creationId xmlns:a16="http://schemas.microsoft.com/office/drawing/2014/main" id="{B7E28D88-CDDB-4D20-8D64-4B1A738B9625}"/>
                </a:ext>
              </a:extLst>
            </p:cNvPr>
            <p:cNvCxnSpPr>
              <a:cxnSpLocks noChangeShapeType="1"/>
            </p:cNvCxnSpPr>
            <p:nvPr/>
          </p:nvCxnSpPr>
          <p:spPr bwMode="auto">
            <a:xfrm>
              <a:off x="8515414" y="376326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6" name="Straight Connector 1057">
              <a:extLst>
                <a:ext uri="{FF2B5EF4-FFF2-40B4-BE49-F238E27FC236}">
                  <a16:creationId xmlns:a16="http://schemas.microsoft.com/office/drawing/2014/main" id="{00A1FEFC-24DC-4C24-82ED-4CEB601B3347}"/>
                </a:ext>
              </a:extLst>
            </p:cNvPr>
            <p:cNvCxnSpPr>
              <a:cxnSpLocks noChangeShapeType="1"/>
            </p:cNvCxnSpPr>
            <p:nvPr/>
          </p:nvCxnSpPr>
          <p:spPr bwMode="auto">
            <a:xfrm>
              <a:off x="8517797" y="3744214"/>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7" name="Straight Connector 1058">
              <a:extLst>
                <a:ext uri="{FF2B5EF4-FFF2-40B4-BE49-F238E27FC236}">
                  <a16:creationId xmlns:a16="http://schemas.microsoft.com/office/drawing/2014/main" id="{F976577A-DDA9-4E09-BD7B-6F443789B823}"/>
                </a:ext>
              </a:extLst>
            </p:cNvPr>
            <p:cNvCxnSpPr>
              <a:cxnSpLocks noChangeShapeType="1"/>
            </p:cNvCxnSpPr>
            <p:nvPr/>
          </p:nvCxnSpPr>
          <p:spPr bwMode="auto">
            <a:xfrm>
              <a:off x="8532082" y="3742655"/>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8" name="Straight Connector 1059">
              <a:extLst>
                <a:ext uri="{FF2B5EF4-FFF2-40B4-BE49-F238E27FC236}">
                  <a16:creationId xmlns:a16="http://schemas.microsoft.com/office/drawing/2014/main" id="{9A156407-03DD-468D-90B5-0FC6FBFE8567}"/>
                </a:ext>
              </a:extLst>
            </p:cNvPr>
            <p:cNvCxnSpPr>
              <a:cxnSpLocks noChangeShapeType="1"/>
            </p:cNvCxnSpPr>
            <p:nvPr/>
          </p:nvCxnSpPr>
          <p:spPr bwMode="auto">
            <a:xfrm>
              <a:off x="8340335" y="39568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39" name="Straight Connector 1060">
              <a:extLst>
                <a:ext uri="{FF2B5EF4-FFF2-40B4-BE49-F238E27FC236}">
                  <a16:creationId xmlns:a16="http://schemas.microsoft.com/office/drawing/2014/main" id="{E7591B80-2AB7-4ECE-A983-FFC71762FD73}"/>
                </a:ext>
              </a:extLst>
            </p:cNvPr>
            <p:cNvCxnSpPr>
              <a:cxnSpLocks noChangeShapeType="1"/>
            </p:cNvCxnSpPr>
            <p:nvPr/>
          </p:nvCxnSpPr>
          <p:spPr bwMode="auto">
            <a:xfrm>
              <a:off x="8342718" y="393780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0" name="Straight Connector 1061">
              <a:extLst>
                <a:ext uri="{FF2B5EF4-FFF2-40B4-BE49-F238E27FC236}">
                  <a16:creationId xmlns:a16="http://schemas.microsoft.com/office/drawing/2014/main" id="{8B766BB8-6F2F-4D7E-B285-6EB6CBBF296E}"/>
                </a:ext>
              </a:extLst>
            </p:cNvPr>
            <p:cNvCxnSpPr>
              <a:cxnSpLocks noChangeShapeType="1"/>
            </p:cNvCxnSpPr>
            <p:nvPr/>
          </p:nvCxnSpPr>
          <p:spPr bwMode="auto">
            <a:xfrm>
              <a:off x="8340335" y="397590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1" name="Straight Connector 1062">
              <a:extLst>
                <a:ext uri="{FF2B5EF4-FFF2-40B4-BE49-F238E27FC236}">
                  <a16:creationId xmlns:a16="http://schemas.microsoft.com/office/drawing/2014/main" id="{D95E61C0-FC64-4989-8244-C9A6181A57A2}"/>
                </a:ext>
              </a:extLst>
            </p:cNvPr>
            <p:cNvCxnSpPr>
              <a:cxnSpLocks noChangeShapeType="1"/>
            </p:cNvCxnSpPr>
            <p:nvPr/>
          </p:nvCxnSpPr>
          <p:spPr bwMode="auto">
            <a:xfrm>
              <a:off x="8342718" y="395685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2" name="Straight Connector 1063">
              <a:extLst>
                <a:ext uri="{FF2B5EF4-FFF2-40B4-BE49-F238E27FC236}">
                  <a16:creationId xmlns:a16="http://schemas.microsoft.com/office/drawing/2014/main" id="{643E6F69-62B0-448B-B5F5-AF12E4443E3C}"/>
                </a:ext>
              </a:extLst>
            </p:cNvPr>
            <p:cNvCxnSpPr>
              <a:cxnSpLocks noChangeShapeType="1"/>
            </p:cNvCxnSpPr>
            <p:nvPr/>
          </p:nvCxnSpPr>
          <p:spPr bwMode="auto">
            <a:xfrm>
              <a:off x="8336760" y="40021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3" name="Straight Connector 1064">
              <a:extLst>
                <a:ext uri="{FF2B5EF4-FFF2-40B4-BE49-F238E27FC236}">
                  <a16:creationId xmlns:a16="http://schemas.microsoft.com/office/drawing/2014/main" id="{F50F2B74-A61C-43DE-BDA1-15384BB0095E}"/>
                </a:ext>
              </a:extLst>
            </p:cNvPr>
            <p:cNvCxnSpPr>
              <a:cxnSpLocks noChangeShapeType="1"/>
            </p:cNvCxnSpPr>
            <p:nvPr/>
          </p:nvCxnSpPr>
          <p:spPr bwMode="auto">
            <a:xfrm>
              <a:off x="8339143" y="39830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4" name="Straight Connector 1065">
              <a:extLst>
                <a:ext uri="{FF2B5EF4-FFF2-40B4-BE49-F238E27FC236}">
                  <a16:creationId xmlns:a16="http://schemas.microsoft.com/office/drawing/2014/main" id="{1FABDC9A-4430-4C0F-8864-FE8FF1E685A0}"/>
                </a:ext>
              </a:extLst>
            </p:cNvPr>
            <p:cNvCxnSpPr>
              <a:cxnSpLocks noChangeShapeType="1"/>
            </p:cNvCxnSpPr>
            <p:nvPr/>
          </p:nvCxnSpPr>
          <p:spPr bwMode="auto">
            <a:xfrm>
              <a:off x="8334380" y="40021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5" name="Straight Connector 1066">
              <a:extLst>
                <a:ext uri="{FF2B5EF4-FFF2-40B4-BE49-F238E27FC236}">
                  <a16:creationId xmlns:a16="http://schemas.microsoft.com/office/drawing/2014/main" id="{85A58FA2-DFCD-45F5-8C6E-068507FA785E}"/>
                </a:ext>
              </a:extLst>
            </p:cNvPr>
            <p:cNvCxnSpPr>
              <a:cxnSpLocks noChangeShapeType="1"/>
            </p:cNvCxnSpPr>
            <p:nvPr/>
          </p:nvCxnSpPr>
          <p:spPr bwMode="auto">
            <a:xfrm>
              <a:off x="8336763" y="398305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6" name="Straight Connector 1067">
              <a:extLst>
                <a:ext uri="{FF2B5EF4-FFF2-40B4-BE49-F238E27FC236}">
                  <a16:creationId xmlns:a16="http://schemas.microsoft.com/office/drawing/2014/main" id="{A70EF618-3BE4-44D3-8C24-CF9E7EF30DC4}"/>
                </a:ext>
              </a:extLst>
            </p:cNvPr>
            <p:cNvCxnSpPr>
              <a:cxnSpLocks noChangeShapeType="1"/>
            </p:cNvCxnSpPr>
            <p:nvPr/>
          </p:nvCxnSpPr>
          <p:spPr bwMode="auto">
            <a:xfrm>
              <a:off x="8328423" y="4052108"/>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7" name="Straight Connector 1068">
              <a:extLst>
                <a:ext uri="{FF2B5EF4-FFF2-40B4-BE49-F238E27FC236}">
                  <a16:creationId xmlns:a16="http://schemas.microsoft.com/office/drawing/2014/main" id="{43F98E6A-E8CA-4D30-9CBA-3634064BD34A}"/>
                </a:ext>
              </a:extLst>
            </p:cNvPr>
            <p:cNvCxnSpPr>
              <a:cxnSpLocks noChangeShapeType="1"/>
            </p:cNvCxnSpPr>
            <p:nvPr/>
          </p:nvCxnSpPr>
          <p:spPr bwMode="auto">
            <a:xfrm>
              <a:off x="8540419" y="35068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8" name="Straight Connector 1069">
              <a:extLst>
                <a:ext uri="{FF2B5EF4-FFF2-40B4-BE49-F238E27FC236}">
                  <a16:creationId xmlns:a16="http://schemas.microsoft.com/office/drawing/2014/main" id="{C42E7727-794E-40D3-BCE5-8BBB65C2E6A1}"/>
                </a:ext>
              </a:extLst>
            </p:cNvPr>
            <p:cNvCxnSpPr>
              <a:cxnSpLocks noChangeShapeType="1"/>
            </p:cNvCxnSpPr>
            <p:nvPr/>
          </p:nvCxnSpPr>
          <p:spPr bwMode="auto">
            <a:xfrm>
              <a:off x="8536783" y="3635390"/>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49" name="Straight Connector 1070">
              <a:extLst>
                <a:ext uri="{FF2B5EF4-FFF2-40B4-BE49-F238E27FC236}">
                  <a16:creationId xmlns:a16="http://schemas.microsoft.com/office/drawing/2014/main" id="{7FC531A0-E5E5-4AA8-8F65-5B19B1C41C1E}"/>
                </a:ext>
              </a:extLst>
            </p:cNvPr>
            <p:cNvCxnSpPr>
              <a:cxnSpLocks noChangeShapeType="1"/>
            </p:cNvCxnSpPr>
            <p:nvPr/>
          </p:nvCxnSpPr>
          <p:spPr bwMode="auto">
            <a:xfrm>
              <a:off x="8536783" y="3659202"/>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0" name="Straight Connector 1071">
              <a:extLst>
                <a:ext uri="{FF2B5EF4-FFF2-40B4-BE49-F238E27FC236}">
                  <a16:creationId xmlns:a16="http://schemas.microsoft.com/office/drawing/2014/main" id="{B1F3024B-9D99-4D98-8AB2-43316F976E11}"/>
                </a:ext>
              </a:extLst>
            </p:cNvPr>
            <p:cNvCxnSpPr>
              <a:cxnSpLocks noChangeShapeType="1"/>
            </p:cNvCxnSpPr>
            <p:nvPr/>
          </p:nvCxnSpPr>
          <p:spPr bwMode="auto">
            <a:xfrm>
              <a:off x="8532082" y="3685396"/>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1" name="Straight Connector 1072">
              <a:extLst>
                <a:ext uri="{FF2B5EF4-FFF2-40B4-BE49-F238E27FC236}">
                  <a16:creationId xmlns:a16="http://schemas.microsoft.com/office/drawing/2014/main" id="{894C532A-5DCA-4946-9E75-DA1EB4B24A68}"/>
                </a:ext>
              </a:extLst>
            </p:cNvPr>
            <p:cNvCxnSpPr>
              <a:cxnSpLocks noChangeShapeType="1"/>
            </p:cNvCxnSpPr>
            <p:nvPr/>
          </p:nvCxnSpPr>
          <p:spPr bwMode="auto">
            <a:xfrm>
              <a:off x="8532082" y="370682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2" name="Straight Connector 1073">
              <a:extLst>
                <a:ext uri="{FF2B5EF4-FFF2-40B4-BE49-F238E27FC236}">
                  <a16:creationId xmlns:a16="http://schemas.microsoft.com/office/drawing/2014/main" id="{8DE0237E-42FD-4280-ACA8-ED729FA52149}"/>
                </a:ext>
              </a:extLst>
            </p:cNvPr>
            <p:cNvCxnSpPr>
              <a:cxnSpLocks noChangeShapeType="1"/>
            </p:cNvCxnSpPr>
            <p:nvPr/>
          </p:nvCxnSpPr>
          <p:spPr bwMode="auto">
            <a:xfrm>
              <a:off x="8532082" y="3730639"/>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553" name="Straight Connector 1074">
              <a:extLst>
                <a:ext uri="{FF2B5EF4-FFF2-40B4-BE49-F238E27FC236}">
                  <a16:creationId xmlns:a16="http://schemas.microsoft.com/office/drawing/2014/main" id="{46F3C16B-4494-4047-B94B-4DF2FEE67F5A}"/>
                </a:ext>
              </a:extLst>
            </p:cNvPr>
            <p:cNvCxnSpPr>
              <a:cxnSpLocks noChangeShapeType="1"/>
            </p:cNvCxnSpPr>
            <p:nvPr/>
          </p:nvCxnSpPr>
          <p:spPr bwMode="auto">
            <a:xfrm>
              <a:off x="8535656" y="3667947"/>
              <a:ext cx="45244"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grpSp>
      <p:cxnSp>
        <p:nvCxnSpPr>
          <p:cNvPr id="34297" name="Straight Connector 1076">
            <a:extLst>
              <a:ext uri="{FF2B5EF4-FFF2-40B4-BE49-F238E27FC236}">
                <a16:creationId xmlns:a16="http://schemas.microsoft.com/office/drawing/2014/main" id="{62D8EE0F-D4E8-4219-88F7-43A03AE308DB}"/>
              </a:ext>
            </a:extLst>
          </p:cNvPr>
          <p:cNvCxnSpPr>
            <a:cxnSpLocks noChangeShapeType="1"/>
          </p:cNvCxnSpPr>
          <p:nvPr/>
        </p:nvCxnSpPr>
        <p:spPr bwMode="auto">
          <a:xfrm>
            <a:off x="11206164" y="34766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298" name="Straight Connector 1077">
            <a:extLst>
              <a:ext uri="{FF2B5EF4-FFF2-40B4-BE49-F238E27FC236}">
                <a16:creationId xmlns:a16="http://schemas.microsoft.com/office/drawing/2014/main" id="{FF0A08F1-9F97-44C2-B36F-1533D2745539}"/>
              </a:ext>
            </a:extLst>
          </p:cNvPr>
          <p:cNvCxnSpPr>
            <a:cxnSpLocks noChangeShapeType="1"/>
          </p:cNvCxnSpPr>
          <p:nvPr/>
        </p:nvCxnSpPr>
        <p:spPr bwMode="auto">
          <a:xfrm>
            <a:off x="11206164" y="3578225"/>
            <a:ext cx="55563"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34299" name="Straight Connector 1078">
            <a:extLst>
              <a:ext uri="{FF2B5EF4-FFF2-40B4-BE49-F238E27FC236}">
                <a16:creationId xmlns:a16="http://schemas.microsoft.com/office/drawing/2014/main" id="{6BAAC812-DA74-47ED-8308-AFE580FD2D9D}"/>
              </a:ext>
            </a:extLst>
          </p:cNvPr>
          <p:cNvCxnSpPr>
            <a:cxnSpLocks noChangeShapeType="1"/>
          </p:cNvCxnSpPr>
          <p:nvPr/>
        </p:nvCxnSpPr>
        <p:spPr bwMode="auto">
          <a:xfrm>
            <a:off x="11206164" y="36068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0" name="Straight Connector 1079">
            <a:extLst>
              <a:ext uri="{FF2B5EF4-FFF2-40B4-BE49-F238E27FC236}">
                <a16:creationId xmlns:a16="http://schemas.microsoft.com/office/drawing/2014/main" id="{FE47B327-B187-4EF9-BCB8-1BBB6896B130}"/>
              </a:ext>
            </a:extLst>
          </p:cNvPr>
          <p:cNvCxnSpPr>
            <a:cxnSpLocks noChangeShapeType="1"/>
          </p:cNvCxnSpPr>
          <p:nvPr/>
        </p:nvCxnSpPr>
        <p:spPr bwMode="auto">
          <a:xfrm>
            <a:off x="11206164" y="35448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1" name="Straight Connector 1080">
            <a:extLst>
              <a:ext uri="{FF2B5EF4-FFF2-40B4-BE49-F238E27FC236}">
                <a16:creationId xmlns:a16="http://schemas.microsoft.com/office/drawing/2014/main" id="{DF6C650B-B13B-472A-AE79-C2D86068FA08}"/>
              </a:ext>
            </a:extLst>
          </p:cNvPr>
          <p:cNvCxnSpPr>
            <a:cxnSpLocks noChangeShapeType="1"/>
          </p:cNvCxnSpPr>
          <p:nvPr/>
        </p:nvCxnSpPr>
        <p:spPr bwMode="auto">
          <a:xfrm>
            <a:off x="11217276" y="36369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2" name="Straight Connector 1081">
            <a:extLst>
              <a:ext uri="{FF2B5EF4-FFF2-40B4-BE49-F238E27FC236}">
                <a16:creationId xmlns:a16="http://schemas.microsoft.com/office/drawing/2014/main" id="{588618B9-5241-4EFA-93EF-5A720BC568D8}"/>
              </a:ext>
            </a:extLst>
          </p:cNvPr>
          <p:cNvCxnSpPr>
            <a:cxnSpLocks noChangeShapeType="1"/>
          </p:cNvCxnSpPr>
          <p:nvPr/>
        </p:nvCxnSpPr>
        <p:spPr bwMode="auto">
          <a:xfrm>
            <a:off x="11215689" y="36464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3" name="Straight Connector 1082">
            <a:extLst>
              <a:ext uri="{FF2B5EF4-FFF2-40B4-BE49-F238E27FC236}">
                <a16:creationId xmlns:a16="http://schemas.microsoft.com/office/drawing/2014/main" id="{3D566411-6A7F-4214-A1A6-B45A01432A18}"/>
              </a:ext>
            </a:extLst>
          </p:cNvPr>
          <p:cNvCxnSpPr>
            <a:cxnSpLocks noChangeShapeType="1"/>
          </p:cNvCxnSpPr>
          <p:nvPr/>
        </p:nvCxnSpPr>
        <p:spPr bwMode="auto">
          <a:xfrm>
            <a:off x="11217276" y="36449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4" name="Straight Connector 1083">
            <a:extLst>
              <a:ext uri="{FF2B5EF4-FFF2-40B4-BE49-F238E27FC236}">
                <a16:creationId xmlns:a16="http://schemas.microsoft.com/office/drawing/2014/main" id="{A451071E-F491-4349-80B8-AA3D4207DA6D}"/>
              </a:ext>
            </a:extLst>
          </p:cNvPr>
          <p:cNvCxnSpPr>
            <a:cxnSpLocks noChangeShapeType="1"/>
          </p:cNvCxnSpPr>
          <p:nvPr/>
        </p:nvCxnSpPr>
        <p:spPr bwMode="auto">
          <a:xfrm>
            <a:off x="11217276" y="36734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5" name="Straight Connector 1084">
            <a:extLst>
              <a:ext uri="{FF2B5EF4-FFF2-40B4-BE49-F238E27FC236}">
                <a16:creationId xmlns:a16="http://schemas.microsoft.com/office/drawing/2014/main" id="{116E078A-8F27-4D3A-9C7E-EB60C4FD7EB1}"/>
              </a:ext>
            </a:extLst>
          </p:cNvPr>
          <p:cNvCxnSpPr>
            <a:cxnSpLocks noChangeShapeType="1"/>
          </p:cNvCxnSpPr>
          <p:nvPr/>
        </p:nvCxnSpPr>
        <p:spPr bwMode="auto">
          <a:xfrm>
            <a:off x="11215689" y="36845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6" name="Straight Connector 1085">
            <a:extLst>
              <a:ext uri="{FF2B5EF4-FFF2-40B4-BE49-F238E27FC236}">
                <a16:creationId xmlns:a16="http://schemas.microsoft.com/office/drawing/2014/main" id="{DE7637E8-BEB8-4A3D-B333-2234070AD3E0}"/>
              </a:ext>
            </a:extLst>
          </p:cNvPr>
          <p:cNvCxnSpPr>
            <a:cxnSpLocks noChangeShapeType="1"/>
          </p:cNvCxnSpPr>
          <p:nvPr/>
        </p:nvCxnSpPr>
        <p:spPr bwMode="auto">
          <a:xfrm>
            <a:off x="11210926" y="36544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7" name="Straight Connector 1086">
            <a:extLst>
              <a:ext uri="{FF2B5EF4-FFF2-40B4-BE49-F238E27FC236}">
                <a16:creationId xmlns:a16="http://schemas.microsoft.com/office/drawing/2014/main" id="{3799A4A0-CA60-448E-AD3A-C2C309E83090}"/>
              </a:ext>
            </a:extLst>
          </p:cNvPr>
          <p:cNvCxnSpPr>
            <a:cxnSpLocks noChangeShapeType="1"/>
          </p:cNvCxnSpPr>
          <p:nvPr/>
        </p:nvCxnSpPr>
        <p:spPr bwMode="auto">
          <a:xfrm>
            <a:off x="11210926" y="3683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8" name="Straight Connector 1087">
            <a:extLst>
              <a:ext uri="{FF2B5EF4-FFF2-40B4-BE49-F238E27FC236}">
                <a16:creationId xmlns:a16="http://schemas.microsoft.com/office/drawing/2014/main" id="{B1C005E4-BD74-43D0-B0E3-11DCC0CD2362}"/>
              </a:ext>
            </a:extLst>
          </p:cNvPr>
          <p:cNvCxnSpPr>
            <a:cxnSpLocks noChangeShapeType="1"/>
          </p:cNvCxnSpPr>
          <p:nvPr/>
        </p:nvCxnSpPr>
        <p:spPr bwMode="auto">
          <a:xfrm>
            <a:off x="11209339" y="36941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09" name="Straight Connector 1088">
            <a:extLst>
              <a:ext uri="{FF2B5EF4-FFF2-40B4-BE49-F238E27FC236}">
                <a16:creationId xmlns:a16="http://schemas.microsoft.com/office/drawing/2014/main" id="{2636D713-720E-46A9-A1DD-2F74FB63D5C5}"/>
              </a:ext>
            </a:extLst>
          </p:cNvPr>
          <p:cNvCxnSpPr>
            <a:cxnSpLocks noChangeShapeType="1"/>
          </p:cNvCxnSpPr>
          <p:nvPr/>
        </p:nvCxnSpPr>
        <p:spPr bwMode="auto">
          <a:xfrm>
            <a:off x="11195051" y="36687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0" name="Straight Connector 1089">
            <a:extLst>
              <a:ext uri="{FF2B5EF4-FFF2-40B4-BE49-F238E27FC236}">
                <a16:creationId xmlns:a16="http://schemas.microsoft.com/office/drawing/2014/main" id="{20AC7A1F-1841-4850-8EB3-80E6012EEB2D}"/>
              </a:ext>
            </a:extLst>
          </p:cNvPr>
          <p:cNvCxnSpPr>
            <a:cxnSpLocks noChangeShapeType="1"/>
          </p:cNvCxnSpPr>
          <p:nvPr/>
        </p:nvCxnSpPr>
        <p:spPr bwMode="auto">
          <a:xfrm>
            <a:off x="11195051" y="36972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1" name="Straight Connector 1090">
            <a:extLst>
              <a:ext uri="{FF2B5EF4-FFF2-40B4-BE49-F238E27FC236}">
                <a16:creationId xmlns:a16="http://schemas.microsoft.com/office/drawing/2014/main" id="{74704226-31D4-4C73-A6FA-4F14F5CE3679}"/>
              </a:ext>
            </a:extLst>
          </p:cNvPr>
          <p:cNvCxnSpPr>
            <a:cxnSpLocks noChangeShapeType="1"/>
          </p:cNvCxnSpPr>
          <p:nvPr/>
        </p:nvCxnSpPr>
        <p:spPr bwMode="auto">
          <a:xfrm>
            <a:off x="11193464" y="3708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2" name="Straight Connector 1091">
            <a:extLst>
              <a:ext uri="{FF2B5EF4-FFF2-40B4-BE49-F238E27FC236}">
                <a16:creationId xmlns:a16="http://schemas.microsoft.com/office/drawing/2014/main" id="{9092968D-7C8B-45E3-94CB-061708579EAD}"/>
              </a:ext>
            </a:extLst>
          </p:cNvPr>
          <p:cNvCxnSpPr>
            <a:cxnSpLocks noChangeShapeType="1"/>
          </p:cNvCxnSpPr>
          <p:nvPr/>
        </p:nvCxnSpPr>
        <p:spPr bwMode="auto">
          <a:xfrm>
            <a:off x="11195051" y="37052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3" name="Straight Connector 1092">
            <a:extLst>
              <a:ext uri="{FF2B5EF4-FFF2-40B4-BE49-F238E27FC236}">
                <a16:creationId xmlns:a16="http://schemas.microsoft.com/office/drawing/2014/main" id="{AEC51A16-30E7-4D14-A206-B3FF9798315E}"/>
              </a:ext>
            </a:extLst>
          </p:cNvPr>
          <p:cNvCxnSpPr>
            <a:cxnSpLocks noChangeShapeType="1"/>
          </p:cNvCxnSpPr>
          <p:nvPr/>
        </p:nvCxnSpPr>
        <p:spPr bwMode="auto">
          <a:xfrm>
            <a:off x="11195051" y="37353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4" name="Straight Connector 1093">
            <a:extLst>
              <a:ext uri="{FF2B5EF4-FFF2-40B4-BE49-F238E27FC236}">
                <a16:creationId xmlns:a16="http://schemas.microsoft.com/office/drawing/2014/main" id="{D89000F1-47A1-4622-9F8A-54C3F0015C8D}"/>
              </a:ext>
            </a:extLst>
          </p:cNvPr>
          <p:cNvCxnSpPr>
            <a:cxnSpLocks noChangeShapeType="1"/>
          </p:cNvCxnSpPr>
          <p:nvPr/>
        </p:nvCxnSpPr>
        <p:spPr bwMode="auto">
          <a:xfrm>
            <a:off x="11193464" y="37465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5" name="Straight Connector 1094">
            <a:extLst>
              <a:ext uri="{FF2B5EF4-FFF2-40B4-BE49-F238E27FC236}">
                <a16:creationId xmlns:a16="http://schemas.microsoft.com/office/drawing/2014/main" id="{581C1A8C-A1C6-4F09-BB1F-86684FFE6022}"/>
              </a:ext>
            </a:extLst>
          </p:cNvPr>
          <p:cNvCxnSpPr>
            <a:cxnSpLocks noChangeShapeType="1"/>
          </p:cNvCxnSpPr>
          <p:nvPr/>
        </p:nvCxnSpPr>
        <p:spPr bwMode="auto">
          <a:xfrm>
            <a:off x="11190289" y="37147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6" name="Straight Connector 1095">
            <a:extLst>
              <a:ext uri="{FF2B5EF4-FFF2-40B4-BE49-F238E27FC236}">
                <a16:creationId xmlns:a16="http://schemas.microsoft.com/office/drawing/2014/main" id="{E10EC86A-9EFB-4E02-93F7-2A33890BC5A0}"/>
              </a:ext>
            </a:extLst>
          </p:cNvPr>
          <p:cNvCxnSpPr>
            <a:cxnSpLocks noChangeShapeType="1"/>
          </p:cNvCxnSpPr>
          <p:nvPr/>
        </p:nvCxnSpPr>
        <p:spPr bwMode="auto">
          <a:xfrm>
            <a:off x="11190289" y="37433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7" name="Straight Connector 1096">
            <a:extLst>
              <a:ext uri="{FF2B5EF4-FFF2-40B4-BE49-F238E27FC236}">
                <a16:creationId xmlns:a16="http://schemas.microsoft.com/office/drawing/2014/main" id="{79C130F0-47A9-45E9-ADF0-5F4E17B815CB}"/>
              </a:ext>
            </a:extLst>
          </p:cNvPr>
          <p:cNvCxnSpPr>
            <a:cxnSpLocks noChangeShapeType="1"/>
          </p:cNvCxnSpPr>
          <p:nvPr/>
        </p:nvCxnSpPr>
        <p:spPr bwMode="auto">
          <a:xfrm>
            <a:off x="11188702" y="37544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8" name="Straight Connector 1097">
            <a:extLst>
              <a:ext uri="{FF2B5EF4-FFF2-40B4-BE49-F238E27FC236}">
                <a16:creationId xmlns:a16="http://schemas.microsoft.com/office/drawing/2014/main" id="{069D80BD-669D-484E-BCBF-306BDA927C16}"/>
              </a:ext>
            </a:extLst>
          </p:cNvPr>
          <p:cNvCxnSpPr>
            <a:cxnSpLocks noChangeShapeType="1"/>
          </p:cNvCxnSpPr>
          <p:nvPr/>
        </p:nvCxnSpPr>
        <p:spPr bwMode="auto">
          <a:xfrm>
            <a:off x="11188702" y="37528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19" name="Straight Connector 1098">
            <a:extLst>
              <a:ext uri="{FF2B5EF4-FFF2-40B4-BE49-F238E27FC236}">
                <a16:creationId xmlns:a16="http://schemas.microsoft.com/office/drawing/2014/main" id="{57E256E5-2218-469E-9B32-987878698015}"/>
              </a:ext>
            </a:extLst>
          </p:cNvPr>
          <p:cNvCxnSpPr>
            <a:cxnSpLocks noChangeShapeType="1"/>
          </p:cNvCxnSpPr>
          <p:nvPr/>
        </p:nvCxnSpPr>
        <p:spPr bwMode="auto">
          <a:xfrm>
            <a:off x="11188702" y="37814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0" name="Straight Connector 1099">
            <a:extLst>
              <a:ext uri="{FF2B5EF4-FFF2-40B4-BE49-F238E27FC236}">
                <a16:creationId xmlns:a16="http://schemas.microsoft.com/office/drawing/2014/main" id="{BEEB8E25-D27A-4B8E-A1CB-3399684E674F}"/>
              </a:ext>
            </a:extLst>
          </p:cNvPr>
          <p:cNvCxnSpPr>
            <a:cxnSpLocks noChangeShapeType="1"/>
          </p:cNvCxnSpPr>
          <p:nvPr/>
        </p:nvCxnSpPr>
        <p:spPr bwMode="auto">
          <a:xfrm>
            <a:off x="11187114" y="3792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1" name="Straight Connector 1100">
            <a:extLst>
              <a:ext uri="{FF2B5EF4-FFF2-40B4-BE49-F238E27FC236}">
                <a16:creationId xmlns:a16="http://schemas.microsoft.com/office/drawing/2014/main" id="{EFFFE120-D330-451B-B1A8-840998D4C058}"/>
              </a:ext>
            </a:extLst>
          </p:cNvPr>
          <p:cNvCxnSpPr>
            <a:cxnSpLocks noChangeShapeType="1"/>
          </p:cNvCxnSpPr>
          <p:nvPr/>
        </p:nvCxnSpPr>
        <p:spPr bwMode="auto">
          <a:xfrm>
            <a:off x="11188702" y="37909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2" name="Straight Connector 1101">
            <a:extLst>
              <a:ext uri="{FF2B5EF4-FFF2-40B4-BE49-F238E27FC236}">
                <a16:creationId xmlns:a16="http://schemas.microsoft.com/office/drawing/2014/main" id="{3E2BAEDC-E781-478F-A640-C6DD15FA79FC}"/>
              </a:ext>
            </a:extLst>
          </p:cNvPr>
          <p:cNvCxnSpPr>
            <a:cxnSpLocks noChangeShapeType="1"/>
          </p:cNvCxnSpPr>
          <p:nvPr/>
        </p:nvCxnSpPr>
        <p:spPr bwMode="auto">
          <a:xfrm>
            <a:off x="11188702" y="38195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3" name="Straight Connector 1102">
            <a:extLst>
              <a:ext uri="{FF2B5EF4-FFF2-40B4-BE49-F238E27FC236}">
                <a16:creationId xmlns:a16="http://schemas.microsoft.com/office/drawing/2014/main" id="{0FDC12A3-1AAF-4AD8-8868-E6FDD0B361C8}"/>
              </a:ext>
            </a:extLst>
          </p:cNvPr>
          <p:cNvCxnSpPr>
            <a:cxnSpLocks noChangeShapeType="1"/>
          </p:cNvCxnSpPr>
          <p:nvPr/>
        </p:nvCxnSpPr>
        <p:spPr bwMode="auto">
          <a:xfrm>
            <a:off x="11187114" y="38306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4" name="Straight Connector 1103">
            <a:extLst>
              <a:ext uri="{FF2B5EF4-FFF2-40B4-BE49-F238E27FC236}">
                <a16:creationId xmlns:a16="http://schemas.microsoft.com/office/drawing/2014/main" id="{280C25C5-2611-4E12-A3DB-90522585EFDA}"/>
              </a:ext>
            </a:extLst>
          </p:cNvPr>
          <p:cNvCxnSpPr>
            <a:cxnSpLocks noChangeShapeType="1"/>
          </p:cNvCxnSpPr>
          <p:nvPr/>
        </p:nvCxnSpPr>
        <p:spPr bwMode="auto">
          <a:xfrm>
            <a:off x="11182351" y="37988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5" name="Straight Connector 1104">
            <a:extLst>
              <a:ext uri="{FF2B5EF4-FFF2-40B4-BE49-F238E27FC236}">
                <a16:creationId xmlns:a16="http://schemas.microsoft.com/office/drawing/2014/main" id="{C447D821-0DEB-40E5-B1E8-6C5E25C28183}"/>
              </a:ext>
            </a:extLst>
          </p:cNvPr>
          <p:cNvCxnSpPr>
            <a:cxnSpLocks noChangeShapeType="1"/>
          </p:cNvCxnSpPr>
          <p:nvPr/>
        </p:nvCxnSpPr>
        <p:spPr bwMode="auto">
          <a:xfrm>
            <a:off x="11182351" y="38274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6" name="Straight Connector 1105">
            <a:extLst>
              <a:ext uri="{FF2B5EF4-FFF2-40B4-BE49-F238E27FC236}">
                <a16:creationId xmlns:a16="http://schemas.microsoft.com/office/drawing/2014/main" id="{8CBC4620-F15D-4513-8429-7C513B519FFF}"/>
              </a:ext>
            </a:extLst>
          </p:cNvPr>
          <p:cNvCxnSpPr>
            <a:cxnSpLocks noChangeShapeType="1"/>
          </p:cNvCxnSpPr>
          <p:nvPr/>
        </p:nvCxnSpPr>
        <p:spPr bwMode="auto">
          <a:xfrm>
            <a:off x="11180764" y="38385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7" name="Straight Connector 1106">
            <a:extLst>
              <a:ext uri="{FF2B5EF4-FFF2-40B4-BE49-F238E27FC236}">
                <a16:creationId xmlns:a16="http://schemas.microsoft.com/office/drawing/2014/main" id="{BA143544-46D8-4BC2-A559-3138FA8E4E32}"/>
              </a:ext>
            </a:extLst>
          </p:cNvPr>
          <p:cNvCxnSpPr>
            <a:cxnSpLocks noChangeShapeType="1"/>
          </p:cNvCxnSpPr>
          <p:nvPr/>
        </p:nvCxnSpPr>
        <p:spPr bwMode="auto">
          <a:xfrm>
            <a:off x="11176001" y="38004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8" name="Straight Connector 1107">
            <a:extLst>
              <a:ext uri="{FF2B5EF4-FFF2-40B4-BE49-F238E27FC236}">
                <a16:creationId xmlns:a16="http://schemas.microsoft.com/office/drawing/2014/main" id="{CF0F7DD7-E053-42DB-A3CD-14F2E6C65164}"/>
              </a:ext>
            </a:extLst>
          </p:cNvPr>
          <p:cNvCxnSpPr>
            <a:cxnSpLocks noChangeShapeType="1"/>
          </p:cNvCxnSpPr>
          <p:nvPr/>
        </p:nvCxnSpPr>
        <p:spPr bwMode="auto">
          <a:xfrm>
            <a:off x="11176002" y="38100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29" name="Straight Connector 1108">
            <a:extLst>
              <a:ext uri="{FF2B5EF4-FFF2-40B4-BE49-F238E27FC236}">
                <a16:creationId xmlns:a16="http://schemas.microsoft.com/office/drawing/2014/main" id="{8C05A4D7-8D1E-4FDD-AD0D-93D764411529}"/>
              </a:ext>
            </a:extLst>
          </p:cNvPr>
          <p:cNvCxnSpPr>
            <a:cxnSpLocks noChangeShapeType="1"/>
          </p:cNvCxnSpPr>
          <p:nvPr/>
        </p:nvCxnSpPr>
        <p:spPr bwMode="auto">
          <a:xfrm>
            <a:off x="11176001" y="38084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0" name="Straight Connector 1109">
            <a:extLst>
              <a:ext uri="{FF2B5EF4-FFF2-40B4-BE49-F238E27FC236}">
                <a16:creationId xmlns:a16="http://schemas.microsoft.com/office/drawing/2014/main" id="{E6172DB6-C869-409F-82CE-894193958C6A}"/>
              </a:ext>
            </a:extLst>
          </p:cNvPr>
          <p:cNvCxnSpPr>
            <a:cxnSpLocks noChangeShapeType="1"/>
          </p:cNvCxnSpPr>
          <p:nvPr/>
        </p:nvCxnSpPr>
        <p:spPr bwMode="auto">
          <a:xfrm>
            <a:off x="11176001" y="38385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1" name="Straight Connector 1110">
            <a:extLst>
              <a:ext uri="{FF2B5EF4-FFF2-40B4-BE49-F238E27FC236}">
                <a16:creationId xmlns:a16="http://schemas.microsoft.com/office/drawing/2014/main" id="{C60827DE-00B1-4088-8A1E-077471DDA6A4}"/>
              </a:ext>
            </a:extLst>
          </p:cNvPr>
          <p:cNvCxnSpPr>
            <a:cxnSpLocks noChangeShapeType="1"/>
          </p:cNvCxnSpPr>
          <p:nvPr/>
        </p:nvCxnSpPr>
        <p:spPr bwMode="auto">
          <a:xfrm>
            <a:off x="11176002" y="38481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2" name="Straight Connector 1111">
            <a:extLst>
              <a:ext uri="{FF2B5EF4-FFF2-40B4-BE49-F238E27FC236}">
                <a16:creationId xmlns:a16="http://schemas.microsoft.com/office/drawing/2014/main" id="{0E4906B2-A6EA-4447-84AA-A0FBE2B96752}"/>
              </a:ext>
            </a:extLst>
          </p:cNvPr>
          <p:cNvCxnSpPr>
            <a:cxnSpLocks noChangeShapeType="1"/>
          </p:cNvCxnSpPr>
          <p:nvPr/>
        </p:nvCxnSpPr>
        <p:spPr bwMode="auto">
          <a:xfrm>
            <a:off x="11171239" y="38179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3" name="Straight Connector 1112">
            <a:extLst>
              <a:ext uri="{FF2B5EF4-FFF2-40B4-BE49-F238E27FC236}">
                <a16:creationId xmlns:a16="http://schemas.microsoft.com/office/drawing/2014/main" id="{188EC3B0-A462-4B5D-B0ED-B25EF8B9D433}"/>
              </a:ext>
            </a:extLst>
          </p:cNvPr>
          <p:cNvCxnSpPr>
            <a:cxnSpLocks noChangeShapeType="1"/>
          </p:cNvCxnSpPr>
          <p:nvPr/>
        </p:nvCxnSpPr>
        <p:spPr bwMode="auto">
          <a:xfrm>
            <a:off x="11171239" y="38465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4" name="Straight Connector 1113">
            <a:extLst>
              <a:ext uri="{FF2B5EF4-FFF2-40B4-BE49-F238E27FC236}">
                <a16:creationId xmlns:a16="http://schemas.microsoft.com/office/drawing/2014/main" id="{C73DFF86-6DAB-4A7E-886A-E5D913F9A706}"/>
              </a:ext>
            </a:extLst>
          </p:cNvPr>
          <p:cNvCxnSpPr>
            <a:cxnSpLocks noChangeShapeType="1"/>
          </p:cNvCxnSpPr>
          <p:nvPr/>
        </p:nvCxnSpPr>
        <p:spPr bwMode="auto">
          <a:xfrm>
            <a:off x="11169651" y="38576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5" name="Straight Connector 1114">
            <a:extLst>
              <a:ext uri="{FF2B5EF4-FFF2-40B4-BE49-F238E27FC236}">
                <a16:creationId xmlns:a16="http://schemas.microsoft.com/office/drawing/2014/main" id="{57399D57-DE51-4E92-B9E8-FE67616CAB0D}"/>
              </a:ext>
            </a:extLst>
          </p:cNvPr>
          <p:cNvCxnSpPr>
            <a:cxnSpLocks noChangeShapeType="1"/>
          </p:cNvCxnSpPr>
          <p:nvPr/>
        </p:nvCxnSpPr>
        <p:spPr bwMode="auto">
          <a:xfrm>
            <a:off x="11168064" y="38258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6" name="Straight Connector 1115">
            <a:extLst>
              <a:ext uri="{FF2B5EF4-FFF2-40B4-BE49-F238E27FC236}">
                <a16:creationId xmlns:a16="http://schemas.microsoft.com/office/drawing/2014/main" id="{CDB8A97A-90D8-4511-AD38-81DFCEE72A95}"/>
              </a:ext>
            </a:extLst>
          </p:cNvPr>
          <p:cNvCxnSpPr>
            <a:cxnSpLocks noChangeShapeType="1"/>
          </p:cNvCxnSpPr>
          <p:nvPr/>
        </p:nvCxnSpPr>
        <p:spPr bwMode="auto">
          <a:xfrm>
            <a:off x="11166476" y="38369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7" name="Straight Connector 1116">
            <a:extLst>
              <a:ext uri="{FF2B5EF4-FFF2-40B4-BE49-F238E27FC236}">
                <a16:creationId xmlns:a16="http://schemas.microsoft.com/office/drawing/2014/main" id="{DD35A1C3-C3E4-4DA4-98FC-57C4E5A4A73E}"/>
              </a:ext>
            </a:extLst>
          </p:cNvPr>
          <p:cNvCxnSpPr>
            <a:cxnSpLocks noChangeShapeType="1"/>
          </p:cNvCxnSpPr>
          <p:nvPr/>
        </p:nvCxnSpPr>
        <p:spPr bwMode="auto">
          <a:xfrm>
            <a:off x="11168064" y="3835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8" name="Straight Connector 1117">
            <a:extLst>
              <a:ext uri="{FF2B5EF4-FFF2-40B4-BE49-F238E27FC236}">
                <a16:creationId xmlns:a16="http://schemas.microsoft.com/office/drawing/2014/main" id="{CAAAAE1A-BAC1-46F9-83E7-9103061D0262}"/>
              </a:ext>
            </a:extLst>
          </p:cNvPr>
          <p:cNvCxnSpPr>
            <a:cxnSpLocks noChangeShapeType="1"/>
          </p:cNvCxnSpPr>
          <p:nvPr/>
        </p:nvCxnSpPr>
        <p:spPr bwMode="auto">
          <a:xfrm>
            <a:off x="11168064" y="38639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39" name="Straight Connector 1118">
            <a:extLst>
              <a:ext uri="{FF2B5EF4-FFF2-40B4-BE49-F238E27FC236}">
                <a16:creationId xmlns:a16="http://schemas.microsoft.com/office/drawing/2014/main" id="{24356A5A-A7E7-48E2-9B2B-6ADC7EBA43FE}"/>
              </a:ext>
            </a:extLst>
          </p:cNvPr>
          <p:cNvCxnSpPr>
            <a:cxnSpLocks noChangeShapeType="1"/>
          </p:cNvCxnSpPr>
          <p:nvPr/>
        </p:nvCxnSpPr>
        <p:spPr bwMode="auto">
          <a:xfrm>
            <a:off x="11166476" y="38750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0" name="Straight Connector 1119">
            <a:extLst>
              <a:ext uri="{FF2B5EF4-FFF2-40B4-BE49-F238E27FC236}">
                <a16:creationId xmlns:a16="http://schemas.microsoft.com/office/drawing/2014/main" id="{0259B45B-CDA3-4AA8-93CD-02729C62F9DF}"/>
              </a:ext>
            </a:extLst>
          </p:cNvPr>
          <p:cNvCxnSpPr>
            <a:cxnSpLocks noChangeShapeType="1"/>
          </p:cNvCxnSpPr>
          <p:nvPr/>
        </p:nvCxnSpPr>
        <p:spPr bwMode="auto">
          <a:xfrm>
            <a:off x="11161714" y="38433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1" name="Straight Connector 1120">
            <a:extLst>
              <a:ext uri="{FF2B5EF4-FFF2-40B4-BE49-F238E27FC236}">
                <a16:creationId xmlns:a16="http://schemas.microsoft.com/office/drawing/2014/main" id="{0F20D620-E98A-47B5-9172-280504EAA050}"/>
              </a:ext>
            </a:extLst>
          </p:cNvPr>
          <p:cNvCxnSpPr>
            <a:cxnSpLocks noChangeShapeType="1"/>
          </p:cNvCxnSpPr>
          <p:nvPr/>
        </p:nvCxnSpPr>
        <p:spPr bwMode="auto">
          <a:xfrm>
            <a:off x="11161714" y="38735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2" name="Straight Connector 1121">
            <a:extLst>
              <a:ext uri="{FF2B5EF4-FFF2-40B4-BE49-F238E27FC236}">
                <a16:creationId xmlns:a16="http://schemas.microsoft.com/office/drawing/2014/main" id="{381640B3-E1D5-430B-BBAD-72FDB3E82C4B}"/>
              </a:ext>
            </a:extLst>
          </p:cNvPr>
          <p:cNvCxnSpPr>
            <a:cxnSpLocks noChangeShapeType="1"/>
          </p:cNvCxnSpPr>
          <p:nvPr/>
        </p:nvCxnSpPr>
        <p:spPr bwMode="auto">
          <a:xfrm>
            <a:off x="11160126" y="38830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3" name="Straight Connector 1122">
            <a:extLst>
              <a:ext uri="{FF2B5EF4-FFF2-40B4-BE49-F238E27FC236}">
                <a16:creationId xmlns:a16="http://schemas.microsoft.com/office/drawing/2014/main" id="{381C3063-38E0-40F5-BA72-79F045A5AE05}"/>
              </a:ext>
            </a:extLst>
          </p:cNvPr>
          <p:cNvCxnSpPr>
            <a:cxnSpLocks noChangeShapeType="1"/>
          </p:cNvCxnSpPr>
          <p:nvPr/>
        </p:nvCxnSpPr>
        <p:spPr bwMode="auto">
          <a:xfrm>
            <a:off x="11144251" y="38735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4" name="Straight Connector 1123">
            <a:extLst>
              <a:ext uri="{FF2B5EF4-FFF2-40B4-BE49-F238E27FC236}">
                <a16:creationId xmlns:a16="http://schemas.microsoft.com/office/drawing/2014/main" id="{6F536617-DB1C-4BEB-B218-2D92DB636079}"/>
              </a:ext>
            </a:extLst>
          </p:cNvPr>
          <p:cNvCxnSpPr>
            <a:cxnSpLocks noChangeShapeType="1"/>
          </p:cNvCxnSpPr>
          <p:nvPr/>
        </p:nvCxnSpPr>
        <p:spPr bwMode="auto">
          <a:xfrm>
            <a:off x="11142664" y="38830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5" name="Straight Connector 1124">
            <a:extLst>
              <a:ext uri="{FF2B5EF4-FFF2-40B4-BE49-F238E27FC236}">
                <a16:creationId xmlns:a16="http://schemas.microsoft.com/office/drawing/2014/main" id="{D96B861D-3E23-402D-A6FA-3545EDBD6906}"/>
              </a:ext>
            </a:extLst>
          </p:cNvPr>
          <p:cNvCxnSpPr>
            <a:cxnSpLocks noChangeShapeType="1"/>
          </p:cNvCxnSpPr>
          <p:nvPr/>
        </p:nvCxnSpPr>
        <p:spPr bwMode="auto">
          <a:xfrm>
            <a:off x="11144251" y="38814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6" name="Straight Connector 1125">
            <a:extLst>
              <a:ext uri="{FF2B5EF4-FFF2-40B4-BE49-F238E27FC236}">
                <a16:creationId xmlns:a16="http://schemas.microsoft.com/office/drawing/2014/main" id="{2883AB8F-9FE8-46A9-AAE7-5AA83BAEC1C2}"/>
              </a:ext>
            </a:extLst>
          </p:cNvPr>
          <p:cNvCxnSpPr>
            <a:cxnSpLocks noChangeShapeType="1"/>
          </p:cNvCxnSpPr>
          <p:nvPr/>
        </p:nvCxnSpPr>
        <p:spPr bwMode="auto">
          <a:xfrm>
            <a:off x="11144251" y="39100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7" name="Straight Connector 1126">
            <a:extLst>
              <a:ext uri="{FF2B5EF4-FFF2-40B4-BE49-F238E27FC236}">
                <a16:creationId xmlns:a16="http://schemas.microsoft.com/office/drawing/2014/main" id="{73CC54C8-0889-49CB-A950-2BB9B6D5F9E4}"/>
              </a:ext>
            </a:extLst>
          </p:cNvPr>
          <p:cNvCxnSpPr>
            <a:cxnSpLocks noChangeShapeType="1"/>
          </p:cNvCxnSpPr>
          <p:nvPr/>
        </p:nvCxnSpPr>
        <p:spPr bwMode="auto">
          <a:xfrm>
            <a:off x="11142664" y="39211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8" name="Straight Connector 1127">
            <a:extLst>
              <a:ext uri="{FF2B5EF4-FFF2-40B4-BE49-F238E27FC236}">
                <a16:creationId xmlns:a16="http://schemas.microsoft.com/office/drawing/2014/main" id="{6C45C45B-41CE-4952-82D6-B27D87B5C40A}"/>
              </a:ext>
            </a:extLst>
          </p:cNvPr>
          <p:cNvCxnSpPr>
            <a:cxnSpLocks noChangeShapeType="1"/>
          </p:cNvCxnSpPr>
          <p:nvPr/>
        </p:nvCxnSpPr>
        <p:spPr bwMode="auto">
          <a:xfrm>
            <a:off x="11139489" y="38909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49" name="Straight Connector 1128">
            <a:extLst>
              <a:ext uri="{FF2B5EF4-FFF2-40B4-BE49-F238E27FC236}">
                <a16:creationId xmlns:a16="http://schemas.microsoft.com/office/drawing/2014/main" id="{93D47076-3A6B-4437-86F4-AB42093912FC}"/>
              </a:ext>
            </a:extLst>
          </p:cNvPr>
          <p:cNvCxnSpPr>
            <a:cxnSpLocks noChangeShapeType="1"/>
          </p:cNvCxnSpPr>
          <p:nvPr/>
        </p:nvCxnSpPr>
        <p:spPr bwMode="auto">
          <a:xfrm>
            <a:off x="11139489" y="39195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0" name="Straight Connector 1129">
            <a:extLst>
              <a:ext uri="{FF2B5EF4-FFF2-40B4-BE49-F238E27FC236}">
                <a16:creationId xmlns:a16="http://schemas.microsoft.com/office/drawing/2014/main" id="{688A6514-E496-443C-B00E-202967E1D8A3}"/>
              </a:ext>
            </a:extLst>
          </p:cNvPr>
          <p:cNvCxnSpPr>
            <a:cxnSpLocks noChangeShapeType="1"/>
          </p:cNvCxnSpPr>
          <p:nvPr/>
        </p:nvCxnSpPr>
        <p:spPr bwMode="auto">
          <a:xfrm>
            <a:off x="11137902" y="39306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1" name="Straight Connector 1130">
            <a:extLst>
              <a:ext uri="{FF2B5EF4-FFF2-40B4-BE49-F238E27FC236}">
                <a16:creationId xmlns:a16="http://schemas.microsoft.com/office/drawing/2014/main" id="{A071A754-FCC5-49E9-A9A2-90E835CBFB30}"/>
              </a:ext>
            </a:extLst>
          </p:cNvPr>
          <p:cNvCxnSpPr>
            <a:cxnSpLocks noChangeShapeType="1"/>
          </p:cNvCxnSpPr>
          <p:nvPr/>
        </p:nvCxnSpPr>
        <p:spPr bwMode="auto">
          <a:xfrm>
            <a:off x="11139489" y="38925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2" name="Straight Connector 1131">
            <a:extLst>
              <a:ext uri="{FF2B5EF4-FFF2-40B4-BE49-F238E27FC236}">
                <a16:creationId xmlns:a16="http://schemas.microsoft.com/office/drawing/2014/main" id="{47692471-311F-4A01-873B-D21DD8C1F00B}"/>
              </a:ext>
            </a:extLst>
          </p:cNvPr>
          <p:cNvCxnSpPr>
            <a:cxnSpLocks noChangeShapeType="1"/>
          </p:cNvCxnSpPr>
          <p:nvPr/>
        </p:nvCxnSpPr>
        <p:spPr bwMode="auto">
          <a:xfrm>
            <a:off x="11137901" y="39036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3" name="Straight Connector 1132">
            <a:extLst>
              <a:ext uri="{FF2B5EF4-FFF2-40B4-BE49-F238E27FC236}">
                <a16:creationId xmlns:a16="http://schemas.microsoft.com/office/drawing/2014/main" id="{22DC26F7-DCF6-4B1E-B298-E772C2846195}"/>
              </a:ext>
            </a:extLst>
          </p:cNvPr>
          <p:cNvCxnSpPr>
            <a:cxnSpLocks noChangeShapeType="1"/>
          </p:cNvCxnSpPr>
          <p:nvPr/>
        </p:nvCxnSpPr>
        <p:spPr bwMode="auto">
          <a:xfrm>
            <a:off x="11139489" y="390048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4" name="Straight Connector 1133">
            <a:extLst>
              <a:ext uri="{FF2B5EF4-FFF2-40B4-BE49-F238E27FC236}">
                <a16:creationId xmlns:a16="http://schemas.microsoft.com/office/drawing/2014/main" id="{D9C0C7CB-1A84-45DC-928F-BF0B3CF2BA55}"/>
              </a:ext>
            </a:extLst>
          </p:cNvPr>
          <p:cNvCxnSpPr>
            <a:cxnSpLocks noChangeShapeType="1"/>
          </p:cNvCxnSpPr>
          <p:nvPr/>
        </p:nvCxnSpPr>
        <p:spPr bwMode="auto">
          <a:xfrm>
            <a:off x="11139489" y="39306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5" name="Straight Connector 1134">
            <a:extLst>
              <a:ext uri="{FF2B5EF4-FFF2-40B4-BE49-F238E27FC236}">
                <a16:creationId xmlns:a16="http://schemas.microsoft.com/office/drawing/2014/main" id="{B04883E8-71C4-40E1-97EE-49CFDB6B9F47}"/>
              </a:ext>
            </a:extLst>
          </p:cNvPr>
          <p:cNvCxnSpPr>
            <a:cxnSpLocks noChangeShapeType="1"/>
          </p:cNvCxnSpPr>
          <p:nvPr/>
        </p:nvCxnSpPr>
        <p:spPr bwMode="auto">
          <a:xfrm>
            <a:off x="11137901" y="39401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6" name="Straight Connector 1135">
            <a:extLst>
              <a:ext uri="{FF2B5EF4-FFF2-40B4-BE49-F238E27FC236}">
                <a16:creationId xmlns:a16="http://schemas.microsoft.com/office/drawing/2014/main" id="{48B11E94-16B3-458D-9B39-4540AC329ACB}"/>
              </a:ext>
            </a:extLst>
          </p:cNvPr>
          <p:cNvCxnSpPr>
            <a:cxnSpLocks noChangeShapeType="1"/>
          </p:cNvCxnSpPr>
          <p:nvPr/>
        </p:nvCxnSpPr>
        <p:spPr bwMode="auto">
          <a:xfrm>
            <a:off x="11133139" y="39100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7" name="Straight Connector 1136">
            <a:extLst>
              <a:ext uri="{FF2B5EF4-FFF2-40B4-BE49-F238E27FC236}">
                <a16:creationId xmlns:a16="http://schemas.microsoft.com/office/drawing/2014/main" id="{2C34D1A8-D3C2-4496-89CA-58B86D38DD37}"/>
              </a:ext>
            </a:extLst>
          </p:cNvPr>
          <p:cNvCxnSpPr>
            <a:cxnSpLocks noChangeShapeType="1"/>
          </p:cNvCxnSpPr>
          <p:nvPr/>
        </p:nvCxnSpPr>
        <p:spPr bwMode="auto">
          <a:xfrm>
            <a:off x="11133139" y="39385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8" name="Straight Connector 1137">
            <a:extLst>
              <a:ext uri="{FF2B5EF4-FFF2-40B4-BE49-F238E27FC236}">
                <a16:creationId xmlns:a16="http://schemas.microsoft.com/office/drawing/2014/main" id="{F8CF560E-48D6-4D5E-84B3-1150236A1147}"/>
              </a:ext>
            </a:extLst>
          </p:cNvPr>
          <p:cNvCxnSpPr>
            <a:cxnSpLocks noChangeShapeType="1"/>
          </p:cNvCxnSpPr>
          <p:nvPr/>
        </p:nvCxnSpPr>
        <p:spPr bwMode="auto">
          <a:xfrm>
            <a:off x="11131551" y="39497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59" name="Straight Connector 1138">
            <a:extLst>
              <a:ext uri="{FF2B5EF4-FFF2-40B4-BE49-F238E27FC236}">
                <a16:creationId xmlns:a16="http://schemas.microsoft.com/office/drawing/2014/main" id="{2D853C68-E7F1-4221-B674-33BBAC4A3A91}"/>
              </a:ext>
            </a:extLst>
          </p:cNvPr>
          <p:cNvCxnSpPr>
            <a:cxnSpLocks noChangeShapeType="1"/>
          </p:cNvCxnSpPr>
          <p:nvPr/>
        </p:nvCxnSpPr>
        <p:spPr bwMode="auto">
          <a:xfrm>
            <a:off x="11110914" y="39243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0" name="Straight Connector 1139">
            <a:extLst>
              <a:ext uri="{FF2B5EF4-FFF2-40B4-BE49-F238E27FC236}">
                <a16:creationId xmlns:a16="http://schemas.microsoft.com/office/drawing/2014/main" id="{4A04A10E-D971-416D-A824-01A855D573E4}"/>
              </a:ext>
            </a:extLst>
          </p:cNvPr>
          <p:cNvCxnSpPr>
            <a:cxnSpLocks noChangeShapeType="1"/>
          </p:cNvCxnSpPr>
          <p:nvPr/>
        </p:nvCxnSpPr>
        <p:spPr bwMode="auto">
          <a:xfrm>
            <a:off x="11109326" y="39354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1" name="Straight Connector 1140">
            <a:extLst>
              <a:ext uri="{FF2B5EF4-FFF2-40B4-BE49-F238E27FC236}">
                <a16:creationId xmlns:a16="http://schemas.microsoft.com/office/drawing/2014/main" id="{141BF641-7D9C-483B-A01C-F995F27149CE}"/>
              </a:ext>
            </a:extLst>
          </p:cNvPr>
          <p:cNvCxnSpPr>
            <a:cxnSpLocks noChangeShapeType="1"/>
          </p:cNvCxnSpPr>
          <p:nvPr/>
        </p:nvCxnSpPr>
        <p:spPr bwMode="auto">
          <a:xfrm>
            <a:off x="11110914" y="39322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2" name="Straight Connector 1141">
            <a:extLst>
              <a:ext uri="{FF2B5EF4-FFF2-40B4-BE49-F238E27FC236}">
                <a16:creationId xmlns:a16="http://schemas.microsoft.com/office/drawing/2014/main" id="{733394C2-8AAB-42E7-89A1-47EFB0C3E72A}"/>
              </a:ext>
            </a:extLst>
          </p:cNvPr>
          <p:cNvCxnSpPr>
            <a:cxnSpLocks noChangeShapeType="1"/>
          </p:cNvCxnSpPr>
          <p:nvPr/>
        </p:nvCxnSpPr>
        <p:spPr bwMode="auto">
          <a:xfrm>
            <a:off x="11110914" y="3962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3" name="Straight Connector 1142">
            <a:extLst>
              <a:ext uri="{FF2B5EF4-FFF2-40B4-BE49-F238E27FC236}">
                <a16:creationId xmlns:a16="http://schemas.microsoft.com/office/drawing/2014/main" id="{8B40EC53-FE8A-4C99-9914-B2F4854D8861}"/>
              </a:ext>
            </a:extLst>
          </p:cNvPr>
          <p:cNvCxnSpPr>
            <a:cxnSpLocks noChangeShapeType="1"/>
          </p:cNvCxnSpPr>
          <p:nvPr/>
        </p:nvCxnSpPr>
        <p:spPr bwMode="auto">
          <a:xfrm>
            <a:off x="11109326" y="39719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4" name="Straight Connector 1143">
            <a:extLst>
              <a:ext uri="{FF2B5EF4-FFF2-40B4-BE49-F238E27FC236}">
                <a16:creationId xmlns:a16="http://schemas.microsoft.com/office/drawing/2014/main" id="{EC36697D-80AC-4A96-BDB7-906F8F5F5F4E}"/>
              </a:ext>
            </a:extLst>
          </p:cNvPr>
          <p:cNvCxnSpPr>
            <a:cxnSpLocks noChangeShapeType="1"/>
          </p:cNvCxnSpPr>
          <p:nvPr/>
        </p:nvCxnSpPr>
        <p:spPr bwMode="auto">
          <a:xfrm>
            <a:off x="11106152" y="394176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5" name="Straight Connector 1144">
            <a:extLst>
              <a:ext uri="{FF2B5EF4-FFF2-40B4-BE49-F238E27FC236}">
                <a16:creationId xmlns:a16="http://schemas.microsoft.com/office/drawing/2014/main" id="{E7386C13-2734-454F-AF02-A0F0081DD053}"/>
              </a:ext>
            </a:extLst>
          </p:cNvPr>
          <p:cNvCxnSpPr>
            <a:cxnSpLocks noChangeShapeType="1"/>
          </p:cNvCxnSpPr>
          <p:nvPr/>
        </p:nvCxnSpPr>
        <p:spPr bwMode="auto">
          <a:xfrm>
            <a:off x="11106152" y="39703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6" name="Straight Connector 1145">
            <a:extLst>
              <a:ext uri="{FF2B5EF4-FFF2-40B4-BE49-F238E27FC236}">
                <a16:creationId xmlns:a16="http://schemas.microsoft.com/office/drawing/2014/main" id="{EEBCE8A1-54D2-4A0C-A28B-978B720A64BF}"/>
              </a:ext>
            </a:extLst>
          </p:cNvPr>
          <p:cNvCxnSpPr>
            <a:cxnSpLocks noChangeShapeType="1"/>
          </p:cNvCxnSpPr>
          <p:nvPr/>
        </p:nvCxnSpPr>
        <p:spPr bwMode="auto">
          <a:xfrm>
            <a:off x="11104564" y="398145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7" name="Straight Connector 1146">
            <a:extLst>
              <a:ext uri="{FF2B5EF4-FFF2-40B4-BE49-F238E27FC236}">
                <a16:creationId xmlns:a16="http://schemas.microsoft.com/office/drawing/2014/main" id="{BFA5CE3B-4975-4E37-A34A-DBA117BBF00E}"/>
              </a:ext>
            </a:extLst>
          </p:cNvPr>
          <p:cNvCxnSpPr>
            <a:cxnSpLocks noChangeShapeType="1"/>
          </p:cNvCxnSpPr>
          <p:nvPr/>
        </p:nvCxnSpPr>
        <p:spPr bwMode="auto">
          <a:xfrm>
            <a:off x="11090276" y="39703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8" name="Straight Connector 1147">
            <a:extLst>
              <a:ext uri="{FF2B5EF4-FFF2-40B4-BE49-F238E27FC236}">
                <a16:creationId xmlns:a16="http://schemas.microsoft.com/office/drawing/2014/main" id="{F080DED6-BABE-4C79-8AE0-8564AC72DD3B}"/>
              </a:ext>
            </a:extLst>
          </p:cNvPr>
          <p:cNvCxnSpPr>
            <a:cxnSpLocks noChangeShapeType="1"/>
          </p:cNvCxnSpPr>
          <p:nvPr/>
        </p:nvCxnSpPr>
        <p:spPr bwMode="auto">
          <a:xfrm>
            <a:off x="11088689" y="39814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69" name="Straight Connector 1148">
            <a:extLst>
              <a:ext uri="{FF2B5EF4-FFF2-40B4-BE49-F238E27FC236}">
                <a16:creationId xmlns:a16="http://schemas.microsoft.com/office/drawing/2014/main" id="{BFF7A21A-38BE-46D2-9B31-FC775AA104E3}"/>
              </a:ext>
            </a:extLst>
          </p:cNvPr>
          <p:cNvCxnSpPr>
            <a:cxnSpLocks noChangeShapeType="1"/>
          </p:cNvCxnSpPr>
          <p:nvPr/>
        </p:nvCxnSpPr>
        <p:spPr bwMode="auto">
          <a:xfrm>
            <a:off x="11090276" y="39798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0" name="Straight Connector 1149">
            <a:extLst>
              <a:ext uri="{FF2B5EF4-FFF2-40B4-BE49-F238E27FC236}">
                <a16:creationId xmlns:a16="http://schemas.microsoft.com/office/drawing/2014/main" id="{7AF6AFB0-4A0B-4C1F-95AB-3C0DACB6C0B9}"/>
              </a:ext>
            </a:extLst>
          </p:cNvPr>
          <p:cNvCxnSpPr>
            <a:cxnSpLocks noChangeShapeType="1"/>
          </p:cNvCxnSpPr>
          <p:nvPr/>
        </p:nvCxnSpPr>
        <p:spPr bwMode="auto">
          <a:xfrm>
            <a:off x="11090276" y="40084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1" name="Straight Connector 1150">
            <a:extLst>
              <a:ext uri="{FF2B5EF4-FFF2-40B4-BE49-F238E27FC236}">
                <a16:creationId xmlns:a16="http://schemas.microsoft.com/office/drawing/2014/main" id="{7895D3F7-2BBB-4704-B2D5-B0F695AC3536}"/>
              </a:ext>
            </a:extLst>
          </p:cNvPr>
          <p:cNvCxnSpPr>
            <a:cxnSpLocks noChangeShapeType="1"/>
          </p:cNvCxnSpPr>
          <p:nvPr/>
        </p:nvCxnSpPr>
        <p:spPr bwMode="auto">
          <a:xfrm>
            <a:off x="11088689" y="40195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2" name="Straight Connector 1151">
            <a:extLst>
              <a:ext uri="{FF2B5EF4-FFF2-40B4-BE49-F238E27FC236}">
                <a16:creationId xmlns:a16="http://schemas.microsoft.com/office/drawing/2014/main" id="{66535126-8CDC-4CDB-9F03-F0A7E2D3B27F}"/>
              </a:ext>
            </a:extLst>
          </p:cNvPr>
          <p:cNvCxnSpPr>
            <a:cxnSpLocks noChangeShapeType="1"/>
          </p:cNvCxnSpPr>
          <p:nvPr/>
        </p:nvCxnSpPr>
        <p:spPr bwMode="auto">
          <a:xfrm>
            <a:off x="11085514" y="39878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3" name="Straight Connector 1152">
            <a:extLst>
              <a:ext uri="{FF2B5EF4-FFF2-40B4-BE49-F238E27FC236}">
                <a16:creationId xmlns:a16="http://schemas.microsoft.com/office/drawing/2014/main" id="{0A4363A8-5FCC-4AC2-9597-313BA6BC0668}"/>
              </a:ext>
            </a:extLst>
          </p:cNvPr>
          <p:cNvCxnSpPr>
            <a:cxnSpLocks noChangeShapeType="1"/>
          </p:cNvCxnSpPr>
          <p:nvPr/>
        </p:nvCxnSpPr>
        <p:spPr bwMode="auto">
          <a:xfrm>
            <a:off x="11085514" y="401637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4" name="Straight Connector 1153">
            <a:extLst>
              <a:ext uri="{FF2B5EF4-FFF2-40B4-BE49-F238E27FC236}">
                <a16:creationId xmlns:a16="http://schemas.microsoft.com/office/drawing/2014/main" id="{ED8A0C1A-E7A3-4BD0-8D37-E6C2247D6473}"/>
              </a:ext>
            </a:extLst>
          </p:cNvPr>
          <p:cNvCxnSpPr>
            <a:cxnSpLocks noChangeShapeType="1"/>
          </p:cNvCxnSpPr>
          <p:nvPr/>
        </p:nvCxnSpPr>
        <p:spPr bwMode="auto">
          <a:xfrm>
            <a:off x="11083926" y="40274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5" name="Straight Connector 1154">
            <a:extLst>
              <a:ext uri="{FF2B5EF4-FFF2-40B4-BE49-F238E27FC236}">
                <a16:creationId xmlns:a16="http://schemas.microsoft.com/office/drawing/2014/main" id="{1B8B71CC-E319-491F-A5BD-139B302BE042}"/>
              </a:ext>
            </a:extLst>
          </p:cNvPr>
          <p:cNvCxnSpPr>
            <a:cxnSpLocks noChangeShapeType="1"/>
          </p:cNvCxnSpPr>
          <p:nvPr/>
        </p:nvCxnSpPr>
        <p:spPr bwMode="auto">
          <a:xfrm>
            <a:off x="11055351" y="40290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6" name="Straight Connector 1155">
            <a:extLst>
              <a:ext uri="{FF2B5EF4-FFF2-40B4-BE49-F238E27FC236}">
                <a16:creationId xmlns:a16="http://schemas.microsoft.com/office/drawing/2014/main" id="{5B4AE94A-90B9-40E6-98F1-2D004D0FD4D5}"/>
              </a:ext>
            </a:extLst>
          </p:cNvPr>
          <p:cNvCxnSpPr>
            <a:cxnSpLocks noChangeShapeType="1"/>
          </p:cNvCxnSpPr>
          <p:nvPr/>
        </p:nvCxnSpPr>
        <p:spPr bwMode="auto">
          <a:xfrm>
            <a:off x="11055352" y="40386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7" name="Straight Connector 1156">
            <a:extLst>
              <a:ext uri="{FF2B5EF4-FFF2-40B4-BE49-F238E27FC236}">
                <a16:creationId xmlns:a16="http://schemas.microsoft.com/office/drawing/2014/main" id="{C8017116-DC24-4E7B-BD21-A24E7AD6D1B3}"/>
              </a:ext>
            </a:extLst>
          </p:cNvPr>
          <p:cNvCxnSpPr>
            <a:cxnSpLocks noChangeShapeType="1"/>
          </p:cNvCxnSpPr>
          <p:nvPr/>
        </p:nvCxnSpPr>
        <p:spPr bwMode="auto">
          <a:xfrm>
            <a:off x="11055351" y="40370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8" name="Straight Connector 1157">
            <a:extLst>
              <a:ext uri="{FF2B5EF4-FFF2-40B4-BE49-F238E27FC236}">
                <a16:creationId xmlns:a16="http://schemas.microsoft.com/office/drawing/2014/main" id="{15054AD2-738A-4158-8CBD-93820AD2661B}"/>
              </a:ext>
            </a:extLst>
          </p:cNvPr>
          <p:cNvCxnSpPr>
            <a:cxnSpLocks noChangeShapeType="1"/>
          </p:cNvCxnSpPr>
          <p:nvPr/>
        </p:nvCxnSpPr>
        <p:spPr bwMode="auto">
          <a:xfrm>
            <a:off x="11055351" y="40671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79" name="Straight Connector 1158">
            <a:extLst>
              <a:ext uri="{FF2B5EF4-FFF2-40B4-BE49-F238E27FC236}">
                <a16:creationId xmlns:a16="http://schemas.microsoft.com/office/drawing/2014/main" id="{BD0DA125-039E-49B2-ABF8-EFE8E7D579EA}"/>
              </a:ext>
            </a:extLst>
          </p:cNvPr>
          <p:cNvCxnSpPr>
            <a:cxnSpLocks noChangeShapeType="1"/>
          </p:cNvCxnSpPr>
          <p:nvPr/>
        </p:nvCxnSpPr>
        <p:spPr bwMode="auto">
          <a:xfrm>
            <a:off x="11055352" y="4076700"/>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0" name="Straight Connector 1159">
            <a:extLst>
              <a:ext uri="{FF2B5EF4-FFF2-40B4-BE49-F238E27FC236}">
                <a16:creationId xmlns:a16="http://schemas.microsoft.com/office/drawing/2014/main" id="{3E3A7A77-8045-4065-89D9-49635D035751}"/>
              </a:ext>
            </a:extLst>
          </p:cNvPr>
          <p:cNvCxnSpPr>
            <a:cxnSpLocks noChangeShapeType="1"/>
          </p:cNvCxnSpPr>
          <p:nvPr/>
        </p:nvCxnSpPr>
        <p:spPr bwMode="auto">
          <a:xfrm>
            <a:off x="11050589" y="40465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1" name="Straight Connector 1160">
            <a:extLst>
              <a:ext uri="{FF2B5EF4-FFF2-40B4-BE49-F238E27FC236}">
                <a16:creationId xmlns:a16="http://schemas.microsoft.com/office/drawing/2014/main" id="{4C4ECD33-3BD3-41EF-B411-827F14C7D5B9}"/>
              </a:ext>
            </a:extLst>
          </p:cNvPr>
          <p:cNvCxnSpPr>
            <a:cxnSpLocks noChangeShapeType="1"/>
          </p:cNvCxnSpPr>
          <p:nvPr/>
        </p:nvCxnSpPr>
        <p:spPr bwMode="auto">
          <a:xfrm>
            <a:off x="11050589" y="40751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2" name="Straight Connector 1161">
            <a:extLst>
              <a:ext uri="{FF2B5EF4-FFF2-40B4-BE49-F238E27FC236}">
                <a16:creationId xmlns:a16="http://schemas.microsoft.com/office/drawing/2014/main" id="{3CB0237C-320F-4147-9FBD-649CCFCA90D9}"/>
              </a:ext>
            </a:extLst>
          </p:cNvPr>
          <p:cNvCxnSpPr>
            <a:cxnSpLocks noChangeShapeType="1"/>
          </p:cNvCxnSpPr>
          <p:nvPr/>
        </p:nvCxnSpPr>
        <p:spPr bwMode="auto">
          <a:xfrm>
            <a:off x="11049001" y="40862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3" name="Straight Connector 1162">
            <a:extLst>
              <a:ext uri="{FF2B5EF4-FFF2-40B4-BE49-F238E27FC236}">
                <a16:creationId xmlns:a16="http://schemas.microsoft.com/office/drawing/2014/main" id="{8C369661-FD5C-4CC1-BD59-58F10E1F23B5}"/>
              </a:ext>
            </a:extLst>
          </p:cNvPr>
          <p:cNvCxnSpPr>
            <a:cxnSpLocks noChangeShapeType="1"/>
          </p:cNvCxnSpPr>
          <p:nvPr/>
        </p:nvCxnSpPr>
        <p:spPr bwMode="auto">
          <a:xfrm>
            <a:off x="11041064" y="40925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4" name="Straight Connector 1163">
            <a:extLst>
              <a:ext uri="{FF2B5EF4-FFF2-40B4-BE49-F238E27FC236}">
                <a16:creationId xmlns:a16="http://schemas.microsoft.com/office/drawing/2014/main" id="{4E740511-941F-4330-8590-6B17A90F1C04}"/>
              </a:ext>
            </a:extLst>
          </p:cNvPr>
          <p:cNvCxnSpPr>
            <a:cxnSpLocks noChangeShapeType="1"/>
          </p:cNvCxnSpPr>
          <p:nvPr/>
        </p:nvCxnSpPr>
        <p:spPr bwMode="auto">
          <a:xfrm>
            <a:off x="11039476" y="41036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5" name="Straight Connector 1164">
            <a:extLst>
              <a:ext uri="{FF2B5EF4-FFF2-40B4-BE49-F238E27FC236}">
                <a16:creationId xmlns:a16="http://schemas.microsoft.com/office/drawing/2014/main" id="{BCCB3EE5-64D2-42B4-93BA-1441758C47B2}"/>
              </a:ext>
            </a:extLst>
          </p:cNvPr>
          <p:cNvCxnSpPr>
            <a:cxnSpLocks noChangeShapeType="1"/>
          </p:cNvCxnSpPr>
          <p:nvPr/>
        </p:nvCxnSpPr>
        <p:spPr bwMode="auto">
          <a:xfrm>
            <a:off x="11041064" y="41021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6" name="Straight Connector 1165">
            <a:extLst>
              <a:ext uri="{FF2B5EF4-FFF2-40B4-BE49-F238E27FC236}">
                <a16:creationId xmlns:a16="http://schemas.microsoft.com/office/drawing/2014/main" id="{F011A244-17DA-485A-BE7D-A9A74F27A6C3}"/>
              </a:ext>
            </a:extLst>
          </p:cNvPr>
          <p:cNvCxnSpPr>
            <a:cxnSpLocks noChangeShapeType="1"/>
          </p:cNvCxnSpPr>
          <p:nvPr/>
        </p:nvCxnSpPr>
        <p:spPr bwMode="auto">
          <a:xfrm>
            <a:off x="11041064" y="41306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7" name="Straight Connector 1166">
            <a:extLst>
              <a:ext uri="{FF2B5EF4-FFF2-40B4-BE49-F238E27FC236}">
                <a16:creationId xmlns:a16="http://schemas.microsoft.com/office/drawing/2014/main" id="{038D60F7-19D8-49D3-9DBD-8C4D7C4B6E22}"/>
              </a:ext>
            </a:extLst>
          </p:cNvPr>
          <p:cNvCxnSpPr>
            <a:cxnSpLocks noChangeShapeType="1"/>
          </p:cNvCxnSpPr>
          <p:nvPr/>
        </p:nvCxnSpPr>
        <p:spPr bwMode="auto">
          <a:xfrm>
            <a:off x="11039476" y="41417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8" name="Straight Connector 1167">
            <a:extLst>
              <a:ext uri="{FF2B5EF4-FFF2-40B4-BE49-F238E27FC236}">
                <a16:creationId xmlns:a16="http://schemas.microsoft.com/office/drawing/2014/main" id="{74E30CD4-63D6-45C7-A34F-EF443FDDE257}"/>
              </a:ext>
            </a:extLst>
          </p:cNvPr>
          <p:cNvCxnSpPr>
            <a:cxnSpLocks noChangeShapeType="1"/>
          </p:cNvCxnSpPr>
          <p:nvPr/>
        </p:nvCxnSpPr>
        <p:spPr bwMode="auto">
          <a:xfrm>
            <a:off x="11036302" y="4110038"/>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89" name="Straight Connector 1168">
            <a:extLst>
              <a:ext uri="{FF2B5EF4-FFF2-40B4-BE49-F238E27FC236}">
                <a16:creationId xmlns:a16="http://schemas.microsoft.com/office/drawing/2014/main" id="{3E6F6CEC-056B-491E-BD7D-074C30DB231F}"/>
              </a:ext>
            </a:extLst>
          </p:cNvPr>
          <p:cNvCxnSpPr>
            <a:cxnSpLocks noChangeShapeType="1"/>
          </p:cNvCxnSpPr>
          <p:nvPr/>
        </p:nvCxnSpPr>
        <p:spPr bwMode="auto">
          <a:xfrm>
            <a:off x="11036302" y="41386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0" name="Straight Connector 1169">
            <a:extLst>
              <a:ext uri="{FF2B5EF4-FFF2-40B4-BE49-F238E27FC236}">
                <a16:creationId xmlns:a16="http://schemas.microsoft.com/office/drawing/2014/main" id="{AE3C70B2-08B8-45F5-A39E-9B5632D13F96}"/>
              </a:ext>
            </a:extLst>
          </p:cNvPr>
          <p:cNvCxnSpPr>
            <a:cxnSpLocks noChangeShapeType="1"/>
          </p:cNvCxnSpPr>
          <p:nvPr/>
        </p:nvCxnSpPr>
        <p:spPr bwMode="auto">
          <a:xfrm>
            <a:off x="11034714" y="41497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1" name="Straight Connector 1170">
            <a:extLst>
              <a:ext uri="{FF2B5EF4-FFF2-40B4-BE49-F238E27FC236}">
                <a16:creationId xmlns:a16="http://schemas.microsoft.com/office/drawing/2014/main" id="{DF0D35D6-6BB5-445A-B9E9-BCA2FE4B31E6}"/>
              </a:ext>
            </a:extLst>
          </p:cNvPr>
          <p:cNvCxnSpPr>
            <a:cxnSpLocks noChangeShapeType="1"/>
          </p:cNvCxnSpPr>
          <p:nvPr/>
        </p:nvCxnSpPr>
        <p:spPr bwMode="auto">
          <a:xfrm>
            <a:off x="11020426" y="41544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2" name="Straight Connector 1171">
            <a:extLst>
              <a:ext uri="{FF2B5EF4-FFF2-40B4-BE49-F238E27FC236}">
                <a16:creationId xmlns:a16="http://schemas.microsoft.com/office/drawing/2014/main" id="{7AE9E7B0-C27B-4176-A202-B9ABE2819CF8}"/>
              </a:ext>
            </a:extLst>
          </p:cNvPr>
          <p:cNvCxnSpPr>
            <a:cxnSpLocks noChangeShapeType="1"/>
          </p:cNvCxnSpPr>
          <p:nvPr/>
        </p:nvCxnSpPr>
        <p:spPr bwMode="auto">
          <a:xfrm>
            <a:off x="11020427" y="41640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3" name="Straight Connector 1172">
            <a:extLst>
              <a:ext uri="{FF2B5EF4-FFF2-40B4-BE49-F238E27FC236}">
                <a16:creationId xmlns:a16="http://schemas.microsoft.com/office/drawing/2014/main" id="{401F673D-A379-4854-A883-5E92D79F64EB}"/>
              </a:ext>
            </a:extLst>
          </p:cNvPr>
          <p:cNvCxnSpPr>
            <a:cxnSpLocks noChangeShapeType="1"/>
          </p:cNvCxnSpPr>
          <p:nvPr/>
        </p:nvCxnSpPr>
        <p:spPr bwMode="auto">
          <a:xfrm>
            <a:off x="11020426" y="41624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4" name="Straight Connector 1173">
            <a:extLst>
              <a:ext uri="{FF2B5EF4-FFF2-40B4-BE49-F238E27FC236}">
                <a16:creationId xmlns:a16="http://schemas.microsoft.com/office/drawing/2014/main" id="{3942CC7D-313B-454A-A100-85EC4DB8D746}"/>
              </a:ext>
            </a:extLst>
          </p:cNvPr>
          <p:cNvCxnSpPr>
            <a:cxnSpLocks noChangeShapeType="1"/>
          </p:cNvCxnSpPr>
          <p:nvPr/>
        </p:nvCxnSpPr>
        <p:spPr bwMode="auto">
          <a:xfrm>
            <a:off x="11020426" y="4191000"/>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5" name="Straight Connector 1174">
            <a:extLst>
              <a:ext uri="{FF2B5EF4-FFF2-40B4-BE49-F238E27FC236}">
                <a16:creationId xmlns:a16="http://schemas.microsoft.com/office/drawing/2014/main" id="{EC50FCBE-517D-467B-8086-1310BFD1DDEE}"/>
              </a:ext>
            </a:extLst>
          </p:cNvPr>
          <p:cNvCxnSpPr>
            <a:cxnSpLocks noChangeShapeType="1"/>
          </p:cNvCxnSpPr>
          <p:nvPr/>
        </p:nvCxnSpPr>
        <p:spPr bwMode="auto">
          <a:xfrm>
            <a:off x="11020427" y="4202113"/>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6" name="Straight Connector 1175">
            <a:extLst>
              <a:ext uri="{FF2B5EF4-FFF2-40B4-BE49-F238E27FC236}">
                <a16:creationId xmlns:a16="http://schemas.microsoft.com/office/drawing/2014/main" id="{35C8E1C6-BBD1-497D-8054-24FD3242B899}"/>
              </a:ext>
            </a:extLst>
          </p:cNvPr>
          <p:cNvCxnSpPr>
            <a:cxnSpLocks noChangeShapeType="1"/>
          </p:cNvCxnSpPr>
          <p:nvPr/>
        </p:nvCxnSpPr>
        <p:spPr bwMode="auto">
          <a:xfrm>
            <a:off x="11015664" y="417195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7" name="Straight Connector 1176">
            <a:extLst>
              <a:ext uri="{FF2B5EF4-FFF2-40B4-BE49-F238E27FC236}">
                <a16:creationId xmlns:a16="http://schemas.microsoft.com/office/drawing/2014/main" id="{F6EECFEE-9C47-4A92-A99A-85639A8C324C}"/>
              </a:ext>
            </a:extLst>
          </p:cNvPr>
          <p:cNvCxnSpPr>
            <a:cxnSpLocks noChangeShapeType="1"/>
          </p:cNvCxnSpPr>
          <p:nvPr/>
        </p:nvCxnSpPr>
        <p:spPr bwMode="auto">
          <a:xfrm>
            <a:off x="11015664" y="42005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8" name="Straight Connector 1177">
            <a:extLst>
              <a:ext uri="{FF2B5EF4-FFF2-40B4-BE49-F238E27FC236}">
                <a16:creationId xmlns:a16="http://schemas.microsoft.com/office/drawing/2014/main" id="{59AE74B6-C1C1-4EE0-812C-6032BF1EBC20}"/>
              </a:ext>
            </a:extLst>
          </p:cNvPr>
          <p:cNvCxnSpPr>
            <a:cxnSpLocks noChangeShapeType="1"/>
          </p:cNvCxnSpPr>
          <p:nvPr/>
        </p:nvCxnSpPr>
        <p:spPr bwMode="auto">
          <a:xfrm>
            <a:off x="11014076" y="42116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399" name="Straight Connector 1178">
            <a:extLst>
              <a:ext uri="{FF2B5EF4-FFF2-40B4-BE49-F238E27FC236}">
                <a16:creationId xmlns:a16="http://schemas.microsoft.com/office/drawing/2014/main" id="{CB253D90-B664-4D79-A480-40E3D9549556}"/>
              </a:ext>
            </a:extLst>
          </p:cNvPr>
          <p:cNvCxnSpPr>
            <a:cxnSpLocks noChangeShapeType="1"/>
          </p:cNvCxnSpPr>
          <p:nvPr/>
        </p:nvCxnSpPr>
        <p:spPr bwMode="auto">
          <a:xfrm>
            <a:off x="11007726" y="42322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0" name="Straight Connector 1179">
            <a:extLst>
              <a:ext uri="{FF2B5EF4-FFF2-40B4-BE49-F238E27FC236}">
                <a16:creationId xmlns:a16="http://schemas.microsoft.com/office/drawing/2014/main" id="{C1C4B432-4659-41D6-942C-01D857923FA2}"/>
              </a:ext>
            </a:extLst>
          </p:cNvPr>
          <p:cNvCxnSpPr>
            <a:cxnSpLocks noChangeShapeType="1"/>
          </p:cNvCxnSpPr>
          <p:nvPr/>
        </p:nvCxnSpPr>
        <p:spPr bwMode="auto">
          <a:xfrm>
            <a:off x="11006139" y="42433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1" name="Straight Connector 1180">
            <a:extLst>
              <a:ext uri="{FF2B5EF4-FFF2-40B4-BE49-F238E27FC236}">
                <a16:creationId xmlns:a16="http://schemas.microsoft.com/office/drawing/2014/main" id="{61DA817D-AAD6-4498-9438-D48376C31BBF}"/>
              </a:ext>
            </a:extLst>
          </p:cNvPr>
          <p:cNvCxnSpPr>
            <a:cxnSpLocks noChangeShapeType="1"/>
          </p:cNvCxnSpPr>
          <p:nvPr/>
        </p:nvCxnSpPr>
        <p:spPr bwMode="auto">
          <a:xfrm>
            <a:off x="11007726" y="42402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2" name="Straight Connector 1181">
            <a:extLst>
              <a:ext uri="{FF2B5EF4-FFF2-40B4-BE49-F238E27FC236}">
                <a16:creationId xmlns:a16="http://schemas.microsoft.com/office/drawing/2014/main" id="{9E7D70F9-4B5D-4E68-975B-87EF5B417255}"/>
              </a:ext>
            </a:extLst>
          </p:cNvPr>
          <p:cNvCxnSpPr>
            <a:cxnSpLocks noChangeShapeType="1"/>
          </p:cNvCxnSpPr>
          <p:nvPr/>
        </p:nvCxnSpPr>
        <p:spPr bwMode="auto">
          <a:xfrm>
            <a:off x="11007726" y="427037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3" name="Straight Connector 1182">
            <a:extLst>
              <a:ext uri="{FF2B5EF4-FFF2-40B4-BE49-F238E27FC236}">
                <a16:creationId xmlns:a16="http://schemas.microsoft.com/office/drawing/2014/main" id="{E1F0E33E-4CBC-452A-8BA5-7A2E2CFC1DA5}"/>
              </a:ext>
            </a:extLst>
          </p:cNvPr>
          <p:cNvCxnSpPr>
            <a:cxnSpLocks noChangeShapeType="1"/>
          </p:cNvCxnSpPr>
          <p:nvPr/>
        </p:nvCxnSpPr>
        <p:spPr bwMode="auto">
          <a:xfrm>
            <a:off x="11006139" y="428148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4" name="Straight Connector 1183">
            <a:extLst>
              <a:ext uri="{FF2B5EF4-FFF2-40B4-BE49-F238E27FC236}">
                <a16:creationId xmlns:a16="http://schemas.microsoft.com/office/drawing/2014/main" id="{E7E45D94-B832-43A6-B349-C5AD7C715218}"/>
              </a:ext>
            </a:extLst>
          </p:cNvPr>
          <p:cNvCxnSpPr>
            <a:cxnSpLocks noChangeShapeType="1"/>
          </p:cNvCxnSpPr>
          <p:nvPr/>
        </p:nvCxnSpPr>
        <p:spPr bwMode="auto">
          <a:xfrm>
            <a:off x="11001376" y="424973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5" name="Straight Connector 1184">
            <a:extLst>
              <a:ext uri="{FF2B5EF4-FFF2-40B4-BE49-F238E27FC236}">
                <a16:creationId xmlns:a16="http://schemas.microsoft.com/office/drawing/2014/main" id="{73393C85-E52D-4D6A-8CF4-C6588C9AAEC4}"/>
              </a:ext>
            </a:extLst>
          </p:cNvPr>
          <p:cNvCxnSpPr>
            <a:cxnSpLocks noChangeShapeType="1"/>
          </p:cNvCxnSpPr>
          <p:nvPr/>
        </p:nvCxnSpPr>
        <p:spPr bwMode="auto">
          <a:xfrm>
            <a:off x="11001376" y="427831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6" name="Straight Connector 1185">
            <a:extLst>
              <a:ext uri="{FF2B5EF4-FFF2-40B4-BE49-F238E27FC236}">
                <a16:creationId xmlns:a16="http://schemas.microsoft.com/office/drawing/2014/main" id="{AE9D2B95-7C3D-4F3D-86D1-3FCD8BA76A9B}"/>
              </a:ext>
            </a:extLst>
          </p:cNvPr>
          <p:cNvCxnSpPr>
            <a:cxnSpLocks noChangeShapeType="1"/>
          </p:cNvCxnSpPr>
          <p:nvPr/>
        </p:nvCxnSpPr>
        <p:spPr bwMode="auto">
          <a:xfrm>
            <a:off x="11001377" y="4289425"/>
            <a:ext cx="53975"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7" name="Straight Connector 1186">
            <a:extLst>
              <a:ext uri="{FF2B5EF4-FFF2-40B4-BE49-F238E27FC236}">
                <a16:creationId xmlns:a16="http://schemas.microsoft.com/office/drawing/2014/main" id="{C0B47A7D-1690-4D2A-BCBB-46406481456E}"/>
              </a:ext>
            </a:extLst>
          </p:cNvPr>
          <p:cNvCxnSpPr>
            <a:cxnSpLocks noChangeShapeType="1"/>
          </p:cNvCxnSpPr>
          <p:nvPr/>
        </p:nvCxnSpPr>
        <p:spPr bwMode="auto">
          <a:xfrm>
            <a:off x="10996614" y="42783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8" name="Straight Connector 1187">
            <a:extLst>
              <a:ext uri="{FF2B5EF4-FFF2-40B4-BE49-F238E27FC236}">
                <a16:creationId xmlns:a16="http://schemas.microsoft.com/office/drawing/2014/main" id="{9EAF0B66-DA88-4FB1-8A6D-65D87930FF63}"/>
              </a:ext>
            </a:extLst>
          </p:cNvPr>
          <p:cNvCxnSpPr>
            <a:cxnSpLocks noChangeShapeType="1"/>
          </p:cNvCxnSpPr>
          <p:nvPr/>
        </p:nvCxnSpPr>
        <p:spPr bwMode="auto">
          <a:xfrm>
            <a:off x="10995026" y="42894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09" name="Straight Connector 1188">
            <a:extLst>
              <a:ext uri="{FF2B5EF4-FFF2-40B4-BE49-F238E27FC236}">
                <a16:creationId xmlns:a16="http://schemas.microsoft.com/office/drawing/2014/main" id="{4AEDF95C-D566-47C8-8D68-8B65EBEFC158}"/>
              </a:ext>
            </a:extLst>
          </p:cNvPr>
          <p:cNvCxnSpPr>
            <a:cxnSpLocks noChangeShapeType="1"/>
          </p:cNvCxnSpPr>
          <p:nvPr/>
        </p:nvCxnSpPr>
        <p:spPr bwMode="auto">
          <a:xfrm>
            <a:off x="10996614" y="42878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0" name="Straight Connector 1189">
            <a:extLst>
              <a:ext uri="{FF2B5EF4-FFF2-40B4-BE49-F238E27FC236}">
                <a16:creationId xmlns:a16="http://schemas.microsoft.com/office/drawing/2014/main" id="{8C5A8100-A7FC-4B6C-BE07-E439B9837712}"/>
              </a:ext>
            </a:extLst>
          </p:cNvPr>
          <p:cNvCxnSpPr>
            <a:cxnSpLocks noChangeShapeType="1"/>
          </p:cNvCxnSpPr>
          <p:nvPr/>
        </p:nvCxnSpPr>
        <p:spPr bwMode="auto">
          <a:xfrm>
            <a:off x="10996614" y="4316413"/>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1" name="Straight Connector 1190">
            <a:extLst>
              <a:ext uri="{FF2B5EF4-FFF2-40B4-BE49-F238E27FC236}">
                <a16:creationId xmlns:a16="http://schemas.microsoft.com/office/drawing/2014/main" id="{1568D652-F8F8-4A75-85DD-2EE2722E4118}"/>
              </a:ext>
            </a:extLst>
          </p:cNvPr>
          <p:cNvCxnSpPr>
            <a:cxnSpLocks noChangeShapeType="1"/>
          </p:cNvCxnSpPr>
          <p:nvPr/>
        </p:nvCxnSpPr>
        <p:spPr bwMode="auto">
          <a:xfrm>
            <a:off x="10995026" y="43275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2" name="Straight Connector 1191">
            <a:extLst>
              <a:ext uri="{FF2B5EF4-FFF2-40B4-BE49-F238E27FC236}">
                <a16:creationId xmlns:a16="http://schemas.microsoft.com/office/drawing/2014/main" id="{2C8E9572-750E-41C5-89AF-9176BCC74D59}"/>
              </a:ext>
            </a:extLst>
          </p:cNvPr>
          <p:cNvCxnSpPr>
            <a:cxnSpLocks noChangeShapeType="1"/>
          </p:cNvCxnSpPr>
          <p:nvPr/>
        </p:nvCxnSpPr>
        <p:spPr bwMode="auto">
          <a:xfrm>
            <a:off x="10990264" y="429577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3" name="Straight Connector 1192">
            <a:extLst>
              <a:ext uri="{FF2B5EF4-FFF2-40B4-BE49-F238E27FC236}">
                <a16:creationId xmlns:a16="http://schemas.microsoft.com/office/drawing/2014/main" id="{0410FD7A-8AA9-490B-9035-FC3087C2762E}"/>
              </a:ext>
            </a:extLst>
          </p:cNvPr>
          <p:cNvCxnSpPr>
            <a:cxnSpLocks noChangeShapeType="1"/>
          </p:cNvCxnSpPr>
          <p:nvPr/>
        </p:nvCxnSpPr>
        <p:spPr bwMode="auto">
          <a:xfrm>
            <a:off x="10990264" y="4325938"/>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4" name="Straight Connector 1193">
            <a:extLst>
              <a:ext uri="{FF2B5EF4-FFF2-40B4-BE49-F238E27FC236}">
                <a16:creationId xmlns:a16="http://schemas.microsoft.com/office/drawing/2014/main" id="{FADA7B05-F5AC-456D-B5EF-CE9B1C662DA2}"/>
              </a:ext>
            </a:extLst>
          </p:cNvPr>
          <p:cNvCxnSpPr>
            <a:cxnSpLocks noChangeShapeType="1"/>
          </p:cNvCxnSpPr>
          <p:nvPr/>
        </p:nvCxnSpPr>
        <p:spPr bwMode="auto">
          <a:xfrm>
            <a:off x="10988676" y="43354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5" name="Straight Connector 1194">
            <a:extLst>
              <a:ext uri="{FF2B5EF4-FFF2-40B4-BE49-F238E27FC236}">
                <a16:creationId xmlns:a16="http://schemas.microsoft.com/office/drawing/2014/main" id="{48B2D0DE-83E5-43F1-8D18-0A783745FAA8}"/>
              </a:ext>
            </a:extLst>
          </p:cNvPr>
          <p:cNvCxnSpPr>
            <a:cxnSpLocks noChangeShapeType="1"/>
          </p:cNvCxnSpPr>
          <p:nvPr/>
        </p:nvCxnSpPr>
        <p:spPr bwMode="auto">
          <a:xfrm>
            <a:off x="10993439" y="4365625"/>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6" name="Straight Connector 1195">
            <a:extLst>
              <a:ext uri="{FF2B5EF4-FFF2-40B4-BE49-F238E27FC236}">
                <a16:creationId xmlns:a16="http://schemas.microsoft.com/office/drawing/2014/main" id="{19095BFC-6B04-46FC-A274-916A7EDC4AB0}"/>
              </a:ext>
            </a:extLst>
          </p:cNvPr>
          <p:cNvCxnSpPr>
            <a:cxnSpLocks noChangeShapeType="1"/>
          </p:cNvCxnSpPr>
          <p:nvPr/>
        </p:nvCxnSpPr>
        <p:spPr bwMode="auto">
          <a:xfrm>
            <a:off x="10993439" y="4400550"/>
            <a:ext cx="55563"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34417" name="Straight Connector 1196">
            <a:extLst>
              <a:ext uri="{FF2B5EF4-FFF2-40B4-BE49-F238E27FC236}">
                <a16:creationId xmlns:a16="http://schemas.microsoft.com/office/drawing/2014/main" id="{613403C3-07D1-4FFD-8295-F16EB3DC706A}"/>
              </a:ext>
            </a:extLst>
          </p:cNvPr>
          <p:cNvCxnSpPr>
            <a:cxnSpLocks noChangeShapeType="1"/>
          </p:cNvCxnSpPr>
          <p:nvPr/>
        </p:nvCxnSpPr>
        <p:spPr bwMode="auto">
          <a:xfrm>
            <a:off x="10993439" y="4443413"/>
            <a:ext cx="55563"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34418" name="Straight Connector 1197">
            <a:extLst>
              <a:ext uri="{FF2B5EF4-FFF2-40B4-BE49-F238E27FC236}">
                <a16:creationId xmlns:a16="http://schemas.microsoft.com/office/drawing/2014/main" id="{BD1A3BD6-842B-4B84-B89B-8466F703AD0B}"/>
              </a:ext>
            </a:extLst>
          </p:cNvPr>
          <p:cNvCxnSpPr>
            <a:cxnSpLocks noChangeShapeType="1"/>
          </p:cNvCxnSpPr>
          <p:nvPr/>
        </p:nvCxnSpPr>
        <p:spPr bwMode="auto">
          <a:xfrm>
            <a:off x="10988676" y="45227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19" name="Straight Connector 1198">
            <a:extLst>
              <a:ext uri="{FF2B5EF4-FFF2-40B4-BE49-F238E27FC236}">
                <a16:creationId xmlns:a16="http://schemas.microsoft.com/office/drawing/2014/main" id="{97E9ECFD-A887-4F0F-9223-828EB370AE18}"/>
              </a:ext>
            </a:extLst>
          </p:cNvPr>
          <p:cNvCxnSpPr>
            <a:cxnSpLocks noChangeShapeType="1"/>
          </p:cNvCxnSpPr>
          <p:nvPr/>
        </p:nvCxnSpPr>
        <p:spPr bwMode="auto">
          <a:xfrm>
            <a:off x="10985501" y="4556125"/>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20" name="Straight Connector 1199">
            <a:extLst>
              <a:ext uri="{FF2B5EF4-FFF2-40B4-BE49-F238E27FC236}">
                <a16:creationId xmlns:a16="http://schemas.microsoft.com/office/drawing/2014/main" id="{5DDB255A-89AE-44C4-B1A8-6716EFB1D02A}"/>
              </a:ext>
            </a:extLst>
          </p:cNvPr>
          <p:cNvCxnSpPr>
            <a:cxnSpLocks noChangeShapeType="1"/>
          </p:cNvCxnSpPr>
          <p:nvPr/>
        </p:nvCxnSpPr>
        <p:spPr bwMode="auto">
          <a:xfrm>
            <a:off x="10980739" y="46355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1202" name="Straight Connector 1201">
            <a:extLst>
              <a:ext uri="{FF2B5EF4-FFF2-40B4-BE49-F238E27FC236}">
                <a16:creationId xmlns:a16="http://schemas.microsoft.com/office/drawing/2014/main" id="{3F836CC9-8AEE-4681-B484-CF7F199B6AC1}"/>
              </a:ext>
            </a:extLst>
          </p:cNvPr>
          <p:cNvCxnSpPr/>
          <p:nvPr/>
        </p:nvCxnSpPr>
        <p:spPr bwMode="auto">
          <a:xfrm>
            <a:off x="10717214" y="4038600"/>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7F3F5DF9-BFB0-4E0E-B13E-60BD5BA0DF34}"/>
              </a:ext>
            </a:extLst>
          </p:cNvPr>
          <p:cNvCxnSpPr/>
          <p:nvPr/>
        </p:nvCxnSpPr>
        <p:spPr bwMode="auto">
          <a:xfrm>
            <a:off x="11014077" y="3979863"/>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E7CAF652-C80F-41E3-A5B2-91CBAE3F43AC}"/>
              </a:ext>
            </a:extLst>
          </p:cNvPr>
          <p:cNvCxnSpPr/>
          <p:nvPr/>
        </p:nvCxnSpPr>
        <p:spPr bwMode="auto">
          <a:xfrm>
            <a:off x="10391777" y="4092575"/>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DE46DDA4-02E8-4E37-A424-6891E4F747A5}"/>
              </a:ext>
            </a:extLst>
          </p:cNvPr>
          <p:cNvCxnSpPr/>
          <p:nvPr/>
        </p:nvCxnSpPr>
        <p:spPr bwMode="auto">
          <a:xfrm>
            <a:off x="10088564" y="4113213"/>
            <a:ext cx="258763" cy="0"/>
          </a:xfrm>
          <a:prstGeom prst="line">
            <a:avLst/>
          </a:prstGeom>
          <a:noFill/>
          <a:ln w="28575" cap="flat" cmpd="sng" algn="ctr">
            <a:solidFill>
              <a:schemeClr val="accent3"/>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33275FB2-E26A-49C0-A629-B604670F876B}"/>
              </a:ext>
            </a:extLst>
          </p:cNvPr>
          <p:cNvCxnSpPr/>
          <p:nvPr/>
        </p:nvCxnSpPr>
        <p:spPr bwMode="auto">
          <a:xfrm>
            <a:off x="9753601" y="4124325"/>
            <a:ext cx="258762" cy="0"/>
          </a:xfrm>
          <a:prstGeom prst="line">
            <a:avLst/>
          </a:prstGeom>
          <a:noFill/>
          <a:ln w="28575" cap="flat" cmpd="sng" algn="ctr">
            <a:solidFill>
              <a:schemeClr val="accent3"/>
            </a:solidFill>
            <a:prstDash val="solid"/>
            <a:round/>
            <a:headEnd type="none" w="med" len="med"/>
            <a:tailEnd type="none" w="med" len="med"/>
          </a:ln>
          <a:effectLst/>
        </p:spPr>
      </p:cxnSp>
      <p:cxnSp>
        <p:nvCxnSpPr>
          <p:cNvPr id="1207" name="Straight Connector 1206">
            <a:extLst>
              <a:ext uri="{FF2B5EF4-FFF2-40B4-BE49-F238E27FC236}">
                <a16:creationId xmlns:a16="http://schemas.microsoft.com/office/drawing/2014/main" id="{4903B94A-BC92-42BC-A812-ABAC0BB09562}"/>
              </a:ext>
            </a:extLst>
          </p:cNvPr>
          <p:cNvCxnSpPr/>
          <p:nvPr/>
        </p:nvCxnSpPr>
        <p:spPr bwMode="auto">
          <a:xfrm>
            <a:off x="9469439" y="4137025"/>
            <a:ext cx="258763" cy="0"/>
          </a:xfrm>
          <a:prstGeom prst="line">
            <a:avLst/>
          </a:prstGeom>
          <a:noFill/>
          <a:ln w="28575" cap="flat" cmpd="sng" algn="ctr">
            <a:solidFill>
              <a:schemeClr val="accent3"/>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0F43C1A7-1EB1-43A8-BEED-8EA0DD959DF8}"/>
              </a:ext>
            </a:extLst>
          </p:cNvPr>
          <p:cNvCxnSpPr/>
          <p:nvPr/>
        </p:nvCxnSpPr>
        <p:spPr bwMode="auto">
          <a:xfrm>
            <a:off x="9124952" y="4168775"/>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09" name="Straight Connector 1208">
            <a:extLst>
              <a:ext uri="{FF2B5EF4-FFF2-40B4-BE49-F238E27FC236}">
                <a16:creationId xmlns:a16="http://schemas.microsoft.com/office/drawing/2014/main" id="{D6E23450-E560-4A46-920F-2696AEDF45E5}"/>
              </a:ext>
            </a:extLst>
          </p:cNvPr>
          <p:cNvCxnSpPr/>
          <p:nvPr/>
        </p:nvCxnSpPr>
        <p:spPr bwMode="auto">
          <a:xfrm>
            <a:off x="8813802" y="4176713"/>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0" name="Straight Connector 1209">
            <a:extLst>
              <a:ext uri="{FF2B5EF4-FFF2-40B4-BE49-F238E27FC236}">
                <a16:creationId xmlns:a16="http://schemas.microsoft.com/office/drawing/2014/main" id="{972E5B8B-9484-4EDE-9035-3687E279B307}"/>
              </a:ext>
            </a:extLst>
          </p:cNvPr>
          <p:cNvCxnSpPr/>
          <p:nvPr/>
        </p:nvCxnSpPr>
        <p:spPr bwMode="auto">
          <a:xfrm>
            <a:off x="8528052" y="4198938"/>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B1EC694B-6B5E-4FEC-AC30-D1524CA3B0B5}"/>
              </a:ext>
            </a:extLst>
          </p:cNvPr>
          <p:cNvCxnSpPr/>
          <p:nvPr/>
        </p:nvCxnSpPr>
        <p:spPr bwMode="auto">
          <a:xfrm>
            <a:off x="8188327" y="4202113"/>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B45F5671-62DC-4CC0-8E56-94348CF084B2}"/>
              </a:ext>
            </a:extLst>
          </p:cNvPr>
          <p:cNvCxnSpPr/>
          <p:nvPr/>
        </p:nvCxnSpPr>
        <p:spPr bwMode="auto">
          <a:xfrm>
            <a:off x="7862889" y="4232275"/>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7A67C678-8029-42AA-8C77-6FAA49D346C6}"/>
              </a:ext>
            </a:extLst>
          </p:cNvPr>
          <p:cNvCxnSpPr/>
          <p:nvPr/>
        </p:nvCxnSpPr>
        <p:spPr bwMode="auto">
          <a:xfrm>
            <a:off x="7562851" y="4232275"/>
            <a:ext cx="258762" cy="0"/>
          </a:xfrm>
          <a:prstGeom prst="line">
            <a:avLst/>
          </a:prstGeom>
          <a:noFill/>
          <a:ln w="28575" cap="flat" cmpd="sng" algn="ctr">
            <a:solidFill>
              <a:schemeClr val="accent3"/>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C572ED27-26CB-4E04-8B1B-812E42B6D1C8}"/>
              </a:ext>
            </a:extLst>
          </p:cNvPr>
          <p:cNvCxnSpPr/>
          <p:nvPr/>
        </p:nvCxnSpPr>
        <p:spPr bwMode="auto">
          <a:xfrm>
            <a:off x="7264402" y="4256088"/>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97DC2A29-0C05-40BF-B4BC-96AB5C761935}"/>
              </a:ext>
            </a:extLst>
          </p:cNvPr>
          <p:cNvCxnSpPr/>
          <p:nvPr/>
        </p:nvCxnSpPr>
        <p:spPr bwMode="auto">
          <a:xfrm>
            <a:off x="6953252" y="4298950"/>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4E26EC53-2D5D-44B3-A7C6-116F86EF2ACC}"/>
              </a:ext>
            </a:extLst>
          </p:cNvPr>
          <p:cNvCxnSpPr/>
          <p:nvPr/>
        </p:nvCxnSpPr>
        <p:spPr bwMode="auto">
          <a:xfrm>
            <a:off x="6667501" y="4343400"/>
            <a:ext cx="258762" cy="0"/>
          </a:xfrm>
          <a:prstGeom prst="line">
            <a:avLst/>
          </a:prstGeom>
          <a:noFill/>
          <a:ln w="28575" cap="flat" cmpd="sng" algn="ctr">
            <a:solidFill>
              <a:schemeClr val="accent3"/>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E3F1B5A0-E3EF-4A9C-B2E6-F0D28D949743}"/>
              </a:ext>
            </a:extLst>
          </p:cNvPr>
          <p:cNvCxnSpPr/>
          <p:nvPr/>
        </p:nvCxnSpPr>
        <p:spPr bwMode="auto">
          <a:xfrm>
            <a:off x="6340477" y="4373563"/>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D1B3B049-195E-4501-BF27-B3C81B6F2DEA}"/>
              </a:ext>
            </a:extLst>
          </p:cNvPr>
          <p:cNvCxnSpPr/>
          <p:nvPr/>
        </p:nvCxnSpPr>
        <p:spPr bwMode="auto">
          <a:xfrm>
            <a:off x="5994402" y="4373563"/>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5864B6A8-04A0-4B01-B870-D745632C38C4}"/>
              </a:ext>
            </a:extLst>
          </p:cNvPr>
          <p:cNvCxnSpPr/>
          <p:nvPr/>
        </p:nvCxnSpPr>
        <p:spPr bwMode="auto">
          <a:xfrm>
            <a:off x="5694364" y="4383088"/>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013D7E0C-7D40-4802-9613-10E7463EB8F0}"/>
              </a:ext>
            </a:extLst>
          </p:cNvPr>
          <p:cNvCxnSpPr/>
          <p:nvPr/>
        </p:nvCxnSpPr>
        <p:spPr bwMode="auto">
          <a:xfrm>
            <a:off x="5375277" y="4400550"/>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E466902C-1FA8-4419-86D9-E47A7AB90FFE}"/>
              </a:ext>
            </a:extLst>
          </p:cNvPr>
          <p:cNvCxnSpPr/>
          <p:nvPr/>
        </p:nvCxnSpPr>
        <p:spPr bwMode="auto">
          <a:xfrm>
            <a:off x="5078414" y="4400550"/>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94308CA4-A2C1-400A-886A-3A6C10764A4B}"/>
              </a:ext>
            </a:extLst>
          </p:cNvPr>
          <p:cNvCxnSpPr/>
          <p:nvPr/>
        </p:nvCxnSpPr>
        <p:spPr bwMode="auto">
          <a:xfrm>
            <a:off x="4757739" y="4432300"/>
            <a:ext cx="258763" cy="0"/>
          </a:xfrm>
          <a:prstGeom prst="line">
            <a:avLst/>
          </a:prstGeom>
          <a:noFill/>
          <a:ln w="28575" cap="flat" cmpd="sng" algn="ctr">
            <a:solidFill>
              <a:schemeClr val="accent3"/>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AD15E833-F431-46B6-8E84-897EE4C728CB}"/>
              </a:ext>
            </a:extLst>
          </p:cNvPr>
          <p:cNvCxnSpPr/>
          <p:nvPr/>
        </p:nvCxnSpPr>
        <p:spPr bwMode="auto">
          <a:xfrm>
            <a:off x="4448177" y="4481513"/>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4" name="Straight Connector 1223">
            <a:extLst>
              <a:ext uri="{FF2B5EF4-FFF2-40B4-BE49-F238E27FC236}">
                <a16:creationId xmlns:a16="http://schemas.microsoft.com/office/drawing/2014/main" id="{B4EAC19B-0990-4209-A62B-27E648B91F47}"/>
              </a:ext>
            </a:extLst>
          </p:cNvPr>
          <p:cNvCxnSpPr/>
          <p:nvPr/>
        </p:nvCxnSpPr>
        <p:spPr bwMode="auto">
          <a:xfrm>
            <a:off x="4130677" y="4498975"/>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C3959F8B-B5AF-4923-95A9-A0C4EB55FE1C}"/>
              </a:ext>
            </a:extLst>
          </p:cNvPr>
          <p:cNvCxnSpPr/>
          <p:nvPr/>
        </p:nvCxnSpPr>
        <p:spPr bwMode="auto">
          <a:xfrm>
            <a:off x="3836989" y="4502150"/>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E879DD55-F323-4450-9180-ED87AA23731F}"/>
              </a:ext>
            </a:extLst>
          </p:cNvPr>
          <p:cNvCxnSpPr/>
          <p:nvPr/>
        </p:nvCxnSpPr>
        <p:spPr bwMode="auto">
          <a:xfrm>
            <a:off x="3543302" y="4522788"/>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F08F9727-C9CD-47C1-AAE0-6111E12CB355}"/>
              </a:ext>
            </a:extLst>
          </p:cNvPr>
          <p:cNvCxnSpPr/>
          <p:nvPr/>
        </p:nvCxnSpPr>
        <p:spPr bwMode="auto">
          <a:xfrm>
            <a:off x="3197227" y="4560888"/>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10B9FDE9-ED5F-4B33-876C-A6CE18659109}"/>
              </a:ext>
            </a:extLst>
          </p:cNvPr>
          <p:cNvCxnSpPr/>
          <p:nvPr/>
        </p:nvCxnSpPr>
        <p:spPr bwMode="auto">
          <a:xfrm>
            <a:off x="2886077" y="4584700"/>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612C403C-C6BF-43BA-ABDC-2B5A53E762D5}"/>
              </a:ext>
            </a:extLst>
          </p:cNvPr>
          <p:cNvCxnSpPr/>
          <p:nvPr/>
        </p:nvCxnSpPr>
        <p:spPr bwMode="auto">
          <a:xfrm>
            <a:off x="2573339" y="4592638"/>
            <a:ext cx="257175" cy="0"/>
          </a:xfrm>
          <a:prstGeom prst="line">
            <a:avLst/>
          </a:prstGeom>
          <a:noFill/>
          <a:ln w="28575" cap="flat" cmpd="sng" algn="ctr">
            <a:solidFill>
              <a:schemeClr val="accent3"/>
            </a:solidFill>
            <a:prstDash val="solid"/>
            <a:round/>
            <a:headEnd type="none" w="med" len="med"/>
            <a:tailEnd type="none" w="med" len="med"/>
          </a:ln>
          <a:effectLst/>
        </p:spPr>
      </p:cxnSp>
      <p:cxnSp>
        <p:nvCxnSpPr>
          <p:cNvPr id="1230" name="Straight Connector 1229">
            <a:extLst>
              <a:ext uri="{FF2B5EF4-FFF2-40B4-BE49-F238E27FC236}">
                <a16:creationId xmlns:a16="http://schemas.microsoft.com/office/drawing/2014/main" id="{0A4ADC9E-F8F6-45A9-AADD-DFCA7CE6C90C}"/>
              </a:ext>
            </a:extLst>
          </p:cNvPr>
          <p:cNvCxnSpPr/>
          <p:nvPr/>
        </p:nvCxnSpPr>
        <p:spPr bwMode="auto">
          <a:xfrm>
            <a:off x="2281239" y="4606925"/>
            <a:ext cx="258763" cy="0"/>
          </a:xfrm>
          <a:prstGeom prst="line">
            <a:avLst/>
          </a:prstGeom>
          <a:noFill/>
          <a:ln w="28575" cap="flat" cmpd="sng" algn="ctr">
            <a:solidFill>
              <a:schemeClr val="accent3"/>
            </a:solidFill>
            <a:prstDash val="solid"/>
            <a:round/>
            <a:headEnd type="none" w="med" len="med"/>
            <a:tailEnd type="none" w="med" len="med"/>
          </a:ln>
          <a:effectLst/>
        </p:spPr>
      </p:cxnSp>
      <p:cxnSp>
        <p:nvCxnSpPr>
          <p:cNvPr id="1231" name="Straight Connector 1230">
            <a:extLst>
              <a:ext uri="{FF2B5EF4-FFF2-40B4-BE49-F238E27FC236}">
                <a16:creationId xmlns:a16="http://schemas.microsoft.com/office/drawing/2014/main" id="{F1018A30-2955-4EAA-8082-0E193814A58E}"/>
              </a:ext>
            </a:extLst>
          </p:cNvPr>
          <p:cNvCxnSpPr/>
          <p:nvPr/>
        </p:nvCxnSpPr>
        <p:spPr bwMode="auto">
          <a:xfrm>
            <a:off x="1979614" y="5026025"/>
            <a:ext cx="257175" cy="0"/>
          </a:xfrm>
          <a:prstGeom prst="line">
            <a:avLst/>
          </a:prstGeom>
          <a:noFill/>
          <a:ln w="28575" cap="flat" cmpd="sng" algn="ctr">
            <a:solidFill>
              <a:schemeClr val="accent3"/>
            </a:solidFill>
            <a:prstDash val="solid"/>
            <a:round/>
            <a:headEnd type="none" w="med" len="med"/>
            <a:tailEnd type="none" w="med" len="med"/>
          </a:ln>
          <a:effectLst/>
        </p:spPr>
      </p:cxnSp>
      <p:sp>
        <p:nvSpPr>
          <p:cNvPr id="1232" name="TextBox 1231">
            <a:extLst>
              <a:ext uri="{FF2B5EF4-FFF2-40B4-BE49-F238E27FC236}">
                <a16:creationId xmlns:a16="http://schemas.microsoft.com/office/drawing/2014/main" id="{F88B7CD6-BC60-434B-8AD8-EF63BB7B9565}"/>
              </a:ext>
            </a:extLst>
          </p:cNvPr>
          <p:cNvSpPr txBox="1"/>
          <p:nvPr/>
        </p:nvSpPr>
        <p:spPr bwMode="auto">
          <a:xfrm rot="5400000">
            <a:off x="985839"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Pilocytic astrocytoma</a:t>
            </a:r>
          </a:p>
        </p:txBody>
      </p:sp>
      <p:sp>
        <p:nvSpPr>
          <p:cNvPr id="1233" name="TextBox 1232">
            <a:extLst>
              <a:ext uri="{FF2B5EF4-FFF2-40B4-BE49-F238E27FC236}">
                <a16:creationId xmlns:a16="http://schemas.microsoft.com/office/drawing/2014/main" id="{11064B7E-5CF7-4F48-85F8-58EA50783F1A}"/>
              </a:ext>
            </a:extLst>
          </p:cNvPr>
          <p:cNvSpPr txBox="1"/>
          <p:nvPr/>
        </p:nvSpPr>
        <p:spPr bwMode="auto">
          <a:xfrm rot="5400000">
            <a:off x="129857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ALL</a:t>
            </a:r>
          </a:p>
        </p:txBody>
      </p:sp>
      <p:sp>
        <p:nvSpPr>
          <p:cNvPr id="1234" name="TextBox 1233">
            <a:extLst>
              <a:ext uri="{FF2B5EF4-FFF2-40B4-BE49-F238E27FC236}">
                <a16:creationId xmlns:a16="http://schemas.microsoft.com/office/drawing/2014/main" id="{D062FC78-4694-430C-8471-2B150A6F9D45}"/>
              </a:ext>
            </a:extLst>
          </p:cNvPr>
          <p:cNvSpPr txBox="1"/>
          <p:nvPr/>
        </p:nvSpPr>
        <p:spPr bwMode="auto">
          <a:xfrm rot="5400000">
            <a:off x="161131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Medulloblastoma</a:t>
            </a:r>
          </a:p>
        </p:txBody>
      </p:sp>
      <p:sp>
        <p:nvSpPr>
          <p:cNvPr id="1235" name="TextBox 1234">
            <a:extLst>
              <a:ext uri="{FF2B5EF4-FFF2-40B4-BE49-F238E27FC236}">
                <a16:creationId xmlns:a16="http://schemas.microsoft.com/office/drawing/2014/main" id="{56B9A6F3-E542-4F68-9B4F-C5D86CEA700B}"/>
              </a:ext>
            </a:extLst>
          </p:cNvPr>
          <p:cNvSpPr txBox="1"/>
          <p:nvPr/>
        </p:nvSpPr>
        <p:spPr bwMode="auto">
          <a:xfrm rot="5400000">
            <a:off x="1924051"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AML</a:t>
            </a:r>
          </a:p>
        </p:txBody>
      </p:sp>
      <p:sp>
        <p:nvSpPr>
          <p:cNvPr id="1236" name="TextBox 1235">
            <a:extLst>
              <a:ext uri="{FF2B5EF4-FFF2-40B4-BE49-F238E27FC236}">
                <a16:creationId xmlns:a16="http://schemas.microsoft.com/office/drawing/2014/main" id="{BE7997F6-868B-45DD-A459-0B585BA12E7C}"/>
              </a:ext>
            </a:extLst>
          </p:cNvPr>
          <p:cNvSpPr txBox="1"/>
          <p:nvPr/>
        </p:nvSpPr>
        <p:spPr bwMode="auto">
          <a:xfrm rot="5400000">
            <a:off x="2236789"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Kidney chromophobe</a:t>
            </a:r>
          </a:p>
        </p:txBody>
      </p:sp>
      <p:sp>
        <p:nvSpPr>
          <p:cNvPr id="1237" name="TextBox 1236">
            <a:extLst>
              <a:ext uri="{FF2B5EF4-FFF2-40B4-BE49-F238E27FC236}">
                <a16:creationId xmlns:a16="http://schemas.microsoft.com/office/drawing/2014/main" id="{4BB54929-2CBD-4262-B50B-43A281A5CD1B}"/>
              </a:ext>
            </a:extLst>
          </p:cNvPr>
          <p:cNvSpPr txBox="1"/>
          <p:nvPr/>
        </p:nvSpPr>
        <p:spPr bwMode="auto">
          <a:xfrm rot="5400000">
            <a:off x="254952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Thyroid</a:t>
            </a:r>
          </a:p>
        </p:txBody>
      </p:sp>
      <p:sp>
        <p:nvSpPr>
          <p:cNvPr id="1238" name="TextBox 1237">
            <a:extLst>
              <a:ext uri="{FF2B5EF4-FFF2-40B4-BE49-F238E27FC236}">
                <a16:creationId xmlns:a16="http://schemas.microsoft.com/office/drawing/2014/main" id="{1D6DFEDB-F946-4CA8-973E-FFCEE5A0E866}"/>
              </a:ext>
            </a:extLst>
          </p:cNvPr>
          <p:cNvSpPr txBox="1"/>
          <p:nvPr/>
        </p:nvSpPr>
        <p:spPr bwMode="auto">
          <a:xfrm rot="5400000">
            <a:off x="286226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CLL</a:t>
            </a:r>
          </a:p>
        </p:txBody>
      </p:sp>
      <p:sp>
        <p:nvSpPr>
          <p:cNvPr id="1239" name="TextBox 1238">
            <a:extLst>
              <a:ext uri="{FF2B5EF4-FFF2-40B4-BE49-F238E27FC236}">
                <a16:creationId xmlns:a16="http://schemas.microsoft.com/office/drawing/2014/main" id="{B6C3CD47-430B-4F2F-B974-4BD69820BB8B}"/>
              </a:ext>
            </a:extLst>
          </p:cNvPr>
          <p:cNvSpPr txBox="1"/>
          <p:nvPr/>
        </p:nvSpPr>
        <p:spPr bwMode="auto">
          <a:xfrm rot="5400000">
            <a:off x="3175001"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Neuroblastoma</a:t>
            </a:r>
          </a:p>
        </p:txBody>
      </p:sp>
      <p:sp>
        <p:nvSpPr>
          <p:cNvPr id="1240" name="TextBox 1239">
            <a:extLst>
              <a:ext uri="{FF2B5EF4-FFF2-40B4-BE49-F238E27FC236}">
                <a16:creationId xmlns:a16="http://schemas.microsoft.com/office/drawing/2014/main" id="{F7CDB001-3D35-4EE2-94A4-3148C0328B46}"/>
              </a:ext>
            </a:extLst>
          </p:cNvPr>
          <p:cNvSpPr txBox="1"/>
          <p:nvPr/>
        </p:nvSpPr>
        <p:spPr bwMode="auto">
          <a:xfrm rot="5400000">
            <a:off x="348932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Glioblastoma</a:t>
            </a:r>
          </a:p>
        </p:txBody>
      </p:sp>
      <p:sp>
        <p:nvSpPr>
          <p:cNvPr id="1241" name="TextBox 1240">
            <a:extLst>
              <a:ext uri="{FF2B5EF4-FFF2-40B4-BE49-F238E27FC236}">
                <a16:creationId xmlns:a16="http://schemas.microsoft.com/office/drawing/2014/main" id="{5D9B6A2C-3726-4014-A2BE-EAA3A86FC5A6}"/>
              </a:ext>
            </a:extLst>
          </p:cNvPr>
          <p:cNvSpPr txBox="1"/>
          <p:nvPr/>
        </p:nvSpPr>
        <p:spPr bwMode="auto">
          <a:xfrm rot="5400000">
            <a:off x="380206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Pancreas</a:t>
            </a:r>
          </a:p>
        </p:txBody>
      </p:sp>
      <p:sp>
        <p:nvSpPr>
          <p:cNvPr id="1242" name="TextBox 1241">
            <a:extLst>
              <a:ext uri="{FF2B5EF4-FFF2-40B4-BE49-F238E27FC236}">
                <a16:creationId xmlns:a16="http://schemas.microsoft.com/office/drawing/2014/main" id="{391590FF-D297-4DC2-976F-8BBDFD0402E4}"/>
              </a:ext>
            </a:extLst>
          </p:cNvPr>
          <p:cNvSpPr txBox="1"/>
          <p:nvPr/>
        </p:nvSpPr>
        <p:spPr bwMode="auto">
          <a:xfrm rot="5400000">
            <a:off x="4114801"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Breast</a:t>
            </a:r>
          </a:p>
        </p:txBody>
      </p:sp>
      <p:sp>
        <p:nvSpPr>
          <p:cNvPr id="1243" name="TextBox 1242">
            <a:extLst>
              <a:ext uri="{FF2B5EF4-FFF2-40B4-BE49-F238E27FC236}">
                <a16:creationId xmlns:a16="http://schemas.microsoft.com/office/drawing/2014/main" id="{CE0287AD-451F-49BA-9842-3822B2D0C04C}"/>
              </a:ext>
            </a:extLst>
          </p:cNvPr>
          <p:cNvSpPr txBox="1"/>
          <p:nvPr/>
        </p:nvSpPr>
        <p:spPr bwMode="auto">
          <a:xfrm rot="5400000">
            <a:off x="4427539"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Gliona low grade</a:t>
            </a:r>
          </a:p>
        </p:txBody>
      </p:sp>
      <p:sp>
        <p:nvSpPr>
          <p:cNvPr id="1244" name="TextBox 1243">
            <a:extLst>
              <a:ext uri="{FF2B5EF4-FFF2-40B4-BE49-F238E27FC236}">
                <a16:creationId xmlns:a16="http://schemas.microsoft.com/office/drawing/2014/main" id="{1098B9B1-1008-40BB-8AF2-19E43CC64CC8}"/>
              </a:ext>
            </a:extLst>
          </p:cNvPr>
          <p:cNvSpPr txBox="1"/>
          <p:nvPr/>
        </p:nvSpPr>
        <p:spPr bwMode="auto">
          <a:xfrm rot="5400000">
            <a:off x="474027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Lymphoma B-cell</a:t>
            </a:r>
          </a:p>
        </p:txBody>
      </p:sp>
      <p:sp>
        <p:nvSpPr>
          <p:cNvPr id="1245" name="TextBox 1244">
            <a:extLst>
              <a:ext uri="{FF2B5EF4-FFF2-40B4-BE49-F238E27FC236}">
                <a16:creationId xmlns:a16="http://schemas.microsoft.com/office/drawing/2014/main" id="{292B6E7B-E755-440E-967F-77BCFABBF727}"/>
              </a:ext>
            </a:extLst>
          </p:cNvPr>
          <p:cNvSpPr txBox="1"/>
          <p:nvPr/>
        </p:nvSpPr>
        <p:spPr bwMode="auto">
          <a:xfrm rot="5400000">
            <a:off x="505301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Myeloma</a:t>
            </a:r>
          </a:p>
        </p:txBody>
      </p:sp>
      <p:sp>
        <p:nvSpPr>
          <p:cNvPr id="1246" name="TextBox 1245">
            <a:extLst>
              <a:ext uri="{FF2B5EF4-FFF2-40B4-BE49-F238E27FC236}">
                <a16:creationId xmlns:a16="http://schemas.microsoft.com/office/drawing/2014/main" id="{F0418230-1C74-46A8-BED2-DB1CEABC38FD}"/>
              </a:ext>
            </a:extLst>
          </p:cNvPr>
          <p:cNvSpPr txBox="1"/>
          <p:nvPr/>
        </p:nvSpPr>
        <p:spPr bwMode="auto">
          <a:xfrm rot="5400000">
            <a:off x="5365751"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Prostate</a:t>
            </a:r>
          </a:p>
        </p:txBody>
      </p:sp>
      <p:sp>
        <p:nvSpPr>
          <p:cNvPr id="1247" name="TextBox 1246">
            <a:extLst>
              <a:ext uri="{FF2B5EF4-FFF2-40B4-BE49-F238E27FC236}">
                <a16:creationId xmlns:a16="http://schemas.microsoft.com/office/drawing/2014/main" id="{BD21ABA4-FC65-453F-A8E5-2407AA0C94D1}"/>
              </a:ext>
            </a:extLst>
          </p:cNvPr>
          <p:cNvSpPr txBox="1"/>
          <p:nvPr/>
        </p:nvSpPr>
        <p:spPr bwMode="auto">
          <a:xfrm rot="5400000">
            <a:off x="5678489"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Ovary</a:t>
            </a:r>
          </a:p>
        </p:txBody>
      </p:sp>
      <p:sp>
        <p:nvSpPr>
          <p:cNvPr id="1248" name="TextBox 1247">
            <a:extLst>
              <a:ext uri="{FF2B5EF4-FFF2-40B4-BE49-F238E27FC236}">
                <a16:creationId xmlns:a16="http://schemas.microsoft.com/office/drawing/2014/main" id="{EDCF7947-3FE4-458F-B8FD-A4893ADE026E}"/>
              </a:ext>
            </a:extLst>
          </p:cNvPr>
          <p:cNvSpPr txBox="1"/>
          <p:nvPr/>
        </p:nvSpPr>
        <p:spPr bwMode="auto">
          <a:xfrm rot="5400000">
            <a:off x="599122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Kidney papillary</a:t>
            </a:r>
          </a:p>
        </p:txBody>
      </p:sp>
      <p:sp>
        <p:nvSpPr>
          <p:cNvPr id="1249" name="TextBox 1248">
            <a:extLst>
              <a:ext uri="{FF2B5EF4-FFF2-40B4-BE49-F238E27FC236}">
                <a16:creationId xmlns:a16="http://schemas.microsoft.com/office/drawing/2014/main" id="{1318AA10-EDC1-47FF-9A9C-ECF7AEDAEF86}"/>
              </a:ext>
            </a:extLst>
          </p:cNvPr>
          <p:cNvSpPr txBox="1"/>
          <p:nvPr/>
        </p:nvSpPr>
        <p:spPr bwMode="auto">
          <a:xfrm rot="5400000">
            <a:off x="630396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Kidney clear cell</a:t>
            </a:r>
          </a:p>
        </p:txBody>
      </p:sp>
      <p:sp>
        <p:nvSpPr>
          <p:cNvPr id="1250" name="TextBox 1249">
            <a:extLst>
              <a:ext uri="{FF2B5EF4-FFF2-40B4-BE49-F238E27FC236}">
                <a16:creationId xmlns:a16="http://schemas.microsoft.com/office/drawing/2014/main" id="{F420DC06-3349-4421-BC1B-990A127AD810}"/>
              </a:ext>
            </a:extLst>
          </p:cNvPr>
          <p:cNvSpPr txBox="1"/>
          <p:nvPr/>
        </p:nvSpPr>
        <p:spPr bwMode="auto">
          <a:xfrm rot="5400000">
            <a:off x="6616701"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Liver</a:t>
            </a:r>
          </a:p>
        </p:txBody>
      </p:sp>
      <p:sp>
        <p:nvSpPr>
          <p:cNvPr id="1251" name="TextBox 1250">
            <a:extLst>
              <a:ext uri="{FF2B5EF4-FFF2-40B4-BE49-F238E27FC236}">
                <a16:creationId xmlns:a16="http://schemas.microsoft.com/office/drawing/2014/main" id="{6598570E-A0C4-4975-8E3E-B87875F8FAF9}"/>
              </a:ext>
            </a:extLst>
          </p:cNvPr>
          <p:cNvSpPr txBox="1"/>
          <p:nvPr/>
        </p:nvSpPr>
        <p:spPr bwMode="auto">
          <a:xfrm rot="5400000">
            <a:off x="6929439" y="2006601"/>
            <a:ext cx="2286000" cy="307975"/>
          </a:xfrm>
          <a:prstGeom prst="rect">
            <a:avLst/>
          </a:prstGeom>
          <a:noFill/>
        </p:spPr>
        <p:txBody>
          <a:bodyPr>
            <a:spAutoFit/>
          </a:bodyPr>
          <a:lstStyle/>
          <a:p>
            <a:pPr algn="r" eaLnBrk="1" hangingPunct="1">
              <a:defRPr/>
            </a:pPr>
            <a:r>
              <a:rPr lang="en-US" sz="1400" b="1" dirty="0">
                <a:solidFill>
                  <a:srgbClr val="FF0000"/>
                </a:solidFill>
                <a:latin typeface="Calibri" panose="020F0502020204030204" pitchFamily="34" charset="0"/>
              </a:rPr>
              <a:t>Uterus</a:t>
            </a:r>
          </a:p>
        </p:txBody>
      </p:sp>
      <p:sp>
        <p:nvSpPr>
          <p:cNvPr id="1252" name="TextBox 1251">
            <a:extLst>
              <a:ext uri="{FF2B5EF4-FFF2-40B4-BE49-F238E27FC236}">
                <a16:creationId xmlns:a16="http://schemas.microsoft.com/office/drawing/2014/main" id="{9380261D-B3DE-4584-B87E-B7387D5D7AA4}"/>
              </a:ext>
            </a:extLst>
          </p:cNvPr>
          <p:cNvSpPr txBox="1"/>
          <p:nvPr/>
        </p:nvSpPr>
        <p:spPr bwMode="auto">
          <a:xfrm rot="5400000">
            <a:off x="724217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Stomach</a:t>
            </a:r>
          </a:p>
        </p:txBody>
      </p:sp>
      <p:sp>
        <p:nvSpPr>
          <p:cNvPr id="1253" name="TextBox 1252">
            <a:extLst>
              <a:ext uri="{FF2B5EF4-FFF2-40B4-BE49-F238E27FC236}">
                <a16:creationId xmlns:a16="http://schemas.microsoft.com/office/drawing/2014/main" id="{A9DEF56D-D586-43B4-9734-FC81D0499433}"/>
              </a:ext>
            </a:extLst>
          </p:cNvPr>
          <p:cNvSpPr txBox="1"/>
          <p:nvPr/>
        </p:nvSpPr>
        <p:spPr bwMode="auto">
          <a:xfrm rot="5400000">
            <a:off x="755491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Head and neck</a:t>
            </a:r>
          </a:p>
        </p:txBody>
      </p:sp>
      <p:sp>
        <p:nvSpPr>
          <p:cNvPr id="1254" name="TextBox 1253">
            <a:extLst>
              <a:ext uri="{FF2B5EF4-FFF2-40B4-BE49-F238E27FC236}">
                <a16:creationId xmlns:a16="http://schemas.microsoft.com/office/drawing/2014/main" id="{5F787853-E8DC-4B4A-B883-8C9D84C29451}"/>
              </a:ext>
            </a:extLst>
          </p:cNvPr>
          <p:cNvSpPr txBox="1"/>
          <p:nvPr/>
        </p:nvSpPr>
        <p:spPr bwMode="auto">
          <a:xfrm rot="5400000">
            <a:off x="7869239"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Cervix</a:t>
            </a:r>
          </a:p>
        </p:txBody>
      </p:sp>
      <p:sp>
        <p:nvSpPr>
          <p:cNvPr id="1255" name="TextBox 1254">
            <a:extLst>
              <a:ext uri="{FF2B5EF4-FFF2-40B4-BE49-F238E27FC236}">
                <a16:creationId xmlns:a16="http://schemas.microsoft.com/office/drawing/2014/main" id="{F2CB436C-C4A9-4FA3-95F4-81AABCDCC879}"/>
              </a:ext>
            </a:extLst>
          </p:cNvPr>
          <p:cNvSpPr txBox="1"/>
          <p:nvPr/>
        </p:nvSpPr>
        <p:spPr bwMode="auto">
          <a:xfrm rot="5400000">
            <a:off x="818197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Colorectum</a:t>
            </a:r>
          </a:p>
        </p:txBody>
      </p:sp>
      <p:sp>
        <p:nvSpPr>
          <p:cNvPr id="1256" name="TextBox 1255">
            <a:extLst>
              <a:ext uri="{FF2B5EF4-FFF2-40B4-BE49-F238E27FC236}">
                <a16:creationId xmlns:a16="http://schemas.microsoft.com/office/drawing/2014/main" id="{2A670789-D2AE-430F-AB09-ADDCCA368667}"/>
              </a:ext>
            </a:extLst>
          </p:cNvPr>
          <p:cNvSpPr txBox="1"/>
          <p:nvPr/>
        </p:nvSpPr>
        <p:spPr bwMode="auto">
          <a:xfrm rot="5400000">
            <a:off x="849471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Esophagus</a:t>
            </a:r>
          </a:p>
        </p:txBody>
      </p:sp>
      <p:sp>
        <p:nvSpPr>
          <p:cNvPr id="1257" name="TextBox 1256">
            <a:extLst>
              <a:ext uri="{FF2B5EF4-FFF2-40B4-BE49-F238E27FC236}">
                <a16:creationId xmlns:a16="http://schemas.microsoft.com/office/drawing/2014/main" id="{DFEE1A59-04BF-4ECC-A425-F1CDD35DB5CA}"/>
              </a:ext>
            </a:extLst>
          </p:cNvPr>
          <p:cNvSpPr txBox="1"/>
          <p:nvPr/>
        </p:nvSpPr>
        <p:spPr bwMode="auto">
          <a:xfrm rot="5400000">
            <a:off x="10058401"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Melanoma</a:t>
            </a:r>
          </a:p>
        </p:txBody>
      </p:sp>
      <p:sp>
        <p:nvSpPr>
          <p:cNvPr id="1258" name="TextBox 1257">
            <a:extLst>
              <a:ext uri="{FF2B5EF4-FFF2-40B4-BE49-F238E27FC236}">
                <a16:creationId xmlns:a16="http://schemas.microsoft.com/office/drawing/2014/main" id="{99058641-1D90-408F-810F-753AAC8E12E9}"/>
              </a:ext>
            </a:extLst>
          </p:cNvPr>
          <p:cNvSpPr txBox="1"/>
          <p:nvPr/>
        </p:nvSpPr>
        <p:spPr bwMode="auto">
          <a:xfrm rot="5400000">
            <a:off x="9745664"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Lung squamous</a:t>
            </a:r>
          </a:p>
        </p:txBody>
      </p:sp>
      <p:sp>
        <p:nvSpPr>
          <p:cNvPr id="1259" name="TextBox 1258">
            <a:extLst>
              <a:ext uri="{FF2B5EF4-FFF2-40B4-BE49-F238E27FC236}">
                <a16:creationId xmlns:a16="http://schemas.microsoft.com/office/drawing/2014/main" id="{A1D7FA65-BED5-4ACE-AB5D-D963BE19027C}"/>
              </a:ext>
            </a:extLst>
          </p:cNvPr>
          <p:cNvSpPr txBox="1"/>
          <p:nvPr/>
        </p:nvSpPr>
        <p:spPr bwMode="auto">
          <a:xfrm rot="5400000">
            <a:off x="9432926"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Lung adenocarcinoma</a:t>
            </a:r>
          </a:p>
        </p:txBody>
      </p:sp>
      <p:sp>
        <p:nvSpPr>
          <p:cNvPr id="1260" name="TextBox 1259">
            <a:extLst>
              <a:ext uri="{FF2B5EF4-FFF2-40B4-BE49-F238E27FC236}">
                <a16:creationId xmlns:a16="http://schemas.microsoft.com/office/drawing/2014/main" id="{6282EB2F-88DC-4754-94E0-3848ED4984F7}"/>
              </a:ext>
            </a:extLst>
          </p:cNvPr>
          <p:cNvSpPr txBox="1"/>
          <p:nvPr/>
        </p:nvSpPr>
        <p:spPr bwMode="auto">
          <a:xfrm rot="5400000">
            <a:off x="9075739"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Bladder</a:t>
            </a:r>
          </a:p>
        </p:txBody>
      </p:sp>
      <p:sp>
        <p:nvSpPr>
          <p:cNvPr id="1261" name="TextBox 1260">
            <a:extLst>
              <a:ext uri="{FF2B5EF4-FFF2-40B4-BE49-F238E27FC236}">
                <a16:creationId xmlns:a16="http://schemas.microsoft.com/office/drawing/2014/main" id="{321E601D-F2A1-4435-A001-74EBBAE90FE4}"/>
              </a:ext>
            </a:extLst>
          </p:cNvPr>
          <p:cNvSpPr txBox="1"/>
          <p:nvPr/>
        </p:nvSpPr>
        <p:spPr bwMode="auto">
          <a:xfrm>
            <a:off x="1135063" y="3132139"/>
            <a:ext cx="781050" cy="307975"/>
          </a:xfrm>
          <a:prstGeom prst="rect">
            <a:avLst/>
          </a:prstGeom>
          <a:noFill/>
        </p:spPr>
        <p:txBody>
          <a:bodyPr>
            <a:spAutoFit/>
          </a:bodyPr>
          <a:lstStyle/>
          <a:p>
            <a:pPr algn="r" eaLnBrk="1" hangingPunct="1">
              <a:defRPr/>
            </a:pPr>
            <a:r>
              <a:rPr lang="en-US" sz="1400" dirty="0">
                <a:solidFill>
                  <a:schemeClr val="bg1"/>
                </a:solidFill>
                <a:latin typeface="Calibri" panose="020F0502020204030204" pitchFamily="34" charset="0"/>
              </a:rPr>
              <a:t>1000</a:t>
            </a:r>
          </a:p>
        </p:txBody>
      </p:sp>
      <p:sp>
        <p:nvSpPr>
          <p:cNvPr id="1262" name="TextBox 1261">
            <a:extLst>
              <a:ext uri="{FF2B5EF4-FFF2-40B4-BE49-F238E27FC236}">
                <a16:creationId xmlns:a16="http://schemas.microsoft.com/office/drawing/2014/main" id="{A267439A-2C3E-4E2A-93FD-19C7FFDE91D6}"/>
              </a:ext>
            </a:extLst>
          </p:cNvPr>
          <p:cNvSpPr txBox="1"/>
          <p:nvPr/>
        </p:nvSpPr>
        <p:spPr bwMode="auto">
          <a:xfrm>
            <a:off x="1135063" y="3506789"/>
            <a:ext cx="781050" cy="307975"/>
          </a:xfrm>
          <a:prstGeom prst="rect">
            <a:avLst/>
          </a:prstGeom>
          <a:noFill/>
        </p:spPr>
        <p:txBody>
          <a:bodyPr>
            <a:spAutoFit/>
          </a:bodyPr>
          <a:lstStyle/>
          <a:p>
            <a:pPr algn="r" eaLnBrk="1" hangingPunct="1">
              <a:defRPr/>
            </a:pPr>
            <a:r>
              <a:rPr lang="en-US" sz="1400" dirty="0">
                <a:solidFill>
                  <a:schemeClr val="bg1"/>
                </a:solidFill>
                <a:latin typeface="Calibri" panose="020F0502020204030204" pitchFamily="34" charset="0"/>
              </a:rPr>
              <a:t>100</a:t>
            </a:r>
          </a:p>
        </p:txBody>
      </p:sp>
      <p:sp>
        <p:nvSpPr>
          <p:cNvPr id="1263" name="TextBox 1262">
            <a:extLst>
              <a:ext uri="{FF2B5EF4-FFF2-40B4-BE49-F238E27FC236}">
                <a16:creationId xmlns:a16="http://schemas.microsoft.com/office/drawing/2014/main" id="{F2BA33B9-6F2B-4926-B6BC-8AB3378625CA}"/>
              </a:ext>
            </a:extLst>
          </p:cNvPr>
          <p:cNvSpPr txBox="1"/>
          <p:nvPr/>
        </p:nvSpPr>
        <p:spPr bwMode="auto">
          <a:xfrm>
            <a:off x="1135063" y="3883026"/>
            <a:ext cx="781050" cy="307975"/>
          </a:xfrm>
          <a:prstGeom prst="rect">
            <a:avLst/>
          </a:prstGeom>
          <a:noFill/>
        </p:spPr>
        <p:txBody>
          <a:bodyPr>
            <a:spAutoFit/>
          </a:bodyPr>
          <a:lstStyle/>
          <a:p>
            <a:pPr algn="r" eaLnBrk="1" hangingPunct="1">
              <a:defRPr/>
            </a:pPr>
            <a:r>
              <a:rPr lang="en-US" sz="1400" dirty="0">
                <a:solidFill>
                  <a:schemeClr val="bg1"/>
                </a:solidFill>
                <a:latin typeface="Calibri" panose="020F0502020204030204" pitchFamily="34" charset="0"/>
              </a:rPr>
              <a:t>10</a:t>
            </a:r>
          </a:p>
        </p:txBody>
      </p:sp>
      <p:sp>
        <p:nvSpPr>
          <p:cNvPr id="1264" name="TextBox 1263">
            <a:extLst>
              <a:ext uri="{FF2B5EF4-FFF2-40B4-BE49-F238E27FC236}">
                <a16:creationId xmlns:a16="http://schemas.microsoft.com/office/drawing/2014/main" id="{16698206-9AAA-46C9-B925-84E6BD802E21}"/>
              </a:ext>
            </a:extLst>
          </p:cNvPr>
          <p:cNvSpPr txBox="1"/>
          <p:nvPr/>
        </p:nvSpPr>
        <p:spPr bwMode="auto">
          <a:xfrm>
            <a:off x="1135063" y="4259264"/>
            <a:ext cx="781050" cy="307975"/>
          </a:xfrm>
          <a:prstGeom prst="rect">
            <a:avLst/>
          </a:prstGeom>
          <a:noFill/>
        </p:spPr>
        <p:txBody>
          <a:bodyPr>
            <a:spAutoFit/>
          </a:bodyPr>
          <a:lstStyle/>
          <a:p>
            <a:pPr algn="r" eaLnBrk="1" hangingPunct="1">
              <a:defRPr/>
            </a:pPr>
            <a:r>
              <a:rPr lang="en-US" sz="1400" dirty="0">
                <a:solidFill>
                  <a:schemeClr val="bg1"/>
                </a:solidFill>
                <a:latin typeface="Calibri" panose="020F0502020204030204" pitchFamily="34" charset="0"/>
              </a:rPr>
              <a:t>1.0</a:t>
            </a:r>
          </a:p>
        </p:txBody>
      </p:sp>
      <p:sp>
        <p:nvSpPr>
          <p:cNvPr id="1265" name="TextBox 1264">
            <a:extLst>
              <a:ext uri="{FF2B5EF4-FFF2-40B4-BE49-F238E27FC236}">
                <a16:creationId xmlns:a16="http://schemas.microsoft.com/office/drawing/2014/main" id="{6BB6B4E8-7BB4-4379-807E-E7E9CC43EC71}"/>
              </a:ext>
            </a:extLst>
          </p:cNvPr>
          <p:cNvSpPr txBox="1"/>
          <p:nvPr/>
        </p:nvSpPr>
        <p:spPr bwMode="auto">
          <a:xfrm>
            <a:off x="1135063" y="5416551"/>
            <a:ext cx="781050" cy="307975"/>
          </a:xfrm>
          <a:prstGeom prst="rect">
            <a:avLst/>
          </a:prstGeom>
          <a:noFill/>
        </p:spPr>
        <p:txBody>
          <a:bodyPr>
            <a:spAutoFit/>
          </a:bodyPr>
          <a:lstStyle/>
          <a:p>
            <a:pPr algn="r" eaLnBrk="1" hangingPunct="1">
              <a:defRPr/>
            </a:pPr>
            <a:r>
              <a:rPr lang="en-US" sz="1400" dirty="0">
                <a:solidFill>
                  <a:schemeClr val="bg1"/>
                </a:solidFill>
                <a:latin typeface="Calibri" panose="020F0502020204030204" pitchFamily="34" charset="0"/>
              </a:rPr>
              <a:t>0.001</a:t>
            </a:r>
          </a:p>
        </p:txBody>
      </p:sp>
      <p:sp>
        <p:nvSpPr>
          <p:cNvPr id="1266" name="TextBox 1265">
            <a:extLst>
              <a:ext uri="{FF2B5EF4-FFF2-40B4-BE49-F238E27FC236}">
                <a16:creationId xmlns:a16="http://schemas.microsoft.com/office/drawing/2014/main" id="{98987EAF-4DC3-4763-A2C3-21C86351EA06}"/>
              </a:ext>
            </a:extLst>
          </p:cNvPr>
          <p:cNvSpPr txBox="1"/>
          <p:nvPr/>
        </p:nvSpPr>
        <p:spPr bwMode="auto">
          <a:xfrm>
            <a:off x="1135063" y="5010151"/>
            <a:ext cx="781050" cy="307975"/>
          </a:xfrm>
          <a:prstGeom prst="rect">
            <a:avLst/>
          </a:prstGeom>
          <a:noFill/>
        </p:spPr>
        <p:txBody>
          <a:bodyPr>
            <a:spAutoFit/>
          </a:bodyPr>
          <a:lstStyle/>
          <a:p>
            <a:pPr algn="r" eaLnBrk="1" hangingPunct="1">
              <a:defRPr/>
            </a:pPr>
            <a:r>
              <a:rPr lang="en-US" sz="1400" dirty="0">
                <a:solidFill>
                  <a:schemeClr val="bg1"/>
                </a:solidFill>
                <a:latin typeface="Calibri" panose="020F0502020204030204" pitchFamily="34" charset="0"/>
              </a:rPr>
              <a:t>0.01</a:t>
            </a:r>
          </a:p>
        </p:txBody>
      </p:sp>
      <p:sp>
        <p:nvSpPr>
          <p:cNvPr id="1267" name="TextBox 1266">
            <a:extLst>
              <a:ext uri="{FF2B5EF4-FFF2-40B4-BE49-F238E27FC236}">
                <a16:creationId xmlns:a16="http://schemas.microsoft.com/office/drawing/2014/main" id="{FD96EEF2-B7F8-4872-A3B7-8CE96302ED48}"/>
              </a:ext>
            </a:extLst>
          </p:cNvPr>
          <p:cNvSpPr txBox="1"/>
          <p:nvPr/>
        </p:nvSpPr>
        <p:spPr bwMode="auto">
          <a:xfrm>
            <a:off x="1135063" y="4635501"/>
            <a:ext cx="781050" cy="307975"/>
          </a:xfrm>
          <a:prstGeom prst="rect">
            <a:avLst/>
          </a:prstGeom>
          <a:noFill/>
        </p:spPr>
        <p:txBody>
          <a:bodyPr>
            <a:spAutoFit/>
          </a:bodyPr>
          <a:lstStyle/>
          <a:p>
            <a:pPr algn="r" eaLnBrk="1" hangingPunct="1">
              <a:defRPr/>
            </a:pPr>
            <a:r>
              <a:rPr lang="en-US" sz="1400" dirty="0">
                <a:solidFill>
                  <a:schemeClr val="bg1"/>
                </a:solidFill>
                <a:latin typeface="Calibri" panose="020F0502020204030204" pitchFamily="34" charset="0"/>
              </a:rPr>
              <a:t>0.1</a:t>
            </a:r>
          </a:p>
        </p:txBody>
      </p:sp>
      <p:sp>
        <p:nvSpPr>
          <p:cNvPr id="1268" name="TextBox 1267">
            <a:extLst>
              <a:ext uri="{FF2B5EF4-FFF2-40B4-BE49-F238E27FC236}">
                <a16:creationId xmlns:a16="http://schemas.microsoft.com/office/drawing/2014/main" id="{F0C36A2D-281D-4E7C-BF26-DA6166651AA8}"/>
              </a:ext>
            </a:extLst>
          </p:cNvPr>
          <p:cNvSpPr txBox="1"/>
          <p:nvPr/>
        </p:nvSpPr>
        <p:spPr bwMode="auto">
          <a:xfrm rot="16200000">
            <a:off x="-611981" y="4153695"/>
            <a:ext cx="3179763" cy="523875"/>
          </a:xfrm>
          <a:prstGeom prst="rect">
            <a:avLst/>
          </a:prstGeom>
          <a:noFill/>
        </p:spPr>
        <p:txBody>
          <a:bodyPr>
            <a:spAutoFit/>
          </a:bodyPr>
          <a:lstStyle/>
          <a:p>
            <a:pPr algn="ctr" eaLnBrk="1" hangingPunct="1">
              <a:defRPr/>
            </a:pPr>
            <a:r>
              <a:rPr lang="en-US" sz="1400" b="1" dirty="0">
                <a:solidFill>
                  <a:schemeClr val="bg1"/>
                </a:solidFill>
                <a:latin typeface="Calibri" panose="020F0502020204030204" pitchFamily="34" charset="0"/>
              </a:rPr>
              <a:t>Somatic Mutation Prevalence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(Number Mutations per Megabase)</a:t>
            </a:r>
          </a:p>
        </p:txBody>
      </p:sp>
      <p:sp>
        <p:nvSpPr>
          <p:cNvPr id="1271" name="TextBox 1270">
            <a:extLst>
              <a:ext uri="{FF2B5EF4-FFF2-40B4-BE49-F238E27FC236}">
                <a16:creationId xmlns:a16="http://schemas.microsoft.com/office/drawing/2014/main" id="{1B69AE74-EF72-4F3A-A0C3-17D43BBDBACB}"/>
              </a:ext>
            </a:extLst>
          </p:cNvPr>
          <p:cNvSpPr txBox="1"/>
          <p:nvPr/>
        </p:nvSpPr>
        <p:spPr bwMode="auto">
          <a:xfrm rot="5400000">
            <a:off x="8807451" y="2006601"/>
            <a:ext cx="2286000" cy="307975"/>
          </a:xfrm>
          <a:prstGeom prst="rect">
            <a:avLst/>
          </a:prstGeom>
          <a:noFill/>
        </p:spPr>
        <p:txBody>
          <a:bodyPr>
            <a:spAutoFit/>
          </a:bodyPr>
          <a:lstStyle/>
          <a:p>
            <a:pPr algn="r" eaLnBrk="1" hangingPunct="1">
              <a:defRPr/>
            </a:pPr>
            <a:r>
              <a:rPr lang="en-US" sz="1400" b="1" dirty="0">
                <a:solidFill>
                  <a:schemeClr val="bg1"/>
                </a:solidFill>
                <a:latin typeface="Calibri" panose="020F0502020204030204" pitchFamily="34" charset="0"/>
              </a:rPr>
              <a:t>Lung small cell</a:t>
            </a:r>
          </a:p>
        </p:txBody>
      </p:sp>
      <p:cxnSp>
        <p:nvCxnSpPr>
          <p:cNvPr id="34491" name="Straight Connector 162">
            <a:extLst>
              <a:ext uri="{FF2B5EF4-FFF2-40B4-BE49-F238E27FC236}">
                <a16:creationId xmlns:a16="http://schemas.microsoft.com/office/drawing/2014/main" id="{2740109F-350D-4AE0-9886-61B2FC345593}"/>
              </a:ext>
            </a:extLst>
          </p:cNvPr>
          <p:cNvCxnSpPr>
            <a:cxnSpLocks noChangeShapeType="1"/>
          </p:cNvCxnSpPr>
          <p:nvPr/>
        </p:nvCxnSpPr>
        <p:spPr bwMode="auto">
          <a:xfrm>
            <a:off x="2019301" y="5211763"/>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92" name="Straight Connector 163">
            <a:extLst>
              <a:ext uri="{FF2B5EF4-FFF2-40B4-BE49-F238E27FC236}">
                <a16:creationId xmlns:a16="http://schemas.microsoft.com/office/drawing/2014/main" id="{BA12DFF9-9F18-4214-9E61-0F3E99D778E0}"/>
              </a:ext>
            </a:extLst>
          </p:cNvPr>
          <p:cNvCxnSpPr>
            <a:cxnSpLocks noChangeShapeType="1"/>
          </p:cNvCxnSpPr>
          <p:nvPr/>
        </p:nvCxnSpPr>
        <p:spPr bwMode="auto">
          <a:xfrm>
            <a:off x="2017714" y="5232400"/>
            <a:ext cx="55563"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cxnSp>
        <p:nvCxnSpPr>
          <p:cNvPr id="34493" name="Straight Connector 684">
            <a:extLst>
              <a:ext uri="{FF2B5EF4-FFF2-40B4-BE49-F238E27FC236}">
                <a16:creationId xmlns:a16="http://schemas.microsoft.com/office/drawing/2014/main" id="{4976A460-1741-4F11-BBC3-C86FB989E8A3}"/>
              </a:ext>
            </a:extLst>
          </p:cNvPr>
          <p:cNvCxnSpPr>
            <a:cxnSpLocks noChangeShapeType="1"/>
          </p:cNvCxnSpPr>
          <p:nvPr/>
        </p:nvCxnSpPr>
        <p:spPr bwMode="auto">
          <a:xfrm>
            <a:off x="8032751" y="3430588"/>
            <a:ext cx="55562" cy="0"/>
          </a:xfrm>
          <a:prstGeom prst="line">
            <a:avLst/>
          </a:prstGeom>
          <a:noFill/>
          <a:ln w="15875" algn="ctr">
            <a:solidFill>
              <a:schemeClr val="accent2"/>
            </a:solidFill>
            <a:round/>
            <a:headEnd/>
            <a:tailEnd/>
          </a:ln>
          <a:extLst>
            <a:ext uri="{909E8E84-426E-40DD-AFC4-6F175D3DCCD1}">
              <a14:hiddenFill xmlns:a14="http://schemas.microsoft.com/office/drawing/2010/main">
                <a:noFill/>
              </a14:hiddenFill>
            </a:ext>
          </a:extLst>
        </p:spPr>
      </p:cxnSp>
      <p:sp>
        <p:nvSpPr>
          <p:cNvPr id="1269" name="Text Box 15">
            <a:extLst>
              <a:ext uri="{FF2B5EF4-FFF2-40B4-BE49-F238E27FC236}">
                <a16:creationId xmlns:a16="http://schemas.microsoft.com/office/drawing/2014/main" id="{FC7A1309-87C3-49A3-9E9B-ED5585412A34}"/>
              </a:ext>
            </a:extLst>
          </p:cNvPr>
          <p:cNvSpPr txBox="1">
            <a:spLocks noChangeArrowheads="1"/>
          </p:cNvSpPr>
          <p:nvPr/>
        </p:nvSpPr>
        <p:spPr bwMode="auto">
          <a:xfrm>
            <a:off x="403479" y="63780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Alexandrov. Nature. 2013;500:415.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DABEE-3783-7746-9CDF-0983E220DCAC}"/>
              </a:ext>
            </a:extLst>
          </p:cNvPr>
          <p:cNvSpPr>
            <a:spLocks noGrp="1"/>
          </p:cNvSpPr>
          <p:nvPr>
            <p:ph type="title"/>
          </p:nvPr>
        </p:nvSpPr>
        <p:spPr/>
        <p:txBody>
          <a:bodyPr/>
          <a:lstStyle/>
          <a:p>
            <a:r>
              <a:rPr lang="en-US" dirty="0"/>
              <a:t>ICIs in Current Management of Advanced Endometrial Cancer</a:t>
            </a:r>
          </a:p>
        </p:txBody>
      </p:sp>
      <p:sp>
        <p:nvSpPr>
          <p:cNvPr id="12" name="Rectangle: Rounded Corners 11">
            <a:extLst>
              <a:ext uri="{FF2B5EF4-FFF2-40B4-BE49-F238E27FC236}">
                <a16:creationId xmlns:a16="http://schemas.microsoft.com/office/drawing/2014/main" id="{C2F47975-0FBD-0C93-0F1C-E697B0DFD4C2}"/>
              </a:ext>
            </a:extLst>
          </p:cNvPr>
          <p:cNvSpPr/>
          <p:nvPr/>
        </p:nvSpPr>
        <p:spPr>
          <a:xfrm>
            <a:off x="2495681" y="1653897"/>
            <a:ext cx="1721773" cy="579320"/>
          </a:xfrm>
          <a:prstGeom prst="roundRect">
            <a:avLst>
              <a:gd name="adj" fmla="val 0"/>
            </a:avLst>
          </a:prstGeom>
          <a:solidFill>
            <a:schemeClr val="accent5">
              <a:lumMod val="75000"/>
            </a:scheme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Newly Diagnosed*: Treatments</a:t>
            </a:r>
            <a:r>
              <a:rPr lang="en-US" sz="1200" baseline="30000" dirty="0">
                <a:solidFill>
                  <a:srgbClr val="FFFFFF"/>
                </a:solidFill>
                <a:latin typeface="Calibri" panose="020F0502020204030204" pitchFamily="34" charset="0"/>
                <a:cs typeface="Calibri" panose="020F0502020204030204" pitchFamily="34" charset="0"/>
              </a:rPr>
              <a:t>1-3</a:t>
            </a:r>
            <a:endParaRPr kumimoji="0" lang="en-US" sz="1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3" name="Rectangle: Rounded Corners 12">
            <a:extLst>
              <a:ext uri="{FF2B5EF4-FFF2-40B4-BE49-F238E27FC236}">
                <a16:creationId xmlns:a16="http://schemas.microsoft.com/office/drawing/2014/main" id="{49F6A68D-11CD-C232-FCC4-1F32B8417D90}"/>
              </a:ext>
            </a:extLst>
          </p:cNvPr>
          <p:cNvSpPr/>
          <p:nvPr/>
        </p:nvSpPr>
        <p:spPr>
          <a:xfrm>
            <a:off x="196946" y="3305328"/>
            <a:ext cx="1564749" cy="1380435"/>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marR="0" lvl="0" indent="-114300" defTabSz="6858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Surgery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Frail/comorbidities: </a:t>
            </a:r>
            <a:r>
              <a:rPr lang="en-US" sz="1050" b="0" dirty="0">
                <a:latin typeface="Calibri" panose="020F0502020204030204" pitchFamily="34" charset="0"/>
                <a:cs typeface="Calibri" panose="020F0502020204030204" pitchFamily="34" charset="0"/>
              </a:rPr>
              <a:t>external RT and/or vaginal brachytherapy is recommended</a:t>
            </a:r>
            <a:endPar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115888" marR="0" lvl="0" indent="-114300" defTabSz="6858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lang="en-US" sz="1050" b="0" dirty="0">
                <a:solidFill>
                  <a:srgbClr val="FFFFFF"/>
                </a:solidFill>
                <a:latin typeface="Calibri" panose="020F0502020204030204" pitchFamily="34" charset="0"/>
                <a:cs typeface="Calibri" panose="020F0502020204030204" pitchFamily="34" charset="0"/>
              </a:rPr>
              <a:t>Fertility-sparing hormonal tx</a:t>
            </a:r>
            <a:endPar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4" name="Rectangle: Rounded Corners 13">
            <a:extLst>
              <a:ext uri="{FF2B5EF4-FFF2-40B4-BE49-F238E27FC236}">
                <a16:creationId xmlns:a16="http://schemas.microsoft.com/office/drawing/2014/main" id="{5F023EFC-44CA-5607-18EA-412A5A62AA24}"/>
              </a:ext>
            </a:extLst>
          </p:cNvPr>
          <p:cNvSpPr/>
          <p:nvPr/>
        </p:nvSpPr>
        <p:spPr>
          <a:xfrm>
            <a:off x="426878" y="2553298"/>
            <a:ext cx="1098734" cy="576353"/>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Endometrioid</a:t>
            </a:r>
          </a:p>
        </p:txBody>
      </p:sp>
      <p:sp>
        <p:nvSpPr>
          <p:cNvPr id="15" name="Rectangle: Rounded Corners 14">
            <a:extLst>
              <a:ext uri="{FF2B5EF4-FFF2-40B4-BE49-F238E27FC236}">
                <a16:creationId xmlns:a16="http://schemas.microsoft.com/office/drawing/2014/main" id="{04D72F99-39A4-89AA-F7E6-4A76E91932BB}"/>
              </a:ext>
            </a:extLst>
          </p:cNvPr>
          <p:cNvSpPr/>
          <p:nvPr/>
        </p:nvSpPr>
        <p:spPr>
          <a:xfrm>
            <a:off x="2004857" y="2553298"/>
            <a:ext cx="1168861" cy="576354"/>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II</a:t>
            </a:r>
          </a:p>
        </p:txBody>
      </p:sp>
      <p:sp>
        <p:nvSpPr>
          <p:cNvPr id="16" name="Rectangle: Rounded Corners 15">
            <a:extLst>
              <a:ext uri="{FF2B5EF4-FFF2-40B4-BE49-F238E27FC236}">
                <a16:creationId xmlns:a16="http://schemas.microsoft.com/office/drawing/2014/main" id="{620B4267-94B6-28DA-EEC0-F72F5050DC15}"/>
              </a:ext>
            </a:extLst>
          </p:cNvPr>
          <p:cNvSpPr/>
          <p:nvPr/>
        </p:nvSpPr>
        <p:spPr>
          <a:xfrm>
            <a:off x="3611256" y="2553299"/>
            <a:ext cx="1168861" cy="576354"/>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IIIA-IIIC</a:t>
            </a:r>
          </a:p>
          <a:p>
            <a:pPr marL="0" marR="0" lvl="0" indent="0" algn="ctr" defTabSz="685800" rtl="0" eaLnBrk="0" fontAlgn="base" latinLnBrk="0" hangingPunct="0">
              <a:lnSpc>
                <a:spcPct val="100000"/>
              </a:lnSpc>
              <a:spcBef>
                <a:spcPct val="0"/>
              </a:spcBef>
              <a:spcAft>
                <a:spcPct val="0"/>
              </a:spcAft>
              <a:buClrTx/>
              <a:buSzTx/>
              <a:buFontTx/>
              <a:buNone/>
              <a:tabLst/>
              <a:defRPr/>
            </a:pPr>
            <a:r>
              <a:rPr lang="en-US" sz="1200" dirty="0">
                <a:solidFill>
                  <a:srgbClr val="FFFFFF"/>
                </a:solidFill>
                <a:latin typeface="Calibri" panose="020F0502020204030204" pitchFamily="34" charset="0"/>
                <a:cs typeface="Calibri" panose="020F0502020204030204" pitchFamily="34" charset="0"/>
              </a:rPr>
              <a:t>(lymph node involvement)</a:t>
            </a:r>
            <a:endParaRPr kumimoji="0" lang="en-US" sz="1200" b="1" i="0" u="none" strike="noStrike" kern="1200" cap="none" spc="0" normalizeH="0" baseline="-2500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7" name="Rectangle: Rounded Corners 16">
            <a:extLst>
              <a:ext uri="{FF2B5EF4-FFF2-40B4-BE49-F238E27FC236}">
                <a16:creationId xmlns:a16="http://schemas.microsoft.com/office/drawing/2014/main" id="{33A1D0DB-431B-B962-51AE-13E34F65D295}"/>
              </a:ext>
            </a:extLst>
          </p:cNvPr>
          <p:cNvSpPr/>
          <p:nvPr/>
        </p:nvSpPr>
        <p:spPr>
          <a:xfrm>
            <a:off x="1803451" y="3305328"/>
            <a:ext cx="1564749" cy="1243890"/>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r>
              <a:rPr lang="en-US" sz="1050" b="0" dirty="0">
                <a:latin typeface="Calibri" panose="020F0502020204030204" pitchFamily="34" charset="0"/>
                <a:cs typeface="Calibri" panose="020F0502020204030204" pitchFamily="34" charset="0"/>
              </a:rPr>
              <a:t>Surgery (to remove uterus, connective tissue, upper part of vagina, both fallopian tubes, and ovaries) + external RT and/or vaginal brachytherapy</a:t>
            </a:r>
          </a:p>
        </p:txBody>
      </p:sp>
      <p:sp>
        <p:nvSpPr>
          <p:cNvPr id="18" name="Rectangle: Rounded Corners 17">
            <a:extLst>
              <a:ext uri="{FF2B5EF4-FFF2-40B4-BE49-F238E27FC236}">
                <a16:creationId xmlns:a16="http://schemas.microsoft.com/office/drawing/2014/main" id="{7E163501-60C8-CAE3-A75F-1BA9BD2435E6}"/>
              </a:ext>
            </a:extLst>
          </p:cNvPr>
          <p:cNvSpPr/>
          <p:nvPr/>
        </p:nvSpPr>
        <p:spPr>
          <a:xfrm>
            <a:off x="5081899" y="2553299"/>
            <a:ext cx="2123140" cy="576354"/>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IVA-IVB</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(spread into bladder or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lymph nodes outside pelvis)</a:t>
            </a:r>
            <a:endParaRPr kumimoji="0" lang="en-US" sz="1200" b="1" i="0" u="none" strike="noStrike" kern="1200" cap="none" spc="0" normalizeH="0" baseline="-2500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19" name="Straight Connector 18">
            <a:extLst>
              <a:ext uri="{FF2B5EF4-FFF2-40B4-BE49-F238E27FC236}">
                <a16:creationId xmlns:a16="http://schemas.microsoft.com/office/drawing/2014/main" id="{1D384365-E186-96A7-048B-BC6ABEEF4A5D}"/>
              </a:ext>
            </a:extLst>
          </p:cNvPr>
          <p:cNvCxnSpPr>
            <a:cxnSpLocks/>
          </p:cNvCxnSpPr>
          <p:nvPr/>
        </p:nvCxnSpPr>
        <p:spPr>
          <a:xfrm flipH="1">
            <a:off x="4631493" y="2930980"/>
            <a:ext cx="1" cy="93997"/>
          </a:xfrm>
          <a:prstGeom prst="line">
            <a:avLst/>
          </a:prstGeom>
          <a:noFill/>
          <a:ln w="12700" cap="flat" cmpd="sng" algn="ctr">
            <a:solidFill>
              <a:srgbClr val="000000">
                <a:lumMod val="65000"/>
                <a:lumOff val="35000"/>
              </a:srgbClr>
            </a:solidFill>
            <a:prstDash val="sysDot"/>
          </a:ln>
          <a:effectLst/>
        </p:spPr>
      </p:cxnSp>
      <p:cxnSp>
        <p:nvCxnSpPr>
          <p:cNvPr id="20" name="Connector: Elbow 19">
            <a:extLst>
              <a:ext uri="{FF2B5EF4-FFF2-40B4-BE49-F238E27FC236}">
                <a16:creationId xmlns:a16="http://schemas.microsoft.com/office/drawing/2014/main" id="{646C84D8-4510-1890-2461-7AA191961248}"/>
              </a:ext>
            </a:extLst>
          </p:cNvPr>
          <p:cNvCxnSpPr>
            <a:cxnSpLocks/>
            <a:stCxn id="27" idx="1"/>
            <a:endCxn id="12" idx="0"/>
          </p:cNvCxnSpPr>
          <p:nvPr/>
        </p:nvCxnSpPr>
        <p:spPr>
          <a:xfrm rot="10800000" flipV="1">
            <a:off x="3356568" y="1273727"/>
            <a:ext cx="1065876" cy="380169"/>
          </a:xfrm>
          <a:prstGeom prst="bentConnector2">
            <a:avLst/>
          </a:prstGeom>
          <a:noFill/>
          <a:ln w="28575" cap="flat" cmpd="sng" algn="ctr">
            <a:solidFill>
              <a:srgbClr val="000000"/>
            </a:solidFill>
            <a:prstDash val="solid"/>
            <a:tailEnd type="triangle"/>
          </a:ln>
          <a:effectLst/>
        </p:spPr>
      </p:cxnSp>
      <p:cxnSp>
        <p:nvCxnSpPr>
          <p:cNvPr id="21" name="Connector: Elbow 20">
            <a:extLst>
              <a:ext uri="{FF2B5EF4-FFF2-40B4-BE49-F238E27FC236}">
                <a16:creationId xmlns:a16="http://schemas.microsoft.com/office/drawing/2014/main" id="{D095E32C-052B-DAB3-FC3B-28314A3DACAD}"/>
              </a:ext>
            </a:extLst>
          </p:cNvPr>
          <p:cNvCxnSpPr>
            <a:cxnSpLocks/>
            <a:stCxn id="27" idx="3"/>
            <a:endCxn id="31" idx="0"/>
          </p:cNvCxnSpPr>
          <p:nvPr/>
        </p:nvCxnSpPr>
        <p:spPr>
          <a:xfrm>
            <a:off x="6524681" y="1273728"/>
            <a:ext cx="1752202" cy="455859"/>
          </a:xfrm>
          <a:prstGeom prst="bentConnector2">
            <a:avLst/>
          </a:prstGeom>
          <a:noFill/>
          <a:ln w="28575" cap="flat" cmpd="sng" algn="ctr">
            <a:solidFill>
              <a:srgbClr val="000000"/>
            </a:solidFill>
            <a:prstDash val="solid"/>
            <a:tailEnd type="triangle"/>
          </a:ln>
          <a:effectLst/>
        </p:spPr>
      </p:cxnSp>
      <p:cxnSp>
        <p:nvCxnSpPr>
          <p:cNvPr id="22" name="Connector: Elbow 21">
            <a:extLst>
              <a:ext uri="{FF2B5EF4-FFF2-40B4-BE49-F238E27FC236}">
                <a16:creationId xmlns:a16="http://schemas.microsoft.com/office/drawing/2014/main" id="{EA3F66F2-33D6-0227-B674-B763EBF1416C}"/>
              </a:ext>
            </a:extLst>
          </p:cNvPr>
          <p:cNvCxnSpPr>
            <a:cxnSpLocks/>
            <a:stCxn id="12" idx="2"/>
            <a:endCxn id="14" idx="0"/>
          </p:cNvCxnSpPr>
          <p:nvPr/>
        </p:nvCxnSpPr>
        <p:spPr>
          <a:xfrm rot="5400000">
            <a:off x="2006367" y="1203096"/>
            <a:ext cx="320081" cy="2380323"/>
          </a:xfrm>
          <a:prstGeom prst="bentConnector3">
            <a:avLst>
              <a:gd name="adj1" fmla="val 50000"/>
            </a:avLst>
          </a:prstGeom>
          <a:noFill/>
          <a:ln w="28575" cap="flat" cmpd="sng" algn="ctr">
            <a:solidFill>
              <a:srgbClr val="000000"/>
            </a:solidFill>
            <a:prstDash val="sysDot"/>
            <a:tailEnd type="triangle"/>
          </a:ln>
          <a:effectLst/>
        </p:spPr>
      </p:cxnSp>
      <p:cxnSp>
        <p:nvCxnSpPr>
          <p:cNvPr id="23" name="Connector: Elbow 22">
            <a:extLst>
              <a:ext uri="{FF2B5EF4-FFF2-40B4-BE49-F238E27FC236}">
                <a16:creationId xmlns:a16="http://schemas.microsoft.com/office/drawing/2014/main" id="{2A02D052-1956-A843-752A-49BC56E6F48C}"/>
              </a:ext>
            </a:extLst>
          </p:cNvPr>
          <p:cNvCxnSpPr>
            <a:cxnSpLocks/>
            <a:stCxn id="12" idx="2"/>
            <a:endCxn id="16" idx="0"/>
          </p:cNvCxnSpPr>
          <p:nvPr/>
        </p:nvCxnSpPr>
        <p:spPr>
          <a:xfrm rot="16200000" flipH="1">
            <a:off x="3616086" y="1973698"/>
            <a:ext cx="320082" cy="839119"/>
          </a:xfrm>
          <a:prstGeom prst="bentConnector3">
            <a:avLst>
              <a:gd name="adj1" fmla="val 50000"/>
            </a:avLst>
          </a:prstGeom>
          <a:noFill/>
          <a:ln w="28575" cap="flat" cmpd="sng" algn="ctr">
            <a:solidFill>
              <a:srgbClr val="000000"/>
            </a:solidFill>
            <a:prstDash val="sysDot"/>
            <a:tailEnd type="triangle"/>
          </a:ln>
          <a:effectLst/>
        </p:spPr>
      </p:cxnSp>
      <p:cxnSp>
        <p:nvCxnSpPr>
          <p:cNvPr id="24" name="Straight Arrow Connector 23">
            <a:extLst>
              <a:ext uri="{FF2B5EF4-FFF2-40B4-BE49-F238E27FC236}">
                <a16:creationId xmlns:a16="http://schemas.microsoft.com/office/drawing/2014/main" id="{FB8755A8-728D-87C8-A3EA-8BA9F1B90A95}"/>
              </a:ext>
            </a:extLst>
          </p:cNvPr>
          <p:cNvCxnSpPr>
            <a:cxnSpLocks/>
            <a:endCxn id="15" idx="0"/>
          </p:cNvCxnSpPr>
          <p:nvPr/>
        </p:nvCxnSpPr>
        <p:spPr bwMode="auto">
          <a:xfrm>
            <a:off x="2588010" y="2472271"/>
            <a:ext cx="1278" cy="81027"/>
          </a:xfrm>
          <a:prstGeom prst="straightConnector1">
            <a:avLst/>
          </a:prstGeom>
          <a:noFill/>
          <a:ln w="28575" cap="flat" cmpd="sng" algn="ctr">
            <a:solidFill>
              <a:srgbClr val="00000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13937669-35F4-3357-D28C-796FE583B836}"/>
              </a:ext>
            </a:extLst>
          </p:cNvPr>
          <p:cNvCxnSpPr>
            <a:cxnSpLocks/>
            <a:stCxn id="14" idx="2"/>
            <a:endCxn id="13" idx="0"/>
          </p:cNvCxnSpPr>
          <p:nvPr/>
        </p:nvCxnSpPr>
        <p:spPr bwMode="auto">
          <a:xfrm>
            <a:off x="976245" y="3129651"/>
            <a:ext cx="3076" cy="175677"/>
          </a:xfrm>
          <a:prstGeom prst="straightConnector1">
            <a:avLst/>
          </a:prstGeom>
          <a:noFill/>
          <a:ln w="28575" cap="flat" cmpd="sng" algn="ctr">
            <a:solidFill>
              <a:srgbClr val="000000"/>
            </a:solidFill>
            <a:prstDash val="sysDot"/>
            <a:round/>
            <a:headEnd type="none" w="med" len="med"/>
            <a:tailEnd type="triangle"/>
          </a:ln>
          <a:effectLst/>
        </p:spPr>
      </p:cxnSp>
      <p:cxnSp>
        <p:nvCxnSpPr>
          <p:cNvPr id="26" name="Straight Arrow Connector 25">
            <a:extLst>
              <a:ext uri="{FF2B5EF4-FFF2-40B4-BE49-F238E27FC236}">
                <a16:creationId xmlns:a16="http://schemas.microsoft.com/office/drawing/2014/main" id="{1557BE5B-77EF-8D4D-B92D-C8539CAA2382}"/>
              </a:ext>
            </a:extLst>
          </p:cNvPr>
          <p:cNvCxnSpPr>
            <a:cxnSpLocks/>
            <a:stCxn id="15" idx="2"/>
            <a:endCxn id="17" idx="0"/>
          </p:cNvCxnSpPr>
          <p:nvPr/>
        </p:nvCxnSpPr>
        <p:spPr bwMode="auto">
          <a:xfrm flipH="1">
            <a:off x="2585826" y="3129652"/>
            <a:ext cx="3462" cy="175676"/>
          </a:xfrm>
          <a:prstGeom prst="straightConnector1">
            <a:avLst/>
          </a:prstGeom>
          <a:noFill/>
          <a:ln w="28575" cap="flat" cmpd="sng" algn="ctr">
            <a:solidFill>
              <a:srgbClr val="000000"/>
            </a:solidFill>
            <a:prstDash val="sysDot"/>
            <a:round/>
            <a:headEnd type="none" w="med" len="med"/>
            <a:tailEnd type="triangle"/>
          </a:ln>
          <a:effectLst/>
        </p:spPr>
      </p:cxnSp>
      <p:sp>
        <p:nvSpPr>
          <p:cNvPr id="27" name="Rectangle: Rounded Corners 26">
            <a:extLst>
              <a:ext uri="{FF2B5EF4-FFF2-40B4-BE49-F238E27FC236}">
                <a16:creationId xmlns:a16="http://schemas.microsoft.com/office/drawing/2014/main" id="{CDF77B5D-C4C2-737B-3308-CB5E71B8EC8E}"/>
              </a:ext>
            </a:extLst>
          </p:cNvPr>
          <p:cNvSpPr/>
          <p:nvPr/>
        </p:nvSpPr>
        <p:spPr>
          <a:xfrm>
            <a:off x="4422444" y="1005926"/>
            <a:ext cx="2102237" cy="535604"/>
          </a:xfrm>
          <a:prstGeom prst="roundRect">
            <a:avLst>
              <a:gd name="adj" fmla="val 0"/>
            </a:avLst>
          </a:prstGeom>
          <a:solidFill>
            <a:srgbClr val="682E74"/>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Initial Diagnosis</a:t>
            </a:r>
            <a:endParaRPr kumimoji="0" lang="en-US" sz="1200" b="1" i="0" u="none" strike="noStrike" kern="1200" cap="none" spc="0" normalizeH="0" baseline="30000" noProof="0" dirty="0">
              <a:ln>
                <a:noFill/>
              </a:ln>
              <a:solidFill>
                <a:prstClr val="white"/>
              </a:solidFill>
              <a:effectLst/>
              <a:uLnTx/>
              <a:uFillTx/>
              <a:latin typeface="Calibri" panose="020F0502020204030204" pitchFamily="34" charset="0"/>
              <a:cs typeface="Calibri" panose="020F050202020403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Colposcopy/Biopsy</a:t>
            </a:r>
          </a:p>
        </p:txBody>
      </p:sp>
      <p:cxnSp>
        <p:nvCxnSpPr>
          <p:cNvPr id="28" name="Connector: Elbow 27">
            <a:extLst>
              <a:ext uri="{FF2B5EF4-FFF2-40B4-BE49-F238E27FC236}">
                <a16:creationId xmlns:a16="http://schemas.microsoft.com/office/drawing/2014/main" id="{008B040B-FB5A-DA55-AA3A-E2B8BFBFF417}"/>
              </a:ext>
            </a:extLst>
          </p:cNvPr>
          <p:cNvCxnSpPr>
            <a:cxnSpLocks/>
            <a:stCxn id="27" idx="3"/>
            <a:endCxn id="38" idx="0"/>
          </p:cNvCxnSpPr>
          <p:nvPr/>
        </p:nvCxnSpPr>
        <p:spPr>
          <a:xfrm>
            <a:off x="6524681" y="1273728"/>
            <a:ext cx="4423764" cy="440782"/>
          </a:xfrm>
          <a:prstGeom prst="bentConnector2">
            <a:avLst/>
          </a:prstGeom>
          <a:noFill/>
          <a:ln w="28575" cap="flat" cmpd="sng" algn="ctr">
            <a:solidFill>
              <a:srgbClr val="000000"/>
            </a:solidFill>
            <a:prstDash val="solid"/>
            <a:tailEnd type="triangle"/>
          </a:ln>
          <a:effectLst/>
        </p:spPr>
      </p:cxnSp>
      <p:cxnSp>
        <p:nvCxnSpPr>
          <p:cNvPr id="30" name="Connector: Elbow 29">
            <a:extLst>
              <a:ext uri="{FF2B5EF4-FFF2-40B4-BE49-F238E27FC236}">
                <a16:creationId xmlns:a16="http://schemas.microsoft.com/office/drawing/2014/main" id="{1BD7EA75-6962-35B0-3A6B-6EA93FD0A824}"/>
              </a:ext>
            </a:extLst>
          </p:cNvPr>
          <p:cNvCxnSpPr>
            <a:cxnSpLocks/>
          </p:cNvCxnSpPr>
          <p:nvPr/>
        </p:nvCxnSpPr>
        <p:spPr>
          <a:xfrm rot="16200000" flipH="1">
            <a:off x="4625689" y="997353"/>
            <a:ext cx="248659" cy="2786901"/>
          </a:xfrm>
          <a:prstGeom prst="bentConnector3">
            <a:avLst>
              <a:gd name="adj1" fmla="val 50000"/>
            </a:avLst>
          </a:prstGeom>
          <a:noFill/>
          <a:ln w="28575" cap="flat" cmpd="sng" algn="ctr">
            <a:solidFill>
              <a:srgbClr val="000000"/>
            </a:solidFill>
            <a:prstDash val="sysDot"/>
            <a:tailEnd type="triangle"/>
          </a:ln>
          <a:effectLst/>
        </p:spPr>
      </p:cxnSp>
      <p:sp>
        <p:nvSpPr>
          <p:cNvPr id="31" name="Rectangle: Rounded Corners 30">
            <a:extLst>
              <a:ext uri="{FF2B5EF4-FFF2-40B4-BE49-F238E27FC236}">
                <a16:creationId xmlns:a16="http://schemas.microsoft.com/office/drawing/2014/main" id="{143F3C32-DE3D-D00F-6C9C-B45489702470}"/>
              </a:ext>
            </a:extLst>
          </p:cNvPr>
          <p:cNvSpPr/>
          <p:nvPr/>
        </p:nvSpPr>
        <p:spPr>
          <a:xfrm>
            <a:off x="7328747" y="1729587"/>
            <a:ext cx="1896272" cy="579319"/>
          </a:xfrm>
          <a:prstGeom prst="roundRect">
            <a:avLst>
              <a:gd name="adj" fmla="val 0"/>
            </a:avLst>
          </a:prstGeom>
          <a:solidFill>
            <a:schemeClr val="accent4"/>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Local Recurrence</a:t>
            </a:r>
            <a:r>
              <a:rPr kumimoji="0" lang="en-US" sz="1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1,2</a:t>
            </a:r>
          </a:p>
        </p:txBody>
      </p:sp>
      <p:sp>
        <p:nvSpPr>
          <p:cNvPr id="32" name="Rectangle: Rounded Corners 31">
            <a:extLst>
              <a:ext uri="{FF2B5EF4-FFF2-40B4-BE49-F238E27FC236}">
                <a16:creationId xmlns:a16="http://schemas.microsoft.com/office/drawing/2014/main" id="{3FA91027-CCE0-C03F-EAE1-4907CDBC834C}"/>
              </a:ext>
            </a:extLst>
          </p:cNvPr>
          <p:cNvSpPr/>
          <p:nvPr/>
        </p:nvSpPr>
        <p:spPr>
          <a:xfrm>
            <a:off x="8717653" y="2533854"/>
            <a:ext cx="1126901" cy="1114104"/>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600"/>
              </a:spcBef>
            </a:pPr>
            <a:r>
              <a:rPr lang="en-US" sz="1050" dirty="0">
                <a:solidFill>
                  <a:srgbClr val="FFFFFF"/>
                </a:solidFill>
                <a:latin typeface="Calibri" panose="020F0502020204030204" pitchFamily="34" charset="0"/>
                <a:cs typeface="Calibri" panose="020F0502020204030204" pitchFamily="34" charset="0"/>
              </a:rPr>
              <a:t>Palliative RT </a:t>
            </a:r>
          </a:p>
          <a:p>
            <a:pPr marL="115888" indent="-115888"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Reduce bleeding/pain from pelvic disease or metastases</a:t>
            </a:r>
          </a:p>
        </p:txBody>
      </p:sp>
      <p:cxnSp>
        <p:nvCxnSpPr>
          <p:cNvPr id="33" name="Connector: Elbow 32">
            <a:extLst>
              <a:ext uri="{FF2B5EF4-FFF2-40B4-BE49-F238E27FC236}">
                <a16:creationId xmlns:a16="http://schemas.microsoft.com/office/drawing/2014/main" id="{58A5BBB9-AA4E-3A37-CDB1-464F0C2A723B}"/>
              </a:ext>
            </a:extLst>
          </p:cNvPr>
          <p:cNvCxnSpPr>
            <a:cxnSpLocks/>
            <a:stCxn id="31" idx="2"/>
            <a:endCxn id="32" idx="0"/>
          </p:cNvCxnSpPr>
          <p:nvPr/>
        </p:nvCxnSpPr>
        <p:spPr>
          <a:xfrm rot="16200000" flipH="1">
            <a:off x="8666519" y="1919269"/>
            <a:ext cx="224948" cy="1004221"/>
          </a:xfrm>
          <a:prstGeom prst="bentConnector3">
            <a:avLst>
              <a:gd name="adj1" fmla="val 50000"/>
            </a:avLst>
          </a:prstGeom>
          <a:noFill/>
          <a:ln w="28575" cap="flat" cmpd="sng" algn="ctr">
            <a:solidFill>
              <a:schemeClr val="bg1"/>
            </a:solidFill>
            <a:prstDash val="sysDot"/>
            <a:tailEnd type="triangle"/>
          </a:ln>
          <a:effectLst/>
        </p:spPr>
      </p:cxnSp>
      <p:cxnSp>
        <p:nvCxnSpPr>
          <p:cNvPr id="34" name="Connector: Elbow 33">
            <a:extLst>
              <a:ext uri="{FF2B5EF4-FFF2-40B4-BE49-F238E27FC236}">
                <a16:creationId xmlns:a16="http://schemas.microsoft.com/office/drawing/2014/main" id="{C373ED69-BCFE-C312-F379-C307DE3E655D}"/>
              </a:ext>
            </a:extLst>
          </p:cNvPr>
          <p:cNvCxnSpPr>
            <a:cxnSpLocks/>
            <a:stCxn id="31" idx="2"/>
            <a:endCxn id="49" idx="0"/>
          </p:cNvCxnSpPr>
          <p:nvPr/>
        </p:nvCxnSpPr>
        <p:spPr>
          <a:xfrm rot="5400000">
            <a:off x="7968568" y="2225537"/>
            <a:ext cx="224947" cy="391685"/>
          </a:xfrm>
          <a:prstGeom prst="bentConnector3">
            <a:avLst>
              <a:gd name="adj1" fmla="val 50000"/>
            </a:avLst>
          </a:prstGeom>
          <a:noFill/>
          <a:ln w="28575" cap="flat" cmpd="sng" algn="ctr">
            <a:solidFill>
              <a:schemeClr val="bg1"/>
            </a:solidFill>
            <a:prstDash val="sysDot"/>
            <a:tailEnd type="triangle"/>
          </a:ln>
          <a:effectLst/>
        </p:spPr>
      </p:cxnSp>
      <p:cxnSp>
        <p:nvCxnSpPr>
          <p:cNvPr id="35" name="Straight Arrow Connector 34">
            <a:extLst>
              <a:ext uri="{FF2B5EF4-FFF2-40B4-BE49-F238E27FC236}">
                <a16:creationId xmlns:a16="http://schemas.microsoft.com/office/drawing/2014/main" id="{6166606A-036E-F12B-E9C6-368994201074}"/>
              </a:ext>
            </a:extLst>
          </p:cNvPr>
          <p:cNvCxnSpPr>
            <a:cxnSpLocks/>
            <a:endCxn id="50" idx="0"/>
          </p:cNvCxnSpPr>
          <p:nvPr/>
        </p:nvCxnSpPr>
        <p:spPr bwMode="auto">
          <a:xfrm>
            <a:off x="8589402" y="2299866"/>
            <a:ext cx="0" cy="2406622"/>
          </a:xfrm>
          <a:prstGeom prst="straightConnector1">
            <a:avLst/>
          </a:prstGeom>
          <a:noFill/>
          <a:ln w="28575" cap="flat" cmpd="sng" algn="ctr">
            <a:solidFill>
              <a:schemeClr val="bg1"/>
            </a:solidFill>
            <a:prstDash val="sysDot"/>
            <a:tailEnd type="triangle"/>
          </a:ln>
          <a:effectLst/>
        </p:spPr>
      </p:cxnSp>
      <p:cxnSp>
        <p:nvCxnSpPr>
          <p:cNvPr id="36" name="Straight Arrow Connector 35">
            <a:extLst>
              <a:ext uri="{FF2B5EF4-FFF2-40B4-BE49-F238E27FC236}">
                <a16:creationId xmlns:a16="http://schemas.microsoft.com/office/drawing/2014/main" id="{078A9352-4E3B-51CE-F0FC-DA60304EFD03}"/>
              </a:ext>
            </a:extLst>
          </p:cNvPr>
          <p:cNvCxnSpPr>
            <a:cxnSpLocks/>
          </p:cNvCxnSpPr>
          <p:nvPr/>
        </p:nvCxnSpPr>
        <p:spPr bwMode="auto">
          <a:xfrm>
            <a:off x="11562944" y="2252146"/>
            <a:ext cx="0" cy="1773644"/>
          </a:xfrm>
          <a:prstGeom prst="straightConnector1">
            <a:avLst/>
          </a:prstGeom>
          <a:noFill/>
          <a:ln w="28575" cap="flat" cmpd="sng" algn="ctr">
            <a:solidFill>
              <a:srgbClr val="000000"/>
            </a:solidFill>
            <a:prstDash val="sysDot"/>
            <a:round/>
            <a:headEnd type="none" w="med" len="med"/>
            <a:tailEnd type="triangle"/>
          </a:ln>
          <a:effectLst/>
        </p:spPr>
      </p:cxnSp>
      <p:cxnSp>
        <p:nvCxnSpPr>
          <p:cNvPr id="37" name="Straight Arrow Connector 36">
            <a:extLst>
              <a:ext uri="{FF2B5EF4-FFF2-40B4-BE49-F238E27FC236}">
                <a16:creationId xmlns:a16="http://schemas.microsoft.com/office/drawing/2014/main" id="{B3A51CBC-E64F-6F6A-AA58-60EC8EAD9CF3}"/>
              </a:ext>
            </a:extLst>
          </p:cNvPr>
          <p:cNvCxnSpPr>
            <a:cxnSpLocks/>
          </p:cNvCxnSpPr>
          <p:nvPr/>
        </p:nvCxnSpPr>
        <p:spPr bwMode="auto">
          <a:xfrm>
            <a:off x="10446582" y="2169716"/>
            <a:ext cx="992" cy="300637"/>
          </a:xfrm>
          <a:prstGeom prst="straightConnector1">
            <a:avLst/>
          </a:prstGeom>
          <a:noFill/>
          <a:ln w="28575" cap="flat" cmpd="sng" algn="ctr">
            <a:solidFill>
              <a:srgbClr val="000000"/>
            </a:solidFill>
            <a:prstDash val="sysDot"/>
            <a:round/>
            <a:headEnd type="none" w="med" len="med"/>
            <a:tailEnd type="triangle"/>
          </a:ln>
          <a:effectLst/>
        </p:spPr>
      </p:cxnSp>
      <p:sp>
        <p:nvSpPr>
          <p:cNvPr id="38" name="Rectangle: Rounded Corners 37">
            <a:extLst>
              <a:ext uri="{FF2B5EF4-FFF2-40B4-BE49-F238E27FC236}">
                <a16:creationId xmlns:a16="http://schemas.microsoft.com/office/drawing/2014/main" id="{B36CA24E-ECFF-A44C-3D00-D946A04C12FA}"/>
              </a:ext>
            </a:extLst>
          </p:cNvPr>
          <p:cNvSpPr/>
          <p:nvPr/>
        </p:nvSpPr>
        <p:spPr>
          <a:xfrm>
            <a:off x="9934365" y="1714510"/>
            <a:ext cx="2028159" cy="601136"/>
          </a:xfrm>
          <a:prstGeom prst="roundRect">
            <a:avLst>
              <a:gd name="adj" fmla="val 0"/>
            </a:avLst>
          </a:prstGeom>
          <a:solidFill>
            <a:schemeClr val="bg2"/>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Systemic Recurrence</a:t>
            </a:r>
            <a:r>
              <a:rPr kumimoji="0" lang="en-US" sz="1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1,2</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 name="Rectangle: Rounded Corners 38">
            <a:extLst>
              <a:ext uri="{FF2B5EF4-FFF2-40B4-BE49-F238E27FC236}">
                <a16:creationId xmlns:a16="http://schemas.microsoft.com/office/drawing/2014/main" id="{B2EE3124-9D9D-BF45-1527-C5AA456F2261}"/>
              </a:ext>
            </a:extLst>
          </p:cNvPr>
          <p:cNvSpPr/>
          <p:nvPr/>
        </p:nvSpPr>
        <p:spPr>
          <a:xfrm>
            <a:off x="9934365" y="2462331"/>
            <a:ext cx="2028159" cy="1445187"/>
          </a:xfrm>
          <a:prstGeom prst="roundRect">
            <a:avLst>
              <a:gd name="adj" fmla="val 0"/>
            </a:avLst>
          </a:prstGeom>
          <a:solidFill>
            <a:schemeClr val="accent4">
              <a:lumMod val="75000"/>
            </a:scheme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0"/>
              </a:spcBef>
            </a:pPr>
            <a:r>
              <a:rPr lang="en-US" sz="1050" dirty="0">
                <a:solidFill>
                  <a:srgbClr val="FFFFFF"/>
                </a:solidFill>
                <a:latin typeface="Calibri" panose="020F0502020204030204" pitchFamily="34" charset="0"/>
                <a:cs typeface="Calibri" panose="020F0502020204030204" pitchFamily="34" charset="0"/>
              </a:rPr>
              <a:t>Hormonal therapy</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Progestogens</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Aromatase inhibitor (letrozole ± everolimus, fulvestrant)</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Estrogen modulators (tamoxifen)</a:t>
            </a:r>
          </a:p>
          <a:p>
            <a:pPr marL="0" lvl="1" defTabSz="685800">
              <a:spcBef>
                <a:spcPts val="0"/>
              </a:spcBef>
            </a:pPr>
            <a:r>
              <a:rPr lang="en-US" sz="1050" b="0" dirty="0">
                <a:solidFill>
                  <a:srgbClr val="FFFFFF"/>
                </a:solidFill>
                <a:latin typeface="Calibri" panose="020F0502020204030204" pitchFamily="34" charset="0"/>
                <a:cs typeface="Calibri" panose="020F0502020204030204" pitchFamily="34" charset="0"/>
              </a:rPr>
              <a:t>Other: IO + SoC chemotherapy</a:t>
            </a:r>
          </a:p>
          <a:p>
            <a:pPr marL="171450" lvl="1"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pembrolizumab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a:p>
            <a:pPr marL="171450" lvl="1"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dostarlimab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p:txBody>
      </p:sp>
      <p:sp>
        <p:nvSpPr>
          <p:cNvPr id="40" name="Rectangle: Rounded Corners 39">
            <a:extLst>
              <a:ext uri="{FF2B5EF4-FFF2-40B4-BE49-F238E27FC236}">
                <a16:creationId xmlns:a16="http://schemas.microsoft.com/office/drawing/2014/main" id="{5692F2BE-D7F5-67C5-E389-27776652BE68}"/>
              </a:ext>
            </a:extLst>
          </p:cNvPr>
          <p:cNvSpPr/>
          <p:nvPr/>
        </p:nvSpPr>
        <p:spPr>
          <a:xfrm>
            <a:off x="9934366" y="4004900"/>
            <a:ext cx="2028158" cy="2092881"/>
          </a:xfrm>
          <a:prstGeom prst="roundRect">
            <a:avLst>
              <a:gd name="adj" fmla="val 0"/>
            </a:avLst>
          </a:prstGeom>
          <a:solidFill>
            <a:schemeClr val="accent4">
              <a:lumMod val="75000"/>
            </a:schemeClr>
          </a:solidFill>
          <a:ln w="13970" cap="flat" cmpd="sng" algn="ctr">
            <a:noFill/>
            <a:prstDash val="solid"/>
          </a:ln>
          <a:effectLst/>
        </p:spPr>
        <p:txBody>
          <a:bodyPr lIns="0" rIns="0" rtlCol="0" anchor="t">
            <a:spAutoFit/>
          </a:bodyP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58738" defTabSz="685800">
              <a:spcBef>
                <a:spcPts val="600"/>
              </a:spcBef>
            </a:pPr>
            <a:r>
              <a:rPr lang="en-US" sz="1000" dirty="0">
                <a:solidFill>
                  <a:srgbClr val="FFFFFF"/>
                </a:solidFill>
                <a:latin typeface="Calibri" panose="020F0502020204030204" pitchFamily="34" charset="0"/>
                <a:cs typeface="Calibri" panose="020F0502020204030204" pitchFamily="34" charset="0"/>
              </a:rPr>
              <a:t>Other systemic treatments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Platinum tx rechallenge</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Doxorubicin + paclitaxel  </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Anti</a:t>
            </a:r>
            <a:r>
              <a:rPr lang="en-US" sz="1000" b="0" dirty="0">
                <a:solidFill>
                  <a:srgbClr val="FFFFFF"/>
                </a:solidFill>
                <a:latin typeface="Calibri" panose="020F0502020204030204" pitchFamily="34" charset="0"/>
                <a:cs typeface="Calibri" panose="020F0502020204030204" pitchFamily="34" charset="0"/>
                <a:sym typeface="Symbol" panose="05050102010706020507" pitchFamily="18" charset="2"/>
              </a:rPr>
              <a:t></a:t>
            </a:r>
            <a:r>
              <a:rPr lang="en-US" sz="1000" b="0" dirty="0">
                <a:solidFill>
                  <a:srgbClr val="FFFFFF"/>
                </a:solidFill>
                <a:latin typeface="Calibri" panose="020F0502020204030204" pitchFamily="34" charset="0"/>
                <a:cs typeface="Calibri" panose="020F0502020204030204" pitchFamily="34" charset="0"/>
              </a:rPr>
              <a:t>PD-1 mAb: pembrolizumab </a:t>
            </a:r>
            <a:br>
              <a:rPr lang="en-US" sz="1000" b="0" dirty="0">
                <a:solidFill>
                  <a:srgbClr val="FFFFFF"/>
                </a:solidFill>
                <a:latin typeface="Calibri" panose="020F0502020204030204" pitchFamily="34" charset="0"/>
                <a:cs typeface="Calibri" panose="020F0502020204030204" pitchFamily="34" charset="0"/>
              </a:rPr>
            </a:br>
            <a:r>
              <a:rPr lang="en-US" sz="1000" b="0" dirty="0">
                <a:solidFill>
                  <a:srgbClr val="FFFFFF"/>
                </a:solidFill>
                <a:latin typeface="Calibri" panose="020F0502020204030204" pitchFamily="34" charset="0"/>
                <a:cs typeface="Calibri" panose="020F0502020204030204" pitchFamily="34" charset="0"/>
              </a:rPr>
              <a:t>in MSI-high/dMMR tumors or dostarlimab in dMMR tumors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Lenvatinib + pembrolizumab in MSI-stable/pMMR tumors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Paclitaxel + carboplatin + trastuzumab</a:t>
            </a:r>
            <a:r>
              <a:rPr lang="en-US" sz="1000" b="0" baseline="30000" dirty="0">
                <a:solidFill>
                  <a:srgbClr val="FFFFFF"/>
                </a:solidFill>
                <a:latin typeface="Calibri" panose="020F0502020204030204" pitchFamily="34" charset="0"/>
                <a:cs typeface="Calibri" panose="020F0502020204030204" pitchFamily="34" charset="0"/>
              </a:rPr>
              <a:t>4,5</a:t>
            </a:r>
            <a:endParaRPr lang="en-US" sz="1000" b="0" dirty="0">
              <a:solidFill>
                <a:srgbClr val="FFFFFF"/>
              </a:solidFill>
              <a:latin typeface="Calibri" panose="020F0502020204030204" pitchFamily="34" charset="0"/>
              <a:cs typeface="Calibri" panose="020F0502020204030204" pitchFamily="34" charset="0"/>
            </a:endParaRP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Lenvatinib</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Bevacizumab</a:t>
            </a:r>
            <a:r>
              <a:rPr lang="en-US" sz="1000" b="0" baseline="30000" dirty="0">
                <a:solidFill>
                  <a:srgbClr val="FFFFFF"/>
                </a:solidFill>
                <a:latin typeface="Calibri" panose="020F0502020204030204" pitchFamily="34" charset="0"/>
                <a:cs typeface="Calibri" panose="020F0502020204030204" pitchFamily="34" charset="0"/>
              </a:rPr>
              <a:t>5</a:t>
            </a:r>
            <a:endParaRPr lang="en-US" sz="1000" b="0" dirty="0">
              <a:solidFill>
                <a:srgbClr val="FFFFFF"/>
              </a:solidFill>
              <a:latin typeface="Calibri" panose="020F0502020204030204" pitchFamily="34" charset="0"/>
              <a:cs typeface="Calibri" panose="020F0502020204030204" pitchFamily="34" charset="0"/>
            </a:endParaRP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Temsirolimus</a:t>
            </a:r>
            <a:r>
              <a:rPr lang="en-US" sz="1000" b="0" baseline="30000" dirty="0">
                <a:solidFill>
                  <a:srgbClr val="FFFFFF"/>
                </a:solidFill>
                <a:latin typeface="Calibri" panose="020F0502020204030204" pitchFamily="34" charset="0"/>
                <a:cs typeface="Calibri" panose="020F0502020204030204" pitchFamily="34" charset="0"/>
              </a:rPr>
              <a:t>5</a:t>
            </a:r>
            <a:endParaRPr lang="en-US" sz="1000" b="0" dirty="0">
              <a:solidFill>
                <a:srgbClr val="FFFFFF"/>
              </a:solidFill>
              <a:latin typeface="Calibri" panose="020F0502020204030204" pitchFamily="34" charset="0"/>
              <a:cs typeface="Calibri" panose="020F0502020204030204" pitchFamily="34" charset="0"/>
            </a:endParaRPr>
          </a:p>
        </p:txBody>
      </p:sp>
      <p:sp>
        <p:nvSpPr>
          <p:cNvPr id="41" name="Rectangle: Rounded Corners 40">
            <a:extLst>
              <a:ext uri="{FF2B5EF4-FFF2-40B4-BE49-F238E27FC236}">
                <a16:creationId xmlns:a16="http://schemas.microsoft.com/office/drawing/2014/main" id="{C3EB338A-0073-4F76-E2E5-015FCA7D27C6}"/>
              </a:ext>
            </a:extLst>
          </p:cNvPr>
          <p:cNvSpPr/>
          <p:nvPr/>
        </p:nvSpPr>
        <p:spPr>
          <a:xfrm>
            <a:off x="9238515" y="1509661"/>
            <a:ext cx="643717" cy="360231"/>
          </a:xfrm>
          <a:prstGeom prst="roundRect">
            <a:avLst/>
          </a:prstGeom>
          <a:solidFill>
            <a:srgbClr val="E1471D"/>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1L</a:t>
            </a:r>
          </a:p>
        </p:txBody>
      </p:sp>
      <p:sp>
        <p:nvSpPr>
          <p:cNvPr id="42" name="Rectangle: Rounded Corners 41">
            <a:extLst>
              <a:ext uri="{FF2B5EF4-FFF2-40B4-BE49-F238E27FC236}">
                <a16:creationId xmlns:a16="http://schemas.microsoft.com/office/drawing/2014/main" id="{AC245130-446B-BEDF-5A8C-DBD6D9BA94BD}"/>
              </a:ext>
            </a:extLst>
          </p:cNvPr>
          <p:cNvSpPr/>
          <p:nvPr/>
        </p:nvSpPr>
        <p:spPr>
          <a:xfrm>
            <a:off x="9292033" y="4025790"/>
            <a:ext cx="619940" cy="301583"/>
          </a:xfrm>
          <a:prstGeom prst="roundRect">
            <a:avLst>
              <a:gd name="adj" fmla="val 24200"/>
            </a:avLst>
          </a:prstGeom>
          <a:solidFill>
            <a:srgbClr val="E1471D"/>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2L+</a:t>
            </a:r>
          </a:p>
        </p:txBody>
      </p:sp>
      <p:sp>
        <p:nvSpPr>
          <p:cNvPr id="44" name="Rectangle: Rounded Corners 43">
            <a:extLst>
              <a:ext uri="{FF2B5EF4-FFF2-40B4-BE49-F238E27FC236}">
                <a16:creationId xmlns:a16="http://schemas.microsoft.com/office/drawing/2014/main" id="{7D7ED942-957B-16D8-52D7-00DFD90AADC9}"/>
              </a:ext>
            </a:extLst>
          </p:cNvPr>
          <p:cNvSpPr/>
          <p:nvPr/>
        </p:nvSpPr>
        <p:spPr>
          <a:xfrm>
            <a:off x="3421767" y="3305328"/>
            <a:ext cx="1564749" cy="1305962"/>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Surgery, platinum-based chemotherapy*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Frail/comorbidities: external RT and/or vaginal brachytherapy  recommended</a:t>
            </a:r>
          </a:p>
        </p:txBody>
      </p:sp>
      <p:cxnSp>
        <p:nvCxnSpPr>
          <p:cNvPr id="45" name="Straight Arrow Connector 44">
            <a:extLst>
              <a:ext uri="{FF2B5EF4-FFF2-40B4-BE49-F238E27FC236}">
                <a16:creationId xmlns:a16="http://schemas.microsoft.com/office/drawing/2014/main" id="{32403EEA-8747-DADA-E0D8-950A3FAE7719}"/>
              </a:ext>
            </a:extLst>
          </p:cNvPr>
          <p:cNvCxnSpPr>
            <a:cxnSpLocks/>
            <a:stCxn id="16" idx="2"/>
            <a:endCxn id="44" idx="0"/>
          </p:cNvCxnSpPr>
          <p:nvPr/>
        </p:nvCxnSpPr>
        <p:spPr bwMode="auto">
          <a:xfrm>
            <a:off x="4195687" y="3129653"/>
            <a:ext cx="8455" cy="175675"/>
          </a:xfrm>
          <a:prstGeom prst="straightConnector1">
            <a:avLst/>
          </a:prstGeom>
          <a:noFill/>
          <a:ln w="28575" cap="flat" cmpd="sng" algn="ctr">
            <a:solidFill>
              <a:srgbClr val="000000"/>
            </a:solidFill>
            <a:prstDash val="sysDot"/>
            <a:round/>
            <a:headEnd type="none" w="med" len="med"/>
            <a:tailEnd type="triangle"/>
          </a:ln>
          <a:effectLst/>
        </p:spPr>
      </p:cxnSp>
      <p:sp>
        <p:nvSpPr>
          <p:cNvPr id="46" name="TextBox 45">
            <a:extLst>
              <a:ext uri="{FF2B5EF4-FFF2-40B4-BE49-F238E27FC236}">
                <a16:creationId xmlns:a16="http://schemas.microsoft.com/office/drawing/2014/main" id="{D5184127-4C62-81CE-18C6-4F36A5CABA75}"/>
              </a:ext>
            </a:extLst>
          </p:cNvPr>
          <p:cNvSpPr txBox="1"/>
          <p:nvPr/>
        </p:nvSpPr>
        <p:spPr bwMode="auto">
          <a:xfrm>
            <a:off x="128371" y="4883313"/>
            <a:ext cx="7076667"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000" b="0" dirty="0">
                <a:solidFill>
                  <a:srgbClr val="000000"/>
                </a:solidFill>
                <a:latin typeface="Calibri" panose="020F0502020204030204" pitchFamily="34" charset="0"/>
                <a:cs typeface="Calibri" panose="020F0502020204030204" pitchFamily="34" charset="0"/>
              </a:rPr>
              <a:t>*Paclitaxel, carboplatin, doxorubicin or liposomal doxorubicin, and docetaxel.</a:t>
            </a:r>
            <a:r>
              <a:rPr lang="en-US" sz="1000" b="0" baseline="30000" dirty="0">
                <a:solidFill>
                  <a:srgbClr val="000000"/>
                </a:solidFill>
                <a:latin typeface="Calibri" panose="020F0502020204030204" pitchFamily="34" charset="0"/>
                <a:cs typeface="Calibri" panose="020F0502020204030204" pitchFamily="34" charset="0"/>
              </a:rPr>
              <a:t> †</a:t>
            </a:r>
            <a:r>
              <a:rPr lang="en-US" sz="1000" b="0" dirty="0">
                <a:solidFill>
                  <a:srgbClr val="000000"/>
                </a:solidFill>
                <a:latin typeface="Calibri" panose="020F0502020204030204" pitchFamily="34" charset="0"/>
                <a:cs typeface="Calibri" panose="020F0502020204030204" pitchFamily="34" charset="0"/>
              </a:rPr>
              <a:t>NCCN category 1 (excluding carcinosarcoma): for stage III or IVA with measurable disease or stage IVB with or without measurable disease. </a:t>
            </a:r>
            <a:r>
              <a:rPr lang="en-US" sz="1000" b="0" baseline="30000" dirty="0">
                <a:solidFill>
                  <a:srgbClr val="000000"/>
                </a:solidFill>
                <a:latin typeface="Calibri" panose="020F0502020204030204" pitchFamily="34" charset="0"/>
                <a:cs typeface="Calibri" panose="020F0502020204030204" pitchFamily="34" charset="0"/>
              </a:rPr>
              <a:t>‡</a:t>
            </a:r>
            <a:r>
              <a:rPr lang="en-US" sz="1000" b="0" dirty="0">
                <a:solidFill>
                  <a:srgbClr val="000000"/>
                </a:solidFill>
                <a:latin typeface="Calibri" panose="020F0502020204030204" pitchFamily="34" charset="0"/>
                <a:cs typeface="Calibri" panose="020F0502020204030204" pitchFamily="34" charset="0"/>
              </a:rPr>
              <a:t>NCCN category 1: for stage IIIA, IIIB, or IIIC1 with measurable disease; stage IIIC1 with carcinosarcoma, clear-cell, serous, or mixed histology, regardless of the presence of measurable disease; and stage IIIC2 or stage IV, regardless of presence of measurable disease. </a:t>
            </a:r>
            <a:r>
              <a:rPr lang="en-US" sz="1000" b="0" baseline="30000" dirty="0">
                <a:solidFill>
                  <a:srgbClr val="000000"/>
                </a:solidFill>
                <a:latin typeface="Calibri" panose="020F0502020204030204" pitchFamily="34" charset="0"/>
                <a:cs typeface="Calibri" panose="020F0502020204030204" pitchFamily="34" charset="0"/>
              </a:rPr>
              <a:t>§</a:t>
            </a:r>
            <a:r>
              <a:rPr lang="en-US" sz="1000" b="0" dirty="0">
                <a:solidFill>
                  <a:srgbClr val="000000"/>
                </a:solidFill>
                <a:latin typeface="Calibri" panose="020F0502020204030204" pitchFamily="34" charset="0"/>
                <a:cs typeface="Calibri" panose="020F0502020204030204" pitchFamily="34" charset="0"/>
              </a:rPr>
              <a:t>Not FDA approved for this indication.</a:t>
            </a:r>
          </a:p>
          <a:p>
            <a:pPr eaLnBrk="0" fontAlgn="base" hangingPunct="0">
              <a:spcBef>
                <a:spcPct val="50000"/>
              </a:spcBef>
              <a:spcAft>
                <a:spcPct val="0"/>
              </a:spcAft>
            </a:pPr>
            <a:endParaRPr lang="en-US" sz="1000" b="0" dirty="0">
              <a:solidFill>
                <a:srgbClr val="000000"/>
              </a:solidFill>
              <a:latin typeface="Calibri" panose="020F0502020204030204" pitchFamily="34" charset="0"/>
              <a:cs typeface="Calibri" panose="020F0502020204030204" pitchFamily="34" charset="0"/>
            </a:endParaRPr>
          </a:p>
        </p:txBody>
      </p:sp>
      <p:sp>
        <p:nvSpPr>
          <p:cNvPr id="47" name="Rectangle: Rounded Corners 46">
            <a:extLst>
              <a:ext uri="{FF2B5EF4-FFF2-40B4-BE49-F238E27FC236}">
                <a16:creationId xmlns:a16="http://schemas.microsoft.com/office/drawing/2014/main" id="{9EEFA4C4-2518-BAC6-C060-90323765DCF6}"/>
              </a:ext>
            </a:extLst>
          </p:cNvPr>
          <p:cNvSpPr/>
          <p:nvPr/>
        </p:nvSpPr>
        <p:spPr>
          <a:xfrm>
            <a:off x="5085695" y="3305328"/>
            <a:ext cx="2115548" cy="1586201"/>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Hysterectomy to prevent excessive bleeding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Hormone tx in endometrioid type (progestin, tamoxifen, LHRH agonist, aromatase inhibitors)</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IO + SoC chemotherapy</a:t>
            </a:r>
          </a:p>
          <a:p>
            <a:pPr marL="628650" lvl="2"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pembrolizumab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a:p>
            <a:pPr marL="628650" lvl="2"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dostarlimab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p:txBody>
      </p:sp>
      <p:cxnSp>
        <p:nvCxnSpPr>
          <p:cNvPr id="48" name="Straight Arrow Connector 47">
            <a:extLst>
              <a:ext uri="{FF2B5EF4-FFF2-40B4-BE49-F238E27FC236}">
                <a16:creationId xmlns:a16="http://schemas.microsoft.com/office/drawing/2014/main" id="{C777D047-3518-D529-8AEF-0EFEA084C519}"/>
              </a:ext>
            </a:extLst>
          </p:cNvPr>
          <p:cNvCxnSpPr>
            <a:cxnSpLocks/>
            <a:stCxn id="18" idx="2"/>
            <a:endCxn id="47" idx="0"/>
          </p:cNvCxnSpPr>
          <p:nvPr/>
        </p:nvCxnSpPr>
        <p:spPr bwMode="auto">
          <a:xfrm>
            <a:off x="6143469" y="3129653"/>
            <a:ext cx="0" cy="175675"/>
          </a:xfrm>
          <a:prstGeom prst="straightConnector1">
            <a:avLst/>
          </a:prstGeom>
          <a:noFill/>
          <a:ln w="28575" cap="flat" cmpd="sng" algn="ctr">
            <a:solidFill>
              <a:srgbClr val="000000"/>
            </a:solidFill>
            <a:prstDash val="sysDot"/>
            <a:round/>
            <a:headEnd type="none" w="med" len="med"/>
            <a:tailEnd type="triangle"/>
          </a:ln>
          <a:effectLst/>
        </p:spPr>
      </p:cxnSp>
      <p:sp>
        <p:nvSpPr>
          <p:cNvPr id="49" name="Rectangle: Rounded Corners 48">
            <a:extLst>
              <a:ext uri="{FF2B5EF4-FFF2-40B4-BE49-F238E27FC236}">
                <a16:creationId xmlns:a16="http://schemas.microsoft.com/office/drawing/2014/main" id="{8140D62A-5910-C077-3E3F-782AB57F6D32}"/>
              </a:ext>
            </a:extLst>
          </p:cNvPr>
          <p:cNvSpPr/>
          <p:nvPr/>
        </p:nvSpPr>
        <p:spPr>
          <a:xfrm>
            <a:off x="7290640" y="2533853"/>
            <a:ext cx="1189115" cy="1900779"/>
          </a:xfrm>
          <a:prstGeom prst="roundRect">
            <a:avLst>
              <a:gd name="adj" fmla="val 0"/>
            </a:avLst>
          </a:prstGeom>
          <a:solidFill>
            <a:srgbClr val="4DA1BB">
              <a:lumMod val="75000"/>
            </a:srgbClr>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600"/>
              </a:spcBef>
            </a:pPr>
            <a:r>
              <a:rPr lang="en-US" sz="1050" dirty="0">
                <a:solidFill>
                  <a:srgbClr val="FFFFFF"/>
                </a:solidFill>
                <a:latin typeface="Calibri" panose="020F0502020204030204" pitchFamily="34" charset="0"/>
                <a:cs typeface="Calibri" panose="020F0502020204030204" pitchFamily="34" charset="0"/>
              </a:rPr>
              <a:t>Surgery or RT</a:t>
            </a:r>
          </a:p>
          <a:p>
            <a:pPr marL="115888" indent="-114300"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Surgical removal of isolated or locoregional recurrence</a:t>
            </a:r>
          </a:p>
          <a:p>
            <a:pPr marL="115888" indent="-114300"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Surgery only if macroscopic disease removal can be achieved</a:t>
            </a:r>
          </a:p>
        </p:txBody>
      </p:sp>
      <p:sp>
        <p:nvSpPr>
          <p:cNvPr id="50" name="Rectangle: Rounded Corners 49">
            <a:extLst>
              <a:ext uri="{FF2B5EF4-FFF2-40B4-BE49-F238E27FC236}">
                <a16:creationId xmlns:a16="http://schemas.microsoft.com/office/drawing/2014/main" id="{B014CA25-4227-D7C4-A256-765D14B9B525}"/>
              </a:ext>
            </a:extLst>
          </p:cNvPr>
          <p:cNvSpPr/>
          <p:nvPr/>
        </p:nvSpPr>
        <p:spPr>
          <a:xfrm>
            <a:off x="7323222" y="4706488"/>
            <a:ext cx="2532360" cy="837083"/>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EBRT ± chemotherapy + brachytherapy </a:t>
            </a:r>
          </a:p>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Systemic tx can be considered before/after RT</a:t>
            </a:r>
          </a:p>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Oligometastatic: radical local tx</a:t>
            </a:r>
          </a:p>
        </p:txBody>
      </p:sp>
      <p:sp>
        <p:nvSpPr>
          <p:cNvPr id="3" name="Text Box 15">
            <a:extLst>
              <a:ext uri="{FF2B5EF4-FFF2-40B4-BE49-F238E27FC236}">
                <a16:creationId xmlns:a16="http://schemas.microsoft.com/office/drawing/2014/main" id="{44014B85-0BD5-CCFB-ADDA-A5E3C5A5E544}"/>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cancer.org/cancer/endometrial-cancer/treating/by-stage.html. 2. Concin. Int J Gynecol Cancer. 2021;31:12.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Miller. JCO. 2020;38:3841. 4. Fader. Clin Cancer Res. 2020;26:3928.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5. NCCN. Clinical practice guidelines in oncology: uterine cancer. v.1.2024. nccn.org.</a:t>
            </a:r>
            <a:endParaRPr lang="en-US" altLang="en-US" sz="1200" b="0" dirty="0">
              <a:solidFill>
                <a:schemeClr val="bg2"/>
              </a:solidFill>
              <a:latin typeface="Calibri" panose="020F0502020204030204" pitchFamily="34" charset="0"/>
              <a:cs typeface="+mn-cs"/>
            </a:endParaRPr>
          </a:p>
        </p:txBody>
      </p:sp>
      <p:sp>
        <p:nvSpPr>
          <p:cNvPr id="4" name="Rectangle 3">
            <a:extLst>
              <a:ext uri="{FF2B5EF4-FFF2-40B4-BE49-F238E27FC236}">
                <a16:creationId xmlns:a16="http://schemas.microsoft.com/office/drawing/2014/main" id="{9EAADACF-DC29-7C56-08C7-FDC14AB7AA19}"/>
              </a:ext>
            </a:extLst>
          </p:cNvPr>
          <p:cNvSpPr/>
          <p:nvPr/>
        </p:nvSpPr>
        <p:spPr bwMode="auto">
          <a:xfrm>
            <a:off x="5088979" y="4257707"/>
            <a:ext cx="2112264" cy="58744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89338BFC-BD30-2C64-C1BF-6FBB7171D06F}"/>
              </a:ext>
            </a:extLst>
          </p:cNvPr>
          <p:cNvSpPr/>
          <p:nvPr/>
        </p:nvSpPr>
        <p:spPr bwMode="auto">
          <a:xfrm>
            <a:off x="9934365" y="3429000"/>
            <a:ext cx="2029968" cy="478518"/>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7EA45B99-3B0F-ACF9-8F30-0B7F577A3530}"/>
              </a:ext>
            </a:extLst>
          </p:cNvPr>
          <p:cNvSpPr/>
          <p:nvPr/>
        </p:nvSpPr>
        <p:spPr bwMode="auto">
          <a:xfrm>
            <a:off x="9932556" y="4512658"/>
            <a:ext cx="2029968" cy="44078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A9E7B909-2767-C8EA-0FC9-ADC8A25999C9}"/>
              </a:ext>
            </a:extLst>
          </p:cNvPr>
          <p:cNvSpPr/>
          <p:nvPr/>
        </p:nvSpPr>
        <p:spPr bwMode="auto">
          <a:xfrm>
            <a:off x="9932556" y="4984437"/>
            <a:ext cx="2029968" cy="29241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293770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4A168-807F-EC99-35F8-D893F433E7C4}"/>
              </a:ext>
            </a:extLst>
          </p:cNvPr>
          <p:cNvSpPr>
            <a:spLocks noGrp="1"/>
          </p:cNvSpPr>
          <p:nvPr>
            <p:ph type="title"/>
          </p:nvPr>
        </p:nvSpPr>
        <p:spPr/>
        <p:txBody>
          <a:bodyPr/>
          <a:lstStyle/>
          <a:p>
            <a:r>
              <a:rPr lang="en-US" dirty="0"/>
              <a:t>Novel Immunotherapy Approaches Under Investigation in Endometrial Cancer</a:t>
            </a:r>
          </a:p>
        </p:txBody>
      </p:sp>
    </p:spTree>
    <p:extLst>
      <p:ext uri="{BB962C8B-B14F-4D97-AF65-F5344CB8AC3E}">
        <p14:creationId xmlns:p14="http://schemas.microsoft.com/office/powerpoint/2010/main" val="402381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250B-AAF5-F223-375A-5E241DDBB60E}"/>
              </a:ext>
            </a:extLst>
          </p:cNvPr>
          <p:cNvSpPr>
            <a:spLocks noGrp="1"/>
          </p:cNvSpPr>
          <p:nvPr>
            <p:ph type="title"/>
          </p:nvPr>
        </p:nvSpPr>
        <p:spPr/>
        <p:txBody>
          <a:bodyPr/>
          <a:lstStyle/>
          <a:p>
            <a:r>
              <a:rPr lang="en-US" dirty="0"/>
              <a:t>Rationale for Combining ICIs and PARP Inhibition</a:t>
            </a:r>
          </a:p>
        </p:txBody>
      </p:sp>
      <p:sp>
        <p:nvSpPr>
          <p:cNvPr id="8" name="Content Placeholder 7">
            <a:extLst>
              <a:ext uri="{FF2B5EF4-FFF2-40B4-BE49-F238E27FC236}">
                <a16:creationId xmlns:a16="http://schemas.microsoft.com/office/drawing/2014/main" id="{605ECA81-5457-D6CA-789B-84C012C83901}"/>
              </a:ext>
            </a:extLst>
          </p:cNvPr>
          <p:cNvSpPr>
            <a:spLocks noGrp="1"/>
          </p:cNvSpPr>
          <p:nvPr>
            <p:ph sz="half" idx="2"/>
          </p:nvPr>
        </p:nvSpPr>
        <p:spPr>
          <a:xfrm>
            <a:off x="8727377" y="1349364"/>
            <a:ext cx="2830131" cy="4679462"/>
          </a:xfrm>
        </p:spPr>
        <p:txBody>
          <a:bodyPr/>
          <a:lstStyle/>
          <a:p>
            <a:r>
              <a:rPr lang="en-US" sz="2000" dirty="0">
                <a:latin typeface="+mn-lt"/>
              </a:rPr>
              <a:t>DNA damage caused by PARP inhibition in presence of </a:t>
            </a:r>
            <a:r>
              <a:rPr lang="en-US" sz="2000" i="1" dirty="0">
                <a:latin typeface="+mn-lt"/>
              </a:rPr>
              <a:t>BRCA</a:t>
            </a:r>
            <a:r>
              <a:rPr lang="en-US" sz="2000" dirty="0">
                <a:latin typeface="+mn-lt"/>
              </a:rPr>
              <a:t>m leads to expression of more immunogenic tumor antigens</a:t>
            </a:r>
            <a:r>
              <a:rPr lang="en-US" sz="2000" baseline="30000" dirty="0">
                <a:latin typeface="+mn-lt"/>
              </a:rPr>
              <a:t>1</a:t>
            </a:r>
          </a:p>
          <a:p>
            <a:r>
              <a:rPr lang="en-US" sz="2000" dirty="0">
                <a:latin typeface="+mn-lt"/>
              </a:rPr>
              <a:t>PARP inhibition upregulates type I interferon pathway and PD-1 expression</a:t>
            </a:r>
            <a:r>
              <a:rPr lang="en-US" sz="2000" baseline="30000" dirty="0">
                <a:latin typeface="+mn-lt"/>
              </a:rPr>
              <a:t>1</a:t>
            </a:r>
          </a:p>
          <a:p>
            <a:r>
              <a:rPr lang="en-US" sz="2000" dirty="0">
                <a:latin typeface="+mn-lt"/>
              </a:rPr>
              <a:t>Preclinical data indicate that PARP inhibition and immune checkpoint inhibition act synergistically</a:t>
            </a:r>
            <a:r>
              <a:rPr lang="en-US" sz="2000" baseline="30000" dirty="0">
                <a:latin typeface="+mn-lt"/>
              </a:rPr>
              <a:t>2</a:t>
            </a:r>
            <a:endParaRPr lang="en-US" sz="2000" dirty="0">
              <a:latin typeface="+mn-lt"/>
            </a:endParaRPr>
          </a:p>
        </p:txBody>
      </p:sp>
      <p:sp>
        <p:nvSpPr>
          <p:cNvPr id="4" name="Text Box 15">
            <a:extLst>
              <a:ext uri="{FF2B5EF4-FFF2-40B4-BE49-F238E27FC236}">
                <a16:creationId xmlns:a16="http://schemas.microsoft.com/office/drawing/2014/main" id="{361B7139-286B-128C-BA3A-2ED6DB97654F}"/>
              </a:ext>
            </a:extLst>
          </p:cNvPr>
          <p:cNvSpPr txBox="1">
            <a:spLocks noChangeArrowheads="1"/>
          </p:cNvSpPr>
          <p:nvPr/>
        </p:nvSpPr>
        <p:spPr bwMode="auto">
          <a:xfrm>
            <a:off x="412750" y="6388915"/>
            <a:ext cx="836325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Vikas. Front Oncol. 2020;10:570.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https://creativecommons.org/licenses/by/4.0/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spc="-10" dirty="0">
                <a:solidFill>
                  <a:schemeClr val="bg2"/>
                </a:solidFill>
                <a:latin typeface="Calibri" panose="020F0502020204030204" pitchFamily="34" charset="0"/>
                <a:cs typeface="+mn-cs"/>
              </a:rPr>
              <a:t>2. Bhamidipati. Br J Cancer. 2023;129:904.</a:t>
            </a:r>
            <a:endParaRPr lang="en-US" sz="1000" dirty="0"/>
          </a:p>
        </p:txBody>
      </p:sp>
      <p:grpSp>
        <p:nvGrpSpPr>
          <p:cNvPr id="7" name="Group 6">
            <a:extLst>
              <a:ext uri="{FF2B5EF4-FFF2-40B4-BE49-F238E27FC236}">
                <a16:creationId xmlns:a16="http://schemas.microsoft.com/office/drawing/2014/main" id="{8E9F2DFB-783C-651C-A2C6-D20CD644BD7F}"/>
              </a:ext>
            </a:extLst>
          </p:cNvPr>
          <p:cNvGrpSpPr/>
          <p:nvPr/>
        </p:nvGrpSpPr>
        <p:grpSpPr>
          <a:xfrm>
            <a:off x="601820" y="1934288"/>
            <a:ext cx="7950022" cy="3732990"/>
            <a:chOff x="1139952" y="1509437"/>
            <a:chExt cx="9912096" cy="4654296"/>
          </a:xfrm>
        </p:grpSpPr>
        <p:pic>
          <p:nvPicPr>
            <p:cNvPr id="1026" name="Picture 2">
              <a:extLst>
                <a:ext uri="{FF2B5EF4-FFF2-40B4-BE49-F238E27FC236}">
                  <a16:creationId xmlns:a16="http://schemas.microsoft.com/office/drawing/2014/main" id="{6B266FCC-6A9C-6995-87CE-8AF480F515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9952" y="1509437"/>
              <a:ext cx="9912096" cy="465429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B700F3F-FAD9-3444-D57F-F90CBA8E2E78}"/>
                </a:ext>
              </a:extLst>
            </p:cNvPr>
            <p:cNvSpPr/>
            <p:nvPr/>
          </p:nvSpPr>
          <p:spPr bwMode="auto">
            <a:xfrm>
              <a:off x="1264920" y="1615440"/>
              <a:ext cx="152400" cy="175260"/>
            </a:xfrm>
            <a:prstGeom prst="rect">
              <a:avLst/>
            </a:prstGeom>
            <a:solidFill>
              <a:srgbClr val="FDF5A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D57AF6B5-4EEB-A0EF-3A19-FF55666B143B}"/>
                </a:ext>
              </a:extLst>
            </p:cNvPr>
            <p:cNvSpPr/>
            <p:nvPr/>
          </p:nvSpPr>
          <p:spPr bwMode="auto">
            <a:xfrm>
              <a:off x="5074920" y="1615440"/>
              <a:ext cx="152400" cy="175260"/>
            </a:xfrm>
            <a:prstGeom prst="rect">
              <a:avLst/>
            </a:prstGeom>
            <a:solidFill>
              <a:srgbClr val="FEF6AE"/>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 name="TextBox 8">
            <a:extLst>
              <a:ext uri="{FF2B5EF4-FFF2-40B4-BE49-F238E27FC236}">
                <a16:creationId xmlns:a16="http://schemas.microsoft.com/office/drawing/2014/main" id="{4E37B716-B6BD-6C30-4B32-46490D1BE72C}"/>
              </a:ext>
            </a:extLst>
          </p:cNvPr>
          <p:cNvSpPr txBox="1"/>
          <p:nvPr/>
        </p:nvSpPr>
        <p:spPr bwMode="auto">
          <a:xfrm>
            <a:off x="1226928" y="1510730"/>
            <a:ext cx="6699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Potential Mechanisms Behind Synergistic Activity of PARPi and ICI</a:t>
            </a:r>
            <a:r>
              <a:rPr lang="en-US" baseline="30000" dirty="0">
                <a:solidFill>
                  <a:schemeClr val="bg1"/>
                </a:solidFill>
                <a:latin typeface="Calibri" panose="020F0502020204030204" pitchFamily="34" charset="0"/>
              </a:rPr>
              <a:t>1</a:t>
            </a:r>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25428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CD7E-316D-AE21-F7C8-06EF295A0602}"/>
              </a:ext>
            </a:extLst>
          </p:cNvPr>
          <p:cNvSpPr>
            <a:spLocks noGrp="1"/>
          </p:cNvSpPr>
          <p:nvPr>
            <p:ph type="title"/>
          </p:nvPr>
        </p:nvSpPr>
        <p:spPr/>
        <p:txBody>
          <a:bodyPr/>
          <a:lstStyle/>
          <a:p>
            <a:r>
              <a:rPr lang="en-US" dirty="0"/>
              <a:t>Rationale for Combining ICIs and Anti-VEGF Agents</a:t>
            </a:r>
          </a:p>
        </p:txBody>
      </p:sp>
      <p:pic>
        <p:nvPicPr>
          <p:cNvPr id="2052" name="Picture 4">
            <a:extLst>
              <a:ext uri="{FF2B5EF4-FFF2-40B4-BE49-F238E27FC236}">
                <a16:creationId xmlns:a16="http://schemas.microsoft.com/office/drawing/2014/main" id="{EF54B46B-7FA5-68CD-3995-8EB18EF8362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868493" y="1512888"/>
            <a:ext cx="6350239" cy="4651375"/>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5">
            <a:extLst>
              <a:ext uri="{FF2B5EF4-FFF2-40B4-BE49-F238E27FC236}">
                <a16:creationId xmlns:a16="http://schemas.microsoft.com/office/drawing/2014/main" id="{B7D42099-A570-75E1-680A-9F82F4DE049C}"/>
              </a:ext>
            </a:extLst>
          </p:cNvPr>
          <p:cNvSpPr txBox="1">
            <a:spLocks noChangeArrowheads="1"/>
          </p:cNvSpPr>
          <p:nvPr/>
        </p:nvSpPr>
        <p:spPr bwMode="auto">
          <a:xfrm>
            <a:off x="411480" y="6389538"/>
            <a:ext cx="81446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Song. Front Immunol. 2020;11:1956.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https://creativecommons.org/licenses/by/4.0/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Tree>
    <p:extLst>
      <p:ext uri="{BB962C8B-B14F-4D97-AF65-F5344CB8AC3E}">
        <p14:creationId xmlns:p14="http://schemas.microsoft.com/office/powerpoint/2010/main" val="4061919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a:xfrm>
            <a:off x="609759" y="238127"/>
            <a:ext cx="10979986" cy="1103313"/>
          </a:xfrm>
        </p:spPr>
        <p:txBody>
          <a:bodyPr/>
          <a:lstStyle/>
          <a:p>
            <a:r>
              <a:rPr lang="en-US" dirty="0"/>
              <a:t>ICIs + PARP and/or VEGF Inhibitors: Select Ongoing Trials</a:t>
            </a:r>
          </a:p>
        </p:txBody>
      </p:sp>
      <p:graphicFrame>
        <p:nvGraphicFramePr>
          <p:cNvPr id="4" name="Table 3">
            <a:extLst>
              <a:ext uri="{FF2B5EF4-FFF2-40B4-BE49-F238E27FC236}">
                <a16:creationId xmlns:a16="http://schemas.microsoft.com/office/drawing/2014/main" id="{90852338-D155-6E15-0449-26594BEE1A39}"/>
              </a:ext>
            </a:extLst>
          </p:cNvPr>
          <p:cNvGraphicFramePr>
            <a:graphicFrameLocks noGrp="1"/>
          </p:cNvGraphicFramePr>
          <p:nvPr>
            <p:extLst>
              <p:ext uri="{D42A27DB-BD31-4B8C-83A1-F6EECF244321}">
                <p14:modId xmlns:p14="http://schemas.microsoft.com/office/powerpoint/2010/main" val="2971184635"/>
              </p:ext>
            </p:extLst>
          </p:nvPr>
        </p:nvGraphicFramePr>
        <p:xfrm>
          <a:off x="727076" y="1604963"/>
          <a:ext cx="10735056" cy="4619058"/>
        </p:xfrm>
        <a:graphic>
          <a:graphicData uri="http://schemas.openxmlformats.org/drawingml/2006/table">
            <a:tbl>
              <a:tblPr firstRow="1" bandRow="1">
                <a:tableStyleId>{5C22544A-7EE6-4342-B048-85BDC9FD1C3A}</a:tableStyleId>
              </a:tblPr>
              <a:tblGrid>
                <a:gridCol w="2026284">
                  <a:extLst>
                    <a:ext uri="{9D8B030D-6E8A-4147-A177-3AD203B41FA5}">
                      <a16:colId xmlns:a16="http://schemas.microsoft.com/office/drawing/2014/main" val="20000"/>
                    </a:ext>
                  </a:extLst>
                </a:gridCol>
                <a:gridCol w="1325480">
                  <a:extLst>
                    <a:ext uri="{9D8B030D-6E8A-4147-A177-3AD203B41FA5}">
                      <a16:colId xmlns:a16="http://schemas.microsoft.com/office/drawing/2014/main" val="20001"/>
                    </a:ext>
                  </a:extLst>
                </a:gridCol>
                <a:gridCol w="4188860">
                  <a:extLst>
                    <a:ext uri="{9D8B030D-6E8A-4147-A177-3AD203B41FA5}">
                      <a16:colId xmlns:a16="http://schemas.microsoft.com/office/drawing/2014/main" val="1216774763"/>
                    </a:ext>
                  </a:extLst>
                </a:gridCol>
                <a:gridCol w="526979">
                  <a:extLst>
                    <a:ext uri="{9D8B030D-6E8A-4147-A177-3AD203B41FA5}">
                      <a16:colId xmlns:a16="http://schemas.microsoft.com/office/drawing/2014/main" val="1603609942"/>
                    </a:ext>
                  </a:extLst>
                </a:gridCol>
                <a:gridCol w="1327221">
                  <a:extLst>
                    <a:ext uri="{9D8B030D-6E8A-4147-A177-3AD203B41FA5}">
                      <a16:colId xmlns:a16="http://schemas.microsoft.com/office/drawing/2014/main" val="255152719"/>
                    </a:ext>
                  </a:extLst>
                </a:gridCol>
                <a:gridCol w="1340232">
                  <a:extLst>
                    <a:ext uri="{9D8B030D-6E8A-4147-A177-3AD203B41FA5}">
                      <a16:colId xmlns:a16="http://schemas.microsoft.com/office/drawing/2014/main" val="2905282071"/>
                    </a:ext>
                  </a:extLst>
                </a:gridCol>
              </a:tblGrid>
              <a:tr h="0">
                <a:tc>
                  <a:txBody>
                    <a:bodyPr/>
                    <a:lstStyle/>
                    <a:p>
                      <a:pPr marL="0" marR="0">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Study </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Setting</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Treatment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Status*</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Endpoint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III LEAP-001/ENGOT-EN9 (NCT03884101)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1L</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Lenvatinib + pembrolizumab vs </a:t>
                      </a:r>
                      <a:b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carboplatin + paclitaxel </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875</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 OS</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88997079"/>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III DUO-E/GOG 3041/</a:t>
                      </a:r>
                      <a:b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ENGOT-EN10 (NCT04269200)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1L, maintenance</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Durvalumab + carboplatin/paclitaxel → </a:t>
                      </a:r>
                      <a:b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maintenance durvalumab ± olaparib </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699</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Recruiting</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28964632"/>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III RUBY part 2</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en-US" sz="1400" kern="1200" dirty="0">
                          <a:solidFill>
                            <a:schemeClr val="bg1"/>
                          </a:solidFill>
                          <a:effectLst/>
                          <a:latin typeface="Calibri" panose="020F0502020204030204" pitchFamily="34" charset="0"/>
                          <a:ea typeface="+mn-ea"/>
                          <a:cs typeface="Calibri" panose="020F0502020204030204" pitchFamily="34" charset="0"/>
                        </a:rPr>
                        <a:t>NCT03981796)</a:t>
                      </a:r>
                      <a:endPar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1L, maintenance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Carboplatin + paclitaxel ± dostarlimab → </a:t>
                      </a:r>
                      <a:b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maintenance dostarlimab + niraparib vs placebo + carboplatin + paclitaxel </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787</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44358860"/>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(NCT03367741)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Nivolumab ± cabozantinib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84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60242876"/>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(NCT03016338)</a:t>
                      </a:r>
                      <a:endParaRPr lang="en-US" sz="1400" kern="1200" dirty="0">
                        <a:solidFill>
                          <a:schemeClr val="bg1"/>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Niraparib + dostarlimab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51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CBR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17190913"/>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(NCT02912572)</a:t>
                      </a:r>
                      <a:endParaRPr lang="en-US" sz="1400" kern="1200" dirty="0">
                        <a:solidFill>
                          <a:schemeClr val="bg1"/>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Avelumab + talazoparib or axitinib vs </a:t>
                      </a:r>
                      <a:b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avelumab monotherapy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106</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PFS6, 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89487612"/>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(NCT03660826)</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Cediranib; olaparib ± either cediranib, capivasertib, </a:t>
                      </a:r>
                      <a:b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 durvalumab; durvalumab + cediranib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288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511291809"/>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(NCT05156268)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2L/3L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Pembrolizumab + olaparib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8994402"/>
                  </a:ext>
                </a:extLst>
              </a:tr>
            </a:tbl>
          </a:graphicData>
        </a:graphic>
      </p:graphicFrame>
      <p:sp>
        <p:nvSpPr>
          <p:cNvPr id="3" name="Text Box 30">
            <a:extLst>
              <a:ext uri="{FF2B5EF4-FFF2-40B4-BE49-F238E27FC236}">
                <a16:creationId xmlns:a16="http://schemas.microsoft.com/office/drawing/2014/main" id="{5C283D97-FEC0-EA75-ECC6-8D2FD47CD2F3}"/>
              </a:ext>
            </a:extLst>
          </p:cNvPr>
          <p:cNvSpPr txBox="1">
            <a:spLocks noChangeArrowheads="1"/>
          </p:cNvSpPr>
          <p:nvPr/>
        </p:nvSpPr>
        <p:spPr bwMode="auto">
          <a:xfrm>
            <a:off x="727077" y="621975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*As of October 2023.</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62188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p:txBody>
          <a:bodyPr/>
          <a:lstStyle/>
          <a:p>
            <a:r>
              <a:rPr lang="en-US" dirty="0"/>
              <a:t>Rationale for Combining ICIs</a:t>
            </a:r>
            <a:br>
              <a:rPr lang="en-US" dirty="0"/>
            </a:br>
            <a:r>
              <a:rPr lang="en-US" dirty="0"/>
              <a:t>With Other Targeted Therapies</a:t>
            </a:r>
          </a:p>
        </p:txBody>
      </p:sp>
      <p:sp>
        <p:nvSpPr>
          <p:cNvPr id="3" name="Content Placeholder 2">
            <a:extLst>
              <a:ext uri="{FF2B5EF4-FFF2-40B4-BE49-F238E27FC236}">
                <a16:creationId xmlns:a16="http://schemas.microsoft.com/office/drawing/2014/main" id="{2809D829-7FF6-EA34-EB44-1A0111D6BDF0}"/>
              </a:ext>
            </a:extLst>
          </p:cNvPr>
          <p:cNvSpPr>
            <a:spLocks noGrp="1"/>
          </p:cNvSpPr>
          <p:nvPr>
            <p:ph sz="half" idx="1"/>
          </p:nvPr>
        </p:nvSpPr>
        <p:spPr/>
        <p:txBody>
          <a:bodyPr/>
          <a:lstStyle/>
          <a:p>
            <a:pPr marL="0" indent="0" algn="ctr">
              <a:buNone/>
            </a:pPr>
            <a:r>
              <a:rPr lang="en-US" b="1" dirty="0"/>
              <a:t>FGFR</a:t>
            </a:r>
            <a:r>
              <a:rPr lang="en-US" b="1" baseline="30000" dirty="0"/>
              <a:t>1</a:t>
            </a:r>
            <a:endParaRPr lang="en-US" sz="2400" b="1" dirty="0"/>
          </a:p>
          <a:p>
            <a:r>
              <a:rPr lang="en-US" sz="2400" dirty="0"/>
              <a:t>FGFR signaling is involved in cell proliferation and angiogenesis</a:t>
            </a:r>
          </a:p>
          <a:p>
            <a:r>
              <a:rPr lang="en-US" sz="2400" i="1" dirty="0"/>
              <a:t>FGFR</a:t>
            </a:r>
            <a:r>
              <a:rPr lang="en-US" sz="2400" dirty="0"/>
              <a:t> alterations are oncogenic drivers</a:t>
            </a:r>
          </a:p>
          <a:p>
            <a:r>
              <a:rPr lang="en-US" sz="2400" dirty="0"/>
              <a:t>Preclinical models suggest that inhibition of aberrant FGFR reduces cell proliferation and promotes</a:t>
            </a:r>
            <a:br>
              <a:rPr lang="en-US" sz="2400" dirty="0"/>
            </a:br>
            <a:r>
              <a:rPr lang="en-US" sz="2400" dirty="0"/>
              <a:t>cell death</a:t>
            </a:r>
          </a:p>
          <a:p>
            <a:r>
              <a:rPr lang="en-US" sz="2400" i="1" dirty="0"/>
              <a:t>FGFR2</a:t>
            </a:r>
            <a:r>
              <a:rPr lang="en-US" sz="2400" dirty="0"/>
              <a:t> alterations are common in EC (12.5%)</a:t>
            </a:r>
          </a:p>
        </p:txBody>
      </p:sp>
      <p:sp>
        <p:nvSpPr>
          <p:cNvPr id="5" name="Content Placeholder 4">
            <a:extLst>
              <a:ext uri="{FF2B5EF4-FFF2-40B4-BE49-F238E27FC236}">
                <a16:creationId xmlns:a16="http://schemas.microsoft.com/office/drawing/2014/main" id="{0105061E-854C-444B-5BCE-4C8567CE50AD}"/>
              </a:ext>
            </a:extLst>
          </p:cNvPr>
          <p:cNvSpPr>
            <a:spLocks noGrp="1"/>
          </p:cNvSpPr>
          <p:nvPr>
            <p:ph sz="half" idx="2"/>
          </p:nvPr>
        </p:nvSpPr>
        <p:spPr/>
        <p:txBody>
          <a:bodyPr/>
          <a:lstStyle/>
          <a:p>
            <a:pPr marL="0" indent="0" algn="ctr">
              <a:buNone/>
            </a:pPr>
            <a:r>
              <a:rPr lang="en-US" b="1" dirty="0"/>
              <a:t>IDO1</a:t>
            </a:r>
          </a:p>
          <a:p>
            <a:r>
              <a:rPr lang="en-US" sz="2400" dirty="0"/>
              <a:t>Catalyzes initial rate-limiting step in pathway converting L-tryptophan into L-kynurenine</a:t>
            </a:r>
            <a:r>
              <a:rPr lang="en-US" sz="2400" baseline="30000" dirty="0"/>
              <a:t>2</a:t>
            </a:r>
          </a:p>
          <a:p>
            <a:pPr lvl="1"/>
            <a:r>
              <a:rPr lang="en-US" sz="2200" dirty="0"/>
              <a:t>L-kynurenine exerts immunosuppressive effects</a:t>
            </a:r>
          </a:p>
          <a:p>
            <a:r>
              <a:rPr lang="en-US" sz="2400" dirty="0"/>
              <a:t>IDO1 is overexpressed in EC, especially dMMR tumors</a:t>
            </a:r>
            <a:r>
              <a:rPr lang="en-US" sz="2400" baseline="30000" dirty="0"/>
              <a:t>2,3</a:t>
            </a:r>
          </a:p>
          <a:p>
            <a:r>
              <a:rPr lang="en-US" sz="2400" dirty="0"/>
              <a:t>IDO1 expression is mechanism of resistance to ICIs</a:t>
            </a:r>
            <a:r>
              <a:rPr lang="en-US" sz="2400" baseline="30000" dirty="0"/>
              <a:t>2</a:t>
            </a:r>
          </a:p>
        </p:txBody>
      </p:sp>
      <p:sp>
        <p:nvSpPr>
          <p:cNvPr id="4" name="Text Box 15">
            <a:extLst>
              <a:ext uri="{FF2B5EF4-FFF2-40B4-BE49-F238E27FC236}">
                <a16:creationId xmlns:a16="http://schemas.microsoft.com/office/drawing/2014/main" id="{8027476D-C78B-039B-DAE2-0C2D53A9DA0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i="0" dirty="0">
                <a:solidFill>
                  <a:schemeClr val="bg2"/>
                </a:solidFill>
                <a:effectLst/>
                <a:latin typeface="+mn-lt"/>
              </a:rPr>
              <a:t>1. Zhu. J Cancer. 2020;11:7264.</a:t>
            </a:r>
            <a:r>
              <a:rPr lang="en-US" sz="1200" i="0" dirty="0">
                <a:solidFill>
                  <a:schemeClr val="bg2"/>
                </a:solidFill>
                <a:effectLst/>
                <a:latin typeface="+mn-lt"/>
              </a:rPr>
              <a:t> </a:t>
            </a:r>
            <a:r>
              <a:rPr lang="en-US" sz="1200" b="0" i="0" dirty="0">
                <a:solidFill>
                  <a:schemeClr val="bg2"/>
                </a:solidFill>
                <a:effectLst/>
                <a:latin typeface="+mn-lt"/>
              </a:rPr>
              <a:t>2. Passarelli</a:t>
            </a:r>
            <a:r>
              <a:rPr lang="en-US" sz="1200" b="0" dirty="0">
                <a:solidFill>
                  <a:schemeClr val="bg2"/>
                </a:solidFill>
                <a:latin typeface="+mn-lt"/>
              </a:rPr>
              <a:t>. </a:t>
            </a:r>
            <a:r>
              <a:rPr lang="en-US" sz="1200" b="0" i="0" dirty="0">
                <a:solidFill>
                  <a:schemeClr val="bg2"/>
                </a:solidFill>
                <a:effectLst/>
                <a:latin typeface="+mn-lt"/>
              </a:rPr>
              <a:t>Front Immunol. 2022;13:953115. 3. </a:t>
            </a:r>
            <a:r>
              <a:rPr lang="en-US" altLang="en-US" sz="1200" b="0" spc="-10" dirty="0">
                <a:solidFill>
                  <a:schemeClr val="bg2"/>
                </a:solidFill>
                <a:latin typeface="+mn-lt"/>
                <a:cs typeface="+mn-cs"/>
              </a:rPr>
              <a:t>Cao. Biomarker Res. 2021;9:49. </a:t>
            </a:r>
            <a:endParaRPr lang="en-US" sz="1200" dirty="0">
              <a:solidFill>
                <a:schemeClr val="bg2"/>
              </a:solidFill>
              <a:latin typeface="+mn-lt"/>
            </a:endParaRPr>
          </a:p>
        </p:txBody>
      </p:sp>
    </p:spTree>
    <p:extLst>
      <p:ext uri="{BB962C8B-B14F-4D97-AF65-F5344CB8AC3E}">
        <p14:creationId xmlns:p14="http://schemas.microsoft.com/office/powerpoint/2010/main" val="3461849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p:txBody>
          <a:bodyPr/>
          <a:lstStyle/>
          <a:p>
            <a:r>
              <a:rPr lang="en-US" dirty="0"/>
              <a:t>ICIs + FGFR or IDO1 Inhibitors: Select Ongoing Trials</a:t>
            </a:r>
          </a:p>
        </p:txBody>
      </p:sp>
      <p:graphicFrame>
        <p:nvGraphicFramePr>
          <p:cNvPr id="4" name="Table 3">
            <a:extLst>
              <a:ext uri="{FF2B5EF4-FFF2-40B4-BE49-F238E27FC236}">
                <a16:creationId xmlns:a16="http://schemas.microsoft.com/office/drawing/2014/main" id="{90852338-D155-6E15-0449-26594BEE1A39}"/>
              </a:ext>
            </a:extLst>
          </p:cNvPr>
          <p:cNvGraphicFramePr>
            <a:graphicFrameLocks noGrp="1"/>
          </p:cNvGraphicFramePr>
          <p:nvPr>
            <p:extLst>
              <p:ext uri="{D42A27DB-BD31-4B8C-83A1-F6EECF244321}">
                <p14:modId xmlns:p14="http://schemas.microsoft.com/office/powerpoint/2010/main" val="1789905162"/>
              </p:ext>
            </p:extLst>
          </p:nvPr>
        </p:nvGraphicFramePr>
        <p:xfrm>
          <a:off x="727076" y="1604963"/>
          <a:ext cx="10735056" cy="2111502"/>
        </p:xfrm>
        <a:graphic>
          <a:graphicData uri="http://schemas.openxmlformats.org/drawingml/2006/table">
            <a:tbl>
              <a:tblPr firstRow="1" bandRow="1">
                <a:tableStyleId>{5C22544A-7EE6-4342-B048-85BDC9FD1C3A}</a:tableStyleId>
              </a:tblPr>
              <a:tblGrid>
                <a:gridCol w="2026284">
                  <a:extLst>
                    <a:ext uri="{9D8B030D-6E8A-4147-A177-3AD203B41FA5}">
                      <a16:colId xmlns:a16="http://schemas.microsoft.com/office/drawing/2014/main" val="20000"/>
                    </a:ext>
                  </a:extLst>
                </a:gridCol>
                <a:gridCol w="980440">
                  <a:extLst>
                    <a:ext uri="{9D8B030D-6E8A-4147-A177-3AD203B41FA5}">
                      <a16:colId xmlns:a16="http://schemas.microsoft.com/office/drawing/2014/main" val="20001"/>
                    </a:ext>
                  </a:extLst>
                </a:gridCol>
                <a:gridCol w="4178300">
                  <a:extLst>
                    <a:ext uri="{9D8B030D-6E8A-4147-A177-3AD203B41FA5}">
                      <a16:colId xmlns:a16="http://schemas.microsoft.com/office/drawing/2014/main" val="1216774763"/>
                    </a:ext>
                  </a:extLst>
                </a:gridCol>
                <a:gridCol w="635000">
                  <a:extLst>
                    <a:ext uri="{9D8B030D-6E8A-4147-A177-3AD203B41FA5}">
                      <a16:colId xmlns:a16="http://schemas.microsoft.com/office/drawing/2014/main" val="1603609942"/>
                    </a:ext>
                  </a:extLst>
                </a:gridCol>
                <a:gridCol w="1435100">
                  <a:extLst>
                    <a:ext uri="{9D8B030D-6E8A-4147-A177-3AD203B41FA5}">
                      <a16:colId xmlns:a16="http://schemas.microsoft.com/office/drawing/2014/main" val="255152719"/>
                    </a:ext>
                  </a:extLst>
                </a:gridCol>
                <a:gridCol w="1479932">
                  <a:extLst>
                    <a:ext uri="{9D8B030D-6E8A-4147-A177-3AD203B41FA5}">
                      <a16:colId xmlns:a16="http://schemas.microsoft.com/office/drawing/2014/main" val="2905282071"/>
                    </a:ext>
                  </a:extLst>
                </a:gridCol>
              </a:tblGrid>
              <a:tr h="0">
                <a:tc>
                  <a:txBody>
                    <a:bodyPr/>
                    <a:lstStyle/>
                    <a:p>
                      <a:pPr marL="0" marR="0">
                        <a:lnSpc>
                          <a:spcPct val="115000"/>
                        </a:lnSpc>
                        <a:spcBef>
                          <a:spcPts val="0"/>
                        </a:spcBef>
                        <a:spcAft>
                          <a:spcPts val="0"/>
                        </a:spcAft>
                        <a:tabLst>
                          <a:tab pos="228600" algn="l"/>
                        </a:tabLst>
                      </a:pPr>
                      <a:r>
                        <a:rPr lang="en-US"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Study </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Setting</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Treatment</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Status*</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Endpoint</a:t>
                      </a:r>
                      <a:endParaRPr lang="en-US" sz="1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800" kern="1200" dirty="0">
                          <a:solidFill>
                            <a:schemeClr val="bg1"/>
                          </a:solidFill>
                          <a:effectLst/>
                          <a:latin typeface="Calibri" panose="020F0502020204030204" pitchFamily="34" charset="0"/>
                          <a:ea typeface="+mn-ea"/>
                          <a:cs typeface="Calibri" panose="020F0502020204030204" pitchFamily="34" charset="0"/>
                        </a:rPr>
                        <a:t>Ph II (NCT05036681)</a:t>
                      </a:r>
                      <a:endParaRPr lang="en-US" sz="18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≥1L (MSS)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Pembrolizumab + futibatinib (FGFRi)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 safety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88997079"/>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8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POD1UM-204 (NCT04463771)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800" i="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Retifanlimab</a:t>
                      </a: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 pemigatinib </a:t>
                      </a:r>
                      <a:b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(FGFRi; if </a:t>
                      </a:r>
                      <a:r>
                        <a:rPr lang="en-US" sz="1800" i="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FGFR1/2/3 </a:t>
                      </a:r>
                      <a:r>
                        <a:rPr lang="en-US" sz="1800" i="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altered</a:t>
                      </a: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b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retifanlimab + epacadostat (IDO1i)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300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8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28964632"/>
                  </a:ext>
                </a:extLst>
              </a:tr>
            </a:tbl>
          </a:graphicData>
        </a:graphic>
      </p:graphicFrame>
      <p:sp>
        <p:nvSpPr>
          <p:cNvPr id="3" name="Text Box 30">
            <a:extLst>
              <a:ext uri="{FF2B5EF4-FFF2-40B4-BE49-F238E27FC236}">
                <a16:creationId xmlns:a16="http://schemas.microsoft.com/office/drawing/2014/main" id="{F3B3B3AC-D41A-1250-A20E-8BA928D07CD1}"/>
              </a:ext>
            </a:extLst>
          </p:cNvPr>
          <p:cNvSpPr txBox="1">
            <a:spLocks noChangeArrowheads="1"/>
          </p:cNvSpPr>
          <p:nvPr/>
        </p:nvSpPr>
        <p:spPr bwMode="auto">
          <a:xfrm>
            <a:off x="727077" y="372504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*As of October 2023.</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81644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93D00-2FA4-5853-A74B-DECE6D170309}"/>
              </a:ext>
            </a:extLst>
          </p:cNvPr>
          <p:cNvSpPr>
            <a:spLocks noGrp="1"/>
          </p:cNvSpPr>
          <p:nvPr>
            <p:ph type="title"/>
          </p:nvPr>
        </p:nvSpPr>
        <p:spPr/>
        <p:txBody>
          <a:bodyPr/>
          <a:lstStyle/>
          <a:p>
            <a:r>
              <a:rPr lang="en-US" dirty="0"/>
              <a:t>MoA for Investigating Antibody–Drug Conjugates and Immune-Stimulating Antibody Conjugates in EC</a:t>
            </a:r>
          </a:p>
        </p:txBody>
      </p:sp>
      <p:sp>
        <p:nvSpPr>
          <p:cNvPr id="5" name="Text Box 15">
            <a:extLst>
              <a:ext uri="{FF2B5EF4-FFF2-40B4-BE49-F238E27FC236}">
                <a16:creationId xmlns:a16="http://schemas.microsoft.com/office/drawing/2014/main" id="{3D99F565-7328-EC61-18A4-FC2DA1CD759C}"/>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mn-lt"/>
                <a:cs typeface="+mn-cs"/>
              </a:rPr>
              <a:t>1. Karpel. Am Soc Clin Oncol Educ Book. 2023;43:e390772. 2. Li. ASCO 2023. Abstr 2538. </a:t>
            </a:r>
            <a:br>
              <a:rPr lang="en-US" altLang="en-US" sz="1200" b="0" spc="-10" dirty="0">
                <a:solidFill>
                  <a:schemeClr val="bg2"/>
                </a:solidFill>
                <a:latin typeface="+mn-lt"/>
                <a:cs typeface="+mn-cs"/>
              </a:rPr>
            </a:br>
            <a:r>
              <a:rPr lang="en-US" altLang="en-US" sz="1200" b="0" spc="-10" dirty="0">
                <a:solidFill>
                  <a:schemeClr val="bg2"/>
                </a:solidFill>
                <a:latin typeface="+mn-lt"/>
                <a:cs typeface="+mn-cs"/>
              </a:rPr>
              <a:t>3. Hurwitz. Pharmaceutics. 2023;15:2017. </a:t>
            </a:r>
            <a:r>
              <a:rPr lang="en-US" altLang="en-US" sz="1200" b="0" spc="-10" dirty="0">
                <a:solidFill>
                  <a:schemeClr val="bg2"/>
                </a:solidFill>
                <a:latin typeface="+mn-lt"/>
                <a:cs typeface="+mn-cs"/>
                <a:hlinkClick r:id="rId3"/>
              </a:rPr>
              <a:t>https://creativecommons.org/licenses/by/4.0/</a:t>
            </a:r>
            <a:r>
              <a:rPr lang="en-US" altLang="en-US" sz="1200" b="0" spc="-10" dirty="0">
                <a:solidFill>
                  <a:schemeClr val="bg2"/>
                </a:solidFill>
                <a:latin typeface="+mn-lt"/>
                <a:cs typeface="+mn-cs"/>
              </a:rPr>
              <a:t>. </a:t>
            </a:r>
          </a:p>
        </p:txBody>
      </p:sp>
      <p:sp>
        <p:nvSpPr>
          <p:cNvPr id="13" name="Content Placeholder 12">
            <a:extLst>
              <a:ext uri="{FF2B5EF4-FFF2-40B4-BE49-F238E27FC236}">
                <a16:creationId xmlns:a16="http://schemas.microsoft.com/office/drawing/2014/main" id="{529948A8-6EA0-1311-C6EA-BB6AA89CCF32}"/>
              </a:ext>
            </a:extLst>
          </p:cNvPr>
          <p:cNvSpPr>
            <a:spLocks noGrp="1"/>
          </p:cNvSpPr>
          <p:nvPr>
            <p:ph sz="half" idx="1"/>
          </p:nvPr>
        </p:nvSpPr>
        <p:spPr>
          <a:xfrm>
            <a:off x="601820" y="1510730"/>
            <a:ext cx="4246405" cy="4678738"/>
          </a:xfrm>
        </p:spPr>
        <p:txBody>
          <a:bodyPr/>
          <a:lstStyle/>
          <a:p>
            <a:r>
              <a:rPr lang="en-US" b="1" dirty="0"/>
              <a:t>Antibody–drug conjugate:</a:t>
            </a:r>
            <a:r>
              <a:rPr lang="en-US" dirty="0"/>
              <a:t> selectively target tumor cells, deliver cytotoxic drug</a:t>
            </a:r>
            <a:r>
              <a:rPr lang="en-US" baseline="30000" dirty="0"/>
              <a:t>1</a:t>
            </a:r>
          </a:p>
          <a:p>
            <a:r>
              <a:rPr lang="en-US" sz="2800" b="1" dirty="0">
                <a:solidFill>
                  <a:srgbClr val="1B1B1B"/>
                </a:solidFill>
                <a:latin typeface="+mn-lt"/>
              </a:rPr>
              <a:t>Immune-stimulating antibody conjugates </a:t>
            </a:r>
            <a:r>
              <a:rPr lang="en-US" sz="2800" dirty="0">
                <a:solidFill>
                  <a:srgbClr val="1B1B1B"/>
                </a:solidFill>
                <a:latin typeface="+mn-lt"/>
              </a:rPr>
              <a:t>selectively target tumor cells, promote innate </a:t>
            </a:r>
            <a:br>
              <a:rPr lang="en-US" sz="2800" dirty="0">
                <a:solidFill>
                  <a:srgbClr val="1B1B1B"/>
                </a:solidFill>
                <a:latin typeface="+mn-lt"/>
              </a:rPr>
            </a:br>
            <a:r>
              <a:rPr lang="en-US" sz="2800" dirty="0">
                <a:solidFill>
                  <a:srgbClr val="1B1B1B"/>
                </a:solidFill>
                <a:latin typeface="+mn-lt"/>
              </a:rPr>
              <a:t>and adaptive immune response</a:t>
            </a:r>
            <a:r>
              <a:rPr lang="en-US" sz="2800" baseline="30000" dirty="0">
                <a:solidFill>
                  <a:srgbClr val="1B1B1B"/>
                </a:solidFill>
                <a:latin typeface="+mn-lt"/>
              </a:rPr>
              <a:t>2</a:t>
            </a:r>
            <a:endParaRPr lang="en-US" dirty="0"/>
          </a:p>
        </p:txBody>
      </p:sp>
      <p:sp>
        <p:nvSpPr>
          <p:cNvPr id="17" name="TextBox 16">
            <a:extLst>
              <a:ext uri="{FF2B5EF4-FFF2-40B4-BE49-F238E27FC236}">
                <a16:creationId xmlns:a16="http://schemas.microsoft.com/office/drawing/2014/main" id="{D1102C7F-5E5D-5619-3143-005E9CA9E183}"/>
              </a:ext>
            </a:extLst>
          </p:cNvPr>
          <p:cNvSpPr txBox="1"/>
          <p:nvPr/>
        </p:nvSpPr>
        <p:spPr bwMode="auto">
          <a:xfrm>
            <a:off x="6599636" y="1330433"/>
            <a:ext cx="2845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ADC Mechanisms of Action</a:t>
            </a:r>
            <a:r>
              <a:rPr lang="en-US" baseline="30000" dirty="0">
                <a:solidFill>
                  <a:schemeClr val="bg1"/>
                </a:solidFill>
                <a:latin typeface="Calibri" panose="020F0502020204030204" pitchFamily="34" charset="0"/>
              </a:rPr>
              <a:t>3</a:t>
            </a:r>
            <a:endParaRPr lang="en-US" dirty="0">
              <a:solidFill>
                <a:schemeClr val="bg1"/>
              </a:solidFill>
              <a:latin typeface="Calibri" panose="020F0502020204030204" pitchFamily="34" charset="0"/>
            </a:endParaRPr>
          </a:p>
        </p:txBody>
      </p:sp>
      <p:sp>
        <p:nvSpPr>
          <p:cNvPr id="19" name="Freeform: Shape 18">
            <a:extLst>
              <a:ext uri="{FF2B5EF4-FFF2-40B4-BE49-F238E27FC236}">
                <a16:creationId xmlns:a16="http://schemas.microsoft.com/office/drawing/2014/main" id="{EA1DF72D-C4C6-32B0-171C-19489F74931A}"/>
              </a:ext>
            </a:extLst>
          </p:cNvPr>
          <p:cNvSpPr/>
          <p:nvPr/>
        </p:nvSpPr>
        <p:spPr bwMode="auto">
          <a:xfrm rot="4665853">
            <a:off x="6968984" y="1963008"/>
            <a:ext cx="777875" cy="490305"/>
          </a:xfrm>
          <a:custGeom>
            <a:avLst/>
            <a:gdLst>
              <a:gd name="connsiteX0" fmla="*/ 752475 w 777875"/>
              <a:gd name="connsiteY0" fmla="*/ 318855 h 490305"/>
              <a:gd name="connsiteX1" fmla="*/ 771525 w 777875"/>
              <a:gd name="connsiteY1" fmla="*/ 274405 h 490305"/>
              <a:gd name="connsiteX2" fmla="*/ 777875 w 777875"/>
              <a:gd name="connsiteY2" fmla="*/ 252180 h 490305"/>
              <a:gd name="connsiteX3" fmla="*/ 774700 w 777875"/>
              <a:gd name="connsiteY3" fmla="*/ 185505 h 490305"/>
              <a:gd name="connsiteX4" fmla="*/ 771525 w 777875"/>
              <a:gd name="connsiteY4" fmla="*/ 172805 h 490305"/>
              <a:gd name="connsiteX5" fmla="*/ 742950 w 777875"/>
              <a:gd name="connsiteY5" fmla="*/ 131530 h 490305"/>
              <a:gd name="connsiteX6" fmla="*/ 727075 w 777875"/>
              <a:gd name="connsiteY6" fmla="*/ 122005 h 490305"/>
              <a:gd name="connsiteX7" fmla="*/ 698500 w 777875"/>
              <a:gd name="connsiteY7" fmla="*/ 99780 h 490305"/>
              <a:gd name="connsiteX8" fmla="*/ 663575 w 777875"/>
              <a:gd name="connsiteY8" fmla="*/ 83905 h 490305"/>
              <a:gd name="connsiteX9" fmla="*/ 565150 w 777875"/>
              <a:gd name="connsiteY9" fmla="*/ 45805 h 490305"/>
              <a:gd name="connsiteX10" fmla="*/ 479425 w 777875"/>
              <a:gd name="connsiteY10" fmla="*/ 26755 h 490305"/>
              <a:gd name="connsiteX11" fmla="*/ 412750 w 777875"/>
              <a:gd name="connsiteY11" fmla="*/ 14055 h 490305"/>
              <a:gd name="connsiteX12" fmla="*/ 342900 w 777875"/>
              <a:gd name="connsiteY12" fmla="*/ 10880 h 490305"/>
              <a:gd name="connsiteX13" fmla="*/ 184150 w 777875"/>
              <a:gd name="connsiteY13" fmla="*/ 7705 h 490305"/>
              <a:gd name="connsiteX14" fmla="*/ 120650 w 777875"/>
              <a:gd name="connsiteY14" fmla="*/ 33105 h 490305"/>
              <a:gd name="connsiteX15" fmla="*/ 76200 w 777875"/>
              <a:gd name="connsiteY15" fmla="*/ 61680 h 490305"/>
              <a:gd name="connsiteX16" fmla="*/ 19050 w 777875"/>
              <a:gd name="connsiteY16" fmla="*/ 134705 h 490305"/>
              <a:gd name="connsiteX17" fmla="*/ 6350 w 777875"/>
              <a:gd name="connsiteY17" fmla="*/ 175980 h 490305"/>
              <a:gd name="connsiteX18" fmla="*/ 3175 w 777875"/>
              <a:gd name="connsiteY18" fmla="*/ 217255 h 490305"/>
              <a:gd name="connsiteX19" fmla="*/ 0 w 777875"/>
              <a:gd name="connsiteY19" fmla="*/ 245830 h 490305"/>
              <a:gd name="connsiteX20" fmla="*/ 6350 w 777875"/>
              <a:gd name="connsiteY20" fmla="*/ 296630 h 490305"/>
              <a:gd name="connsiteX21" fmla="*/ 66675 w 777875"/>
              <a:gd name="connsiteY21" fmla="*/ 395055 h 490305"/>
              <a:gd name="connsiteX22" fmla="*/ 107950 w 777875"/>
              <a:gd name="connsiteY22" fmla="*/ 433155 h 490305"/>
              <a:gd name="connsiteX23" fmla="*/ 168275 w 777875"/>
              <a:gd name="connsiteY23" fmla="*/ 464905 h 490305"/>
              <a:gd name="connsiteX24" fmla="*/ 212725 w 777875"/>
              <a:gd name="connsiteY24" fmla="*/ 480780 h 490305"/>
              <a:gd name="connsiteX25" fmla="*/ 282575 w 777875"/>
              <a:gd name="connsiteY25" fmla="*/ 490305 h 490305"/>
              <a:gd name="connsiteX26" fmla="*/ 387350 w 777875"/>
              <a:gd name="connsiteY26" fmla="*/ 487130 h 490305"/>
              <a:gd name="connsiteX27" fmla="*/ 431800 w 777875"/>
              <a:gd name="connsiteY27" fmla="*/ 483955 h 490305"/>
              <a:gd name="connsiteX28" fmla="*/ 488950 w 777875"/>
              <a:gd name="connsiteY28" fmla="*/ 480780 h 490305"/>
              <a:gd name="connsiteX29" fmla="*/ 504825 w 777875"/>
              <a:gd name="connsiteY29" fmla="*/ 471255 h 490305"/>
              <a:gd name="connsiteX30" fmla="*/ 517525 w 777875"/>
              <a:gd name="connsiteY30" fmla="*/ 464905 h 490305"/>
              <a:gd name="connsiteX31" fmla="*/ 533400 w 777875"/>
              <a:gd name="connsiteY31" fmla="*/ 452205 h 490305"/>
              <a:gd name="connsiteX32" fmla="*/ 574675 w 777875"/>
              <a:gd name="connsiteY32" fmla="*/ 429980 h 490305"/>
              <a:gd name="connsiteX33" fmla="*/ 622300 w 777875"/>
              <a:gd name="connsiteY33" fmla="*/ 407755 h 490305"/>
              <a:gd name="connsiteX34" fmla="*/ 647700 w 777875"/>
              <a:gd name="connsiteY34" fmla="*/ 391880 h 490305"/>
              <a:gd name="connsiteX35" fmla="*/ 669925 w 777875"/>
              <a:gd name="connsiteY35" fmla="*/ 379180 h 490305"/>
              <a:gd name="connsiteX36" fmla="*/ 695325 w 777875"/>
              <a:gd name="connsiteY36" fmla="*/ 372830 h 490305"/>
              <a:gd name="connsiteX37" fmla="*/ 730250 w 777875"/>
              <a:gd name="connsiteY37" fmla="*/ 363305 h 490305"/>
              <a:gd name="connsiteX38" fmla="*/ 746125 w 777875"/>
              <a:gd name="connsiteY38" fmla="*/ 356955 h 490305"/>
              <a:gd name="connsiteX39" fmla="*/ 755650 w 777875"/>
              <a:gd name="connsiteY39" fmla="*/ 353780 h 490305"/>
              <a:gd name="connsiteX40" fmla="*/ 752475 w 777875"/>
              <a:gd name="connsiteY40" fmla="*/ 318855 h 49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77875" h="490305">
                <a:moveTo>
                  <a:pt x="752475" y="318855"/>
                </a:moveTo>
                <a:cubicBezTo>
                  <a:pt x="759999" y="281234"/>
                  <a:pt x="751193" y="294737"/>
                  <a:pt x="771525" y="274405"/>
                </a:cubicBezTo>
                <a:cubicBezTo>
                  <a:pt x="773022" y="269913"/>
                  <a:pt x="777875" y="256167"/>
                  <a:pt x="777875" y="252180"/>
                </a:cubicBezTo>
                <a:cubicBezTo>
                  <a:pt x="777875" y="229930"/>
                  <a:pt x="776474" y="207684"/>
                  <a:pt x="774700" y="185505"/>
                </a:cubicBezTo>
                <a:cubicBezTo>
                  <a:pt x="774352" y="181155"/>
                  <a:pt x="773297" y="176793"/>
                  <a:pt x="771525" y="172805"/>
                </a:cubicBezTo>
                <a:cubicBezTo>
                  <a:pt x="767079" y="162801"/>
                  <a:pt x="747654" y="136234"/>
                  <a:pt x="742950" y="131530"/>
                </a:cubicBezTo>
                <a:cubicBezTo>
                  <a:pt x="738586" y="127166"/>
                  <a:pt x="732097" y="125592"/>
                  <a:pt x="727075" y="122005"/>
                </a:cubicBezTo>
                <a:cubicBezTo>
                  <a:pt x="717256" y="114991"/>
                  <a:pt x="708847" y="105988"/>
                  <a:pt x="698500" y="99780"/>
                </a:cubicBezTo>
                <a:cubicBezTo>
                  <a:pt x="687534" y="93201"/>
                  <a:pt x="675013" y="89624"/>
                  <a:pt x="663575" y="83905"/>
                </a:cubicBezTo>
                <a:cubicBezTo>
                  <a:pt x="610708" y="57471"/>
                  <a:pt x="672652" y="75315"/>
                  <a:pt x="565150" y="45805"/>
                </a:cubicBezTo>
                <a:cubicBezTo>
                  <a:pt x="536922" y="38056"/>
                  <a:pt x="508082" y="32725"/>
                  <a:pt x="479425" y="26755"/>
                </a:cubicBezTo>
                <a:cubicBezTo>
                  <a:pt x="457276" y="22141"/>
                  <a:pt x="435223" y="16668"/>
                  <a:pt x="412750" y="14055"/>
                </a:cubicBezTo>
                <a:cubicBezTo>
                  <a:pt x="389599" y="11363"/>
                  <a:pt x="366183" y="11938"/>
                  <a:pt x="342900" y="10880"/>
                </a:cubicBezTo>
                <a:cubicBezTo>
                  <a:pt x="278303" y="1652"/>
                  <a:pt x="254041" y="-6558"/>
                  <a:pt x="184150" y="7705"/>
                </a:cubicBezTo>
                <a:cubicBezTo>
                  <a:pt x="161813" y="12264"/>
                  <a:pt x="141040" y="22910"/>
                  <a:pt x="120650" y="33105"/>
                </a:cubicBezTo>
                <a:cubicBezTo>
                  <a:pt x="104895" y="40982"/>
                  <a:pt x="88655" y="49225"/>
                  <a:pt x="76200" y="61680"/>
                </a:cubicBezTo>
                <a:cubicBezTo>
                  <a:pt x="54343" y="83537"/>
                  <a:pt x="19050" y="134705"/>
                  <a:pt x="19050" y="134705"/>
                </a:cubicBezTo>
                <a:cubicBezTo>
                  <a:pt x="14817" y="148463"/>
                  <a:pt x="9068" y="161844"/>
                  <a:pt x="6350" y="175980"/>
                </a:cubicBezTo>
                <a:cubicBezTo>
                  <a:pt x="3744" y="189531"/>
                  <a:pt x="4424" y="203513"/>
                  <a:pt x="3175" y="217255"/>
                </a:cubicBezTo>
                <a:cubicBezTo>
                  <a:pt x="2307" y="226799"/>
                  <a:pt x="1058" y="236305"/>
                  <a:pt x="0" y="245830"/>
                </a:cubicBezTo>
                <a:cubicBezTo>
                  <a:pt x="2117" y="262763"/>
                  <a:pt x="1535" y="280258"/>
                  <a:pt x="6350" y="296630"/>
                </a:cubicBezTo>
                <a:cubicBezTo>
                  <a:pt x="19788" y="342320"/>
                  <a:pt x="34954" y="362012"/>
                  <a:pt x="66675" y="395055"/>
                </a:cubicBezTo>
                <a:cubicBezTo>
                  <a:pt x="79642" y="408562"/>
                  <a:pt x="92521" y="422547"/>
                  <a:pt x="107950" y="433155"/>
                </a:cubicBezTo>
                <a:cubicBezTo>
                  <a:pt x="126675" y="446028"/>
                  <a:pt x="147588" y="455502"/>
                  <a:pt x="168275" y="464905"/>
                </a:cubicBezTo>
                <a:cubicBezTo>
                  <a:pt x="182598" y="471415"/>
                  <a:pt x="197366" y="477367"/>
                  <a:pt x="212725" y="480780"/>
                </a:cubicBezTo>
                <a:cubicBezTo>
                  <a:pt x="235664" y="485878"/>
                  <a:pt x="259292" y="487130"/>
                  <a:pt x="282575" y="490305"/>
                </a:cubicBezTo>
                <a:lnTo>
                  <a:pt x="387350" y="487130"/>
                </a:lnTo>
                <a:cubicBezTo>
                  <a:pt x="402191" y="486498"/>
                  <a:pt x="416975" y="484882"/>
                  <a:pt x="431800" y="483955"/>
                </a:cubicBezTo>
                <a:lnTo>
                  <a:pt x="488950" y="480780"/>
                </a:lnTo>
                <a:cubicBezTo>
                  <a:pt x="494242" y="477605"/>
                  <a:pt x="499430" y="474252"/>
                  <a:pt x="504825" y="471255"/>
                </a:cubicBezTo>
                <a:cubicBezTo>
                  <a:pt x="508962" y="468956"/>
                  <a:pt x="513587" y="467530"/>
                  <a:pt x="517525" y="464905"/>
                </a:cubicBezTo>
                <a:cubicBezTo>
                  <a:pt x="523164" y="461146"/>
                  <a:pt x="527761" y="455964"/>
                  <a:pt x="533400" y="452205"/>
                </a:cubicBezTo>
                <a:cubicBezTo>
                  <a:pt x="542171" y="446357"/>
                  <a:pt x="564316" y="434689"/>
                  <a:pt x="574675" y="429980"/>
                </a:cubicBezTo>
                <a:cubicBezTo>
                  <a:pt x="587953" y="423944"/>
                  <a:pt x="613653" y="416402"/>
                  <a:pt x="622300" y="407755"/>
                </a:cubicBezTo>
                <a:cubicBezTo>
                  <a:pt x="638086" y="391969"/>
                  <a:pt x="629192" y="396507"/>
                  <a:pt x="647700" y="391880"/>
                </a:cubicBezTo>
                <a:cubicBezTo>
                  <a:pt x="657266" y="385503"/>
                  <a:pt x="658646" y="384014"/>
                  <a:pt x="669925" y="379180"/>
                </a:cubicBezTo>
                <a:cubicBezTo>
                  <a:pt x="678468" y="375519"/>
                  <a:pt x="686007" y="374694"/>
                  <a:pt x="695325" y="372830"/>
                </a:cubicBezTo>
                <a:cubicBezTo>
                  <a:pt x="722013" y="359486"/>
                  <a:pt x="691807" y="372916"/>
                  <a:pt x="730250" y="363305"/>
                </a:cubicBezTo>
                <a:cubicBezTo>
                  <a:pt x="735779" y="361923"/>
                  <a:pt x="740789" y="358956"/>
                  <a:pt x="746125" y="356955"/>
                </a:cubicBezTo>
                <a:cubicBezTo>
                  <a:pt x="749259" y="355780"/>
                  <a:pt x="752475" y="354838"/>
                  <a:pt x="755650" y="353780"/>
                </a:cubicBezTo>
                <a:lnTo>
                  <a:pt x="752475" y="318855"/>
                </a:lnTo>
                <a:close/>
              </a:path>
            </a:pathLst>
          </a:cu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3" name="Picture 2">
            <a:extLst>
              <a:ext uri="{FF2B5EF4-FFF2-40B4-BE49-F238E27FC236}">
                <a16:creationId xmlns:a16="http://schemas.microsoft.com/office/drawing/2014/main" id="{873F16BD-C055-6128-93A5-BB1AEFDB78B8}"/>
              </a:ext>
            </a:extLst>
          </p:cNvPr>
          <p:cNvPicPr>
            <a:picLocks noChangeAspect="1"/>
          </p:cNvPicPr>
          <p:nvPr/>
        </p:nvPicPr>
        <p:blipFill>
          <a:blip r:embed="rId4"/>
          <a:stretch>
            <a:fillRect/>
          </a:stretch>
        </p:blipFill>
        <p:spPr>
          <a:xfrm>
            <a:off x="10348374" y="3423601"/>
            <a:ext cx="886079" cy="886079"/>
          </a:xfrm>
          <a:prstGeom prst="rect">
            <a:avLst/>
          </a:prstGeom>
        </p:spPr>
      </p:pic>
      <p:sp>
        <p:nvSpPr>
          <p:cNvPr id="4" name="TextBox 3">
            <a:extLst>
              <a:ext uri="{FF2B5EF4-FFF2-40B4-BE49-F238E27FC236}">
                <a16:creationId xmlns:a16="http://schemas.microsoft.com/office/drawing/2014/main" id="{556EAD9B-78F0-20E0-9539-CE8EF31F6861}"/>
              </a:ext>
            </a:extLst>
          </p:cNvPr>
          <p:cNvSpPr txBox="1"/>
          <p:nvPr/>
        </p:nvSpPr>
        <p:spPr bwMode="auto">
          <a:xfrm>
            <a:off x="10332024" y="3086428"/>
            <a:ext cx="918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Cell death</a:t>
            </a:r>
          </a:p>
        </p:txBody>
      </p:sp>
      <p:sp>
        <p:nvSpPr>
          <p:cNvPr id="6" name="TextBox 5">
            <a:extLst>
              <a:ext uri="{FF2B5EF4-FFF2-40B4-BE49-F238E27FC236}">
                <a16:creationId xmlns:a16="http://schemas.microsoft.com/office/drawing/2014/main" id="{C36AEC2A-E979-BFCF-2D92-F1DA176E5AE4}"/>
              </a:ext>
            </a:extLst>
          </p:cNvPr>
          <p:cNvSpPr txBox="1"/>
          <p:nvPr/>
        </p:nvSpPr>
        <p:spPr bwMode="auto">
          <a:xfrm>
            <a:off x="9160428" y="1769933"/>
            <a:ext cx="176412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400"/>
              </a:lnSpc>
              <a:spcBef>
                <a:spcPct val="50000"/>
              </a:spcBef>
              <a:spcAft>
                <a:spcPct val="0"/>
              </a:spcAft>
              <a:buClrTx/>
              <a:buFontTx/>
              <a:buNone/>
            </a:pPr>
            <a:r>
              <a:rPr lang="en-US" sz="1400" b="0" dirty="0">
                <a:solidFill>
                  <a:schemeClr val="bg1"/>
                </a:solidFill>
                <a:latin typeface="Calibri" panose="020F0502020204030204" pitchFamily="34" charset="0"/>
              </a:rPr>
              <a:t>Antibody-dependent cellular cytotoxicity</a:t>
            </a:r>
          </a:p>
        </p:txBody>
      </p:sp>
      <p:sp>
        <p:nvSpPr>
          <p:cNvPr id="8" name="TextBox 7">
            <a:extLst>
              <a:ext uri="{FF2B5EF4-FFF2-40B4-BE49-F238E27FC236}">
                <a16:creationId xmlns:a16="http://schemas.microsoft.com/office/drawing/2014/main" id="{3B7AA493-B192-DC3C-3234-C2DA5773A5E2}"/>
              </a:ext>
            </a:extLst>
          </p:cNvPr>
          <p:cNvSpPr txBox="1"/>
          <p:nvPr/>
        </p:nvSpPr>
        <p:spPr bwMode="auto">
          <a:xfrm>
            <a:off x="5572721" y="1761488"/>
            <a:ext cx="1664787"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400"/>
              </a:lnSpc>
              <a:spcBef>
                <a:spcPct val="50000"/>
              </a:spcBef>
              <a:spcAft>
                <a:spcPct val="0"/>
              </a:spcAft>
              <a:buClrTx/>
              <a:buFontTx/>
              <a:buNone/>
            </a:pPr>
            <a:r>
              <a:rPr lang="en-US" sz="1400" b="0" dirty="0">
                <a:solidFill>
                  <a:schemeClr val="bg1"/>
                </a:solidFill>
                <a:latin typeface="Calibri" panose="020F0502020204030204" pitchFamily="34" charset="0"/>
              </a:rPr>
              <a:t>Targeted delivery of cytotoxic payload</a:t>
            </a:r>
          </a:p>
        </p:txBody>
      </p:sp>
      <p:sp>
        <p:nvSpPr>
          <p:cNvPr id="9" name="TextBox 8">
            <a:extLst>
              <a:ext uri="{FF2B5EF4-FFF2-40B4-BE49-F238E27FC236}">
                <a16:creationId xmlns:a16="http://schemas.microsoft.com/office/drawing/2014/main" id="{7B14C25F-CCAE-3830-57C8-A33D02EAA0BE}"/>
              </a:ext>
            </a:extLst>
          </p:cNvPr>
          <p:cNvSpPr txBox="1"/>
          <p:nvPr/>
        </p:nvSpPr>
        <p:spPr bwMode="auto">
          <a:xfrm>
            <a:off x="4949583" y="4157739"/>
            <a:ext cx="2007535"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400"/>
              </a:lnSpc>
              <a:spcBef>
                <a:spcPct val="50000"/>
              </a:spcBef>
              <a:spcAft>
                <a:spcPct val="0"/>
              </a:spcAft>
              <a:buClrTx/>
              <a:buFontTx/>
              <a:buNone/>
            </a:pPr>
            <a:r>
              <a:rPr lang="en-US" sz="1400" b="0" dirty="0">
                <a:solidFill>
                  <a:schemeClr val="bg1"/>
                </a:solidFill>
                <a:latin typeface="Calibri" panose="020F0502020204030204" pitchFamily="34" charset="0"/>
              </a:rPr>
              <a:t>“Bystander effect”</a:t>
            </a:r>
            <a:r>
              <a:rPr lang="en-US" sz="1400" b="0" dirty="0">
                <a:solidFill>
                  <a:schemeClr val="bg1"/>
                </a:solidFill>
                <a:latin typeface="+mn-lt"/>
              </a:rPr>
              <a:t>—</a:t>
            </a:r>
            <a:r>
              <a:rPr lang="en-US" sz="1400" b="0" dirty="0">
                <a:solidFill>
                  <a:schemeClr val="bg1"/>
                </a:solidFill>
                <a:latin typeface="Calibri" panose="020F0502020204030204" pitchFamily="34" charset="0"/>
              </a:rPr>
              <a:t>payload diffuses to neighboring cells</a:t>
            </a:r>
          </a:p>
        </p:txBody>
      </p:sp>
      <p:sp>
        <p:nvSpPr>
          <p:cNvPr id="60" name="Freeform 5">
            <a:extLst>
              <a:ext uri="{FF2B5EF4-FFF2-40B4-BE49-F238E27FC236}">
                <a16:creationId xmlns:a16="http://schemas.microsoft.com/office/drawing/2014/main" id="{5A9C0742-648E-8D5F-F631-2DE137FCE556}"/>
              </a:ext>
            </a:extLst>
          </p:cNvPr>
          <p:cNvSpPr>
            <a:spLocks/>
          </p:cNvSpPr>
          <p:nvPr/>
        </p:nvSpPr>
        <p:spPr bwMode="auto">
          <a:xfrm>
            <a:off x="6854706" y="2452688"/>
            <a:ext cx="2815267" cy="2707968"/>
          </a:xfrm>
          <a:custGeom>
            <a:avLst/>
            <a:gdLst>
              <a:gd name="T0" fmla="*/ 150 w 856"/>
              <a:gd name="T1" fmla="*/ 126 h 823"/>
              <a:gd name="T2" fmla="*/ 180 w 856"/>
              <a:gd name="T3" fmla="*/ 89 h 823"/>
              <a:gd name="T4" fmla="*/ 237 w 856"/>
              <a:gd name="T5" fmla="*/ 73 h 823"/>
              <a:gd name="T6" fmla="*/ 269 w 856"/>
              <a:gd name="T7" fmla="*/ 34 h 823"/>
              <a:gd name="T8" fmla="*/ 291 w 856"/>
              <a:gd name="T9" fmla="*/ 4 h 823"/>
              <a:gd name="T10" fmla="*/ 313 w 856"/>
              <a:gd name="T11" fmla="*/ 43 h 823"/>
              <a:gd name="T12" fmla="*/ 411 w 856"/>
              <a:gd name="T13" fmla="*/ 29 h 823"/>
              <a:gd name="T14" fmla="*/ 510 w 856"/>
              <a:gd name="T15" fmla="*/ 55 h 823"/>
              <a:gd name="T16" fmla="*/ 560 w 856"/>
              <a:gd name="T17" fmla="*/ 43 h 823"/>
              <a:gd name="T18" fmla="*/ 621 w 856"/>
              <a:gd name="T19" fmla="*/ 106 h 823"/>
              <a:gd name="T20" fmla="*/ 695 w 856"/>
              <a:gd name="T21" fmla="*/ 145 h 823"/>
              <a:gd name="T22" fmla="*/ 747 w 856"/>
              <a:gd name="T23" fmla="*/ 168 h 823"/>
              <a:gd name="T24" fmla="*/ 798 w 856"/>
              <a:gd name="T25" fmla="*/ 189 h 823"/>
              <a:gd name="T26" fmla="*/ 750 w 856"/>
              <a:gd name="T27" fmla="*/ 220 h 823"/>
              <a:gd name="T28" fmla="*/ 789 w 856"/>
              <a:gd name="T29" fmla="*/ 260 h 823"/>
              <a:gd name="T30" fmla="*/ 785 w 856"/>
              <a:gd name="T31" fmla="*/ 313 h 823"/>
              <a:gd name="T32" fmla="*/ 836 w 856"/>
              <a:gd name="T33" fmla="*/ 378 h 823"/>
              <a:gd name="T34" fmla="*/ 800 w 856"/>
              <a:gd name="T35" fmla="*/ 470 h 823"/>
              <a:gd name="T36" fmla="*/ 853 w 856"/>
              <a:gd name="T37" fmla="*/ 534 h 823"/>
              <a:gd name="T38" fmla="*/ 790 w 856"/>
              <a:gd name="T39" fmla="*/ 560 h 823"/>
              <a:gd name="T40" fmla="*/ 746 w 856"/>
              <a:gd name="T41" fmla="*/ 643 h 823"/>
              <a:gd name="T42" fmla="*/ 685 w 856"/>
              <a:gd name="T43" fmla="*/ 681 h 823"/>
              <a:gd name="T44" fmla="*/ 665 w 856"/>
              <a:gd name="T45" fmla="*/ 728 h 823"/>
              <a:gd name="T46" fmla="*/ 667 w 856"/>
              <a:gd name="T47" fmla="*/ 766 h 823"/>
              <a:gd name="T48" fmla="*/ 609 w 856"/>
              <a:gd name="T49" fmla="*/ 760 h 823"/>
              <a:gd name="T50" fmla="*/ 578 w 856"/>
              <a:gd name="T51" fmla="*/ 763 h 823"/>
              <a:gd name="T52" fmla="*/ 558 w 856"/>
              <a:gd name="T53" fmla="*/ 766 h 823"/>
              <a:gd name="T54" fmla="*/ 484 w 856"/>
              <a:gd name="T55" fmla="*/ 765 h 823"/>
              <a:gd name="T56" fmla="*/ 373 w 856"/>
              <a:gd name="T57" fmla="*/ 785 h 823"/>
              <a:gd name="T58" fmla="*/ 308 w 856"/>
              <a:gd name="T59" fmla="*/ 792 h 823"/>
              <a:gd name="T60" fmla="*/ 255 w 856"/>
              <a:gd name="T61" fmla="*/ 773 h 823"/>
              <a:gd name="T62" fmla="*/ 223 w 856"/>
              <a:gd name="T63" fmla="*/ 716 h 823"/>
              <a:gd name="T64" fmla="*/ 174 w 856"/>
              <a:gd name="T65" fmla="*/ 741 h 823"/>
              <a:gd name="T66" fmla="*/ 155 w 856"/>
              <a:gd name="T67" fmla="*/ 717 h 823"/>
              <a:gd name="T68" fmla="*/ 145 w 856"/>
              <a:gd name="T69" fmla="*/ 671 h 823"/>
              <a:gd name="T70" fmla="*/ 92 w 856"/>
              <a:gd name="T71" fmla="*/ 610 h 823"/>
              <a:gd name="T72" fmla="*/ 52 w 856"/>
              <a:gd name="T73" fmla="*/ 605 h 823"/>
              <a:gd name="T74" fmla="*/ 30 w 856"/>
              <a:gd name="T75" fmla="*/ 552 h 823"/>
              <a:gd name="T76" fmla="*/ 37 w 856"/>
              <a:gd name="T77" fmla="*/ 430 h 823"/>
              <a:gd name="T78" fmla="*/ 65 w 856"/>
              <a:gd name="T79" fmla="*/ 353 h 823"/>
              <a:gd name="T80" fmla="*/ 64 w 856"/>
              <a:gd name="T81" fmla="*/ 261 h 823"/>
              <a:gd name="T82" fmla="*/ 90 w 856"/>
              <a:gd name="T83" fmla="*/ 204 h 823"/>
              <a:gd name="T84" fmla="*/ 96 w 856"/>
              <a:gd name="T85" fmla="*/ 138 h 823"/>
              <a:gd name="T86" fmla="*/ 150 w 856"/>
              <a:gd name="T87" fmla="*/ 126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6" h="823">
                <a:moveTo>
                  <a:pt x="150" y="126"/>
                </a:moveTo>
                <a:cubicBezTo>
                  <a:pt x="150" y="126"/>
                  <a:pt x="166" y="102"/>
                  <a:pt x="180" y="89"/>
                </a:cubicBezTo>
                <a:cubicBezTo>
                  <a:pt x="194" y="77"/>
                  <a:pt x="219" y="80"/>
                  <a:pt x="237" y="73"/>
                </a:cubicBezTo>
                <a:cubicBezTo>
                  <a:pt x="255" y="65"/>
                  <a:pt x="264" y="65"/>
                  <a:pt x="269" y="34"/>
                </a:cubicBezTo>
                <a:cubicBezTo>
                  <a:pt x="274" y="3"/>
                  <a:pt x="270" y="8"/>
                  <a:pt x="291" y="4"/>
                </a:cubicBezTo>
                <a:cubicBezTo>
                  <a:pt x="313" y="0"/>
                  <a:pt x="295" y="37"/>
                  <a:pt x="313" y="43"/>
                </a:cubicBezTo>
                <a:cubicBezTo>
                  <a:pt x="331" y="49"/>
                  <a:pt x="403" y="25"/>
                  <a:pt x="411" y="29"/>
                </a:cubicBezTo>
                <a:cubicBezTo>
                  <a:pt x="419" y="33"/>
                  <a:pt x="478" y="61"/>
                  <a:pt x="510" y="55"/>
                </a:cubicBezTo>
                <a:cubicBezTo>
                  <a:pt x="542" y="48"/>
                  <a:pt x="551" y="26"/>
                  <a:pt x="560" y="43"/>
                </a:cubicBezTo>
                <a:cubicBezTo>
                  <a:pt x="569" y="60"/>
                  <a:pt x="593" y="102"/>
                  <a:pt x="621" y="106"/>
                </a:cubicBezTo>
                <a:cubicBezTo>
                  <a:pt x="649" y="110"/>
                  <a:pt x="675" y="127"/>
                  <a:pt x="695" y="145"/>
                </a:cubicBezTo>
                <a:cubicBezTo>
                  <a:pt x="714" y="163"/>
                  <a:pt x="722" y="171"/>
                  <a:pt x="747" y="168"/>
                </a:cubicBezTo>
                <a:cubicBezTo>
                  <a:pt x="773" y="166"/>
                  <a:pt x="813" y="164"/>
                  <a:pt x="798" y="189"/>
                </a:cubicBezTo>
                <a:cubicBezTo>
                  <a:pt x="782" y="213"/>
                  <a:pt x="745" y="204"/>
                  <a:pt x="750" y="220"/>
                </a:cubicBezTo>
                <a:cubicBezTo>
                  <a:pt x="755" y="235"/>
                  <a:pt x="789" y="236"/>
                  <a:pt x="789" y="260"/>
                </a:cubicBezTo>
                <a:cubicBezTo>
                  <a:pt x="789" y="283"/>
                  <a:pt x="781" y="296"/>
                  <a:pt x="785" y="313"/>
                </a:cubicBezTo>
                <a:cubicBezTo>
                  <a:pt x="789" y="329"/>
                  <a:pt x="847" y="347"/>
                  <a:pt x="836" y="378"/>
                </a:cubicBezTo>
                <a:cubicBezTo>
                  <a:pt x="826" y="409"/>
                  <a:pt x="799" y="449"/>
                  <a:pt x="800" y="470"/>
                </a:cubicBezTo>
                <a:cubicBezTo>
                  <a:pt x="802" y="491"/>
                  <a:pt x="856" y="516"/>
                  <a:pt x="853" y="534"/>
                </a:cubicBezTo>
                <a:cubicBezTo>
                  <a:pt x="851" y="552"/>
                  <a:pt x="814" y="543"/>
                  <a:pt x="790" y="560"/>
                </a:cubicBezTo>
                <a:cubicBezTo>
                  <a:pt x="765" y="577"/>
                  <a:pt x="753" y="634"/>
                  <a:pt x="746" y="643"/>
                </a:cubicBezTo>
                <a:cubicBezTo>
                  <a:pt x="740" y="652"/>
                  <a:pt x="696" y="672"/>
                  <a:pt x="685" y="681"/>
                </a:cubicBezTo>
                <a:cubicBezTo>
                  <a:pt x="675" y="690"/>
                  <a:pt x="657" y="703"/>
                  <a:pt x="665" y="728"/>
                </a:cubicBezTo>
                <a:cubicBezTo>
                  <a:pt x="673" y="752"/>
                  <a:pt x="675" y="754"/>
                  <a:pt x="667" y="766"/>
                </a:cubicBezTo>
                <a:cubicBezTo>
                  <a:pt x="660" y="779"/>
                  <a:pt x="638" y="776"/>
                  <a:pt x="609" y="760"/>
                </a:cubicBezTo>
                <a:cubicBezTo>
                  <a:pt x="581" y="745"/>
                  <a:pt x="599" y="759"/>
                  <a:pt x="578" y="763"/>
                </a:cubicBezTo>
                <a:cubicBezTo>
                  <a:pt x="558" y="766"/>
                  <a:pt x="558" y="766"/>
                  <a:pt x="558" y="766"/>
                </a:cubicBezTo>
                <a:cubicBezTo>
                  <a:pt x="558" y="766"/>
                  <a:pt x="508" y="754"/>
                  <a:pt x="484" y="765"/>
                </a:cubicBezTo>
                <a:cubicBezTo>
                  <a:pt x="461" y="777"/>
                  <a:pt x="415" y="806"/>
                  <a:pt x="373" y="785"/>
                </a:cubicBezTo>
                <a:cubicBezTo>
                  <a:pt x="332" y="763"/>
                  <a:pt x="306" y="782"/>
                  <a:pt x="308" y="792"/>
                </a:cubicBezTo>
                <a:cubicBezTo>
                  <a:pt x="309" y="803"/>
                  <a:pt x="268" y="823"/>
                  <a:pt x="255" y="773"/>
                </a:cubicBezTo>
                <a:cubicBezTo>
                  <a:pt x="242" y="723"/>
                  <a:pt x="230" y="715"/>
                  <a:pt x="223" y="716"/>
                </a:cubicBezTo>
                <a:cubicBezTo>
                  <a:pt x="215" y="717"/>
                  <a:pt x="203" y="727"/>
                  <a:pt x="174" y="741"/>
                </a:cubicBezTo>
                <a:cubicBezTo>
                  <a:pt x="158" y="748"/>
                  <a:pt x="136" y="736"/>
                  <a:pt x="155" y="717"/>
                </a:cubicBezTo>
                <a:cubicBezTo>
                  <a:pt x="175" y="699"/>
                  <a:pt x="173" y="685"/>
                  <a:pt x="145" y="671"/>
                </a:cubicBezTo>
                <a:cubicBezTo>
                  <a:pt x="117" y="657"/>
                  <a:pt x="96" y="614"/>
                  <a:pt x="92" y="610"/>
                </a:cubicBezTo>
                <a:cubicBezTo>
                  <a:pt x="88" y="607"/>
                  <a:pt x="69" y="601"/>
                  <a:pt x="52" y="605"/>
                </a:cubicBezTo>
                <a:cubicBezTo>
                  <a:pt x="36" y="609"/>
                  <a:pt x="0" y="566"/>
                  <a:pt x="30" y="552"/>
                </a:cubicBezTo>
                <a:cubicBezTo>
                  <a:pt x="112" y="516"/>
                  <a:pt x="19" y="509"/>
                  <a:pt x="37" y="430"/>
                </a:cubicBezTo>
                <a:cubicBezTo>
                  <a:pt x="52" y="362"/>
                  <a:pt x="61" y="368"/>
                  <a:pt x="65" y="353"/>
                </a:cubicBezTo>
                <a:cubicBezTo>
                  <a:pt x="69" y="337"/>
                  <a:pt x="36" y="275"/>
                  <a:pt x="64" y="261"/>
                </a:cubicBezTo>
                <a:cubicBezTo>
                  <a:pt x="92" y="247"/>
                  <a:pt x="100" y="227"/>
                  <a:pt x="90" y="204"/>
                </a:cubicBezTo>
                <a:cubicBezTo>
                  <a:pt x="79" y="181"/>
                  <a:pt x="57" y="146"/>
                  <a:pt x="96" y="138"/>
                </a:cubicBezTo>
                <a:cubicBezTo>
                  <a:pt x="135" y="131"/>
                  <a:pt x="150" y="126"/>
                  <a:pt x="150" y="126"/>
                </a:cubicBezTo>
                <a:close/>
              </a:path>
            </a:pathLst>
          </a:custGeom>
          <a:solidFill>
            <a:schemeClr val="accent5">
              <a:lumMod val="20000"/>
              <a:lumOff val="80000"/>
            </a:schemeClr>
          </a:solidFill>
          <a:ln w="23813" cap="flat">
            <a:solidFill>
              <a:srgbClr val="A97C5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9">
            <a:extLst>
              <a:ext uri="{FF2B5EF4-FFF2-40B4-BE49-F238E27FC236}">
                <a16:creationId xmlns:a16="http://schemas.microsoft.com/office/drawing/2014/main" id="{6D490956-8B42-6046-FE7D-33611CA5C061}"/>
              </a:ext>
            </a:extLst>
          </p:cNvPr>
          <p:cNvSpPr>
            <a:spLocks/>
          </p:cNvSpPr>
          <p:nvPr/>
        </p:nvSpPr>
        <p:spPr bwMode="auto">
          <a:xfrm>
            <a:off x="7904689" y="3306762"/>
            <a:ext cx="1282453" cy="1289267"/>
          </a:xfrm>
          <a:custGeom>
            <a:avLst/>
            <a:gdLst>
              <a:gd name="T0" fmla="*/ 58 w 362"/>
              <a:gd name="T1" fmla="*/ 50 h 364"/>
              <a:gd name="T2" fmla="*/ 28 w 362"/>
              <a:gd name="T3" fmla="*/ 90 h 364"/>
              <a:gd name="T4" fmla="*/ 10 w 362"/>
              <a:gd name="T5" fmla="*/ 171 h 364"/>
              <a:gd name="T6" fmla="*/ 22 w 362"/>
              <a:gd name="T7" fmla="*/ 235 h 364"/>
              <a:gd name="T8" fmla="*/ 29 w 362"/>
              <a:gd name="T9" fmla="*/ 305 h 364"/>
              <a:gd name="T10" fmla="*/ 88 w 362"/>
              <a:gd name="T11" fmla="*/ 343 h 364"/>
              <a:gd name="T12" fmla="*/ 134 w 362"/>
              <a:gd name="T13" fmla="*/ 339 h 364"/>
              <a:gd name="T14" fmla="*/ 211 w 362"/>
              <a:gd name="T15" fmla="*/ 352 h 364"/>
              <a:gd name="T16" fmla="*/ 260 w 362"/>
              <a:gd name="T17" fmla="*/ 330 h 364"/>
              <a:gd name="T18" fmla="*/ 339 w 362"/>
              <a:gd name="T19" fmla="*/ 272 h 364"/>
              <a:gd name="T20" fmla="*/ 355 w 362"/>
              <a:gd name="T21" fmla="*/ 176 h 364"/>
              <a:gd name="T22" fmla="*/ 342 w 362"/>
              <a:gd name="T23" fmla="*/ 100 h 364"/>
              <a:gd name="T24" fmla="*/ 291 w 362"/>
              <a:gd name="T25" fmla="*/ 61 h 364"/>
              <a:gd name="T26" fmla="*/ 207 w 362"/>
              <a:gd name="T27" fmla="*/ 25 h 364"/>
              <a:gd name="T28" fmla="*/ 89 w 362"/>
              <a:gd name="T29" fmla="*/ 28 h 364"/>
              <a:gd name="T30" fmla="*/ 58 w 362"/>
              <a:gd name="T31" fmla="*/ 5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2" h="364">
                <a:moveTo>
                  <a:pt x="58" y="50"/>
                </a:moveTo>
                <a:cubicBezTo>
                  <a:pt x="58" y="50"/>
                  <a:pt x="29" y="60"/>
                  <a:pt x="28" y="90"/>
                </a:cubicBezTo>
                <a:cubicBezTo>
                  <a:pt x="27" y="121"/>
                  <a:pt x="16" y="158"/>
                  <a:pt x="10" y="171"/>
                </a:cubicBezTo>
                <a:cubicBezTo>
                  <a:pt x="5" y="183"/>
                  <a:pt x="0" y="212"/>
                  <a:pt x="22" y="235"/>
                </a:cubicBezTo>
                <a:cubicBezTo>
                  <a:pt x="43" y="257"/>
                  <a:pt x="19" y="285"/>
                  <a:pt x="29" y="305"/>
                </a:cubicBezTo>
                <a:cubicBezTo>
                  <a:pt x="39" y="324"/>
                  <a:pt x="57" y="350"/>
                  <a:pt x="88" y="343"/>
                </a:cubicBezTo>
                <a:cubicBezTo>
                  <a:pt x="119" y="336"/>
                  <a:pt x="122" y="328"/>
                  <a:pt x="134" y="339"/>
                </a:cubicBezTo>
                <a:cubicBezTo>
                  <a:pt x="147" y="350"/>
                  <a:pt x="190" y="364"/>
                  <a:pt x="211" y="352"/>
                </a:cubicBezTo>
                <a:cubicBezTo>
                  <a:pt x="233" y="340"/>
                  <a:pt x="221" y="332"/>
                  <a:pt x="260" y="330"/>
                </a:cubicBezTo>
                <a:cubicBezTo>
                  <a:pt x="299" y="327"/>
                  <a:pt x="337" y="337"/>
                  <a:pt x="339" y="272"/>
                </a:cubicBezTo>
                <a:cubicBezTo>
                  <a:pt x="340" y="207"/>
                  <a:pt x="349" y="195"/>
                  <a:pt x="355" y="176"/>
                </a:cubicBezTo>
                <a:cubicBezTo>
                  <a:pt x="362" y="156"/>
                  <a:pt x="358" y="117"/>
                  <a:pt x="342" y="100"/>
                </a:cubicBezTo>
                <a:cubicBezTo>
                  <a:pt x="327" y="83"/>
                  <a:pt x="299" y="79"/>
                  <a:pt x="291" y="61"/>
                </a:cubicBezTo>
                <a:cubicBezTo>
                  <a:pt x="283" y="43"/>
                  <a:pt x="264" y="21"/>
                  <a:pt x="207" y="25"/>
                </a:cubicBezTo>
                <a:cubicBezTo>
                  <a:pt x="150" y="29"/>
                  <a:pt x="130" y="0"/>
                  <a:pt x="89" y="28"/>
                </a:cubicBezTo>
                <a:cubicBezTo>
                  <a:pt x="49" y="55"/>
                  <a:pt x="58" y="50"/>
                  <a:pt x="58" y="50"/>
                </a:cubicBezTo>
                <a:close/>
              </a:path>
            </a:pathLst>
          </a:custGeom>
          <a:solidFill>
            <a:srgbClr val="FFE0C1"/>
          </a:solidFill>
          <a:ln w="26988" cap="flat">
            <a:solidFill>
              <a:srgbClr val="A97C5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pic>
        <p:nvPicPr>
          <p:cNvPr id="71" name="Graphic 70">
            <a:extLst>
              <a:ext uri="{FF2B5EF4-FFF2-40B4-BE49-F238E27FC236}">
                <a16:creationId xmlns:a16="http://schemas.microsoft.com/office/drawing/2014/main" id="{8D76AAFA-F05A-8B1B-ABC3-FE1594D790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75574" y="2192710"/>
            <a:ext cx="918778" cy="812253"/>
          </a:xfrm>
          <a:prstGeom prst="rect">
            <a:avLst/>
          </a:prstGeom>
        </p:spPr>
      </p:pic>
      <p:pic>
        <p:nvPicPr>
          <p:cNvPr id="79" name="Graphic 78">
            <a:extLst>
              <a:ext uri="{FF2B5EF4-FFF2-40B4-BE49-F238E27FC236}">
                <a16:creationId xmlns:a16="http://schemas.microsoft.com/office/drawing/2014/main" id="{6AE25BE4-B8A6-4FD8-D1D8-544A08B20A1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4854515">
            <a:off x="9676244" y="2171578"/>
            <a:ext cx="749062" cy="1268819"/>
          </a:xfrm>
          <a:prstGeom prst="rect">
            <a:avLst/>
          </a:prstGeom>
        </p:spPr>
      </p:pic>
      <p:pic>
        <p:nvPicPr>
          <p:cNvPr id="83" name="Graphic 82">
            <a:extLst>
              <a:ext uri="{FF2B5EF4-FFF2-40B4-BE49-F238E27FC236}">
                <a16:creationId xmlns:a16="http://schemas.microsoft.com/office/drawing/2014/main" id="{EEDBE6B6-0C47-ABC4-743A-9622EB2AA8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29233" y="5037605"/>
            <a:ext cx="686664" cy="1163125"/>
          </a:xfrm>
          <a:prstGeom prst="rect">
            <a:avLst/>
          </a:prstGeom>
        </p:spPr>
      </p:pic>
      <p:pic>
        <p:nvPicPr>
          <p:cNvPr id="85" name="Graphic 84">
            <a:extLst>
              <a:ext uri="{FF2B5EF4-FFF2-40B4-BE49-F238E27FC236}">
                <a16:creationId xmlns:a16="http://schemas.microsoft.com/office/drawing/2014/main" id="{950E3164-44AE-AFD8-4430-0A2E393BF6F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85712">
            <a:off x="10616259" y="1920736"/>
            <a:ext cx="937614" cy="722424"/>
          </a:xfrm>
          <a:prstGeom prst="rect">
            <a:avLst/>
          </a:prstGeom>
        </p:spPr>
      </p:pic>
      <p:pic>
        <p:nvPicPr>
          <p:cNvPr id="87" name="Graphic 86">
            <a:extLst>
              <a:ext uri="{FF2B5EF4-FFF2-40B4-BE49-F238E27FC236}">
                <a16:creationId xmlns:a16="http://schemas.microsoft.com/office/drawing/2014/main" id="{47E3A35B-BAD5-0B92-C353-42662A9CFA0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22613" y="3640746"/>
            <a:ext cx="480924" cy="480924"/>
          </a:xfrm>
          <a:prstGeom prst="rect">
            <a:avLst/>
          </a:prstGeom>
        </p:spPr>
      </p:pic>
      <p:pic>
        <p:nvPicPr>
          <p:cNvPr id="89" name="Graphic 88">
            <a:extLst>
              <a:ext uri="{FF2B5EF4-FFF2-40B4-BE49-F238E27FC236}">
                <a16:creationId xmlns:a16="http://schemas.microsoft.com/office/drawing/2014/main" id="{7FA22018-6F9D-E842-FDB0-68B955BA3EF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780271" y="2859360"/>
            <a:ext cx="435068" cy="435068"/>
          </a:xfrm>
          <a:prstGeom prst="rect">
            <a:avLst/>
          </a:prstGeom>
        </p:spPr>
      </p:pic>
      <p:pic>
        <p:nvPicPr>
          <p:cNvPr id="91" name="Graphic 90">
            <a:extLst>
              <a:ext uri="{FF2B5EF4-FFF2-40B4-BE49-F238E27FC236}">
                <a16:creationId xmlns:a16="http://schemas.microsoft.com/office/drawing/2014/main" id="{F7239DD1-CB58-2544-C63B-37C1BE01092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142727" y="3387014"/>
            <a:ext cx="714583" cy="349352"/>
          </a:xfrm>
          <a:prstGeom prst="rect">
            <a:avLst/>
          </a:prstGeom>
        </p:spPr>
      </p:pic>
      <p:pic>
        <p:nvPicPr>
          <p:cNvPr id="93" name="Graphic 92">
            <a:extLst>
              <a:ext uri="{FF2B5EF4-FFF2-40B4-BE49-F238E27FC236}">
                <a16:creationId xmlns:a16="http://schemas.microsoft.com/office/drawing/2014/main" id="{25F0A8B8-6235-EA33-DCE3-28A8545D5E1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232754" y="3933671"/>
            <a:ext cx="539932" cy="359955"/>
          </a:xfrm>
          <a:prstGeom prst="rect">
            <a:avLst/>
          </a:prstGeom>
        </p:spPr>
      </p:pic>
      <p:pic>
        <p:nvPicPr>
          <p:cNvPr id="97" name="Graphic 96">
            <a:extLst>
              <a:ext uri="{FF2B5EF4-FFF2-40B4-BE49-F238E27FC236}">
                <a16:creationId xmlns:a16="http://schemas.microsoft.com/office/drawing/2014/main" id="{A6103A6D-509D-B567-CAE9-27E98C8621A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501939" y="2970281"/>
            <a:ext cx="648801" cy="249539"/>
          </a:xfrm>
          <a:prstGeom prst="rect">
            <a:avLst/>
          </a:prstGeom>
        </p:spPr>
      </p:pic>
      <p:sp>
        <p:nvSpPr>
          <p:cNvPr id="98" name="Arrow: Right 97">
            <a:extLst>
              <a:ext uri="{FF2B5EF4-FFF2-40B4-BE49-F238E27FC236}">
                <a16:creationId xmlns:a16="http://schemas.microsoft.com/office/drawing/2014/main" id="{9A939A07-341F-4514-6117-752AD996E5D5}"/>
              </a:ext>
            </a:extLst>
          </p:cNvPr>
          <p:cNvSpPr/>
          <p:nvPr/>
        </p:nvSpPr>
        <p:spPr bwMode="auto">
          <a:xfrm>
            <a:off x="9642644" y="3669660"/>
            <a:ext cx="552099" cy="225671"/>
          </a:xfrm>
          <a:prstGeom prst="rightArrow">
            <a:avLst/>
          </a:prstGeom>
          <a:solidFill>
            <a:schemeClr val="bg1">
              <a:lumMod val="50000"/>
              <a:lumOff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9" name="Group 148">
            <a:extLst>
              <a:ext uri="{FF2B5EF4-FFF2-40B4-BE49-F238E27FC236}">
                <a16:creationId xmlns:a16="http://schemas.microsoft.com/office/drawing/2014/main" id="{37BDE363-800D-14A6-77D6-6F1A66262EE6}"/>
              </a:ext>
            </a:extLst>
          </p:cNvPr>
          <p:cNvGrpSpPr/>
          <p:nvPr/>
        </p:nvGrpSpPr>
        <p:grpSpPr>
          <a:xfrm>
            <a:off x="5421317" y="4810935"/>
            <a:ext cx="1376330" cy="1389795"/>
            <a:chOff x="5086653" y="4887410"/>
            <a:chExt cx="1376330" cy="1389795"/>
          </a:xfrm>
        </p:grpSpPr>
        <p:grpSp>
          <p:nvGrpSpPr>
            <p:cNvPr id="46" name="Group 45">
              <a:extLst>
                <a:ext uri="{FF2B5EF4-FFF2-40B4-BE49-F238E27FC236}">
                  <a16:creationId xmlns:a16="http://schemas.microsoft.com/office/drawing/2014/main" id="{05B2CA94-6790-6463-E7D6-8DFF5BD3212A}"/>
                </a:ext>
              </a:extLst>
            </p:cNvPr>
            <p:cNvGrpSpPr/>
            <p:nvPr/>
          </p:nvGrpSpPr>
          <p:grpSpPr>
            <a:xfrm>
              <a:off x="5086653" y="4887410"/>
              <a:ext cx="1376330" cy="1376330"/>
              <a:chOff x="5079940" y="4867717"/>
              <a:chExt cx="1376330" cy="1376330"/>
            </a:xfrm>
          </p:grpSpPr>
          <p:grpSp>
            <p:nvGrpSpPr>
              <p:cNvPr id="43" name="Group 42">
                <a:extLst>
                  <a:ext uri="{FF2B5EF4-FFF2-40B4-BE49-F238E27FC236}">
                    <a16:creationId xmlns:a16="http://schemas.microsoft.com/office/drawing/2014/main" id="{AA884695-79D1-043A-3E88-721A3A14D438}"/>
                  </a:ext>
                </a:extLst>
              </p:cNvPr>
              <p:cNvGrpSpPr/>
              <p:nvPr/>
            </p:nvGrpSpPr>
            <p:grpSpPr>
              <a:xfrm>
                <a:off x="5189779" y="5009431"/>
                <a:ext cx="1177413" cy="1181216"/>
                <a:chOff x="5189779" y="5009431"/>
                <a:chExt cx="1177413" cy="1181216"/>
              </a:xfrm>
            </p:grpSpPr>
            <p:pic>
              <p:nvPicPr>
                <p:cNvPr id="30" name="Picture 29">
                  <a:extLst>
                    <a:ext uri="{FF2B5EF4-FFF2-40B4-BE49-F238E27FC236}">
                      <a16:creationId xmlns:a16="http://schemas.microsoft.com/office/drawing/2014/main" id="{9B150C8A-100B-E51B-6762-3E27716E5AB3}"/>
                    </a:ext>
                  </a:extLst>
                </p:cNvPr>
                <p:cNvPicPr>
                  <a:picLocks noChangeAspect="1"/>
                </p:cNvPicPr>
                <p:nvPr/>
              </p:nvPicPr>
              <p:blipFill>
                <a:blip r:embed="rId21"/>
                <a:stretch>
                  <a:fillRect/>
                </a:stretch>
              </p:blipFill>
              <p:spPr>
                <a:xfrm>
                  <a:off x="5298794" y="5087614"/>
                  <a:ext cx="218030" cy="218030"/>
                </a:xfrm>
                <a:prstGeom prst="rect">
                  <a:avLst/>
                </a:prstGeom>
              </p:spPr>
            </p:pic>
            <p:pic>
              <p:nvPicPr>
                <p:cNvPr id="31" name="Picture 30">
                  <a:extLst>
                    <a:ext uri="{FF2B5EF4-FFF2-40B4-BE49-F238E27FC236}">
                      <a16:creationId xmlns:a16="http://schemas.microsoft.com/office/drawing/2014/main" id="{802877CF-98B3-54E8-F1D1-E7DBDDF4AB9A}"/>
                    </a:ext>
                  </a:extLst>
                </p:cNvPr>
                <p:cNvPicPr>
                  <a:picLocks noChangeAspect="1"/>
                </p:cNvPicPr>
                <p:nvPr/>
              </p:nvPicPr>
              <p:blipFill>
                <a:blip r:embed="rId21"/>
                <a:stretch>
                  <a:fillRect/>
                </a:stretch>
              </p:blipFill>
              <p:spPr>
                <a:xfrm>
                  <a:off x="5535404" y="5132048"/>
                  <a:ext cx="218030" cy="218030"/>
                </a:xfrm>
                <a:prstGeom prst="rect">
                  <a:avLst/>
                </a:prstGeom>
              </p:spPr>
            </p:pic>
            <p:pic>
              <p:nvPicPr>
                <p:cNvPr id="32" name="Picture 31">
                  <a:extLst>
                    <a:ext uri="{FF2B5EF4-FFF2-40B4-BE49-F238E27FC236}">
                      <a16:creationId xmlns:a16="http://schemas.microsoft.com/office/drawing/2014/main" id="{F57D4A2F-3F7B-53B5-D223-156DBC319E2F}"/>
                    </a:ext>
                  </a:extLst>
                </p:cNvPr>
                <p:cNvPicPr>
                  <a:picLocks noChangeAspect="1"/>
                </p:cNvPicPr>
                <p:nvPr/>
              </p:nvPicPr>
              <p:blipFill>
                <a:blip r:embed="rId21"/>
                <a:stretch>
                  <a:fillRect/>
                </a:stretch>
              </p:blipFill>
              <p:spPr>
                <a:xfrm>
                  <a:off x="5753768" y="5009431"/>
                  <a:ext cx="218030" cy="218030"/>
                </a:xfrm>
                <a:prstGeom prst="rect">
                  <a:avLst/>
                </a:prstGeom>
              </p:spPr>
            </p:pic>
            <p:pic>
              <p:nvPicPr>
                <p:cNvPr id="33" name="Picture 32">
                  <a:extLst>
                    <a:ext uri="{FF2B5EF4-FFF2-40B4-BE49-F238E27FC236}">
                      <a16:creationId xmlns:a16="http://schemas.microsoft.com/office/drawing/2014/main" id="{B504DB9F-73F0-E3BB-EB5C-B1EA49641473}"/>
                    </a:ext>
                  </a:extLst>
                </p:cNvPr>
                <p:cNvPicPr>
                  <a:picLocks noChangeAspect="1"/>
                </p:cNvPicPr>
                <p:nvPr/>
              </p:nvPicPr>
              <p:blipFill>
                <a:blip r:embed="rId21"/>
                <a:stretch>
                  <a:fillRect/>
                </a:stretch>
              </p:blipFill>
              <p:spPr>
                <a:xfrm>
                  <a:off x="6149162" y="5341889"/>
                  <a:ext cx="218030" cy="218030"/>
                </a:xfrm>
                <a:prstGeom prst="rect">
                  <a:avLst/>
                </a:prstGeom>
              </p:spPr>
            </p:pic>
            <p:pic>
              <p:nvPicPr>
                <p:cNvPr id="34" name="Picture 33">
                  <a:extLst>
                    <a:ext uri="{FF2B5EF4-FFF2-40B4-BE49-F238E27FC236}">
                      <a16:creationId xmlns:a16="http://schemas.microsoft.com/office/drawing/2014/main" id="{68087D32-FA53-FBA9-1D72-87EA9D3DC655}"/>
                    </a:ext>
                  </a:extLst>
                </p:cNvPr>
                <p:cNvPicPr>
                  <a:picLocks noChangeAspect="1"/>
                </p:cNvPicPr>
                <p:nvPr/>
              </p:nvPicPr>
              <p:blipFill>
                <a:blip r:embed="rId21"/>
                <a:stretch>
                  <a:fillRect/>
                </a:stretch>
              </p:blipFill>
              <p:spPr>
                <a:xfrm>
                  <a:off x="5986985" y="5634944"/>
                  <a:ext cx="218030" cy="218030"/>
                </a:xfrm>
                <a:prstGeom prst="rect">
                  <a:avLst/>
                </a:prstGeom>
              </p:spPr>
            </p:pic>
            <p:pic>
              <p:nvPicPr>
                <p:cNvPr id="35" name="Picture 34">
                  <a:extLst>
                    <a:ext uri="{FF2B5EF4-FFF2-40B4-BE49-F238E27FC236}">
                      <a16:creationId xmlns:a16="http://schemas.microsoft.com/office/drawing/2014/main" id="{A64B6D86-FF3F-7256-33ED-DA1B09757E40}"/>
                    </a:ext>
                  </a:extLst>
                </p:cNvPr>
                <p:cNvPicPr>
                  <a:picLocks noChangeAspect="1"/>
                </p:cNvPicPr>
                <p:nvPr/>
              </p:nvPicPr>
              <p:blipFill>
                <a:blip r:embed="rId21"/>
                <a:stretch>
                  <a:fillRect/>
                </a:stretch>
              </p:blipFill>
              <p:spPr>
                <a:xfrm>
                  <a:off x="5788712" y="5972617"/>
                  <a:ext cx="218030" cy="218030"/>
                </a:xfrm>
                <a:prstGeom prst="rect">
                  <a:avLst/>
                </a:prstGeom>
              </p:spPr>
            </p:pic>
            <p:pic>
              <p:nvPicPr>
                <p:cNvPr id="36" name="Picture 35">
                  <a:extLst>
                    <a:ext uri="{FF2B5EF4-FFF2-40B4-BE49-F238E27FC236}">
                      <a16:creationId xmlns:a16="http://schemas.microsoft.com/office/drawing/2014/main" id="{802FBA41-E0A0-1CA6-3D9B-FD01339921D8}"/>
                    </a:ext>
                  </a:extLst>
                </p:cNvPr>
                <p:cNvPicPr>
                  <a:picLocks noChangeAspect="1"/>
                </p:cNvPicPr>
                <p:nvPr/>
              </p:nvPicPr>
              <p:blipFill>
                <a:blip r:embed="rId21"/>
                <a:stretch>
                  <a:fillRect/>
                </a:stretch>
              </p:blipFill>
              <p:spPr>
                <a:xfrm>
                  <a:off x="5734361" y="5792642"/>
                  <a:ext cx="218030" cy="218030"/>
                </a:xfrm>
                <a:prstGeom prst="rect">
                  <a:avLst/>
                </a:prstGeom>
              </p:spPr>
            </p:pic>
            <p:pic>
              <p:nvPicPr>
                <p:cNvPr id="37" name="Picture 36">
                  <a:extLst>
                    <a:ext uri="{FF2B5EF4-FFF2-40B4-BE49-F238E27FC236}">
                      <a16:creationId xmlns:a16="http://schemas.microsoft.com/office/drawing/2014/main" id="{359AD9E7-3527-DAB3-F7B2-FBE9C1681D21}"/>
                    </a:ext>
                  </a:extLst>
                </p:cNvPr>
                <p:cNvPicPr>
                  <a:picLocks noChangeAspect="1"/>
                </p:cNvPicPr>
                <p:nvPr/>
              </p:nvPicPr>
              <p:blipFill>
                <a:blip r:embed="rId21"/>
                <a:stretch>
                  <a:fillRect/>
                </a:stretch>
              </p:blipFill>
              <p:spPr>
                <a:xfrm>
                  <a:off x="5481254" y="5776782"/>
                  <a:ext cx="218030" cy="218030"/>
                </a:xfrm>
                <a:prstGeom prst="rect">
                  <a:avLst/>
                </a:prstGeom>
              </p:spPr>
            </p:pic>
            <p:pic>
              <p:nvPicPr>
                <p:cNvPr id="38" name="Picture 37">
                  <a:extLst>
                    <a:ext uri="{FF2B5EF4-FFF2-40B4-BE49-F238E27FC236}">
                      <a16:creationId xmlns:a16="http://schemas.microsoft.com/office/drawing/2014/main" id="{4FBFE940-336B-331E-A175-EECBEBDA4171}"/>
                    </a:ext>
                  </a:extLst>
                </p:cNvPr>
                <p:cNvPicPr>
                  <a:picLocks noChangeAspect="1"/>
                </p:cNvPicPr>
                <p:nvPr/>
              </p:nvPicPr>
              <p:blipFill>
                <a:blip r:embed="rId21"/>
                <a:stretch>
                  <a:fillRect/>
                </a:stretch>
              </p:blipFill>
              <p:spPr>
                <a:xfrm>
                  <a:off x="5351860" y="5926520"/>
                  <a:ext cx="218030" cy="218030"/>
                </a:xfrm>
                <a:prstGeom prst="rect">
                  <a:avLst/>
                </a:prstGeom>
              </p:spPr>
            </p:pic>
            <p:pic>
              <p:nvPicPr>
                <p:cNvPr id="39" name="Picture 38">
                  <a:extLst>
                    <a:ext uri="{FF2B5EF4-FFF2-40B4-BE49-F238E27FC236}">
                      <a16:creationId xmlns:a16="http://schemas.microsoft.com/office/drawing/2014/main" id="{24E64FE9-F787-5319-5B75-6324EDB93F9F}"/>
                    </a:ext>
                  </a:extLst>
                </p:cNvPr>
                <p:cNvPicPr>
                  <a:picLocks noChangeAspect="1"/>
                </p:cNvPicPr>
                <p:nvPr/>
              </p:nvPicPr>
              <p:blipFill>
                <a:blip r:embed="rId21"/>
                <a:stretch>
                  <a:fillRect/>
                </a:stretch>
              </p:blipFill>
              <p:spPr>
                <a:xfrm>
                  <a:off x="5189779" y="5459891"/>
                  <a:ext cx="218030" cy="218030"/>
                </a:xfrm>
                <a:prstGeom prst="rect">
                  <a:avLst/>
                </a:prstGeom>
              </p:spPr>
            </p:pic>
            <p:pic>
              <p:nvPicPr>
                <p:cNvPr id="40" name="Picture 39">
                  <a:extLst>
                    <a:ext uri="{FF2B5EF4-FFF2-40B4-BE49-F238E27FC236}">
                      <a16:creationId xmlns:a16="http://schemas.microsoft.com/office/drawing/2014/main" id="{742D3D7B-E465-F80A-883E-0C942B2F90A6}"/>
                    </a:ext>
                  </a:extLst>
                </p:cNvPr>
                <p:cNvPicPr>
                  <a:picLocks noChangeAspect="1"/>
                </p:cNvPicPr>
                <p:nvPr/>
              </p:nvPicPr>
              <p:blipFill>
                <a:blip r:embed="rId21"/>
                <a:stretch>
                  <a:fillRect/>
                </a:stretch>
              </p:blipFill>
              <p:spPr>
                <a:xfrm>
                  <a:off x="5557412" y="5337852"/>
                  <a:ext cx="218030" cy="218030"/>
                </a:xfrm>
                <a:prstGeom prst="rect">
                  <a:avLst/>
                </a:prstGeom>
              </p:spPr>
            </p:pic>
            <p:pic>
              <p:nvPicPr>
                <p:cNvPr id="41" name="Picture 40">
                  <a:extLst>
                    <a:ext uri="{FF2B5EF4-FFF2-40B4-BE49-F238E27FC236}">
                      <a16:creationId xmlns:a16="http://schemas.microsoft.com/office/drawing/2014/main" id="{DFE42191-D630-391C-ECB3-B460E640F5AF}"/>
                    </a:ext>
                  </a:extLst>
                </p:cNvPr>
                <p:cNvPicPr>
                  <a:picLocks noChangeAspect="1"/>
                </p:cNvPicPr>
                <p:nvPr/>
              </p:nvPicPr>
              <p:blipFill>
                <a:blip r:embed="rId21"/>
                <a:stretch>
                  <a:fillRect/>
                </a:stretch>
              </p:blipFill>
              <p:spPr>
                <a:xfrm>
                  <a:off x="5768955" y="5228135"/>
                  <a:ext cx="218030" cy="218030"/>
                </a:xfrm>
                <a:prstGeom prst="rect">
                  <a:avLst/>
                </a:prstGeom>
              </p:spPr>
            </p:pic>
            <p:pic>
              <p:nvPicPr>
                <p:cNvPr id="42" name="Picture 41">
                  <a:extLst>
                    <a:ext uri="{FF2B5EF4-FFF2-40B4-BE49-F238E27FC236}">
                      <a16:creationId xmlns:a16="http://schemas.microsoft.com/office/drawing/2014/main" id="{51D0D5FA-C9C9-7F77-6882-4119A2141432}"/>
                    </a:ext>
                  </a:extLst>
                </p:cNvPr>
                <p:cNvPicPr>
                  <a:picLocks noChangeAspect="1"/>
                </p:cNvPicPr>
                <p:nvPr/>
              </p:nvPicPr>
              <p:blipFill>
                <a:blip r:embed="rId21"/>
                <a:stretch>
                  <a:fillRect/>
                </a:stretch>
              </p:blipFill>
              <p:spPr>
                <a:xfrm>
                  <a:off x="5930199" y="5166525"/>
                  <a:ext cx="218030" cy="218030"/>
                </a:xfrm>
                <a:prstGeom prst="rect">
                  <a:avLst/>
                </a:prstGeom>
              </p:spPr>
            </p:pic>
          </p:grpSp>
          <p:sp>
            <p:nvSpPr>
              <p:cNvPr id="45" name="Oval 44">
                <a:extLst>
                  <a:ext uri="{FF2B5EF4-FFF2-40B4-BE49-F238E27FC236}">
                    <a16:creationId xmlns:a16="http://schemas.microsoft.com/office/drawing/2014/main" id="{0AEFB6FA-F973-4F36-520A-5AA7BF3815AD}"/>
                  </a:ext>
                </a:extLst>
              </p:cNvPr>
              <p:cNvSpPr/>
              <p:nvPr/>
            </p:nvSpPr>
            <p:spPr bwMode="auto">
              <a:xfrm>
                <a:off x="5079940" y="4867717"/>
                <a:ext cx="1376330" cy="1376330"/>
              </a:xfrm>
              <a:prstGeom prst="ellipse">
                <a:avLst/>
              </a:prstGeom>
              <a:solidFill>
                <a:srgbClr val="FFFFFF">
                  <a:alpha val="50196"/>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pic>
          <p:nvPicPr>
            <p:cNvPr id="47" name="Picture 46">
              <a:extLst>
                <a:ext uri="{FF2B5EF4-FFF2-40B4-BE49-F238E27FC236}">
                  <a16:creationId xmlns:a16="http://schemas.microsoft.com/office/drawing/2014/main" id="{973C45FE-E68E-A53F-D704-DEBD34EBC35C}"/>
                </a:ext>
              </a:extLst>
            </p:cNvPr>
            <p:cNvPicPr>
              <a:picLocks noChangeAspect="1"/>
            </p:cNvPicPr>
            <p:nvPr/>
          </p:nvPicPr>
          <p:blipFill>
            <a:blip r:embed="rId22"/>
            <a:stretch>
              <a:fillRect/>
            </a:stretch>
          </p:blipFill>
          <p:spPr>
            <a:xfrm>
              <a:off x="5778992" y="5602712"/>
              <a:ext cx="160822" cy="160822"/>
            </a:xfrm>
            <a:prstGeom prst="rect">
              <a:avLst/>
            </a:prstGeom>
          </p:spPr>
        </p:pic>
        <p:pic>
          <p:nvPicPr>
            <p:cNvPr id="49" name="Picture 48">
              <a:extLst>
                <a:ext uri="{FF2B5EF4-FFF2-40B4-BE49-F238E27FC236}">
                  <a16:creationId xmlns:a16="http://schemas.microsoft.com/office/drawing/2014/main" id="{2D92E683-F8DE-931E-B132-34BA50556DD8}"/>
                </a:ext>
              </a:extLst>
            </p:cNvPr>
            <p:cNvPicPr>
              <a:picLocks noChangeAspect="1"/>
            </p:cNvPicPr>
            <p:nvPr/>
          </p:nvPicPr>
          <p:blipFill>
            <a:blip r:embed="rId23"/>
            <a:stretch>
              <a:fillRect/>
            </a:stretch>
          </p:blipFill>
          <p:spPr>
            <a:xfrm>
              <a:off x="5527824" y="4949125"/>
              <a:ext cx="207049" cy="207049"/>
            </a:xfrm>
            <a:prstGeom prst="rect">
              <a:avLst/>
            </a:prstGeom>
          </p:spPr>
        </p:pic>
        <p:grpSp>
          <p:nvGrpSpPr>
            <p:cNvPr id="106" name="Group 105">
              <a:extLst>
                <a:ext uri="{FF2B5EF4-FFF2-40B4-BE49-F238E27FC236}">
                  <a16:creationId xmlns:a16="http://schemas.microsoft.com/office/drawing/2014/main" id="{81EE5FBD-B0FC-E910-2251-9011856EA7A7}"/>
                </a:ext>
              </a:extLst>
            </p:cNvPr>
            <p:cNvGrpSpPr/>
            <p:nvPr/>
          </p:nvGrpSpPr>
          <p:grpSpPr>
            <a:xfrm>
              <a:off x="5098383" y="4905469"/>
              <a:ext cx="976256" cy="1335624"/>
              <a:chOff x="6413645" y="2451100"/>
              <a:chExt cx="1275644" cy="1745219"/>
            </a:xfrm>
          </p:grpSpPr>
          <p:sp>
            <p:nvSpPr>
              <p:cNvPr id="103" name="Freeform 13">
                <a:extLst>
                  <a:ext uri="{FF2B5EF4-FFF2-40B4-BE49-F238E27FC236}">
                    <a16:creationId xmlns:a16="http://schemas.microsoft.com/office/drawing/2014/main" id="{ACC354DD-22DE-8CB9-8889-FA31C0DAC154}"/>
                  </a:ext>
                </a:extLst>
              </p:cNvPr>
              <p:cNvSpPr>
                <a:spLocks/>
              </p:cNvSpPr>
              <p:nvPr/>
            </p:nvSpPr>
            <p:spPr bwMode="auto">
              <a:xfrm>
                <a:off x="6421438" y="2451100"/>
                <a:ext cx="1263650" cy="1739900"/>
              </a:xfrm>
              <a:custGeom>
                <a:avLst/>
                <a:gdLst>
                  <a:gd name="T0" fmla="*/ 330 w 333"/>
                  <a:gd name="T1" fmla="*/ 331 h 459"/>
                  <a:gd name="T2" fmla="*/ 330 w 333"/>
                  <a:gd name="T3" fmla="*/ 331 h 459"/>
                  <a:gd name="T4" fmla="*/ 219 w 333"/>
                  <a:gd name="T5" fmla="*/ 280 h 459"/>
                  <a:gd name="T6" fmla="*/ 207 w 333"/>
                  <a:gd name="T7" fmla="*/ 277 h 459"/>
                  <a:gd name="T8" fmla="*/ 293 w 333"/>
                  <a:gd name="T9" fmla="*/ 191 h 459"/>
                  <a:gd name="T10" fmla="*/ 319 w 333"/>
                  <a:gd name="T11" fmla="*/ 30 h 459"/>
                  <a:gd name="T12" fmla="*/ 283 w 333"/>
                  <a:gd name="T13" fmla="*/ 36 h 459"/>
                  <a:gd name="T14" fmla="*/ 260 w 333"/>
                  <a:gd name="T15" fmla="*/ 179 h 459"/>
                  <a:gd name="T16" fmla="*/ 147 w 333"/>
                  <a:gd name="T17" fmla="*/ 264 h 459"/>
                  <a:gd name="T18" fmla="*/ 36 w 333"/>
                  <a:gd name="T19" fmla="*/ 328 h 459"/>
                  <a:gd name="T20" fmla="*/ 36 w 333"/>
                  <a:gd name="T21" fmla="*/ 0 h 459"/>
                  <a:gd name="T22" fmla="*/ 0 w 333"/>
                  <a:gd name="T23" fmla="*/ 0 h 459"/>
                  <a:gd name="T24" fmla="*/ 0 w 333"/>
                  <a:gd name="T25" fmla="*/ 459 h 459"/>
                  <a:gd name="T26" fmla="*/ 36 w 333"/>
                  <a:gd name="T27" fmla="*/ 459 h 459"/>
                  <a:gd name="T28" fmla="*/ 36 w 333"/>
                  <a:gd name="T29" fmla="*/ 374 h 459"/>
                  <a:gd name="T30" fmla="*/ 148 w 333"/>
                  <a:gd name="T31" fmla="*/ 301 h 459"/>
                  <a:gd name="T32" fmla="*/ 148 w 333"/>
                  <a:gd name="T33" fmla="*/ 301 h 459"/>
                  <a:gd name="T34" fmla="*/ 207 w 333"/>
                  <a:gd name="T35" fmla="*/ 314 h 459"/>
                  <a:gd name="T36" fmla="*/ 328 w 333"/>
                  <a:gd name="T37" fmla="*/ 346 h 459"/>
                  <a:gd name="T38" fmla="*/ 330 w 333"/>
                  <a:gd name="T39" fmla="*/ 339 h 459"/>
                  <a:gd name="T40" fmla="*/ 330 w 333"/>
                  <a:gd name="T41" fmla="*/ 331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3" h="459">
                    <a:moveTo>
                      <a:pt x="330" y="331"/>
                    </a:moveTo>
                    <a:cubicBezTo>
                      <a:pt x="330" y="331"/>
                      <a:pt x="333" y="331"/>
                      <a:pt x="330" y="331"/>
                    </a:cubicBezTo>
                    <a:cubicBezTo>
                      <a:pt x="320" y="329"/>
                      <a:pt x="263" y="296"/>
                      <a:pt x="219" y="280"/>
                    </a:cubicBezTo>
                    <a:cubicBezTo>
                      <a:pt x="215" y="279"/>
                      <a:pt x="211" y="278"/>
                      <a:pt x="207" y="277"/>
                    </a:cubicBezTo>
                    <a:cubicBezTo>
                      <a:pt x="246" y="252"/>
                      <a:pt x="285" y="215"/>
                      <a:pt x="293" y="191"/>
                    </a:cubicBezTo>
                    <a:cubicBezTo>
                      <a:pt x="304" y="162"/>
                      <a:pt x="323" y="54"/>
                      <a:pt x="319" y="30"/>
                    </a:cubicBezTo>
                    <a:cubicBezTo>
                      <a:pt x="283" y="36"/>
                      <a:pt x="283" y="36"/>
                      <a:pt x="283" y="36"/>
                    </a:cubicBezTo>
                    <a:cubicBezTo>
                      <a:pt x="286" y="51"/>
                      <a:pt x="270" y="150"/>
                      <a:pt x="260" y="179"/>
                    </a:cubicBezTo>
                    <a:cubicBezTo>
                      <a:pt x="252" y="201"/>
                      <a:pt x="183" y="258"/>
                      <a:pt x="147" y="264"/>
                    </a:cubicBezTo>
                    <a:cubicBezTo>
                      <a:pt x="115" y="269"/>
                      <a:pt x="65" y="305"/>
                      <a:pt x="36" y="328"/>
                    </a:cubicBezTo>
                    <a:cubicBezTo>
                      <a:pt x="36" y="0"/>
                      <a:pt x="36" y="0"/>
                      <a:pt x="36" y="0"/>
                    </a:cubicBezTo>
                    <a:cubicBezTo>
                      <a:pt x="0" y="0"/>
                      <a:pt x="0" y="0"/>
                      <a:pt x="0" y="0"/>
                    </a:cubicBezTo>
                    <a:cubicBezTo>
                      <a:pt x="0" y="459"/>
                      <a:pt x="0" y="459"/>
                      <a:pt x="0" y="459"/>
                    </a:cubicBezTo>
                    <a:cubicBezTo>
                      <a:pt x="36" y="459"/>
                      <a:pt x="36" y="459"/>
                      <a:pt x="36" y="459"/>
                    </a:cubicBezTo>
                    <a:cubicBezTo>
                      <a:pt x="36" y="374"/>
                      <a:pt x="36" y="374"/>
                      <a:pt x="36" y="374"/>
                    </a:cubicBezTo>
                    <a:cubicBezTo>
                      <a:pt x="66" y="349"/>
                      <a:pt x="120" y="309"/>
                      <a:pt x="148" y="301"/>
                    </a:cubicBezTo>
                    <a:cubicBezTo>
                      <a:pt x="148" y="301"/>
                      <a:pt x="148" y="301"/>
                      <a:pt x="148" y="301"/>
                    </a:cubicBezTo>
                    <a:cubicBezTo>
                      <a:pt x="148" y="301"/>
                      <a:pt x="174" y="303"/>
                      <a:pt x="207" y="314"/>
                    </a:cubicBezTo>
                    <a:cubicBezTo>
                      <a:pt x="226" y="321"/>
                      <a:pt x="304" y="346"/>
                      <a:pt x="328" y="346"/>
                    </a:cubicBezTo>
                    <a:cubicBezTo>
                      <a:pt x="329" y="346"/>
                      <a:pt x="330" y="339"/>
                      <a:pt x="330" y="339"/>
                    </a:cubicBezTo>
                    <a:lnTo>
                      <a:pt x="330" y="331"/>
                    </a:lnTo>
                    <a:close/>
                  </a:path>
                </a:pathLst>
              </a:custGeom>
              <a:solidFill>
                <a:srgbClr val="BE1E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pic>
            <p:nvPicPr>
              <p:cNvPr id="105" name="Picture 104">
                <a:extLst>
                  <a:ext uri="{FF2B5EF4-FFF2-40B4-BE49-F238E27FC236}">
                    <a16:creationId xmlns:a16="http://schemas.microsoft.com/office/drawing/2014/main" id="{4BC202C7-A875-2AC8-25C2-8539817EA3FC}"/>
                  </a:ext>
                </a:extLst>
              </p:cNvPr>
              <p:cNvPicPr>
                <a:picLocks noChangeAspect="1"/>
              </p:cNvPicPr>
              <p:nvPr/>
            </p:nvPicPr>
            <p:blipFill>
              <a:blip r:embed="rId24"/>
              <a:stretch>
                <a:fillRect/>
              </a:stretch>
            </p:blipFill>
            <p:spPr>
              <a:xfrm>
                <a:off x="6413645" y="2457830"/>
                <a:ext cx="1275644" cy="1738489"/>
              </a:xfrm>
              <a:prstGeom prst="rect">
                <a:avLst/>
              </a:prstGeom>
            </p:spPr>
          </p:pic>
        </p:grpSp>
        <p:grpSp>
          <p:nvGrpSpPr>
            <p:cNvPr id="111" name="Group 110">
              <a:extLst>
                <a:ext uri="{FF2B5EF4-FFF2-40B4-BE49-F238E27FC236}">
                  <a16:creationId xmlns:a16="http://schemas.microsoft.com/office/drawing/2014/main" id="{C341B97B-750F-A9F2-63A8-744EFB8811F4}"/>
                </a:ext>
              </a:extLst>
            </p:cNvPr>
            <p:cNvGrpSpPr/>
            <p:nvPr/>
          </p:nvGrpSpPr>
          <p:grpSpPr>
            <a:xfrm>
              <a:off x="5120808" y="5163769"/>
              <a:ext cx="74833" cy="110703"/>
              <a:chOff x="7413547" y="3556864"/>
              <a:chExt cx="154157" cy="228051"/>
            </a:xfrm>
          </p:grpSpPr>
          <p:sp>
            <p:nvSpPr>
              <p:cNvPr id="109" name="Oval 108">
                <a:extLst>
                  <a:ext uri="{FF2B5EF4-FFF2-40B4-BE49-F238E27FC236}">
                    <a16:creationId xmlns:a16="http://schemas.microsoft.com/office/drawing/2014/main" id="{BC046403-3C4B-15BE-7F16-3E716B5A62AC}"/>
                  </a:ext>
                </a:extLst>
              </p:cNvPr>
              <p:cNvSpPr/>
              <p:nvPr/>
            </p:nvSpPr>
            <p:spPr bwMode="auto">
              <a:xfrm rot="2812776">
                <a:off x="7376600" y="3593811"/>
                <a:ext cx="228051" cy="154157"/>
              </a:xfrm>
              <a:prstGeom prst="ellipse">
                <a:avLst/>
              </a:prstGeom>
              <a:gradFill flip="none" rotWithShape="1">
                <a:gsLst>
                  <a:gs pos="56000">
                    <a:srgbClr val="F26336"/>
                  </a:gs>
                  <a:gs pos="100000">
                    <a:schemeClr val="accent3">
                      <a:lumMod val="40000"/>
                      <a:lumOff val="60000"/>
                      <a:tint val="23500"/>
                      <a:satMod val="160000"/>
                    </a:schemeClr>
                  </a:gs>
                </a:gsLst>
                <a:path path="circle">
                  <a:fillToRect l="50000" t="50000" r="50000" b="50000"/>
                </a:path>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F45B401D-B978-3504-5611-2D02A9BE49F7}"/>
                  </a:ext>
                </a:extLst>
              </p:cNvPr>
              <p:cNvSpPr/>
              <p:nvPr/>
            </p:nvSpPr>
            <p:spPr bwMode="auto">
              <a:xfrm rot="2913383">
                <a:off x="7420015" y="3625295"/>
                <a:ext cx="132048" cy="87443"/>
              </a:xfrm>
              <a:prstGeom prst="ellipse">
                <a:avLst/>
              </a:prstGeom>
              <a:gradFill flip="none" rotWithShape="1">
                <a:gsLst>
                  <a:gs pos="44000">
                    <a:schemeClr val="accent3"/>
                  </a:gs>
                  <a:gs pos="100000">
                    <a:schemeClr val="accent3">
                      <a:lumMod val="60000"/>
                      <a:lumOff val="40000"/>
                      <a:shade val="100000"/>
                      <a:satMod val="115000"/>
                    </a:schemeClr>
                  </a:gs>
                </a:gsLst>
                <a:path path="circle">
                  <a:fillToRect l="100000" t="100000"/>
                </a:path>
                <a:tileRect r="-100000" b="-100000"/>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grpSp>
        <p:grpSp>
          <p:nvGrpSpPr>
            <p:cNvPr id="112" name="Group 111">
              <a:extLst>
                <a:ext uri="{FF2B5EF4-FFF2-40B4-BE49-F238E27FC236}">
                  <a16:creationId xmlns:a16="http://schemas.microsoft.com/office/drawing/2014/main" id="{F6DA5A51-1A83-8B10-A7F1-340EB214586E}"/>
                </a:ext>
              </a:extLst>
            </p:cNvPr>
            <p:cNvGrpSpPr/>
            <p:nvPr/>
          </p:nvGrpSpPr>
          <p:grpSpPr>
            <a:xfrm rot="4562573">
              <a:off x="5116431" y="5486872"/>
              <a:ext cx="72589" cy="107383"/>
              <a:chOff x="7413547" y="3556864"/>
              <a:chExt cx="154157" cy="228051"/>
            </a:xfrm>
          </p:grpSpPr>
          <p:sp>
            <p:nvSpPr>
              <p:cNvPr id="113" name="Oval 112">
                <a:extLst>
                  <a:ext uri="{FF2B5EF4-FFF2-40B4-BE49-F238E27FC236}">
                    <a16:creationId xmlns:a16="http://schemas.microsoft.com/office/drawing/2014/main" id="{4924D815-46F4-F81E-27D6-CCB093363579}"/>
                  </a:ext>
                </a:extLst>
              </p:cNvPr>
              <p:cNvSpPr/>
              <p:nvPr/>
            </p:nvSpPr>
            <p:spPr bwMode="auto">
              <a:xfrm rot="2812776">
                <a:off x="7376600" y="3593811"/>
                <a:ext cx="228051" cy="154157"/>
              </a:xfrm>
              <a:prstGeom prst="ellipse">
                <a:avLst/>
              </a:prstGeom>
              <a:gradFill flip="none" rotWithShape="1">
                <a:gsLst>
                  <a:gs pos="56000">
                    <a:srgbClr val="F26336"/>
                  </a:gs>
                  <a:gs pos="100000">
                    <a:schemeClr val="accent3">
                      <a:lumMod val="40000"/>
                      <a:lumOff val="60000"/>
                      <a:tint val="23500"/>
                      <a:satMod val="160000"/>
                    </a:schemeClr>
                  </a:gs>
                </a:gsLst>
                <a:path path="circle">
                  <a:fillToRect l="50000" t="50000" r="50000" b="50000"/>
                </a:path>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3E2774E2-68B9-DB81-1DE3-1CC8B07D713F}"/>
                  </a:ext>
                </a:extLst>
              </p:cNvPr>
              <p:cNvSpPr/>
              <p:nvPr/>
            </p:nvSpPr>
            <p:spPr bwMode="auto">
              <a:xfrm rot="2913383">
                <a:off x="7420015" y="3625295"/>
                <a:ext cx="132048" cy="87443"/>
              </a:xfrm>
              <a:prstGeom prst="ellipse">
                <a:avLst/>
              </a:prstGeom>
              <a:gradFill flip="none" rotWithShape="1">
                <a:gsLst>
                  <a:gs pos="44000">
                    <a:schemeClr val="accent3"/>
                  </a:gs>
                  <a:gs pos="100000">
                    <a:schemeClr val="accent3">
                      <a:lumMod val="60000"/>
                      <a:lumOff val="40000"/>
                      <a:shade val="100000"/>
                      <a:satMod val="115000"/>
                    </a:schemeClr>
                  </a:gs>
                </a:gsLst>
                <a:path path="circle">
                  <a:fillToRect l="100000" t="100000"/>
                </a:path>
                <a:tileRect r="-100000" b="-100000"/>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grpSp>
        <p:grpSp>
          <p:nvGrpSpPr>
            <p:cNvPr id="115" name="Group 114">
              <a:extLst>
                <a:ext uri="{FF2B5EF4-FFF2-40B4-BE49-F238E27FC236}">
                  <a16:creationId xmlns:a16="http://schemas.microsoft.com/office/drawing/2014/main" id="{8A3BE40E-7D6B-602F-C555-74D64C9621FF}"/>
                </a:ext>
              </a:extLst>
            </p:cNvPr>
            <p:cNvGrpSpPr/>
            <p:nvPr/>
          </p:nvGrpSpPr>
          <p:grpSpPr>
            <a:xfrm rot="2238890">
              <a:off x="5124332" y="5774630"/>
              <a:ext cx="55886" cy="82674"/>
              <a:chOff x="7413547" y="3556864"/>
              <a:chExt cx="154157" cy="228051"/>
            </a:xfrm>
          </p:grpSpPr>
          <p:sp>
            <p:nvSpPr>
              <p:cNvPr id="116" name="Oval 115">
                <a:extLst>
                  <a:ext uri="{FF2B5EF4-FFF2-40B4-BE49-F238E27FC236}">
                    <a16:creationId xmlns:a16="http://schemas.microsoft.com/office/drawing/2014/main" id="{FCE4293C-4688-B9EB-0065-51F86BF17858}"/>
                  </a:ext>
                </a:extLst>
              </p:cNvPr>
              <p:cNvSpPr/>
              <p:nvPr/>
            </p:nvSpPr>
            <p:spPr bwMode="auto">
              <a:xfrm rot="2812776">
                <a:off x="7376600" y="3593811"/>
                <a:ext cx="228051" cy="154157"/>
              </a:xfrm>
              <a:prstGeom prst="ellipse">
                <a:avLst/>
              </a:prstGeom>
              <a:gradFill flip="none" rotWithShape="1">
                <a:gsLst>
                  <a:gs pos="56000">
                    <a:srgbClr val="F26336"/>
                  </a:gs>
                  <a:gs pos="100000">
                    <a:schemeClr val="accent3">
                      <a:lumMod val="40000"/>
                      <a:lumOff val="60000"/>
                      <a:tint val="23500"/>
                      <a:satMod val="160000"/>
                    </a:schemeClr>
                  </a:gs>
                </a:gsLst>
                <a:path path="circle">
                  <a:fillToRect l="50000" t="50000" r="50000" b="50000"/>
                </a:path>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4E2670DB-F891-0D91-E53D-D0CFDDD020AC}"/>
                  </a:ext>
                </a:extLst>
              </p:cNvPr>
              <p:cNvSpPr/>
              <p:nvPr/>
            </p:nvSpPr>
            <p:spPr bwMode="auto">
              <a:xfrm rot="2913383">
                <a:off x="7420015" y="3625295"/>
                <a:ext cx="132048" cy="87443"/>
              </a:xfrm>
              <a:prstGeom prst="ellipse">
                <a:avLst/>
              </a:prstGeom>
              <a:gradFill flip="none" rotWithShape="1">
                <a:gsLst>
                  <a:gs pos="44000">
                    <a:schemeClr val="accent3"/>
                  </a:gs>
                  <a:gs pos="100000">
                    <a:schemeClr val="accent3">
                      <a:lumMod val="60000"/>
                      <a:lumOff val="40000"/>
                      <a:shade val="100000"/>
                      <a:satMod val="115000"/>
                    </a:schemeClr>
                  </a:gs>
                </a:gsLst>
                <a:path path="circle">
                  <a:fillToRect l="100000" t="100000"/>
                </a:path>
                <a:tileRect r="-100000" b="-100000"/>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grpSp>
        <p:grpSp>
          <p:nvGrpSpPr>
            <p:cNvPr id="118" name="Group 117">
              <a:extLst>
                <a:ext uri="{FF2B5EF4-FFF2-40B4-BE49-F238E27FC236}">
                  <a16:creationId xmlns:a16="http://schemas.microsoft.com/office/drawing/2014/main" id="{83AD0CCE-2937-C496-8471-57C8C1288716}"/>
                </a:ext>
              </a:extLst>
            </p:cNvPr>
            <p:cNvGrpSpPr/>
            <p:nvPr/>
          </p:nvGrpSpPr>
          <p:grpSpPr>
            <a:xfrm rot="3559268">
              <a:off x="5121950" y="5969893"/>
              <a:ext cx="55886" cy="82674"/>
              <a:chOff x="7413547" y="3556864"/>
              <a:chExt cx="154157" cy="228051"/>
            </a:xfrm>
          </p:grpSpPr>
          <p:sp>
            <p:nvSpPr>
              <p:cNvPr id="119" name="Oval 118">
                <a:extLst>
                  <a:ext uri="{FF2B5EF4-FFF2-40B4-BE49-F238E27FC236}">
                    <a16:creationId xmlns:a16="http://schemas.microsoft.com/office/drawing/2014/main" id="{63B3C153-F90A-3733-DB36-B7E01E77A641}"/>
                  </a:ext>
                </a:extLst>
              </p:cNvPr>
              <p:cNvSpPr/>
              <p:nvPr/>
            </p:nvSpPr>
            <p:spPr bwMode="auto">
              <a:xfrm rot="2812776">
                <a:off x="7376600" y="3593811"/>
                <a:ext cx="228051" cy="154157"/>
              </a:xfrm>
              <a:prstGeom prst="ellipse">
                <a:avLst/>
              </a:prstGeom>
              <a:gradFill flip="none" rotWithShape="1">
                <a:gsLst>
                  <a:gs pos="56000">
                    <a:srgbClr val="F26336"/>
                  </a:gs>
                  <a:gs pos="100000">
                    <a:schemeClr val="accent3">
                      <a:lumMod val="40000"/>
                      <a:lumOff val="60000"/>
                      <a:tint val="23500"/>
                      <a:satMod val="160000"/>
                    </a:schemeClr>
                  </a:gs>
                </a:gsLst>
                <a:path path="circle">
                  <a:fillToRect l="50000" t="50000" r="50000" b="50000"/>
                </a:path>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72369DDD-B97B-73F7-A8C1-A9689E6694EE}"/>
                  </a:ext>
                </a:extLst>
              </p:cNvPr>
              <p:cNvSpPr/>
              <p:nvPr/>
            </p:nvSpPr>
            <p:spPr bwMode="auto">
              <a:xfrm rot="2913383">
                <a:off x="7420015" y="3625295"/>
                <a:ext cx="132048" cy="87443"/>
              </a:xfrm>
              <a:prstGeom prst="ellipse">
                <a:avLst/>
              </a:prstGeom>
              <a:gradFill flip="none" rotWithShape="1">
                <a:gsLst>
                  <a:gs pos="44000">
                    <a:schemeClr val="accent3"/>
                  </a:gs>
                  <a:gs pos="100000">
                    <a:schemeClr val="accent3">
                      <a:lumMod val="60000"/>
                      <a:lumOff val="40000"/>
                      <a:shade val="100000"/>
                      <a:satMod val="115000"/>
                    </a:schemeClr>
                  </a:gs>
                </a:gsLst>
                <a:path path="circle">
                  <a:fillToRect l="100000" t="100000"/>
                </a:path>
                <a:tileRect r="-100000" b="-100000"/>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grpSp>
        <p:grpSp>
          <p:nvGrpSpPr>
            <p:cNvPr id="121" name="Group 120">
              <a:extLst>
                <a:ext uri="{FF2B5EF4-FFF2-40B4-BE49-F238E27FC236}">
                  <a16:creationId xmlns:a16="http://schemas.microsoft.com/office/drawing/2014/main" id="{B8D19B8F-7D05-CA05-0BD2-90416D62AFE4}"/>
                </a:ext>
              </a:extLst>
            </p:cNvPr>
            <p:cNvGrpSpPr/>
            <p:nvPr/>
          </p:nvGrpSpPr>
          <p:grpSpPr>
            <a:xfrm rot="6805749">
              <a:off x="5581531" y="5681761"/>
              <a:ext cx="55886" cy="82674"/>
              <a:chOff x="7413547" y="3556864"/>
              <a:chExt cx="154157" cy="228051"/>
            </a:xfrm>
          </p:grpSpPr>
          <p:sp>
            <p:nvSpPr>
              <p:cNvPr id="122" name="Oval 121">
                <a:extLst>
                  <a:ext uri="{FF2B5EF4-FFF2-40B4-BE49-F238E27FC236}">
                    <a16:creationId xmlns:a16="http://schemas.microsoft.com/office/drawing/2014/main" id="{D6DA3754-ACF7-AC99-51F7-0DE2BF6428B3}"/>
                  </a:ext>
                </a:extLst>
              </p:cNvPr>
              <p:cNvSpPr/>
              <p:nvPr/>
            </p:nvSpPr>
            <p:spPr bwMode="auto">
              <a:xfrm rot="2812776">
                <a:off x="7376600" y="3593811"/>
                <a:ext cx="228051" cy="154157"/>
              </a:xfrm>
              <a:prstGeom prst="ellipse">
                <a:avLst/>
              </a:prstGeom>
              <a:gradFill flip="none" rotWithShape="1">
                <a:gsLst>
                  <a:gs pos="56000">
                    <a:srgbClr val="F26336"/>
                  </a:gs>
                  <a:gs pos="100000">
                    <a:schemeClr val="accent3">
                      <a:lumMod val="40000"/>
                      <a:lumOff val="60000"/>
                      <a:tint val="23500"/>
                      <a:satMod val="160000"/>
                    </a:schemeClr>
                  </a:gs>
                </a:gsLst>
                <a:path path="circle">
                  <a:fillToRect l="50000" t="50000" r="50000" b="50000"/>
                </a:path>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2329E4E8-FF9B-30A0-01D7-E187F54E77FC}"/>
                  </a:ext>
                </a:extLst>
              </p:cNvPr>
              <p:cNvSpPr/>
              <p:nvPr/>
            </p:nvSpPr>
            <p:spPr bwMode="auto">
              <a:xfrm rot="2913383">
                <a:off x="7420015" y="3625295"/>
                <a:ext cx="132048" cy="87443"/>
              </a:xfrm>
              <a:prstGeom prst="ellipse">
                <a:avLst/>
              </a:prstGeom>
              <a:gradFill flip="none" rotWithShape="1">
                <a:gsLst>
                  <a:gs pos="44000">
                    <a:schemeClr val="accent3"/>
                  </a:gs>
                  <a:gs pos="100000">
                    <a:schemeClr val="accent3">
                      <a:lumMod val="60000"/>
                      <a:lumOff val="40000"/>
                      <a:shade val="100000"/>
                      <a:satMod val="115000"/>
                    </a:schemeClr>
                  </a:gs>
                </a:gsLst>
                <a:path path="circle">
                  <a:fillToRect l="100000" t="100000"/>
                </a:path>
                <a:tileRect r="-100000" b="-100000"/>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grpSp>
        <p:grpSp>
          <p:nvGrpSpPr>
            <p:cNvPr id="124" name="Group 123">
              <a:extLst>
                <a:ext uri="{FF2B5EF4-FFF2-40B4-BE49-F238E27FC236}">
                  <a16:creationId xmlns:a16="http://schemas.microsoft.com/office/drawing/2014/main" id="{F5A95E43-A315-A9C0-3BE5-4F24C3DCE030}"/>
                </a:ext>
              </a:extLst>
            </p:cNvPr>
            <p:cNvGrpSpPr/>
            <p:nvPr/>
          </p:nvGrpSpPr>
          <p:grpSpPr>
            <a:xfrm rot="4586108">
              <a:off x="5891093" y="5400773"/>
              <a:ext cx="55886" cy="82674"/>
              <a:chOff x="7413547" y="3556864"/>
              <a:chExt cx="154157" cy="228051"/>
            </a:xfrm>
          </p:grpSpPr>
          <p:sp>
            <p:nvSpPr>
              <p:cNvPr id="125" name="Oval 124">
                <a:extLst>
                  <a:ext uri="{FF2B5EF4-FFF2-40B4-BE49-F238E27FC236}">
                    <a16:creationId xmlns:a16="http://schemas.microsoft.com/office/drawing/2014/main" id="{3CA9C722-29EE-C23A-4036-1365981E3F08}"/>
                  </a:ext>
                </a:extLst>
              </p:cNvPr>
              <p:cNvSpPr/>
              <p:nvPr/>
            </p:nvSpPr>
            <p:spPr bwMode="auto">
              <a:xfrm rot="2812776">
                <a:off x="7376600" y="3593811"/>
                <a:ext cx="228051" cy="154157"/>
              </a:xfrm>
              <a:prstGeom prst="ellipse">
                <a:avLst/>
              </a:prstGeom>
              <a:gradFill flip="none" rotWithShape="1">
                <a:gsLst>
                  <a:gs pos="56000">
                    <a:srgbClr val="F26336"/>
                  </a:gs>
                  <a:gs pos="100000">
                    <a:schemeClr val="accent3">
                      <a:lumMod val="40000"/>
                      <a:lumOff val="60000"/>
                      <a:tint val="23500"/>
                      <a:satMod val="160000"/>
                    </a:schemeClr>
                  </a:gs>
                </a:gsLst>
                <a:path path="circle">
                  <a:fillToRect l="50000" t="50000" r="50000" b="50000"/>
                </a:path>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DEC7FAA6-D2A0-0707-5FE9-EC88C1BF5E12}"/>
                  </a:ext>
                </a:extLst>
              </p:cNvPr>
              <p:cNvSpPr/>
              <p:nvPr/>
            </p:nvSpPr>
            <p:spPr bwMode="auto">
              <a:xfrm rot="2913383">
                <a:off x="7420015" y="3625295"/>
                <a:ext cx="132048" cy="87443"/>
              </a:xfrm>
              <a:prstGeom prst="ellipse">
                <a:avLst/>
              </a:prstGeom>
              <a:gradFill flip="none" rotWithShape="1">
                <a:gsLst>
                  <a:gs pos="44000">
                    <a:schemeClr val="accent3"/>
                  </a:gs>
                  <a:gs pos="100000">
                    <a:schemeClr val="accent3">
                      <a:lumMod val="60000"/>
                      <a:lumOff val="40000"/>
                      <a:shade val="100000"/>
                      <a:satMod val="115000"/>
                    </a:schemeClr>
                  </a:gs>
                </a:gsLst>
                <a:path path="circle">
                  <a:fillToRect l="100000" t="100000"/>
                </a:path>
                <a:tileRect r="-100000" b="-100000"/>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grpSp>
        <p:grpSp>
          <p:nvGrpSpPr>
            <p:cNvPr id="127" name="Group 126">
              <a:extLst>
                <a:ext uri="{FF2B5EF4-FFF2-40B4-BE49-F238E27FC236}">
                  <a16:creationId xmlns:a16="http://schemas.microsoft.com/office/drawing/2014/main" id="{B6EF34C4-8703-3646-CD04-025527A7D408}"/>
                </a:ext>
              </a:extLst>
            </p:cNvPr>
            <p:cNvGrpSpPr/>
            <p:nvPr/>
          </p:nvGrpSpPr>
          <p:grpSpPr>
            <a:xfrm rot="3559268">
              <a:off x="5324357" y="5781774"/>
              <a:ext cx="55886" cy="82674"/>
              <a:chOff x="7413547" y="3556864"/>
              <a:chExt cx="154157" cy="228051"/>
            </a:xfrm>
          </p:grpSpPr>
          <p:sp>
            <p:nvSpPr>
              <p:cNvPr id="128" name="Oval 127">
                <a:extLst>
                  <a:ext uri="{FF2B5EF4-FFF2-40B4-BE49-F238E27FC236}">
                    <a16:creationId xmlns:a16="http://schemas.microsoft.com/office/drawing/2014/main" id="{7A260E4B-62DA-0F86-F528-99FD5CBE4B32}"/>
                  </a:ext>
                </a:extLst>
              </p:cNvPr>
              <p:cNvSpPr/>
              <p:nvPr/>
            </p:nvSpPr>
            <p:spPr bwMode="auto">
              <a:xfrm rot="2812776">
                <a:off x="7376600" y="3593811"/>
                <a:ext cx="228051" cy="154157"/>
              </a:xfrm>
              <a:prstGeom prst="ellipse">
                <a:avLst/>
              </a:prstGeom>
              <a:gradFill flip="none" rotWithShape="1">
                <a:gsLst>
                  <a:gs pos="56000">
                    <a:srgbClr val="F26336"/>
                  </a:gs>
                  <a:gs pos="100000">
                    <a:schemeClr val="accent3">
                      <a:lumMod val="40000"/>
                      <a:lumOff val="60000"/>
                      <a:tint val="23500"/>
                      <a:satMod val="160000"/>
                    </a:schemeClr>
                  </a:gs>
                </a:gsLst>
                <a:path path="circle">
                  <a:fillToRect l="50000" t="50000" r="50000" b="50000"/>
                </a:path>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898A6BDE-00E7-6EC6-E377-1BBDEB880CD3}"/>
                  </a:ext>
                </a:extLst>
              </p:cNvPr>
              <p:cNvSpPr/>
              <p:nvPr/>
            </p:nvSpPr>
            <p:spPr bwMode="auto">
              <a:xfrm rot="2913383">
                <a:off x="7420015" y="3625295"/>
                <a:ext cx="132048" cy="87443"/>
              </a:xfrm>
              <a:prstGeom prst="ellipse">
                <a:avLst/>
              </a:prstGeom>
              <a:gradFill flip="none" rotWithShape="1">
                <a:gsLst>
                  <a:gs pos="44000">
                    <a:schemeClr val="accent3"/>
                  </a:gs>
                  <a:gs pos="100000">
                    <a:schemeClr val="accent3">
                      <a:lumMod val="60000"/>
                      <a:lumOff val="40000"/>
                      <a:shade val="100000"/>
                      <a:satMod val="115000"/>
                    </a:schemeClr>
                  </a:gs>
                </a:gsLst>
                <a:path path="circle">
                  <a:fillToRect l="100000" t="100000"/>
                </a:path>
                <a:tileRect r="-100000" b="-100000"/>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grpSp>
        <p:grpSp>
          <p:nvGrpSpPr>
            <p:cNvPr id="29" name="Group 28">
              <a:extLst>
                <a:ext uri="{FF2B5EF4-FFF2-40B4-BE49-F238E27FC236}">
                  <a16:creationId xmlns:a16="http://schemas.microsoft.com/office/drawing/2014/main" id="{1FB386AB-4533-0962-897D-62142F6FAD36}"/>
                </a:ext>
              </a:extLst>
            </p:cNvPr>
            <p:cNvGrpSpPr/>
            <p:nvPr/>
          </p:nvGrpSpPr>
          <p:grpSpPr>
            <a:xfrm>
              <a:off x="5222942" y="5043132"/>
              <a:ext cx="1150963" cy="1139565"/>
              <a:chOff x="5213587" y="5029511"/>
              <a:chExt cx="1150963" cy="1139565"/>
            </a:xfrm>
          </p:grpSpPr>
          <p:pic>
            <p:nvPicPr>
              <p:cNvPr id="10" name="Picture 9">
                <a:extLst>
                  <a:ext uri="{FF2B5EF4-FFF2-40B4-BE49-F238E27FC236}">
                    <a16:creationId xmlns:a16="http://schemas.microsoft.com/office/drawing/2014/main" id="{F8F9C8D7-09C7-6A1F-DB71-5902AC790E00}"/>
                  </a:ext>
                </a:extLst>
              </p:cNvPr>
              <p:cNvPicPr>
                <a:picLocks noChangeAspect="1"/>
              </p:cNvPicPr>
              <p:nvPr/>
            </p:nvPicPr>
            <p:blipFill>
              <a:blip r:embed="rId21"/>
              <a:stretch>
                <a:fillRect/>
              </a:stretch>
            </p:blipFill>
            <p:spPr>
              <a:xfrm>
                <a:off x="5213587" y="5153025"/>
                <a:ext cx="218030" cy="218030"/>
              </a:xfrm>
              <a:prstGeom prst="rect">
                <a:avLst/>
              </a:prstGeom>
            </p:spPr>
          </p:pic>
          <p:pic>
            <p:nvPicPr>
              <p:cNvPr id="11" name="Picture 10">
                <a:extLst>
                  <a:ext uri="{FF2B5EF4-FFF2-40B4-BE49-F238E27FC236}">
                    <a16:creationId xmlns:a16="http://schemas.microsoft.com/office/drawing/2014/main" id="{D4FCE38A-251A-2999-368C-E3E534B9306C}"/>
                  </a:ext>
                </a:extLst>
              </p:cNvPr>
              <p:cNvPicPr>
                <a:picLocks noChangeAspect="1"/>
              </p:cNvPicPr>
              <p:nvPr/>
            </p:nvPicPr>
            <p:blipFill>
              <a:blip r:embed="rId21"/>
              <a:stretch>
                <a:fillRect/>
              </a:stretch>
            </p:blipFill>
            <p:spPr>
              <a:xfrm rot="7651914">
                <a:off x="5401827" y="5029511"/>
                <a:ext cx="218030" cy="218030"/>
              </a:xfrm>
              <a:prstGeom prst="rect">
                <a:avLst/>
              </a:prstGeom>
            </p:spPr>
          </p:pic>
          <p:pic>
            <p:nvPicPr>
              <p:cNvPr id="14" name="Picture 13">
                <a:extLst>
                  <a:ext uri="{FF2B5EF4-FFF2-40B4-BE49-F238E27FC236}">
                    <a16:creationId xmlns:a16="http://schemas.microsoft.com/office/drawing/2014/main" id="{1F4FBFF2-950B-3B82-20F5-C4EF378AF088}"/>
                  </a:ext>
                </a:extLst>
              </p:cNvPr>
              <p:cNvPicPr>
                <a:picLocks noChangeAspect="1"/>
              </p:cNvPicPr>
              <p:nvPr/>
            </p:nvPicPr>
            <p:blipFill>
              <a:blip r:embed="rId21"/>
              <a:stretch>
                <a:fillRect/>
              </a:stretch>
            </p:blipFill>
            <p:spPr>
              <a:xfrm rot="13925894">
                <a:off x="5619857" y="5029511"/>
                <a:ext cx="218030" cy="218030"/>
              </a:xfrm>
              <a:prstGeom prst="rect">
                <a:avLst/>
              </a:prstGeom>
            </p:spPr>
          </p:pic>
          <p:pic>
            <p:nvPicPr>
              <p:cNvPr id="15" name="Picture 14">
                <a:extLst>
                  <a:ext uri="{FF2B5EF4-FFF2-40B4-BE49-F238E27FC236}">
                    <a16:creationId xmlns:a16="http://schemas.microsoft.com/office/drawing/2014/main" id="{0763D3C9-BF49-8A33-2634-A70C669A8217}"/>
                  </a:ext>
                </a:extLst>
              </p:cNvPr>
              <p:cNvPicPr>
                <a:picLocks noChangeAspect="1"/>
              </p:cNvPicPr>
              <p:nvPr/>
            </p:nvPicPr>
            <p:blipFill>
              <a:blip r:embed="rId21"/>
              <a:stretch>
                <a:fillRect/>
              </a:stretch>
            </p:blipFill>
            <p:spPr>
              <a:xfrm>
                <a:off x="5598536" y="5232874"/>
                <a:ext cx="218030" cy="218030"/>
              </a:xfrm>
              <a:prstGeom prst="rect">
                <a:avLst/>
              </a:prstGeom>
            </p:spPr>
          </p:pic>
          <p:pic>
            <p:nvPicPr>
              <p:cNvPr id="16" name="Picture 15">
                <a:extLst>
                  <a:ext uri="{FF2B5EF4-FFF2-40B4-BE49-F238E27FC236}">
                    <a16:creationId xmlns:a16="http://schemas.microsoft.com/office/drawing/2014/main" id="{D1ED3469-1224-F6DE-1A4B-24DDCB59C584}"/>
                  </a:ext>
                </a:extLst>
              </p:cNvPr>
              <p:cNvPicPr>
                <a:picLocks noChangeAspect="1"/>
              </p:cNvPicPr>
              <p:nvPr/>
            </p:nvPicPr>
            <p:blipFill>
              <a:blip r:embed="rId21"/>
              <a:stretch>
                <a:fillRect/>
              </a:stretch>
            </p:blipFill>
            <p:spPr>
              <a:xfrm>
                <a:off x="5468200" y="5406183"/>
                <a:ext cx="218030" cy="218030"/>
              </a:xfrm>
              <a:prstGeom prst="rect">
                <a:avLst/>
              </a:prstGeom>
            </p:spPr>
          </p:pic>
          <p:pic>
            <p:nvPicPr>
              <p:cNvPr id="23" name="Picture 22">
                <a:extLst>
                  <a:ext uri="{FF2B5EF4-FFF2-40B4-BE49-F238E27FC236}">
                    <a16:creationId xmlns:a16="http://schemas.microsoft.com/office/drawing/2014/main" id="{188D0827-E7F1-D5F0-C243-7D1A0E084ED2}"/>
                  </a:ext>
                </a:extLst>
              </p:cNvPr>
              <p:cNvPicPr>
                <a:picLocks noChangeAspect="1"/>
              </p:cNvPicPr>
              <p:nvPr/>
            </p:nvPicPr>
            <p:blipFill>
              <a:blip r:embed="rId21"/>
              <a:stretch>
                <a:fillRect/>
              </a:stretch>
            </p:blipFill>
            <p:spPr>
              <a:xfrm>
                <a:off x="5274901" y="5365343"/>
                <a:ext cx="218030" cy="218030"/>
              </a:xfrm>
              <a:prstGeom prst="rect">
                <a:avLst/>
              </a:prstGeom>
            </p:spPr>
          </p:pic>
          <p:pic>
            <p:nvPicPr>
              <p:cNvPr id="24" name="Picture 23">
                <a:extLst>
                  <a:ext uri="{FF2B5EF4-FFF2-40B4-BE49-F238E27FC236}">
                    <a16:creationId xmlns:a16="http://schemas.microsoft.com/office/drawing/2014/main" id="{005ECA9F-B280-3363-95F8-B5254274C6D4}"/>
                  </a:ext>
                </a:extLst>
              </p:cNvPr>
              <p:cNvPicPr>
                <a:picLocks noChangeAspect="1"/>
              </p:cNvPicPr>
              <p:nvPr/>
            </p:nvPicPr>
            <p:blipFill>
              <a:blip r:embed="rId21"/>
              <a:stretch>
                <a:fillRect/>
              </a:stretch>
            </p:blipFill>
            <p:spPr>
              <a:xfrm rot="4917401">
                <a:off x="5546962" y="5927318"/>
                <a:ext cx="218030" cy="218030"/>
              </a:xfrm>
              <a:prstGeom prst="rect">
                <a:avLst/>
              </a:prstGeom>
            </p:spPr>
          </p:pic>
          <p:pic>
            <p:nvPicPr>
              <p:cNvPr id="25" name="Picture 24">
                <a:extLst>
                  <a:ext uri="{FF2B5EF4-FFF2-40B4-BE49-F238E27FC236}">
                    <a16:creationId xmlns:a16="http://schemas.microsoft.com/office/drawing/2014/main" id="{218E340B-73EB-3674-677E-83A850F12BA7}"/>
                  </a:ext>
                </a:extLst>
              </p:cNvPr>
              <p:cNvPicPr>
                <a:picLocks noChangeAspect="1"/>
              </p:cNvPicPr>
              <p:nvPr/>
            </p:nvPicPr>
            <p:blipFill>
              <a:blip r:embed="rId21"/>
              <a:stretch>
                <a:fillRect/>
              </a:stretch>
            </p:blipFill>
            <p:spPr>
              <a:xfrm rot="4917401">
                <a:off x="5936965" y="5951046"/>
                <a:ext cx="218030" cy="218030"/>
              </a:xfrm>
              <a:prstGeom prst="rect">
                <a:avLst/>
              </a:prstGeom>
            </p:spPr>
          </p:pic>
          <p:pic>
            <p:nvPicPr>
              <p:cNvPr id="26" name="Picture 25">
                <a:extLst>
                  <a:ext uri="{FF2B5EF4-FFF2-40B4-BE49-F238E27FC236}">
                    <a16:creationId xmlns:a16="http://schemas.microsoft.com/office/drawing/2014/main" id="{419531BA-1445-1DC4-D690-75B953AA296F}"/>
                  </a:ext>
                </a:extLst>
              </p:cNvPr>
              <p:cNvPicPr>
                <a:picLocks noChangeAspect="1"/>
              </p:cNvPicPr>
              <p:nvPr/>
            </p:nvPicPr>
            <p:blipFill>
              <a:blip r:embed="rId21"/>
              <a:stretch>
                <a:fillRect/>
              </a:stretch>
            </p:blipFill>
            <p:spPr>
              <a:xfrm>
                <a:off x="6146520" y="5516700"/>
                <a:ext cx="218030" cy="218030"/>
              </a:xfrm>
              <a:prstGeom prst="rect">
                <a:avLst/>
              </a:prstGeom>
            </p:spPr>
          </p:pic>
          <p:pic>
            <p:nvPicPr>
              <p:cNvPr id="27" name="Picture 26">
                <a:extLst>
                  <a:ext uri="{FF2B5EF4-FFF2-40B4-BE49-F238E27FC236}">
                    <a16:creationId xmlns:a16="http://schemas.microsoft.com/office/drawing/2014/main" id="{5D4BAC54-2EA8-B577-54FA-CCB96A3DD4FF}"/>
                  </a:ext>
                </a:extLst>
              </p:cNvPr>
              <p:cNvPicPr>
                <a:picLocks noChangeAspect="1"/>
              </p:cNvPicPr>
              <p:nvPr/>
            </p:nvPicPr>
            <p:blipFill>
              <a:blip r:embed="rId21"/>
              <a:stretch>
                <a:fillRect/>
              </a:stretch>
            </p:blipFill>
            <p:spPr>
              <a:xfrm>
                <a:off x="5874606" y="5543655"/>
                <a:ext cx="218030" cy="218030"/>
              </a:xfrm>
              <a:prstGeom prst="rect">
                <a:avLst/>
              </a:prstGeom>
            </p:spPr>
          </p:pic>
          <p:pic>
            <p:nvPicPr>
              <p:cNvPr id="28" name="Picture 27">
                <a:extLst>
                  <a:ext uri="{FF2B5EF4-FFF2-40B4-BE49-F238E27FC236}">
                    <a16:creationId xmlns:a16="http://schemas.microsoft.com/office/drawing/2014/main" id="{DE121601-A84F-041C-C348-B02410C6378F}"/>
                  </a:ext>
                </a:extLst>
              </p:cNvPr>
              <p:cNvPicPr>
                <a:picLocks noChangeAspect="1"/>
              </p:cNvPicPr>
              <p:nvPr/>
            </p:nvPicPr>
            <p:blipFill>
              <a:blip r:embed="rId21"/>
              <a:stretch>
                <a:fillRect/>
              </a:stretch>
            </p:blipFill>
            <p:spPr>
              <a:xfrm>
                <a:off x="6035559" y="5087614"/>
                <a:ext cx="218030" cy="218030"/>
              </a:xfrm>
              <a:prstGeom prst="rect">
                <a:avLst/>
              </a:prstGeom>
            </p:spPr>
          </p:pic>
        </p:grpSp>
        <p:pic>
          <p:nvPicPr>
            <p:cNvPr id="130" name="Picture 129">
              <a:extLst>
                <a:ext uri="{FF2B5EF4-FFF2-40B4-BE49-F238E27FC236}">
                  <a16:creationId xmlns:a16="http://schemas.microsoft.com/office/drawing/2014/main" id="{833522FF-0C21-F612-2EE7-215B47CF3A14}"/>
                </a:ext>
              </a:extLst>
            </p:cNvPr>
            <p:cNvPicPr>
              <a:picLocks noChangeAspect="1"/>
            </p:cNvPicPr>
            <p:nvPr/>
          </p:nvPicPr>
          <p:blipFill>
            <a:blip r:embed="rId25" cstate="hqprint">
              <a:extLst>
                <a:ext uri="{28A0092B-C50C-407E-A947-70E740481C1C}">
                  <a14:useLocalDpi xmlns:a14="http://schemas.microsoft.com/office/drawing/2010/main"/>
                </a:ext>
              </a:extLst>
            </a:blip>
            <a:stretch>
              <a:fillRect/>
            </a:stretch>
          </p:blipFill>
          <p:spPr>
            <a:xfrm>
              <a:off x="5305778" y="5208802"/>
              <a:ext cx="333699" cy="290452"/>
            </a:xfrm>
            <a:prstGeom prst="rect">
              <a:avLst/>
            </a:prstGeom>
            <a:effectLst>
              <a:outerShdw blurRad="12700" dist="12700" dir="2700000" algn="tl" rotWithShape="0">
                <a:prstClr val="black">
                  <a:alpha val="40000"/>
                </a:prstClr>
              </a:outerShdw>
            </a:effectLst>
          </p:spPr>
        </p:pic>
        <p:pic>
          <p:nvPicPr>
            <p:cNvPr id="131" name="Picture 130">
              <a:extLst>
                <a:ext uri="{FF2B5EF4-FFF2-40B4-BE49-F238E27FC236}">
                  <a16:creationId xmlns:a16="http://schemas.microsoft.com/office/drawing/2014/main" id="{E8E2584F-FC19-BD4C-4A92-E46E23A386D4}"/>
                </a:ext>
              </a:extLst>
            </p:cNvPr>
            <p:cNvPicPr>
              <a:picLocks noChangeAspect="1"/>
            </p:cNvPicPr>
            <p:nvPr/>
          </p:nvPicPr>
          <p:blipFill>
            <a:blip r:embed="rId25" cstate="hqprint">
              <a:extLst>
                <a:ext uri="{28A0092B-C50C-407E-A947-70E740481C1C}">
                  <a14:useLocalDpi xmlns:a14="http://schemas.microsoft.com/office/drawing/2010/main"/>
                </a:ext>
              </a:extLst>
            </a:blip>
            <a:stretch>
              <a:fillRect/>
            </a:stretch>
          </p:blipFill>
          <p:spPr>
            <a:xfrm>
              <a:off x="5925093" y="5336308"/>
              <a:ext cx="333699" cy="290452"/>
            </a:xfrm>
            <a:prstGeom prst="rect">
              <a:avLst/>
            </a:prstGeom>
            <a:effectLst>
              <a:outerShdw blurRad="12700" dist="12700" dir="2700000" algn="tl" rotWithShape="0">
                <a:prstClr val="black">
                  <a:alpha val="40000"/>
                </a:prstClr>
              </a:outerShdw>
            </a:effectLst>
          </p:spPr>
        </p:pic>
        <p:pic>
          <p:nvPicPr>
            <p:cNvPr id="132" name="Picture 131">
              <a:extLst>
                <a:ext uri="{FF2B5EF4-FFF2-40B4-BE49-F238E27FC236}">
                  <a16:creationId xmlns:a16="http://schemas.microsoft.com/office/drawing/2014/main" id="{BB4D922E-69D9-B6E6-CA24-55AFBDAD1CBD}"/>
                </a:ext>
              </a:extLst>
            </p:cNvPr>
            <p:cNvPicPr>
              <a:picLocks noChangeAspect="1"/>
            </p:cNvPicPr>
            <p:nvPr/>
          </p:nvPicPr>
          <p:blipFill>
            <a:blip r:embed="rId25" cstate="hqprint">
              <a:extLst>
                <a:ext uri="{28A0092B-C50C-407E-A947-70E740481C1C}">
                  <a14:useLocalDpi xmlns:a14="http://schemas.microsoft.com/office/drawing/2010/main"/>
                </a:ext>
              </a:extLst>
            </a:blip>
            <a:stretch>
              <a:fillRect/>
            </a:stretch>
          </p:blipFill>
          <p:spPr>
            <a:xfrm>
              <a:off x="5221988" y="5857261"/>
              <a:ext cx="333699" cy="290452"/>
            </a:xfrm>
            <a:prstGeom prst="rect">
              <a:avLst/>
            </a:prstGeom>
            <a:effectLst>
              <a:outerShdw blurRad="12700" dist="12700" dir="2700000" algn="tl" rotWithShape="0">
                <a:prstClr val="black">
                  <a:alpha val="40000"/>
                </a:prstClr>
              </a:outerShdw>
            </a:effectLst>
          </p:spPr>
        </p:pic>
        <p:pic>
          <p:nvPicPr>
            <p:cNvPr id="133" name="Picture 132">
              <a:extLst>
                <a:ext uri="{FF2B5EF4-FFF2-40B4-BE49-F238E27FC236}">
                  <a16:creationId xmlns:a16="http://schemas.microsoft.com/office/drawing/2014/main" id="{08B10393-0407-E5A4-DC4B-6151AEEE19AF}"/>
                </a:ext>
              </a:extLst>
            </p:cNvPr>
            <p:cNvPicPr>
              <a:picLocks noChangeAspect="1"/>
            </p:cNvPicPr>
            <p:nvPr/>
          </p:nvPicPr>
          <p:blipFill>
            <a:blip r:embed="rId26" cstate="hqprint">
              <a:extLst>
                <a:ext uri="{28A0092B-C50C-407E-A947-70E740481C1C}">
                  <a14:useLocalDpi xmlns:a14="http://schemas.microsoft.com/office/drawing/2010/main"/>
                </a:ext>
              </a:extLst>
            </a:blip>
            <a:stretch>
              <a:fillRect/>
            </a:stretch>
          </p:blipFill>
          <p:spPr>
            <a:xfrm rot="3183448">
              <a:off x="5539189" y="5980748"/>
              <a:ext cx="332722" cy="260192"/>
            </a:xfrm>
            <a:prstGeom prst="rect">
              <a:avLst/>
            </a:prstGeom>
            <a:effectLst/>
          </p:spPr>
        </p:pic>
        <p:pic>
          <p:nvPicPr>
            <p:cNvPr id="134" name="Picture 133">
              <a:extLst>
                <a:ext uri="{FF2B5EF4-FFF2-40B4-BE49-F238E27FC236}">
                  <a16:creationId xmlns:a16="http://schemas.microsoft.com/office/drawing/2014/main" id="{6CEB9C6C-881D-3C1C-E711-E0CE2C5EB2C3}"/>
                </a:ext>
              </a:extLst>
            </p:cNvPr>
            <p:cNvPicPr>
              <a:picLocks noChangeAspect="1"/>
            </p:cNvPicPr>
            <p:nvPr/>
          </p:nvPicPr>
          <p:blipFill>
            <a:blip r:embed="rId26" cstate="hqprint">
              <a:extLst>
                <a:ext uri="{28A0092B-C50C-407E-A947-70E740481C1C}">
                  <a14:useLocalDpi xmlns:a14="http://schemas.microsoft.com/office/drawing/2010/main"/>
                </a:ext>
              </a:extLst>
            </a:blip>
            <a:stretch>
              <a:fillRect/>
            </a:stretch>
          </p:blipFill>
          <p:spPr>
            <a:xfrm rot="20957853">
              <a:off x="5255034" y="5492583"/>
              <a:ext cx="332722" cy="260192"/>
            </a:xfrm>
            <a:prstGeom prst="rect">
              <a:avLst/>
            </a:prstGeom>
            <a:effectLst/>
          </p:spPr>
        </p:pic>
        <p:sp>
          <p:nvSpPr>
            <p:cNvPr id="136" name="Rectangle 135">
              <a:extLst>
                <a:ext uri="{FF2B5EF4-FFF2-40B4-BE49-F238E27FC236}">
                  <a16:creationId xmlns:a16="http://schemas.microsoft.com/office/drawing/2014/main" id="{711E5B7F-4BC2-7648-A413-479983E5B00E}"/>
                </a:ext>
              </a:extLst>
            </p:cNvPr>
            <p:cNvSpPr/>
            <p:nvPr/>
          </p:nvSpPr>
          <p:spPr bwMode="auto">
            <a:xfrm>
              <a:off x="5821808" y="4903073"/>
              <a:ext cx="383293" cy="216605"/>
            </a:xfrm>
            <a:prstGeom prst="rect">
              <a:avLst/>
            </a:prstGeom>
            <a:solidFill>
              <a:schemeClr val="tx1"/>
            </a:solidFill>
            <a:ln w="0">
              <a:noFill/>
              <a:miter lim="800000"/>
              <a:headEnd/>
              <a:tailEnd/>
            </a:ln>
            <a:effectLst>
              <a:softEdge rad="63500"/>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A5ADBAEC-4688-D204-E1E7-469BC90696D8}"/>
                </a:ext>
              </a:extLst>
            </p:cNvPr>
            <p:cNvSpPr/>
            <p:nvPr/>
          </p:nvSpPr>
          <p:spPr bwMode="auto">
            <a:xfrm rot="467192">
              <a:off x="5909241" y="5791972"/>
              <a:ext cx="383293" cy="216605"/>
            </a:xfrm>
            <a:prstGeom prst="rect">
              <a:avLst/>
            </a:prstGeom>
            <a:solidFill>
              <a:schemeClr val="tx1"/>
            </a:solidFill>
            <a:ln w="0">
              <a:noFill/>
              <a:miter lim="800000"/>
              <a:headEnd/>
              <a:tailEnd/>
            </a:ln>
            <a:effectLst>
              <a:softEdge rad="63500"/>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50" name="Picture 49">
              <a:extLst>
                <a:ext uri="{FF2B5EF4-FFF2-40B4-BE49-F238E27FC236}">
                  <a16:creationId xmlns:a16="http://schemas.microsoft.com/office/drawing/2014/main" id="{4EAEDCA8-7452-F851-6C5D-EE74D6BF274B}"/>
                </a:ext>
              </a:extLst>
            </p:cNvPr>
            <p:cNvPicPr>
              <a:picLocks noChangeAspect="1"/>
            </p:cNvPicPr>
            <p:nvPr/>
          </p:nvPicPr>
          <p:blipFill>
            <a:blip r:embed="rId23"/>
            <a:stretch>
              <a:fillRect/>
            </a:stretch>
          </p:blipFill>
          <p:spPr>
            <a:xfrm>
              <a:off x="6004175" y="5849704"/>
              <a:ext cx="207049" cy="207049"/>
            </a:xfrm>
            <a:prstGeom prst="rect">
              <a:avLst/>
            </a:prstGeom>
          </p:spPr>
        </p:pic>
      </p:grpSp>
      <p:sp>
        <p:nvSpPr>
          <p:cNvPr id="139" name="Freeform: Shape 138">
            <a:extLst>
              <a:ext uri="{FF2B5EF4-FFF2-40B4-BE49-F238E27FC236}">
                <a16:creationId xmlns:a16="http://schemas.microsoft.com/office/drawing/2014/main" id="{DFC1C270-FCA1-DC48-1284-5635DBE7FA8C}"/>
              </a:ext>
            </a:extLst>
          </p:cNvPr>
          <p:cNvSpPr/>
          <p:nvPr/>
        </p:nvSpPr>
        <p:spPr bwMode="auto">
          <a:xfrm>
            <a:off x="7151643" y="2973355"/>
            <a:ext cx="597159" cy="131798"/>
          </a:xfrm>
          <a:custGeom>
            <a:avLst/>
            <a:gdLst>
              <a:gd name="connsiteX0" fmla="*/ 0 w 597159"/>
              <a:gd name="connsiteY0" fmla="*/ 0 h 131798"/>
              <a:gd name="connsiteX1" fmla="*/ 454089 w 597159"/>
              <a:gd name="connsiteY1" fmla="*/ 118188 h 131798"/>
              <a:gd name="connsiteX2" fmla="*/ 597159 w 597159"/>
              <a:gd name="connsiteY2" fmla="*/ 124408 h 131798"/>
            </a:gdLst>
            <a:ahLst/>
            <a:cxnLst>
              <a:cxn ang="0">
                <a:pos x="connsiteX0" y="connsiteY0"/>
              </a:cxn>
              <a:cxn ang="0">
                <a:pos x="connsiteX1" y="connsiteY1"/>
              </a:cxn>
              <a:cxn ang="0">
                <a:pos x="connsiteX2" y="connsiteY2"/>
              </a:cxn>
            </a:cxnLst>
            <a:rect l="l" t="t" r="r" b="b"/>
            <a:pathLst>
              <a:path w="597159" h="131798">
                <a:moveTo>
                  <a:pt x="0" y="0"/>
                </a:moveTo>
                <a:cubicBezTo>
                  <a:pt x="177281" y="48726"/>
                  <a:pt x="354563" y="97453"/>
                  <a:pt x="454089" y="118188"/>
                </a:cubicBezTo>
                <a:cubicBezTo>
                  <a:pt x="553615" y="138923"/>
                  <a:pt x="575387" y="131665"/>
                  <a:pt x="597159" y="124408"/>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140" name="TextBox 139">
            <a:extLst>
              <a:ext uri="{FF2B5EF4-FFF2-40B4-BE49-F238E27FC236}">
                <a16:creationId xmlns:a16="http://schemas.microsoft.com/office/drawing/2014/main" id="{2E5BF47D-F276-FFBC-3AF3-B19E23009480}"/>
              </a:ext>
            </a:extLst>
          </p:cNvPr>
          <p:cNvSpPr txBox="1"/>
          <p:nvPr/>
        </p:nvSpPr>
        <p:spPr bwMode="auto">
          <a:xfrm>
            <a:off x="7073627" y="2603129"/>
            <a:ext cx="991521"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ts val="1400"/>
              </a:lnSpc>
              <a:spcBef>
                <a:spcPct val="50000"/>
              </a:spcBef>
              <a:buClrTx/>
              <a:buFontTx/>
              <a:buNone/>
              <a:defRPr sz="1400" b="0">
                <a:solidFill>
                  <a:schemeClr val="bg1"/>
                </a:solidFill>
                <a:latin typeface="Calibri" panose="020F0502020204030204" pitchFamily="34" charset="0"/>
              </a:defRPr>
            </a:lvl1pPr>
          </a:lstStyle>
          <a:p>
            <a:r>
              <a:rPr lang="en-US" dirty="0"/>
              <a:t>Cleavable linker</a:t>
            </a:r>
          </a:p>
        </p:txBody>
      </p:sp>
      <p:sp>
        <p:nvSpPr>
          <p:cNvPr id="141" name="TextBox 140">
            <a:extLst>
              <a:ext uri="{FF2B5EF4-FFF2-40B4-BE49-F238E27FC236}">
                <a16:creationId xmlns:a16="http://schemas.microsoft.com/office/drawing/2014/main" id="{E7FDD0DF-2B20-F207-08E0-0CF611894137}"/>
              </a:ext>
            </a:extLst>
          </p:cNvPr>
          <p:cNvSpPr txBox="1"/>
          <p:nvPr/>
        </p:nvSpPr>
        <p:spPr bwMode="auto">
          <a:xfrm>
            <a:off x="6034047" y="3241811"/>
            <a:ext cx="1184641"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ts val="1400"/>
              </a:lnSpc>
              <a:spcBef>
                <a:spcPct val="50000"/>
              </a:spcBef>
              <a:buClrTx/>
              <a:buFontTx/>
              <a:buNone/>
              <a:defRPr sz="1400" b="0">
                <a:solidFill>
                  <a:schemeClr val="bg1"/>
                </a:solidFill>
                <a:latin typeface="Calibri" panose="020F0502020204030204" pitchFamily="34" charset="0"/>
              </a:defRPr>
            </a:lvl1pPr>
          </a:lstStyle>
          <a:p>
            <a:r>
              <a:rPr lang="en-US" dirty="0"/>
              <a:t>Noncleavable linker</a:t>
            </a:r>
          </a:p>
        </p:txBody>
      </p:sp>
      <p:sp>
        <p:nvSpPr>
          <p:cNvPr id="142" name="Freeform: Shape 141">
            <a:extLst>
              <a:ext uri="{FF2B5EF4-FFF2-40B4-BE49-F238E27FC236}">
                <a16:creationId xmlns:a16="http://schemas.microsoft.com/office/drawing/2014/main" id="{44F3174C-623C-3604-A674-E0C14ED0FA9C}"/>
              </a:ext>
            </a:extLst>
          </p:cNvPr>
          <p:cNvSpPr/>
          <p:nvPr/>
        </p:nvSpPr>
        <p:spPr bwMode="auto">
          <a:xfrm>
            <a:off x="7164084" y="2979576"/>
            <a:ext cx="62204" cy="659363"/>
          </a:xfrm>
          <a:custGeom>
            <a:avLst/>
            <a:gdLst>
              <a:gd name="connsiteX0" fmla="*/ 0 w 62204"/>
              <a:gd name="connsiteY0" fmla="*/ 0 h 659363"/>
              <a:gd name="connsiteX1" fmla="*/ 24881 w 62204"/>
              <a:gd name="connsiteY1" fmla="*/ 503853 h 659363"/>
              <a:gd name="connsiteX2" fmla="*/ 62204 w 62204"/>
              <a:gd name="connsiteY2" fmla="*/ 659363 h 659363"/>
            </a:gdLst>
            <a:ahLst/>
            <a:cxnLst>
              <a:cxn ang="0">
                <a:pos x="connsiteX0" y="connsiteY0"/>
              </a:cxn>
              <a:cxn ang="0">
                <a:pos x="connsiteX1" y="connsiteY1"/>
              </a:cxn>
              <a:cxn ang="0">
                <a:pos x="connsiteX2" y="connsiteY2"/>
              </a:cxn>
            </a:cxnLst>
            <a:rect l="l" t="t" r="r" b="b"/>
            <a:pathLst>
              <a:path w="62204" h="659363">
                <a:moveTo>
                  <a:pt x="0" y="0"/>
                </a:moveTo>
                <a:cubicBezTo>
                  <a:pt x="7257" y="196979"/>
                  <a:pt x="14514" y="393959"/>
                  <a:pt x="24881" y="503853"/>
                </a:cubicBezTo>
                <a:cubicBezTo>
                  <a:pt x="35248" y="613747"/>
                  <a:pt x="48726" y="636555"/>
                  <a:pt x="62204" y="659363"/>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144" name="Freeform: Shape 143">
            <a:extLst>
              <a:ext uri="{FF2B5EF4-FFF2-40B4-BE49-F238E27FC236}">
                <a16:creationId xmlns:a16="http://schemas.microsoft.com/office/drawing/2014/main" id="{B724CC34-4A67-3169-388B-F79734D9182A}"/>
              </a:ext>
            </a:extLst>
          </p:cNvPr>
          <p:cNvSpPr/>
          <p:nvPr/>
        </p:nvSpPr>
        <p:spPr bwMode="auto">
          <a:xfrm>
            <a:off x="7506457" y="4086808"/>
            <a:ext cx="441398" cy="164759"/>
          </a:xfrm>
          <a:custGeom>
            <a:avLst/>
            <a:gdLst>
              <a:gd name="connsiteX0" fmla="*/ 18410 w 441398"/>
              <a:gd name="connsiteY0" fmla="*/ 0 h 164759"/>
              <a:gd name="connsiteX1" fmla="*/ 49512 w 441398"/>
              <a:gd name="connsiteY1" fmla="*/ 143070 h 164759"/>
              <a:gd name="connsiteX2" fmla="*/ 441398 w 441398"/>
              <a:gd name="connsiteY2" fmla="*/ 161731 h 164759"/>
            </a:gdLst>
            <a:ahLst/>
            <a:cxnLst>
              <a:cxn ang="0">
                <a:pos x="connsiteX0" y="connsiteY0"/>
              </a:cxn>
              <a:cxn ang="0">
                <a:pos x="connsiteX1" y="connsiteY1"/>
              </a:cxn>
              <a:cxn ang="0">
                <a:pos x="connsiteX2" y="connsiteY2"/>
              </a:cxn>
            </a:cxnLst>
            <a:rect l="l" t="t" r="r" b="b"/>
            <a:pathLst>
              <a:path w="441398" h="164759">
                <a:moveTo>
                  <a:pt x="18410" y="0"/>
                </a:moveTo>
                <a:cubicBezTo>
                  <a:pt x="-1288" y="58057"/>
                  <a:pt x="-20986" y="116115"/>
                  <a:pt x="49512" y="143070"/>
                </a:cubicBezTo>
                <a:cubicBezTo>
                  <a:pt x="120010" y="170025"/>
                  <a:pt x="280704" y="165878"/>
                  <a:pt x="441398" y="161731"/>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145" name="TextBox 144">
            <a:extLst>
              <a:ext uri="{FF2B5EF4-FFF2-40B4-BE49-F238E27FC236}">
                <a16:creationId xmlns:a16="http://schemas.microsoft.com/office/drawing/2014/main" id="{F98C73F6-9FC9-B97C-5252-C328E335996C}"/>
              </a:ext>
            </a:extLst>
          </p:cNvPr>
          <p:cNvSpPr txBox="1"/>
          <p:nvPr/>
        </p:nvSpPr>
        <p:spPr bwMode="auto">
          <a:xfrm>
            <a:off x="7482053" y="4415470"/>
            <a:ext cx="1568770"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ts val="1400"/>
              </a:lnSpc>
              <a:spcBef>
                <a:spcPct val="50000"/>
              </a:spcBef>
              <a:buClrTx/>
              <a:buFontTx/>
              <a:buNone/>
              <a:defRPr sz="1400" b="0">
                <a:solidFill>
                  <a:schemeClr val="bg1"/>
                </a:solidFill>
                <a:latin typeface="Calibri" panose="020F0502020204030204" pitchFamily="34" charset="0"/>
              </a:defRPr>
            </a:lvl1pPr>
          </a:lstStyle>
          <a:p>
            <a:r>
              <a:rPr lang="en-US" dirty="0"/>
              <a:t>Proliferative</a:t>
            </a:r>
            <a:br>
              <a:rPr lang="en-US" dirty="0"/>
            </a:br>
            <a:r>
              <a:rPr lang="en-US" dirty="0"/>
              <a:t>signaling cascades</a:t>
            </a:r>
          </a:p>
        </p:txBody>
      </p:sp>
      <p:sp>
        <p:nvSpPr>
          <p:cNvPr id="146" name="TextBox 145">
            <a:extLst>
              <a:ext uri="{FF2B5EF4-FFF2-40B4-BE49-F238E27FC236}">
                <a16:creationId xmlns:a16="http://schemas.microsoft.com/office/drawing/2014/main" id="{FB7C9228-D9ED-8A42-CDFF-B2FBA4C8FC84}"/>
              </a:ext>
            </a:extLst>
          </p:cNvPr>
          <p:cNvSpPr txBox="1"/>
          <p:nvPr/>
        </p:nvSpPr>
        <p:spPr bwMode="auto">
          <a:xfrm>
            <a:off x="8728718" y="3267376"/>
            <a:ext cx="1591129"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ts val="1400"/>
              </a:lnSpc>
              <a:spcBef>
                <a:spcPct val="50000"/>
              </a:spcBef>
              <a:buClrTx/>
              <a:buFontTx/>
              <a:buNone/>
              <a:defRPr sz="1400" b="0">
                <a:solidFill>
                  <a:schemeClr val="bg1"/>
                </a:solidFill>
                <a:latin typeface="Calibri" panose="020F0502020204030204" pitchFamily="34" charset="0"/>
              </a:defRPr>
            </a:lvl1pPr>
          </a:lstStyle>
          <a:p>
            <a:r>
              <a:rPr lang="en-US" dirty="0"/>
              <a:t>DNA cross-linking adduct formation</a:t>
            </a:r>
          </a:p>
        </p:txBody>
      </p:sp>
      <p:sp>
        <p:nvSpPr>
          <p:cNvPr id="148" name="TextBox 147">
            <a:extLst>
              <a:ext uri="{FF2B5EF4-FFF2-40B4-BE49-F238E27FC236}">
                <a16:creationId xmlns:a16="http://schemas.microsoft.com/office/drawing/2014/main" id="{5F97D220-C3F0-E700-B758-5A26ED9F92AC}"/>
              </a:ext>
            </a:extLst>
          </p:cNvPr>
          <p:cNvSpPr txBox="1"/>
          <p:nvPr/>
        </p:nvSpPr>
        <p:spPr bwMode="auto">
          <a:xfrm>
            <a:off x="8303013" y="2617812"/>
            <a:ext cx="1237442"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ts val="1400"/>
              </a:lnSpc>
              <a:spcBef>
                <a:spcPct val="50000"/>
              </a:spcBef>
              <a:buClrTx/>
              <a:buFontTx/>
              <a:buNone/>
              <a:defRPr sz="1400" b="0">
                <a:solidFill>
                  <a:schemeClr val="bg1"/>
                </a:solidFill>
                <a:latin typeface="Calibri" panose="020F0502020204030204" pitchFamily="34" charset="0"/>
              </a:defRPr>
            </a:lvl1pPr>
          </a:lstStyle>
          <a:p>
            <a:r>
              <a:rPr lang="en-US" dirty="0"/>
              <a:t>Microtubule</a:t>
            </a:r>
            <a:br>
              <a:rPr lang="en-US" dirty="0"/>
            </a:br>
            <a:r>
              <a:rPr lang="en-US" dirty="0"/>
              <a:t>inhibition</a:t>
            </a:r>
          </a:p>
        </p:txBody>
      </p:sp>
      <p:grpSp>
        <p:nvGrpSpPr>
          <p:cNvPr id="155" name="Group 154">
            <a:extLst>
              <a:ext uri="{FF2B5EF4-FFF2-40B4-BE49-F238E27FC236}">
                <a16:creationId xmlns:a16="http://schemas.microsoft.com/office/drawing/2014/main" id="{E2D76CC9-72DE-5E55-10FB-8F6BB29B5E89}"/>
              </a:ext>
            </a:extLst>
          </p:cNvPr>
          <p:cNvGrpSpPr/>
          <p:nvPr/>
        </p:nvGrpSpPr>
        <p:grpSpPr>
          <a:xfrm>
            <a:off x="6999089" y="4505948"/>
            <a:ext cx="101600" cy="123825"/>
            <a:chOff x="6045200" y="3367088"/>
            <a:chExt cx="101600" cy="123825"/>
          </a:xfrm>
        </p:grpSpPr>
        <p:sp>
          <p:nvSpPr>
            <p:cNvPr id="153" name="AutoShape 15">
              <a:extLst>
                <a:ext uri="{FF2B5EF4-FFF2-40B4-BE49-F238E27FC236}">
                  <a16:creationId xmlns:a16="http://schemas.microsoft.com/office/drawing/2014/main" id="{FB7307D7-1B3D-4D4D-CBF1-8E06D2D8F4ED}"/>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 name="Freeform 17">
              <a:extLst>
                <a:ext uri="{FF2B5EF4-FFF2-40B4-BE49-F238E27FC236}">
                  <a16:creationId xmlns:a16="http://schemas.microsoft.com/office/drawing/2014/main" id="{A5224D09-2A12-B71C-F078-B0CAA42D605D}"/>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6" name="Group 155">
            <a:extLst>
              <a:ext uri="{FF2B5EF4-FFF2-40B4-BE49-F238E27FC236}">
                <a16:creationId xmlns:a16="http://schemas.microsoft.com/office/drawing/2014/main" id="{ACC0A02C-7130-83B0-B151-C72F75A880C4}"/>
              </a:ext>
            </a:extLst>
          </p:cNvPr>
          <p:cNvGrpSpPr/>
          <p:nvPr/>
        </p:nvGrpSpPr>
        <p:grpSpPr>
          <a:xfrm rot="21352258">
            <a:off x="7079387" y="4644554"/>
            <a:ext cx="101600" cy="123825"/>
            <a:chOff x="6045200" y="3367088"/>
            <a:chExt cx="101600" cy="123825"/>
          </a:xfrm>
        </p:grpSpPr>
        <p:sp>
          <p:nvSpPr>
            <p:cNvPr id="157" name="AutoShape 15">
              <a:extLst>
                <a:ext uri="{FF2B5EF4-FFF2-40B4-BE49-F238E27FC236}">
                  <a16:creationId xmlns:a16="http://schemas.microsoft.com/office/drawing/2014/main" id="{5EC2DFAD-3438-EC66-822D-09655661C8FA}"/>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 name="Freeform 17">
              <a:extLst>
                <a:ext uri="{FF2B5EF4-FFF2-40B4-BE49-F238E27FC236}">
                  <a16:creationId xmlns:a16="http://schemas.microsoft.com/office/drawing/2014/main" id="{EF761DA5-DBA5-921E-06FE-2DF4012114DA}"/>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9" name="Group 158">
            <a:extLst>
              <a:ext uri="{FF2B5EF4-FFF2-40B4-BE49-F238E27FC236}">
                <a16:creationId xmlns:a16="http://schemas.microsoft.com/office/drawing/2014/main" id="{AB9B0639-BF67-39DD-BC70-41EB7B3AE52B}"/>
              </a:ext>
            </a:extLst>
          </p:cNvPr>
          <p:cNvGrpSpPr/>
          <p:nvPr/>
        </p:nvGrpSpPr>
        <p:grpSpPr>
          <a:xfrm rot="21110292">
            <a:off x="6892635" y="4673736"/>
            <a:ext cx="101600" cy="123825"/>
            <a:chOff x="6045200" y="3367088"/>
            <a:chExt cx="101600" cy="123825"/>
          </a:xfrm>
        </p:grpSpPr>
        <p:sp>
          <p:nvSpPr>
            <p:cNvPr id="160" name="AutoShape 15">
              <a:extLst>
                <a:ext uri="{FF2B5EF4-FFF2-40B4-BE49-F238E27FC236}">
                  <a16:creationId xmlns:a16="http://schemas.microsoft.com/office/drawing/2014/main" id="{526F0106-E3F1-6F13-97A3-1070C969EBDE}"/>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 name="Freeform 17">
              <a:extLst>
                <a:ext uri="{FF2B5EF4-FFF2-40B4-BE49-F238E27FC236}">
                  <a16:creationId xmlns:a16="http://schemas.microsoft.com/office/drawing/2014/main" id="{CC7832F6-7482-1351-ADA5-21795E4BEFA7}"/>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2" name="Group 161">
            <a:extLst>
              <a:ext uri="{FF2B5EF4-FFF2-40B4-BE49-F238E27FC236}">
                <a16:creationId xmlns:a16="http://schemas.microsoft.com/office/drawing/2014/main" id="{FAC580A3-321E-FAFB-03CB-978387F6F5F4}"/>
              </a:ext>
            </a:extLst>
          </p:cNvPr>
          <p:cNvGrpSpPr/>
          <p:nvPr/>
        </p:nvGrpSpPr>
        <p:grpSpPr>
          <a:xfrm>
            <a:off x="6933300" y="4845611"/>
            <a:ext cx="101600" cy="123825"/>
            <a:chOff x="6045200" y="3367088"/>
            <a:chExt cx="101600" cy="123825"/>
          </a:xfrm>
        </p:grpSpPr>
        <p:sp>
          <p:nvSpPr>
            <p:cNvPr id="163" name="AutoShape 15">
              <a:extLst>
                <a:ext uri="{FF2B5EF4-FFF2-40B4-BE49-F238E27FC236}">
                  <a16:creationId xmlns:a16="http://schemas.microsoft.com/office/drawing/2014/main" id="{8DF0AD17-5E77-46F2-8D74-DC9F40727403}"/>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 name="Freeform 17">
              <a:extLst>
                <a:ext uri="{FF2B5EF4-FFF2-40B4-BE49-F238E27FC236}">
                  <a16:creationId xmlns:a16="http://schemas.microsoft.com/office/drawing/2014/main" id="{9608A908-37DD-9247-0A48-2F49490B3BFB}"/>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5" name="Group 164">
            <a:extLst>
              <a:ext uri="{FF2B5EF4-FFF2-40B4-BE49-F238E27FC236}">
                <a16:creationId xmlns:a16="http://schemas.microsoft.com/office/drawing/2014/main" id="{D18B0369-961B-355A-F16F-A88F496DD4A7}"/>
              </a:ext>
            </a:extLst>
          </p:cNvPr>
          <p:cNvGrpSpPr/>
          <p:nvPr/>
        </p:nvGrpSpPr>
        <p:grpSpPr>
          <a:xfrm rot="21352258">
            <a:off x="7013598" y="4984217"/>
            <a:ext cx="101600" cy="123825"/>
            <a:chOff x="6045200" y="3367088"/>
            <a:chExt cx="101600" cy="123825"/>
          </a:xfrm>
        </p:grpSpPr>
        <p:sp>
          <p:nvSpPr>
            <p:cNvPr id="166" name="AutoShape 15">
              <a:extLst>
                <a:ext uri="{FF2B5EF4-FFF2-40B4-BE49-F238E27FC236}">
                  <a16:creationId xmlns:a16="http://schemas.microsoft.com/office/drawing/2014/main" id="{6E94D7A5-B159-F049-5A21-B2725EB67F33}"/>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 name="Freeform 17">
              <a:extLst>
                <a:ext uri="{FF2B5EF4-FFF2-40B4-BE49-F238E27FC236}">
                  <a16:creationId xmlns:a16="http://schemas.microsoft.com/office/drawing/2014/main" id="{DAF9CF9F-606B-DE2B-09B0-F44BE937321C}"/>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8" name="Group 167">
            <a:extLst>
              <a:ext uri="{FF2B5EF4-FFF2-40B4-BE49-F238E27FC236}">
                <a16:creationId xmlns:a16="http://schemas.microsoft.com/office/drawing/2014/main" id="{6486A65C-8857-D6DD-E35F-12D2A4F40AFB}"/>
              </a:ext>
            </a:extLst>
          </p:cNvPr>
          <p:cNvGrpSpPr/>
          <p:nvPr/>
        </p:nvGrpSpPr>
        <p:grpSpPr>
          <a:xfrm rot="21110292">
            <a:off x="6826846" y="5013399"/>
            <a:ext cx="101600" cy="123825"/>
            <a:chOff x="6045200" y="3367088"/>
            <a:chExt cx="101600" cy="123825"/>
          </a:xfrm>
        </p:grpSpPr>
        <p:sp>
          <p:nvSpPr>
            <p:cNvPr id="169" name="AutoShape 15">
              <a:extLst>
                <a:ext uri="{FF2B5EF4-FFF2-40B4-BE49-F238E27FC236}">
                  <a16:creationId xmlns:a16="http://schemas.microsoft.com/office/drawing/2014/main" id="{7DE56157-E102-95EE-5D63-321120F94531}"/>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 name="Freeform 17">
              <a:extLst>
                <a:ext uri="{FF2B5EF4-FFF2-40B4-BE49-F238E27FC236}">
                  <a16:creationId xmlns:a16="http://schemas.microsoft.com/office/drawing/2014/main" id="{4A30F814-E73B-CA64-C198-C77C2C5A7617}"/>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1" name="Group 170">
            <a:extLst>
              <a:ext uri="{FF2B5EF4-FFF2-40B4-BE49-F238E27FC236}">
                <a16:creationId xmlns:a16="http://schemas.microsoft.com/office/drawing/2014/main" id="{94AB3610-C334-BC44-DDF4-B1661231B69B}"/>
              </a:ext>
            </a:extLst>
          </p:cNvPr>
          <p:cNvGrpSpPr/>
          <p:nvPr/>
        </p:nvGrpSpPr>
        <p:grpSpPr>
          <a:xfrm>
            <a:off x="6660521" y="4705492"/>
            <a:ext cx="101600" cy="123825"/>
            <a:chOff x="6045200" y="3367088"/>
            <a:chExt cx="101600" cy="123825"/>
          </a:xfrm>
        </p:grpSpPr>
        <p:sp>
          <p:nvSpPr>
            <p:cNvPr id="172" name="AutoShape 15">
              <a:extLst>
                <a:ext uri="{FF2B5EF4-FFF2-40B4-BE49-F238E27FC236}">
                  <a16:creationId xmlns:a16="http://schemas.microsoft.com/office/drawing/2014/main" id="{720F7A1D-552A-9D0F-2D74-B690736D293A}"/>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17">
              <a:extLst>
                <a:ext uri="{FF2B5EF4-FFF2-40B4-BE49-F238E27FC236}">
                  <a16:creationId xmlns:a16="http://schemas.microsoft.com/office/drawing/2014/main" id="{1A26BEC2-9E55-A2B4-8B66-AB5BBDB5ECDC}"/>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4" name="Group 173">
            <a:extLst>
              <a:ext uri="{FF2B5EF4-FFF2-40B4-BE49-F238E27FC236}">
                <a16:creationId xmlns:a16="http://schemas.microsoft.com/office/drawing/2014/main" id="{D5B8EA2F-5ABF-F47C-112E-AADD7BA4CCAA}"/>
              </a:ext>
            </a:extLst>
          </p:cNvPr>
          <p:cNvGrpSpPr/>
          <p:nvPr/>
        </p:nvGrpSpPr>
        <p:grpSpPr>
          <a:xfrm rot="21352258">
            <a:off x="6740819" y="4844098"/>
            <a:ext cx="101600" cy="123825"/>
            <a:chOff x="6045200" y="3367088"/>
            <a:chExt cx="101600" cy="123825"/>
          </a:xfrm>
        </p:grpSpPr>
        <p:sp>
          <p:nvSpPr>
            <p:cNvPr id="175" name="AutoShape 15">
              <a:extLst>
                <a:ext uri="{FF2B5EF4-FFF2-40B4-BE49-F238E27FC236}">
                  <a16:creationId xmlns:a16="http://schemas.microsoft.com/office/drawing/2014/main" id="{1FD3AA27-9D33-2F42-8A3A-09C356092C1A}"/>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6" name="Freeform 17">
              <a:extLst>
                <a:ext uri="{FF2B5EF4-FFF2-40B4-BE49-F238E27FC236}">
                  <a16:creationId xmlns:a16="http://schemas.microsoft.com/office/drawing/2014/main" id="{AF7613F7-0FA1-10A8-E1BB-F33C2F00641F}"/>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77" name="Group 176">
            <a:extLst>
              <a:ext uri="{FF2B5EF4-FFF2-40B4-BE49-F238E27FC236}">
                <a16:creationId xmlns:a16="http://schemas.microsoft.com/office/drawing/2014/main" id="{148B4402-79DE-FD3E-E74D-BAC07D8C95EB}"/>
              </a:ext>
            </a:extLst>
          </p:cNvPr>
          <p:cNvGrpSpPr/>
          <p:nvPr/>
        </p:nvGrpSpPr>
        <p:grpSpPr>
          <a:xfrm rot="21110292">
            <a:off x="6554067" y="4873280"/>
            <a:ext cx="101600" cy="123825"/>
            <a:chOff x="6045200" y="3367088"/>
            <a:chExt cx="101600" cy="123825"/>
          </a:xfrm>
        </p:grpSpPr>
        <p:sp>
          <p:nvSpPr>
            <p:cNvPr id="178" name="AutoShape 15">
              <a:extLst>
                <a:ext uri="{FF2B5EF4-FFF2-40B4-BE49-F238E27FC236}">
                  <a16:creationId xmlns:a16="http://schemas.microsoft.com/office/drawing/2014/main" id="{4D7CB13E-4DCF-D85E-4147-E21FEC64761E}"/>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9" name="Freeform 17">
              <a:extLst>
                <a:ext uri="{FF2B5EF4-FFF2-40B4-BE49-F238E27FC236}">
                  <a16:creationId xmlns:a16="http://schemas.microsoft.com/office/drawing/2014/main" id="{87314CC7-D678-A60F-A5D3-50968B0F422C}"/>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80" name="Group 179">
            <a:extLst>
              <a:ext uri="{FF2B5EF4-FFF2-40B4-BE49-F238E27FC236}">
                <a16:creationId xmlns:a16="http://schemas.microsoft.com/office/drawing/2014/main" id="{0EDB91E0-70FA-5531-37C7-527ED4F4F974}"/>
              </a:ext>
            </a:extLst>
          </p:cNvPr>
          <p:cNvGrpSpPr/>
          <p:nvPr/>
        </p:nvGrpSpPr>
        <p:grpSpPr>
          <a:xfrm rot="21110292">
            <a:off x="6662259" y="5098138"/>
            <a:ext cx="101600" cy="123825"/>
            <a:chOff x="6045200" y="3367088"/>
            <a:chExt cx="101600" cy="123825"/>
          </a:xfrm>
        </p:grpSpPr>
        <p:sp>
          <p:nvSpPr>
            <p:cNvPr id="181" name="AutoShape 15">
              <a:extLst>
                <a:ext uri="{FF2B5EF4-FFF2-40B4-BE49-F238E27FC236}">
                  <a16:creationId xmlns:a16="http://schemas.microsoft.com/office/drawing/2014/main" id="{D963B599-A6DD-4880-4D82-61EA9E884716}"/>
                </a:ext>
              </a:extLst>
            </p:cNvPr>
            <p:cNvSpPr>
              <a:spLocks noChangeAspect="1" noChangeArrowheads="1" noTextEdit="1"/>
            </p:cNvSpPr>
            <p:nvPr/>
          </p:nvSpPr>
          <p:spPr bwMode="auto">
            <a:xfrm>
              <a:off x="6045200" y="3367088"/>
              <a:ext cx="10160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2" name="Freeform 17">
              <a:extLst>
                <a:ext uri="{FF2B5EF4-FFF2-40B4-BE49-F238E27FC236}">
                  <a16:creationId xmlns:a16="http://schemas.microsoft.com/office/drawing/2014/main" id="{DC3CCAA7-0F11-103A-D435-89272C5A6395}"/>
                </a:ext>
              </a:extLst>
            </p:cNvPr>
            <p:cNvSpPr>
              <a:spLocks/>
            </p:cNvSpPr>
            <p:nvPr/>
          </p:nvSpPr>
          <p:spPr bwMode="auto">
            <a:xfrm>
              <a:off x="6049963" y="3371851"/>
              <a:ext cx="88900" cy="114300"/>
            </a:xfrm>
            <a:custGeom>
              <a:avLst/>
              <a:gdLst>
                <a:gd name="T0" fmla="*/ 17 w 21"/>
                <a:gd name="T1" fmla="*/ 18 h 28"/>
                <a:gd name="T2" fmla="*/ 4 w 21"/>
                <a:gd name="T3" fmla="*/ 26 h 28"/>
                <a:gd name="T4" fmla="*/ 4 w 21"/>
                <a:gd name="T5" fmla="*/ 10 h 28"/>
                <a:gd name="T6" fmla="*/ 18 w 21"/>
                <a:gd name="T7" fmla="*/ 2 h 28"/>
                <a:gd name="T8" fmla="*/ 17 w 21"/>
                <a:gd name="T9" fmla="*/ 18 h 28"/>
              </a:gdLst>
              <a:ahLst/>
              <a:cxnLst>
                <a:cxn ang="0">
                  <a:pos x="T0" y="T1"/>
                </a:cxn>
                <a:cxn ang="0">
                  <a:pos x="T2" y="T3"/>
                </a:cxn>
                <a:cxn ang="0">
                  <a:pos x="T4" y="T5"/>
                </a:cxn>
                <a:cxn ang="0">
                  <a:pos x="T6" y="T7"/>
                </a:cxn>
                <a:cxn ang="0">
                  <a:pos x="T8" y="T9"/>
                </a:cxn>
              </a:cxnLst>
              <a:rect l="0" t="0" r="r" b="b"/>
              <a:pathLst>
                <a:path w="21" h="28">
                  <a:moveTo>
                    <a:pt x="17" y="18"/>
                  </a:moveTo>
                  <a:cubicBezTo>
                    <a:pt x="14" y="25"/>
                    <a:pt x="8" y="28"/>
                    <a:pt x="4" y="26"/>
                  </a:cubicBezTo>
                  <a:cubicBezTo>
                    <a:pt x="0" y="24"/>
                    <a:pt x="0" y="17"/>
                    <a:pt x="4" y="10"/>
                  </a:cubicBezTo>
                  <a:cubicBezTo>
                    <a:pt x="8" y="4"/>
                    <a:pt x="14" y="0"/>
                    <a:pt x="18" y="2"/>
                  </a:cubicBezTo>
                  <a:cubicBezTo>
                    <a:pt x="21" y="4"/>
                    <a:pt x="21" y="12"/>
                    <a:pt x="17" y="18"/>
                  </a:cubicBezTo>
                  <a:close/>
                </a:path>
              </a:pathLst>
            </a:custGeom>
            <a:solidFill>
              <a:srgbClr val="FFFFFF"/>
            </a:solidFill>
            <a:ln w="17463" cap="flat">
              <a:solidFill>
                <a:srgbClr val="4DA1B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83" name="Oval 182">
            <a:extLst>
              <a:ext uri="{FF2B5EF4-FFF2-40B4-BE49-F238E27FC236}">
                <a16:creationId xmlns:a16="http://schemas.microsoft.com/office/drawing/2014/main" id="{AFAFA329-2DE4-19F4-0146-03D2F9FE355F}"/>
              </a:ext>
            </a:extLst>
          </p:cNvPr>
          <p:cNvSpPr/>
          <p:nvPr/>
        </p:nvSpPr>
        <p:spPr bwMode="auto">
          <a:xfrm>
            <a:off x="8181005" y="2700514"/>
            <a:ext cx="122327" cy="114653"/>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E5D9EF8D-45F5-1FF0-768F-21260BF0918A}"/>
              </a:ext>
            </a:extLst>
          </p:cNvPr>
          <p:cNvSpPr/>
          <p:nvPr/>
        </p:nvSpPr>
        <p:spPr bwMode="auto">
          <a:xfrm>
            <a:off x="8294249" y="3108874"/>
            <a:ext cx="98259" cy="61084"/>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C5D82E10-BEFC-17DD-DF11-73C4BBE579EA}"/>
              </a:ext>
            </a:extLst>
          </p:cNvPr>
          <p:cNvSpPr/>
          <p:nvPr/>
        </p:nvSpPr>
        <p:spPr bwMode="auto">
          <a:xfrm>
            <a:off x="7401989" y="3147232"/>
            <a:ext cx="110899" cy="71712"/>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2D52F588-C817-AB3D-EE18-53DAA4AADB6D}"/>
              </a:ext>
            </a:extLst>
          </p:cNvPr>
          <p:cNvSpPr/>
          <p:nvPr/>
        </p:nvSpPr>
        <p:spPr bwMode="auto">
          <a:xfrm>
            <a:off x="7770366" y="3674150"/>
            <a:ext cx="112146" cy="102308"/>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75A833C5-5378-F7D0-3DC5-C694BB5CBC8F}"/>
              </a:ext>
            </a:extLst>
          </p:cNvPr>
          <p:cNvSpPr/>
          <p:nvPr/>
        </p:nvSpPr>
        <p:spPr bwMode="auto">
          <a:xfrm>
            <a:off x="7653442" y="4022045"/>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C2825239-DEB6-4A1F-2379-E4DA361376D9}"/>
              </a:ext>
            </a:extLst>
          </p:cNvPr>
          <p:cNvSpPr/>
          <p:nvPr/>
        </p:nvSpPr>
        <p:spPr bwMode="auto">
          <a:xfrm>
            <a:off x="7244642" y="4275151"/>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03A2BA4A-A838-FE8B-9B3C-8BBCC09C5559}"/>
              </a:ext>
            </a:extLst>
          </p:cNvPr>
          <p:cNvSpPr/>
          <p:nvPr/>
        </p:nvSpPr>
        <p:spPr bwMode="auto">
          <a:xfrm>
            <a:off x="7443669" y="4388042"/>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476D98F7-6046-D3B6-BBDC-33896A873A72}"/>
              </a:ext>
            </a:extLst>
          </p:cNvPr>
          <p:cNvSpPr/>
          <p:nvPr/>
        </p:nvSpPr>
        <p:spPr bwMode="auto">
          <a:xfrm>
            <a:off x="7596069" y="4540442"/>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B72457A2-B02B-2162-A2EA-D82154E255F0}"/>
              </a:ext>
            </a:extLst>
          </p:cNvPr>
          <p:cNvSpPr/>
          <p:nvPr/>
        </p:nvSpPr>
        <p:spPr bwMode="auto">
          <a:xfrm>
            <a:off x="7758605" y="4893778"/>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F301FC8F-4207-A412-31BA-6D6D943CE17D}"/>
              </a:ext>
            </a:extLst>
          </p:cNvPr>
          <p:cNvSpPr/>
          <p:nvPr/>
        </p:nvSpPr>
        <p:spPr bwMode="auto">
          <a:xfrm>
            <a:off x="9245673" y="3632741"/>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D4927B23-139B-9F82-9F9B-BA9AA3E5570D}"/>
              </a:ext>
            </a:extLst>
          </p:cNvPr>
          <p:cNvSpPr/>
          <p:nvPr/>
        </p:nvSpPr>
        <p:spPr bwMode="auto">
          <a:xfrm>
            <a:off x="9195431" y="4160280"/>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0D3C5DF6-FE61-E01C-E0DD-400012E72C81}"/>
              </a:ext>
            </a:extLst>
          </p:cNvPr>
          <p:cNvSpPr/>
          <p:nvPr/>
        </p:nvSpPr>
        <p:spPr bwMode="auto">
          <a:xfrm>
            <a:off x="8833690" y="4567238"/>
            <a:ext cx="112146" cy="82396"/>
          </a:xfrm>
          <a:prstGeom prst="ellipse">
            <a:avLst/>
          </a:pr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8" name="Group 197">
            <a:extLst>
              <a:ext uri="{FF2B5EF4-FFF2-40B4-BE49-F238E27FC236}">
                <a16:creationId xmlns:a16="http://schemas.microsoft.com/office/drawing/2014/main" id="{B14E7014-6C4C-5D16-E936-6991AA0F9C7A}"/>
              </a:ext>
            </a:extLst>
          </p:cNvPr>
          <p:cNvGrpSpPr/>
          <p:nvPr/>
        </p:nvGrpSpPr>
        <p:grpSpPr>
          <a:xfrm>
            <a:off x="8136836" y="4804483"/>
            <a:ext cx="230735" cy="226670"/>
            <a:chOff x="10449083" y="4552411"/>
            <a:chExt cx="176627" cy="173515"/>
          </a:xfrm>
        </p:grpSpPr>
        <p:cxnSp>
          <p:nvCxnSpPr>
            <p:cNvPr id="196" name="Straight Connector 195">
              <a:extLst>
                <a:ext uri="{FF2B5EF4-FFF2-40B4-BE49-F238E27FC236}">
                  <a16:creationId xmlns:a16="http://schemas.microsoft.com/office/drawing/2014/main" id="{423E9492-2DBE-312C-D859-2E3DE66F4CA8}"/>
                </a:ext>
              </a:extLst>
            </p:cNvPr>
            <p:cNvCxnSpPr/>
            <p:nvPr/>
          </p:nvCxnSpPr>
          <p:spPr bwMode="auto">
            <a:xfrm>
              <a:off x="10452195" y="4552411"/>
              <a:ext cx="173515" cy="173515"/>
            </a:xfrm>
            <a:prstGeom prst="line">
              <a:avLst/>
            </a:prstGeom>
            <a:noFill/>
            <a:ln w="57150" cap="flat" cmpd="sng" algn="ctr">
              <a:solidFill>
                <a:srgbClr val="C00000"/>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90113EB-BC04-2EF3-3809-0772D061CBB4}"/>
                </a:ext>
              </a:extLst>
            </p:cNvPr>
            <p:cNvCxnSpPr>
              <a:cxnSpLocks/>
            </p:cNvCxnSpPr>
            <p:nvPr/>
          </p:nvCxnSpPr>
          <p:spPr bwMode="auto">
            <a:xfrm flipH="1">
              <a:off x="10449083" y="4552411"/>
              <a:ext cx="173515" cy="173515"/>
            </a:xfrm>
            <a:prstGeom prst="line">
              <a:avLst/>
            </a:prstGeom>
            <a:noFill/>
            <a:ln w="57150" cap="flat" cmpd="sng" algn="ctr">
              <a:solidFill>
                <a:srgbClr val="C00000"/>
              </a:solidFill>
              <a:prstDash val="solid"/>
              <a:round/>
              <a:headEnd type="none" w="med" len="med"/>
              <a:tailEnd type="none" w="med" len="med"/>
            </a:ln>
            <a:effectLst/>
          </p:spPr>
        </p:cxnSp>
      </p:grpSp>
      <p:pic>
        <p:nvPicPr>
          <p:cNvPr id="54" name="Picture 53">
            <a:extLst>
              <a:ext uri="{FF2B5EF4-FFF2-40B4-BE49-F238E27FC236}">
                <a16:creationId xmlns:a16="http://schemas.microsoft.com/office/drawing/2014/main" id="{BCBF98C9-E64C-CD2E-02C6-4E779BCB8658}"/>
              </a:ext>
            </a:extLst>
          </p:cNvPr>
          <p:cNvPicPr>
            <a:picLocks noChangeAspect="1"/>
          </p:cNvPicPr>
          <p:nvPr/>
        </p:nvPicPr>
        <p:blipFill>
          <a:blip r:embed="rId27"/>
          <a:stretch>
            <a:fillRect/>
          </a:stretch>
        </p:blipFill>
        <p:spPr>
          <a:xfrm>
            <a:off x="5830463" y="5891009"/>
            <a:ext cx="453089" cy="157596"/>
          </a:xfrm>
          <a:prstGeom prst="rect">
            <a:avLst/>
          </a:prstGeom>
        </p:spPr>
      </p:pic>
      <p:pic>
        <p:nvPicPr>
          <p:cNvPr id="55" name="Picture 54">
            <a:extLst>
              <a:ext uri="{FF2B5EF4-FFF2-40B4-BE49-F238E27FC236}">
                <a16:creationId xmlns:a16="http://schemas.microsoft.com/office/drawing/2014/main" id="{573D8627-451A-65F6-4AA1-59C2208498F5}"/>
              </a:ext>
            </a:extLst>
          </p:cNvPr>
          <p:cNvPicPr>
            <a:picLocks noChangeAspect="1"/>
          </p:cNvPicPr>
          <p:nvPr/>
        </p:nvPicPr>
        <p:blipFill>
          <a:blip r:embed="rId27"/>
          <a:stretch>
            <a:fillRect/>
          </a:stretch>
        </p:blipFill>
        <p:spPr>
          <a:xfrm rot="20701944">
            <a:off x="5753493" y="5028949"/>
            <a:ext cx="453089" cy="157596"/>
          </a:xfrm>
          <a:prstGeom prst="rect">
            <a:avLst/>
          </a:prstGeom>
        </p:spPr>
      </p:pic>
      <p:sp>
        <p:nvSpPr>
          <p:cNvPr id="7" name="TextBox 6">
            <a:extLst>
              <a:ext uri="{FF2B5EF4-FFF2-40B4-BE49-F238E27FC236}">
                <a16:creationId xmlns:a16="http://schemas.microsoft.com/office/drawing/2014/main" id="{ED8F189A-3A3C-4867-5B27-DDEB905AEFD5}"/>
              </a:ext>
            </a:extLst>
          </p:cNvPr>
          <p:cNvSpPr txBox="1"/>
          <p:nvPr/>
        </p:nvSpPr>
        <p:spPr bwMode="auto">
          <a:xfrm>
            <a:off x="8454144" y="3868851"/>
            <a:ext cx="1393766"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ts val="1400"/>
              </a:lnSpc>
              <a:spcBef>
                <a:spcPct val="50000"/>
              </a:spcBef>
              <a:buClrTx/>
              <a:buFontTx/>
              <a:buNone/>
              <a:defRPr sz="1400" b="0">
                <a:solidFill>
                  <a:schemeClr val="bg1"/>
                </a:solidFill>
                <a:latin typeface="Calibri" panose="020F0502020204030204" pitchFamily="34" charset="0"/>
              </a:defRPr>
            </a:lvl1pPr>
          </a:lstStyle>
          <a:p>
            <a:r>
              <a:rPr lang="en-US" dirty="0"/>
              <a:t>Topoisomerase</a:t>
            </a:r>
            <a:br>
              <a:rPr lang="en-US" dirty="0"/>
            </a:br>
            <a:r>
              <a:rPr lang="en-US" dirty="0"/>
              <a:t>inhibitor</a:t>
            </a:r>
          </a:p>
        </p:txBody>
      </p:sp>
    </p:spTree>
    <p:extLst>
      <p:ext uri="{BB962C8B-B14F-4D97-AF65-F5344CB8AC3E}">
        <p14:creationId xmlns:p14="http://schemas.microsoft.com/office/powerpoint/2010/main" val="4105429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93D00-2FA4-5853-A74B-DECE6D170309}"/>
              </a:ext>
            </a:extLst>
          </p:cNvPr>
          <p:cNvSpPr>
            <a:spLocks noGrp="1"/>
          </p:cNvSpPr>
          <p:nvPr>
            <p:ph type="title"/>
          </p:nvPr>
        </p:nvSpPr>
        <p:spPr/>
        <p:txBody>
          <a:bodyPr/>
          <a:lstStyle/>
          <a:p>
            <a:r>
              <a:rPr lang="en-US" dirty="0"/>
              <a:t>Potential Targets of ADCs/ISACs in EC</a:t>
            </a:r>
          </a:p>
        </p:txBody>
      </p:sp>
      <p:sp>
        <p:nvSpPr>
          <p:cNvPr id="3" name="Content Placeholder 2">
            <a:extLst>
              <a:ext uri="{FF2B5EF4-FFF2-40B4-BE49-F238E27FC236}">
                <a16:creationId xmlns:a16="http://schemas.microsoft.com/office/drawing/2014/main" id="{3D5DDFCF-2C73-0B4E-CCEF-4740F964E5E9}"/>
              </a:ext>
            </a:extLst>
          </p:cNvPr>
          <p:cNvSpPr>
            <a:spLocks noGrp="1"/>
          </p:cNvSpPr>
          <p:nvPr>
            <p:ph idx="1"/>
          </p:nvPr>
        </p:nvSpPr>
        <p:spPr/>
        <p:txBody>
          <a:bodyPr/>
          <a:lstStyle/>
          <a:p>
            <a:r>
              <a:rPr lang="en-US" b="1" dirty="0">
                <a:solidFill>
                  <a:srgbClr val="1B1B1B"/>
                </a:solidFill>
                <a:latin typeface="+mn-lt"/>
              </a:rPr>
              <a:t>HER2:</a:t>
            </a:r>
            <a:r>
              <a:rPr lang="en-US" dirty="0">
                <a:solidFill>
                  <a:srgbClr val="1B1B1B"/>
                </a:solidFill>
                <a:latin typeface="+mn-lt"/>
              </a:rPr>
              <a:t> overexpression/gene amplification seen in 25%-30% of</a:t>
            </a:r>
            <a:br>
              <a:rPr lang="en-US" dirty="0">
                <a:solidFill>
                  <a:srgbClr val="1B1B1B"/>
                </a:solidFill>
                <a:latin typeface="+mn-lt"/>
              </a:rPr>
            </a:br>
            <a:r>
              <a:rPr lang="en-US" dirty="0">
                <a:solidFill>
                  <a:srgbClr val="1B1B1B"/>
                </a:solidFill>
                <a:latin typeface="+mn-lt"/>
              </a:rPr>
              <a:t>serous EC cases</a:t>
            </a:r>
            <a:r>
              <a:rPr lang="en-US" baseline="30000" dirty="0">
                <a:solidFill>
                  <a:srgbClr val="1B1B1B"/>
                </a:solidFill>
                <a:latin typeface="+mn-lt"/>
              </a:rPr>
              <a:t>1,2</a:t>
            </a:r>
            <a:endParaRPr lang="en-US" dirty="0">
              <a:solidFill>
                <a:srgbClr val="1B1B1B"/>
              </a:solidFill>
              <a:latin typeface="+mn-lt"/>
            </a:endParaRPr>
          </a:p>
          <a:p>
            <a:pPr lvl="1"/>
            <a:r>
              <a:rPr lang="en-US" dirty="0">
                <a:solidFill>
                  <a:srgbClr val="1B1B1B"/>
                </a:solidFill>
                <a:latin typeface="+mn-lt"/>
              </a:rPr>
              <a:t>High ORR (57.5%) in EC cohort treated with trastuzumab deruxtecan</a:t>
            </a:r>
            <a:br>
              <a:rPr lang="en-US" dirty="0">
                <a:solidFill>
                  <a:srgbClr val="1B1B1B"/>
                </a:solidFill>
                <a:latin typeface="+mn-lt"/>
              </a:rPr>
            </a:br>
            <a:r>
              <a:rPr lang="en-US" dirty="0">
                <a:solidFill>
                  <a:srgbClr val="1B1B1B"/>
                </a:solidFill>
                <a:latin typeface="+mn-lt"/>
              </a:rPr>
              <a:t>on phase II trial</a:t>
            </a:r>
            <a:r>
              <a:rPr lang="en-US" baseline="30000" dirty="0">
                <a:solidFill>
                  <a:srgbClr val="1B1B1B"/>
                </a:solidFill>
                <a:latin typeface="+mn-lt"/>
              </a:rPr>
              <a:t>3</a:t>
            </a:r>
            <a:endParaRPr lang="en-US" dirty="0">
              <a:solidFill>
                <a:srgbClr val="1B1B1B"/>
              </a:solidFill>
              <a:latin typeface="+mn-lt"/>
            </a:endParaRPr>
          </a:p>
          <a:p>
            <a:pPr lvl="1"/>
            <a:r>
              <a:rPr lang="en-US" dirty="0">
                <a:solidFill>
                  <a:srgbClr val="1B1B1B"/>
                </a:solidFill>
                <a:latin typeface="+mn-lt"/>
              </a:rPr>
              <a:t>1/10 patients with EC had durable SD with ISAC BDC-1001 in </a:t>
            </a:r>
            <a:br>
              <a:rPr lang="en-US" dirty="0">
                <a:solidFill>
                  <a:srgbClr val="1B1B1B"/>
                </a:solidFill>
                <a:latin typeface="+mn-lt"/>
              </a:rPr>
            </a:br>
            <a:r>
              <a:rPr lang="en-US" dirty="0">
                <a:solidFill>
                  <a:srgbClr val="1B1B1B"/>
                </a:solidFill>
                <a:latin typeface="+mn-lt"/>
              </a:rPr>
              <a:t>phase I/II trial</a:t>
            </a:r>
            <a:r>
              <a:rPr lang="en-US" baseline="30000" dirty="0">
                <a:solidFill>
                  <a:srgbClr val="1B1B1B"/>
                </a:solidFill>
                <a:latin typeface="+mn-lt"/>
              </a:rPr>
              <a:t>4</a:t>
            </a:r>
            <a:endParaRPr lang="en-US" dirty="0">
              <a:solidFill>
                <a:srgbClr val="1B1B1B"/>
              </a:solidFill>
              <a:latin typeface="+mn-lt"/>
            </a:endParaRPr>
          </a:p>
          <a:p>
            <a:r>
              <a:rPr lang="en-US" b="1" dirty="0">
                <a:solidFill>
                  <a:srgbClr val="1B1B1B"/>
                </a:solidFill>
                <a:latin typeface="+mn-lt"/>
              </a:rPr>
              <a:t>TROP-2:</a:t>
            </a:r>
            <a:r>
              <a:rPr lang="en-US" dirty="0">
                <a:solidFill>
                  <a:srgbClr val="1B1B1B"/>
                </a:solidFill>
                <a:latin typeface="+mn-lt"/>
              </a:rPr>
              <a:t> overexpression seen in &gt;95% of endometrioid EC cases</a:t>
            </a:r>
            <a:r>
              <a:rPr lang="en-US" baseline="30000" dirty="0">
                <a:solidFill>
                  <a:srgbClr val="1B1B1B"/>
                </a:solidFill>
                <a:latin typeface="+mn-lt"/>
              </a:rPr>
              <a:t>5</a:t>
            </a:r>
            <a:endParaRPr lang="en-US" dirty="0">
              <a:solidFill>
                <a:srgbClr val="1B1B1B"/>
              </a:solidFill>
              <a:latin typeface="+mn-lt"/>
            </a:endParaRPr>
          </a:p>
          <a:p>
            <a:r>
              <a:rPr lang="en-US" b="1" dirty="0">
                <a:solidFill>
                  <a:srgbClr val="1B1B1B"/>
                </a:solidFill>
                <a:latin typeface="+mn-lt"/>
              </a:rPr>
              <a:t>Folate receptor </a:t>
            </a:r>
            <a:r>
              <a:rPr lang="el-GR" b="1" dirty="0">
                <a:solidFill>
                  <a:srgbClr val="1B1B1B"/>
                </a:solidFill>
                <a:latin typeface="+mn-lt"/>
              </a:rPr>
              <a:t>α</a:t>
            </a:r>
            <a:r>
              <a:rPr lang="en-US" b="1" dirty="0">
                <a:solidFill>
                  <a:srgbClr val="1B1B1B"/>
                </a:solidFill>
                <a:latin typeface="+mn-lt"/>
              </a:rPr>
              <a:t>:</a:t>
            </a:r>
            <a:r>
              <a:rPr lang="en-US" dirty="0">
                <a:solidFill>
                  <a:srgbClr val="1B1B1B"/>
                </a:solidFill>
                <a:latin typeface="+mn-lt"/>
              </a:rPr>
              <a:t> highly expressed in ~50% of EC cases</a:t>
            </a:r>
            <a:r>
              <a:rPr lang="en-US" baseline="30000" dirty="0">
                <a:solidFill>
                  <a:srgbClr val="1B1B1B"/>
                </a:solidFill>
                <a:latin typeface="+mn-lt"/>
              </a:rPr>
              <a:t>6</a:t>
            </a:r>
            <a:endParaRPr lang="en-US" dirty="0">
              <a:solidFill>
                <a:srgbClr val="1B1B1B"/>
              </a:solidFill>
              <a:latin typeface="+mn-lt"/>
            </a:endParaRPr>
          </a:p>
          <a:p>
            <a:endParaRPr lang="en-US" sz="3600" dirty="0">
              <a:latin typeface="+mn-lt"/>
            </a:endParaRPr>
          </a:p>
          <a:p>
            <a:endParaRPr lang="en-US" sz="3600" dirty="0">
              <a:latin typeface="+mn-lt"/>
            </a:endParaRPr>
          </a:p>
        </p:txBody>
      </p:sp>
      <p:sp>
        <p:nvSpPr>
          <p:cNvPr id="5" name="Text Box 15">
            <a:extLst>
              <a:ext uri="{FF2B5EF4-FFF2-40B4-BE49-F238E27FC236}">
                <a16:creationId xmlns:a16="http://schemas.microsoft.com/office/drawing/2014/main" id="{3D99F565-7328-EC61-18A4-FC2DA1CD759C}"/>
              </a:ext>
            </a:extLst>
          </p:cNvPr>
          <p:cNvSpPr txBox="1">
            <a:spLocks noChangeArrowheads="1"/>
          </p:cNvSpPr>
          <p:nvPr/>
        </p:nvSpPr>
        <p:spPr bwMode="auto">
          <a:xfrm>
            <a:off x="412750" y="6204249"/>
            <a:ext cx="821488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mn-lt"/>
                <a:cs typeface="+mn-cs"/>
              </a:rPr>
              <a:t>1. Buza. Arch Pathol Lab Med. 2020;145:687. 2. Fader. Clin Cancer Res. 2020;26:3928. 3. Meric-Bernstam. ASCO 2023. Abstr LBA300. 4. Li. ASCO 2023. Abstr 2538. 5. Bignotti. Int J Gynecol Cancer. 2011;21:1613. 6. Senol. Int J Clin Exp Pathol. 2015;8:5633.</a:t>
            </a:r>
          </a:p>
        </p:txBody>
      </p:sp>
    </p:spTree>
    <p:extLst>
      <p:ext uri="{BB962C8B-B14F-4D97-AF65-F5344CB8AC3E}">
        <p14:creationId xmlns:p14="http://schemas.microsoft.com/office/powerpoint/2010/main" val="1095201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p:txBody>
          <a:bodyPr/>
          <a:lstStyle/>
          <a:p>
            <a:r>
              <a:rPr lang="en-US" dirty="0"/>
              <a:t>ADCs and ISACs: Select Ongoing Trials</a:t>
            </a:r>
          </a:p>
        </p:txBody>
      </p:sp>
      <p:graphicFrame>
        <p:nvGraphicFramePr>
          <p:cNvPr id="4" name="Table 3">
            <a:extLst>
              <a:ext uri="{FF2B5EF4-FFF2-40B4-BE49-F238E27FC236}">
                <a16:creationId xmlns:a16="http://schemas.microsoft.com/office/drawing/2014/main" id="{7C028F78-3274-F5A4-5D69-E473AFF8065D}"/>
              </a:ext>
            </a:extLst>
          </p:cNvPr>
          <p:cNvGraphicFramePr>
            <a:graphicFrameLocks noGrp="1"/>
          </p:cNvGraphicFramePr>
          <p:nvPr>
            <p:extLst>
              <p:ext uri="{D42A27DB-BD31-4B8C-83A1-F6EECF244321}">
                <p14:modId xmlns:p14="http://schemas.microsoft.com/office/powerpoint/2010/main" val="1451270497"/>
              </p:ext>
            </p:extLst>
          </p:nvPr>
        </p:nvGraphicFramePr>
        <p:xfrm>
          <a:off x="727076" y="1604963"/>
          <a:ext cx="10735056" cy="4128330"/>
        </p:xfrm>
        <a:graphic>
          <a:graphicData uri="http://schemas.openxmlformats.org/drawingml/2006/table">
            <a:tbl>
              <a:tblPr firstRow="1" bandRow="1">
                <a:tableStyleId>{5C22544A-7EE6-4342-B048-85BDC9FD1C3A}</a:tableStyleId>
              </a:tblPr>
              <a:tblGrid>
                <a:gridCol w="2584015">
                  <a:extLst>
                    <a:ext uri="{9D8B030D-6E8A-4147-A177-3AD203B41FA5}">
                      <a16:colId xmlns:a16="http://schemas.microsoft.com/office/drawing/2014/main" val="20000"/>
                    </a:ext>
                  </a:extLst>
                </a:gridCol>
                <a:gridCol w="1299410">
                  <a:extLst>
                    <a:ext uri="{9D8B030D-6E8A-4147-A177-3AD203B41FA5}">
                      <a16:colId xmlns:a16="http://schemas.microsoft.com/office/drawing/2014/main" val="20001"/>
                    </a:ext>
                  </a:extLst>
                </a:gridCol>
                <a:gridCol w="3859731">
                  <a:extLst>
                    <a:ext uri="{9D8B030D-6E8A-4147-A177-3AD203B41FA5}">
                      <a16:colId xmlns:a16="http://schemas.microsoft.com/office/drawing/2014/main" val="1216774763"/>
                    </a:ext>
                  </a:extLst>
                </a:gridCol>
                <a:gridCol w="644892">
                  <a:extLst>
                    <a:ext uri="{9D8B030D-6E8A-4147-A177-3AD203B41FA5}">
                      <a16:colId xmlns:a16="http://schemas.microsoft.com/office/drawing/2014/main" val="1603609942"/>
                    </a:ext>
                  </a:extLst>
                </a:gridCol>
                <a:gridCol w="1087655">
                  <a:extLst>
                    <a:ext uri="{9D8B030D-6E8A-4147-A177-3AD203B41FA5}">
                      <a16:colId xmlns:a16="http://schemas.microsoft.com/office/drawing/2014/main" val="255152719"/>
                    </a:ext>
                  </a:extLst>
                </a:gridCol>
                <a:gridCol w="1259353">
                  <a:extLst>
                    <a:ext uri="{9D8B030D-6E8A-4147-A177-3AD203B41FA5}">
                      <a16:colId xmlns:a16="http://schemas.microsoft.com/office/drawing/2014/main" val="2905282071"/>
                    </a:ext>
                  </a:extLst>
                </a:gridCol>
              </a:tblGrid>
              <a:tr h="0">
                <a:tc>
                  <a:txBody>
                    <a:bodyPr/>
                    <a:lstStyle/>
                    <a:p>
                      <a:pPr marL="0" marR="0">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Study </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Setting</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Treatment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Status*</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Endpoint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b="1" kern="1200" dirty="0">
                          <a:solidFill>
                            <a:schemeClr val="tx1"/>
                          </a:solidFill>
                          <a:effectLst/>
                          <a:latin typeface="Calibri" panose="020F0502020204030204" pitchFamily="34" charset="0"/>
                          <a:ea typeface="+mn-ea"/>
                          <a:cs typeface="Calibri" panose="020F0502020204030204" pitchFamily="34" charset="0"/>
                        </a:rPr>
                        <a:t>Antibody–Drug Conjugate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95250" marR="0" algn="ctr">
                        <a:lnSpc>
                          <a:spcPct val="115000"/>
                        </a:lnSpc>
                        <a:spcBef>
                          <a:spcPts val="0"/>
                        </a:spcBef>
                        <a:spcAft>
                          <a:spcPts val="0"/>
                        </a:spcAf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extLst>
                  <a:ext uri="{0D108BD9-81ED-4DB2-BD59-A6C34878D82A}">
                    <a16:rowId xmlns:a16="http://schemas.microsoft.com/office/drawing/2014/main" val="2623814747"/>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 (NCT04585958)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 (HER2+)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HER2-directed trastuzumab deruxtecan + olaparib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55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RP2D, safety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88997079"/>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DESTINY-PanTumor02</a:t>
                      </a:r>
                      <a:b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en-US" sz="1400" kern="1200" dirty="0">
                          <a:solidFill>
                            <a:schemeClr val="bg1"/>
                          </a:solidFill>
                          <a:effectLst/>
                          <a:latin typeface="Calibri" panose="020F0502020204030204" pitchFamily="34" charset="0"/>
                          <a:ea typeface="+mn-ea"/>
                          <a:cs typeface="Calibri" panose="020F0502020204030204" pitchFamily="34" charset="0"/>
                        </a:rPr>
                        <a:t>NCT04482309)</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 (HER2+)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HER2-directed trastuzumab deruxtecan</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468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Active, not enrolling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28964632"/>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(NCT03835819)</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1L/recurrent (FR</a:t>
                      </a:r>
                      <a:r>
                        <a:rPr lang="el-GR"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α</a:t>
                      </a: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MSS serous)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FR</a:t>
                      </a:r>
                      <a:r>
                        <a:rPr lang="el-GR"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α</a:t>
                      </a: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-directed mirvetuximab soravtansine + pembrolizumab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 PFS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44358860"/>
                  </a:ext>
                </a:extLst>
              </a:tr>
              <a:tr h="12930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TROPION-PanTumor03</a:t>
                      </a:r>
                      <a:b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(NCT05489211)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TROP-2–directed datopotamab deruxtecan ± durvalumab ± AZD5305 (PARP inhibitor)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670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 safety, PSA50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60242876"/>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(NCT04251416)</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TROP-2–directed sacituzumab govitecan</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50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17190913"/>
                  </a:ext>
                </a:extLst>
              </a:tr>
              <a:tr h="0">
                <a:tc gridSpan="6">
                  <a:txBody>
                    <a:bodyPr/>
                    <a:lstStyle/>
                    <a:p>
                      <a:pPr marL="0" marR="0" algn="l" defTabSz="914400" rtl="0" eaLnBrk="1" latinLnBrk="0" hangingPunct="1">
                        <a:lnSpc>
                          <a:spcPct val="115000"/>
                        </a:lnSpc>
                        <a:spcBef>
                          <a:spcPts val="0"/>
                        </a:spcBef>
                        <a:spcAft>
                          <a:spcPts val="0"/>
                        </a:spcAft>
                        <a:tabLst>
                          <a:tab pos="228600" algn="l"/>
                        </a:tabLst>
                      </a:pPr>
                      <a:r>
                        <a:rPr lang="en-US" sz="1400" b="1"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Immune-Stimulating Antibody Conjugate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hMerge="1">
                  <a:txBody>
                    <a:bodyPr/>
                    <a:lstStyle/>
                    <a:p>
                      <a:pPr marL="95250" marR="0" algn="ctr">
                        <a:lnSpc>
                          <a:spcPct val="115000"/>
                        </a:lnSpc>
                        <a:spcBef>
                          <a:spcPts val="0"/>
                        </a:spcBef>
                        <a:spcAft>
                          <a:spcPts val="0"/>
                        </a:spcAf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hMerge="1">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hMerge="1">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hMerge="1">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hMerge="1">
                  <a:txBody>
                    <a:bodyPr/>
                    <a:lstStyle/>
                    <a:p>
                      <a:pPr marL="0" marR="0" algn="ctr">
                        <a:lnSpc>
                          <a:spcPct val="115000"/>
                        </a:lnSpc>
                        <a:spcBef>
                          <a:spcPts val="0"/>
                        </a:spcBef>
                        <a:spcAft>
                          <a:spcPts val="0"/>
                        </a:spcAft>
                        <a:tabLst>
                          <a:tab pos="228600" algn="l"/>
                        </a:tabLst>
                      </a:pPr>
                      <a:endParaRPr lang="en-US" sz="14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extLst>
                  <a:ext uri="{0D108BD9-81ED-4DB2-BD59-A6C34878D82A}">
                    <a16:rowId xmlns:a16="http://schemas.microsoft.com/office/drawing/2014/main" val="2511291809"/>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I/II (NCT04278144)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(HER2+)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BDC-1001 (HER2-directed antibody conjugated</a:t>
                      </a:r>
                      <a:b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to TLR7/8 agonist) ± nivolumab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390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Safety, 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049666801"/>
                  </a:ext>
                </a:extLst>
              </a:tr>
            </a:tbl>
          </a:graphicData>
        </a:graphic>
      </p:graphicFrame>
      <p:sp>
        <p:nvSpPr>
          <p:cNvPr id="3" name="Text Box 30">
            <a:extLst>
              <a:ext uri="{FF2B5EF4-FFF2-40B4-BE49-F238E27FC236}">
                <a16:creationId xmlns:a16="http://schemas.microsoft.com/office/drawing/2014/main" id="{C3831939-528D-93CE-2918-460BA8267493}"/>
              </a:ext>
            </a:extLst>
          </p:cNvPr>
          <p:cNvSpPr txBox="1">
            <a:spLocks noChangeArrowheads="1"/>
          </p:cNvSpPr>
          <p:nvPr/>
        </p:nvSpPr>
        <p:spPr bwMode="auto">
          <a:xfrm>
            <a:off x="727077" y="574268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*As of October 2023.</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904475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Group 10">
            <a:extLst>
              <a:ext uri="{FF2B5EF4-FFF2-40B4-BE49-F238E27FC236}">
                <a16:creationId xmlns:a16="http://schemas.microsoft.com/office/drawing/2014/main" id="{3CB43BF6-171B-ED38-D3EA-22AC4C7BE6EA}"/>
              </a:ext>
            </a:extLst>
          </p:cNvPr>
          <p:cNvGrpSpPr>
            <a:grpSpLocks noChangeAspect="1"/>
          </p:cNvGrpSpPr>
          <p:nvPr/>
        </p:nvGrpSpPr>
        <p:grpSpPr bwMode="auto">
          <a:xfrm>
            <a:off x="2320926" y="2867604"/>
            <a:ext cx="871538" cy="1168400"/>
            <a:chOff x="1462" y="2003"/>
            <a:chExt cx="549" cy="736"/>
          </a:xfrm>
        </p:grpSpPr>
        <p:sp>
          <p:nvSpPr>
            <p:cNvPr id="294" name="AutoShape 9">
              <a:extLst>
                <a:ext uri="{FF2B5EF4-FFF2-40B4-BE49-F238E27FC236}">
                  <a16:creationId xmlns:a16="http://schemas.microsoft.com/office/drawing/2014/main" id="{F1EF8918-46E4-7099-48A3-81B9D3BF4530}"/>
                </a:ext>
              </a:extLst>
            </p:cNvPr>
            <p:cNvSpPr>
              <a:spLocks noChangeAspect="1" noChangeArrowheads="1" noTextEdit="1"/>
            </p:cNvSpPr>
            <p:nvPr/>
          </p:nvSpPr>
          <p:spPr bwMode="auto">
            <a:xfrm>
              <a:off x="1462" y="2003"/>
              <a:ext cx="532" cy="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5" name="Freeform 11">
              <a:extLst>
                <a:ext uri="{FF2B5EF4-FFF2-40B4-BE49-F238E27FC236}">
                  <a16:creationId xmlns:a16="http://schemas.microsoft.com/office/drawing/2014/main" id="{39738D53-D4C7-1F3A-BF47-4D8DB75E239F}"/>
                </a:ext>
              </a:extLst>
            </p:cNvPr>
            <p:cNvSpPr>
              <a:spLocks/>
            </p:cNvSpPr>
            <p:nvPr/>
          </p:nvSpPr>
          <p:spPr bwMode="auto">
            <a:xfrm>
              <a:off x="1467" y="2197"/>
              <a:ext cx="544" cy="542"/>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Lst>
              <a:ahLst/>
              <a:cxnLst>
                <a:cxn ang="0">
                  <a:pos x="T0" y="T1"/>
                </a:cxn>
                <a:cxn ang="0">
                  <a:pos x="T2" y="T3"/>
                </a:cxn>
                <a:cxn ang="0">
                  <a:pos x="T4" y="T5"/>
                </a:cxn>
                <a:cxn ang="0">
                  <a:pos x="T6" y="T7"/>
                </a:cxn>
                <a:cxn ang="0">
                  <a:pos x="T8" y="T9"/>
                </a:cxn>
                <a:cxn ang="0">
                  <a:pos x="T10" y="T11"/>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close/>
                </a:path>
              </a:pathLst>
            </a:custGeom>
            <a:solidFill>
              <a:schemeClr val="accent1">
                <a:lumMod val="60000"/>
                <a:lumOff val="40000"/>
              </a:schemeClr>
            </a:solidFill>
            <a:ln w="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7" name="Freeform 13">
              <a:extLst>
                <a:ext uri="{FF2B5EF4-FFF2-40B4-BE49-F238E27FC236}">
                  <a16:creationId xmlns:a16="http://schemas.microsoft.com/office/drawing/2014/main" id="{F8965C56-4EA1-72A4-10A3-BABC355D22E8}"/>
                </a:ext>
              </a:extLst>
            </p:cNvPr>
            <p:cNvSpPr>
              <a:spLocks/>
            </p:cNvSpPr>
            <p:nvPr/>
          </p:nvSpPr>
          <p:spPr bwMode="auto">
            <a:xfrm>
              <a:off x="1586" y="2266"/>
              <a:ext cx="359" cy="360"/>
            </a:xfrm>
            <a:custGeom>
              <a:avLst/>
              <a:gdLst>
                <a:gd name="T0" fmla="*/ 201 w 201"/>
                <a:gd name="T1" fmla="*/ 101 h 201"/>
                <a:gd name="T2" fmla="*/ 201 w 201"/>
                <a:gd name="T3" fmla="*/ 101 h 201"/>
                <a:gd name="T4" fmla="*/ 101 w 201"/>
                <a:gd name="T5" fmla="*/ 201 h 201"/>
                <a:gd name="T6" fmla="*/ 0 w 201"/>
                <a:gd name="T7" fmla="*/ 101 h 201"/>
                <a:gd name="T8" fmla="*/ 101 w 201"/>
                <a:gd name="T9" fmla="*/ 0 h 201"/>
                <a:gd name="T10" fmla="*/ 201 w 201"/>
                <a:gd name="T11" fmla="*/ 101 h 201"/>
              </a:gdLst>
              <a:ahLst/>
              <a:cxnLst>
                <a:cxn ang="0">
                  <a:pos x="T0" y="T1"/>
                </a:cxn>
                <a:cxn ang="0">
                  <a:pos x="T2" y="T3"/>
                </a:cxn>
                <a:cxn ang="0">
                  <a:pos x="T4" y="T5"/>
                </a:cxn>
                <a:cxn ang="0">
                  <a:pos x="T6" y="T7"/>
                </a:cxn>
                <a:cxn ang="0">
                  <a:pos x="T8" y="T9"/>
                </a:cxn>
                <a:cxn ang="0">
                  <a:pos x="T10" y="T11"/>
                </a:cxn>
              </a:cxnLst>
              <a:rect l="0" t="0" r="r" b="b"/>
              <a:pathLst>
                <a:path w="201" h="201">
                  <a:moveTo>
                    <a:pt x="201" y="101"/>
                  </a:moveTo>
                  <a:lnTo>
                    <a:pt x="201" y="101"/>
                  </a:lnTo>
                  <a:cubicBezTo>
                    <a:pt x="201" y="156"/>
                    <a:pt x="156" y="201"/>
                    <a:pt x="101" y="201"/>
                  </a:cubicBezTo>
                  <a:cubicBezTo>
                    <a:pt x="45" y="201"/>
                    <a:pt x="0" y="156"/>
                    <a:pt x="0" y="101"/>
                  </a:cubicBezTo>
                  <a:cubicBezTo>
                    <a:pt x="0" y="45"/>
                    <a:pt x="45" y="0"/>
                    <a:pt x="101" y="0"/>
                  </a:cubicBezTo>
                  <a:cubicBezTo>
                    <a:pt x="156" y="0"/>
                    <a:pt x="201" y="45"/>
                    <a:pt x="201" y="101"/>
                  </a:cubicBezTo>
                  <a:close/>
                </a:path>
              </a:pathLst>
            </a:custGeom>
            <a:solidFill>
              <a:srgbClr val="0070C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23" name="Group 322">
            <a:extLst>
              <a:ext uri="{FF2B5EF4-FFF2-40B4-BE49-F238E27FC236}">
                <a16:creationId xmlns:a16="http://schemas.microsoft.com/office/drawing/2014/main" id="{0112B3EC-F8F7-0FE8-A439-DFB4EB199FAA}"/>
              </a:ext>
            </a:extLst>
          </p:cNvPr>
          <p:cNvGrpSpPr/>
          <p:nvPr/>
        </p:nvGrpSpPr>
        <p:grpSpPr>
          <a:xfrm>
            <a:off x="6994783" y="5033850"/>
            <a:ext cx="837056" cy="865174"/>
            <a:chOff x="10166183" y="3155790"/>
            <a:chExt cx="957708" cy="989879"/>
          </a:xfrm>
        </p:grpSpPr>
        <p:sp>
          <p:nvSpPr>
            <p:cNvPr id="324" name="Freeform 11">
              <a:extLst>
                <a:ext uri="{FF2B5EF4-FFF2-40B4-BE49-F238E27FC236}">
                  <a16:creationId xmlns:a16="http://schemas.microsoft.com/office/drawing/2014/main" id="{7DB1695D-D76F-CE10-2A34-8C94E287A817}"/>
                </a:ext>
              </a:extLst>
            </p:cNvPr>
            <p:cNvSpPr>
              <a:spLocks/>
            </p:cNvSpPr>
            <p:nvPr/>
          </p:nvSpPr>
          <p:spPr bwMode="auto">
            <a:xfrm rot="19490660">
              <a:off x="10166183" y="3155790"/>
              <a:ext cx="957708" cy="989879"/>
            </a:xfrm>
            <a:custGeom>
              <a:avLst/>
              <a:gdLst/>
              <a:ahLst/>
              <a:cxnLst>
                <a:cxn ang="0">
                  <a:pos x="29" y="47"/>
                </a:cxn>
                <a:cxn ang="0">
                  <a:pos x="40" y="34"/>
                </a:cxn>
                <a:cxn ang="0">
                  <a:pos x="36" y="20"/>
                </a:cxn>
                <a:cxn ang="0">
                  <a:pos x="40" y="15"/>
                </a:cxn>
                <a:cxn ang="0">
                  <a:pos x="49" y="18"/>
                </a:cxn>
                <a:cxn ang="0">
                  <a:pos x="58" y="26"/>
                </a:cxn>
                <a:cxn ang="0">
                  <a:pos x="65" y="26"/>
                </a:cxn>
                <a:cxn ang="0">
                  <a:pos x="72" y="18"/>
                </a:cxn>
                <a:cxn ang="0">
                  <a:pos x="84" y="1"/>
                </a:cxn>
                <a:cxn ang="0">
                  <a:pos x="94" y="15"/>
                </a:cxn>
                <a:cxn ang="0">
                  <a:pos x="96" y="30"/>
                </a:cxn>
                <a:cxn ang="0">
                  <a:pos x="100" y="38"/>
                </a:cxn>
                <a:cxn ang="0">
                  <a:pos x="115" y="33"/>
                </a:cxn>
                <a:cxn ang="0">
                  <a:pos x="130" y="21"/>
                </a:cxn>
                <a:cxn ang="0">
                  <a:pos x="145" y="22"/>
                </a:cxn>
                <a:cxn ang="0">
                  <a:pos x="131" y="52"/>
                </a:cxn>
                <a:cxn ang="0">
                  <a:pos x="137" y="60"/>
                </a:cxn>
                <a:cxn ang="0">
                  <a:pos x="152" y="62"/>
                </a:cxn>
                <a:cxn ang="0">
                  <a:pos x="155" y="72"/>
                </a:cxn>
                <a:cxn ang="0">
                  <a:pos x="146" y="81"/>
                </a:cxn>
                <a:cxn ang="0">
                  <a:pos x="135" y="89"/>
                </a:cxn>
                <a:cxn ang="0">
                  <a:pos x="154" y="108"/>
                </a:cxn>
                <a:cxn ang="0">
                  <a:pos x="168" y="120"/>
                </a:cxn>
                <a:cxn ang="0">
                  <a:pos x="153" y="129"/>
                </a:cxn>
                <a:cxn ang="0">
                  <a:pos x="128" y="117"/>
                </a:cxn>
                <a:cxn ang="0">
                  <a:pos x="113" y="121"/>
                </a:cxn>
                <a:cxn ang="0">
                  <a:pos x="117" y="141"/>
                </a:cxn>
                <a:cxn ang="0">
                  <a:pos x="114" y="152"/>
                </a:cxn>
                <a:cxn ang="0">
                  <a:pos x="104" y="150"/>
                </a:cxn>
                <a:cxn ang="0">
                  <a:pos x="92" y="132"/>
                </a:cxn>
                <a:cxn ang="0">
                  <a:pos x="75" y="136"/>
                </a:cxn>
                <a:cxn ang="0">
                  <a:pos x="68" y="151"/>
                </a:cxn>
                <a:cxn ang="0">
                  <a:pos x="61" y="172"/>
                </a:cxn>
                <a:cxn ang="0">
                  <a:pos x="47" y="132"/>
                </a:cxn>
                <a:cxn ang="0">
                  <a:pos x="35" y="126"/>
                </a:cxn>
                <a:cxn ang="0">
                  <a:pos x="6" y="122"/>
                </a:cxn>
                <a:cxn ang="0">
                  <a:pos x="24" y="106"/>
                </a:cxn>
                <a:cxn ang="0">
                  <a:pos x="22" y="88"/>
                </a:cxn>
                <a:cxn ang="0">
                  <a:pos x="7" y="67"/>
                </a:cxn>
                <a:cxn ang="0">
                  <a:pos x="22" y="68"/>
                </a:cxn>
                <a:cxn ang="0">
                  <a:pos x="16" y="50"/>
                </a:cxn>
                <a:cxn ang="0">
                  <a:pos x="29" y="47"/>
                </a:cxn>
              </a:cxnLst>
              <a:rect l="0" t="0" r="r" b="b"/>
              <a:pathLst>
                <a:path w="168" h="174">
                  <a:moveTo>
                    <a:pt x="29" y="47"/>
                  </a:moveTo>
                  <a:cubicBezTo>
                    <a:pt x="32" y="51"/>
                    <a:pt x="40" y="40"/>
                    <a:pt x="40" y="34"/>
                  </a:cubicBezTo>
                  <a:cubicBezTo>
                    <a:pt x="39" y="28"/>
                    <a:pt x="35" y="22"/>
                    <a:pt x="36" y="20"/>
                  </a:cubicBezTo>
                  <a:cubicBezTo>
                    <a:pt x="36" y="18"/>
                    <a:pt x="35" y="13"/>
                    <a:pt x="40" y="15"/>
                  </a:cubicBezTo>
                  <a:cubicBezTo>
                    <a:pt x="44" y="16"/>
                    <a:pt x="45" y="14"/>
                    <a:pt x="49" y="18"/>
                  </a:cubicBezTo>
                  <a:cubicBezTo>
                    <a:pt x="53" y="22"/>
                    <a:pt x="56" y="25"/>
                    <a:pt x="58" y="26"/>
                  </a:cubicBezTo>
                  <a:cubicBezTo>
                    <a:pt x="60" y="26"/>
                    <a:pt x="62" y="30"/>
                    <a:pt x="65" y="26"/>
                  </a:cubicBezTo>
                  <a:cubicBezTo>
                    <a:pt x="68" y="22"/>
                    <a:pt x="70" y="22"/>
                    <a:pt x="72" y="18"/>
                  </a:cubicBezTo>
                  <a:cubicBezTo>
                    <a:pt x="75" y="15"/>
                    <a:pt x="77" y="0"/>
                    <a:pt x="84" y="1"/>
                  </a:cubicBezTo>
                  <a:cubicBezTo>
                    <a:pt x="91" y="1"/>
                    <a:pt x="94" y="10"/>
                    <a:pt x="94" y="15"/>
                  </a:cubicBezTo>
                  <a:cubicBezTo>
                    <a:pt x="95" y="19"/>
                    <a:pt x="95" y="27"/>
                    <a:pt x="96" y="30"/>
                  </a:cubicBezTo>
                  <a:cubicBezTo>
                    <a:pt x="97" y="32"/>
                    <a:pt x="95" y="39"/>
                    <a:pt x="100" y="38"/>
                  </a:cubicBezTo>
                  <a:cubicBezTo>
                    <a:pt x="105" y="37"/>
                    <a:pt x="113" y="35"/>
                    <a:pt x="115" y="33"/>
                  </a:cubicBezTo>
                  <a:cubicBezTo>
                    <a:pt x="117" y="30"/>
                    <a:pt x="128" y="21"/>
                    <a:pt x="130" y="21"/>
                  </a:cubicBezTo>
                  <a:cubicBezTo>
                    <a:pt x="132" y="20"/>
                    <a:pt x="144" y="16"/>
                    <a:pt x="145" y="22"/>
                  </a:cubicBezTo>
                  <a:cubicBezTo>
                    <a:pt x="146" y="27"/>
                    <a:pt x="145" y="33"/>
                    <a:pt x="131" y="52"/>
                  </a:cubicBezTo>
                  <a:cubicBezTo>
                    <a:pt x="131" y="52"/>
                    <a:pt x="131" y="57"/>
                    <a:pt x="137" y="60"/>
                  </a:cubicBezTo>
                  <a:cubicBezTo>
                    <a:pt x="144" y="62"/>
                    <a:pt x="148" y="58"/>
                    <a:pt x="152" y="62"/>
                  </a:cubicBezTo>
                  <a:cubicBezTo>
                    <a:pt x="155" y="67"/>
                    <a:pt x="157" y="65"/>
                    <a:pt x="155" y="72"/>
                  </a:cubicBezTo>
                  <a:cubicBezTo>
                    <a:pt x="152" y="79"/>
                    <a:pt x="150" y="81"/>
                    <a:pt x="146" y="81"/>
                  </a:cubicBezTo>
                  <a:cubicBezTo>
                    <a:pt x="143" y="81"/>
                    <a:pt x="134" y="84"/>
                    <a:pt x="135" y="89"/>
                  </a:cubicBezTo>
                  <a:cubicBezTo>
                    <a:pt x="136" y="94"/>
                    <a:pt x="147" y="106"/>
                    <a:pt x="154" y="108"/>
                  </a:cubicBezTo>
                  <a:cubicBezTo>
                    <a:pt x="161" y="110"/>
                    <a:pt x="168" y="116"/>
                    <a:pt x="168" y="120"/>
                  </a:cubicBezTo>
                  <a:cubicBezTo>
                    <a:pt x="167" y="123"/>
                    <a:pt x="161" y="133"/>
                    <a:pt x="153" y="129"/>
                  </a:cubicBezTo>
                  <a:cubicBezTo>
                    <a:pt x="144" y="126"/>
                    <a:pt x="135" y="119"/>
                    <a:pt x="128" y="117"/>
                  </a:cubicBezTo>
                  <a:cubicBezTo>
                    <a:pt x="122" y="114"/>
                    <a:pt x="113" y="118"/>
                    <a:pt x="113" y="121"/>
                  </a:cubicBezTo>
                  <a:cubicBezTo>
                    <a:pt x="113" y="125"/>
                    <a:pt x="117" y="137"/>
                    <a:pt x="117" y="141"/>
                  </a:cubicBezTo>
                  <a:cubicBezTo>
                    <a:pt x="118" y="144"/>
                    <a:pt x="119" y="150"/>
                    <a:pt x="114" y="152"/>
                  </a:cubicBezTo>
                  <a:cubicBezTo>
                    <a:pt x="109" y="154"/>
                    <a:pt x="109" y="156"/>
                    <a:pt x="104" y="150"/>
                  </a:cubicBezTo>
                  <a:cubicBezTo>
                    <a:pt x="99" y="143"/>
                    <a:pt x="100" y="133"/>
                    <a:pt x="92" y="132"/>
                  </a:cubicBezTo>
                  <a:cubicBezTo>
                    <a:pt x="84" y="130"/>
                    <a:pt x="77" y="132"/>
                    <a:pt x="75" y="136"/>
                  </a:cubicBezTo>
                  <a:cubicBezTo>
                    <a:pt x="73" y="140"/>
                    <a:pt x="66" y="144"/>
                    <a:pt x="68" y="151"/>
                  </a:cubicBezTo>
                  <a:cubicBezTo>
                    <a:pt x="70" y="157"/>
                    <a:pt x="66" y="174"/>
                    <a:pt x="61" y="172"/>
                  </a:cubicBezTo>
                  <a:cubicBezTo>
                    <a:pt x="56" y="170"/>
                    <a:pt x="42" y="161"/>
                    <a:pt x="47" y="132"/>
                  </a:cubicBezTo>
                  <a:cubicBezTo>
                    <a:pt x="47" y="132"/>
                    <a:pt x="43" y="125"/>
                    <a:pt x="35" y="126"/>
                  </a:cubicBezTo>
                  <a:cubicBezTo>
                    <a:pt x="28" y="126"/>
                    <a:pt x="8" y="129"/>
                    <a:pt x="6" y="122"/>
                  </a:cubicBezTo>
                  <a:cubicBezTo>
                    <a:pt x="4" y="115"/>
                    <a:pt x="8" y="108"/>
                    <a:pt x="24" y="106"/>
                  </a:cubicBezTo>
                  <a:cubicBezTo>
                    <a:pt x="40" y="104"/>
                    <a:pt x="24" y="88"/>
                    <a:pt x="22" y="88"/>
                  </a:cubicBezTo>
                  <a:cubicBezTo>
                    <a:pt x="20" y="87"/>
                    <a:pt x="0" y="69"/>
                    <a:pt x="7" y="67"/>
                  </a:cubicBezTo>
                  <a:cubicBezTo>
                    <a:pt x="14" y="65"/>
                    <a:pt x="16" y="67"/>
                    <a:pt x="22" y="68"/>
                  </a:cubicBezTo>
                  <a:cubicBezTo>
                    <a:pt x="28" y="68"/>
                    <a:pt x="12" y="55"/>
                    <a:pt x="16" y="50"/>
                  </a:cubicBezTo>
                  <a:cubicBezTo>
                    <a:pt x="20" y="45"/>
                    <a:pt x="27" y="46"/>
                    <a:pt x="29" y="47"/>
                  </a:cubicBezTo>
                  <a:close/>
                </a:path>
              </a:pathLst>
            </a:custGeom>
            <a:solidFill>
              <a:srgbClr val="E4C9E9"/>
            </a:solidFill>
            <a:ln w="9525">
              <a:solidFill>
                <a:schemeClr val="accent6">
                  <a:lumMod val="40000"/>
                  <a:lumOff val="60000"/>
                </a:schemeClr>
              </a:solidFill>
              <a:round/>
              <a:headEnd/>
              <a:tailEnd/>
            </a:ln>
            <a:effectLst>
              <a:outerShdw blurRad="25400" dist="25400" dir="2700000" algn="tl" rotWithShape="0">
                <a:prstClr val="black">
                  <a:alpha val="40000"/>
                </a:prstClr>
              </a:outerShdw>
            </a:effectLst>
          </p:spPr>
          <p:txBody>
            <a:bodyPr/>
            <a:lstStyle/>
            <a:p>
              <a:pPr eaLnBrk="1" hangingPunct="1">
                <a:defRPr/>
              </a:pPr>
              <a:endParaRPr lang="en-US" dirty="0"/>
            </a:p>
          </p:txBody>
        </p:sp>
        <p:sp>
          <p:nvSpPr>
            <p:cNvPr id="325" name="Freeform 11">
              <a:extLst>
                <a:ext uri="{FF2B5EF4-FFF2-40B4-BE49-F238E27FC236}">
                  <a16:creationId xmlns:a16="http://schemas.microsoft.com/office/drawing/2014/main" id="{2E3113FA-B86B-FAAD-FBD0-9BC1350A3279}"/>
                </a:ext>
              </a:extLst>
            </p:cNvPr>
            <p:cNvSpPr>
              <a:spLocks/>
            </p:cNvSpPr>
            <p:nvPr/>
          </p:nvSpPr>
          <p:spPr bwMode="auto">
            <a:xfrm rot="20246211">
              <a:off x="10446845" y="3532799"/>
              <a:ext cx="342420" cy="319786"/>
            </a:xfrm>
            <a:custGeom>
              <a:avLst/>
              <a:gdLst/>
              <a:ahLst/>
              <a:cxnLst>
                <a:cxn ang="0">
                  <a:pos x="41" y="7"/>
                </a:cxn>
                <a:cxn ang="0">
                  <a:pos x="45" y="20"/>
                </a:cxn>
                <a:cxn ang="0">
                  <a:pos x="22" y="42"/>
                </a:cxn>
                <a:cxn ang="0">
                  <a:pos x="0" y="20"/>
                </a:cxn>
                <a:cxn ang="0">
                  <a:pos x="5" y="4"/>
                </a:cxn>
                <a:cxn ang="0">
                  <a:pos x="13" y="6"/>
                </a:cxn>
                <a:cxn ang="0">
                  <a:pos x="29" y="17"/>
                </a:cxn>
                <a:cxn ang="0">
                  <a:pos x="41" y="7"/>
                </a:cxn>
              </a:cxnLst>
              <a:rect l="0" t="0" r="r" b="b"/>
              <a:pathLst>
                <a:path w="45" h="42">
                  <a:moveTo>
                    <a:pt x="41" y="7"/>
                  </a:moveTo>
                  <a:cubicBezTo>
                    <a:pt x="45" y="7"/>
                    <a:pt x="45" y="15"/>
                    <a:pt x="45" y="20"/>
                  </a:cubicBezTo>
                  <a:cubicBezTo>
                    <a:pt x="45" y="32"/>
                    <a:pt x="35" y="42"/>
                    <a:pt x="22" y="42"/>
                  </a:cubicBezTo>
                  <a:cubicBezTo>
                    <a:pt x="10" y="42"/>
                    <a:pt x="0" y="32"/>
                    <a:pt x="0" y="20"/>
                  </a:cubicBezTo>
                  <a:cubicBezTo>
                    <a:pt x="0" y="14"/>
                    <a:pt x="2" y="8"/>
                    <a:pt x="5" y="4"/>
                  </a:cubicBezTo>
                  <a:cubicBezTo>
                    <a:pt x="5" y="4"/>
                    <a:pt x="8" y="0"/>
                    <a:pt x="13" y="6"/>
                  </a:cubicBezTo>
                  <a:cubicBezTo>
                    <a:pt x="18" y="12"/>
                    <a:pt x="19" y="17"/>
                    <a:pt x="29" y="17"/>
                  </a:cubicBezTo>
                  <a:cubicBezTo>
                    <a:pt x="35" y="16"/>
                    <a:pt x="36" y="7"/>
                    <a:pt x="41" y="7"/>
                  </a:cubicBezTo>
                  <a:close/>
                </a:path>
              </a:pathLst>
            </a:custGeom>
            <a:solidFill>
              <a:srgbClr val="AA7FAF">
                <a:alpha val="69020"/>
              </a:srgbClr>
            </a:solidFill>
            <a:ln w="9525">
              <a:noFill/>
              <a:round/>
              <a:headEnd/>
              <a:tailEnd/>
            </a:ln>
            <a:effectLst/>
            <a:scene3d>
              <a:camera prst="orthographicFront"/>
              <a:lightRig rig="threePt" dir="t"/>
            </a:scene3d>
            <a:sp3d>
              <a:bevelB w="38100" h="82550"/>
            </a:sp3d>
          </p:spPr>
          <p:txBody>
            <a:bodyPr/>
            <a:lstStyle/>
            <a:p>
              <a:pPr eaLnBrk="1" hangingPunct="1">
                <a:defRPr/>
              </a:pPr>
              <a:endParaRPr lang="en-US" dirty="0"/>
            </a:p>
          </p:txBody>
        </p:sp>
      </p:grpSp>
      <p:grpSp>
        <p:nvGrpSpPr>
          <p:cNvPr id="320" name="Group 319">
            <a:extLst>
              <a:ext uri="{FF2B5EF4-FFF2-40B4-BE49-F238E27FC236}">
                <a16:creationId xmlns:a16="http://schemas.microsoft.com/office/drawing/2014/main" id="{C8F0387C-CA4B-3AC3-FC54-7D55D0A7E0E8}"/>
              </a:ext>
            </a:extLst>
          </p:cNvPr>
          <p:cNvGrpSpPr/>
          <p:nvPr/>
        </p:nvGrpSpPr>
        <p:grpSpPr>
          <a:xfrm>
            <a:off x="8589017" y="4604225"/>
            <a:ext cx="957708" cy="989879"/>
            <a:chOff x="10166183" y="3155790"/>
            <a:chExt cx="957708" cy="989879"/>
          </a:xfrm>
        </p:grpSpPr>
        <p:sp>
          <p:nvSpPr>
            <p:cNvPr id="321" name="Freeform 11">
              <a:extLst>
                <a:ext uri="{FF2B5EF4-FFF2-40B4-BE49-F238E27FC236}">
                  <a16:creationId xmlns:a16="http://schemas.microsoft.com/office/drawing/2014/main" id="{DC13083C-26F4-60F3-EEB6-831570FCB914}"/>
                </a:ext>
              </a:extLst>
            </p:cNvPr>
            <p:cNvSpPr>
              <a:spLocks/>
            </p:cNvSpPr>
            <p:nvPr/>
          </p:nvSpPr>
          <p:spPr bwMode="auto">
            <a:xfrm rot="19490660">
              <a:off x="10166183" y="3155790"/>
              <a:ext cx="957708" cy="989879"/>
            </a:xfrm>
            <a:custGeom>
              <a:avLst/>
              <a:gdLst/>
              <a:ahLst/>
              <a:cxnLst>
                <a:cxn ang="0">
                  <a:pos x="29" y="47"/>
                </a:cxn>
                <a:cxn ang="0">
                  <a:pos x="40" y="34"/>
                </a:cxn>
                <a:cxn ang="0">
                  <a:pos x="36" y="20"/>
                </a:cxn>
                <a:cxn ang="0">
                  <a:pos x="40" y="15"/>
                </a:cxn>
                <a:cxn ang="0">
                  <a:pos x="49" y="18"/>
                </a:cxn>
                <a:cxn ang="0">
                  <a:pos x="58" y="26"/>
                </a:cxn>
                <a:cxn ang="0">
                  <a:pos x="65" y="26"/>
                </a:cxn>
                <a:cxn ang="0">
                  <a:pos x="72" y="18"/>
                </a:cxn>
                <a:cxn ang="0">
                  <a:pos x="84" y="1"/>
                </a:cxn>
                <a:cxn ang="0">
                  <a:pos x="94" y="15"/>
                </a:cxn>
                <a:cxn ang="0">
                  <a:pos x="96" y="30"/>
                </a:cxn>
                <a:cxn ang="0">
                  <a:pos x="100" y="38"/>
                </a:cxn>
                <a:cxn ang="0">
                  <a:pos x="115" y="33"/>
                </a:cxn>
                <a:cxn ang="0">
                  <a:pos x="130" y="21"/>
                </a:cxn>
                <a:cxn ang="0">
                  <a:pos x="145" y="22"/>
                </a:cxn>
                <a:cxn ang="0">
                  <a:pos x="131" y="52"/>
                </a:cxn>
                <a:cxn ang="0">
                  <a:pos x="137" y="60"/>
                </a:cxn>
                <a:cxn ang="0">
                  <a:pos x="152" y="62"/>
                </a:cxn>
                <a:cxn ang="0">
                  <a:pos x="155" y="72"/>
                </a:cxn>
                <a:cxn ang="0">
                  <a:pos x="146" y="81"/>
                </a:cxn>
                <a:cxn ang="0">
                  <a:pos x="135" y="89"/>
                </a:cxn>
                <a:cxn ang="0">
                  <a:pos x="154" y="108"/>
                </a:cxn>
                <a:cxn ang="0">
                  <a:pos x="168" y="120"/>
                </a:cxn>
                <a:cxn ang="0">
                  <a:pos x="153" y="129"/>
                </a:cxn>
                <a:cxn ang="0">
                  <a:pos x="128" y="117"/>
                </a:cxn>
                <a:cxn ang="0">
                  <a:pos x="113" y="121"/>
                </a:cxn>
                <a:cxn ang="0">
                  <a:pos x="117" y="141"/>
                </a:cxn>
                <a:cxn ang="0">
                  <a:pos x="114" y="152"/>
                </a:cxn>
                <a:cxn ang="0">
                  <a:pos x="104" y="150"/>
                </a:cxn>
                <a:cxn ang="0">
                  <a:pos x="92" y="132"/>
                </a:cxn>
                <a:cxn ang="0">
                  <a:pos x="75" y="136"/>
                </a:cxn>
                <a:cxn ang="0">
                  <a:pos x="68" y="151"/>
                </a:cxn>
                <a:cxn ang="0">
                  <a:pos x="61" y="172"/>
                </a:cxn>
                <a:cxn ang="0">
                  <a:pos x="47" y="132"/>
                </a:cxn>
                <a:cxn ang="0">
                  <a:pos x="35" y="126"/>
                </a:cxn>
                <a:cxn ang="0">
                  <a:pos x="6" y="122"/>
                </a:cxn>
                <a:cxn ang="0">
                  <a:pos x="24" y="106"/>
                </a:cxn>
                <a:cxn ang="0">
                  <a:pos x="22" y="88"/>
                </a:cxn>
                <a:cxn ang="0">
                  <a:pos x="7" y="67"/>
                </a:cxn>
                <a:cxn ang="0">
                  <a:pos x="22" y="68"/>
                </a:cxn>
                <a:cxn ang="0">
                  <a:pos x="16" y="50"/>
                </a:cxn>
                <a:cxn ang="0">
                  <a:pos x="29" y="47"/>
                </a:cxn>
              </a:cxnLst>
              <a:rect l="0" t="0" r="r" b="b"/>
              <a:pathLst>
                <a:path w="168" h="174">
                  <a:moveTo>
                    <a:pt x="29" y="47"/>
                  </a:moveTo>
                  <a:cubicBezTo>
                    <a:pt x="32" y="51"/>
                    <a:pt x="40" y="40"/>
                    <a:pt x="40" y="34"/>
                  </a:cubicBezTo>
                  <a:cubicBezTo>
                    <a:pt x="39" y="28"/>
                    <a:pt x="35" y="22"/>
                    <a:pt x="36" y="20"/>
                  </a:cubicBezTo>
                  <a:cubicBezTo>
                    <a:pt x="36" y="18"/>
                    <a:pt x="35" y="13"/>
                    <a:pt x="40" y="15"/>
                  </a:cubicBezTo>
                  <a:cubicBezTo>
                    <a:pt x="44" y="16"/>
                    <a:pt x="45" y="14"/>
                    <a:pt x="49" y="18"/>
                  </a:cubicBezTo>
                  <a:cubicBezTo>
                    <a:pt x="53" y="22"/>
                    <a:pt x="56" y="25"/>
                    <a:pt x="58" y="26"/>
                  </a:cubicBezTo>
                  <a:cubicBezTo>
                    <a:pt x="60" y="26"/>
                    <a:pt x="62" y="30"/>
                    <a:pt x="65" y="26"/>
                  </a:cubicBezTo>
                  <a:cubicBezTo>
                    <a:pt x="68" y="22"/>
                    <a:pt x="70" y="22"/>
                    <a:pt x="72" y="18"/>
                  </a:cubicBezTo>
                  <a:cubicBezTo>
                    <a:pt x="75" y="15"/>
                    <a:pt x="77" y="0"/>
                    <a:pt x="84" y="1"/>
                  </a:cubicBezTo>
                  <a:cubicBezTo>
                    <a:pt x="91" y="1"/>
                    <a:pt x="94" y="10"/>
                    <a:pt x="94" y="15"/>
                  </a:cubicBezTo>
                  <a:cubicBezTo>
                    <a:pt x="95" y="19"/>
                    <a:pt x="95" y="27"/>
                    <a:pt x="96" y="30"/>
                  </a:cubicBezTo>
                  <a:cubicBezTo>
                    <a:pt x="97" y="32"/>
                    <a:pt x="95" y="39"/>
                    <a:pt x="100" y="38"/>
                  </a:cubicBezTo>
                  <a:cubicBezTo>
                    <a:pt x="105" y="37"/>
                    <a:pt x="113" y="35"/>
                    <a:pt x="115" y="33"/>
                  </a:cubicBezTo>
                  <a:cubicBezTo>
                    <a:pt x="117" y="30"/>
                    <a:pt x="128" y="21"/>
                    <a:pt x="130" y="21"/>
                  </a:cubicBezTo>
                  <a:cubicBezTo>
                    <a:pt x="132" y="20"/>
                    <a:pt x="144" y="16"/>
                    <a:pt x="145" y="22"/>
                  </a:cubicBezTo>
                  <a:cubicBezTo>
                    <a:pt x="146" y="27"/>
                    <a:pt x="145" y="33"/>
                    <a:pt x="131" y="52"/>
                  </a:cubicBezTo>
                  <a:cubicBezTo>
                    <a:pt x="131" y="52"/>
                    <a:pt x="131" y="57"/>
                    <a:pt x="137" y="60"/>
                  </a:cubicBezTo>
                  <a:cubicBezTo>
                    <a:pt x="144" y="62"/>
                    <a:pt x="148" y="58"/>
                    <a:pt x="152" y="62"/>
                  </a:cubicBezTo>
                  <a:cubicBezTo>
                    <a:pt x="155" y="67"/>
                    <a:pt x="157" y="65"/>
                    <a:pt x="155" y="72"/>
                  </a:cubicBezTo>
                  <a:cubicBezTo>
                    <a:pt x="152" y="79"/>
                    <a:pt x="150" y="81"/>
                    <a:pt x="146" y="81"/>
                  </a:cubicBezTo>
                  <a:cubicBezTo>
                    <a:pt x="143" y="81"/>
                    <a:pt x="134" y="84"/>
                    <a:pt x="135" y="89"/>
                  </a:cubicBezTo>
                  <a:cubicBezTo>
                    <a:pt x="136" y="94"/>
                    <a:pt x="147" y="106"/>
                    <a:pt x="154" y="108"/>
                  </a:cubicBezTo>
                  <a:cubicBezTo>
                    <a:pt x="161" y="110"/>
                    <a:pt x="168" y="116"/>
                    <a:pt x="168" y="120"/>
                  </a:cubicBezTo>
                  <a:cubicBezTo>
                    <a:pt x="167" y="123"/>
                    <a:pt x="161" y="133"/>
                    <a:pt x="153" y="129"/>
                  </a:cubicBezTo>
                  <a:cubicBezTo>
                    <a:pt x="144" y="126"/>
                    <a:pt x="135" y="119"/>
                    <a:pt x="128" y="117"/>
                  </a:cubicBezTo>
                  <a:cubicBezTo>
                    <a:pt x="122" y="114"/>
                    <a:pt x="113" y="118"/>
                    <a:pt x="113" y="121"/>
                  </a:cubicBezTo>
                  <a:cubicBezTo>
                    <a:pt x="113" y="125"/>
                    <a:pt x="117" y="137"/>
                    <a:pt x="117" y="141"/>
                  </a:cubicBezTo>
                  <a:cubicBezTo>
                    <a:pt x="118" y="144"/>
                    <a:pt x="119" y="150"/>
                    <a:pt x="114" y="152"/>
                  </a:cubicBezTo>
                  <a:cubicBezTo>
                    <a:pt x="109" y="154"/>
                    <a:pt x="109" y="156"/>
                    <a:pt x="104" y="150"/>
                  </a:cubicBezTo>
                  <a:cubicBezTo>
                    <a:pt x="99" y="143"/>
                    <a:pt x="100" y="133"/>
                    <a:pt x="92" y="132"/>
                  </a:cubicBezTo>
                  <a:cubicBezTo>
                    <a:pt x="84" y="130"/>
                    <a:pt x="77" y="132"/>
                    <a:pt x="75" y="136"/>
                  </a:cubicBezTo>
                  <a:cubicBezTo>
                    <a:pt x="73" y="140"/>
                    <a:pt x="66" y="144"/>
                    <a:pt x="68" y="151"/>
                  </a:cubicBezTo>
                  <a:cubicBezTo>
                    <a:pt x="70" y="157"/>
                    <a:pt x="66" y="174"/>
                    <a:pt x="61" y="172"/>
                  </a:cubicBezTo>
                  <a:cubicBezTo>
                    <a:pt x="56" y="170"/>
                    <a:pt x="42" y="161"/>
                    <a:pt x="47" y="132"/>
                  </a:cubicBezTo>
                  <a:cubicBezTo>
                    <a:pt x="47" y="132"/>
                    <a:pt x="43" y="125"/>
                    <a:pt x="35" y="126"/>
                  </a:cubicBezTo>
                  <a:cubicBezTo>
                    <a:pt x="28" y="126"/>
                    <a:pt x="8" y="129"/>
                    <a:pt x="6" y="122"/>
                  </a:cubicBezTo>
                  <a:cubicBezTo>
                    <a:pt x="4" y="115"/>
                    <a:pt x="8" y="108"/>
                    <a:pt x="24" y="106"/>
                  </a:cubicBezTo>
                  <a:cubicBezTo>
                    <a:pt x="40" y="104"/>
                    <a:pt x="24" y="88"/>
                    <a:pt x="22" y="88"/>
                  </a:cubicBezTo>
                  <a:cubicBezTo>
                    <a:pt x="20" y="87"/>
                    <a:pt x="0" y="69"/>
                    <a:pt x="7" y="67"/>
                  </a:cubicBezTo>
                  <a:cubicBezTo>
                    <a:pt x="14" y="65"/>
                    <a:pt x="16" y="67"/>
                    <a:pt x="22" y="68"/>
                  </a:cubicBezTo>
                  <a:cubicBezTo>
                    <a:pt x="28" y="68"/>
                    <a:pt x="12" y="55"/>
                    <a:pt x="16" y="50"/>
                  </a:cubicBezTo>
                  <a:cubicBezTo>
                    <a:pt x="20" y="45"/>
                    <a:pt x="27" y="46"/>
                    <a:pt x="29" y="47"/>
                  </a:cubicBezTo>
                  <a:close/>
                </a:path>
              </a:pathLst>
            </a:custGeom>
            <a:solidFill>
              <a:srgbClr val="E4C9E9"/>
            </a:solidFill>
            <a:ln w="9525">
              <a:solidFill>
                <a:schemeClr val="accent6">
                  <a:lumMod val="40000"/>
                  <a:lumOff val="60000"/>
                </a:schemeClr>
              </a:solidFill>
              <a:round/>
              <a:headEnd/>
              <a:tailEnd/>
            </a:ln>
            <a:effectLst>
              <a:outerShdw blurRad="25400" dist="25400" dir="2700000" algn="tl" rotWithShape="0">
                <a:prstClr val="black">
                  <a:alpha val="40000"/>
                </a:prstClr>
              </a:outerShdw>
            </a:effectLst>
          </p:spPr>
          <p:txBody>
            <a:bodyPr/>
            <a:lstStyle/>
            <a:p>
              <a:pPr eaLnBrk="1" hangingPunct="1">
                <a:defRPr/>
              </a:pPr>
              <a:endParaRPr lang="en-US" dirty="0"/>
            </a:p>
          </p:txBody>
        </p:sp>
        <p:sp>
          <p:nvSpPr>
            <p:cNvPr id="322" name="Freeform 11">
              <a:extLst>
                <a:ext uri="{FF2B5EF4-FFF2-40B4-BE49-F238E27FC236}">
                  <a16:creationId xmlns:a16="http://schemas.microsoft.com/office/drawing/2014/main" id="{EB326B26-D27E-4B19-9187-465ECD750C35}"/>
                </a:ext>
              </a:extLst>
            </p:cNvPr>
            <p:cNvSpPr>
              <a:spLocks/>
            </p:cNvSpPr>
            <p:nvPr/>
          </p:nvSpPr>
          <p:spPr bwMode="auto">
            <a:xfrm rot="20246211">
              <a:off x="10451835" y="3412755"/>
              <a:ext cx="342420" cy="319786"/>
            </a:xfrm>
            <a:custGeom>
              <a:avLst/>
              <a:gdLst/>
              <a:ahLst/>
              <a:cxnLst>
                <a:cxn ang="0">
                  <a:pos x="41" y="7"/>
                </a:cxn>
                <a:cxn ang="0">
                  <a:pos x="45" y="20"/>
                </a:cxn>
                <a:cxn ang="0">
                  <a:pos x="22" y="42"/>
                </a:cxn>
                <a:cxn ang="0">
                  <a:pos x="0" y="20"/>
                </a:cxn>
                <a:cxn ang="0">
                  <a:pos x="5" y="4"/>
                </a:cxn>
                <a:cxn ang="0">
                  <a:pos x="13" y="6"/>
                </a:cxn>
                <a:cxn ang="0">
                  <a:pos x="29" y="17"/>
                </a:cxn>
                <a:cxn ang="0">
                  <a:pos x="41" y="7"/>
                </a:cxn>
              </a:cxnLst>
              <a:rect l="0" t="0" r="r" b="b"/>
              <a:pathLst>
                <a:path w="45" h="42">
                  <a:moveTo>
                    <a:pt x="41" y="7"/>
                  </a:moveTo>
                  <a:cubicBezTo>
                    <a:pt x="45" y="7"/>
                    <a:pt x="45" y="15"/>
                    <a:pt x="45" y="20"/>
                  </a:cubicBezTo>
                  <a:cubicBezTo>
                    <a:pt x="45" y="32"/>
                    <a:pt x="35" y="42"/>
                    <a:pt x="22" y="42"/>
                  </a:cubicBezTo>
                  <a:cubicBezTo>
                    <a:pt x="10" y="42"/>
                    <a:pt x="0" y="32"/>
                    <a:pt x="0" y="20"/>
                  </a:cubicBezTo>
                  <a:cubicBezTo>
                    <a:pt x="0" y="14"/>
                    <a:pt x="2" y="8"/>
                    <a:pt x="5" y="4"/>
                  </a:cubicBezTo>
                  <a:cubicBezTo>
                    <a:pt x="5" y="4"/>
                    <a:pt x="8" y="0"/>
                    <a:pt x="13" y="6"/>
                  </a:cubicBezTo>
                  <a:cubicBezTo>
                    <a:pt x="18" y="12"/>
                    <a:pt x="19" y="17"/>
                    <a:pt x="29" y="17"/>
                  </a:cubicBezTo>
                  <a:cubicBezTo>
                    <a:pt x="35" y="16"/>
                    <a:pt x="36" y="7"/>
                    <a:pt x="41" y="7"/>
                  </a:cubicBezTo>
                  <a:close/>
                </a:path>
              </a:pathLst>
            </a:custGeom>
            <a:solidFill>
              <a:srgbClr val="AA7FAF">
                <a:alpha val="69020"/>
              </a:srgbClr>
            </a:solidFill>
            <a:ln w="9525">
              <a:noFill/>
              <a:round/>
              <a:headEnd/>
              <a:tailEnd/>
            </a:ln>
            <a:effectLst/>
            <a:scene3d>
              <a:camera prst="orthographicFront"/>
              <a:lightRig rig="threePt" dir="t"/>
            </a:scene3d>
            <a:sp3d>
              <a:bevelB w="38100" h="82550"/>
            </a:sp3d>
          </p:spPr>
          <p:txBody>
            <a:bodyPr/>
            <a:lstStyle/>
            <a:p>
              <a:pPr eaLnBrk="1" hangingPunct="1">
                <a:defRPr/>
              </a:pPr>
              <a:endParaRPr lang="en-US" dirty="0"/>
            </a:p>
          </p:txBody>
        </p:sp>
      </p:grpSp>
      <p:grpSp>
        <p:nvGrpSpPr>
          <p:cNvPr id="319" name="Group 318">
            <a:extLst>
              <a:ext uri="{FF2B5EF4-FFF2-40B4-BE49-F238E27FC236}">
                <a16:creationId xmlns:a16="http://schemas.microsoft.com/office/drawing/2014/main" id="{38B8E4AF-FEC9-61FC-BA80-D6ABAFF53411}"/>
              </a:ext>
            </a:extLst>
          </p:cNvPr>
          <p:cNvGrpSpPr/>
          <p:nvPr/>
        </p:nvGrpSpPr>
        <p:grpSpPr>
          <a:xfrm>
            <a:off x="7459576" y="4004202"/>
            <a:ext cx="957708" cy="989879"/>
            <a:chOff x="10166183" y="3155790"/>
            <a:chExt cx="957708" cy="989879"/>
          </a:xfrm>
        </p:grpSpPr>
        <p:sp>
          <p:nvSpPr>
            <p:cNvPr id="317" name="Freeform 11">
              <a:extLst>
                <a:ext uri="{FF2B5EF4-FFF2-40B4-BE49-F238E27FC236}">
                  <a16:creationId xmlns:a16="http://schemas.microsoft.com/office/drawing/2014/main" id="{24263130-0DF5-53F4-4D70-32DFDE418450}"/>
                </a:ext>
              </a:extLst>
            </p:cNvPr>
            <p:cNvSpPr>
              <a:spLocks/>
            </p:cNvSpPr>
            <p:nvPr/>
          </p:nvSpPr>
          <p:spPr bwMode="auto">
            <a:xfrm rot="19490660">
              <a:off x="10166183" y="3155790"/>
              <a:ext cx="957708" cy="989879"/>
            </a:xfrm>
            <a:custGeom>
              <a:avLst/>
              <a:gdLst/>
              <a:ahLst/>
              <a:cxnLst>
                <a:cxn ang="0">
                  <a:pos x="29" y="47"/>
                </a:cxn>
                <a:cxn ang="0">
                  <a:pos x="40" y="34"/>
                </a:cxn>
                <a:cxn ang="0">
                  <a:pos x="36" y="20"/>
                </a:cxn>
                <a:cxn ang="0">
                  <a:pos x="40" y="15"/>
                </a:cxn>
                <a:cxn ang="0">
                  <a:pos x="49" y="18"/>
                </a:cxn>
                <a:cxn ang="0">
                  <a:pos x="58" y="26"/>
                </a:cxn>
                <a:cxn ang="0">
                  <a:pos x="65" y="26"/>
                </a:cxn>
                <a:cxn ang="0">
                  <a:pos x="72" y="18"/>
                </a:cxn>
                <a:cxn ang="0">
                  <a:pos x="84" y="1"/>
                </a:cxn>
                <a:cxn ang="0">
                  <a:pos x="94" y="15"/>
                </a:cxn>
                <a:cxn ang="0">
                  <a:pos x="96" y="30"/>
                </a:cxn>
                <a:cxn ang="0">
                  <a:pos x="100" y="38"/>
                </a:cxn>
                <a:cxn ang="0">
                  <a:pos x="115" y="33"/>
                </a:cxn>
                <a:cxn ang="0">
                  <a:pos x="130" y="21"/>
                </a:cxn>
                <a:cxn ang="0">
                  <a:pos x="145" y="22"/>
                </a:cxn>
                <a:cxn ang="0">
                  <a:pos x="131" y="52"/>
                </a:cxn>
                <a:cxn ang="0">
                  <a:pos x="137" y="60"/>
                </a:cxn>
                <a:cxn ang="0">
                  <a:pos x="152" y="62"/>
                </a:cxn>
                <a:cxn ang="0">
                  <a:pos x="155" y="72"/>
                </a:cxn>
                <a:cxn ang="0">
                  <a:pos x="146" y="81"/>
                </a:cxn>
                <a:cxn ang="0">
                  <a:pos x="135" y="89"/>
                </a:cxn>
                <a:cxn ang="0">
                  <a:pos x="154" y="108"/>
                </a:cxn>
                <a:cxn ang="0">
                  <a:pos x="168" y="120"/>
                </a:cxn>
                <a:cxn ang="0">
                  <a:pos x="153" y="129"/>
                </a:cxn>
                <a:cxn ang="0">
                  <a:pos x="128" y="117"/>
                </a:cxn>
                <a:cxn ang="0">
                  <a:pos x="113" y="121"/>
                </a:cxn>
                <a:cxn ang="0">
                  <a:pos x="117" y="141"/>
                </a:cxn>
                <a:cxn ang="0">
                  <a:pos x="114" y="152"/>
                </a:cxn>
                <a:cxn ang="0">
                  <a:pos x="104" y="150"/>
                </a:cxn>
                <a:cxn ang="0">
                  <a:pos x="92" y="132"/>
                </a:cxn>
                <a:cxn ang="0">
                  <a:pos x="75" y="136"/>
                </a:cxn>
                <a:cxn ang="0">
                  <a:pos x="68" y="151"/>
                </a:cxn>
                <a:cxn ang="0">
                  <a:pos x="61" y="172"/>
                </a:cxn>
                <a:cxn ang="0">
                  <a:pos x="47" y="132"/>
                </a:cxn>
                <a:cxn ang="0">
                  <a:pos x="35" y="126"/>
                </a:cxn>
                <a:cxn ang="0">
                  <a:pos x="6" y="122"/>
                </a:cxn>
                <a:cxn ang="0">
                  <a:pos x="24" y="106"/>
                </a:cxn>
                <a:cxn ang="0">
                  <a:pos x="22" y="88"/>
                </a:cxn>
                <a:cxn ang="0">
                  <a:pos x="7" y="67"/>
                </a:cxn>
                <a:cxn ang="0">
                  <a:pos x="22" y="68"/>
                </a:cxn>
                <a:cxn ang="0">
                  <a:pos x="16" y="50"/>
                </a:cxn>
                <a:cxn ang="0">
                  <a:pos x="29" y="47"/>
                </a:cxn>
              </a:cxnLst>
              <a:rect l="0" t="0" r="r" b="b"/>
              <a:pathLst>
                <a:path w="168" h="174">
                  <a:moveTo>
                    <a:pt x="29" y="47"/>
                  </a:moveTo>
                  <a:cubicBezTo>
                    <a:pt x="32" y="51"/>
                    <a:pt x="40" y="40"/>
                    <a:pt x="40" y="34"/>
                  </a:cubicBezTo>
                  <a:cubicBezTo>
                    <a:pt x="39" y="28"/>
                    <a:pt x="35" y="22"/>
                    <a:pt x="36" y="20"/>
                  </a:cubicBezTo>
                  <a:cubicBezTo>
                    <a:pt x="36" y="18"/>
                    <a:pt x="35" y="13"/>
                    <a:pt x="40" y="15"/>
                  </a:cubicBezTo>
                  <a:cubicBezTo>
                    <a:pt x="44" y="16"/>
                    <a:pt x="45" y="14"/>
                    <a:pt x="49" y="18"/>
                  </a:cubicBezTo>
                  <a:cubicBezTo>
                    <a:pt x="53" y="22"/>
                    <a:pt x="56" y="25"/>
                    <a:pt x="58" y="26"/>
                  </a:cubicBezTo>
                  <a:cubicBezTo>
                    <a:pt x="60" y="26"/>
                    <a:pt x="62" y="30"/>
                    <a:pt x="65" y="26"/>
                  </a:cubicBezTo>
                  <a:cubicBezTo>
                    <a:pt x="68" y="22"/>
                    <a:pt x="70" y="22"/>
                    <a:pt x="72" y="18"/>
                  </a:cubicBezTo>
                  <a:cubicBezTo>
                    <a:pt x="75" y="15"/>
                    <a:pt x="77" y="0"/>
                    <a:pt x="84" y="1"/>
                  </a:cubicBezTo>
                  <a:cubicBezTo>
                    <a:pt x="91" y="1"/>
                    <a:pt x="94" y="10"/>
                    <a:pt x="94" y="15"/>
                  </a:cubicBezTo>
                  <a:cubicBezTo>
                    <a:pt x="95" y="19"/>
                    <a:pt x="95" y="27"/>
                    <a:pt x="96" y="30"/>
                  </a:cubicBezTo>
                  <a:cubicBezTo>
                    <a:pt x="97" y="32"/>
                    <a:pt x="95" y="39"/>
                    <a:pt x="100" y="38"/>
                  </a:cubicBezTo>
                  <a:cubicBezTo>
                    <a:pt x="105" y="37"/>
                    <a:pt x="113" y="35"/>
                    <a:pt x="115" y="33"/>
                  </a:cubicBezTo>
                  <a:cubicBezTo>
                    <a:pt x="117" y="30"/>
                    <a:pt x="128" y="21"/>
                    <a:pt x="130" y="21"/>
                  </a:cubicBezTo>
                  <a:cubicBezTo>
                    <a:pt x="132" y="20"/>
                    <a:pt x="144" y="16"/>
                    <a:pt x="145" y="22"/>
                  </a:cubicBezTo>
                  <a:cubicBezTo>
                    <a:pt x="146" y="27"/>
                    <a:pt x="145" y="33"/>
                    <a:pt x="131" y="52"/>
                  </a:cubicBezTo>
                  <a:cubicBezTo>
                    <a:pt x="131" y="52"/>
                    <a:pt x="131" y="57"/>
                    <a:pt x="137" y="60"/>
                  </a:cubicBezTo>
                  <a:cubicBezTo>
                    <a:pt x="144" y="62"/>
                    <a:pt x="148" y="58"/>
                    <a:pt x="152" y="62"/>
                  </a:cubicBezTo>
                  <a:cubicBezTo>
                    <a:pt x="155" y="67"/>
                    <a:pt x="157" y="65"/>
                    <a:pt x="155" y="72"/>
                  </a:cubicBezTo>
                  <a:cubicBezTo>
                    <a:pt x="152" y="79"/>
                    <a:pt x="150" y="81"/>
                    <a:pt x="146" y="81"/>
                  </a:cubicBezTo>
                  <a:cubicBezTo>
                    <a:pt x="143" y="81"/>
                    <a:pt x="134" y="84"/>
                    <a:pt x="135" y="89"/>
                  </a:cubicBezTo>
                  <a:cubicBezTo>
                    <a:pt x="136" y="94"/>
                    <a:pt x="147" y="106"/>
                    <a:pt x="154" y="108"/>
                  </a:cubicBezTo>
                  <a:cubicBezTo>
                    <a:pt x="161" y="110"/>
                    <a:pt x="168" y="116"/>
                    <a:pt x="168" y="120"/>
                  </a:cubicBezTo>
                  <a:cubicBezTo>
                    <a:pt x="167" y="123"/>
                    <a:pt x="161" y="133"/>
                    <a:pt x="153" y="129"/>
                  </a:cubicBezTo>
                  <a:cubicBezTo>
                    <a:pt x="144" y="126"/>
                    <a:pt x="135" y="119"/>
                    <a:pt x="128" y="117"/>
                  </a:cubicBezTo>
                  <a:cubicBezTo>
                    <a:pt x="122" y="114"/>
                    <a:pt x="113" y="118"/>
                    <a:pt x="113" y="121"/>
                  </a:cubicBezTo>
                  <a:cubicBezTo>
                    <a:pt x="113" y="125"/>
                    <a:pt x="117" y="137"/>
                    <a:pt x="117" y="141"/>
                  </a:cubicBezTo>
                  <a:cubicBezTo>
                    <a:pt x="118" y="144"/>
                    <a:pt x="119" y="150"/>
                    <a:pt x="114" y="152"/>
                  </a:cubicBezTo>
                  <a:cubicBezTo>
                    <a:pt x="109" y="154"/>
                    <a:pt x="109" y="156"/>
                    <a:pt x="104" y="150"/>
                  </a:cubicBezTo>
                  <a:cubicBezTo>
                    <a:pt x="99" y="143"/>
                    <a:pt x="100" y="133"/>
                    <a:pt x="92" y="132"/>
                  </a:cubicBezTo>
                  <a:cubicBezTo>
                    <a:pt x="84" y="130"/>
                    <a:pt x="77" y="132"/>
                    <a:pt x="75" y="136"/>
                  </a:cubicBezTo>
                  <a:cubicBezTo>
                    <a:pt x="73" y="140"/>
                    <a:pt x="66" y="144"/>
                    <a:pt x="68" y="151"/>
                  </a:cubicBezTo>
                  <a:cubicBezTo>
                    <a:pt x="70" y="157"/>
                    <a:pt x="66" y="174"/>
                    <a:pt x="61" y="172"/>
                  </a:cubicBezTo>
                  <a:cubicBezTo>
                    <a:pt x="56" y="170"/>
                    <a:pt x="42" y="161"/>
                    <a:pt x="47" y="132"/>
                  </a:cubicBezTo>
                  <a:cubicBezTo>
                    <a:pt x="47" y="132"/>
                    <a:pt x="43" y="125"/>
                    <a:pt x="35" y="126"/>
                  </a:cubicBezTo>
                  <a:cubicBezTo>
                    <a:pt x="28" y="126"/>
                    <a:pt x="8" y="129"/>
                    <a:pt x="6" y="122"/>
                  </a:cubicBezTo>
                  <a:cubicBezTo>
                    <a:pt x="4" y="115"/>
                    <a:pt x="8" y="108"/>
                    <a:pt x="24" y="106"/>
                  </a:cubicBezTo>
                  <a:cubicBezTo>
                    <a:pt x="40" y="104"/>
                    <a:pt x="24" y="88"/>
                    <a:pt x="22" y="88"/>
                  </a:cubicBezTo>
                  <a:cubicBezTo>
                    <a:pt x="20" y="87"/>
                    <a:pt x="0" y="69"/>
                    <a:pt x="7" y="67"/>
                  </a:cubicBezTo>
                  <a:cubicBezTo>
                    <a:pt x="14" y="65"/>
                    <a:pt x="16" y="67"/>
                    <a:pt x="22" y="68"/>
                  </a:cubicBezTo>
                  <a:cubicBezTo>
                    <a:pt x="28" y="68"/>
                    <a:pt x="12" y="55"/>
                    <a:pt x="16" y="50"/>
                  </a:cubicBezTo>
                  <a:cubicBezTo>
                    <a:pt x="20" y="45"/>
                    <a:pt x="27" y="46"/>
                    <a:pt x="29" y="47"/>
                  </a:cubicBezTo>
                  <a:close/>
                </a:path>
              </a:pathLst>
            </a:custGeom>
            <a:solidFill>
              <a:srgbClr val="E4C9E9"/>
            </a:solidFill>
            <a:ln w="9525">
              <a:solidFill>
                <a:schemeClr val="accent6">
                  <a:lumMod val="40000"/>
                  <a:lumOff val="60000"/>
                </a:schemeClr>
              </a:solidFill>
              <a:round/>
              <a:headEnd/>
              <a:tailEnd/>
            </a:ln>
            <a:effectLst>
              <a:outerShdw blurRad="25400" dist="25400" dir="2700000" algn="tl" rotWithShape="0">
                <a:prstClr val="black">
                  <a:alpha val="40000"/>
                </a:prstClr>
              </a:outerShdw>
            </a:effectLst>
          </p:spPr>
          <p:txBody>
            <a:bodyPr/>
            <a:lstStyle/>
            <a:p>
              <a:pPr eaLnBrk="1" hangingPunct="1">
                <a:defRPr/>
              </a:pPr>
              <a:endParaRPr lang="en-US" dirty="0"/>
            </a:p>
          </p:txBody>
        </p:sp>
        <p:sp>
          <p:nvSpPr>
            <p:cNvPr id="318" name="Freeform 11">
              <a:extLst>
                <a:ext uri="{FF2B5EF4-FFF2-40B4-BE49-F238E27FC236}">
                  <a16:creationId xmlns:a16="http://schemas.microsoft.com/office/drawing/2014/main" id="{7E8D584D-8D25-7CBE-51C4-9EF1E6A90D6A}"/>
                </a:ext>
              </a:extLst>
            </p:cNvPr>
            <p:cNvSpPr>
              <a:spLocks/>
            </p:cNvSpPr>
            <p:nvPr/>
          </p:nvSpPr>
          <p:spPr bwMode="auto">
            <a:xfrm rot="20246211">
              <a:off x="10479461" y="3473255"/>
              <a:ext cx="342420" cy="319786"/>
            </a:xfrm>
            <a:custGeom>
              <a:avLst/>
              <a:gdLst/>
              <a:ahLst/>
              <a:cxnLst>
                <a:cxn ang="0">
                  <a:pos x="41" y="7"/>
                </a:cxn>
                <a:cxn ang="0">
                  <a:pos x="45" y="20"/>
                </a:cxn>
                <a:cxn ang="0">
                  <a:pos x="22" y="42"/>
                </a:cxn>
                <a:cxn ang="0">
                  <a:pos x="0" y="20"/>
                </a:cxn>
                <a:cxn ang="0">
                  <a:pos x="5" y="4"/>
                </a:cxn>
                <a:cxn ang="0">
                  <a:pos x="13" y="6"/>
                </a:cxn>
                <a:cxn ang="0">
                  <a:pos x="29" y="17"/>
                </a:cxn>
                <a:cxn ang="0">
                  <a:pos x="41" y="7"/>
                </a:cxn>
              </a:cxnLst>
              <a:rect l="0" t="0" r="r" b="b"/>
              <a:pathLst>
                <a:path w="45" h="42">
                  <a:moveTo>
                    <a:pt x="41" y="7"/>
                  </a:moveTo>
                  <a:cubicBezTo>
                    <a:pt x="45" y="7"/>
                    <a:pt x="45" y="15"/>
                    <a:pt x="45" y="20"/>
                  </a:cubicBezTo>
                  <a:cubicBezTo>
                    <a:pt x="45" y="32"/>
                    <a:pt x="35" y="42"/>
                    <a:pt x="22" y="42"/>
                  </a:cubicBezTo>
                  <a:cubicBezTo>
                    <a:pt x="10" y="42"/>
                    <a:pt x="0" y="32"/>
                    <a:pt x="0" y="20"/>
                  </a:cubicBezTo>
                  <a:cubicBezTo>
                    <a:pt x="0" y="14"/>
                    <a:pt x="2" y="8"/>
                    <a:pt x="5" y="4"/>
                  </a:cubicBezTo>
                  <a:cubicBezTo>
                    <a:pt x="5" y="4"/>
                    <a:pt x="8" y="0"/>
                    <a:pt x="13" y="6"/>
                  </a:cubicBezTo>
                  <a:cubicBezTo>
                    <a:pt x="18" y="12"/>
                    <a:pt x="19" y="17"/>
                    <a:pt x="29" y="17"/>
                  </a:cubicBezTo>
                  <a:cubicBezTo>
                    <a:pt x="35" y="16"/>
                    <a:pt x="36" y="7"/>
                    <a:pt x="41" y="7"/>
                  </a:cubicBezTo>
                  <a:close/>
                </a:path>
              </a:pathLst>
            </a:custGeom>
            <a:solidFill>
              <a:srgbClr val="AA7FAF">
                <a:alpha val="69020"/>
              </a:srgbClr>
            </a:solidFill>
            <a:ln w="9525">
              <a:noFill/>
              <a:round/>
              <a:headEnd/>
              <a:tailEnd/>
            </a:ln>
            <a:effectLst/>
            <a:scene3d>
              <a:camera prst="orthographicFront"/>
              <a:lightRig rig="threePt" dir="t"/>
            </a:scene3d>
            <a:sp3d>
              <a:bevelB w="38100" h="82550"/>
            </a:sp3d>
          </p:spPr>
          <p:txBody>
            <a:bodyPr/>
            <a:lstStyle/>
            <a:p>
              <a:pPr eaLnBrk="1" hangingPunct="1">
                <a:defRPr/>
              </a:pPr>
              <a:endParaRPr lang="en-US" dirty="0"/>
            </a:p>
          </p:txBody>
        </p:sp>
      </p:grpSp>
      <p:grpSp>
        <p:nvGrpSpPr>
          <p:cNvPr id="223" name="Group 222">
            <a:extLst>
              <a:ext uri="{FF2B5EF4-FFF2-40B4-BE49-F238E27FC236}">
                <a16:creationId xmlns:a16="http://schemas.microsoft.com/office/drawing/2014/main" id="{3C8F7C74-7030-3A0E-7E19-63DB10602224}"/>
              </a:ext>
            </a:extLst>
          </p:cNvPr>
          <p:cNvGrpSpPr/>
          <p:nvPr/>
        </p:nvGrpSpPr>
        <p:grpSpPr>
          <a:xfrm rot="14519103">
            <a:off x="3838687" y="2779915"/>
            <a:ext cx="152592" cy="408981"/>
            <a:chOff x="10638673" y="2364477"/>
            <a:chExt cx="152592" cy="408981"/>
          </a:xfrm>
        </p:grpSpPr>
        <p:sp>
          <p:nvSpPr>
            <p:cNvPr id="224" name="Oval 223">
              <a:extLst>
                <a:ext uri="{FF2B5EF4-FFF2-40B4-BE49-F238E27FC236}">
                  <a16:creationId xmlns:a16="http://schemas.microsoft.com/office/drawing/2014/main" id="{84D11395-00D7-DC0F-4ABB-DAF2E3B5715C}"/>
                </a:ext>
              </a:extLst>
            </p:cNvPr>
            <p:cNvSpPr/>
            <p:nvPr/>
          </p:nvSpPr>
          <p:spPr bwMode="auto">
            <a:xfrm>
              <a:off x="10638673" y="2364477"/>
              <a:ext cx="152592" cy="25903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5" name="Straight Connector 224">
              <a:extLst>
                <a:ext uri="{FF2B5EF4-FFF2-40B4-BE49-F238E27FC236}">
                  <a16:creationId xmlns:a16="http://schemas.microsoft.com/office/drawing/2014/main" id="{F6B22438-237E-C20A-5EB7-98BECD6F8F25}"/>
                </a:ext>
              </a:extLst>
            </p:cNvPr>
            <p:cNvCxnSpPr/>
            <p:nvPr/>
          </p:nvCxnSpPr>
          <p:spPr bwMode="auto">
            <a:xfrm>
              <a:off x="10719201" y="2535332"/>
              <a:ext cx="0" cy="2381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0C4CC3A2-EB2A-F80B-D00F-E4CD8D4B35D7}"/>
              </a:ext>
            </a:extLst>
          </p:cNvPr>
          <p:cNvGrpSpPr/>
          <p:nvPr/>
        </p:nvGrpSpPr>
        <p:grpSpPr>
          <a:xfrm rot="5757920">
            <a:off x="6359192" y="2779169"/>
            <a:ext cx="152592" cy="408981"/>
            <a:chOff x="10638673" y="2364477"/>
            <a:chExt cx="152592" cy="408981"/>
          </a:xfrm>
        </p:grpSpPr>
        <p:sp>
          <p:nvSpPr>
            <p:cNvPr id="52" name="Oval 51">
              <a:extLst>
                <a:ext uri="{FF2B5EF4-FFF2-40B4-BE49-F238E27FC236}">
                  <a16:creationId xmlns:a16="http://schemas.microsoft.com/office/drawing/2014/main" id="{D7278EAD-2FE1-48F5-9990-979651E12C24}"/>
                </a:ext>
              </a:extLst>
            </p:cNvPr>
            <p:cNvSpPr/>
            <p:nvPr/>
          </p:nvSpPr>
          <p:spPr bwMode="auto">
            <a:xfrm>
              <a:off x="10638673" y="2364477"/>
              <a:ext cx="152592" cy="25903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4" name="Straight Connector 53">
              <a:extLst>
                <a:ext uri="{FF2B5EF4-FFF2-40B4-BE49-F238E27FC236}">
                  <a16:creationId xmlns:a16="http://schemas.microsoft.com/office/drawing/2014/main" id="{0CDF75B7-284E-347D-EAAE-33E088D1FC59}"/>
                </a:ext>
              </a:extLst>
            </p:cNvPr>
            <p:cNvCxnSpPr/>
            <p:nvPr/>
          </p:nvCxnSpPr>
          <p:spPr bwMode="auto">
            <a:xfrm>
              <a:off x="10719201" y="2535332"/>
              <a:ext cx="0" cy="238126"/>
            </a:xfrm>
            <a:prstGeom prst="line">
              <a:avLst/>
            </a:prstGeom>
            <a:noFill/>
            <a:ln w="28575" cap="flat" cmpd="sng" algn="ctr">
              <a:solidFill>
                <a:schemeClr val="accent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p:txBody>
          <a:bodyPr/>
          <a:lstStyle/>
          <a:p>
            <a:r>
              <a:rPr lang="en-US" dirty="0"/>
              <a:t>MoAs for Adoptive T-Cell Transfer, </a:t>
            </a:r>
            <a:br>
              <a:rPr lang="en-US" dirty="0"/>
            </a:br>
            <a:r>
              <a:rPr lang="en-US" dirty="0"/>
              <a:t>Bispecific Antibodies, and Cancer Vaccines</a:t>
            </a:r>
          </a:p>
        </p:txBody>
      </p:sp>
      <p:sp>
        <p:nvSpPr>
          <p:cNvPr id="4" name="Text Box 15">
            <a:extLst>
              <a:ext uri="{FF2B5EF4-FFF2-40B4-BE49-F238E27FC236}">
                <a16:creationId xmlns:a16="http://schemas.microsoft.com/office/drawing/2014/main" id="{36C21BD7-F441-B110-EC09-72DEEE185A5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Liu. Front Immunol. 2022;13:961805. </a:t>
            </a:r>
            <a:r>
              <a:rPr lang="en-US" altLang="en-US" sz="1200" b="0" spc="-10" dirty="0">
                <a:solidFill>
                  <a:schemeClr val="bg2"/>
                </a:solidFill>
                <a:latin typeface="Calibri" panose="020F0502020204030204" pitchFamily="34" charset="0"/>
                <a:cs typeface="+mn-cs"/>
                <a:hlinkClick r:id="rId3"/>
              </a:rPr>
              <a:t>https://creativecommons.org/licenses/by/4.0/</a:t>
            </a:r>
            <a:r>
              <a:rPr lang="en-US" altLang="en-US" sz="1200" b="0" spc="-10" dirty="0">
                <a:solidFill>
                  <a:schemeClr val="bg2"/>
                </a:solidFill>
                <a:latin typeface="Calibri" panose="020F0502020204030204" pitchFamily="34" charset="0"/>
                <a:cs typeface="+mn-cs"/>
              </a:rPr>
              <a:t>. </a:t>
            </a:r>
          </a:p>
        </p:txBody>
      </p:sp>
      <p:sp>
        <p:nvSpPr>
          <p:cNvPr id="27" name="TextBox 26">
            <a:extLst>
              <a:ext uri="{FF2B5EF4-FFF2-40B4-BE49-F238E27FC236}">
                <a16:creationId xmlns:a16="http://schemas.microsoft.com/office/drawing/2014/main" id="{6800024F-A8E2-4613-C9AA-F30B745D4894}"/>
              </a:ext>
            </a:extLst>
          </p:cNvPr>
          <p:cNvSpPr txBox="1"/>
          <p:nvPr/>
        </p:nvSpPr>
        <p:spPr bwMode="auto">
          <a:xfrm>
            <a:off x="1889254" y="2140407"/>
            <a:ext cx="17615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Adoptive T-Cell Transfer</a:t>
            </a:r>
          </a:p>
        </p:txBody>
      </p:sp>
      <p:grpSp>
        <p:nvGrpSpPr>
          <p:cNvPr id="5" name="Group 4">
            <a:extLst>
              <a:ext uri="{FF2B5EF4-FFF2-40B4-BE49-F238E27FC236}">
                <a16:creationId xmlns:a16="http://schemas.microsoft.com/office/drawing/2014/main" id="{8DEEC5A1-AF09-CED1-9FE7-D947214960BA}"/>
              </a:ext>
            </a:extLst>
          </p:cNvPr>
          <p:cNvGrpSpPr/>
          <p:nvPr/>
        </p:nvGrpSpPr>
        <p:grpSpPr>
          <a:xfrm rot="14706718">
            <a:off x="7644961" y="2850831"/>
            <a:ext cx="266759" cy="337673"/>
            <a:chOff x="10428288" y="2301876"/>
            <a:chExt cx="706066" cy="893763"/>
          </a:xfrm>
          <a:effectLst/>
        </p:grpSpPr>
        <p:grpSp>
          <p:nvGrpSpPr>
            <p:cNvPr id="6" name="Group 5">
              <a:extLst>
                <a:ext uri="{FF2B5EF4-FFF2-40B4-BE49-F238E27FC236}">
                  <a16:creationId xmlns:a16="http://schemas.microsoft.com/office/drawing/2014/main" id="{D9B3CD3B-63C5-3558-098F-D570574BE740}"/>
                </a:ext>
              </a:extLst>
            </p:cNvPr>
            <p:cNvGrpSpPr/>
            <p:nvPr/>
          </p:nvGrpSpPr>
          <p:grpSpPr>
            <a:xfrm>
              <a:off x="10469563" y="2301876"/>
              <a:ext cx="664791" cy="893763"/>
              <a:chOff x="10469563" y="2301876"/>
              <a:chExt cx="664791" cy="893763"/>
            </a:xfrm>
          </p:grpSpPr>
          <p:sp>
            <p:nvSpPr>
              <p:cNvPr id="8" name="Freeform 449">
                <a:extLst>
                  <a:ext uri="{FF2B5EF4-FFF2-40B4-BE49-F238E27FC236}">
                    <a16:creationId xmlns:a16="http://schemas.microsoft.com/office/drawing/2014/main" id="{03801751-4BAB-435E-82A3-B5B9E47A0CE4}"/>
                  </a:ext>
                </a:extLst>
              </p:cNvPr>
              <p:cNvSpPr>
                <a:spLocks/>
              </p:cNvSpPr>
              <p:nvPr/>
            </p:nvSpPr>
            <p:spPr bwMode="auto">
              <a:xfrm>
                <a:off x="10791825" y="2301876"/>
                <a:ext cx="241300" cy="893763"/>
              </a:xfrm>
              <a:custGeom>
                <a:avLst/>
                <a:gdLst>
                  <a:gd name="T0" fmla="*/ 57 w 63"/>
                  <a:gd name="T1" fmla="*/ 3 h 235"/>
                  <a:gd name="T2" fmla="*/ 43 w 63"/>
                  <a:gd name="T3" fmla="*/ 6 h 235"/>
                  <a:gd name="T4" fmla="*/ 3 w 63"/>
                  <a:gd name="T5" fmla="*/ 71 h 235"/>
                  <a:gd name="T6" fmla="*/ 0 w 63"/>
                  <a:gd name="T7" fmla="*/ 78 h 235"/>
                  <a:gd name="T8" fmla="*/ 0 w 63"/>
                  <a:gd name="T9" fmla="*/ 225 h 235"/>
                  <a:gd name="T10" fmla="*/ 10 w 63"/>
                  <a:gd name="T11" fmla="*/ 235 h 235"/>
                  <a:gd name="T12" fmla="*/ 20 w 63"/>
                  <a:gd name="T13" fmla="*/ 225 h 235"/>
                  <a:gd name="T14" fmla="*/ 20 w 63"/>
                  <a:gd name="T15" fmla="*/ 81 h 235"/>
                  <a:gd name="T16" fmla="*/ 60 w 63"/>
                  <a:gd name="T17" fmla="*/ 17 h 235"/>
                  <a:gd name="T18" fmla="*/ 57 w 63"/>
                  <a:gd name="T19" fmla="*/ 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35">
                    <a:moveTo>
                      <a:pt x="57" y="3"/>
                    </a:moveTo>
                    <a:cubicBezTo>
                      <a:pt x="52" y="0"/>
                      <a:pt x="46" y="2"/>
                      <a:pt x="43" y="6"/>
                    </a:cubicBezTo>
                    <a:cubicBezTo>
                      <a:pt x="3" y="71"/>
                      <a:pt x="3" y="71"/>
                      <a:pt x="3" y="71"/>
                    </a:cubicBezTo>
                    <a:cubicBezTo>
                      <a:pt x="1" y="73"/>
                      <a:pt x="0" y="75"/>
                      <a:pt x="0" y="78"/>
                    </a:cubicBezTo>
                    <a:cubicBezTo>
                      <a:pt x="0" y="225"/>
                      <a:pt x="0" y="225"/>
                      <a:pt x="0" y="225"/>
                    </a:cubicBezTo>
                    <a:cubicBezTo>
                      <a:pt x="0" y="230"/>
                      <a:pt x="4" y="235"/>
                      <a:pt x="10" y="235"/>
                    </a:cubicBezTo>
                    <a:cubicBezTo>
                      <a:pt x="15" y="235"/>
                      <a:pt x="20" y="230"/>
                      <a:pt x="20" y="225"/>
                    </a:cubicBezTo>
                    <a:cubicBezTo>
                      <a:pt x="20" y="81"/>
                      <a:pt x="20" y="81"/>
                      <a:pt x="20" y="81"/>
                    </a:cubicBezTo>
                    <a:cubicBezTo>
                      <a:pt x="60" y="17"/>
                      <a:pt x="60" y="17"/>
                      <a:pt x="60" y="17"/>
                    </a:cubicBezTo>
                    <a:cubicBezTo>
                      <a:pt x="63" y="12"/>
                      <a:pt x="61" y="6"/>
                      <a:pt x="57" y="3"/>
                    </a:cubicBez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450">
                <a:extLst>
                  <a:ext uri="{FF2B5EF4-FFF2-40B4-BE49-F238E27FC236}">
                    <a16:creationId xmlns:a16="http://schemas.microsoft.com/office/drawing/2014/main" id="{26EB5AB8-35FD-AB7F-1086-B954CC15217E}"/>
                  </a:ext>
                </a:extLst>
              </p:cNvPr>
              <p:cNvSpPr>
                <a:spLocks/>
              </p:cNvSpPr>
              <p:nvPr/>
            </p:nvSpPr>
            <p:spPr bwMode="auto">
              <a:xfrm>
                <a:off x="10909300" y="2392363"/>
                <a:ext cx="161925" cy="255588"/>
              </a:xfrm>
              <a:custGeom>
                <a:avLst/>
                <a:gdLst>
                  <a:gd name="T0" fmla="*/ 102 w 102"/>
                  <a:gd name="T1" fmla="*/ 0 h 161"/>
                  <a:gd name="T2" fmla="*/ 0 w 102"/>
                  <a:gd name="T3" fmla="*/ 161 h 161"/>
                  <a:gd name="T4" fmla="*/ 102 w 102"/>
                  <a:gd name="T5" fmla="*/ 0 h 161"/>
                </a:gdLst>
                <a:ahLst/>
                <a:cxnLst>
                  <a:cxn ang="0">
                    <a:pos x="T0" y="T1"/>
                  </a:cxn>
                  <a:cxn ang="0">
                    <a:pos x="T2" y="T3"/>
                  </a:cxn>
                  <a:cxn ang="0">
                    <a:pos x="T4" y="T5"/>
                  </a:cxn>
                </a:cxnLst>
                <a:rect l="0" t="0" r="r" b="b"/>
                <a:pathLst>
                  <a:path w="102" h="161">
                    <a:moveTo>
                      <a:pt x="102" y="0"/>
                    </a:moveTo>
                    <a:lnTo>
                      <a:pt x="0" y="161"/>
                    </a:lnTo>
                    <a:lnTo>
                      <a:pt x="102" y="0"/>
                    </a:ln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Line 451">
                <a:extLst>
                  <a:ext uri="{FF2B5EF4-FFF2-40B4-BE49-F238E27FC236}">
                    <a16:creationId xmlns:a16="http://schemas.microsoft.com/office/drawing/2014/main" id="{8ED535CE-7598-C552-F18B-0D7AD769377E}"/>
                  </a:ext>
                </a:extLst>
              </p:cNvPr>
              <p:cNvSpPr>
                <a:spLocks noChangeShapeType="1"/>
              </p:cNvSpPr>
              <p:nvPr/>
            </p:nvSpPr>
            <p:spPr bwMode="auto">
              <a:xfrm flipH="1">
                <a:off x="10909300" y="2392363"/>
                <a:ext cx="161925" cy="255588"/>
              </a:xfrm>
              <a:prstGeom prst="line">
                <a:avLst/>
              </a:prstGeom>
              <a:noFill/>
              <a:ln w="3175">
                <a:solidFill>
                  <a:srgbClr val="939598"/>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452">
                <a:extLst>
                  <a:ext uri="{FF2B5EF4-FFF2-40B4-BE49-F238E27FC236}">
                    <a16:creationId xmlns:a16="http://schemas.microsoft.com/office/drawing/2014/main" id="{1F0AFEDA-EEFB-BBF6-7073-EE694DCCADB4}"/>
                  </a:ext>
                </a:extLst>
              </p:cNvPr>
              <p:cNvSpPr>
                <a:spLocks/>
              </p:cNvSpPr>
              <p:nvPr/>
            </p:nvSpPr>
            <p:spPr bwMode="auto">
              <a:xfrm>
                <a:off x="10885117" y="2351088"/>
                <a:ext cx="249237" cy="334963"/>
              </a:xfrm>
              <a:custGeom>
                <a:avLst/>
                <a:gdLst>
                  <a:gd name="T0" fmla="*/ 11 w 65"/>
                  <a:gd name="T1" fmla="*/ 88 h 88"/>
                  <a:gd name="T2" fmla="*/ 6 w 65"/>
                  <a:gd name="T3" fmla="*/ 87 h 88"/>
                  <a:gd name="T4" fmla="*/ 3 w 65"/>
                  <a:gd name="T5" fmla="*/ 73 h 88"/>
                  <a:gd name="T6" fmla="*/ 45 w 65"/>
                  <a:gd name="T7" fmla="*/ 6 h 88"/>
                  <a:gd name="T8" fmla="*/ 58 w 65"/>
                  <a:gd name="T9" fmla="*/ 3 h 88"/>
                  <a:gd name="T10" fmla="*/ 62 w 65"/>
                  <a:gd name="T11" fmla="*/ 17 h 88"/>
                  <a:gd name="T12" fmla="*/ 20 w 65"/>
                  <a:gd name="T13" fmla="*/ 83 h 88"/>
                  <a:gd name="T14" fmla="*/ 11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11" y="88"/>
                    </a:moveTo>
                    <a:cubicBezTo>
                      <a:pt x="10" y="88"/>
                      <a:pt x="8" y="88"/>
                      <a:pt x="6" y="87"/>
                    </a:cubicBezTo>
                    <a:cubicBezTo>
                      <a:pt x="1" y="84"/>
                      <a:pt x="0" y="77"/>
                      <a:pt x="3" y="73"/>
                    </a:cubicBezTo>
                    <a:cubicBezTo>
                      <a:pt x="45" y="6"/>
                      <a:pt x="45" y="6"/>
                      <a:pt x="45" y="6"/>
                    </a:cubicBezTo>
                    <a:cubicBezTo>
                      <a:pt x="48" y="1"/>
                      <a:pt x="54" y="0"/>
                      <a:pt x="58" y="3"/>
                    </a:cubicBezTo>
                    <a:cubicBezTo>
                      <a:pt x="63" y="6"/>
                      <a:pt x="65" y="12"/>
                      <a:pt x="62" y="17"/>
                    </a:cubicBezTo>
                    <a:cubicBezTo>
                      <a:pt x="20" y="83"/>
                      <a:pt x="20" y="83"/>
                      <a:pt x="20" y="83"/>
                    </a:cubicBezTo>
                    <a:cubicBezTo>
                      <a:pt x="18" y="86"/>
                      <a:pt x="15" y="88"/>
                      <a:pt x="11" y="88"/>
                    </a:cubicBez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453">
                <a:extLst>
                  <a:ext uri="{FF2B5EF4-FFF2-40B4-BE49-F238E27FC236}">
                    <a16:creationId xmlns:a16="http://schemas.microsoft.com/office/drawing/2014/main" id="{325B0436-6930-3488-E83B-9FA1895CE71E}"/>
                  </a:ext>
                </a:extLst>
              </p:cNvPr>
              <p:cNvSpPr>
                <a:spLocks/>
              </p:cNvSpPr>
              <p:nvPr/>
            </p:nvSpPr>
            <p:spPr bwMode="auto">
              <a:xfrm>
                <a:off x="10518775" y="2301876"/>
                <a:ext cx="246062" cy="893763"/>
              </a:xfrm>
              <a:custGeom>
                <a:avLst/>
                <a:gdLst>
                  <a:gd name="T0" fmla="*/ 59 w 64"/>
                  <a:gd name="T1" fmla="*/ 69 h 235"/>
                  <a:gd name="T2" fmla="*/ 20 w 64"/>
                  <a:gd name="T3" fmla="*/ 6 h 235"/>
                  <a:gd name="T4" fmla="*/ 6 w 64"/>
                  <a:gd name="T5" fmla="*/ 3 h 235"/>
                  <a:gd name="T6" fmla="*/ 3 w 64"/>
                  <a:gd name="T7" fmla="*/ 17 h 235"/>
                  <a:gd name="T8" fmla="*/ 44 w 64"/>
                  <a:gd name="T9" fmla="*/ 83 h 235"/>
                  <a:gd name="T10" fmla="*/ 44 w 64"/>
                  <a:gd name="T11" fmla="*/ 225 h 235"/>
                  <a:gd name="T12" fmla="*/ 54 w 64"/>
                  <a:gd name="T13" fmla="*/ 235 h 235"/>
                  <a:gd name="T14" fmla="*/ 64 w 64"/>
                  <a:gd name="T15" fmla="*/ 225 h 235"/>
                  <a:gd name="T16" fmla="*/ 64 w 64"/>
                  <a:gd name="T17" fmla="*/ 78 h 235"/>
                  <a:gd name="T18" fmla="*/ 59 w 64"/>
                  <a:gd name="T19" fmla="*/ 6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235">
                    <a:moveTo>
                      <a:pt x="59" y="69"/>
                    </a:moveTo>
                    <a:cubicBezTo>
                      <a:pt x="20" y="6"/>
                      <a:pt x="20" y="6"/>
                      <a:pt x="20" y="6"/>
                    </a:cubicBezTo>
                    <a:cubicBezTo>
                      <a:pt x="17" y="2"/>
                      <a:pt x="11" y="0"/>
                      <a:pt x="6" y="3"/>
                    </a:cubicBezTo>
                    <a:cubicBezTo>
                      <a:pt x="1" y="6"/>
                      <a:pt x="0" y="12"/>
                      <a:pt x="3" y="17"/>
                    </a:cubicBezTo>
                    <a:cubicBezTo>
                      <a:pt x="44" y="83"/>
                      <a:pt x="44" y="83"/>
                      <a:pt x="44" y="83"/>
                    </a:cubicBezTo>
                    <a:cubicBezTo>
                      <a:pt x="44" y="225"/>
                      <a:pt x="44" y="225"/>
                      <a:pt x="44" y="225"/>
                    </a:cubicBezTo>
                    <a:cubicBezTo>
                      <a:pt x="44" y="230"/>
                      <a:pt x="48" y="235"/>
                      <a:pt x="54" y="235"/>
                    </a:cubicBezTo>
                    <a:cubicBezTo>
                      <a:pt x="60" y="235"/>
                      <a:pt x="64" y="230"/>
                      <a:pt x="64" y="225"/>
                    </a:cubicBezTo>
                    <a:cubicBezTo>
                      <a:pt x="64" y="78"/>
                      <a:pt x="64" y="78"/>
                      <a:pt x="64" y="78"/>
                    </a:cubicBezTo>
                    <a:cubicBezTo>
                      <a:pt x="64" y="74"/>
                      <a:pt x="62" y="71"/>
                      <a:pt x="59" y="69"/>
                    </a:cubicBez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454">
                <a:extLst>
                  <a:ext uri="{FF2B5EF4-FFF2-40B4-BE49-F238E27FC236}">
                    <a16:creationId xmlns:a16="http://schemas.microsoft.com/office/drawing/2014/main" id="{70CAB2FC-370A-DD65-8641-92BDFECE8A39}"/>
                  </a:ext>
                </a:extLst>
              </p:cNvPr>
              <p:cNvSpPr>
                <a:spLocks/>
              </p:cNvSpPr>
              <p:nvPr/>
            </p:nvSpPr>
            <p:spPr bwMode="auto">
              <a:xfrm>
                <a:off x="10469563" y="2405063"/>
                <a:ext cx="160337" cy="250825"/>
              </a:xfrm>
              <a:custGeom>
                <a:avLst/>
                <a:gdLst>
                  <a:gd name="T0" fmla="*/ 0 w 101"/>
                  <a:gd name="T1" fmla="*/ 0 h 158"/>
                  <a:gd name="T2" fmla="*/ 101 w 101"/>
                  <a:gd name="T3" fmla="*/ 158 h 158"/>
                  <a:gd name="T4" fmla="*/ 0 w 101"/>
                  <a:gd name="T5" fmla="*/ 0 h 158"/>
                </a:gdLst>
                <a:ahLst/>
                <a:cxnLst>
                  <a:cxn ang="0">
                    <a:pos x="T0" y="T1"/>
                  </a:cxn>
                  <a:cxn ang="0">
                    <a:pos x="T2" y="T3"/>
                  </a:cxn>
                  <a:cxn ang="0">
                    <a:pos x="T4" y="T5"/>
                  </a:cxn>
                </a:cxnLst>
                <a:rect l="0" t="0" r="r" b="b"/>
                <a:pathLst>
                  <a:path w="101" h="158">
                    <a:moveTo>
                      <a:pt x="0" y="0"/>
                    </a:moveTo>
                    <a:lnTo>
                      <a:pt x="101" y="158"/>
                    </a:lnTo>
                    <a:lnTo>
                      <a:pt x="0" y="0"/>
                    </a:ln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Line 455">
                <a:extLst>
                  <a:ext uri="{FF2B5EF4-FFF2-40B4-BE49-F238E27FC236}">
                    <a16:creationId xmlns:a16="http://schemas.microsoft.com/office/drawing/2014/main" id="{28EF9EDB-2829-1280-7C1C-11633376FC7F}"/>
                  </a:ext>
                </a:extLst>
              </p:cNvPr>
              <p:cNvSpPr>
                <a:spLocks noChangeShapeType="1"/>
              </p:cNvSpPr>
              <p:nvPr/>
            </p:nvSpPr>
            <p:spPr bwMode="auto">
              <a:xfrm>
                <a:off x="10469563" y="2405063"/>
                <a:ext cx="160337" cy="250825"/>
              </a:xfrm>
              <a:prstGeom prst="line">
                <a:avLst/>
              </a:prstGeom>
              <a:noFill/>
              <a:ln w="3175">
                <a:solidFill>
                  <a:srgbClr val="939598"/>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
          <p:nvSpPr>
            <p:cNvPr id="7" name="Freeform 456">
              <a:extLst>
                <a:ext uri="{FF2B5EF4-FFF2-40B4-BE49-F238E27FC236}">
                  <a16:creationId xmlns:a16="http://schemas.microsoft.com/office/drawing/2014/main" id="{2C3BD685-E122-34AF-148A-8A3A94B08520}"/>
                </a:ext>
              </a:extLst>
            </p:cNvPr>
            <p:cNvSpPr>
              <a:spLocks/>
            </p:cNvSpPr>
            <p:nvPr/>
          </p:nvSpPr>
          <p:spPr bwMode="auto">
            <a:xfrm>
              <a:off x="10428288" y="2359026"/>
              <a:ext cx="247650" cy="33496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57" name="Oval 56">
            <a:extLst>
              <a:ext uri="{FF2B5EF4-FFF2-40B4-BE49-F238E27FC236}">
                <a16:creationId xmlns:a16="http://schemas.microsoft.com/office/drawing/2014/main" id="{072454B1-2935-346E-4F2D-56B7E2B4AA4A}"/>
              </a:ext>
            </a:extLst>
          </p:cNvPr>
          <p:cNvSpPr/>
          <p:nvPr/>
        </p:nvSpPr>
        <p:spPr bwMode="auto">
          <a:xfrm>
            <a:off x="7698581" y="2591207"/>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7C48CDBF-2012-9239-3152-26ECED51C71B}"/>
              </a:ext>
            </a:extLst>
          </p:cNvPr>
          <p:cNvSpPr/>
          <p:nvPr/>
        </p:nvSpPr>
        <p:spPr bwMode="auto">
          <a:xfrm>
            <a:off x="7750968" y="2769801"/>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9937CEA9-7EA9-FFD3-31E0-1B80D760EC2F}"/>
              </a:ext>
            </a:extLst>
          </p:cNvPr>
          <p:cNvSpPr/>
          <p:nvPr/>
        </p:nvSpPr>
        <p:spPr bwMode="auto">
          <a:xfrm>
            <a:off x="7998466" y="3358658"/>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8AC4D021-AFAD-26DC-6E4C-2513096D8D0B}"/>
              </a:ext>
            </a:extLst>
          </p:cNvPr>
          <p:cNvSpPr/>
          <p:nvPr/>
        </p:nvSpPr>
        <p:spPr bwMode="auto">
          <a:xfrm>
            <a:off x="8139111" y="3284151"/>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CA8611F5-ED4A-FC21-52AE-07F489AD4DC6}"/>
              </a:ext>
            </a:extLst>
          </p:cNvPr>
          <p:cNvSpPr/>
          <p:nvPr/>
        </p:nvSpPr>
        <p:spPr bwMode="auto">
          <a:xfrm>
            <a:off x="8065292" y="2222113"/>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5D44C895-2447-0010-DA2D-876906F88286}"/>
              </a:ext>
            </a:extLst>
          </p:cNvPr>
          <p:cNvSpPr/>
          <p:nvPr/>
        </p:nvSpPr>
        <p:spPr bwMode="auto">
          <a:xfrm>
            <a:off x="8517730" y="2217351"/>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95149A8F-8425-04C6-0289-B6596F1E4BC0}"/>
              </a:ext>
            </a:extLst>
          </p:cNvPr>
          <p:cNvSpPr/>
          <p:nvPr/>
        </p:nvSpPr>
        <p:spPr bwMode="auto">
          <a:xfrm>
            <a:off x="8772524" y="2445951"/>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A52CB641-C9F7-188D-9A58-36EFFFBB61FF}"/>
              </a:ext>
            </a:extLst>
          </p:cNvPr>
          <p:cNvSpPr/>
          <p:nvPr/>
        </p:nvSpPr>
        <p:spPr bwMode="auto">
          <a:xfrm>
            <a:off x="8905874" y="2684076"/>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3D792653-811C-3AB3-9CEE-46746CEB927A}"/>
              </a:ext>
            </a:extLst>
          </p:cNvPr>
          <p:cNvSpPr/>
          <p:nvPr/>
        </p:nvSpPr>
        <p:spPr bwMode="auto">
          <a:xfrm>
            <a:off x="8736805" y="3193664"/>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BF729D5C-FA3B-79E9-23C2-FFDFCEC423F8}"/>
              </a:ext>
            </a:extLst>
          </p:cNvPr>
          <p:cNvSpPr/>
          <p:nvPr/>
        </p:nvSpPr>
        <p:spPr bwMode="auto">
          <a:xfrm>
            <a:off x="7715250" y="2448332"/>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B909BBD9-A366-681F-2ECE-B91D053ED5A7}"/>
              </a:ext>
            </a:extLst>
          </p:cNvPr>
          <p:cNvSpPr/>
          <p:nvPr/>
        </p:nvSpPr>
        <p:spPr bwMode="auto">
          <a:xfrm>
            <a:off x="7796212" y="2303075"/>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9D8F56FC-AF9F-C6F8-6BA8-4414917265E5}"/>
              </a:ext>
            </a:extLst>
          </p:cNvPr>
          <p:cNvSpPr/>
          <p:nvPr/>
        </p:nvSpPr>
        <p:spPr bwMode="auto">
          <a:xfrm>
            <a:off x="7972424" y="2291169"/>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C3FDF4FC-58C1-DEC2-36D4-5B3EF2E090F2}"/>
              </a:ext>
            </a:extLst>
          </p:cNvPr>
          <p:cNvSpPr/>
          <p:nvPr/>
        </p:nvSpPr>
        <p:spPr bwMode="auto">
          <a:xfrm>
            <a:off x="8267699" y="2191156"/>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E1957502-AA0B-F9D7-D270-7F11C0E3B61F}"/>
              </a:ext>
            </a:extLst>
          </p:cNvPr>
          <p:cNvSpPr/>
          <p:nvPr/>
        </p:nvSpPr>
        <p:spPr bwMode="auto">
          <a:xfrm>
            <a:off x="8643937" y="2343556"/>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0913EB7D-E5E9-D4F6-EC28-36CB7896B775}"/>
              </a:ext>
            </a:extLst>
          </p:cNvPr>
          <p:cNvSpPr/>
          <p:nvPr/>
        </p:nvSpPr>
        <p:spPr bwMode="auto">
          <a:xfrm>
            <a:off x="8808243" y="2329268"/>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DF024DA8-A2D2-793E-C9C4-1BF0BEE1EF57}"/>
              </a:ext>
            </a:extLst>
          </p:cNvPr>
          <p:cNvSpPr/>
          <p:nvPr/>
        </p:nvSpPr>
        <p:spPr bwMode="auto">
          <a:xfrm>
            <a:off x="8836818" y="2579299"/>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294B5C86-58B1-1B7A-5ECC-EBF3FB781C4F}"/>
              </a:ext>
            </a:extLst>
          </p:cNvPr>
          <p:cNvSpPr/>
          <p:nvPr/>
        </p:nvSpPr>
        <p:spPr bwMode="auto">
          <a:xfrm>
            <a:off x="8834436" y="3074599"/>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A2E9D56F-AAB0-D8E3-D960-088B1D5D9AB6}"/>
              </a:ext>
            </a:extLst>
          </p:cNvPr>
          <p:cNvSpPr/>
          <p:nvPr/>
        </p:nvSpPr>
        <p:spPr bwMode="auto">
          <a:xfrm>
            <a:off x="8470105" y="3267480"/>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Freeform: Shape 90">
            <a:extLst>
              <a:ext uri="{FF2B5EF4-FFF2-40B4-BE49-F238E27FC236}">
                <a16:creationId xmlns:a16="http://schemas.microsoft.com/office/drawing/2014/main" id="{5DAAA4FA-67B8-5FA1-F507-68C5C5F2ADCF}"/>
              </a:ext>
            </a:extLst>
          </p:cNvPr>
          <p:cNvSpPr/>
          <p:nvPr/>
        </p:nvSpPr>
        <p:spPr bwMode="auto">
          <a:xfrm>
            <a:off x="6832860" y="3071645"/>
            <a:ext cx="407606" cy="111858"/>
          </a:xfrm>
          <a:custGeom>
            <a:avLst/>
            <a:gdLst>
              <a:gd name="connsiteX0" fmla="*/ 0 w 202407"/>
              <a:gd name="connsiteY0" fmla="*/ 9735 h 111858"/>
              <a:gd name="connsiteX1" fmla="*/ 35719 w 202407"/>
              <a:gd name="connsiteY1" fmla="*/ 47835 h 111858"/>
              <a:gd name="connsiteX2" fmla="*/ 90488 w 202407"/>
              <a:gd name="connsiteY2" fmla="*/ 210 h 111858"/>
              <a:gd name="connsiteX3" fmla="*/ 135732 w 202407"/>
              <a:gd name="connsiteY3" fmla="*/ 33548 h 111858"/>
              <a:gd name="connsiteX4" fmla="*/ 157163 w 202407"/>
              <a:gd name="connsiteY4" fmla="*/ 104985 h 111858"/>
              <a:gd name="connsiteX5" fmla="*/ 202407 w 202407"/>
              <a:gd name="connsiteY5" fmla="*/ 104985 h 11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407" h="111858">
                <a:moveTo>
                  <a:pt x="0" y="9735"/>
                </a:moveTo>
                <a:cubicBezTo>
                  <a:pt x="10319" y="29578"/>
                  <a:pt x="20638" y="49422"/>
                  <a:pt x="35719" y="47835"/>
                </a:cubicBezTo>
                <a:cubicBezTo>
                  <a:pt x="50800" y="46248"/>
                  <a:pt x="73819" y="2591"/>
                  <a:pt x="90488" y="210"/>
                </a:cubicBezTo>
                <a:cubicBezTo>
                  <a:pt x="107157" y="-2171"/>
                  <a:pt x="124620" y="16086"/>
                  <a:pt x="135732" y="33548"/>
                </a:cubicBezTo>
                <a:cubicBezTo>
                  <a:pt x="146844" y="51010"/>
                  <a:pt x="146051" y="93079"/>
                  <a:pt x="157163" y="104985"/>
                </a:cubicBezTo>
                <a:cubicBezTo>
                  <a:pt x="168275" y="116891"/>
                  <a:pt x="185341" y="110938"/>
                  <a:pt x="202407" y="104985"/>
                </a:cubicBezTo>
              </a:path>
            </a:pathLst>
          </a:custGeom>
          <a:noFill/>
          <a:ln w="19050">
            <a:solidFill>
              <a:schemeClr val="accent3"/>
            </a:solidFill>
            <a:miter lim="800000"/>
            <a:headEnd/>
            <a:tailEnd/>
          </a:ln>
        </p:spPr>
        <p:txBody>
          <a:bodyPr rtlCol="0" anchor="ctr"/>
          <a:lstStyle/>
          <a:p>
            <a:pPr algn="ctr"/>
            <a:endParaRPr lang="en-US" dirty="0"/>
          </a:p>
        </p:txBody>
      </p:sp>
      <p:grpSp>
        <p:nvGrpSpPr>
          <p:cNvPr id="87" name="Group 86">
            <a:extLst>
              <a:ext uri="{FF2B5EF4-FFF2-40B4-BE49-F238E27FC236}">
                <a16:creationId xmlns:a16="http://schemas.microsoft.com/office/drawing/2014/main" id="{6CD9E6BE-A519-CA35-FD1C-7AB058FE5346}"/>
              </a:ext>
            </a:extLst>
          </p:cNvPr>
          <p:cNvGrpSpPr/>
          <p:nvPr/>
        </p:nvGrpSpPr>
        <p:grpSpPr>
          <a:xfrm rot="4627667">
            <a:off x="7247581" y="3060783"/>
            <a:ext cx="155724" cy="185216"/>
            <a:chOff x="7049649" y="2906814"/>
            <a:chExt cx="135418" cy="144430"/>
          </a:xfrm>
        </p:grpSpPr>
        <p:sp>
          <p:nvSpPr>
            <p:cNvPr id="85" name="Freeform 456">
              <a:extLst>
                <a:ext uri="{FF2B5EF4-FFF2-40B4-BE49-F238E27FC236}">
                  <a16:creationId xmlns:a16="http://schemas.microsoft.com/office/drawing/2014/main" id="{1FCE6CD2-DE51-381F-A362-3DCA0D444888}"/>
                </a:ext>
              </a:extLst>
            </p:cNvPr>
            <p:cNvSpPr>
              <a:spLocks/>
            </p:cNvSpPr>
            <p:nvPr/>
          </p:nvSpPr>
          <p:spPr bwMode="auto">
            <a:xfrm>
              <a:off x="7049649" y="2924691"/>
              <a:ext cx="93565" cy="12655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456">
              <a:extLst>
                <a:ext uri="{FF2B5EF4-FFF2-40B4-BE49-F238E27FC236}">
                  <a16:creationId xmlns:a16="http://schemas.microsoft.com/office/drawing/2014/main" id="{F0104441-8176-23A5-9E36-C11359E66CD4}"/>
                </a:ext>
              </a:extLst>
            </p:cNvPr>
            <p:cNvSpPr>
              <a:spLocks/>
            </p:cNvSpPr>
            <p:nvPr/>
          </p:nvSpPr>
          <p:spPr bwMode="auto">
            <a:xfrm>
              <a:off x="7091502" y="2906814"/>
              <a:ext cx="93565" cy="12655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solidFill>
              <a:srgbClr val="939598"/>
            </a:solidFill>
            <a:ln w="3175">
              <a:solidFill>
                <a:srgbClr val="939598"/>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88" name="Group 87">
            <a:extLst>
              <a:ext uri="{FF2B5EF4-FFF2-40B4-BE49-F238E27FC236}">
                <a16:creationId xmlns:a16="http://schemas.microsoft.com/office/drawing/2014/main" id="{62939ECF-5520-E1CD-B560-CA6767934CB8}"/>
              </a:ext>
            </a:extLst>
          </p:cNvPr>
          <p:cNvGrpSpPr/>
          <p:nvPr/>
        </p:nvGrpSpPr>
        <p:grpSpPr>
          <a:xfrm rot="8517747">
            <a:off x="6703992" y="2939866"/>
            <a:ext cx="155724" cy="185216"/>
            <a:chOff x="7049649" y="2906814"/>
            <a:chExt cx="135418" cy="144430"/>
          </a:xfrm>
          <a:solidFill>
            <a:schemeClr val="accent1"/>
          </a:solidFill>
        </p:grpSpPr>
        <p:sp>
          <p:nvSpPr>
            <p:cNvPr id="89" name="Freeform 456">
              <a:extLst>
                <a:ext uri="{FF2B5EF4-FFF2-40B4-BE49-F238E27FC236}">
                  <a16:creationId xmlns:a16="http://schemas.microsoft.com/office/drawing/2014/main" id="{BA3B673D-0934-4427-DB02-1465B498E572}"/>
                </a:ext>
              </a:extLst>
            </p:cNvPr>
            <p:cNvSpPr>
              <a:spLocks/>
            </p:cNvSpPr>
            <p:nvPr/>
          </p:nvSpPr>
          <p:spPr bwMode="auto">
            <a:xfrm>
              <a:off x="7049649" y="2924691"/>
              <a:ext cx="93565" cy="12655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456">
              <a:extLst>
                <a:ext uri="{FF2B5EF4-FFF2-40B4-BE49-F238E27FC236}">
                  <a16:creationId xmlns:a16="http://schemas.microsoft.com/office/drawing/2014/main" id="{F91AB3B6-14B1-5FB1-B1D5-25ADDD486494}"/>
                </a:ext>
              </a:extLst>
            </p:cNvPr>
            <p:cNvSpPr>
              <a:spLocks/>
            </p:cNvSpPr>
            <p:nvPr/>
          </p:nvSpPr>
          <p:spPr bwMode="auto">
            <a:xfrm>
              <a:off x="7091502" y="2906814"/>
              <a:ext cx="93565" cy="12655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32" name="Oval 131">
            <a:extLst>
              <a:ext uri="{FF2B5EF4-FFF2-40B4-BE49-F238E27FC236}">
                <a16:creationId xmlns:a16="http://schemas.microsoft.com/office/drawing/2014/main" id="{8AC64EC3-332F-1E45-2CB1-87FD881A66C5}"/>
              </a:ext>
            </a:extLst>
          </p:cNvPr>
          <p:cNvSpPr/>
          <p:nvPr/>
        </p:nvSpPr>
        <p:spPr bwMode="auto">
          <a:xfrm>
            <a:off x="5994210" y="4548906"/>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2966B392-427C-2991-FCA2-31D5D9D880D1}"/>
              </a:ext>
            </a:extLst>
          </p:cNvPr>
          <p:cNvSpPr/>
          <p:nvPr/>
        </p:nvSpPr>
        <p:spPr bwMode="auto">
          <a:xfrm>
            <a:off x="6749697" y="3981269"/>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8B9E66C9-84FA-9FFC-F26B-552DDF4D3CF0}"/>
              </a:ext>
            </a:extLst>
          </p:cNvPr>
          <p:cNvSpPr/>
          <p:nvPr/>
        </p:nvSpPr>
        <p:spPr bwMode="auto">
          <a:xfrm>
            <a:off x="6852303" y="4234766"/>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87BEA06E-BDD4-58AF-D260-DA57C9EDCB4C}"/>
              </a:ext>
            </a:extLst>
          </p:cNvPr>
          <p:cNvSpPr/>
          <p:nvPr/>
        </p:nvSpPr>
        <p:spPr bwMode="auto">
          <a:xfrm>
            <a:off x="5900995" y="4409574"/>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1CBFC40E-FA4F-D713-78A4-F5A5CD63C2BF}"/>
              </a:ext>
            </a:extLst>
          </p:cNvPr>
          <p:cNvSpPr/>
          <p:nvPr/>
        </p:nvSpPr>
        <p:spPr bwMode="auto">
          <a:xfrm>
            <a:off x="6182157" y="4325829"/>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3C43F8BA-3ABD-102C-A639-BE75FCC5E49C}"/>
              </a:ext>
            </a:extLst>
          </p:cNvPr>
          <p:cNvSpPr/>
          <p:nvPr/>
        </p:nvSpPr>
        <p:spPr bwMode="auto">
          <a:xfrm>
            <a:off x="5847433" y="4651403"/>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C237D0E5-D1AF-E182-92B2-334B695387B9}"/>
              </a:ext>
            </a:extLst>
          </p:cNvPr>
          <p:cNvSpPr/>
          <p:nvPr/>
        </p:nvSpPr>
        <p:spPr bwMode="auto">
          <a:xfrm>
            <a:off x="6277550" y="4533646"/>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6E782BF8-9579-ECA7-1431-19F4CC5D2D1F}"/>
              </a:ext>
            </a:extLst>
          </p:cNvPr>
          <p:cNvSpPr/>
          <p:nvPr/>
        </p:nvSpPr>
        <p:spPr bwMode="auto">
          <a:xfrm>
            <a:off x="6061968" y="4729380"/>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414E3C7F-25B6-33B8-F764-EAD1A0BD5D9D}"/>
              </a:ext>
            </a:extLst>
          </p:cNvPr>
          <p:cNvSpPr/>
          <p:nvPr/>
        </p:nvSpPr>
        <p:spPr bwMode="auto">
          <a:xfrm>
            <a:off x="7401682" y="3972216"/>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383A2C7A-10D8-E2E2-C14B-39D7053E4AA9}"/>
              </a:ext>
            </a:extLst>
          </p:cNvPr>
          <p:cNvSpPr/>
          <p:nvPr/>
        </p:nvSpPr>
        <p:spPr bwMode="auto">
          <a:xfrm>
            <a:off x="7547559" y="3957984"/>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38EFB986-0B91-A979-D0F4-AD75D5A154EB}"/>
              </a:ext>
            </a:extLst>
          </p:cNvPr>
          <p:cNvSpPr/>
          <p:nvPr/>
        </p:nvSpPr>
        <p:spPr bwMode="auto">
          <a:xfrm>
            <a:off x="7415914" y="4121651"/>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04348E5F-5257-4C2A-B8EC-18D60FC9C063}"/>
              </a:ext>
            </a:extLst>
          </p:cNvPr>
          <p:cNvSpPr/>
          <p:nvPr/>
        </p:nvSpPr>
        <p:spPr bwMode="auto">
          <a:xfrm>
            <a:off x="7323407" y="4459659"/>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8B90EBFA-E95E-05A3-C146-B779B86A8F54}"/>
              </a:ext>
            </a:extLst>
          </p:cNvPr>
          <p:cNvSpPr/>
          <p:nvPr/>
        </p:nvSpPr>
        <p:spPr bwMode="auto">
          <a:xfrm rot="2059634">
            <a:off x="7645248" y="4283007"/>
            <a:ext cx="106665" cy="160300"/>
          </a:xfrm>
          <a:prstGeom prst="ellipse">
            <a:avLst/>
          </a:prstGeom>
          <a:gradFill flip="none" rotWithShape="1">
            <a:gsLst>
              <a:gs pos="34000">
                <a:srgbClr val="FF9981">
                  <a:alpha val="58000"/>
                </a:srgbClr>
              </a:gs>
              <a:gs pos="100000">
                <a:schemeClr val="accent3">
                  <a:lumMod val="60000"/>
                  <a:lumOff val="40000"/>
                  <a:tint val="23500"/>
                  <a:satMod val="160000"/>
                  <a:alpha val="42000"/>
                </a:schemeClr>
              </a:gs>
            </a:gsLst>
            <a:lin ang="8100000" scaled="1"/>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F106F8D1-851C-51DF-BDF1-DB7008F37073}"/>
              </a:ext>
            </a:extLst>
          </p:cNvPr>
          <p:cNvSpPr/>
          <p:nvPr/>
        </p:nvSpPr>
        <p:spPr bwMode="auto">
          <a:xfrm rot="2059634">
            <a:off x="8096168" y="4713696"/>
            <a:ext cx="106665" cy="160300"/>
          </a:xfrm>
          <a:prstGeom prst="ellipse">
            <a:avLst/>
          </a:prstGeom>
          <a:gradFill flip="none" rotWithShape="1">
            <a:gsLst>
              <a:gs pos="19000">
                <a:srgbClr val="0070C0"/>
              </a:gs>
              <a:gs pos="81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E27E2BF2-3931-8522-417B-8A4C7821B0E2}"/>
              </a:ext>
            </a:extLst>
          </p:cNvPr>
          <p:cNvSpPr/>
          <p:nvPr/>
        </p:nvSpPr>
        <p:spPr bwMode="auto">
          <a:xfrm rot="2059634">
            <a:off x="7766896" y="4649229"/>
            <a:ext cx="106665" cy="160300"/>
          </a:xfrm>
          <a:prstGeom prst="ellipse">
            <a:avLst/>
          </a:prstGeom>
          <a:gradFill flip="none" rotWithShape="1">
            <a:gsLst>
              <a:gs pos="34000">
                <a:srgbClr val="0070C0">
                  <a:alpha val="42000"/>
                </a:srgbClr>
              </a:gs>
              <a:gs pos="100000">
                <a:schemeClr val="accent1">
                  <a:lumMod val="20000"/>
                  <a:lumOff val="80000"/>
                  <a:alpha val="42000"/>
                </a:schemeClr>
              </a:gs>
            </a:gsLst>
            <a:lin ang="8100000" scaled="1"/>
            <a:tileRect/>
          </a:gradFill>
          <a:ln w="0">
            <a:solidFill>
              <a:srgbClr val="0070C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70117C42-4B4B-CB67-4FFC-2AFE1CB7FF37}"/>
              </a:ext>
            </a:extLst>
          </p:cNvPr>
          <p:cNvSpPr/>
          <p:nvPr/>
        </p:nvSpPr>
        <p:spPr bwMode="auto">
          <a:xfrm rot="2059634">
            <a:off x="8638825" y="4720559"/>
            <a:ext cx="106665" cy="160300"/>
          </a:xfrm>
          <a:prstGeom prst="ellipse">
            <a:avLst/>
          </a:prstGeom>
          <a:gradFill flip="none" rotWithShape="1">
            <a:gsLst>
              <a:gs pos="34000">
                <a:srgbClr val="FF9981"/>
              </a:gs>
              <a:gs pos="100000">
                <a:schemeClr val="accent3">
                  <a:lumMod val="60000"/>
                  <a:lumOff val="40000"/>
                  <a:tint val="23500"/>
                  <a:satMod val="160000"/>
                </a:schemeClr>
              </a:gs>
            </a:gsLst>
            <a:lin ang="8100000" scaled="1"/>
            <a:tileRect/>
          </a:gra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37ADD6AE-973F-8B9A-815D-C995070F528F}"/>
              </a:ext>
            </a:extLst>
          </p:cNvPr>
          <p:cNvSpPr/>
          <p:nvPr/>
        </p:nvSpPr>
        <p:spPr bwMode="auto">
          <a:xfrm rot="2059634">
            <a:off x="8584708" y="4983200"/>
            <a:ext cx="106665" cy="160300"/>
          </a:xfrm>
          <a:prstGeom prst="ellipse">
            <a:avLst/>
          </a:prstGeom>
          <a:gradFill flip="none" rotWithShape="1">
            <a:gsLst>
              <a:gs pos="34000">
                <a:srgbClr val="FF9981"/>
              </a:gs>
              <a:gs pos="100000">
                <a:schemeClr val="accent3">
                  <a:lumMod val="60000"/>
                  <a:lumOff val="40000"/>
                  <a:tint val="23500"/>
                  <a:satMod val="160000"/>
                </a:schemeClr>
              </a:gs>
            </a:gsLst>
            <a:lin ang="8100000" scaled="1"/>
            <a:tileRect/>
          </a:gra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DD64C7A8-EF8A-13CE-64E5-121D45343596}"/>
              </a:ext>
            </a:extLst>
          </p:cNvPr>
          <p:cNvSpPr/>
          <p:nvPr/>
        </p:nvSpPr>
        <p:spPr bwMode="auto">
          <a:xfrm rot="2059634">
            <a:off x="8885206" y="5195633"/>
            <a:ext cx="106665" cy="160300"/>
          </a:xfrm>
          <a:prstGeom prst="ellipse">
            <a:avLst/>
          </a:prstGeom>
          <a:gradFill flip="none" rotWithShape="1">
            <a:gsLst>
              <a:gs pos="34000">
                <a:srgbClr val="FF9981">
                  <a:alpha val="58000"/>
                </a:srgbClr>
              </a:gs>
              <a:gs pos="100000">
                <a:schemeClr val="accent3">
                  <a:lumMod val="60000"/>
                  <a:lumOff val="40000"/>
                  <a:tint val="23500"/>
                  <a:satMod val="160000"/>
                  <a:alpha val="42000"/>
                </a:schemeClr>
              </a:gs>
            </a:gsLst>
            <a:lin ang="8100000" scaled="1"/>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C73BFEE8-23DC-BC13-86F9-CF016E72195D}"/>
              </a:ext>
            </a:extLst>
          </p:cNvPr>
          <p:cNvSpPr/>
          <p:nvPr/>
        </p:nvSpPr>
        <p:spPr bwMode="auto">
          <a:xfrm rot="2059634">
            <a:off x="9080652" y="5194096"/>
            <a:ext cx="106665" cy="160300"/>
          </a:xfrm>
          <a:prstGeom prst="ellipse">
            <a:avLst/>
          </a:prstGeom>
          <a:gradFill flip="none" rotWithShape="1">
            <a:gsLst>
              <a:gs pos="34000">
                <a:srgbClr val="FF9981">
                  <a:alpha val="58000"/>
                </a:srgbClr>
              </a:gs>
              <a:gs pos="100000">
                <a:schemeClr val="accent3">
                  <a:lumMod val="60000"/>
                  <a:lumOff val="40000"/>
                  <a:tint val="23500"/>
                  <a:satMod val="160000"/>
                  <a:alpha val="42000"/>
                </a:schemeClr>
              </a:gs>
            </a:gsLst>
            <a:lin ang="8100000" scaled="1"/>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95F6E803-0C1C-B390-99E9-7A4FBAC5496A}"/>
              </a:ext>
            </a:extLst>
          </p:cNvPr>
          <p:cNvSpPr/>
          <p:nvPr/>
        </p:nvSpPr>
        <p:spPr bwMode="auto">
          <a:xfrm rot="2059634">
            <a:off x="8927761" y="4628976"/>
            <a:ext cx="106665" cy="160300"/>
          </a:xfrm>
          <a:prstGeom prst="ellipse">
            <a:avLst/>
          </a:prstGeom>
          <a:gradFill flip="none" rotWithShape="1">
            <a:gsLst>
              <a:gs pos="19000">
                <a:srgbClr val="0070C0"/>
              </a:gs>
              <a:gs pos="81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C982B9C4-EF31-5F53-3EDA-39B24A51BBCA}"/>
              </a:ext>
            </a:extLst>
          </p:cNvPr>
          <p:cNvSpPr/>
          <p:nvPr/>
        </p:nvSpPr>
        <p:spPr bwMode="auto">
          <a:xfrm rot="2059634">
            <a:off x="9186727" y="4661840"/>
            <a:ext cx="106665" cy="160300"/>
          </a:xfrm>
          <a:prstGeom prst="ellipse">
            <a:avLst/>
          </a:prstGeom>
          <a:gradFill flip="none" rotWithShape="1">
            <a:gsLst>
              <a:gs pos="19000">
                <a:srgbClr val="0070C0"/>
              </a:gs>
              <a:gs pos="81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63AA44DF-17DC-2D44-82E1-2BE4B12C152C}"/>
              </a:ext>
            </a:extLst>
          </p:cNvPr>
          <p:cNvSpPr/>
          <p:nvPr/>
        </p:nvSpPr>
        <p:spPr bwMode="auto">
          <a:xfrm rot="2059634">
            <a:off x="9239666" y="4960052"/>
            <a:ext cx="106665" cy="160300"/>
          </a:xfrm>
          <a:prstGeom prst="ellipse">
            <a:avLst/>
          </a:prstGeom>
          <a:gradFill flip="none" rotWithShape="1">
            <a:gsLst>
              <a:gs pos="34000">
                <a:srgbClr val="0070C0">
                  <a:alpha val="42000"/>
                </a:srgbClr>
              </a:gs>
              <a:gs pos="100000">
                <a:schemeClr val="accent1">
                  <a:lumMod val="20000"/>
                  <a:lumOff val="80000"/>
                  <a:alpha val="42000"/>
                </a:schemeClr>
              </a:gs>
            </a:gsLst>
            <a:lin ang="8100000" scaled="1"/>
            <a:tileRect/>
          </a:gradFill>
          <a:ln w="0">
            <a:solidFill>
              <a:srgbClr val="0070C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A84E631A-ED3D-6086-F0EF-408095A2406F}"/>
              </a:ext>
            </a:extLst>
          </p:cNvPr>
          <p:cNvSpPr/>
          <p:nvPr/>
        </p:nvSpPr>
        <p:spPr bwMode="auto">
          <a:xfrm>
            <a:off x="6835379" y="5107868"/>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D87BF4DE-A757-ECBE-37D3-5011C12677BD}"/>
              </a:ext>
            </a:extLst>
          </p:cNvPr>
          <p:cNvSpPr/>
          <p:nvPr/>
        </p:nvSpPr>
        <p:spPr bwMode="auto">
          <a:xfrm>
            <a:off x="6959908" y="5100752"/>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85997718-4264-D2EF-F014-9143A80FD51E}"/>
              </a:ext>
            </a:extLst>
          </p:cNvPr>
          <p:cNvSpPr/>
          <p:nvPr/>
        </p:nvSpPr>
        <p:spPr bwMode="auto">
          <a:xfrm>
            <a:off x="6881633" y="5232398"/>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3576F973-DB02-7E7F-79A6-C017FDCA793E}"/>
              </a:ext>
            </a:extLst>
          </p:cNvPr>
          <p:cNvSpPr/>
          <p:nvPr/>
        </p:nvSpPr>
        <p:spPr bwMode="auto">
          <a:xfrm>
            <a:off x="7010782" y="5685397"/>
            <a:ext cx="71254" cy="71254"/>
          </a:xfrm>
          <a:prstGeom prst="ellipse">
            <a:avLst/>
          </a:prstGeom>
          <a:gradFill flip="none" rotWithShape="1">
            <a:gsLst>
              <a:gs pos="15000">
                <a:schemeClr val="accent6">
                  <a:lumMod val="60000"/>
                  <a:lumOff val="40000"/>
                  <a:tint val="66000"/>
                  <a:satMod val="160000"/>
                </a:schemeClr>
              </a:gs>
              <a:gs pos="87000">
                <a:schemeClr val="accent6">
                  <a:lumMod val="60000"/>
                  <a:lumOff val="40000"/>
                  <a:tint val="23500"/>
                  <a:satMod val="160000"/>
                </a:schemeClr>
              </a:gs>
            </a:gsLst>
            <a:lin ang="8100000" scaled="1"/>
            <a:tileRect/>
          </a:gra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EA19F6D5-C66E-8C18-814B-6190ECD324A4}"/>
              </a:ext>
            </a:extLst>
          </p:cNvPr>
          <p:cNvSpPr/>
          <p:nvPr/>
        </p:nvSpPr>
        <p:spPr bwMode="auto">
          <a:xfrm rot="2059634">
            <a:off x="7364060" y="5187875"/>
            <a:ext cx="106665" cy="160300"/>
          </a:xfrm>
          <a:prstGeom prst="ellipse">
            <a:avLst/>
          </a:prstGeom>
          <a:gradFill flip="none" rotWithShape="1">
            <a:gsLst>
              <a:gs pos="34000">
                <a:srgbClr val="FF9981">
                  <a:alpha val="58000"/>
                </a:srgbClr>
              </a:gs>
              <a:gs pos="100000">
                <a:schemeClr val="accent3">
                  <a:lumMod val="60000"/>
                  <a:lumOff val="40000"/>
                  <a:tint val="23500"/>
                  <a:satMod val="160000"/>
                  <a:alpha val="42000"/>
                </a:schemeClr>
              </a:gs>
            </a:gsLst>
            <a:lin ang="8100000" scaled="1"/>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82864125-BD45-0E94-4713-8FCCAC33F920}"/>
              </a:ext>
            </a:extLst>
          </p:cNvPr>
          <p:cNvSpPr/>
          <p:nvPr/>
        </p:nvSpPr>
        <p:spPr bwMode="auto">
          <a:xfrm rot="2059634">
            <a:off x="7496207" y="5252492"/>
            <a:ext cx="106665" cy="160300"/>
          </a:xfrm>
          <a:prstGeom prst="ellipse">
            <a:avLst/>
          </a:prstGeom>
          <a:gradFill flip="none" rotWithShape="1">
            <a:gsLst>
              <a:gs pos="34000">
                <a:srgbClr val="FF9981">
                  <a:alpha val="58000"/>
                </a:srgbClr>
              </a:gs>
              <a:gs pos="100000">
                <a:schemeClr val="accent3">
                  <a:lumMod val="60000"/>
                  <a:lumOff val="40000"/>
                  <a:tint val="23500"/>
                  <a:satMod val="160000"/>
                  <a:alpha val="42000"/>
                </a:schemeClr>
              </a:gs>
            </a:gsLst>
            <a:lin ang="8100000" scaled="1"/>
            <a:tileRect/>
          </a:gradFill>
          <a:ln w="0">
            <a:solidFill>
              <a:schemeClr val="accent3">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8755522E-E15F-4B65-F4E6-EA338D885542}"/>
              </a:ext>
            </a:extLst>
          </p:cNvPr>
          <p:cNvSpPr/>
          <p:nvPr/>
        </p:nvSpPr>
        <p:spPr bwMode="auto">
          <a:xfrm rot="2059634">
            <a:off x="7073316" y="5159119"/>
            <a:ext cx="106665" cy="160300"/>
          </a:xfrm>
          <a:prstGeom prst="ellipse">
            <a:avLst/>
          </a:prstGeom>
          <a:gradFill flip="none" rotWithShape="1">
            <a:gsLst>
              <a:gs pos="19000">
                <a:srgbClr val="0070C0"/>
              </a:gs>
              <a:gs pos="81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6787565A-ADD3-2AD4-A79C-A487073CC902}"/>
              </a:ext>
            </a:extLst>
          </p:cNvPr>
          <p:cNvSpPr/>
          <p:nvPr/>
        </p:nvSpPr>
        <p:spPr bwMode="auto">
          <a:xfrm rot="2059634">
            <a:off x="7190487" y="5253182"/>
            <a:ext cx="106665" cy="160300"/>
          </a:xfrm>
          <a:prstGeom prst="ellipse">
            <a:avLst/>
          </a:prstGeom>
          <a:gradFill flip="none" rotWithShape="1">
            <a:gsLst>
              <a:gs pos="34000">
                <a:srgbClr val="0070C0">
                  <a:alpha val="42000"/>
                </a:srgbClr>
              </a:gs>
              <a:gs pos="100000">
                <a:schemeClr val="accent1">
                  <a:lumMod val="20000"/>
                  <a:lumOff val="80000"/>
                  <a:alpha val="42000"/>
                </a:schemeClr>
              </a:gs>
            </a:gsLst>
            <a:lin ang="8100000" scaled="1"/>
            <a:tileRect/>
          </a:gradFill>
          <a:ln w="0">
            <a:solidFill>
              <a:srgbClr val="0070C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97FA240B-55AA-D992-F3E9-3897896B1C8A}"/>
              </a:ext>
            </a:extLst>
          </p:cNvPr>
          <p:cNvSpPr/>
          <p:nvPr/>
        </p:nvSpPr>
        <p:spPr bwMode="auto">
          <a:xfrm>
            <a:off x="2228228" y="3005604"/>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19A632E6-372F-2071-C76F-F7D0F8C9783B}"/>
              </a:ext>
            </a:extLst>
          </p:cNvPr>
          <p:cNvSpPr/>
          <p:nvPr/>
        </p:nvSpPr>
        <p:spPr bwMode="auto">
          <a:xfrm>
            <a:off x="2061973" y="3161468"/>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18F2E94D-5E72-C939-D582-05D0C555F694}"/>
              </a:ext>
            </a:extLst>
          </p:cNvPr>
          <p:cNvSpPr/>
          <p:nvPr/>
        </p:nvSpPr>
        <p:spPr bwMode="auto">
          <a:xfrm>
            <a:off x="1994432" y="3031582"/>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1136CBA6-FC78-3B36-BFEE-5939012A43FD}"/>
              </a:ext>
            </a:extLst>
          </p:cNvPr>
          <p:cNvSpPr/>
          <p:nvPr/>
        </p:nvSpPr>
        <p:spPr bwMode="auto">
          <a:xfrm>
            <a:off x="1973650" y="3436827"/>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12AA3369-457A-133D-F8AF-9D5240B56A21}"/>
              </a:ext>
            </a:extLst>
          </p:cNvPr>
          <p:cNvSpPr/>
          <p:nvPr/>
        </p:nvSpPr>
        <p:spPr bwMode="auto">
          <a:xfrm>
            <a:off x="2087950" y="3774531"/>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4FD0E362-FAB1-2915-A59A-273DB2537F9E}"/>
              </a:ext>
            </a:extLst>
          </p:cNvPr>
          <p:cNvSpPr/>
          <p:nvPr/>
        </p:nvSpPr>
        <p:spPr bwMode="auto">
          <a:xfrm>
            <a:off x="2404873" y="2995213"/>
            <a:ext cx="71254" cy="71254"/>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8100000" scaled="1"/>
            <a:tileRect/>
          </a:gra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E6FC97D1-D9C7-3C40-7872-71FE426C3BB1}"/>
              </a:ext>
            </a:extLst>
          </p:cNvPr>
          <p:cNvSpPr/>
          <p:nvPr/>
        </p:nvSpPr>
        <p:spPr bwMode="auto">
          <a:xfrm>
            <a:off x="2202496" y="3180085"/>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B9FA672E-C6F0-B736-22DD-5DDAE60ECF4E}"/>
              </a:ext>
            </a:extLst>
          </p:cNvPr>
          <p:cNvSpPr/>
          <p:nvPr/>
        </p:nvSpPr>
        <p:spPr bwMode="auto">
          <a:xfrm>
            <a:off x="2073476" y="3969794"/>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0A942CFA-0ABC-F434-1745-B3DC88E3E30E}"/>
              </a:ext>
            </a:extLst>
          </p:cNvPr>
          <p:cNvSpPr/>
          <p:nvPr/>
        </p:nvSpPr>
        <p:spPr bwMode="auto">
          <a:xfrm>
            <a:off x="2296015" y="4058116"/>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D5301680-3026-4DAA-41B4-943404C3B0DB}"/>
              </a:ext>
            </a:extLst>
          </p:cNvPr>
          <p:cNvSpPr/>
          <p:nvPr/>
        </p:nvSpPr>
        <p:spPr bwMode="auto">
          <a:xfrm>
            <a:off x="3281079" y="3826345"/>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92D758BA-2D12-CD6A-93F1-42E71B5B6FE2}"/>
              </a:ext>
            </a:extLst>
          </p:cNvPr>
          <p:cNvSpPr/>
          <p:nvPr/>
        </p:nvSpPr>
        <p:spPr bwMode="auto">
          <a:xfrm>
            <a:off x="2934210" y="4150781"/>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B9621201-CCCD-FAF0-E544-DF1AC7705946}"/>
              </a:ext>
            </a:extLst>
          </p:cNvPr>
          <p:cNvSpPr/>
          <p:nvPr/>
        </p:nvSpPr>
        <p:spPr bwMode="auto">
          <a:xfrm>
            <a:off x="2654502" y="2946288"/>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D06FE182-B6BA-1AB2-BDAC-FC2AE5E1B71E}"/>
              </a:ext>
            </a:extLst>
          </p:cNvPr>
          <p:cNvSpPr/>
          <p:nvPr/>
        </p:nvSpPr>
        <p:spPr bwMode="auto">
          <a:xfrm>
            <a:off x="3075334" y="3128129"/>
            <a:ext cx="71254" cy="71254"/>
          </a:xfrm>
          <a:prstGeom prst="ellipse">
            <a:avLst/>
          </a:prstGeom>
          <a:gradFill flip="none" rotWithShape="1">
            <a:gsLst>
              <a:gs pos="0">
                <a:schemeClr val="accent2"/>
              </a:gs>
              <a:gs pos="100000">
                <a:schemeClr val="accent1">
                  <a:lumMod val="20000"/>
                  <a:lumOff val="80000"/>
                </a:schemeClr>
              </a:gs>
            </a:gsLst>
            <a:lin ang="8100000" scaled="1"/>
            <a:tileRect/>
          </a:gra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9" name="Group 198">
            <a:extLst>
              <a:ext uri="{FF2B5EF4-FFF2-40B4-BE49-F238E27FC236}">
                <a16:creationId xmlns:a16="http://schemas.microsoft.com/office/drawing/2014/main" id="{A000E8E2-4FC0-1DA4-96F4-446CE9322552}"/>
              </a:ext>
            </a:extLst>
          </p:cNvPr>
          <p:cNvGrpSpPr/>
          <p:nvPr/>
        </p:nvGrpSpPr>
        <p:grpSpPr>
          <a:xfrm rot="3158594">
            <a:off x="3417712" y="2967611"/>
            <a:ext cx="403342" cy="429664"/>
            <a:chOff x="7194905" y="2710218"/>
            <a:chExt cx="266759" cy="337673"/>
          </a:xfrm>
          <a:solidFill>
            <a:schemeClr val="accent2"/>
          </a:solidFill>
        </p:grpSpPr>
        <p:grpSp>
          <p:nvGrpSpPr>
            <p:cNvPr id="200" name="Group 199">
              <a:extLst>
                <a:ext uri="{FF2B5EF4-FFF2-40B4-BE49-F238E27FC236}">
                  <a16:creationId xmlns:a16="http://schemas.microsoft.com/office/drawing/2014/main" id="{4320FE5B-6BA7-2599-2CDE-918A21925074}"/>
                </a:ext>
              </a:extLst>
            </p:cNvPr>
            <p:cNvGrpSpPr/>
            <p:nvPr/>
          </p:nvGrpSpPr>
          <p:grpSpPr>
            <a:xfrm>
              <a:off x="7210499" y="2710218"/>
              <a:ext cx="251165" cy="337673"/>
              <a:chOff x="10469563" y="2301876"/>
              <a:chExt cx="664791" cy="893763"/>
            </a:xfrm>
            <a:grpFill/>
          </p:grpSpPr>
          <p:sp>
            <p:nvSpPr>
              <p:cNvPr id="202" name="Freeform 449">
                <a:extLst>
                  <a:ext uri="{FF2B5EF4-FFF2-40B4-BE49-F238E27FC236}">
                    <a16:creationId xmlns:a16="http://schemas.microsoft.com/office/drawing/2014/main" id="{FBC35550-66EC-A826-716F-CB97E7E36663}"/>
                  </a:ext>
                </a:extLst>
              </p:cNvPr>
              <p:cNvSpPr>
                <a:spLocks/>
              </p:cNvSpPr>
              <p:nvPr/>
            </p:nvSpPr>
            <p:spPr bwMode="auto">
              <a:xfrm>
                <a:off x="10791825" y="2301876"/>
                <a:ext cx="241300" cy="893763"/>
              </a:xfrm>
              <a:custGeom>
                <a:avLst/>
                <a:gdLst>
                  <a:gd name="T0" fmla="*/ 57 w 63"/>
                  <a:gd name="T1" fmla="*/ 3 h 235"/>
                  <a:gd name="T2" fmla="*/ 43 w 63"/>
                  <a:gd name="T3" fmla="*/ 6 h 235"/>
                  <a:gd name="T4" fmla="*/ 3 w 63"/>
                  <a:gd name="T5" fmla="*/ 71 h 235"/>
                  <a:gd name="T6" fmla="*/ 0 w 63"/>
                  <a:gd name="T7" fmla="*/ 78 h 235"/>
                  <a:gd name="T8" fmla="*/ 0 w 63"/>
                  <a:gd name="T9" fmla="*/ 225 h 235"/>
                  <a:gd name="T10" fmla="*/ 10 w 63"/>
                  <a:gd name="T11" fmla="*/ 235 h 235"/>
                  <a:gd name="T12" fmla="*/ 20 w 63"/>
                  <a:gd name="T13" fmla="*/ 225 h 235"/>
                  <a:gd name="T14" fmla="*/ 20 w 63"/>
                  <a:gd name="T15" fmla="*/ 81 h 235"/>
                  <a:gd name="T16" fmla="*/ 60 w 63"/>
                  <a:gd name="T17" fmla="*/ 17 h 235"/>
                  <a:gd name="T18" fmla="*/ 57 w 63"/>
                  <a:gd name="T19" fmla="*/ 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35">
                    <a:moveTo>
                      <a:pt x="57" y="3"/>
                    </a:moveTo>
                    <a:cubicBezTo>
                      <a:pt x="52" y="0"/>
                      <a:pt x="46" y="2"/>
                      <a:pt x="43" y="6"/>
                    </a:cubicBezTo>
                    <a:cubicBezTo>
                      <a:pt x="3" y="71"/>
                      <a:pt x="3" y="71"/>
                      <a:pt x="3" y="71"/>
                    </a:cubicBezTo>
                    <a:cubicBezTo>
                      <a:pt x="1" y="73"/>
                      <a:pt x="0" y="75"/>
                      <a:pt x="0" y="78"/>
                    </a:cubicBezTo>
                    <a:cubicBezTo>
                      <a:pt x="0" y="225"/>
                      <a:pt x="0" y="225"/>
                      <a:pt x="0" y="225"/>
                    </a:cubicBezTo>
                    <a:cubicBezTo>
                      <a:pt x="0" y="230"/>
                      <a:pt x="4" y="235"/>
                      <a:pt x="10" y="235"/>
                    </a:cubicBezTo>
                    <a:cubicBezTo>
                      <a:pt x="15" y="235"/>
                      <a:pt x="20" y="230"/>
                      <a:pt x="20" y="225"/>
                    </a:cubicBezTo>
                    <a:cubicBezTo>
                      <a:pt x="20" y="81"/>
                      <a:pt x="20" y="81"/>
                      <a:pt x="20" y="81"/>
                    </a:cubicBezTo>
                    <a:cubicBezTo>
                      <a:pt x="60" y="17"/>
                      <a:pt x="60" y="17"/>
                      <a:pt x="60" y="17"/>
                    </a:cubicBezTo>
                    <a:cubicBezTo>
                      <a:pt x="63" y="12"/>
                      <a:pt x="61" y="6"/>
                      <a:pt x="57" y="3"/>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3" name="Freeform 450">
                <a:extLst>
                  <a:ext uri="{FF2B5EF4-FFF2-40B4-BE49-F238E27FC236}">
                    <a16:creationId xmlns:a16="http://schemas.microsoft.com/office/drawing/2014/main" id="{1662B436-C02D-264D-7215-29329664C895}"/>
                  </a:ext>
                </a:extLst>
              </p:cNvPr>
              <p:cNvSpPr>
                <a:spLocks/>
              </p:cNvSpPr>
              <p:nvPr/>
            </p:nvSpPr>
            <p:spPr bwMode="auto">
              <a:xfrm>
                <a:off x="10909300" y="2392363"/>
                <a:ext cx="161925" cy="255588"/>
              </a:xfrm>
              <a:custGeom>
                <a:avLst/>
                <a:gdLst>
                  <a:gd name="T0" fmla="*/ 102 w 102"/>
                  <a:gd name="T1" fmla="*/ 0 h 161"/>
                  <a:gd name="T2" fmla="*/ 0 w 102"/>
                  <a:gd name="T3" fmla="*/ 161 h 161"/>
                  <a:gd name="T4" fmla="*/ 102 w 102"/>
                  <a:gd name="T5" fmla="*/ 0 h 161"/>
                </a:gdLst>
                <a:ahLst/>
                <a:cxnLst>
                  <a:cxn ang="0">
                    <a:pos x="T0" y="T1"/>
                  </a:cxn>
                  <a:cxn ang="0">
                    <a:pos x="T2" y="T3"/>
                  </a:cxn>
                  <a:cxn ang="0">
                    <a:pos x="T4" y="T5"/>
                  </a:cxn>
                </a:cxnLst>
                <a:rect l="0" t="0" r="r" b="b"/>
                <a:pathLst>
                  <a:path w="102" h="161">
                    <a:moveTo>
                      <a:pt x="102" y="0"/>
                    </a:moveTo>
                    <a:lnTo>
                      <a:pt x="0" y="161"/>
                    </a:lnTo>
                    <a:lnTo>
                      <a:pt x="102" y="0"/>
                    </a:ln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4" name="Line 451">
                <a:extLst>
                  <a:ext uri="{FF2B5EF4-FFF2-40B4-BE49-F238E27FC236}">
                    <a16:creationId xmlns:a16="http://schemas.microsoft.com/office/drawing/2014/main" id="{1C4F1E1A-CF7D-80E5-4D8B-F7501CC9FA99}"/>
                  </a:ext>
                </a:extLst>
              </p:cNvPr>
              <p:cNvSpPr>
                <a:spLocks noChangeShapeType="1"/>
              </p:cNvSpPr>
              <p:nvPr/>
            </p:nvSpPr>
            <p:spPr bwMode="auto">
              <a:xfrm flipH="1">
                <a:off x="10909300" y="2392363"/>
                <a:ext cx="161925" cy="255588"/>
              </a:xfrm>
              <a:prstGeom prst="line">
                <a:avLst/>
              </a:pr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 name="Freeform 452">
                <a:extLst>
                  <a:ext uri="{FF2B5EF4-FFF2-40B4-BE49-F238E27FC236}">
                    <a16:creationId xmlns:a16="http://schemas.microsoft.com/office/drawing/2014/main" id="{2FB43DD0-B96A-94AB-D5C1-B2BD3033AB40}"/>
                  </a:ext>
                </a:extLst>
              </p:cNvPr>
              <p:cNvSpPr>
                <a:spLocks/>
              </p:cNvSpPr>
              <p:nvPr/>
            </p:nvSpPr>
            <p:spPr bwMode="auto">
              <a:xfrm>
                <a:off x="10885117" y="2351088"/>
                <a:ext cx="249237" cy="334963"/>
              </a:xfrm>
              <a:custGeom>
                <a:avLst/>
                <a:gdLst>
                  <a:gd name="T0" fmla="*/ 11 w 65"/>
                  <a:gd name="T1" fmla="*/ 88 h 88"/>
                  <a:gd name="T2" fmla="*/ 6 w 65"/>
                  <a:gd name="T3" fmla="*/ 87 h 88"/>
                  <a:gd name="T4" fmla="*/ 3 w 65"/>
                  <a:gd name="T5" fmla="*/ 73 h 88"/>
                  <a:gd name="T6" fmla="*/ 45 w 65"/>
                  <a:gd name="T7" fmla="*/ 6 h 88"/>
                  <a:gd name="T8" fmla="*/ 58 w 65"/>
                  <a:gd name="T9" fmla="*/ 3 h 88"/>
                  <a:gd name="T10" fmla="*/ 62 w 65"/>
                  <a:gd name="T11" fmla="*/ 17 h 88"/>
                  <a:gd name="T12" fmla="*/ 20 w 65"/>
                  <a:gd name="T13" fmla="*/ 83 h 88"/>
                  <a:gd name="T14" fmla="*/ 11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11" y="88"/>
                    </a:moveTo>
                    <a:cubicBezTo>
                      <a:pt x="10" y="88"/>
                      <a:pt x="8" y="88"/>
                      <a:pt x="6" y="87"/>
                    </a:cubicBezTo>
                    <a:cubicBezTo>
                      <a:pt x="1" y="84"/>
                      <a:pt x="0" y="77"/>
                      <a:pt x="3" y="73"/>
                    </a:cubicBezTo>
                    <a:cubicBezTo>
                      <a:pt x="45" y="6"/>
                      <a:pt x="45" y="6"/>
                      <a:pt x="45" y="6"/>
                    </a:cubicBezTo>
                    <a:cubicBezTo>
                      <a:pt x="48" y="1"/>
                      <a:pt x="54" y="0"/>
                      <a:pt x="58" y="3"/>
                    </a:cubicBezTo>
                    <a:cubicBezTo>
                      <a:pt x="63" y="6"/>
                      <a:pt x="65" y="12"/>
                      <a:pt x="62" y="17"/>
                    </a:cubicBezTo>
                    <a:cubicBezTo>
                      <a:pt x="20" y="83"/>
                      <a:pt x="20" y="83"/>
                      <a:pt x="20" y="83"/>
                    </a:cubicBezTo>
                    <a:cubicBezTo>
                      <a:pt x="18" y="86"/>
                      <a:pt x="15" y="88"/>
                      <a:pt x="11" y="88"/>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6" name="Freeform 453">
                <a:extLst>
                  <a:ext uri="{FF2B5EF4-FFF2-40B4-BE49-F238E27FC236}">
                    <a16:creationId xmlns:a16="http://schemas.microsoft.com/office/drawing/2014/main" id="{962D91DB-6E04-3829-760A-0B8E43FEDC28}"/>
                  </a:ext>
                </a:extLst>
              </p:cNvPr>
              <p:cNvSpPr>
                <a:spLocks/>
              </p:cNvSpPr>
              <p:nvPr/>
            </p:nvSpPr>
            <p:spPr bwMode="auto">
              <a:xfrm>
                <a:off x="10518775" y="2301876"/>
                <a:ext cx="246062" cy="893763"/>
              </a:xfrm>
              <a:custGeom>
                <a:avLst/>
                <a:gdLst>
                  <a:gd name="T0" fmla="*/ 59 w 64"/>
                  <a:gd name="T1" fmla="*/ 69 h 235"/>
                  <a:gd name="T2" fmla="*/ 20 w 64"/>
                  <a:gd name="T3" fmla="*/ 6 h 235"/>
                  <a:gd name="T4" fmla="*/ 6 w 64"/>
                  <a:gd name="T5" fmla="*/ 3 h 235"/>
                  <a:gd name="T6" fmla="*/ 3 w 64"/>
                  <a:gd name="T7" fmla="*/ 17 h 235"/>
                  <a:gd name="T8" fmla="*/ 44 w 64"/>
                  <a:gd name="T9" fmla="*/ 83 h 235"/>
                  <a:gd name="T10" fmla="*/ 44 w 64"/>
                  <a:gd name="T11" fmla="*/ 225 h 235"/>
                  <a:gd name="T12" fmla="*/ 54 w 64"/>
                  <a:gd name="T13" fmla="*/ 235 h 235"/>
                  <a:gd name="T14" fmla="*/ 64 w 64"/>
                  <a:gd name="T15" fmla="*/ 225 h 235"/>
                  <a:gd name="T16" fmla="*/ 64 w 64"/>
                  <a:gd name="T17" fmla="*/ 78 h 235"/>
                  <a:gd name="T18" fmla="*/ 59 w 64"/>
                  <a:gd name="T19" fmla="*/ 6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235">
                    <a:moveTo>
                      <a:pt x="59" y="69"/>
                    </a:moveTo>
                    <a:cubicBezTo>
                      <a:pt x="20" y="6"/>
                      <a:pt x="20" y="6"/>
                      <a:pt x="20" y="6"/>
                    </a:cubicBezTo>
                    <a:cubicBezTo>
                      <a:pt x="17" y="2"/>
                      <a:pt x="11" y="0"/>
                      <a:pt x="6" y="3"/>
                    </a:cubicBezTo>
                    <a:cubicBezTo>
                      <a:pt x="1" y="6"/>
                      <a:pt x="0" y="12"/>
                      <a:pt x="3" y="17"/>
                    </a:cubicBezTo>
                    <a:cubicBezTo>
                      <a:pt x="44" y="83"/>
                      <a:pt x="44" y="83"/>
                      <a:pt x="44" y="83"/>
                    </a:cubicBezTo>
                    <a:cubicBezTo>
                      <a:pt x="44" y="225"/>
                      <a:pt x="44" y="225"/>
                      <a:pt x="44" y="225"/>
                    </a:cubicBezTo>
                    <a:cubicBezTo>
                      <a:pt x="44" y="230"/>
                      <a:pt x="48" y="235"/>
                      <a:pt x="54" y="235"/>
                    </a:cubicBezTo>
                    <a:cubicBezTo>
                      <a:pt x="60" y="235"/>
                      <a:pt x="64" y="230"/>
                      <a:pt x="64" y="225"/>
                    </a:cubicBezTo>
                    <a:cubicBezTo>
                      <a:pt x="64" y="78"/>
                      <a:pt x="64" y="78"/>
                      <a:pt x="64" y="78"/>
                    </a:cubicBezTo>
                    <a:cubicBezTo>
                      <a:pt x="64" y="74"/>
                      <a:pt x="62" y="71"/>
                      <a:pt x="59" y="69"/>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7" name="Freeform 454">
                <a:extLst>
                  <a:ext uri="{FF2B5EF4-FFF2-40B4-BE49-F238E27FC236}">
                    <a16:creationId xmlns:a16="http://schemas.microsoft.com/office/drawing/2014/main" id="{7909DF66-8F43-9C1A-F112-777D284F1B18}"/>
                  </a:ext>
                </a:extLst>
              </p:cNvPr>
              <p:cNvSpPr>
                <a:spLocks/>
              </p:cNvSpPr>
              <p:nvPr/>
            </p:nvSpPr>
            <p:spPr bwMode="auto">
              <a:xfrm>
                <a:off x="10469563" y="2405063"/>
                <a:ext cx="160337" cy="250825"/>
              </a:xfrm>
              <a:custGeom>
                <a:avLst/>
                <a:gdLst>
                  <a:gd name="T0" fmla="*/ 0 w 101"/>
                  <a:gd name="T1" fmla="*/ 0 h 158"/>
                  <a:gd name="T2" fmla="*/ 101 w 101"/>
                  <a:gd name="T3" fmla="*/ 158 h 158"/>
                  <a:gd name="T4" fmla="*/ 0 w 101"/>
                  <a:gd name="T5" fmla="*/ 0 h 158"/>
                </a:gdLst>
                <a:ahLst/>
                <a:cxnLst>
                  <a:cxn ang="0">
                    <a:pos x="T0" y="T1"/>
                  </a:cxn>
                  <a:cxn ang="0">
                    <a:pos x="T2" y="T3"/>
                  </a:cxn>
                  <a:cxn ang="0">
                    <a:pos x="T4" y="T5"/>
                  </a:cxn>
                </a:cxnLst>
                <a:rect l="0" t="0" r="r" b="b"/>
                <a:pathLst>
                  <a:path w="101" h="158">
                    <a:moveTo>
                      <a:pt x="0" y="0"/>
                    </a:moveTo>
                    <a:lnTo>
                      <a:pt x="101" y="158"/>
                    </a:lnTo>
                    <a:lnTo>
                      <a:pt x="0" y="0"/>
                    </a:ln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8" name="Line 455">
                <a:extLst>
                  <a:ext uri="{FF2B5EF4-FFF2-40B4-BE49-F238E27FC236}">
                    <a16:creationId xmlns:a16="http://schemas.microsoft.com/office/drawing/2014/main" id="{C26C6396-1F05-EE29-B14F-049453D84621}"/>
                  </a:ext>
                </a:extLst>
              </p:cNvPr>
              <p:cNvSpPr>
                <a:spLocks noChangeShapeType="1"/>
              </p:cNvSpPr>
              <p:nvPr/>
            </p:nvSpPr>
            <p:spPr bwMode="auto">
              <a:xfrm>
                <a:off x="10469563" y="2405063"/>
                <a:ext cx="160337" cy="250825"/>
              </a:xfrm>
              <a:prstGeom prst="line">
                <a:avLst/>
              </a:pr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01" name="Freeform 456">
              <a:extLst>
                <a:ext uri="{FF2B5EF4-FFF2-40B4-BE49-F238E27FC236}">
                  <a16:creationId xmlns:a16="http://schemas.microsoft.com/office/drawing/2014/main" id="{BB62DD53-8F43-FA27-0A10-063A3A9EC8D6}"/>
                </a:ext>
              </a:extLst>
            </p:cNvPr>
            <p:cNvSpPr>
              <a:spLocks/>
            </p:cNvSpPr>
            <p:nvPr/>
          </p:nvSpPr>
          <p:spPr bwMode="auto">
            <a:xfrm>
              <a:off x="7194905" y="2731810"/>
              <a:ext cx="93565" cy="12655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grpFill/>
            <a:ln w="317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26" name="Group 325">
            <a:extLst>
              <a:ext uri="{FF2B5EF4-FFF2-40B4-BE49-F238E27FC236}">
                <a16:creationId xmlns:a16="http://schemas.microsoft.com/office/drawing/2014/main" id="{6A6059FB-589F-725C-1AF4-C85D80469499}"/>
              </a:ext>
            </a:extLst>
          </p:cNvPr>
          <p:cNvGrpSpPr/>
          <p:nvPr/>
        </p:nvGrpSpPr>
        <p:grpSpPr>
          <a:xfrm rot="207595">
            <a:off x="3268556" y="3280377"/>
            <a:ext cx="197794" cy="189633"/>
            <a:chOff x="3268556" y="3280377"/>
            <a:chExt cx="197794" cy="189633"/>
          </a:xfrm>
        </p:grpSpPr>
        <p:sp>
          <p:nvSpPr>
            <p:cNvPr id="211" name="Freeform 456">
              <a:extLst>
                <a:ext uri="{FF2B5EF4-FFF2-40B4-BE49-F238E27FC236}">
                  <a16:creationId xmlns:a16="http://schemas.microsoft.com/office/drawing/2014/main" id="{5A3F9C2B-AAAE-32D9-3DA8-63DF3A814350}"/>
                </a:ext>
              </a:extLst>
            </p:cNvPr>
            <p:cNvSpPr>
              <a:spLocks/>
            </p:cNvSpPr>
            <p:nvPr/>
          </p:nvSpPr>
          <p:spPr bwMode="auto">
            <a:xfrm rot="5038335">
              <a:off x="3278335" y="3270598"/>
              <a:ext cx="141471" cy="161029"/>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9" name="Freeform 456">
              <a:extLst>
                <a:ext uri="{FF2B5EF4-FFF2-40B4-BE49-F238E27FC236}">
                  <a16:creationId xmlns:a16="http://schemas.microsoft.com/office/drawing/2014/main" id="{9165F87B-3608-6197-9DD7-F70E8AFD3669}"/>
                </a:ext>
              </a:extLst>
            </p:cNvPr>
            <p:cNvSpPr>
              <a:spLocks/>
            </p:cNvSpPr>
            <p:nvPr/>
          </p:nvSpPr>
          <p:spPr bwMode="auto">
            <a:xfrm rot="5038335">
              <a:off x="3315100" y="3318760"/>
              <a:ext cx="141471" cy="161029"/>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27" name="Group 326">
            <a:extLst>
              <a:ext uri="{FF2B5EF4-FFF2-40B4-BE49-F238E27FC236}">
                <a16:creationId xmlns:a16="http://schemas.microsoft.com/office/drawing/2014/main" id="{C4BBB372-BC5D-9682-95E7-D36E41E6ED61}"/>
              </a:ext>
            </a:extLst>
          </p:cNvPr>
          <p:cNvGrpSpPr/>
          <p:nvPr/>
        </p:nvGrpSpPr>
        <p:grpSpPr>
          <a:xfrm rot="361188">
            <a:off x="3121172" y="3392885"/>
            <a:ext cx="197794" cy="189633"/>
            <a:chOff x="3121172" y="3392885"/>
            <a:chExt cx="197794" cy="189633"/>
          </a:xfrm>
        </p:grpSpPr>
        <p:sp>
          <p:nvSpPr>
            <p:cNvPr id="220" name="Freeform 456">
              <a:extLst>
                <a:ext uri="{FF2B5EF4-FFF2-40B4-BE49-F238E27FC236}">
                  <a16:creationId xmlns:a16="http://schemas.microsoft.com/office/drawing/2014/main" id="{5897785B-169D-87FF-ABF9-EC77A46E62A0}"/>
                </a:ext>
              </a:extLst>
            </p:cNvPr>
            <p:cNvSpPr>
              <a:spLocks/>
            </p:cNvSpPr>
            <p:nvPr/>
          </p:nvSpPr>
          <p:spPr bwMode="auto">
            <a:xfrm rot="5038335">
              <a:off x="3130951" y="3383106"/>
              <a:ext cx="141471" cy="161029"/>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1" name="Freeform 456">
              <a:extLst>
                <a:ext uri="{FF2B5EF4-FFF2-40B4-BE49-F238E27FC236}">
                  <a16:creationId xmlns:a16="http://schemas.microsoft.com/office/drawing/2014/main" id="{54BC2C0D-53F5-8EB5-4D96-9FB539E1B4DA}"/>
                </a:ext>
              </a:extLst>
            </p:cNvPr>
            <p:cNvSpPr>
              <a:spLocks/>
            </p:cNvSpPr>
            <p:nvPr/>
          </p:nvSpPr>
          <p:spPr bwMode="auto">
            <a:xfrm rot="5038335">
              <a:off x="3167716" y="3431268"/>
              <a:ext cx="141471" cy="161029"/>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6" name="TextBox 225">
            <a:extLst>
              <a:ext uri="{FF2B5EF4-FFF2-40B4-BE49-F238E27FC236}">
                <a16:creationId xmlns:a16="http://schemas.microsoft.com/office/drawing/2014/main" id="{0D2B026B-0CA8-5A65-2ECC-76ABD42CB33F}"/>
              </a:ext>
            </a:extLst>
          </p:cNvPr>
          <p:cNvSpPr txBox="1"/>
          <p:nvPr/>
        </p:nvSpPr>
        <p:spPr bwMode="auto">
          <a:xfrm>
            <a:off x="6050437" y="3785966"/>
            <a:ext cx="6362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TAAs</a:t>
            </a:r>
          </a:p>
        </p:txBody>
      </p:sp>
      <p:sp>
        <p:nvSpPr>
          <p:cNvPr id="227" name="TextBox 226">
            <a:extLst>
              <a:ext uri="{FF2B5EF4-FFF2-40B4-BE49-F238E27FC236}">
                <a16:creationId xmlns:a16="http://schemas.microsoft.com/office/drawing/2014/main" id="{155655F0-3198-BF87-6F50-4AD8D454D1BD}"/>
              </a:ext>
            </a:extLst>
          </p:cNvPr>
          <p:cNvSpPr txBox="1"/>
          <p:nvPr/>
        </p:nvSpPr>
        <p:spPr bwMode="auto">
          <a:xfrm>
            <a:off x="7507345" y="3710427"/>
            <a:ext cx="9574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CXCL9/10</a:t>
            </a:r>
          </a:p>
        </p:txBody>
      </p:sp>
      <p:sp>
        <p:nvSpPr>
          <p:cNvPr id="229" name="TextBox 228">
            <a:extLst>
              <a:ext uri="{FF2B5EF4-FFF2-40B4-BE49-F238E27FC236}">
                <a16:creationId xmlns:a16="http://schemas.microsoft.com/office/drawing/2014/main" id="{94823C83-AAC0-7966-425C-5941C0052B7F}"/>
              </a:ext>
            </a:extLst>
          </p:cNvPr>
          <p:cNvSpPr txBox="1"/>
          <p:nvPr/>
        </p:nvSpPr>
        <p:spPr bwMode="auto">
          <a:xfrm>
            <a:off x="6251505" y="2140407"/>
            <a:ext cx="15686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nSpc>
                <a:spcPct val="100000"/>
              </a:lnSpc>
              <a:spcBef>
                <a:spcPct val="50000"/>
              </a:spcBef>
              <a:buClrTx/>
              <a:buFontTx/>
              <a:buNone/>
              <a:defRPr>
                <a:solidFill>
                  <a:schemeClr val="bg1"/>
                </a:solidFill>
                <a:latin typeface="Calibri" panose="020F0502020204030204" pitchFamily="34" charset="0"/>
              </a:defRPr>
            </a:lvl1pPr>
          </a:lstStyle>
          <a:p>
            <a:pPr algn="ctr"/>
            <a:r>
              <a:rPr lang="en-US" dirty="0"/>
              <a:t>Bispecific Antibody</a:t>
            </a:r>
          </a:p>
        </p:txBody>
      </p:sp>
      <p:sp>
        <p:nvSpPr>
          <p:cNvPr id="232" name="TextBox 231">
            <a:extLst>
              <a:ext uri="{FF2B5EF4-FFF2-40B4-BE49-F238E27FC236}">
                <a16:creationId xmlns:a16="http://schemas.microsoft.com/office/drawing/2014/main" id="{BAD1C1B8-6D74-BFD4-1921-9CA208D9D9AA}"/>
              </a:ext>
            </a:extLst>
          </p:cNvPr>
          <p:cNvSpPr txBox="1"/>
          <p:nvPr/>
        </p:nvSpPr>
        <p:spPr bwMode="auto">
          <a:xfrm>
            <a:off x="5814535" y="4569936"/>
            <a:ext cx="15065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Active</a:t>
            </a:r>
          </a:p>
        </p:txBody>
      </p:sp>
      <p:sp>
        <p:nvSpPr>
          <p:cNvPr id="233" name="TextBox 232">
            <a:extLst>
              <a:ext uri="{FF2B5EF4-FFF2-40B4-BE49-F238E27FC236}">
                <a16:creationId xmlns:a16="http://schemas.microsoft.com/office/drawing/2014/main" id="{71DF294C-212E-6DD2-751C-8C1564891FC7}"/>
              </a:ext>
            </a:extLst>
          </p:cNvPr>
          <p:cNvSpPr txBox="1"/>
          <p:nvPr/>
        </p:nvSpPr>
        <p:spPr bwMode="auto">
          <a:xfrm>
            <a:off x="4909290" y="4613923"/>
            <a:ext cx="1349880"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IFN-</a:t>
            </a:r>
            <a:r>
              <a:rPr lang="el-GR" sz="1400" b="0" dirty="0">
                <a:solidFill>
                  <a:schemeClr val="bg1"/>
                </a:solidFill>
                <a:latin typeface="Calibri" panose="020F0502020204030204" pitchFamily="34" charset="0"/>
              </a:rPr>
              <a:t>γ</a:t>
            </a:r>
            <a:r>
              <a:rPr lang="en-US" sz="1400" b="0" dirty="0">
                <a:solidFill>
                  <a:schemeClr val="bg1"/>
                </a:solidFill>
                <a:latin typeface="Calibri" panose="020F0502020204030204" pitchFamily="34" charset="0"/>
              </a:rPr>
              <a:t> and granzyme B</a:t>
            </a:r>
          </a:p>
        </p:txBody>
      </p:sp>
      <p:sp>
        <p:nvSpPr>
          <p:cNvPr id="234" name="TextBox 233">
            <a:extLst>
              <a:ext uri="{FF2B5EF4-FFF2-40B4-BE49-F238E27FC236}">
                <a16:creationId xmlns:a16="http://schemas.microsoft.com/office/drawing/2014/main" id="{86FC5A3D-E2C2-1F8A-A492-61376E95DD3C}"/>
              </a:ext>
            </a:extLst>
          </p:cNvPr>
          <p:cNvSpPr txBox="1"/>
          <p:nvPr/>
        </p:nvSpPr>
        <p:spPr bwMode="auto">
          <a:xfrm>
            <a:off x="6087035" y="5690421"/>
            <a:ext cx="14853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Naive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CD8+ T-cell</a:t>
            </a:r>
          </a:p>
        </p:txBody>
      </p:sp>
      <p:sp>
        <p:nvSpPr>
          <p:cNvPr id="235" name="Freeform: Shape 234">
            <a:extLst>
              <a:ext uri="{FF2B5EF4-FFF2-40B4-BE49-F238E27FC236}">
                <a16:creationId xmlns:a16="http://schemas.microsoft.com/office/drawing/2014/main" id="{A0E174E6-0B17-0530-0E64-6FC7153D886E}"/>
              </a:ext>
            </a:extLst>
          </p:cNvPr>
          <p:cNvSpPr/>
          <p:nvPr/>
        </p:nvSpPr>
        <p:spPr bwMode="auto">
          <a:xfrm>
            <a:off x="6459530" y="4807735"/>
            <a:ext cx="204881" cy="630194"/>
          </a:xfrm>
          <a:custGeom>
            <a:avLst/>
            <a:gdLst>
              <a:gd name="connsiteX0" fmla="*/ 204881 w 204881"/>
              <a:gd name="connsiteY0" fmla="*/ 630194 h 630194"/>
              <a:gd name="connsiteX1" fmla="*/ 27767 w 204881"/>
              <a:gd name="connsiteY1" fmla="*/ 498389 h 630194"/>
              <a:gd name="connsiteX2" fmla="*/ 3054 w 204881"/>
              <a:gd name="connsiteY2" fmla="*/ 0 h 630194"/>
            </a:gdLst>
            <a:ahLst/>
            <a:cxnLst>
              <a:cxn ang="0">
                <a:pos x="connsiteX0" y="connsiteY0"/>
              </a:cxn>
              <a:cxn ang="0">
                <a:pos x="connsiteX1" y="connsiteY1"/>
              </a:cxn>
              <a:cxn ang="0">
                <a:pos x="connsiteX2" y="connsiteY2"/>
              </a:cxn>
            </a:cxnLst>
            <a:rect l="l" t="t" r="r" b="b"/>
            <a:pathLst>
              <a:path w="204881" h="630194">
                <a:moveTo>
                  <a:pt x="204881" y="630194"/>
                </a:moveTo>
                <a:cubicBezTo>
                  <a:pt x="133143" y="616807"/>
                  <a:pt x="61405" y="603421"/>
                  <a:pt x="27767" y="498389"/>
                </a:cubicBezTo>
                <a:cubicBezTo>
                  <a:pt x="-5871" y="393357"/>
                  <a:pt x="-1409" y="196678"/>
                  <a:pt x="3054" y="0"/>
                </a:cubicBezTo>
              </a:path>
            </a:pathLst>
          </a:custGeom>
          <a:noFill/>
          <a:ln w="38100">
            <a:solidFill>
              <a:schemeClr val="bg1"/>
            </a:solidFill>
            <a:miter lim="800000"/>
            <a:headEnd type="none" w="med" len="med"/>
            <a:tailEnd type="triangle" w="med" len="med"/>
          </a:ln>
        </p:spPr>
        <p:txBody>
          <a:bodyPr rtlCol="0" anchor="ctr"/>
          <a:lstStyle/>
          <a:p>
            <a:pPr algn="ctr"/>
            <a:endParaRPr lang="en-US" dirty="0"/>
          </a:p>
        </p:txBody>
      </p:sp>
      <p:sp>
        <p:nvSpPr>
          <p:cNvPr id="236" name="TextBox 235">
            <a:extLst>
              <a:ext uri="{FF2B5EF4-FFF2-40B4-BE49-F238E27FC236}">
                <a16:creationId xmlns:a16="http://schemas.microsoft.com/office/drawing/2014/main" id="{1B0C09E0-DA7F-4216-5E00-82394E1A5970}"/>
              </a:ext>
            </a:extLst>
          </p:cNvPr>
          <p:cNvSpPr txBox="1"/>
          <p:nvPr/>
        </p:nvSpPr>
        <p:spPr bwMode="auto">
          <a:xfrm>
            <a:off x="8548798" y="4374444"/>
            <a:ext cx="6420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TAAs</a:t>
            </a:r>
          </a:p>
        </p:txBody>
      </p:sp>
      <p:sp>
        <p:nvSpPr>
          <p:cNvPr id="238" name="Arc 237">
            <a:extLst>
              <a:ext uri="{FF2B5EF4-FFF2-40B4-BE49-F238E27FC236}">
                <a16:creationId xmlns:a16="http://schemas.microsoft.com/office/drawing/2014/main" id="{0A097303-DA2A-544F-4306-8204B0F27973}"/>
              </a:ext>
            </a:extLst>
          </p:cNvPr>
          <p:cNvSpPr/>
          <p:nvPr/>
        </p:nvSpPr>
        <p:spPr bwMode="auto">
          <a:xfrm rot="8441771">
            <a:off x="7476331" y="4042748"/>
            <a:ext cx="1282257" cy="1217310"/>
          </a:xfrm>
          <a:prstGeom prst="arc">
            <a:avLst>
              <a:gd name="adj1" fmla="val 16200000"/>
              <a:gd name="adj2" fmla="val 812140"/>
            </a:avLst>
          </a:prstGeom>
          <a:noFill/>
          <a:ln w="28575" cap="flat" cmpd="sng" algn="ctr">
            <a:solidFill>
              <a:schemeClr val="bg1"/>
            </a:solidFill>
            <a:prstDash val="solid"/>
            <a:round/>
            <a:headEnd type="none" w="med" len="med"/>
            <a:tailEnd type="triangle" w="med" len="med"/>
          </a:ln>
          <a:effectLst/>
        </p:spPr>
        <p:txBody>
          <a:bodyPr rtlCol="0" anchor="ctr"/>
          <a:lstStyle/>
          <a:p>
            <a:pPr algn="ctr"/>
            <a:endParaRPr lang="en-US" dirty="0"/>
          </a:p>
        </p:txBody>
      </p:sp>
      <p:sp>
        <p:nvSpPr>
          <p:cNvPr id="239" name="TextBox 238">
            <a:extLst>
              <a:ext uri="{FF2B5EF4-FFF2-40B4-BE49-F238E27FC236}">
                <a16:creationId xmlns:a16="http://schemas.microsoft.com/office/drawing/2014/main" id="{19F45A99-E1E9-BEEC-A6D3-F6AD37F5D9EB}"/>
              </a:ext>
            </a:extLst>
          </p:cNvPr>
          <p:cNvSpPr txBox="1"/>
          <p:nvPr/>
        </p:nvSpPr>
        <p:spPr bwMode="auto">
          <a:xfrm>
            <a:off x="9362201" y="4400261"/>
            <a:ext cx="1526370"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ts val="1800"/>
              </a:lnSpc>
              <a:spcBef>
                <a:spcPts val="0"/>
              </a:spcBef>
              <a:spcAft>
                <a:spcPct val="0"/>
              </a:spcAft>
              <a:buClrTx/>
              <a:buFontTx/>
              <a:buNone/>
            </a:pPr>
            <a:r>
              <a:rPr lang="en-US" sz="1400" dirty="0">
                <a:solidFill>
                  <a:schemeClr val="bg1"/>
                </a:solidFill>
                <a:latin typeface="Calibri" panose="020F0502020204030204" pitchFamily="34" charset="0"/>
              </a:rPr>
              <a:t>Dendritic Cell</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Stimulated ex vivo</a:t>
            </a:r>
          </a:p>
        </p:txBody>
      </p:sp>
      <p:sp>
        <p:nvSpPr>
          <p:cNvPr id="240" name="TextBox 239">
            <a:extLst>
              <a:ext uri="{FF2B5EF4-FFF2-40B4-BE49-F238E27FC236}">
                <a16:creationId xmlns:a16="http://schemas.microsoft.com/office/drawing/2014/main" id="{66EBC606-95AA-2738-2069-470CE3834D5B}"/>
              </a:ext>
            </a:extLst>
          </p:cNvPr>
          <p:cNvSpPr txBox="1"/>
          <p:nvPr/>
        </p:nvSpPr>
        <p:spPr bwMode="auto">
          <a:xfrm>
            <a:off x="4646000" y="4126026"/>
            <a:ext cx="10522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Tumor Cells</a:t>
            </a:r>
          </a:p>
        </p:txBody>
      </p:sp>
      <p:sp>
        <p:nvSpPr>
          <p:cNvPr id="242" name="TextBox 241">
            <a:extLst>
              <a:ext uri="{FF2B5EF4-FFF2-40B4-BE49-F238E27FC236}">
                <a16:creationId xmlns:a16="http://schemas.microsoft.com/office/drawing/2014/main" id="{1BE7BD94-1BE7-C3FF-9155-4380138DF492}"/>
              </a:ext>
            </a:extLst>
          </p:cNvPr>
          <p:cNvSpPr txBox="1"/>
          <p:nvPr/>
        </p:nvSpPr>
        <p:spPr bwMode="auto">
          <a:xfrm>
            <a:off x="7757488" y="5694112"/>
            <a:ext cx="16146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ct val="50000"/>
              </a:spcBef>
              <a:buClrTx/>
              <a:buFontTx/>
              <a:buNone/>
              <a:defRPr>
                <a:solidFill>
                  <a:schemeClr val="bg1"/>
                </a:solidFill>
                <a:latin typeface="Calibri" panose="020F0502020204030204" pitchFamily="34" charset="0"/>
              </a:defRPr>
            </a:lvl1pPr>
          </a:lstStyle>
          <a:p>
            <a:r>
              <a:rPr lang="en-US" dirty="0"/>
              <a:t>Cancer Vaccine</a:t>
            </a:r>
          </a:p>
        </p:txBody>
      </p:sp>
      <p:sp>
        <p:nvSpPr>
          <p:cNvPr id="243" name="TextBox 242">
            <a:extLst>
              <a:ext uri="{FF2B5EF4-FFF2-40B4-BE49-F238E27FC236}">
                <a16:creationId xmlns:a16="http://schemas.microsoft.com/office/drawing/2014/main" id="{BCF9DE2A-8839-F65F-3846-B98043651302}"/>
              </a:ext>
            </a:extLst>
          </p:cNvPr>
          <p:cNvSpPr txBox="1"/>
          <p:nvPr/>
        </p:nvSpPr>
        <p:spPr bwMode="auto">
          <a:xfrm>
            <a:off x="2201600" y="4269801"/>
            <a:ext cx="9460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CAR T-Cell</a:t>
            </a:r>
          </a:p>
        </p:txBody>
      </p:sp>
      <p:sp>
        <p:nvSpPr>
          <p:cNvPr id="244" name="TextBox 243">
            <a:extLst>
              <a:ext uri="{FF2B5EF4-FFF2-40B4-BE49-F238E27FC236}">
                <a16:creationId xmlns:a16="http://schemas.microsoft.com/office/drawing/2014/main" id="{1D69ACFD-F53B-8E58-1300-DEFF9578CF30}"/>
              </a:ext>
            </a:extLst>
          </p:cNvPr>
          <p:cNvSpPr txBox="1"/>
          <p:nvPr/>
        </p:nvSpPr>
        <p:spPr bwMode="auto">
          <a:xfrm>
            <a:off x="3134091" y="2967177"/>
            <a:ext cx="8505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CAR</a:t>
            </a:r>
          </a:p>
        </p:txBody>
      </p:sp>
      <p:sp>
        <p:nvSpPr>
          <p:cNvPr id="245" name="TextBox 244">
            <a:extLst>
              <a:ext uri="{FF2B5EF4-FFF2-40B4-BE49-F238E27FC236}">
                <a16:creationId xmlns:a16="http://schemas.microsoft.com/office/drawing/2014/main" id="{202CBD97-DD65-0DDC-1B9D-36B2E21E3481}"/>
              </a:ext>
            </a:extLst>
          </p:cNvPr>
          <p:cNvSpPr txBox="1"/>
          <p:nvPr/>
        </p:nvSpPr>
        <p:spPr bwMode="auto">
          <a:xfrm>
            <a:off x="797521" y="3357371"/>
            <a:ext cx="1482038"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IFN-</a:t>
            </a:r>
            <a:r>
              <a:rPr lang="el-GR" sz="1400" b="0" dirty="0">
                <a:solidFill>
                  <a:schemeClr val="bg1"/>
                </a:solidFill>
                <a:latin typeface="Calibri" panose="020F0502020204030204" pitchFamily="34" charset="0"/>
              </a:rPr>
              <a:t>γ</a:t>
            </a:r>
            <a:r>
              <a:rPr lang="en-US" sz="1400" b="0" dirty="0">
                <a:solidFill>
                  <a:schemeClr val="bg1"/>
                </a:solidFill>
                <a:latin typeface="Calibri" panose="020F0502020204030204" pitchFamily="34" charset="0"/>
              </a:rPr>
              <a:t> and granzyme B</a:t>
            </a:r>
          </a:p>
        </p:txBody>
      </p:sp>
      <p:sp>
        <p:nvSpPr>
          <p:cNvPr id="246" name="TextBox 245">
            <a:extLst>
              <a:ext uri="{FF2B5EF4-FFF2-40B4-BE49-F238E27FC236}">
                <a16:creationId xmlns:a16="http://schemas.microsoft.com/office/drawing/2014/main" id="{F2B5AF6A-48E3-65F8-3C3F-6C197DB100C5}"/>
              </a:ext>
            </a:extLst>
          </p:cNvPr>
          <p:cNvSpPr txBox="1"/>
          <p:nvPr/>
        </p:nvSpPr>
        <p:spPr bwMode="auto">
          <a:xfrm>
            <a:off x="9110091" y="2835445"/>
            <a:ext cx="11150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Recruitment</a:t>
            </a:r>
          </a:p>
        </p:txBody>
      </p:sp>
      <p:cxnSp>
        <p:nvCxnSpPr>
          <p:cNvPr id="248" name="Straight Connector 247">
            <a:extLst>
              <a:ext uri="{FF2B5EF4-FFF2-40B4-BE49-F238E27FC236}">
                <a16:creationId xmlns:a16="http://schemas.microsoft.com/office/drawing/2014/main" id="{1F02F869-727A-D00B-F7AF-639BEAEF6768}"/>
              </a:ext>
            </a:extLst>
          </p:cNvPr>
          <p:cNvCxnSpPr>
            <a:cxnSpLocks/>
          </p:cNvCxnSpPr>
          <p:nvPr/>
        </p:nvCxnSpPr>
        <p:spPr bwMode="auto">
          <a:xfrm>
            <a:off x="9125635" y="2822799"/>
            <a:ext cx="0" cy="222894"/>
          </a:xfrm>
          <a:prstGeom prst="line">
            <a:avLst/>
          </a:prstGeom>
          <a:noFill/>
          <a:ln w="38100" cap="flat" cmpd="sng" algn="ctr">
            <a:solidFill>
              <a:srgbClr val="FF0000"/>
            </a:solidFill>
            <a:prstDash val="solid"/>
            <a:round/>
            <a:headEnd type="triangle" w="med" len="med"/>
            <a:tailEnd type="none" w="med" len="med"/>
          </a:ln>
          <a:effectLst/>
        </p:spPr>
      </p:cxnSp>
      <p:sp>
        <p:nvSpPr>
          <p:cNvPr id="250" name="TextBox 249">
            <a:extLst>
              <a:ext uri="{FF2B5EF4-FFF2-40B4-BE49-F238E27FC236}">
                <a16:creationId xmlns:a16="http://schemas.microsoft.com/office/drawing/2014/main" id="{158040A8-F30F-746E-D0BB-F1B9ACBFB367}"/>
              </a:ext>
            </a:extLst>
          </p:cNvPr>
          <p:cNvSpPr txBox="1"/>
          <p:nvPr/>
        </p:nvSpPr>
        <p:spPr bwMode="auto">
          <a:xfrm>
            <a:off x="8928658" y="2186330"/>
            <a:ext cx="2041377"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ct val="50000"/>
              </a:spcBef>
              <a:spcAft>
                <a:spcPct val="0"/>
              </a:spcAft>
              <a:buClrTx/>
              <a:buFontTx/>
              <a:buNone/>
            </a:pPr>
            <a:r>
              <a:rPr lang="en-US" sz="1400" b="0" dirty="0">
                <a:solidFill>
                  <a:schemeClr val="bg1"/>
                </a:solidFill>
                <a:latin typeface="Calibri" panose="020F0502020204030204" pitchFamily="34" charset="0"/>
              </a:rPr>
              <a:t>IFN-</a:t>
            </a:r>
            <a:r>
              <a:rPr lang="el-GR" sz="1400" b="0" dirty="0">
                <a:solidFill>
                  <a:schemeClr val="bg1"/>
                </a:solidFill>
                <a:latin typeface="Calibri" panose="020F0502020204030204" pitchFamily="34" charset="0"/>
              </a:rPr>
              <a:t> γ</a:t>
            </a:r>
            <a:r>
              <a:rPr lang="en-US" sz="1400" b="0" dirty="0">
                <a:solidFill>
                  <a:schemeClr val="bg1"/>
                </a:solidFill>
                <a:latin typeface="Calibri" panose="020F0502020204030204" pitchFamily="34" charset="0"/>
              </a:rPr>
              <a:t> and granzyme B</a:t>
            </a:r>
          </a:p>
        </p:txBody>
      </p:sp>
      <p:grpSp>
        <p:nvGrpSpPr>
          <p:cNvPr id="251" name="Group 250">
            <a:extLst>
              <a:ext uri="{FF2B5EF4-FFF2-40B4-BE49-F238E27FC236}">
                <a16:creationId xmlns:a16="http://schemas.microsoft.com/office/drawing/2014/main" id="{7DC31C50-4DC0-AC39-F4CF-E159ABE95A68}"/>
              </a:ext>
            </a:extLst>
          </p:cNvPr>
          <p:cNvGrpSpPr/>
          <p:nvPr/>
        </p:nvGrpSpPr>
        <p:grpSpPr>
          <a:xfrm>
            <a:off x="4049218" y="1869893"/>
            <a:ext cx="2285553" cy="2272281"/>
            <a:chOff x="3860770" y="2188243"/>
            <a:chExt cx="2070800" cy="2058775"/>
          </a:xfrm>
        </p:grpSpPr>
        <p:grpSp>
          <p:nvGrpSpPr>
            <p:cNvPr id="252" name="Group 251">
              <a:extLst>
                <a:ext uri="{FF2B5EF4-FFF2-40B4-BE49-F238E27FC236}">
                  <a16:creationId xmlns:a16="http://schemas.microsoft.com/office/drawing/2014/main" id="{AF171045-DF66-1D69-EDDD-32F4728E98D4}"/>
                </a:ext>
              </a:extLst>
            </p:cNvPr>
            <p:cNvGrpSpPr/>
            <p:nvPr/>
          </p:nvGrpSpPr>
          <p:grpSpPr>
            <a:xfrm>
              <a:off x="3964585" y="2379183"/>
              <a:ext cx="1828049" cy="1867835"/>
              <a:chOff x="6177067" y="2379183"/>
              <a:chExt cx="1828049" cy="1867835"/>
            </a:xfrm>
          </p:grpSpPr>
          <p:pic>
            <p:nvPicPr>
              <p:cNvPr id="269" name="Picture 268">
                <a:extLst>
                  <a:ext uri="{FF2B5EF4-FFF2-40B4-BE49-F238E27FC236}">
                    <a16:creationId xmlns:a16="http://schemas.microsoft.com/office/drawing/2014/main" id="{37D0C72B-E5C5-0418-BA9D-83BF25CA7545}"/>
                  </a:ext>
                </a:extLst>
              </p:cNvPr>
              <p:cNvPicPr>
                <a:picLocks noChangeAspect="1"/>
              </p:cNvPicPr>
              <p:nvPr/>
            </p:nvPicPr>
            <p:blipFill>
              <a:blip r:embed="rId4"/>
              <a:stretch>
                <a:fillRect/>
              </a:stretch>
            </p:blipFill>
            <p:spPr>
              <a:xfrm rot="12043028">
                <a:off x="6579038" y="2878422"/>
                <a:ext cx="478740" cy="478740"/>
              </a:xfrm>
              <a:prstGeom prst="rect">
                <a:avLst/>
              </a:prstGeom>
            </p:spPr>
          </p:pic>
          <p:pic>
            <p:nvPicPr>
              <p:cNvPr id="270" name="Picture 269">
                <a:extLst>
                  <a:ext uri="{FF2B5EF4-FFF2-40B4-BE49-F238E27FC236}">
                    <a16:creationId xmlns:a16="http://schemas.microsoft.com/office/drawing/2014/main" id="{2389F5DE-AC6A-102F-6210-71DC10879670}"/>
                  </a:ext>
                </a:extLst>
              </p:cNvPr>
              <p:cNvPicPr>
                <a:picLocks noChangeAspect="1"/>
              </p:cNvPicPr>
              <p:nvPr/>
            </p:nvPicPr>
            <p:blipFill>
              <a:blip r:embed="rId4"/>
              <a:stretch>
                <a:fillRect/>
              </a:stretch>
            </p:blipFill>
            <p:spPr>
              <a:xfrm rot="6056982">
                <a:off x="7526376" y="3383666"/>
                <a:ext cx="478740" cy="478740"/>
              </a:xfrm>
              <a:prstGeom prst="rect">
                <a:avLst/>
              </a:prstGeom>
            </p:spPr>
          </p:pic>
          <p:pic>
            <p:nvPicPr>
              <p:cNvPr id="271" name="Picture 270">
                <a:extLst>
                  <a:ext uri="{FF2B5EF4-FFF2-40B4-BE49-F238E27FC236}">
                    <a16:creationId xmlns:a16="http://schemas.microsoft.com/office/drawing/2014/main" id="{0FB32D2C-1800-D0A5-8FB9-E51DE3FACF3D}"/>
                  </a:ext>
                </a:extLst>
              </p:cNvPr>
              <p:cNvPicPr>
                <a:picLocks noChangeAspect="1"/>
              </p:cNvPicPr>
              <p:nvPr/>
            </p:nvPicPr>
            <p:blipFill>
              <a:blip r:embed="rId4"/>
              <a:stretch>
                <a:fillRect/>
              </a:stretch>
            </p:blipFill>
            <p:spPr>
              <a:xfrm rot="8100000">
                <a:off x="7274386" y="3652325"/>
                <a:ext cx="478740" cy="478740"/>
              </a:xfrm>
              <a:prstGeom prst="rect">
                <a:avLst/>
              </a:prstGeom>
            </p:spPr>
          </p:pic>
          <p:pic>
            <p:nvPicPr>
              <p:cNvPr id="272" name="Picture 271">
                <a:extLst>
                  <a:ext uri="{FF2B5EF4-FFF2-40B4-BE49-F238E27FC236}">
                    <a16:creationId xmlns:a16="http://schemas.microsoft.com/office/drawing/2014/main" id="{6DE4BAB9-862F-74B6-FB5A-2DAA46A431E5}"/>
                  </a:ext>
                </a:extLst>
              </p:cNvPr>
              <p:cNvPicPr>
                <a:picLocks noChangeAspect="1"/>
              </p:cNvPicPr>
              <p:nvPr/>
            </p:nvPicPr>
            <p:blipFill>
              <a:blip r:embed="rId4"/>
              <a:stretch>
                <a:fillRect/>
              </a:stretch>
            </p:blipFill>
            <p:spPr>
              <a:xfrm rot="9686588">
                <a:off x="6847542" y="3768278"/>
                <a:ext cx="478740" cy="478740"/>
              </a:xfrm>
              <a:prstGeom prst="rect">
                <a:avLst/>
              </a:prstGeom>
            </p:spPr>
          </p:pic>
          <p:pic>
            <p:nvPicPr>
              <p:cNvPr id="273" name="Picture 272">
                <a:extLst>
                  <a:ext uri="{FF2B5EF4-FFF2-40B4-BE49-F238E27FC236}">
                    <a16:creationId xmlns:a16="http://schemas.microsoft.com/office/drawing/2014/main" id="{FE3EFCF4-6E2B-C760-0E8D-34E750063217}"/>
                  </a:ext>
                </a:extLst>
              </p:cNvPr>
              <p:cNvPicPr>
                <a:picLocks noChangeAspect="1"/>
              </p:cNvPicPr>
              <p:nvPr/>
            </p:nvPicPr>
            <p:blipFill>
              <a:blip r:embed="rId4"/>
              <a:stretch>
                <a:fillRect/>
              </a:stretch>
            </p:blipFill>
            <p:spPr>
              <a:xfrm rot="8100000">
                <a:off x="6411037" y="3664145"/>
                <a:ext cx="478740" cy="478740"/>
              </a:xfrm>
              <a:prstGeom prst="rect">
                <a:avLst/>
              </a:prstGeom>
            </p:spPr>
          </p:pic>
          <p:pic>
            <p:nvPicPr>
              <p:cNvPr id="274" name="Picture 273">
                <a:extLst>
                  <a:ext uri="{FF2B5EF4-FFF2-40B4-BE49-F238E27FC236}">
                    <a16:creationId xmlns:a16="http://schemas.microsoft.com/office/drawing/2014/main" id="{F89DCEEA-2DD0-2B6B-4374-35667CC7C4FC}"/>
                  </a:ext>
                </a:extLst>
              </p:cNvPr>
              <p:cNvPicPr>
                <a:picLocks noChangeAspect="1"/>
              </p:cNvPicPr>
              <p:nvPr/>
            </p:nvPicPr>
            <p:blipFill>
              <a:blip r:embed="rId4"/>
              <a:stretch>
                <a:fillRect/>
              </a:stretch>
            </p:blipFill>
            <p:spPr>
              <a:xfrm rot="11801006">
                <a:off x="6177067" y="3378971"/>
                <a:ext cx="478740" cy="478740"/>
              </a:xfrm>
              <a:prstGeom prst="rect">
                <a:avLst/>
              </a:prstGeom>
            </p:spPr>
          </p:pic>
          <p:pic>
            <p:nvPicPr>
              <p:cNvPr id="275" name="Picture 274">
                <a:extLst>
                  <a:ext uri="{FF2B5EF4-FFF2-40B4-BE49-F238E27FC236}">
                    <a16:creationId xmlns:a16="http://schemas.microsoft.com/office/drawing/2014/main" id="{A17ACEC5-4AD1-5FB7-5161-94A40D8E27E3}"/>
                  </a:ext>
                </a:extLst>
              </p:cNvPr>
              <p:cNvPicPr>
                <a:picLocks noChangeAspect="1"/>
              </p:cNvPicPr>
              <p:nvPr/>
            </p:nvPicPr>
            <p:blipFill>
              <a:blip r:embed="rId4"/>
              <a:stretch>
                <a:fillRect/>
              </a:stretch>
            </p:blipFill>
            <p:spPr>
              <a:xfrm>
                <a:off x="6920498" y="2978261"/>
                <a:ext cx="478740" cy="478740"/>
              </a:xfrm>
              <a:prstGeom prst="rect">
                <a:avLst/>
              </a:prstGeom>
            </p:spPr>
          </p:pic>
          <p:pic>
            <p:nvPicPr>
              <p:cNvPr id="276" name="Picture 275">
                <a:extLst>
                  <a:ext uri="{FF2B5EF4-FFF2-40B4-BE49-F238E27FC236}">
                    <a16:creationId xmlns:a16="http://schemas.microsoft.com/office/drawing/2014/main" id="{C06CF8E1-B16F-3697-1C2E-5FF1E4CC5A6F}"/>
                  </a:ext>
                </a:extLst>
              </p:cNvPr>
              <p:cNvPicPr>
                <a:picLocks noChangeAspect="1"/>
              </p:cNvPicPr>
              <p:nvPr/>
            </p:nvPicPr>
            <p:blipFill>
              <a:blip r:embed="rId4"/>
              <a:stretch>
                <a:fillRect/>
              </a:stretch>
            </p:blipFill>
            <p:spPr>
              <a:xfrm rot="12043028">
                <a:off x="6777506" y="2379183"/>
                <a:ext cx="478740" cy="478740"/>
              </a:xfrm>
              <a:prstGeom prst="rect">
                <a:avLst/>
              </a:prstGeom>
            </p:spPr>
          </p:pic>
          <p:pic>
            <p:nvPicPr>
              <p:cNvPr id="277" name="Picture 276">
                <a:extLst>
                  <a:ext uri="{FF2B5EF4-FFF2-40B4-BE49-F238E27FC236}">
                    <a16:creationId xmlns:a16="http://schemas.microsoft.com/office/drawing/2014/main" id="{B7ECBE2B-EA93-A369-EFA4-24D04CD957F5}"/>
                  </a:ext>
                </a:extLst>
              </p:cNvPr>
              <p:cNvPicPr>
                <a:picLocks noChangeAspect="1"/>
              </p:cNvPicPr>
              <p:nvPr/>
            </p:nvPicPr>
            <p:blipFill>
              <a:blip r:embed="rId4"/>
              <a:stretch>
                <a:fillRect/>
              </a:stretch>
            </p:blipFill>
            <p:spPr>
              <a:xfrm rot="12043028">
                <a:off x="6590505" y="2438901"/>
                <a:ext cx="478740" cy="478740"/>
              </a:xfrm>
              <a:prstGeom prst="rect">
                <a:avLst/>
              </a:prstGeom>
            </p:spPr>
          </p:pic>
          <p:pic>
            <p:nvPicPr>
              <p:cNvPr id="278" name="Picture 277">
                <a:extLst>
                  <a:ext uri="{FF2B5EF4-FFF2-40B4-BE49-F238E27FC236}">
                    <a16:creationId xmlns:a16="http://schemas.microsoft.com/office/drawing/2014/main" id="{60B6CACD-28F2-F478-20F7-D954F8DD39DD}"/>
                  </a:ext>
                </a:extLst>
              </p:cNvPr>
              <p:cNvPicPr>
                <a:picLocks noChangeAspect="1"/>
              </p:cNvPicPr>
              <p:nvPr/>
            </p:nvPicPr>
            <p:blipFill>
              <a:blip r:embed="rId4"/>
              <a:stretch>
                <a:fillRect/>
              </a:stretch>
            </p:blipFill>
            <p:spPr>
              <a:xfrm rot="12043028">
                <a:off x="7336417" y="2639502"/>
                <a:ext cx="478740" cy="478740"/>
              </a:xfrm>
              <a:prstGeom prst="rect">
                <a:avLst/>
              </a:prstGeom>
            </p:spPr>
          </p:pic>
          <p:pic>
            <p:nvPicPr>
              <p:cNvPr id="279" name="Picture 278">
                <a:extLst>
                  <a:ext uri="{FF2B5EF4-FFF2-40B4-BE49-F238E27FC236}">
                    <a16:creationId xmlns:a16="http://schemas.microsoft.com/office/drawing/2014/main" id="{4A9AC20E-25C2-3A8E-A5A8-5AACDD529FA9}"/>
                  </a:ext>
                </a:extLst>
              </p:cNvPr>
              <p:cNvPicPr>
                <a:picLocks noChangeAspect="1"/>
              </p:cNvPicPr>
              <p:nvPr/>
            </p:nvPicPr>
            <p:blipFill>
              <a:blip r:embed="rId4"/>
              <a:stretch>
                <a:fillRect/>
              </a:stretch>
            </p:blipFill>
            <p:spPr>
              <a:xfrm rot="1091555">
                <a:off x="7225163" y="2467499"/>
                <a:ext cx="478740" cy="478740"/>
              </a:xfrm>
              <a:prstGeom prst="rect">
                <a:avLst/>
              </a:prstGeom>
            </p:spPr>
          </p:pic>
          <p:pic>
            <p:nvPicPr>
              <p:cNvPr id="280" name="Picture 279">
                <a:extLst>
                  <a:ext uri="{FF2B5EF4-FFF2-40B4-BE49-F238E27FC236}">
                    <a16:creationId xmlns:a16="http://schemas.microsoft.com/office/drawing/2014/main" id="{F8B28EC5-A99A-58CC-B1C4-9F8FAF9C30C6}"/>
                  </a:ext>
                </a:extLst>
              </p:cNvPr>
              <p:cNvPicPr>
                <a:picLocks noChangeAspect="1"/>
              </p:cNvPicPr>
              <p:nvPr/>
            </p:nvPicPr>
            <p:blipFill>
              <a:blip r:embed="rId4"/>
              <a:stretch>
                <a:fillRect/>
              </a:stretch>
            </p:blipFill>
            <p:spPr>
              <a:xfrm rot="12043028">
                <a:off x="7435592" y="2904418"/>
                <a:ext cx="478740" cy="478740"/>
              </a:xfrm>
              <a:prstGeom prst="rect">
                <a:avLst/>
              </a:prstGeom>
            </p:spPr>
          </p:pic>
          <p:pic>
            <p:nvPicPr>
              <p:cNvPr id="281" name="Picture 280">
                <a:extLst>
                  <a:ext uri="{FF2B5EF4-FFF2-40B4-BE49-F238E27FC236}">
                    <a16:creationId xmlns:a16="http://schemas.microsoft.com/office/drawing/2014/main" id="{BEDF40FB-85CA-2E9C-0B29-B5AD5629245C}"/>
                  </a:ext>
                </a:extLst>
              </p:cNvPr>
              <p:cNvPicPr>
                <a:picLocks noChangeAspect="1"/>
              </p:cNvPicPr>
              <p:nvPr/>
            </p:nvPicPr>
            <p:blipFill>
              <a:blip r:embed="rId4"/>
              <a:stretch>
                <a:fillRect/>
              </a:stretch>
            </p:blipFill>
            <p:spPr>
              <a:xfrm rot="12043028">
                <a:off x="6480436" y="3309554"/>
                <a:ext cx="478740" cy="478740"/>
              </a:xfrm>
              <a:prstGeom prst="rect">
                <a:avLst/>
              </a:prstGeom>
            </p:spPr>
          </p:pic>
          <p:pic>
            <p:nvPicPr>
              <p:cNvPr id="282" name="Picture 281">
                <a:extLst>
                  <a:ext uri="{FF2B5EF4-FFF2-40B4-BE49-F238E27FC236}">
                    <a16:creationId xmlns:a16="http://schemas.microsoft.com/office/drawing/2014/main" id="{7A89BE8D-9F19-8778-C4AC-01EF59BBA9C1}"/>
                  </a:ext>
                </a:extLst>
              </p:cNvPr>
              <p:cNvPicPr>
                <a:picLocks noChangeAspect="1"/>
              </p:cNvPicPr>
              <p:nvPr/>
            </p:nvPicPr>
            <p:blipFill>
              <a:blip r:embed="rId4"/>
              <a:stretch>
                <a:fillRect/>
              </a:stretch>
            </p:blipFill>
            <p:spPr>
              <a:xfrm rot="18888759">
                <a:off x="6676889" y="3554223"/>
                <a:ext cx="478740" cy="478740"/>
              </a:xfrm>
              <a:prstGeom prst="rect">
                <a:avLst/>
              </a:prstGeom>
            </p:spPr>
          </p:pic>
          <p:pic>
            <p:nvPicPr>
              <p:cNvPr id="283" name="Picture 282">
                <a:extLst>
                  <a:ext uri="{FF2B5EF4-FFF2-40B4-BE49-F238E27FC236}">
                    <a16:creationId xmlns:a16="http://schemas.microsoft.com/office/drawing/2014/main" id="{510730CA-3E1A-7DE3-F379-3E0E0A171532}"/>
                  </a:ext>
                </a:extLst>
              </p:cNvPr>
              <p:cNvPicPr>
                <a:picLocks noChangeAspect="1"/>
              </p:cNvPicPr>
              <p:nvPr/>
            </p:nvPicPr>
            <p:blipFill>
              <a:blip r:embed="rId4"/>
              <a:stretch>
                <a:fillRect/>
              </a:stretch>
            </p:blipFill>
            <p:spPr>
              <a:xfrm rot="12043028">
                <a:off x="6964227" y="3582311"/>
                <a:ext cx="478740" cy="478740"/>
              </a:xfrm>
              <a:prstGeom prst="rect">
                <a:avLst/>
              </a:prstGeom>
            </p:spPr>
          </p:pic>
          <p:pic>
            <p:nvPicPr>
              <p:cNvPr id="284" name="Picture 283">
                <a:extLst>
                  <a:ext uri="{FF2B5EF4-FFF2-40B4-BE49-F238E27FC236}">
                    <a16:creationId xmlns:a16="http://schemas.microsoft.com/office/drawing/2014/main" id="{8905E5EA-068C-692D-623D-B23370FC2F3E}"/>
                  </a:ext>
                </a:extLst>
              </p:cNvPr>
              <p:cNvPicPr>
                <a:picLocks noChangeAspect="1"/>
              </p:cNvPicPr>
              <p:nvPr/>
            </p:nvPicPr>
            <p:blipFill>
              <a:blip r:embed="rId4"/>
              <a:stretch>
                <a:fillRect/>
              </a:stretch>
            </p:blipFill>
            <p:spPr>
              <a:xfrm rot="12043028">
                <a:off x="6725768" y="3329104"/>
                <a:ext cx="478740" cy="478740"/>
              </a:xfrm>
              <a:prstGeom prst="rect">
                <a:avLst/>
              </a:prstGeom>
            </p:spPr>
          </p:pic>
          <p:pic>
            <p:nvPicPr>
              <p:cNvPr id="285" name="Picture 284">
                <a:extLst>
                  <a:ext uri="{FF2B5EF4-FFF2-40B4-BE49-F238E27FC236}">
                    <a16:creationId xmlns:a16="http://schemas.microsoft.com/office/drawing/2014/main" id="{03743A62-D164-A709-3A5B-70422AAACD8D}"/>
                  </a:ext>
                </a:extLst>
              </p:cNvPr>
              <p:cNvPicPr>
                <a:picLocks noChangeAspect="1"/>
              </p:cNvPicPr>
              <p:nvPr/>
            </p:nvPicPr>
            <p:blipFill>
              <a:blip r:embed="rId4"/>
              <a:stretch>
                <a:fillRect/>
              </a:stretch>
            </p:blipFill>
            <p:spPr>
              <a:xfrm rot="12043028">
                <a:off x="7232336" y="3086443"/>
                <a:ext cx="478740" cy="478740"/>
              </a:xfrm>
              <a:prstGeom prst="rect">
                <a:avLst/>
              </a:prstGeom>
            </p:spPr>
          </p:pic>
        </p:grpSp>
        <p:grpSp>
          <p:nvGrpSpPr>
            <p:cNvPr id="253" name="Group 252">
              <a:extLst>
                <a:ext uri="{FF2B5EF4-FFF2-40B4-BE49-F238E27FC236}">
                  <a16:creationId xmlns:a16="http://schemas.microsoft.com/office/drawing/2014/main" id="{A0E3CBFF-EF4F-4564-12D0-7C274C58DD0E}"/>
                </a:ext>
              </a:extLst>
            </p:cNvPr>
            <p:cNvGrpSpPr/>
            <p:nvPr/>
          </p:nvGrpSpPr>
          <p:grpSpPr>
            <a:xfrm>
              <a:off x="3860770" y="2188243"/>
              <a:ext cx="2070800" cy="1750398"/>
              <a:chOff x="6134276" y="2188243"/>
              <a:chExt cx="2070800" cy="1750398"/>
            </a:xfrm>
          </p:grpSpPr>
          <p:pic>
            <p:nvPicPr>
              <p:cNvPr id="254" name="Picture 253">
                <a:extLst>
                  <a:ext uri="{FF2B5EF4-FFF2-40B4-BE49-F238E27FC236}">
                    <a16:creationId xmlns:a16="http://schemas.microsoft.com/office/drawing/2014/main" id="{11F1FBE4-FA83-04B3-E7A6-5DDA96A4061A}"/>
                  </a:ext>
                </a:extLst>
              </p:cNvPr>
              <p:cNvPicPr>
                <a:picLocks noChangeAspect="1"/>
              </p:cNvPicPr>
              <p:nvPr/>
            </p:nvPicPr>
            <p:blipFill>
              <a:blip r:embed="rId4"/>
              <a:stretch>
                <a:fillRect/>
              </a:stretch>
            </p:blipFill>
            <p:spPr>
              <a:xfrm rot="8100000">
                <a:off x="7255047" y="2226759"/>
                <a:ext cx="478740" cy="478740"/>
              </a:xfrm>
              <a:prstGeom prst="rect">
                <a:avLst/>
              </a:prstGeom>
            </p:spPr>
          </p:pic>
          <p:pic>
            <p:nvPicPr>
              <p:cNvPr id="255" name="Picture 254">
                <a:extLst>
                  <a:ext uri="{FF2B5EF4-FFF2-40B4-BE49-F238E27FC236}">
                    <a16:creationId xmlns:a16="http://schemas.microsoft.com/office/drawing/2014/main" id="{8B38C4A3-39FD-4CA0-4165-84A50DA7B29A}"/>
                  </a:ext>
                </a:extLst>
              </p:cNvPr>
              <p:cNvPicPr>
                <a:picLocks noChangeAspect="1"/>
              </p:cNvPicPr>
              <p:nvPr/>
            </p:nvPicPr>
            <p:blipFill>
              <a:blip r:embed="rId4"/>
              <a:stretch>
                <a:fillRect/>
              </a:stretch>
            </p:blipFill>
            <p:spPr>
              <a:xfrm rot="8100000">
                <a:off x="6774203" y="2188243"/>
                <a:ext cx="478740" cy="478740"/>
              </a:xfrm>
              <a:prstGeom prst="rect">
                <a:avLst/>
              </a:prstGeom>
            </p:spPr>
          </p:pic>
          <p:pic>
            <p:nvPicPr>
              <p:cNvPr id="256" name="Picture 255">
                <a:extLst>
                  <a:ext uri="{FF2B5EF4-FFF2-40B4-BE49-F238E27FC236}">
                    <a16:creationId xmlns:a16="http://schemas.microsoft.com/office/drawing/2014/main" id="{3306321A-AF3E-0ABB-6527-E420D2FC804C}"/>
                  </a:ext>
                </a:extLst>
              </p:cNvPr>
              <p:cNvPicPr>
                <a:picLocks noChangeAspect="1"/>
              </p:cNvPicPr>
              <p:nvPr/>
            </p:nvPicPr>
            <p:blipFill>
              <a:blip r:embed="rId4"/>
              <a:stretch>
                <a:fillRect/>
              </a:stretch>
            </p:blipFill>
            <p:spPr>
              <a:xfrm rot="8100000">
                <a:off x="7622256" y="2628641"/>
                <a:ext cx="478740" cy="478740"/>
              </a:xfrm>
              <a:prstGeom prst="rect">
                <a:avLst/>
              </a:prstGeom>
            </p:spPr>
          </p:pic>
          <p:pic>
            <p:nvPicPr>
              <p:cNvPr id="257" name="Picture 256">
                <a:extLst>
                  <a:ext uri="{FF2B5EF4-FFF2-40B4-BE49-F238E27FC236}">
                    <a16:creationId xmlns:a16="http://schemas.microsoft.com/office/drawing/2014/main" id="{09377BB1-EC46-417B-9045-101E689F11FA}"/>
                  </a:ext>
                </a:extLst>
              </p:cNvPr>
              <p:cNvPicPr>
                <a:picLocks noChangeAspect="1"/>
              </p:cNvPicPr>
              <p:nvPr/>
            </p:nvPicPr>
            <p:blipFill>
              <a:blip r:embed="rId4"/>
              <a:stretch>
                <a:fillRect/>
              </a:stretch>
            </p:blipFill>
            <p:spPr>
              <a:xfrm rot="8100000">
                <a:off x="7726336" y="3053708"/>
                <a:ext cx="478740" cy="478740"/>
              </a:xfrm>
              <a:prstGeom prst="rect">
                <a:avLst/>
              </a:prstGeom>
            </p:spPr>
          </p:pic>
          <p:pic>
            <p:nvPicPr>
              <p:cNvPr id="258" name="Picture 257">
                <a:extLst>
                  <a:ext uri="{FF2B5EF4-FFF2-40B4-BE49-F238E27FC236}">
                    <a16:creationId xmlns:a16="http://schemas.microsoft.com/office/drawing/2014/main" id="{010B011C-65F4-5999-F185-2E75651C7D3C}"/>
                  </a:ext>
                </a:extLst>
              </p:cNvPr>
              <p:cNvPicPr>
                <a:picLocks noChangeAspect="1"/>
              </p:cNvPicPr>
              <p:nvPr/>
            </p:nvPicPr>
            <p:blipFill>
              <a:blip r:embed="rId4"/>
              <a:stretch>
                <a:fillRect/>
              </a:stretch>
            </p:blipFill>
            <p:spPr>
              <a:xfrm rot="9767969">
                <a:off x="6134276" y="2778356"/>
                <a:ext cx="478740" cy="478740"/>
              </a:xfrm>
              <a:prstGeom prst="rect">
                <a:avLst/>
              </a:prstGeom>
            </p:spPr>
          </p:pic>
          <p:pic>
            <p:nvPicPr>
              <p:cNvPr id="259" name="Picture 258">
                <a:extLst>
                  <a:ext uri="{FF2B5EF4-FFF2-40B4-BE49-F238E27FC236}">
                    <a16:creationId xmlns:a16="http://schemas.microsoft.com/office/drawing/2014/main" id="{7711463A-4853-A165-5AE4-7561E4246620}"/>
                  </a:ext>
                </a:extLst>
              </p:cNvPr>
              <p:cNvPicPr>
                <a:picLocks noChangeAspect="1"/>
              </p:cNvPicPr>
              <p:nvPr/>
            </p:nvPicPr>
            <p:blipFill>
              <a:blip r:embed="rId4"/>
              <a:stretch>
                <a:fillRect/>
              </a:stretch>
            </p:blipFill>
            <p:spPr>
              <a:xfrm rot="8100000">
                <a:off x="6374792" y="2370771"/>
                <a:ext cx="478740" cy="478740"/>
              </a:xfrm>
              <a:prstGeom prst="rect">
                <a:avLst/>
              </a:prstGeom>
            </p:spPr>
          </p:pic>
          <p:pic>
            <p:nvPicPr>
              <p:cNvPr id="260" name="Picture 259">
                <a:extLst>
                  <a:ext uri="{FF2B5EF4-FFF2-40B4-BE49-F238E27FC236}">
                    <a16:creationId xmlns:a16="http://schemas.microsoft.com/office/drawing/2014/main" id="{97BB66EF-7DF8-A3AF-DE3F-23ACE61312B0}"/>
                  </a:ext>
                </a:extLst>
              </p:cNvPr>
              <p:cNvPicPr>
                <a:picLocks noChangeAspect="1"/>
              </p:cNvPicPr>
              <p:nvPr/>
            </p:nvPicPr>
            <p:blipFill>
              <a:blip r:embed="rId4"/>
              <a:stretch>
                <a:fillRect/>
              </a:stretch>
            </p:blipFill>
            <p:spPr>
              <a:xfrm rot="12043028">
                <a:off x="6369911" y="2636302"/>
                <a:ext cx="478740" cy="478740"/>
              </a:xfrm>
              <a:prstGeom prst="rect">
                <a:avLst/>
              </a:prstGeom>
            </p:spPr>
          </p:pic>
          <p:pic>
            <p:nvPicPr>
              <p:cNvPr id="261" name="Picture 260">
                <a:extLst>
                  <a:ext uri="{FF2B5EF4-FFF2-40B4-BE49-F238E27FC236}">
                    <a16:creationId xmlns:a16="http://schemas.microsoft.com/office/drawing/2014/main" id="{B3D0E6FB-E684-51C7-3418-0DD4BCBCDA44}"/>
                  </a:ext>
                </a:extLst>
              </p:cNvPr>
              <p:cNvPicPr>
                <a:picLocks noChangeAspect="1"/>
              </p:cNvPicPr>
              <p:nvPr/>
            </p:nvPicPr>
            <p:blipFill>
              <a:blip r:embed="rId4"/>
              <a:stretch>
                <a:fillRect/>
              </a:stretch>
            </p:blipFill>
            <p:spPr>
              <a:xfrm rot="16001573">
                <a:off x="7077856" y="2341116"/>
                <a:ext cx="478740" cy="478740"/>
              </a:xfrm>
              <a:prstGeom prst="rect">
                <a:avLst/>
              </a:prstGeom>
            </p:spPr>
          </p:pic>
          <p:pic>
            <p:nvPicPr>
              <p:cNvPr id="262" name="Picture 261">
                <a:extLst>
                  <a:ext uri="{FF2B5EF4-FFF2-40B4-BE49-F238E27FC236}">
                    <a16:creationId xmlns:a16="http://schemas.microsoft.com/office/drawing/2014/main" id="{65CAC7F4-CAF4-36C6-99A2-67ABE7A427C3}"/>
                  </a:ext>
                </a:extLst>
              </p:cNvPr>
              <p:cNvPicPr>
                <a:picLocks noChangeAspect="1"/>
              </p:cNvPicPr>
              <p:nvPr/>
            </p:nvPicPr>
            <p:blipFill>
              <a:blip r:embed="rId4"/>
              <a:stretch>
                <a:fillRect/>
              </a:stretch>
            </p:blipFill>
            <p:spPr>
              <a:xfrm rot="20366396">
                <a:off x="7418664" y="3207430"/>
                <a:ext cx="478740" cy="478740"/>
              </a:xfrm>
              <a:prstGeom prst="rect">
                <a:avLst/>
              </a:prstGeom>
            </p:spPr>
          </p:pic>
          <p:pic>
            <p:nvPicPr>
              <p:cNvPr id="263" name="Picture 262">
                <a:extLst>
                  <a:ext uri="{FF2B5EF4-FFF2-40B4-BE49-F238E27FC236}">
                    <a16:creationId xmlns:a16="http://schemas.microsoft.com/office/drawing/2014/main" id="{D5479A44-039A-F1EB-0D97-A4C483E8347B}"/>
                  </a:ext>
                </a:extLst>
              </p:cNvPr>
              <p:cNvPicPr>
                <a:picLocks noChangeAspect="1"/>
              </p:cNvPicPr>
              <p:nvPr/>
            </p:nvPicPr>
            <p:blipFill>
              <a:blip r:embed="rId4"/>
              <a:stretch>
                <a:fillRect/>
              </a:stretch>
            </p:blipFill>
            <p:spPr>
              <a:xfrm rot="12043028">
                <a:off x="6275279" y="3022591"/>
                <a:ext cx="478740" cy="478740"/>
              </a:xfrm>
              <a:prstGeom prst="rect">
                <a:avLst/>
              </a:prstGeom>
            </p:spPr>
          </p:pic>
          <p:pic>
            <p:nvPicPr>
              <p:cNvPr id="264" name="Picture 263">
                <a:extLst>
                  <a:ext uri="{FF2B5EF4-FFF2-40B4-BE49-F238E27FC236}">
                    <a16:creationId xmlns:a16="http://schemas.microsoft.com/office/drawing/2014/main" id="{8ABD0CF8-B894-8515-E0CB-90AD3DD727A0}"/>
                  </a:ext>
                </a:extLst>
              </p:cNvPr>
              <p:cNvPicPr>
                <a:picLocks noChangeAspect="1"/>
              </p:cNvPicPr>
              <p:nvPr/>
            </p:nvPicPr>
            <p:blipFill>
              <a:blip r:embed="rId4"/>
              <a:stretch>
                <a:fillRect/>
              </a:stretch>
            </p:blipFill>
            <p:spPr>
              <a:xfrm rot="17799220">
                <a:off x="7282663" y="3459901"/>
                <a:ext cx="478740" cy="478740"/>
              </a:xfrm>
              <a:prstGeom prst="rect">
                <a:avLst/>
              </a:prstGeom>
            </p:spPr>
          </p:pic>
          <p:pic>
            <p:nvPicPr>
              <p:cNvPr id="265" name="Picture 264">
                <a:extLst>
                  <a:ext uri="{FF2B5EF4-FFF2-40B4-BE49-F238E27FC236}">
                    <a16:creationId xmlns:a16="http://schemas.microsoft.com/office/drawing/2014/main" id="{C202FE73-C2D0-1FA3-1E61-FED4553720EF}"/>
                  </a:ext>
                </a:extLst>
              </p:cNvPr>
              <p:cNvPicPr>
                <a:picLocks noChangeAspect="1"/>
              </p:cNvPicPr>
              <p:nvPr/>
            </p:nvPicPr>
            <p:blipFill>
              <a:blip r:embed="rId4"/>
              <a:stretch>
                <a:fillRect/>
              </a:stretch>
            </p:blipFill>
            <p:spPr>
              <a:xfrm rot="12043028">
                <a:off x="6511472" y="3060659"/>
                <a:ext cx="478740" cy="478740"/>
              </a:xfrm>
              <a:prstGeom prst="rect">
                <a:avLst/>
              </a:prstGeom>
            </p:spPr>
          </p:pic>
          <p:pic>
            <p:nvPicPr>
              <p:cNvPr id="266" name="Picture 265">
                <a:extLst>
                  <a:ext uri="{FF2B5EF4-FFF2-40B4-BE49-F238E27FC236}">
                    <a16:creationId xmlns:a16="http://schemas.microsoft.com/office/drawing/2014/main" id="{B96FB8F3-142D-47D1-80AC-7E71DCD3D4FF}"/>
                  </a:ext>
                </a:extLst>
              </p:cNvPr>
              <p:cNvPicPr>
                <a:picLocks noChangeAspect="1"/>
              </p:cNvPicPr>
              <p:nvPr/>
            </p:nvPicPr>
            <p:blipFill>
              <a:blip r:embed="rId4"/>
              <a:stretch>
                <a:fillRect/>
              </a:stretch>
            </p:blipFill>
            <p:spPr>
              <a:xfrm rot="19955712">
                <a:off x="7158119" y="2685717"/>
                <a:ext cx="478740" cy="478740"/>
              </a:xfrm>
              <a:prstGeom prst="rect">
                <a:avLst/>
              </a:prstGeom>
            </p:spPr>
          </p:pic>
          <p:pic>
            <p:nvPicPr>
              <p:cNvPr id="267" name="Picture 266">
                <a:extLst>
                  <a:ext uri="{FF2B5EF4-FFF2-40B4-BE49-F238E27FC236}">
                    <a16:creationId xmlns:a16="http://schemas.microsoft.com/office/drawing/2014/main" id="{0F1A6812-CA26-D9E9-8100-F093A85CB64B}"/>
                  </a:ext>
                </a:extLst>
              </p:cNvPr>
              <p:cNvPicPr>
                <a:picLocks noChangeAspect="1"/>
              </p:cNvPicPr>
              <p:nvPr/>
            </p:nvPicPr>
            <p:blipFill>
              <a:blip r:embed="rId4"/>
              <a:stretch>
                <a:fillRect/>
              </a:stretch>
            </p:blipFill>
            <p:spPr>
              <a:xfrm rot="12043028">
                <a:off x="6741801" y="2713703"/>
                <a:ext cx="478740" cy="478740"/>
              </a:xfrm>
              <a:prstGeom prst="rect">
                <a:avLst/>
              </a:prstGeom>
            </p:spPr>
          </p:pic>
          <p:pic>
            <p:nvPicPr>
              <p:cNvPr id="268" name="Picture 267">
                <a:extLst>
                  <a:ext uri="{FF2B5EF4-FFF2-40B4-BE49-F238E27FC236}">
                    <a16:creationId xmlns:a16="http://schemas.microsoft.com/office/drawing/2014/main" id="{A152351D-A2F7-8E8D-C32B-238A0BA63479}"/>
                  </a:ext>
                </a:extLst>
              </p:cNvPr>
              <p:cNvPicPr>
                <a:picLocks noChangeAspect="1"/>
              </p:cNvPicPr>
              <p:nvPr/>
            </p:nvPicPr>
            <p:blipFill>
              <a:blip r:embed="rId4"/>
              <a:stretch>
                <a:fillRect/>
              </a:stretch>
            </p:blipFill>
            <p:spPr>
              <a:xfrm rot="12043028">
                <a:off x="7039261" y="3290541"/>
                <a:ext cx="478740" cy="478740"/>
              </a:xfrm>
              <a:prstGeom prst="rect">
                <a:avLst/>
              </a:prstGeom>
            </p:spPr>
          </p:pic>
        </p:grpSp>
      </p:grpSp>
      <p:grpSp>
        <p:nvGrpSpPr>
          <p:cNvPr id="288" name="Group 4">
            <a:extLst>
              <a:ext uri="{FF2B5EF4-FFF2-40B4-BE49-F238E27FC236}">
                <a16:creationId xmlns:a16="http://schemas.microsoft.com/office/drawing/2014/main" id="{EDEF7BE3-380A-86F0-13FC-72973E034079}"/>
              </a:ext>
            </a:extLst>
          </p:cNvPr>
          <p:cNvGrpSpPr>
            <a:grpSpLocks noChangeAspect="1"/>
          </p:cNvGrpSpPr>
          <p:nvPr/>
        </p:nvGrpSpPr>
        <p:grpSpPr bwMode="auto">
          <a:xfrm>
            <a:off x="7872541" y="2346664"/>
            <a:ext cx="900113" cy="898524"/>
            <a:chOff x="2666" y="3175"/>
            <a:chExt cx="567" cy="566"/>
          </a:xfrm>
        </p:grpSpPr>
        <p:sp>
          <p:nvSpPr>
            <p:cNvPr id="290" name="Freeform 5">
              <a:extLst>
                <a:ext uri="{FF2B5EF4-FFF2-40B4-BE49-F238E27FC236}">
                  <a16:creationId xmlns:a16="http://schemas.microsoft.com/office/drawing/2014/main" id="{4780654A-D1F2-1C1A-32A7-E33131FAD426}"/>
                </a:ext>
              </a:extLst>
            </p:cNvPr>
            <p:cNvSpPr>
              <a:spLocks/>
            </p:cNvSpPr>
            <p:nvPr/>
          </p:nvSpPr>
          <p:spPr bwMode="auto">
            <a:xfrm>
              <a:off x="2666" y="3175"/>
              <a:ext cx="567" cy="566"/>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Lst>
              <a:ahLst/>
              <a:cxnLst>
                <a:cxn ang="0">
                  <a:pos x="T0" y="T1"/>
                </a:cxn>
                <a:cxn ang="0">
                  <a:pos x="T2" y="T3"/>
                </a:cxn>
                <a:cxn ang="0">
                  <a:pos x="T4" y="T5"/>
                </a:cxn>
                <a:cxn ang="0">
                  <a:pos x="T6" y="T7"/>
                </a:cxn>
                <a:cxn ang="0">
                  <a:pos x="T8" y="T9"/>
                </a:cxn>
                <a:cxn ang="0">
                  <a:pos x="T10" y="T11"/>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close/>
                </a:path>
              </a:pathLst>
            </a:custGeom>
            <a:solidFill>
              <a:srgbClr val="A6DEAE"/>
            </a:solidFill>
            <a:ln w="0">
              <a:solidFill>
                <a:srgbClr val="39C75B"/>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1" name="Freeform 6">
              <a:extLst>
                <a:ext uri="{FF2B5EF4-FFF2-40B4-BE49-F238E27FC236}">
                  <a16:creationId xmlns:a16="http://schemas.microsoft.com/office/drawing/2014/main" id="{18B2294D-F29B-FAAD-C920-FB3A50F8AB69}"/>
                </a:ext>
              </a:extLst>
            </p:cNvPr>
            <p:cNvSpPr>
              <a:spLocks/>
            </p:cNvSpPr>
            <p:nvPr/>
          </p:nvSpPr>
          <p:spPr bwMode="auto">
            <a:xfrm>
              <a:off x="2666" y="3175"/>
              <a:ext cx="567" cy="566"/>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 name="T12" fmla="*/ 304 w 304"/>
                <a:gd name="T13" fmla="*/ 151 h 303"/>
              </a:gdLst>
              <a:ahLst/>
              <a:cxnLst>
                <a:cxn ang="0">
                  <a:pos x="T0" y="T1"/>
                </a:cxn>
                <a:cxn ang="0">
                  <a:pos x="T2" y="T3"/>
                </a:cxn>
                <a:cxn ang="0">
                  <a:pos x="T4" y="T5"/>
                </a:cxn>
                <a:cxn ang="0">
                  <a:pos x="T6" y="T7"/>
                </a:cxn>
                <a:cxn ang="0">
                  <a:pos x="T8" y="T9"/>
                </a:cxn>
                <a:cxn ang="0">
                  <a:pos x="T10" y="T11"/>
                </a:cxn>
                <a:cxn ang="0">
                  <a:pos x="T12" y="T13"/>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lnTo>
                    <a:pt x="304" y="151"/>
                  </a:lnTo>
                  <a:close/>
                </a:path>
              </a:pathLst>
            </a:custGeom>
            <a:noFill/>
            <a:ln w="17463" cap="flat">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2" name="Freeform 7">
              <a:extLst>
                <a:ext uri="{FF2B5EF4-FFF2-40B4-BE49-F238E27FC236}">
                  <a16:creationId xmlns:a16="http://schemas.microsoft.com/office/drawing/2014/main" id="{C2239049-86DF-DAAB-83F0-F9C8CDFEBFE3}"/>
                </a:ext>
              </a:extLst>
            </p:cNvPr>
            <p:cNvSpPr>
              <a:spLocks/>
            </p:cNvSpPr>
            <p:nvPr/>
          </p:nvSpPr>
          <p:spPr bwMode="auto">
            <a:xfrm>
              <a:off x="2722" y="3380"/>
              <a:ext cx="263" cy="264"/>
            </a:xfrm>
            <a:custGeom>
              <a:avLst/>
              <a:gdLst>
                <a:gd name="T0" fmla="*/ 141 w 141"/>
                <a:gd name="T1" fmla="*/ 70 h 141"/>
                <a:gd name="T2" fmla="*/ 141 w 141"/>
                <a:gd name="T3" fmla="*/ 70 h 141"/>
                <a:gd name="T4" fmla="*/ 70 w 141"/>
                <a:gd name="T5" fmla="*/ 141 h 141"/>
                <a:gd name="T6" fmla="*/ 0 w 141"/>
                <a:gd name="T7" fmla="*/ 70 h 141"/>
                <a:gd name="T8" fmla="*/ 70 w 141"/>
                <a:gd name="T9" fmla="*/ 0 h 141"/>
                <a:gd name="T10" fmla="*/ 141 w 141"/>
                <a:gd name="T11" fmla="*/ 70 h 141"/>
              </a:gdLst>
              <a:ahLst/>
              <a:cxnLst>
                <a:cxn ang="0">
                  <a:pos x="T0" y="T1"/>
                </a:cxn>
                <a:cxn ang="0">
                  <a:pos x="T2" y="T3"/>
                </a:cxn>
                <a:cxn ang="0">
                  <a:pos x="T4" y="T5"/>
                </a:cxn>
                <a:cxn ang="0">
                  <a:pos x="T6" y="T7"/>
                </a:cxn>
                <a:cxn ang="0">
                  <a:pos x="T8" y="T9"/>
                </a:cxn>
                <a:cxn ang="0">
                  <a:pos x="T10" y="T11"/>
                </a:cxn>
              </a:cxnLst>
              <a:rect l="0" t="0" r="r" b="b"/>
              <a:pathLst>
                <a:path w="141" h="141">
                  <a:moveTo>
                    <a:pt x="141" y="70"/>
                  </a:moveTo>
                  <a:lnTo>
                    <a:pt x="141" y="70"/>
                  </a:lnTo>
                  <a:cubicBezTo>
                    <a:pt x="141" y="109"/>
                    <a:pt x="109" y="141"/>
                    <a:pt x="70" y="141"/>
                  </a:cubicBezTo>
                  <a:cubicBezTo>
                    <a:pt x="31" y="141"/>
                    <a:pt x="0" y="109"/>
                    <a:pt x="0" y="70"/>
                  </a:cubicBezTo>
                  <a:cubicBezTo>
                    <a:pt x="0" y="32"/>
                    <a:pt x="31" y="0"/>
                    <a:pt x="70" y="0"/>
                  </a:cubicBezTo>
                  <a:cubicBezTo>
                    <a:pt x="109" y="0"/>
                    <a:pt x="141" y="32"/>
                    <a:pt x="141" y="70"/>
                  </a:cubicBezTo>
                  <a:close/>
                </a:path>
              </a:pathLst>
            </a:custGeom>
            <a:solidFill>
              <a:srgbClr val="39C75B"/>
            </a:solidFill>
            <a:ln w="0">
              <a:solidFill>
                <a:srgbClr val="39C75B"/>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8" name="Group 97">
            <a:extLst>
              <a:ext uri="{FF2B5EF4-FFF2-40B4-BE49-F238E27FC236}">
                <a16:creationId xmlns:a16="http://schemas.microsoft.com/office/drawing/2014/main" id="{9AC39ECF-FE1C-0E01-34FF-EBAE88AF2879}"/>
              </a:ext>
            </a:extLst>
          </p:cNvPr>
          <p:cNvGrpSpPr/>
          <p:nvPr/>
        </p:nvGrpSpPr>
        <p:grpSpPr>
          <a:xfrm rot="7605811">
            <a:off x="6214353" y="3432004"/>
            <a:ext cx="152592" cy="408981"/>
            <a:chOff x="10638673" y="2364477"/>
            <a:chExt cx="152592" cy="408981"/>
          </a:xfrm>
        </p:grpSpPr>
        <p:sp>
          <p:nvSpPr>
            <p:cNvPr id="99" name="Oval 98">
              <a:extLst>
                <a:ext uri="{FF2B5EF4-FFF2-40B4-BE49-F238E27FC236}">
                  <a16:creationId xmlns:a16="http://schemas.microsoft.com/office/drawing/2014/main" id="{17DFC08B-A889-F87B-9DEE-40832732B18D}"/>
                </a:ext>
              </a:extLst>
            </p:cNvPr>
            <p:cNvSpPr/>
            <p:nvPr/>
          </p:nvSpPr>
          <p:spPr bwMode="auto">
            <a:xfrm>
              <a:off x="10638673" y="2364477"/>
              <a:ext cx="152592" cy="25903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0" name="Straight Connector 99">
              <a:extLst>
                <a:ext uri="{FF2B5EF4-FFF2-40B4-BE49-F238E27FC236}">
                  <a16:creationId xmlns:a16="http://schemas.microsoft.com/office/drawing/2014/main" id="{9446550A-A170-2863-EA5C-52F3C60E9712}"/>
                </a:ext>
              </a:extLst>
            </p:cNvPr>
            <p:cNvCxnSpPr/>
            <p:nvPr/>
          </p:nvCxnSpPr>
          <p:spPr bwMode="auto">
            <a:xfrm>
              <a:off x="10719201" y="2535332"/>
              <a:ext cx="0" cy="2381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B83F1996-F967-8CF2-9A1C-8F25A7857FA7}"/>
              </a:ext>
            </a:extLst>
          </p:cNvPr>
          <p:cNvGrpSpPr/>
          <p:nvPr/>
        </p:nvGrpSpPr>
        <p:grpSpPr>
          <a:xfrm rot="8770895">
            <a:off x="5898514" y="3778910"/>
            <a:ext cx="152592" cy="408981"/>
            <a:chOff x="10638673" y="2364477"/>
            <a:chExt cx="152592" cy="408981"/>
          </a:xfrm>
        </p:grpSpPr>
        <p:sp>
          <p:nvSpPr>
            <p:cNvPr id="96" name="Oval 95">
              <a:extLst>
                <a:ext uri="{FF2B5EF4-FFF2-40B4-BE49-F238E27FC236}">
                  <a16:creationId xmlns:a16="http://schemas.microsoft.com/office/drawing/2014/main" id="{271E51A6-F6F1-E9BC-8A41-BBA11824F606}"/>
                </a:ext>
              </a:extLst>
            </p:cNvPr>
            <p:cNvSpPr/>
            <p:nvPr/>
          </p:nvSpPr>
          <p:spPr bwMode="auto">
            <a:xfrm>
              <a:off x="10638673" y="2364477"/>
              <a:ext cx="152592" cy="25903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7" name="Straight Connector 96">
              <a:extLst>
                <a:ext uri="{FF2B5EF4-FFF2-40B4-BE49-F238E27FC236}">
                  <a16:creationId xmlns:a16="http://schemas.microsoft.com/office/drawing/2014/main" id="{905D4350-17C0-91EF-001F-D21038A69630}"/>
                </a:ext>
              </a:extLst>
            </p:cNvPr>
            <p:cNvCxnSpPr/>
            <p:nvPr/>
          </p:nvCxnSpPr>
          <p:spPr bwMode="auto">
            <a:xfrm>
              <a:off x="10719201" y="2535332"/>
              <a:ext cx="0" cy="238126"/>
            </a:xfrm>
            <a:prstGeom prst="line">
              <a:avLst/>
            </a:prstGeom>
            <a:noFill/>
            <a:ln w="28575" cap="flat" cmpd="sng" algn="ctr">
              <a:solidFill>
                <a:schemeClr val="accent1"/>
              </a:solidFill>
              <a:prstDash val="solid"/>
              <a:round/>
              <a:headEnd type="none" w="med" len="med"/>
              <a:tailEnd type="none" w="med" len="med"/>
            </a:ln>
            <a:effectLst/>
          </p:spPr>
        </p:cxnSp>
      </p:grpSp>
      <p:sp>
        <p:nvSpPr>
          <p:cNvPr id="328" name="TextBox 327">
            <a:extLst>
              <a:ext uri="{FF2B5EF4-FFF2-40B4-BE49-F238E27FC236}">
                <a16:creationId xmlns:a16="http://schemas.microsoft.com/office/drawing/2014/main" id="{A4C8CFD2-8525-25C7-E8A5-2FBC6973C5B8}"/>
              </a:ext>
            </a:extLst>
          </p:cNvPr>
          <p:cNvSpPr txBox="1"/>
          <p:nvPr/>
        </p:nvSpPr>
        <p:spPr bwMode="auto">
          <a:xfrm>
            <a:off x="3600125" y="2676000"/>
            <a:ext cx="8505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TAAs</a:t>
            </a:r>
          </a:p>
        </p:txBody>
      </p:sp>
      <p:grpSp>
        <p:nvGrpSpPr>
          <p:cNvPr id="330" name="Group 16">
            <a:extLst>
              <a:ext uri="{FF2B5EF4-FFF2-40B4-BE49-F238E27FC236}">
                <a16:creationId xmlns:a16="http://schemas.microsoft.com/office/drawing/2014/main" id="{30C65379-6DA3-A27F-F4DC-42BCB52EB630}"/>
              </a:ext>
            </a:extLst>
          </p:cNvPr>
          <p:cNvGrpSpPr>
            <a:grpSpLocks noChangeAspect="1"/>
          </p:cNvGrpSpPr>
          <p:nvPr/>
        </p:nvGrpSpPr>
        <p:grpSpPr bwMode="auto">
          <a:xfrm>
            <a:off x="6343650" y="4198938"/>
            <a:ext cx="431800" cy="433387"/>
            <a:chOff x="3996" y="2645"/>
            <a:chExt cx="272" cy="273"/>
          </a:xfrm>
        </p:grpSpPr>
        <p:sp>
          <p:nvSpPr>
            <p:cNvPr id="331" name="AutoShape 15">
              <a:extLst>
                <a:ext uri="{FF2B5EF4-FFF2-40B4-BE49-F238E27FC236}">
                  <a16:creationId xmlns:a16="http://schemas.microsoft.com/office/drawing/2014/main" id="{37FA89FC-3661-C5A0-6581-852FDD02A2F1}"/>
                </a:ext>
              </a:extLst>
            </p:cNvPr>
            <p:cNvSpPr>
              <a:spLocks noChangeAspect="1" noChangeArrowheads="1" noTextEdit="1"/>
            </p:cNvSpPr>
            <p:nvPr/>
          </p:nvSpPr>
          <p:spPr bwMode="auto">
            <a:xfrm>
              <a:off x="3996" y="2645"/>
              <a:ext cx="272"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2" name="Freeform 17">
              <a:extLst>
                <a:ext uri="{FF2B5EF4-FFF2-40B4-BE49-F238E27FC236}">
                  <a16:creationId xmlns:a16="http://schemas.microsoft.com/office/drawing/2014/main" id="{49E74E0E-F35B-432A-C618-0B7C10D5E122}"/>
                </a:ext>
              </a:extLst>
            </p:cNvPr>
            <p:cNvSpPr>
              <a:spLocks/>
            </p:cNvSpPr>
            <p:nvPr/>
          </p:nvSpPr>
          <p:spPr bwMode="auto">
            <a:xfrm>
              <a:off x="3999" y="2645"/>
              <a:ext cx="278" cy="278"/>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Lst>
              <a:ahLst/>
              <a:cxnLst>
                <a:cxn ang="0">
                  <a:pos x="T0" y="T1"/>
                </a:cxn>
                <a:cxn ang="0">
                  <a:pos x="T2" y="T3"/>
                </a:cxn>
                <a:cxn ang="0">
                  <a:pos x="T4" y="T5"/>
                </a:cxn>
                <a:cxn ang="0">
                  <a:pos x="T6" y="T7"/>
                </a:cxn>
                <a:cxn ang="0">
                  <a:pos x="T8" y="T9"/>
                </a:cxn>
                <a:cxn ang="0">
                  <a:pos x="T10" y="T11"/>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close/>
                </a:path>
              </a:pathLst>
            </a:custGeom>
            <a:solidFill>
              <a:srgbClr val="56A2B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3" name="Freeform 18">
              <a:extLst>
                <a:ext uri="{FF2B5EF4-FFF2-40B4-BE49-F238E27FC236}">
                  <a16:creationId xmlns:a16="http://schemas.microsoft.com/office/drawing/2014/main" id="{B7057EBF-F3CF-16B5-6CBF-CEB6DA054D18}"/>
                </a:ext>
              </a:extLst>
            </p:cNvPr>
            <p:cNvSpPr>
              <a:spLocks/>
            </p:cNvSpPr>
            <p:nvPr/>
          </p:nvSpPr>
          <p:spPr bwMode="auto">
            <a:xfrm>
              <a:off x="3999" y="2645"/>
              <a:ext cx="278" cy="278"/>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 name="T12" fmla="*/ 304 w 304"/>
                <a:gd name="T13" fmla="*/ 151 h 303"/>
              </a:gdLst>
              <a:ahLst/>
              <a:cxnLst>
                <a:cxn ang="0">
                  <a:pos x="T0" y="T1"/>
                </a:cxn>
                <a:cxn ang="0">
                  <a:pos x="T2" y="T3"/>
                </a:cxn>
                <a:cxn ang="0">
                  <a:pos x="T4" y="T5"/>
                </a:cxn>
                <a:cxn ang="0">
                  <a:pos x="T6" y="T7"/>
                </a:cxn>
                <a:cxn ang="0">
                  <a:pos x="T8" y="T9"/>
                </a:cxn>
                <a:cxn ang="0">
                  <a:pos x="T10" y="T11"/>
                </a:cxn>
                <a:cxn ang="0">
                  <a:pos x="T12" y="T13"/>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lnTo>
                    <a:pt x="304" y="151"/>
                  </a:lnTo>
                  <a:close/>
                </a:path>
              </a:pathLst>
            </a:custGeom>
            <a:noFill/>
            <a:ln w="9525" cap="flat">
              <a:solidFill>
                <a:srgbClr val="22557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4" name="Freeform 19">
              <a:extLst>
                <a:ext uri="{FF2B5EF4-FFF2-40B4-BE49-F238E27FC236}">
                  <a16:creationId xmlns:a16="http://schemas.microsoft.com/office/drawing/2014/main" id="{0A60CF88-135E-08B5-0915-975B5DF266C0}"/>
                </a:ext>
              </a:extLst>
            </p:cNvPr>
            <p:cNvSpPr>
              <a:spLocks/>
            </p:cNvSpPr>
            <p:nvPr/>
          </p:nvSpPr>
          <p:spPr bwMode="auto">
            <a:xfrm>
              <a:off x="4059" y="2674"/>
              <a:ext cx="184" cy="185"/>
            </a:xfrm>
            <a:custGeom>
              <a:avLst/>
              <a:gdLst>
                <a:gd name="T0" fmla="*/ 201 w 201"/>
                <a:gd name="T1" fmla="*/ 101 h 201"/>
                <a:gd name="T2" fmla="*/ 201 w 201"/>
                <a:gd name="T3" fmla="*/ 101 h 201"/>
                <a:gd name="T4" fmla="*/ 101 w 201"/>
                <a:gd name="T5" fmla="*/ 201 h 201"/>
                <a:gd name="T6" fmla="*/ 0 w 201"/>
                <a:gd name="T7" fmla="*/ 101 h 201"/>
                <a:gd name="T8" fmla="*/ 101 w 201"/>
                <a:gd name="T9" fmla="*/ 0 h 201"/>
                <a:gd name="T10" fmla="*/ 201 w 201"/>
                <a:gd name="T11" fmla="*/ 101 h 201"/>
              </a:gdLst>
              <a:ahLst/>
              <a:cxnLst>
                <a:cxn ang="0">
                  <a:pos x="T0" y="T1"/>
                </a:cxn>
                <a:cxn ang="0">
                  <a:pos x="T2" y="T3"/>
                </a:cxn>
                <a:cxn ang="0">
                  <a:pos x="T4" y="T5"/>
                </a:cxn>
                <a:cxn ang="0">
                  <a:pos x="T6" y="T7"/>
                </a:cxn>
                <a:cxn ang="0">
                  <a:pos x="T8" y="T9"/>
                </a:cxn>
                <a:cxn ang="0">
                  <a:pos x="T10" y="T11"/>
                </a:cxn>
              </a:cxnLst>
              <a:rect l="0" t="0" r="r" b="b"/>
              <a:pathLst>
                <a:path w="201" h="201">
                  <a:moveTo>
                    <a:pt x="201" y="101"/>
                  </a:moveTo>
                  <a:lnTo>
                    <a:pt x="201" y="101"/>
                  </a:lnTo>
                  <a:cubicBezTo>
                    <a:pt x="201" y="156"/>
                    <a:pt x="156" y="201"/>
                    <a:pt x="101" y="201"/>
                  </a:cubicBezTo>
                  <a:cubicBezTo>
                    <a:pt x="45" y="201"/>
                    <a:pt x="0" y="156"/>
                    <a:pt x="0" y="101"/>
                  </a:cubicBezTo>
                  <a:cubicBezTo>
                    <a:pt x="0" y="45"/>
                    <a:pt x="45" y="0"/>
                    <a:pt x="101" y="0"/>
                  </a:cubicBezTo>
                  <a:cubicBezTo>
                    <a:pt x="156" y="0"/>
                    <a:pt x="201" y="45"/>
                    <a:pt x="201" y="101"/>
                  </a:cubicBezTo>
                  <a:close/>
                </a:path>
              </a:pathLst>
            </a:custGeom>
            <a:solidFill>
              <a:srgbClr val="225574"/>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11" name="Group 110">
            <a:extLst>
              <a:ext uri="{FF2B5EF4-FFF2-40B4-BE49-F238E27FC236}">
                <a16:creationId xmlns:a16="http://schemas.microsoft.com/office/drawing/2014/main" id="{F7967167-3629-C260-8789-525A6FB50AB5}"/>
              </a:ext>
            </a:extLst>
          </p:cNvPr>
          <p:cNvGrpSpPr/>
          <p:nvPr/>
        </p:nvGrpSpPr>
        <p:grpSpPr>
          <a:xfrm>
            <a:off x="6472829" y="4037189"/>
            <a:ext cx="145374" cy="184020"/>
            <a:chOff x="10428288" y="2301876"/>
            <a:chExt cx="706066" cy="893763"/>
          </a:xfrm>
          <a:solidFill>
            <a:schemeClr val="accent3"/>
          </a:solidFill>
          <a:effectLst/>
        </p:grpSpPr>
        <p:grpSp>
          <p:nvGrpSpPr>
            <p:cNvPr id="112" name="Group 111">
              <a:extLst>
                <a:ext uri="{FF2B5EF4-FFF2-40B4-BE49-F238E27FC236}">
                  <a16:creationId xmlns:a16="http://schemas.microsoft.com/office/drawing/2014/main" id="{469B0E16-9F79-16A3-C50B-CA5803B22808}"/>
                </a:ext>
              </a:extLst>
            </p:cNvPr>
            <p:cNvGrpSpPr/>
            <p:nvPr/>
          </p:nvGrpSpPr>
          <p:grpSpPr>
            <a:xfrm>
              <a:off x="10469563" y="2301876"/>
              <a:ext cx="664791" cy="893763"/>
              <a:chOff x="10469563" y="2301876"/>
              <a:chExt cx="664791" cy="893763"/>
            </a:xfrm>
            <a:grpFill/>
          </p:grpSpPr>
          <p:sp>
            <p:nvSpPr>
              <p:cNvPr id="114" name="Freeform 449">
                <a:extLst>
                  <a:ext uri="{FF2B5EF4-FFF2-40B4-BE49-F238E27FC236}">
                    <a16:creationId xmlns:a16="http://schemas.microsoft.com/office/drawing/2014/main" id="{D27701A3-7751-DC79-637D-18257BAB23DC}"/>
                  </a:ext>
                </a:extLst>
              </p:cNvPr>
              <p:cNvSpPr>
                <a:spLocks/>
              </p:cNvSpPr>
              <p:nvPr/>
            </p:nvSpPr>
            <p:spPr bwMode="auto">
              <a:xfrm>
                <a:off x="10791825" y="2301876"/>
                <a:ext cx="241300" cy="893763"/>
              </a:xfrm>
              <a:custGeom>
                <a:avLst/>
                <a:gdLst>
                  <a:gd name="T0" fmla="*/ 57 w 63"/>
                  <a:gd name="T1" fmla="*/ 3 h 235"/>
                  <a:gd name="T2" fmla="*/ 43 w 63"/>
                  <a:gd name="T3" fmla="*/ 6 h 235"/>
                  <a:gd name="T4" fmla="*/ 3 w 63"/>
                  <a:gd name="T5" fmla="*/ 71 h 235"/>
                  <a:gd name="T6" fmla="*/ 0 w 63"/>
                  <a:gd name="T7" fmla="*/ 78 h 235"/>
                  <a:gd name="T8" fmla="*/ 0 w 63"/>
                  <a:gd name="T9" fmla="*/ 225 h 235"/>
                  <a:gd name="T10" fmla="*/ 10 w 63"/>
                  <a:gd name="T11" fmla="*/ 235 h 235"/>
                  <a:gd name="T12" fmla="*/ 20 w 63"/>
                  <a:gd name="T13" fmla="*/ 225 h 235"/>
                  <a:gd name="T14" fmla="*/ 20 w 63"/>
                  <a:gd name="T15" fmla="*/ 81 h 235"/>
                  <a:gd name="T16" fmla="*/ 60 w 63"/>
                  <a:gd name="T17" fmla="*/ 17 h 235"/>
                  <a:gd name="T18" fmla="*/ 57 w 63"/>
                  <a:gd name="T19" fmla="*/ 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35">
                    <a:moveTo>
                      <a:pt x="57" y="3"/>
                    </a:moveTo>
                    <a:cubicBezTo>
                      <a:pt x="52" y="0"/>
                      <a:pt x="46" y="2"/>
                      <a:pt x="43" y="6"/>
                    </a:cubicBezTo>
                    <a:cubicBezTo>
                      <a:pt x="3" y="71"/>
                      <a:pt x="3" y="71"/>
                      <a:pt x="3" y="71"/>
                    </a:cubicBezTo>
                    <a:cubicBezTo>
                      <a:pt x="1" y="73"/>
                      <a:pt x="0" y="75"/>
                      <a:pt x="0" y="78"/>
                    </a:cubicBezTo>
                    <a:cubicBezTo>
                      <a:pt x="0" y="225"/>
                      <a:pt x="0" y="225"/>
                      <a:pt x="0" y="225"/>
                    </a:cubicBezTo>
                    <a:cubicBezTo>
                      <a:pt x="0" y="230"/>
                      <a:pt x="4" y="235"/>
                      <a:pt x="10" y="235"/>
                    </a:cubicBezTo>
                    <a:cubicBezTo>
                      <a:pt x="15" y="235"/>
                      <a:pt x="20" y="230"/>
                      <a:pt x="20" y="225"/>
                    </a:cubicBezTo>
                    <a:cubicBezTo>
                      <a:pt x="20" y="81"/>
                      <a:pt x="20" y="81"/>
                      <a:pt x="20" y="81"/>
                    </a:cubicBezTo>
                    <a:cubicBezTo>
                      <a:pt x="60" y="17"/>
                      <a:pt x="60" y="17"/>
                      <a:pt x="60" y="17"/>
                    </a:cubicBezTo>
                    <a:cubicBezTo>
                      <a:pt x="63" y="12"/>
                      <a:pt x="61" y="6"/>
                      <a:pt x="57" y="3"/>
                    </a:cubicBezTo>
                    <a:close/>
                  </a:path>
                </a:pathLst>
              </a:cu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450">
                <a:extLst>
                  <a:ext uri="{FF2B5EF4-FFF2-40B4-BE49-F238E27FC236}">
                    <a16:creationId xmlns:a16="http://schemas.microsoft.com/office/drawing/2014/main" id="{4577E4AC-DB0E-ACD1-8E4F-24B590CC8082}"/>
                  </a:ext>
                </a:extLst>
              </p:cNvPr>
              <p:cNvSpPr>
                <a:spLocks/>
              </p:cNvSpPr>
              <p:nvPr/>
            </p:nvSpPr>
            <p:spPr bwMode="auto">
              <a:xfrm>
                <a:off x="10909300" y="2392363"/>
                <a:ext cx="161925" cy="255588"/>
              </a:xfrm>
              <a:custGeom>
                <a:avLst/>
                <a:gdLst>
                  <a:gd name="T0" fmla="*/ 102 w 102"/>
                  <a:gd name="T1" fmla="*/ 0 h 161"/>
                  <a:gd name="T2" fmla="*/ 0 w 102"/>
                  <a:gd name="T3" fmla="*/ 161 h 161"/>
                  <a:gd name="T4" fmla="*/ 102 w 102"/>
                  <a:gd name="T5" fmla="*/ 0 h 161"/>
                </a:gdLst>
                <a:ahLst/>
                <a:cxnLst>
                  <a:cxn ang="0">
                    <a:pos x="T0" y="T1"/>
                  </a:cxn>
                  <a:cxn ang="0">
                    <a:pos x="T2" y="T3"/>
                  </a:cxn>
                  <a:cxn ang="0">
                    <a:pos x="T4" y="T5"/>
                  </a:cxn>
                </a:cxnLst>
                <a:rect l="0" t="0" r="r" b="b"/>
                <a:pathLst>
                  <a:path w="102" h="161">
                    <a:moveTo>
                      <a:pt x="102" y="0"/>
                    </a:moveTo>
                    <a:lnTo>
                      <a:pt x="0" y="161"/>
                    </a:lnTo>
                    <a:lnTo>
                      <a:pt x="102" y="0"/>
                    </a:lnTo>
                    <a:close/>
                  </a:path>
                </a:pathLst>
              </a:cu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Line 451">
                <a:extLst>
                  <a:ext uri="{FF2B5EF4-FFF2-40B4-BE49-F238E27FC236}">
                    <a16:creationId xmlns:a16="http://schemas.microsoft.com/office/drawing/2014/main" id="{F1214E28-FEB0-7961-A84C-DA404F987309}"/>
                  </a:ext>
                </a:extLst>
              </p:cNvPr>
              <p:cNvSpPr>
                <a:spLocks noChangeShapeType="1"/>
              </p:cNvSpPr>
              <p:nvPr/>
            </p:nvSpPr>
            <p:spPr bwMode="auto">
              <a:xfrm flipH="1">
                <a:off x="10909300" y="2392363"/>
                <a:ext cx="161925" cy="255588"/>
              </a:xfrm>
              <a:prstGeom prst="line">
                <a:avLst/>
              </a:pr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452">
                <a:extLst>
                  <a:ext uri="{FF2B5EF4-FFF2-40B4-BE49-F238E27FC236}">
                    <a16:creationId xmlns:a16="http://schemas.microsoft.com/office/drawing/2014/main" id="{317B97C9-1DC7-AB4E-63A7-513C62E98E24}"/>
                  </a:ext>
                </a:extLst>
              </p:cNvPr>
              <p:cNvSpPr>
                <a:spLocks/>
              </p:cNvSpPr>
              <p:nvPr/>
            </p:nvSpPr>
            <p:spPr bwMode="auto">
              <a:xfrm>
                <a:off x="10885117" y="2351088"/>
                <a:ext cx="249237" cy="334963"/>
              </a:xfrm>
              <a:custGeom>
                <a:avLst/>
                <a:gdLst>
                  <a:gd name="T0" fmla="*/ 11 w 65"/>
                  <a:gd name="T1" fmla="*/ 88 h 88"/>
                  <a:gd name="T2" fmla="*/ 6 w 65"/>
                  <a:gd name="T3" fmla="*/ 87 h 88"/>
                  <a:gd name="T4" fmla="*/ 3 w 65"/>
                  <a:gd name="T5" fmla="*/ 73 h 88"/>
                  <a:gd name="T6" fmla="*/ 45 w 65"/>
                  <a:gd name="T7" fmla="*/ 6 h 88"/>
                  <a:gd name="T8" fmla="*/ 58 w 65"/>
                  <a:gd name="T9" fmla="*/ 3 h 88"/>
                  <a:gd name="T10" fmla="*/ 62 w 65"/>
                  <a:gd name="T11" fmla="*/ 17 h 88"/>
                  <a:gd name="T12" fmla="*/ 20 w 65"/>
                  <a:gd name="T13" fmla="*/ 83 h 88"/>
                  <a:gd name="T14" fmla="*/ 11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11" y="88"/>
                    </a:moveTo>
                    <a:cubicBezTo>
                      <a:pt x="10" y="88"/>
                      <a:pt x="8" y="88"/>
                      <a:pt x="6" y="87"/>
                    </a:cubicBezTo>
                    <a:cubicBezTo>
                      <a:pt x="1" y="84"/>
                      <a:pt x="0" y="77"/>
                      <a:pt x="3" y="73"/>
                    </a:cubicBezTo>
                    <a:cubicBezTo>
                      <a:pt x="45" y="6"/>
                      <a:pt x="45" y="6"/>
                      <a:pt x="45" y="6"/>
                    </a:cubicBezTo>
                    <a:cubicBezTo>
                      <a:pt x="48" y="1"/>
                      <a:pt x="54" y="0"/>
                      <a:pt x="58" y="3"/>
                    </a:cubicBezTo>
                    <a:cubicBezTo>
                      <a:pt x="63" y="6"/>
                      <a:pt x="65" y="12"/>
                      <a:pt x="62" y="17"/>
                    </a:cubicBezTo>
                    <a:cubicBezTo>
                      <a:pt x="20" y="83"/>
                      <a:pt x="20" y="83"/>
                      <a:pt x="20" y="83"/>
                    </a:cubicBezTo>
                    <a:cubicBezTo>
                      <a:pt x="18" y="86"/>
                      <a:pt x="15" y="88"/>
                      <a:pt x="11" y="88"/>
                    </a:cubicBezTo>
                    <a:close/>
                  </a:path>
                </a:pathLst>
              </a:cu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453">
                <a:extLst>
                  <a:ext uri="{FF2B5EF4-FFF2-40B4-BE49-F238E27FC236}">
                    <a16:creationId xmlns:a16="http://schemas.microsoft.com/office/drawing/2014/main" id="{FD299CF7-5497-0EA6-4093-7AEDEE15BA68}"/>
                  </a:ext>
                </a:extLst>
              </p:cNvPr>
              <p:cNvSpPr>
                <a:spLocks/>
              </p:cNvSpPr>
              <p:nvPr/>
            </p:nvSpPr>
            <p:spPr bwMode="auto">
              <a:xfrm>
                <a:off x="10518775" y="2301876"/>
                <a:ext cx="246062" cy="893763"/>
              </a:xfrm>
              <a:custGeom>
                <a:avLst/>
                <a:gdLst>
                  <a:gd name="T0" fmla="*/ 59 w 64"/>
                  <a:gd name="T1" fmla="*/ 69 h 235"/>
                  <a:gd name="T2" fmla="*/ 20 w 64"/>
                  <a:gd name="T3" fmla="*/ 6 h 235"/>
                  <a:gd name="T4" fmla="*/ 6 w 64"/>
                  <a:gd name="T5" fmla="*/ 3 h 235"/>
                  <a:gd name="T6" fmla="*/ 3 w 64"/>
                  <a:gd name="T7" fmla="*/ 17 h 235"/>
                  <a:gd name="T8" fmla="*/ 44 w 64"/>
                  <a:gd name="T9" fmla="*/ 83 h 235"/>
                  <a:gd name="T10" fmla="*/ 44 w 64"/>
                  <a:gd name="T11" fmla="*/ 225 h 235"/>
                  <a:gd name="T12" fmla="*/ 54 w 64"/>
                  <a:gd name="T13" fmla="*/ 235 h 235"/>
                  <a:gd name="T14" fmla="*/ 64 w 64"/>
                  <a:gd name="T15" fmla="*/ 225 h 235"/>
                  <a:gd name="T16" fmla="*/ 64 w 64"/>
                  <a:gd name="T17" fmla="*/ 78 h 235"/>
                  <a:gd name="T18" fmla="*/ 59 w 64"/>
                  <a:gd name="T19" fmla="*/ 6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235">
                    <a:moveTo>
                      <a:pt x="59" y="69"/>
                    </a:moveTo>
                    <a:cubicBezTo>
                      <a:pt x="20" y="6"/>
                      <a:pt x="20" y="6"/>
                      <a:pt x="20" y="6"/>
                    </a:cubicBezTo>
                    <a:cubicBezTo>
                      <a:pt x="17" y="2"/>
                      <a:pt x="11" y="0"/>
                      <a:pt x="6" y="3"/>
                    </a:cubicBezTo>
                    <a:cubicBezTo>
                      <a:pt x="1" y="6"/>
                      <a:pt x="0" y="12"/>
                      <a:pt x="3" y="17"/>
                    </a:cubicBezTo>
                    <a:cubicBezTo>
                      <a:pt x="44" y="83"/>
                      <a:pt x="44" y="83"/>
                      <a:pt x="44" y="83"/>
                    </a:cubicBezTo>
                    <a:cubicBezTo>
                      <a:pt x="44" y="225"/>
                      <a:pt x="44" y="225"/>
                      <a:pt x="44" y="225"/>
                    </a:cubicBezTo>
                    <a:cubicBezTo>
                      <a:pt x="44" y="230"/>
                      <a:pt x="48" y="235"/>
                      <a:pt x="54" y="235"/>
                    </a:cubicBezTo>
                    <a:cubicBezTo>
                      <a:pt x="60" y="235"/>
                      <a:pt x="64" y="230"/>
                      <a:pt x="64" y="225"/>
                    </a:cubicBezTo>
                    <a:cubicBezTo>
                      <a:pt x="64" y="78"/>
                      <a:pt x="64" y="78"/>
                      <a:pt x="64" y="78"/>
                    </a:cubicBezTo>
                    <a:cubicBezTo>
                      <a:pt x="64" y="74"/>
                      <a:pt x="62" y="71"/>
                      <a:pt x="59" y="69"/>
                    </a:cubicBezTo>
                    <a:close/>
                  </a:path>
                </a:pathLst>
              </a:cu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454">
                <a:extLst>
                  <a:ext uri="{FF2B5EF4-FFF2-40B4-BE49-F238E27FC236}">
                    <a16:creationId xmlns:a16="http://schemas.microsoft.com/office/drawing/2014/main" id="{D60591D0-F0CB-B6E4-0192-4B345F8E20B1}"/>
                  </a:ext>
                </a:extLst>
              </p:cNvPr>
              <p:cNvSpPr>
                <a:spLocks/>
              </p:cNvSpPr>
              <p:nvPr/>
            </p:nvSpPr>
            <p:spPr bwMode="auto">
              <a:xfrm>
                <a:off x="10469563" y="2405063"/>
                <a:ext cx="160337" cy="250825"/>
              </a:xfrm>
              <a:custGeom>
                <a:avLst/>
                <a:gdLst>
                  <a:gd name="T0" fmla="*/ 0 w 101"/>
                  <a:gd name="T1" fmla="*/ 0 h 158"/>
                  <a:gd name="T2" fmla="*/ 101 w 101"/>
                  <a:gd name="T3" fmla="*/ 158 h 158"/>
                  <a:gd name="T4" fmla="*/ 0 w 101"/>
                  <a:gd name="T5" fmla="*/ 0 h 158"/>
                </a:gdLst>
                <a:ahLst/>
                <a:cxnLst>
                  <a:cxn ang="0">
                    <a:pos x="T0" y="T1"/>
                  </a:cxn>
                  <a:cxn ang="0">
                    <a:pos x="T2" y="T3"/>
                  </a:cxn>
                  <a:cxn ang="0">
                    <a:pos x="T4" y="T5"/>
                  </a:cxn>
                </a:cxnLst>
                <a:rect l="0" t="0" r="r" b="b"/>
                <a:pathLst>
                  <a:path w="101" h="158">
                    <a:moveTo>
                      <a:pt x="0" y="0"/>
                    </a:moveTo>
                    <a:lnTo>
                      <a:pt x="101" y="158"/>
                    </a:lnTo>
                    <a:lnTo>
                      <a:pt x="0" y="0"/>
                    </a:lnTo>
                    <a:close/>
                  </a:path>
                </a:pathLst>
              </a:cu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Line 455">
                <a:extLst>
                  <a:ext uri="{FF2B5EF4-FFF2-40B4-BE49-F238E27FC236}">
                    <a16:creationId xmlns:a16="http://schemas.microsoft.com/office/drawing/2014/main" id="{4BDEF7F6-ABFD-F30E-3A26-3B57FCF07266}"/>
                  </a:ext>
                </a:extLst>
              </p:cNvPr>
              <p:cNvSpPr>
                <a:spLocks noChangeShapeType="1"/>
              </p:cNvSpPr>
              <p:nvPr/>
            </p:nvSpPr>
            <p:spPr bwMode="auto">
              <a:xfrm>
                <a:off x="10469563" y="2405063"/>
                <a:ext cx="160337" cy="250825"/>
              </a:xfrm>
              <a:prstGeom prst="line">
                <a:avLst/>
              </a:pr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13" name="Freeform 456">
              <a:extLst>
                <a:ext uri="{FF2B5EF4-FFF2-40B4-BE49-F238E27FC236}">
                  <a16:creationId xmlns:a16="http://schemas.microsoft.com/office/drawing/2014/main" id="{B5398F56-8F27-CF2E-4E04-04E79048200F}"/>
                </a:ext>
              </a:extLst>
            </p:cNvPr>
            <p:cNvSpPr>
              <a:spLocks/>
            </p:cNvSpPr>
            <p:nvPr/>
          </p:nvSpPr>
          <p:spPr bwMode="auto">
            <a:xfrm>
              <a:off x="10428288" y="2359026"/>
              <a:ext cx="247650" cy="33496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grpFill/>
            <a:ln w="3175">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21" name="Group 120">
            <a:extLst>
              <a:ext uri="{FF2B5EF4-FFF2-40B4-BE49-F238E27FC236}">
                <a16:creationId xmlns:a16="http://schemas.microsoft.com/office/drawing/2014/main" id="{21640F60-7C4D-75F1-BAB2-CB41125D116D}"/>
              </a:ext>
            </a:extLst>
          </p:cNvPr>
          <p:cNvGrpSpPr/>
          <p:nvPr/>
        </p:nvGrpSpPr>
        <p:grpSpPr>
          <a:xfrm rot="18010944">
            <a:off x="6241968" y="4166537"/>
            <a:ext cx="145374" cy="184020"/>
            <a:chOff x="10428288" y="2301876"/>
            <a:chExt cx="706066" cy="893763"/>
          </a:xfrm>
          <a:solidFill>
            <a:schemeClr val="accent1"/>
          </a:solidFill>
          <a:effectLst/>
        </p:grpSpPr>
        <p:grpSp>
          <p:nvGrpSpPr>
            <p:cNvPr id="122" name="Group 121">
              <a:extLst>
                <a:ext uri="{FF2B5EF4-FFF2-40B4-BE49-F238E27FC236}">
                  <a16:creationId xmlns:a16="http://schemas.microsoft.com/office/drawing/2014/main" id="{0320D4D9-C8E3-4AF3-79C5-566697901F77}"/>
                </a:ext>
              </a:extLst>
            </p:cNvPr>
            <p:cNvGrpSpPr/>
            <p:nvPr/>
          </p:nvGrpSpPr>
          <p:grpSpPr>
            <a:xfrm>
              <a:off x="10469563" y="2301876"/>
              <a:ext cx="664791" cy="893763"/>
              <a:chOff x="10469563" y="2301876"/>
              <a:chExt cx="664791" cy="893763"/>
            </a:xfrm>
            <a:grpFill/>
          </p:grpSpPr>
          <p:sp>
            <p:nvSpPr>
              <p:cNvPr id="124" name="Freeform 449">
                <a:extLst>
                  <a:ext uri="{FF2B5EF4-FFF2-40B4-BE49-F238E27FC236}">
                    <a16:creationId xmlns:a16="http://schemas.microsoft.com/office/drawing/2014/main" id="{0843F357-DB12-5758-8B09-B85D15F55A5A}"/>
                  </a:ext>
                </a:extLst>
              </p:cNvPr>
              <p:cNvSpPr>
                <a:spLocks/>
              </p:cNvSpPr>
              <p:nvPr/>
            </p:nvSpPr>
            <p:spPr bwMode="auto">
              <a:xfrm>
                <a:off x="10791825" y="2301876"/>
                <a:ext cx="241300" cy="893763"/>
              </a:xfrm>
              <a:custGeom>
                <a:avLst/>
                <a:gdLst>
                  <a:gd name="T0" fmla="*/ 57 w 63"/>
                  <a:gd name="T1" fmla="*/ 3 h 235"/>
                  <a:gd name="T2" fmla="*/ 43 w 63"/>
                  <a:gd name="T3" fmla="*/ 6 h 235"/>
                  <a:gd name="T4" fmla="*/ 3 w 63"/>
                  <a:gd name="T5" fmla="*/ 71 h 235"/>
                  <a:gd name="T6" fmla="*/ 0 w 63"/>
                  <a:gd name="T7" fmla="*/ 78 h 235"/>
                  <a:gd name="T8" fmla="*/ 0 w 63"/>
                  <a:gd name="T9" fmla="*/ 225 h 235"/>
                  <a:gd name="T10" fmla="*/ 10 w 63"/>
                  <a:gd name="T11" fmla="*/ 235 h 235"/>
                  <a:gd name="T12" fmla="*/ 20 w 63"/>
                  <a:gd name="T13" fmla="*/ 225 h 235"/>
                  <a:gd name="T14" fmla="*/ 20 w 63"/>
                  <a:gd name="T15" fmla="*/ 81 h 235"/>
                  <a:gd name="T16" fmla="*/ 60 w 63"/>
                  <a:gd name="T17" fmla="*/ 17 h 235"/>
                  <a:gd name="T18" fmla="*/ 57 w 63"/>
                  <a:gd name="T19" fmla="*/ 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35">
                    <a:moveTo>
                      <a:pt x="57" y="3"/>
                    </a:moveTo>
                    <a:cubicBezTo>
                      <a:pt x="52" y="0"/>
                      <a:pt x="46" y="2"/>
                      <a:pt x="43" y="6"/>
                    </a:cubicBezTo>
                    <a:cubicBezTo>
                      <a:pt x="3" y="71"/>
                      <a:pt x="3" y="71"/>
                      <a:pt x="3" y="71"/>
                    </a:cubicBezTo>
                    <a:cubicBezTo>
                      <a:pt x="1" y="73"/>
                      <a:pt x="0" y="75"/>
                      <a:pt x="0" y="78"/>
                    </a:cubicBezTo>
                    <a:cubicBezTo>
                      <a:pt x="0" y="225"/>
                      <a:pt x="0" y="225"/>
                      <a:pt x="0" y="225"/>
                    </a:cubicBezTo>
                    <a:cubicBezTo>
                      <a:pt x="0" y="230"/>
                      <a:pt x="4" y="235"/>
                      <a:pt x="10" y="235"/>
                    </a:cubicBezTo>
                    <a:cubicBezTo>
                      <a:pt x="15" y="235"/>
                      <a:pt x="20" y="230"/>
                      <a:pt x="20" y="225"/>
                    </a:cubicBezTo>
                    <a:cubicBezTo>
                      <a:pt x="20" y="81"/>
                      <a:pt x="20" y="81"/>
                      <a:pt x="20" y="81"/>
                    </a:cubicBezTo>
                    <a:cubicBezTo>
                      <a:pt x="60" y="17"/>
                      <a:pt x="60" y="17"/>
                      <a:pt x="60" y="17"/>
                    </a:cubicBezTo>
                    <a:cubicBezTo>
                      <a:pt x="63" y="12"/>
                      <a:pt x="61" y="6"/>
                      <a:pt x="57" y="3"/>
                    </a:cubicBez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450">
                <a:extLst>
                  <a:ext uri="{FF2B5EF4-FFF2-40B4-BE49-F238E27FC236}">
                    <a16:creationId xmlns:a16="http://schemas.microsoft.com/office/drawing/2014/main" id="{45577107-6C19-6774-902F-02E32DCC2847}"/>
                  </a:ext>
                </a:extLst>
              </p:cNvPr>
              <p:cNvSpPr>
                <a:spLocks/>
              </p:cNvSpPr>
              <p:nvPr/>
            </p:nvSpPr>
            <p:spPr bwMode="auto">
              <a:xfrm>
                <a:off x="10909300" y="2392363"/>
                <a:ext cx="161925" cy="255588"/>
              </a:xfrm>
              <a:custGeom>
                <a:avLst/>
                <a:gdLst>
                  <a:gd name="T0" fmla="*/ 102 w 102"/>
                  <a:gd name="T1" fmla="*/ 0 h 161"/>
                  <a:gd name="T2" fmla="*/ 0 w 102"/>
                  <a:gd name="T3" fmla="*/ 161 h 161"/>
                  <a:gd name="T4" fmla="*/ 102 w 102"/>
                  <a:gd name="T5" fmla="*/ 0 h 161"/>
                </a:gdLst>
                <a:ahLst/>
                <a:cxnLst>
                  <a:cxn ang="0">
                    <a:pos x="T0" y="T1"/>
                  </a:cxn>
                  <a:cxn ang="0">
                    <a:pos x="T2" y="T3"/>
                  </a:cxn>
                  <a:cxn ang="0">
                    <a:pos x="T4" y="T5"/>
                  </a:cxn>
                </a:cxnLst>
                <a:rect l="0" t="0" r="r" b="b"/>
                <a:pathLst>
                  <a:path w="102" h="161">
                    <a:moveTo>
                      <a:pt x="102" y="0"/>
                    </a:moveTo>
                    <a:lnTo>
                      <a:pt x="0" y="161"/>
                    </a:lnTo>
                    <a:lnTo>
                      <a:pt x="102" y="0"/>
                    </a:ln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Line 451">
                <a:extLst>
                  <a:ext uri="{FF2B5EF4-FFF2-40B4-BE49-F238E27FC236}">
                    <a16:creationId xmlns:a16="http://schemas.microsoft.com/office/drawing/2014/main" id="{52282F38-528D-6CBA-AD5F-51A40D36C839}"/>
                  </a:ext>
                </a:extLst>
              </p:cNvPr>
              <p:cNvSpPr>
                <a:spLocks noChangeShapeType="1"/>
              </p:cNvSpPr>
              <p:nvPr/>
            </p:nvSpPr>
            <p:spPr bwMode="auto">
              <a:xfrm flipH="1">
                <a:off x="10909300" y="2392363"/>
                <a:ext cx="161925" cy="255588"/>
              </a:xfrm>
              <a:prstGeom prst="line">
                <a:avLst/>
              </a:pr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452">
                <a:extLst>
                  <a:ext uri="{FF2B5EF4-FFF2-40B4-BE49-F238E27FC236}">
                    <a16:creationId xmlns:a16="http://schemas.microsoft.com/office/drawing/2014/main" id="{91F8D753-CAA2-FFCC-1BA0-10140120ACB8}"/>
                  </a:ext>
                </a:extLst>
              </p:cNvPr>
              <p:cNvSpPr>
                <a:spLocks/>
              </p:cNvSpPr>
              <p:nvPr/>
            </p:nvSpPr>
            <p:spPr bwMode="auto">
              <a:xfrm>
                <a:off x="10885117" y="2351088"/>
                <a:ext cx="249237" cy="334963"/>
              </a:xfrm>
              <a:custGeom>
                <a:avLst/>
                <a:gdLst>
                  <a:gd name="T0" fmla="*/ 11 w 65"/>
                  <a:gd name="T1" fmla="*/ 88 h 88"/>
                  <a:gd name="T2" fmla="*/ 6 w 65"/>
                  <a:gd name="T3" fmla="*/ 87 h 88"/>
                  <a:gd name="T4" fmla="*/ 3 w 65"/>
                  <a:gd name="T5" fmla="*/ 73 h 88"/>
                  <a:gd name="T6" fmla="*/ 45 w 65"/>
                  <a:gd name="T7" fmla="*/ 6 h 88"/>
                  <a:gd name="T8" fmla="*/ 58 w 65"/>
                  <a:gd name="T9" fmla="*/ 3 h 88"/>
                  <a:gd name="T10" fmla="*/ 62 w 65"/>
                  <a:gd name="T11" fmla="*/ 17 h 88"/>
                  <a:gd name="T12" fmla="*/ 20 w 65"/>
                  <a:gd name="T13" fmla="*/ 83 h 88"/>
                  <a:gd name="T14" fmla="*/ 11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11" y="88"/>
                    </a:moveTo>
                    <a:cubicBezTo>
                      <a:pt x="10" y="88"/>
                      <a:pt x="8" y="88"/>
                      <a:pt x="6" y="87"/>
                    </a:cubicBezTo>
                    <a:cubicBezTo>
                      <a:pt x="1" y="84"/>
                      <a:pt x="0" y="77"/>
                      <a:pt x="3" y="73"/>
                    </a:cubicBezTo>
                    <a:cubicBezTo>
                      <a:pt x="45" y="6"/>
                      <a:pt x="45" y="6"/>
                      <a:pt x="45" y="6"/>
                    </a:cubicBezTo>
                    <a:cubicBezTo>
                      <a:pt x="48" y="1"/>
                      <a:pt x="54" y="0"/>
                      <a:pt x="58" y="3"/>
                    </a:cubicBezTo>
                    <a:cubicBezTo>
                      <a:pt x="63" y="6"/>
                      <a:pt x="65" y="12"/>
                      <a:pt x="62" y="17"/>
                    </a:cubicBezTo>
                    <a:cubicBezTo>
                      <a:pt x="20" y="83"/>
                      <a:pt x="20" y="83"/>
                      <a:pt x="20" y="83"/>
                    </a:cubicBezTo>
                    <a:cubicBezTo>
                      <a:pt x="18" y="86"/>
                      <a:pt x="15" y="88"/>
                      <a:pt x="11" y="88"/>
                    </a:cubicBez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453">
                <a:extLst>
                  <a:ext uri="{FF2B5EF4-FFF2-40B4-BE49-F238E27FC236}">
                    <a16:creationId xmlns:a16="http://schemas.microsoft.com/office/drawing/2014/main" id="{78FDBC82-9955-4A25-5D06-916627EA3DFF}"/>
                  </a:ext>
                </a:extLst>
              </p:cNvPr>
              <p:cNvSpPr>
                <a:spLocks/>
              </p:cNvSpPr>
              <p:nvPr/>
            </p:nvSpPr>
            <p:spPr bwMode="auto">
              <a:xfrm>
                <a:off x="10518775" y="2301876"/>
                <a:ext cx="246062" cy="893763"/>
              </a:xfrm>
              <a:custGeom>
                <a:avLst/>
                <a:gdLst>
                  <a:gd name="T0" fmla="*/ 59 w 64"/>
                  <a:gd name="T1" fmla="*/ 69 h 235"/>
                  <a:gd name="T2" fmla="*/ 20 w 64"/>
                  <a:gd name="T3" fmla="*/ 6 h 235"/>
                  <a:gd name="T4" fmla="*/ 6 w 64"/>
                  <a:gd name="T5" fmla="*/ 3 h 235"/>
                  <a:gd name="T6" fmla="*/ 3 w 64"/>
                  <a:gd name="T7" fmla="*/ 17 h 235"/>
                  <a:gd name="T8" fmla="*/ 44 w 64"/>
                  <a:gd name="T9" fmla="*/ 83 h 235"/>
                  <a:gd name="T10" fmla="*/ 44 w 64"/>
                  <a:gd name="T11" fmla="*/ 225 h 235"/>
                  <a:gd name="T12" fmla="*/ 54 w 64"/>
                  <a:gd name="T13" fmla="*/ 235 h 235"/>
                  <a:gd name="T14" fmla="*/ 64 w 64"/>
                  <a:gd name="T15" fmla="*/ 225 h 235"/>
                  <a:gd name="T16" fmla="*/ 64 w 64"/>
                  <a:gd name="T17" fmla="*/ 78 h 235"/>
                  <a:gd name="T18" fmla="*/ 59 w 64"/>
                  <a:gd name="T19" fmla="*/ 6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235">
                    <a:moveTo>
                      <a:pt x="59" y="69"/>
                    </a:moveTo>
                    <a:cubicBezTo>
                      <a:pt x="20" y="6"/>
                      <a:pt x="20" y="6"/>
                      <a:pt x="20" y="6"/>
                    </a:cubicBezTo>
                    <a:cubicBezTo>
                      <a:pt x="17" y="2"/>
                      <a:pt x="11" y="0"/>
                      <a:pt x="6" y="3"/>
                    </a:cubicBezTo>
                    <a:cubicBezTo>
                      <a:pt x="1" y="6"/>
                      <a:pt x="0" y="12"/>
                      <a:pt x="3" y="17"/>
                    </a:cubicBezTo>
                    <a:cubicBezTo>
                      <a:pt x="44" y="83"/>
                      <a:pt x="44" y="83"/>
                      <a:pt x="44" y="83"/>
                    </a:cubicBezTo>
                    <a:cubicBezTo>
                      <a:pt x="44" y="225"/>
                      <a:pt x="44" y="225"/>
                      <a:pt x="44" y="225"/>
                    </a:cubicBezTo>
                    <a:cubicBezTo>
                      <a:pt x="44" y="230"/>
                      <a:pt x="48" y="235"/>
                      <a:pt x="54" y="235"/>
                    </a:cubicBezTo>
                    <a:cubicBezTo>
                      <a:pt x="60" y="235"/>
                      <a:pt x="64" y="230"/>
                      <a:pt x="64" y="225"/>
                    </a:cubicBezTo>
                    <a:cubicBezTo>
                      <a:pt x="64" y="78"/>
                      <a:pt x="64" y="78"/>
                      <a:pt x="64" y="78"/>
                    </a:cubicBezTo>
                    <a:cubicBezTo>
                      <a:pt x="64" y="74"/>
                      <a:pt x="62" y="71"/>
                      <a:pt x="59" y="69"/>
                    </a:cubicBez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454">
                <a:extLst>
                  <a:ext uri="{FF2B5EF4-FFF2-40B4-BE49-F238E27FC236}">
                    <a16:creationId xmlns:a16="http://schemas.microsoft.com/office/drawing/2014/main" id="{D62FD197-F536-F3D7-75B1-E8712E1B18FA}"/>
                  </a:ext>
                </a:extLst>
              </p:cNvPr>
              <p:cNvSpPr>
                <a:spLocks/>
              </p:cNvSpPr>
              <p:nvPr/>
            </p:nvSpPr>
            <p:spPr bwMode="auto">
              <a:xfrm>
                <a:off x="10469563" y="2405063"/>
                <a:ext cx="160337" cy="250825"/>
              </a:xfrm>
              <a:custGeom>
                <a:avLst/>
                <a:gdLst>
                  <a:gd name="T0" fmla="*/ 0 w 101"/>
                  <a:gd name="T1" fmla="*/ 0 h 158"/>
                  <a:gd name="T2" fmla="*/ 101 w 101"/>
                  <a:gd name="T3" fmla="*/ 158 h 158"/>
                  <a:gd name="T4" fmla="*/ 0 w 101"/>
                  <a:gd name="T5" fmla="*/ 0 h 158"/>
                </a:gdLst>
                <a:ahLst/>
                <a:cxnLst>
                  <a:cxn ang="0">
                    <a:pos x="T0" y="T1"/>
                  </a:cxn>
                  <a:cxn ang="0">
                    <a:pos x="T2" y="T3"/>
                  </a:cxn>
                  <a:cxn ang="0">
                    <a:pos x="T4" y="T5"/>
                  </a:cxn>
                </a:cxnLst>
                <a:rect l="0" t="0" r="r" b="b"/>
                <a:pathLst>
                  <a:path w="101" h="158">
                    <a:moveTo>
                      <a:pt x="0" y="0"/>
                    </a:moveTo>
                    <a:lnTo>
                      <a:pt x="101" y="158"/>
                    </a:lnTo>
                    <a:lnTo>
                      <a:pt x="0" y="0"/>
                    </a:ln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Line 455">
                <a:extLst>
                  <a:ext uri="{FF2B5EF4-FFF2-40B4-BE49-F238E27FC236}">
                    <a16:creationId xmlns:a16="http://schemas.microsoft.com/office/drawing/2014/main" id="{8B7D8E48-A570-38D2-2A3B-FA6CA5F011A7}"/>
                  </a:ext>
                </a:extLst>
              </p:cNvPr>
              <p:cNvSpPr>
                <a:spLocks noChangeShapeType="1"/>
              </p:cNvSpPr>
              <p:nvPr/>
            </p:nvSpPr>
            <p:spPr bwMode="auto">
              <a:xfrm>
                <a:off x="10469563" y="2405063"/>
                <a:ext cx="160337" cy="250825"/>
              </a:xfrm>
              <a:prstGeom prst="line">
                <a:avLst/>
              </a:pr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3" name="Freeform 456">
              <a:extLst>
                <a:ext uri="{FF2B5EF4-FFF2-40B4-BE49-F238E27FC236}">
                  <a16:creationId xmlns:a16="http://schemas.microsoft.com/office/drawing/2014/main" id="{6293BBB8-314C-58ED-948D-5BED19CACA8E}"/>
                </a:ext>
              </a:extLst>
            </p:cNvPr>
            <p:cNvSpPr>
              <a:spLocks/>
            </p:cNvSpPr>
            <p:nvPr/>
          </p:nvSpPr>
          <p:spPr bwMode="auto">
            <a:xfrm>
              <a:off x="10428288" y="2359026"/>
              <a:ext cx="247650" cy="334963"/>
            </a:xfrm>
            <a:custGeom>
              <a:avLst/>
              <a:gdLst>
                <a:gd name="T0" fmla="*/ 53 w 65"/>
                <a:gd name="T1" fmla="*/ 88 h 88"/>
                <a:gd name="T2" fmla="*/ 45 w 65"/>
                <a:gd name="T3" fmla="*/ 83 h 88"/>
                <a:gd name="T4" fmla="*/ 3 w 65"/>
                <a:gd name="T5" fmla="*/ 17 h 88"/>
                <a:gd name="T6" fmla="*/ 6 w 65"/>
                <a:gd name="T7" fmla="*/ 3 h 88"/>
                <a:gd name="T8" fmla="*/ 20 w 65"/>
                <a:gd name="T9" fmla="*/ 6 h 88"/>
                <a:gd name="T10" fmla="*/ 62 w 65"/>
                <a:gd name="T11" fmla="*/ 73 h 88"/>
                <a:gd name="T12" fmla="*/ 58 w 65"/>
                <a:gd name="T13" fmla="*/ 87 h 88"/>
                <a:gd name="T14" fmla="*/ 53 w 65"/>
                <a:gd name="T15" fmla="*/ 88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88">
                  <a:moveTo>
                    <a:pt x="53" y="88"/>
                  </a:moveTo>
                  <a:cubicBezTo>
                    <a:pt x="50" y="88"/>
                    <a:pt x="47" y="86"/>
                    <a:pt x="45" y="83"/>
                  </a:cubicBezTo>
                  <a:cubicBezTo>
                    <a:pt x="3" y="17"/>
                    <a:pt x="3" y="17"/>
                    <a:pt x="3" y="17"/>
                  </a:cubicBezTo>
                  <a:cubicBezTo>
                    <a:pt x="0" y="12"/>
                    <a:pt x="1" y="6"/>
                    <a:pt x="6" y="3"/>
                  </a:cubicBezTo>
                  <a:cubicBezTo>
                    <a:pt x="11" y="0"/>
                    <a:pt x="17" y="2"/>
                    <a:pt x="20" y="6"/>
                  </a:cubicBezTo>
                  <a:cubicBezTo>
                    <a:pt x="62" y="73"/>
                    <a:pt x="62" y="73"/>
                    <a:pt x="62" y="73"/>
                  </a:cubicBezTo>
                  <a:cubicBezTo>
                    <a:pt x="65" y="78"/>
                    <a:pt x="63" y="84"/>
                    <a:pt x="58" y="87"/>
                  </a:cubicBezTo>
                  <a:cubicBezTo>
                    <a:pt x="57" y="88"/>
                    <a:pt x="55" y="88"/>
                    <a:pt x="53" y="88"/>
                  </a:cubicBezTo>
                  <a:close/>
                </a:path>
              </a:pathLst>
            </a:custGeom>
            <a:grpFill/>
            <a:ln w="317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35" name="Group 16">
            <a:extLst>
              <a:ext uri="{FF2B5EF4-FFF2-40B4-BE49-F238E27FC236}">
                <a16:creationId xmlns:a16="http://schemas.microsoft.com/office/drawing/2014/main" id="{1E84EB93-6CFE-5B13-6C23-0548FEAF852B}"/>
              </a:ext>
            </a:extLst>
          </p:cNvPr>
          <p:cNvGrpSpPr>
            <a:grpSpLocks noChangeAspect="1"/>
          </p:cNvGrpSpPr>
          <p:nvPr/>
        </p:nvGrpSpPr>
        <p:grpSpPr bwMode="auto">
          <a:xfrm>
            <a:off x="7149577" y="4637325"/>
            <a:ext cx="338405" cy="339649"/>
            <a:chOff x="3996" y="2645"/>
            <a:chExt cx="272" cy="273"/>
          </a:xfrm>
        </p:grpSpPr>
        <p:sp>
          <p:nvSpPr>
            <p:cNvPr id="336" name="AutoShape 15">
              <a:extLst>
                <a:ext uri="{FF2B5EF4-FFF2-40B4-BE49-F238E27FC236}">
                  <a16:creationId xmlns:a16="http://schemas.microsoft.com/office/drawing/2014/main" id="{EA8EF8A7-43F4-7378-12C8-6FBECDC2F427}"/>
                </a:ext>
              </a:extLst>
            </p:cNvPr>
            <p:cNvSpPr>
              <a:spLocks noChangeAspect="1" noChangeArrowheads="1" noTextEdit="1"/>
            </p:cNvSpPr>
            <p:nvPr/>
          </p:nvSpPr>
          <p:spPr bwMode="auto">
            <a:xfrm>
              <a:off x="3996" y="2645"/>
              <a:ext cx="272"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7" name="Freeform 17">
              <a:extLst>
                <a:ext uri="{FF2B5EF4-FFF2-40B4-BE49-F238E27FC236}">
                  <a16:creationId xmlns:a16="http://schemas.microsoft.com/office/drawing/2014/main" id="{6AF1DAD5-959E-A27F-88F2-F82400218DA7}"/>
                </a:ext>
              </a:extLst>
            </p:cNvPr>
            <p:cNvSpPr>
              <a:spLocks/>
            </p:cNvSpPr>
            <p:nvPr/>
          </p:nvSpPr>
          <p:spPr bwMode="auto">
            <a:xfrm>
              <a:off x="3999" y="2645"/>
              <a:ext cx="278" cy="278"/>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Lst>
              <a:ahLst/>
              <a:cxnLst>
                <a:cxn ang="0">
                  <a:pos x="T0" y="T1"/>
                </a:cxn>
                <a:cxn ang="0">
                  <a:pos x="T2" y="T3"/>
                </a:cxn>
                <a:cxn ang="0">
                  <a:pos x="T4" y="T5"/>
                </a:cxn>
                <a:cxn ang="0">
                  <a:pos x="T6" y="T7"/>
                </a:cxn>
                <a:cxn ang="0">
                  <a:pos x="T8" y="T9"/>
                </a:cxn>
                <a:cxn ang="0">
                  <a:pos x="T10" y="T11"/>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close/>
                </a:path>
              </a:pathLst>
            </a:custGeom>
            <a:solidFill>
              <a:srgbClr val="56A2B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8" name="Freeform 18">
              <a:extLst>
                <a:ext uri="{FF2B5EF4-FFF2-40B4-BE49-F238E27FC236}">
                  <a16:creationId xmlns:a16="http://schemas.microsoft.com/office/drawing/2014/main" id="{D9468658-576E-9AB6-C081-7D2EE88840F4}"/>
                </a:ext>
              </a:extLst>
            </p:cNvPr>
            <p:cNvSpPr>
              <a:spLocks/>
            </p:cNvSpPr>
            <p:nvPr/>
          </p:nvSpPr>
          <p:spPr bwMode="auto">
            <a:xfrm>
              <a:off x="3999" y="2645"/>
              <a:ext cx="278" cy="278"/>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 name="T12" fmla="*/ 304 w 304"/>
                <a:gd name="T13" fmla="*/ 151 h 303"/>
              </a:gdLst>
              <a:ahLst/>
              <a:cxnLst>
                <a:cxn ang="0">
                  <a:pos x="T0" y="T1"/>
                </a:cxn>
                <a:cxn ang="0">
                  <a:pos x="T2" y="T3"/>
                </a:cxn>
                <a:cxn ang="0">
                  <a:pos x="T4" y="T5"/>
                </a:cxn>
                <a:cxn ang="0">
                  <a:pos x="T6" y="T7"/>
                </a:cxn>
                <a:cxn ang="0">
                  <a:pos x="T8" y="T9"/>
                </a:cxn>
                <a:cxn ang="0">
                  <a:pos x="T10" y="T11"/>
                </a:cxn>
                <a:cxn ang="0">
                  <a:pos x="T12" y="T13"/>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lnTo>
                    <a:pt x="304" y="151"/>
                  </a:lnTo>
                  <a:close/>
                </a:path>
              </a:pathLst>
            </a:custGeom>
            <a:noFill/>
            <a:ln w="9525" cap="flat">
              <a:solidFill>
                <a:srgbClr val="22557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9" name="Freeform 19">
              <a:extLst>
                <a:ext uri="{FF2B5EF4-FFF2-40B4-BE49-F238E27FC236}">
                  <a16:creationId xmlns:a16="http://schemas.microsoft.com/office/drawing/2014/main" id="{15114545-E3A5-FE32-360C-1BA2DEF9C989}"/>
                </a:ext>
              </a:extLst>
            </p:cNvPr>
            <p:cNvSpPr>
              <a:spLocks/>
            </p:cNvSpPr>
            <p:nvPr/>
          </p:nvSpPr>
          <p:spPr bwMode="auto">
            <a:xfrm>
              <a:off x="4059" y="2674"/>
              <a:ext cx="184" cy="185"/>
            </a:xfrm>
            <a:custGeom>
              <a:avLst/>
              <a:gdLst>
                <a:gd name="T0" fmla="*/ 201 w 201"/>
                <a:gd name="T1" fmla="*/ 101 h 201"/>
                <a:gd name="T2" fmla="*/ 201 w 201"/>
                <a:gd name="T3" fmla="*/ 101 h 201"/>
                <a:gd name="T4" fmla="*/ 101 w 201"/>
                <a:gd name="T5" fmla="*/ 201 h 201"/>
                <a:gd name="T6" fmla="*/ 0 w 201"/>
                <a:gd name="T7" fmla="*/ 101 h 201"/>
                <a:gd name="T8" fmla="*/ 101 w 201"/>
                <a:gd name="T9" fmla="*/ 0 h 201"/>
                <a:gd name="T10" fmla="*/ 201 w 201"/>
                <a:gd name="T11" fmla="*/ 101 h 201"/>
              </a:gdLst>
              <a:ahLst/>
              <a:cxnLst>
                <a:cxn ang="0">
                  <a:pos x="T0" y="T1"/>
                </a:cxn>
                <a:cxn ang="0">
                  <a:pos x="T2" y="T3"/>
                </a:cxn>
                <a:cxn ang="0">
                  <a:pos x="T4" y="T5"/>
                </a:cxn>
                <a:cxn ang="0">
                  <a:pos x="T6" y="T7"/>
                </a:cxn>
                <a:cxn ang="0">
                  <a:pos x="T8" y="T9"/>
                </a:cxn>
                <a:cxn ang="0">
                  <a:pos x="T10" y="T11"/>
                </a:cxn>
              </a:cxnLst>
              <a:rect l="0" t="0" r="r" b="b"/>
              <a:pathLst>
                <a:path w="201" h="201">
                  <a:moveTo>
                    <a:pt x="201" y="101"/>
                  </a:moveTo>
                  <a:lnTo>
                    <a:pt x="201" y="101"/>
                  </a:lnTo>
                  <a:cubicBezTo>
                    <a:pt x="201" y="156"/>
                    <a:pt x="156" y="201"/>
                    <a:pt x="101" y="201"/>
                  </a:cubicBezTo>
                  <a:cubicBezTo>
                    <a:pt x="45" y="201"/>
                    <a:pt x="0" y="156"/>
                    <a:pt x="0" y="101"/>
                  </a:cubicBezTo>
                  <a:cubicBezTo>
                    <a:pt x="0" y="45"/>
                    <a:pt x="45" y="0"/>
                    <a:pt x="101" y="0"/>
                  </a:cubicBezTo>
                  <a:cubicBezTo>
                    <a:pt x="156" y="0"/>
                    <a:pt x="201" y="45"/>
                    <a:pt x="201" y="101"/>
                  </a:cubicBezTo>
                  <a:close/>
                </a:path>
              </a:pathLst>
            </a:custGeom>
            <a:solidFill>
              <a:srgbClr val="225574"/>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40" name="Group 16">
            <a:extLst>
              <a:ext uri="{FF2B5EF4-FFF2-40B4-BE49-F238E27FC236}">
                <a16:creationId xmlns:a16="http://schemas.microsoft.com/office/drawing/2014/main" id="{0760AB60-BA2F-CD57-6D88-B5B39468C6BB}"/>
              </a:ext>
            </a:extLst>
          </p:cNvPr>
          <p:cNvGrpSpPr>
            <a:grpSpLocks noChangeAspect="1"/>
          </p:cNvGrpSpPr>
          <p:nvPr/>
        </p:nvGrpSpPr>
        <p:grpSpPr bwMode="auto">
          <a:xfrm>
            <a:off x="6642381" y="5392323"/>
            <a:ext cx="338405" cy="339649"/>
            <a:chOff x="3996" y="2645"/>
            <a:chExt cx="272" cy="273"/>
          </a:xfrm>
        </p:grpSpPr>
        <p:sp>
          <p:nvSpPr>
            <p:cNvPr id="341" name="AutoShape 15">
              <a:extLst>
                <a:ext uri="{FF2B5EF4-FFF2-40B4-BE49-F238E27FC236}">
                  <a16:creationId xmlns:a16="http://schemas.microsoft.com/office/drawing/2014/main" id="{0E8CAFCE-D058-E405-AA91-9C36150256B2}"/>
                </a:ext>
              </a:extLst>
            </p:cNvPr>
            <p:cNvSpPr>
              <a:spLocks noChangeAspect="1" noChangeArrowheads="1" noTextEdit="1"/>
            </p:cNvSpPr>
            <p:nvPr/>
          </p:nvSpPr>
          <p:spPr bwMode="auto">
            <a:xfrm>
              <a:off x="3996" y="2645"/>
              <a:ext cx="272"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2" name="Freeform 17">
              <a:extLst>
                <a:ext uri="{FF2B5EF4-FFF2-40B4-BE49-F238E27FC236}">
                  <a16:creationId xmlns:a16="http://schemas.microsoft.com/office/drawing/2014/main" id="{05D793C2-B625-C930-E216-20BB6A9B3AE7}"/>
                </a:ext>
              </a:extLst>
            </p:cNvPr>
            <p:cNvSpPr>
              <a:spLocks/>
            </p:cNvSpPr>
            <p:nvPr/>
          </p:nvSpPr>
          <p:spPr bwMode="auto">
            <a:xfrm>
              <a:off x="3999" y="2645"/>
              <a:ext cx="278" cy="278"/>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Lst>
              <a:ahLst/>
              <a:cxnLst>
                <a:cxn ang="0">
                  <a:pos x="T0" y="T1"/>
                </a:cxn>
                <a:cxn ang="0">
                  <a:pos x="T2" y="T3"/>
                </a:cxn>
                <a:cxn ang="0">
                  <a:pos x="T4" y="T5"/>
                </a:cxn>
                <a:cxn ang="0">
                  <a:pos x="T6" y="T7"/>
                </a:cxn>
                <a:cxn ang="0">
                  <a:pos x="T8" y="T9"/>
                </a:cxn>
                <a:cxn ang="0">
                  <a:pos x="T10" y="T11"/>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close/>
                </a:path>
              </a:pathLst>
            </a:custGeom>
            <a:solidFill>
              <a:srgbClr val="56A2B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3" name="Freeform 18">
              <a:extLst>
                <a:ext uri="{FF2B5EF4-FFF2-40B4-BE49-F238E27FC236}">
                  <a16:creationId xmlns:a16="http://schemas.microsoft.com/office/drawing/2014/main" id="{98C1525A-4F4D-CB90-48BA-1D6FE3568A8B}"/>
                </a:ext>
              </a:extLst>
            </p:cNvPr>
            <p:cNvSpPr>
              <a:spLocks/>
            </p:cNvSpPr>
            <p:nvPr/>
          </p:nvSpPr>
          <p:spPr bwMode="auto">
            <a:xfrm>
              <a:off x="3999" y="2645"/>
              <a:ext cx="278" cy="278"/>
            </a:xfrm>
            <a:custGeom>
              <a:avLst/>
              <a:gdLst>
                <a:gd name="T0" fmla="*/ 304 w 304"/>
                <a:gd name="T1" fmla="*/ 151 h 303"/>
                <a:gd name="T2" fmla="*/ 304 w 304"/>
                <a:gd name="T3" fmla="*/ 151 h 303"/>
                <a:gd name="T4" fmla="*/ 152 w 304"/>
                <a:gd name="T5" fmla="*/ 303 h 303"/>
                <a:gd name="T6" fmla="*/ 0 w 304"/>
                <a:gd name="T7" fmla="*/ 151 h 303"/>
                <a:gd name="T8" fmla="*/ 152 w 304"/>
                <a:gd name="T9" fmla="*/ 0 h 303"/>
                <a:gd name="T10" fmla="*/ 304 w 304"/>
                <a:gd name="T11" fmla="*/ 151 h 303"/>
                <a:gd name="T12" fmla="*/ 304 w 304"/>
                <a:gd name="T13" fmla="*/ 151 h 303"/>
              </a:gdLst>
              <a:ahLst/>
              <a:cxnLst>
                <a:cxn ang="0">
                  <a:pos x="T0" y="T1"/>
                </a:cxn>
                <a:cxn ang="0">
                  <a:pos x="T2" y="T3"/>
                </a:cxn>
                <a:cxn ang="0">
                  <a:pos x="T4" y="T5"/>
                </a:cxn>
                <a:cxn ang="0">
                  <a:pos x="T6" y="T7"/>
                </a:cxn>
                <a:cxn ang="0">
                  <a:pos x="T8" y="T9"/>
                </a:cxn>
                <a:cxn ang="0">
                  <a:pos x="T10" y="T11"/>
                </a:cxn>
                <a:cxn ang="0">
                  <a:pos x="T12" y="T13"/>
                </a:cxn>
              </a:cxnLst>
              <a:rect l="0" t="0" r="r" b="b"/>
              <a:pathLst>
                <a:path w="304" h="303">
                  <a:moveTo>
                    <a:pt x="304" y="151"/>
                  </a:moveTo>
                  <a:lnTo>
                    <a:pt x="304" y="151"/>
                  </a:lnTo>
                  <a:cubicBezTo>
                    <a:pt x="304" y="235"/>
                    <a:pt x="236" y="303"/>
                    <a:pt x="152" y="303"/>
                  </a:cubicBezTo>
                  <a:cubicBezTo>
                    <a:pt x="68" y="303"/>
                    <a:pt x="0" y="235"/>
                    <a:pt x="0" y="151"/>
                  </a:cubicBezTo>
                  <a:cubicBezTo>
                    <a:pt x="0" y="67"/>
                    <a:pt x="68" y="0"/>
                    <a:pt x="152" y="0"/>
                  </a:cubicBezTo>
                  <a:cubicBezTo>
                    <a:pt x="236" y="0"/>
                    <a:pt x="304" y="67"/>
                    <a:pt x="304" y="151"/>
                  </a:cubicBezTo>
                  <a:lnTo>
                    <a:pt x="304" y="151"/>
                  </a:lnTo>
                  <a:close/>
                </a:path>
              </a:pathLst>
            </a:custGeom>
            <a:noFill/>
            <a:ln w="9525" cap="flat">
              <a:solidFill>
                <a:srgbClr val="22557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4" name="Freeform 19">
              <a:extLst>
                <a:ext uri="{FF2B5EF4-FFF2-40B4-BE49-F238E27FC236}">
                  <a16:creationId xmlns:a16="http://schemas.microsoft.com/office/drawing/2014/main" id="{ECF80CFB-03CF-6BD8-2326-ABABFBD72AEC}"/>
                </a:ext>
              </a:extLst>
            </p:cNvPr>
            <p:cNvSpPr>
              <a:spLocks/>
            </p:cNvSpPr>
            <p:nvPr/>
          </p:nvSpPr>
          <p:spPr bwMode="auto">
            <a:xfrm>
              <a:off x="4059" y="2674"/>
              <a:ext cx="184" cy="185"/>
            </a:xfrm>
            <a:custGeom>
              <a:avLst/>
              <a:gdLst>
                <a:gd name="T0" fmla="*/ 201 w 201"/>
                <a:gd name="T1" fmla="*/ 101 h 201"/>
                <a:gd name="T2" fmla="*/ 201 w 201"/>
                <a:gd name="T3" fmla="*/ 101 h 201"/>
                <a:gd name="T4" fmla="*/ 101 w 201"/>
                <a:gd name="T5" fmla="*/ 201 h 201"/>
                <a:gd name="T6" fmla="*/ 0 w 201"/>
                <a:gd name="T7" fmla="*/ 101 h 201"/>
                <a:gd name="T8" fmla="*/ 101 w 201"/>
                <a:gd name="T9" fmla="*/ 0 h 201"/>
                <a:gd name="T10" fmla="*/ 201 w 201"/>
                <a:gd name="T11" fmla="*/ 101 h 201"/>
              </a:gdLst>
              <a:ahLst/>
              <a:cxnLst>
                <a:cxn ang="0">
                  <a:pos x="T0" y="T1"/>
                </a:cxn>
                <a:cxn ang="0">
                  <a:pos x="T2" y="T3"/>
                </a:cxn>
                <a:cxn ang="0">
                  <a:pos x="T4" y="T5"/>
                </a:cxn>
                <a:cxn ang="0">
                  <a:pos x="T6" y="T7"/>
                </a:cxn>
                <a:cxn ang="0">
                  <a:pos x="T8" y="T9"/>
                </a:cxn>
                <a:cxn ang="0">
                  <a:pos x="T10" y="T11"/>
                </a:cxn>
              </a:cxnLst>
              <a:rect l="0" t="0" r="r" b="b"/>
              <a:pathLst>
                <a:path w="201" h="201">
                  <a:moveTo>
                    <a:pt x="201" y="101"/>
                  </a:moveTo>
                  <a:lnTo>
                    <a:pt x="201" y="101"/>
                  </a:lnTo>
                  <a:cubicBezTo>
                    <a:pt x="201" y="156"/>
                    <a:pt x="156" y="201"/>
                    <a:pt x="101" y="201"/>
                  </a:cubicBezTo>
                  <a:cubicBezTo>
                    <a:pt x="45" y="201"/>
                    <a:pt x="0" y="156"/>
                    <a:pt x="0" y="101"/>
                  </a:cubicBezTo>
                  <a:cubicBezTo>
                    <a:pt x="0" y="45"/>
                    <a:pt x="45" y="0"/>
                    <a:pt x="101" y="0"/>
                  </a:cubicBezTo>
                  <a:cubicBezTo>
                    <a:pt x="156" y="0"/>
                    <a:pt x="201" y="45"/>
                    <a:pt x="201" y="101"/>
                  </a:cubicBezTo>
                  <a:close/>
                </a:path>
              </a:pathLst>
            </a:custGeom>
            <a:solidFill>
              <a:srgbClr val="225574"/>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101295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p:txBody>
          <a:bodyPr/>
          <a:lstStyle/>
          <a:p>
            <a:r>
              <a:rPr lang="en-US" dirty="0"/>
              <a:t>Rationales for Investigating Cancer Vaccines, </a:t>
            </a:r>
            <a:br>
              <a:rPr lang="en-US" dirty="0"/>
            </a:br>
            <a:r>
              <a:rPr lang="en-US" dirty="0"/>
              <a:t>Adoptive T-Cell Transfer, and Bispecific Antibodies in EC</a:t>
            </a:r>
          </a:p>
        </p:txBody>
      </p:sp>
      <p:sp>
        <p:nvSpPr>
          <p:cNvPr id="3" name="Content Placeholder 2">
            <a:extLst>
              <a:ext uri="{FF2B5EF4-FFF2-40B4-BE49-F238E27FC236}">
                <a16:creationId xmlns:a16="http://schemas.microsoft.com/office/drawing/2014/main" id="{2809D829-7FF6-EA34-EB44-1A0111D6BDF0}"/>
              </a:ext>
            </a:extLst>
          </p:cNvPr>
          <p:cNvSpPr>
            <a:spLocks noGrp="1"/>
          </p:cNvSpPr>
          <p:nvPr>
            <p:ph idx="1"/>
          </p:nvPr>
        </p:nvSpPr>
        <p:spPr/>
        <p:txBody>
          <a:bodyPr/>
          <a:lstStyle/>
          <a:p>
            <a:r>
              <a:rPr lang="en-US" sz="2400" b="1" dirty="0">
                <a:latin typeface="+mn-lt"/>
              </a:rPr>
              <a:t>Cancer vaccines:</a:t>
            </a:r>
            <a:r>
              <a:rPr lang="en-US" sz="2400" dirty="0">
                <a:latin typeface="+mn-lt"/>
              </a:rPr>
              <a:t> designed to spur immune system into attacking tumor cells</a:t>
            </a:r>
            <a:r>
              <a:rPr lang="en-US" sz="2400" baseline="30000" dirty="0">
                <a:latin typeface="+mn-lt"/>
              </a:rPr>
              <a:t>1</a:t>
            </a:r>
            <a:endParaRPr lang="en-US" sz="2400" dirty="0">
              <a:latin typeface="+mn-lt"/>
            </a:endParaRPr>
          </a:p>
          <a:p>
            <a:pPr lvl="1"/>
            <a:r>
              <a:rPr lang="en-US" sz="2200" dirty="0">
                <a:latin typeface="+mn-lt"/>
              </a:rPr>
              <a:t>Adjuvant pembrolizumab + mRNA-4157, a personalized vaccine, prolonged distant metastasis–free survival in melanoma</a:t>
            </a:r>
            <a:r>
              <a:rPr lang="en-US" sz="2200" baseline="30000" dirty="0">
                <a:latin typeface="+mn-lt"/>
              </a:rPr>
              <a:t>2</a:t>
            </a:r>
          </a:p>
          <a:p>
            <a:pPr lvl="1"/>
            <a:r>
              <a:rPr lang="en-US" sz="2200" dirty="0">
                <a:latin typeface="+mn-lt"/>
              </a:rPr>
              <a:t>mRNA-4157 now under investigation in EC</a:t>
            </a:r>
            <a:r>
              <a:rPr lang="en-US" sz="2200" baseline="30000" dirty="0">
                <a:latin typeface="+mn-lt"/>
              </a:rPr>
              <a:t>3</a:t>
            </a:r>
            <a:endParaRPr lang="en-US" sz="2200" dirty="0">
              <a:latin typeface="+mn-lt"/>
            </a:endParaRPr>
          </a:p>
          <a:p>
            <a:r>
              <a:rPr lang="en-US" sz="2400" b="1" dirty="0">
                <a:latin typeface="+mn-lt"/>
              </a:rPr>
              <a:t>Adoptive T-cell transfer:</a:t>
            </a:r>
            <a:r>
              <a:rPr lang="en-US" sz="2400" dirty="0">
                <a:latin typeface="+mn-lt"/>
              </a:rPr>
              <a:t> data show improved response, OS when T-cells in </a:t>
            </a:r>
            <a:br>
              <a:rPr lang="en-US" sz="2400" dirty="0">
                <a:latin typeface="+mn-lt"/>
              </a:rPr>
            </a:br>
            <a:r>
              <a:rPr lang="en-US" sz="2400" dirty="0">
                <a:latin typeface="+mn-lt"/>
              </a:rPr>
              <a:t>tumor islets</a:t>
            </a:r>
            <a:r>
              <a:rPr lang="en-US" sz="2400" baseline="30000" dirty="0">
                <a:latin typeface="+mn-lt"/>
              </a:rPr>
              <a:t>4</a:t>
            </a:r>
          </a:p>
          <a:p>
            <a:pPr lvl="1"/>
            <a:r>
              <a:rPr lang="en-US" sz="2200" dirty="0">
                <a:latin typeface="+mn-lt"/>
              </a:rPr>
              <a:t>Ongoing studies evaluating TILs, CAR T-cells</a:t>
            </a:r>
          </a:p>
          <a:p>
            <a:pPr lvl="1"/>
            <a:r>
              <a:rPr lang="en-US" sz="2200" dirty="0">
                <a:latin typeface="+mn-lt"/>
              </a:rPr>
              <a:t>CAR T-cells SoC for some hematologic cancers</a:t>
            </a:r>
            <a:r>
              <a:rPr lang="en-US" sz="2200" baseline="30000" dirty="0">
                <a:latin typeface="+mn-lt"/>
              </a:rPr>
              <a:t>5</a:t>
            </a:r>
            <a:endParaRPr lang="en-US" sz="2200" dirty="0">
              <a:latin typeface="+mn-lt"/>
            </a:endParaRPr>
          </a:p>
          <a:p>
            <a:r>
              <a:rPr lang="en-US" sz="2400" b="1" dirty="0">
                <a:latin typeface="+mn-lt"/>
              </a:rPr>
              <a:t>Bispecific antibodies:</a:t>
            </a:r>
            <a:r>
              <a:rPr lang="en-US" sz="2400" dirty="0">
                <a:latin typeface="+mn-lt"/>
              </a:rPr>
              <a:t> target 2 antigens; can bridge tumor cells with T-cells or engage 2 targets on same cell</a:t>
            </a:r>
            <a:r>
              <a:rPr lang="en-US" sz="2400" baseline="30000" dirty="0">
                <a:latin typeface="+mn-lt"/>
              </a:rPr>
              <a:t>1,5</a:t>
            </a:r>
            <a:endParaRPr lang="en-US" sz="2400" dirty="0">
              <a:latin typeface="+mn-lt"/>
            </a:endParaRPr>
          </a:p>
          <a:p>
            <a:pPr lvl="1"/>
            <a:endParaRPr lang="en-US" sz="2000" dirty="0">
              <a:latin typeface="+mn-lt"/>
            </a:endParaRPr>
          </a:p>
        </p:txBody>
      </p:sp>
      <p:sp>
        <p:nvSpPr>
          <p:cNvPr id="4" name="Text Box 15">
            <a:extLst>
              <a:ext uri="{FF2B5EF4-FFF2-40B4-BE49-F238E27FC236}">
                <a16:creationId xmlns:a16="http://schemas.microsoft.com/office/drawing/2014/main" id="{36C21BD7-F441-B110-EC09-72DEEE185A58}"/>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Cao. Biomarker Res. 2021;9:49. 2. Khattak. ASCO 2023. Abstr LBA9503. 3. NCT03313778.</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Levinson. Am Soc Clin Oncol Educ Book. 2019;39:e126. 5. Khan. Eur J Haematol. 2023;[Epub]. </a:t>
            </a:r>
          </a:p>
        </p:txBody>
      </p:sp>
    </p:spTree>
    <p:extLst>
      <p:ext uri="{BB962C8B-B14F-4D97-AF65-F5344CB8AC3E}">
        <p14:creationId xmlns:p14="http://schemas.microsoft.com/office/powerpoint/2010/main" val="1343353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82B2-A6E9-A758-0EB3-30654A9624D8}"/>
              </a:ext>
            </a:extLst>
          </p:cNvPr>
          <p:cNvSpPr>
            <a:spLocks noGrp="1"/>
          </p:cNvSpPr>
          <p:nvPr>
            <p:ph type="title"/>
          </p:nvPr>
        </p:nvSpPr>
        <p:spPr/>
        <p:txBody>
          <a:bodyPr/>
          <a:lstStyle/>
          <a:p>
            <a:r>
              <a:rPr lang="en-US" dirty="0"/>
              <a:t>Cancer Vaccines, Adoptive Cell Transfer, and </a:t>
            </a:r>
            <a:br>
              <a:rPr lang="en-US" dirty="0"/>
            </a:br>
            <a:r>
              <a:rPr lang="en-US" dirty="0"/>
              <a:t>Bispecific Antibodies in EC: Select Ongoing Trials</a:t>
            </a:r>
          </a:p>
        </p:txBody>
      </p:sp>
      <p:graphicFrame>
        <p:nvGraphicFramePr>
          <p:cNvPr id="4" name="Table 3">
            <a:extLst>
              <a:ext uri="{FF2B5EF4-FFF2-40B4-BE49-F238E27FC236}">
                <a16:creationId xmlns:a16="http://schemas.microsoft.com/office/drawing/2014/main" id="{90852338-D155-6E15-0449-26594BEE1A39}"/>
              </a:ext>
            </a:extLst>
          </p:cNvPr>
          <p:cNvGraphicFramePr>
            <a:graphicFrameLocks noGrp="1"/>
          </p:cNvGraphicFramePr>
          <p:nvPr>
            <p:extLst>
              <p:ext uri="{D42A27DB-BD31-4B8C-83A1-F6EECF244321}">
                <p14:modId xmlns:p14="http://schemas.microsoft.com/office/powerpoint/2010/main" val="2229950240"/>
              </p:ext>
            </p:extLst>
          </p:nvPr>
        </p:nvGraphicFramePr>
        <p:xfrm>
          <a:off x="727076" y="1551172"/>
          <a:ext cx="10735056" cy="4600194"/>
        </p:xfrm>
        <a:graphic>
          <a:graphicData uri="http://schemas.openxmlformats.org/drawingml/2006/table">
            <a:tbl>
              <a:tblPr firstRow="1" bandRow="1">
                <a:tableStyleId>{5C22544A-7EE6-4342-B048-85BDC9FD1C3A}</a:tableStyleId>
              </a:tblPr>
              <a:tblGrid>
                <a:gridCol w="2026284">
                  <a:extLst>
                    <a:ext uri="{9D8B030D-6E8A-4147-A177-3AD203B41FA5}">
                      <a16:colId xmlns:a16="http://schemas.microsoft.com/office/drawing/2014/main" val="20000"/>
                    </a:ext>
                  </a:extLst>
                </a:gridCol>
                <a:gridCol w="1262773">
                  <a:extLst>
                    <a:ext uri="{9D8B030D-6E8A-4147-A177-3AD203B41FA5}">
                      <a16:colId xmlns:a16="http://schemas.microsoft.com/office/drawing/2014/main" val="20001"/>
                    </a:ext>
                  </a:extLst>
                </a:gridCol>
                <a:gridCol w="4251567">
                  <a:extLst>
                    <a:ext uri="{9D8B030D-6E8A-4147-A177-3AD203B41FA5}">
                      <a16:colId xmlns:a16="http://schemas.microsoft.com/office/drawing/2014/main" val="1216774763"/>
                    </a:ext>
                  </a:extLst>
                </a:gridCol>
                <a:gridCol w="736600">
                  <a:extLst>
                    <a:ext uri="{9D8B030D-6E8A-4147-A177-3AD203B41FA5}">
                      <a16:colId xmlns:a16="http://schemas.microsoft.com/office/drawing/2014/main" val="1603609942"/>
                    </a:ext>
                  </a:extLst>
                </a:gridCol>
                <a:gridCol w="1117600">
                  <a:extLst>
                    <a:ext uri="{9D8B030D-6E8A-4147-A177-3AD203B41FA5}">
                      <a16:colId xmlns:a16="http://schemas.microsoft.com/office/drawing/2014/main" val="255152719"/>
                    </a:ext>
                  </a:extLst>
                </a:gridCol>
                <a:gridCol w="1340232">
                  <a:extLst>
                    <a:ext uri="{9D8B030D-6E8A-4147-A177-3AD203B41FA5}">
                      <a16:colId xmlns:a16="http://schemas.microsoft.com/office/drawing/2014/main" val="2905282071"/>
                    </a:ext>
                  </a:extLst>
                </a:gridCol>
              </a:tblGrid>
              <a:tr h="336121">
                <a:tc>
                  <a:txBody>
                    <a:bodyPr/>
                    <a:lstStyle/>
                    <a:p>
                      <a:pPr marL="0" marR="0">
                        <a:lnSpc>
                          <a:spcPct val="115000"/>
                        </a:lnSpc>
                        <a:spcBef>
                          <a:spcPts val="0"/>
                        </a:spcBef>
                        <a:spcAft>
                          <a:spcPts val="0"/>
                        </a:spcAft>
                        <a:tabLst>
                          <a:tab pos="228600" algn="l"/>
                        </a:tabLst>
                      </a:pPr>
                      <a:r>
                        <a:rPr lang="en-US"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Study </a:t>
                      </a: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Setting</a:t>
                      </a: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Treatment</a:t>
                      </a: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Status*</a:t>
                      </a: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6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Endpoint</a:t>
                      </a: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36121">
                <a:tc>
                  <a:txBody>
                    <a:bodyPr/>
                    <a:lstStyle/>
                    <a:p>
                      <a:pPr marL="0" marR="0" algn="l" defTabSz="914400" rtl="0" eaLnBrk="1" latinLnBrk="0" hangingPunct="1">
                        <a:lnSpc>
                          <a:spcPct val="115000"/>
                        </a:lnSpc>
                        <a:spcBef>
                          <a:spcPts val="0"/>
                        </a:spcBef>
                        <a:spcAft>
                          <a:spcPts val="0"/>
                        </a:spcAft>
                        <a:tabLst>
                          <a:tab pos="228600" algn="l"/>
                        </a:tabLst>
                      </a:pPr>
                      <a:r>
                        <a:rPr lang="en-US" sz="1600" b="1"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Cancer Vaccine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95250" marR="0" algn="ctr">
                        <a:lnSpc>
                          <a:spcPct val="115000"/>
                        </a:lnSpc>
                        <a:spcBef>
                          <a:spcPts val="0"/>
                        </a:spcBef>
                        <a:spcAft>
                          <a:spcPts val="0"/>
                        </a:spcAf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605473531"/>
                  </a:ext>
                </a:extLst>
              </a:tr>
              <a:tr h="847751">
                <a:tc>
                  <a:txBody>
                    <a:bodyPr/>
                    <a:lstStyle/>
                    <a:p>
                      <a:pPr marL="0" marR="0" algn="l" defTabSz="914400" rtl="0" eaLnBrk="1" latinLnBrk="0" hangingPunct="1">
                        <a:lnSpc>
                          <a:spcPct val="115000"/>
                        </a:lnSpc>
                        <a:spcBef>
                          <a:spcPts val="0"/>
                        </a:spcBef>
                        <a:spcAft>
                          <a:spcPts val="0"/>
                        </a:spcAft>
                        <a:tabLst>
                          <a:tab pos="228600" algn="l"/>
                        </a:tabLst>
                      </a:pPr>
                      <a:r>
                        <a:rPr lang="en-US" sz="16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 KEYNOTE-603 (NCT03313778)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≥1L (dMMR, MSI-H, or TMB-H)</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mRNA-4157 vaccine ± pembrolizumab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108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Safety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88997079"/>
                  </a:ext>
                </a:extLst>
              </a:tr>
              <a:tr h="591936">
                <a:tc>
                  <a:txBody>
                    <a:bodyPr/>
                    <a:lstStyle/>
                    <a:p>
                      <a:pPr marL="0" marR="0" algn="l" defTabSz="914400" rtl="0" eaLnBrk="1" latinLnBrk="0" hangingPunct="1">
                        <a:lnSpc>
                          <a:spcPct val="115000"/>
                        </a:lnSpc>
                        <a:spcBef>
                          <a:spcPts val="0"/>
                        </a:spcBef>
                        <a:spcAft>
                          <a:spcPts val="0"/>
                        </a:spcAft>
                        <a:tabLst>
                          <a:tab pos="228600" algn="l"/>
                        </a:tabLst>
                      </a:pPr>
                      <a:r>
                        <a:rPr lang="en-US" sz="16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 PNeoVCA (NCT05269381)</a:t>
                      </a:r>
                      <a:endParaRPr lang="en-US" sz="1600" kern="1200" dirty="0">
                        <a:solidFill>
                          <a:schemeClr val="bg1"/>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Neoantigen peptide </a:t>
                      </a:r>
                      <a:r>
                        <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vaccine +</a:t>
                      </a:r>
                      <a:br>
                        <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pembrolizumab </a:t>
                      </a: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cyclophosphamide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36</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Safety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28964632"/>
                  </a:ext>
                </a:extLst>
              </a:tr>
              <a:tr h="336121">
                <a:tc gridSpan="6">
                  <a:txBody>
                    <a:bodyPr/>
                    <a:lstStyle/>
                    <a:p>
                      <a:pPr marL="0" marR="0" algn="l" defTabSz="914400" rtl="0" eaLnBrk="1" latinLnBrk="0" hangingPunct="1">
                        <a:lnSpc>
                          <a:spcPct val="115000"/>
                        </a:lnSpc>
                        <a:spcBef>
                          <a:spcPts val="0"/>
                        </a:spcBef>
                        <a:spcAft>
                          <a:spcPts val="0"/>
                        </a:spcAft>
                        <a:tabLst>
                          <a:tab pos="228600" algn="l"/>
                        </a:tabLst>
                      </a:pPr>
                      <a:r>
                        <a:rPr lang="en-US" sz="1600" b="1"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Adoptive Cell Transfer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hMerge="1">
                  <a:txBody>
                    <a:bodyPr/>
                    <a:lstStyle/>
                    <a:p>
                      <a:pPr marL="95250" marR="0" algn="ctr">
                        <a:lnSpc>
                          <a:spcPct val="115000"/>
                        </a:lnSpc>
                        <a:spcBef>
                          <a:spcPts val="0"/>
                        </a:spcBef>
                        <a:spcAft>
                          <a:spcPts val="0"/>
                        </a:spcAf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696313699"/>
                  </a:ext>
                </a:extLst>
              </a:tr>
              <a:tr h="336121">
                <a:tc>
                  <a:txBody>
                    <a:bodyPr/>
                    <a:lstStyle/>
                    <a:p>
                      <a:pPr marL="0" marR="0" algn="l" defTabSz="914400" rtl="0" eaLnBrk="1" latinLnBrk="0" hangingPunct="1">
                        <a:lnSpc>
                          <a:spcPct val="115000"/>
                        </a:lnSpc>
                        <a:spcBef>
                          <a:spcPts val="0"/>
                        </a:spcBef>
                        <a:spcAft>
                          <a:spcPts val="0"/>
                        </a:spcAft>
                        <a:tabLst>
                          <a:tab pos="228600" algn="l"/>
                        </a:tabLst>
                      </a:pPr>
                      <a:r>
                        <a:rPr lang="en-US" sz="1600" kern="1200" dirty="0">
                          <a:solidFill>
                            <a:schemeClr val="bg1"/>
                          </a:solidFill>
                          <a:effectLst/>
                          <a:latin typeface="Calibri" panose="020F0502020204030204" pitchFamily="34" charset="0"/>
                          <a:ea typeface="+mn-ea"/>
                          <a:cs typeface="Calibri" panose="020F0502020204030204" pitchFamily="34" charset="0"/>
                        </a:rPr>
                        <a:t>Ph II (NCT01174121)</a:t>
                      </a:r>
                      <a:endParaRPr lang="en-US" sz="16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TIL + pembrolizumab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332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44358860"/>
                  </a:ext>
                </a:extLst>
              </a:tr>
              <a:tr h="336121">
                <a:tc>
                  <a:txBody>
                    <a:bodyPr/>
                    <a:lstStyle/>
                    <a:p>
                      <a:pPr marL="0" marR="0" algn="l" defTabSz="914400" rtl="0" eaLnBrk="1" latinLnBrk="0" hangingPunct="1">
                        <a:lnSpc>
                          <a:spcPct val="115000"/>
                        </a:lnSpc>
                        <a:spcBef>
                          <a:spcPts val="0"/>
                        </a:spcBef>
                        <a:spcAft>
                          <a:spcPts val="0"/>
                        </a:spcAft>
                        <a:tabLst>
                          <a:tab pos="228600" algn="l"/>
                        </a:tabLst>
                      </a:pPr>
                      <a:r>
                        <a:rPr lang="en-US" sz="16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 (NCT04660929)</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 (HER2+)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HER2-directed CAR macrophages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48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Safety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29505052"/>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600" b="1" kern="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Bispecific Antibody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95250" marR="0" algn="ctr">
                        <a:lnSpc>
                          <a:spcPct val="115000"/>
                        </a:lnSpc>
                        <a:spcBef>
                          <a:spcPts val="0"/>
                        </a:spcBef>
                        <a:spcAft>
                          <a:spcPts val="0"/>
                        </a:spcAf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tc>
                  <a:txBody>
                    <a:bodyPr/>
                    <a:lstStyle/>
                    <a:p>
                      <a:pPr marL="0" marR="0" algn="ctr">
                        <a:lnSpc>
                          <a:spcPct val="115000"/>
                        </a:lnSpc>
                        <a:spcBef>
                          <a:spcPts val="0"/>
                        </a:spcBef>
                        <a:spcAft>
                          <a:spcPts val="0"/>
                        </a:spcAft>
                        <a:tabLst>
                          <a:tab pos="228600" algn="l"/>
                        </a:tabLst>
                      </a:pPr>
                      <a:endParaRPr lang="en-US" sz="16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9077"/>
                    </a:solidFill>
                  </a:tcPr>
                </a:tc>
                <a:extLst>
                  <a:ext uri="{0D108BD9-81ED-4DB2-BD59-A6C34878D82A}">
                    <a16:rowId xmlns:a16="http://schemas.microsoft.com/office/drawing/2014/main" val="236666502"/>
                  </a:ext>
                </a:extLst>
              </a:tr>
              <a:tr h="336121">
                <a:tc>
                  <a:txBody>
                    <a:bodyPr/>
                    <a:lstStyle/>
                    <a:p>
                      <a:pPr marL="0" marR="0" algn="l" defTabSz="914400" rtl="0" eaLnBrk="1" latinLnBrk="0" hangingPunct="1">
                        <a:lnSpc>
                          <a:spcPct val="115000"/>
                        </a:lnSpc>
                        <a:spcBef>
                          <a:spcPts val="0"/>
                        </a:spcBef>
                        <a:spcAft>
                          <a:spcPts val="0"/>
                        </a:spcAft>
                        <a:tabLst>
                          <a:tab pos="228600" algn="l"/>
                        </a:tabLst>
                      </a:pPr>
                      <a:r>
                        <a:rPr lang="en-US" sz="16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Ph II (NCT05032040)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≥2L (MSS)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Vudalimab (PD-1 x CTLA-4 bispecific antibody)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150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60242876"/>
                  </a:ext>
                </a:extLst>
              </a:tr>
            </a:tbl>
          </a:graphicData>
        </a:graphic>
      </p:graphicFrame>
      <p:sp>
        <p:nvSpPr>
          <p:cNvPr id="3" name="Text Box 30">
            <a:extLst>
              <a:ext uri="{FF2B5EF4-FFF2-40B4-BE49-F238E27FC236}">
                <a16:creationId xmlns:a16="http://schemas.microsoft.com/office/drawing/2014/main" id="{77B2238A-A8F5-73F9-248C-89A66C41FD7E}"/>
              </a:ext>
            </a:extLst>
          </p:cNvPr>
          <p:cNvSpPr txBox="1">
            <a:spLocks noChangeArrowheads="1"/>
          </p:cNvSpPr>
          <p:nvPr/>
        </p:nvSpPr>
        <p:spPr bwMode="auto">
          <a:xfrm>
            <a:off x="727077" y="6156848"/>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*As of October 2023.</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54710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Endometrial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dirty="0">
                <a:solidFill>
                  <a:srgbClr val="E1471D"/>
                </a:solidFill>
              </a:rPr>
              <a:t>CME/ABIM MOC</a:t>
            </a:r>
            <a:r>
              <a:rPr lang="en-US" sz="2200" dirty="0">
                <a:solidFill>
                  <a:srgbClr val="E1471D"/>
                </a:solidFill>
                <a:cs typeface="Calibri" panose="020F0502020204030204" pitchFamily="34" charset="0"/>
              </a:rPr>
              <a:t>‒</a:t>
            </a:r>
            <a:r>
              <a:rPr lang="en-US" sz="2200" dirty="0">
                <a:solidFill>
                  <a:srgbClr val="E1471D"/>
                </a:solidFill>
              </a:rPr>
              <a:t>certified “micro” text modules </a:t>
            </a:r>
            <a:r>
              <a:rPr lang="en-US" sz="2200" b="0" dirty="0"/>
              <a:t>and </a:t>
            </a:r>
            <a:r>
              <a:rPr lang="en-US" sz="2200" dirty="0">
                <a:solidFill>
                  <a:srgbClr val="E1471D"/>
                </a:solidFill>
              </a:rPr>
              <a:t>downloadable slidesets </a:t>
            </a:r>
            <a:r>
              <a:rPr lang="en-US" sz="2200" b="0" dirty="0"/>
              <a:t>on key clinical considerations in advanced endometrial cancer, from molecular testing to irAE care</a:t>
            </a:r>
          </a:p>
          <a:p>
            <a:pPr>
              <a:buClr>
                <a:schemeClr val="accent6"/>
              </a:buClr>
              <a:defRPr/>
            </a:pPr>
            <a:r>
              <a:rPr lang="en-US" sz="2200" dirty="0">
                <a:solidFill>
                  <a:srgbClr val="E1471D"/>
                </a:solidFill>
              </a:rPr>
              <a:t>“Call to Action” ClinicalThought commentary </a:t>
            </a:r>
            <a:r>
              <a:rPr lang="en-US" sz="2200" b="0" dirty="0"/>
              <a:t>with expert perspectives and survey data on key gaps in endometrial cancer care </a:t>
            </a:r>
          </a:p>
          <a:p>
            <a:pPr>
              <a:buClr>
                <a:schemeClr val="accent6"/>
              </a:buClr>
              <a:defRPr/>
            </a:pPr>
            <a:r>
              <a:rPr lang="en-US" sz="2200" dirty="0">
                <a:solidFill>
                  <a:srgbClr val="E1471D"/>
                </a:solidFill>
              </a:rPr>
              <a:t>Podcast </a:t>
            </a:r>
            <a:r>
              <a:rPr lang="en-US" sz="2200" b="0" dirty="0"/>
              <a:t>featuring a patient advocate and HCP discussing how to work together for equitable care</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advanced endometrial cancer</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clinicaloptions.com/EndometrialThinkTank</a:t>
            </a:r>
            <a:endParaRPr lang="en-US" sz="2400" b="1" dirty="0">
              <a:solidFill>
                <a:srgbClr val="00823B"/>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FBDA4824566E44E9163F9EB7CBFB0AB" ma:contentTypeVersion="1" ma:contentTypeDescription="Create a new document." ma:contentTypeScope="" ma:versionID="ed36bbaa7fc379290a1a9fbfcc8508d8">
  <xsd:schema xmlns:xsd="http://www.w3.org/2001/XMLSchema" xmlns:xs="http://www.w3.org/2001/XMLSchema" xmlns:p="http://schemas.microsoft.com/office/2006/metadata/properties" xmlns:ns2="d54cbe69-32bd-412a-b004-9152f949605e" xmlns:ns3="968813b9-17ed-44a4-8999-073d65975227" targetNamespace="http://schemas.microsoft.com/office/2006/metadata/properties" ma:root="true" ma:fieldsID="bc88c3268295c7e4a59efc89c46b3cef" ns2:_="" ns3:_="">
    <xsd:import namespace="d54cbe69-32bd-412a-b004-9152f949605e"/>
    <xsd:import namespace="968813b9-17ed-44a4-8999-073d6597522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68813b9-17ed-44a4-8999-073d6597522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56M7VY3CDVN5-1335006709-2</_dlc_DocId>
    <_dlc_DocIdUrl xmlns="d54cbe69-32bd-412a-b004-9152f949605e">
      <Url>https://intranet.clinicaloptions.com/mews/oncology/ONC_2023_Endometrial_Think_Tank_TM_(PRP6391)/CME_ABIM_MOC_Micro_Text_Module_with_Slides__5/_layouts/15/DocIdRedir.aspx?ID=56M7VY3CDVN5-1335006709-2</Url>
      <Description>56M7VY3CDVN5-1335006709-2</Description>
    </_dlc_DocIdUrl>
    <Document_x0020_Category xmlns="968813b9-17ed-44a4-8999-073d65975227">Slides - Online (non-CME)</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D3A8D75E-7D78-438F-89E0-D53A33E7D377}">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84587F-C260-4868-9DCA-99D6DE8598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68813b9-17ed-44a4-8999-073d659752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schemas.microsoft.com/office/infopath/2007/PartnerControls"/>
    <ds:schemaRef ds:uri="http://purl.org/dc/dcmitype/"/>
    <ds:schemaRef ds:uri="http://schemas.microsoft.com/office/2006/documentManagement/types"/>
    <ds:schemaRef ds:uri="http://purl.org/dc/elements/1.1/"/>
    <ds:schemaRef ds:uri="968813b9-17ed-44a4-8999-073d65975227"/>
    <ds:schemaRef ds:uri="http://schemas.openxmlformats.org/package/2006/metadata/core-properties"/>
    <ds:schemaRef ds:uri="http://www.w3.org/XML/1998/namespace"/>
    <ds:schemaRef ds:uri="d54cbe69-32bd-412a-b004-9152f949605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10030</TotalTime>
  <Words>3236</Words>
  <Application>Microsoft Office PowerPoint</Application>
  <PresentationFormat>Widescreen</PresentationFormat>
  <Paragraphs>493</Paragraphs>
  <Slides>22</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Roboto</vt:lpstr>
      <vt:lpstr>Times</vt:lpstr>
      <vt:lpstr>Times New Roman</vt:lpstr>
      <vt:lpstr>Wingdings</vt:lpstr>
      <vt:lpstr>2022_CCO_Template</vt:lpstr>
      <vt:lpstr>Rationales for Using Immunotherapy-Based Regimens in Advanced Endometrial Cancer</vt:lpstr>
      <vt:lpstr>About These Slides</vt:lpstr>
      <vt:lpstr>Faculty Disclosures</vt:lpstr>
      <vt:lpstr>Endometrial Cancer Overview</vt:lpstr>
      <vt:lpstr>TCGA Molecular Classification and Outcomes </vt:lpstr>
      <vt:lpstr>Immune Checkpoint Inhibition: Mechanism of Action</vt:lpstr>
      <vt:lpstr>Rationale for Using Immune Checkpoint Inhibitors in Endometrial Cancer</vt:lpstr>
      <vt:lpstr>High Prevalence of Somatic Mutations in  Endometrial Cancer</vt:lpstr>
      <vt:lpstr>ICIs in Current Management of Advanced Endometrial Cancer</vt:lpstr>
      <vt:lpstr>Novel Immunotherapy Approaches Under Investigation in Endometrial Cancer</vt:lpstr>
      <vt:lpstr>Rationale for Combining ICIs and PARP Inhibition</vt:lpstr>
      <vt:lpstr>Rationale for Combining ICIs and Anti-VEGF Agents</vt:lpstr>
      <vt:lpstr>ICIs + PARP and/or VEGF Inhibitors: Select Ongoing Trials</vt:lpstr>
      <vt:lpstr>Rationale for Combining ICIs With Other Targeted Therapies</vt:lpstr>
      <vt:lpstr>ICIs + FGFR or IDO1 Inhibitors: Select Ongoing Trials</vt:lpstr>
      <vt:lpstr>MoA for Investigating Antibody–Drug Conjugates and Immune-Stimulating Antibody Conjugates in EC</vt:lpstr>
      <vt:lpstr>Potential Targets of ADCs/ISACs in EC</vt:lpstr>
      <vt:lpstr>ADCs and ISACs: Select Ongoing Trials</vt:lpstr>
      <vt:lpstr>MoAs for Adoptive T-Cell Transfer,  Bispecific Antibodies, and Cancer Vaccines</vt:lpstr>
      <vt:lpstr>Rationales for Investigating Cancer Vaccines,  Adoptive T-Cell Transfer, and Bispecific Antibodies in EC</vt:lpstr>
      <vt:lpstr>Cancer Vaccines, Adoptive Cell Transfer, and  Bispecific Antibodies in EC: Select Ongoing Trials</vt:lpstr>
      <vt:lpstr>Go Online for More CCO  Coverage of Endometrial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rgill@cealliance.com</cp:lastModifiedBy>
  <cp:revision>610</cp:revision>
  <cp:lastPrinted>2016-09-26T20:21:49Z</cp:lastPrinted>
  <dcterms:created xsi:type="dcterms:W3CDTF">2005-05-27T15:08:01Z</dcterms:created>
  <dcterms:modified xsi:type="dcterms:W3CDTF">2023-10-12T05:00:14Z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4b3bae67-51bf-4fa1-be83-2e3ffc8903b6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0x0101007FBDA4824566E44E9163F9EB7CBFB0AB</vt:lpwstr>
  </property>
  <property fmtid="{D5CDD505-2E9C-101B-9397-08002B2CF9AE}" pid="9" name="MediaServiceImageTags">
    <vt:lpwstr/>
  </property>
  <property fmtid="{D5CDD505-2E9C-101B-9397-08002B2CF9AE}" pid="10" name="MSIP_Label_792c8cef-6f2b-4af1-b4ac-d815ff795cd6_Enabled">
    <vt:lpwstr>true</vt:lpwstr>
  </property>
  <property fmtid="{D5CDD505-2E9C-101B-9397-08002B2CF9AE}" pid="11" name="MSIP_Label_792c8cef-6f2b-4af1-b4ac-d815ff795cd6_SetDate">
    <vt:lpwstr>2023-09-21T13:15:30Z</vt:lpwstr>
  </property>
  <property fmtid="{D5CDD505-2E9C-101B-9397-08002B2CF9AE}" pid="12" name="MSIP_Label_792c8cef-6f2b-4af1-b4ac-d815ff795cd6_Method">
    <vt:lpwstr>Standard</vt:lpwstr>
  </property>
  <property fmtid="{D5CDD505-2E9C-101B-9397-08002B2CF9AE}" pid="13" name="MSIP_Label_792c8cef-6f2b-4af1-b4ac-d815ff795cd6_Name">
    <vt:lpwstr>VUMC General</vt:lpwstr>
  </property>
  <property fmtid="{D5CDD505-2E9C-101B-9397-08002B2CF9AE}" pid="14" name="MSIP_Label_792c8cef-6f2b-4af1-b4ac-d815ff795cd6_SiteId">
    <vt:lpwstr>ef575030-1424-4ed8-b83c-12c533d879ab</vt:lpwstr>
  </property>
  <property fmtid="{D5CDD505-2E9C-101B-9397-08002B2CF9AE}" pid="15" name="MSIP_Label_792c8cef-6f2b-4af1-b4ac-d815ff795cd6_ActionId">
    <vt:lpwstr>cad4ef35-cef4-46b9-9266-ad05976ccf9a</vt:lpwstr>
  </property>
  <property fmtid="{D5CDD505-2E9C-101B-9397-08002B2CF9AE}" pid="16" name="MSIP_Label_792c8cef-6f2b-4af1-b4ac-d815ff795cd6_ContentBits">
    <vt:lpwstr>0</vt:lpwstr>
  </property>
</Properties>
</file>