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Lst>
  <p:notesMasterIdLst>
    <p:notesMasterId r:id="rId21"/>
  </p:notesMasterIdLst>
  <p:handoutMasterIdLst>
    <p:handoutMasterId r:id="rId22"/>
  </p:handoutMasterIdLst>
  <p:sldIdLst>
    <p:sldId id="321" r:id="rId10"/>
    <p:sldId id="551" r:id="rId11"/>
    <p:sldId id="541" r:id="rId12"/>
    <p:sldId id="533" r:id="rId13"/>
    <p:sldId id="545" r:id="rId14"/>
    <p:sldId id="2141411976" r:id="rId15"/>
    <p:sldId id="2141411977" r:id="rId16"/>
    <p:sldId id="560" r:id="rId17"/>
    <p:sldId id="561" r:id="rId18"/>
    <p:sldId id="558" r:id="rId19"/>
    <p:sldId id="543"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6"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Kara Nyberg" initials="KN" lastIdx="4" clrIdx="12">
    <p:extLst>
      <p:ext uri="{19B8F6BF-5375-455C-9EA6-DF929625EA0E}">
        <p15:presenceInfo xmlns:p15="http://schemas.microsoft.com/office/powerpoint/2012/main" userId="Kara Nyberg" providerId="None"/>
      </p:ext>
    </p:extLst>
  </p:cmAuthor>
  <p:cmAuthor id="14" name="Rachael Andrie" initials="RA" lastIdx="40" clrIdx="13">
    <p:extLst>
      <p:ext uri="{19B8F6BF-5375-455C-9EA6-DF929625EA0E}">
        <p15:presenceInfo xmlns:p15="http://schemas.microsoft.com/office/powerpoint/2012/main" userId="S::randrie@clinicaloptions.com::311027c1-cf79-416d-b346-5f38dcd95c11" providerId="AD"/>
      </p:ext>
    </p:extLst>
  </p:cmAuthor>
  <p:cmAuthor id="15" name="CLINICALOPTIONS\tquill" initials="C" lastIdx="10" clrIdx="14">
    <p:extLst>
      <p:ext uri="{19B8F6BF-5375-455C-9EA6-DF929625EA0E}">
        <p15:presenceInfo xmlns:p15="http://schemas.microsoft.com/office/powerpoint/2012/main" userId="CLINICALOPTIONS\tquill" providerId="None"/>
      </p:ext>
    </p:extLst>
  </p:cmAuthor>
  <p:cmAuthor id="16" name="aboecler@clinicaloptions.com" initials="a" lastIdx="4" clrIdx="15">
    <p:extLst>
      <p:ext uri="{19B8F6BF-5375-455C-9EA6-DF929625EA0E}">
        <p15:presenceInfo xmlns:p15="http://schemas.microsoft.com/office/powerpoint/2012/main" userId="aboecler@clinicaloptions.com" providerId="None"/>
      </p:ext>
    </p:extLst>
  </p:cmAuthor>
  <p:cmAuthor id="17" name="Jill Sakai" initials="JS" lastIdx="2" clrIdx="16">
    <p:extLst>
      <p:ext uri="{19B8F6BF-5375-455C-9EA6-DF929625EA0E}">
        <p15:presenceInfo xmlns:p15="http://schemas.microsoft.com/office/powerpoint/2012/main" userId="Jill Sakai" providerId="None"/>
      </p:ext>
    </p:extLst>
  </p:cmAuthor>
  <p:cmAuthor id="18" name="spantry@clinicaloptions.com" initials="s" lastIdx="4" clrIdx="17">
    <p:extLst>
      <p:ext uri="{19B8F6BF-5375-455C-9EA6-DF929625EA0E}">
        <p15:presenceInfo xmlns:p15="http://schemas.microsoft.com/office/powerpoint/2012/main" userId="spantry@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E1471D"/>
    <a:srgbClr val="015873"/>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98" autoAdjust="0"/>
    <p:restoredTop sz="81256" autoAdjust="0"/>
  </p:normalViewPr>
  <p:slideViewPr>
    <p:cSldViewPr snapToGrid="0" showGuides="1">
      <p:cViewPr varScale="1">
        <p:scale>
          <a:sx n="106" d="100"/>
          <a:sy n="106" d="100"/>
        </p:scale>
        <p:origin x="120" y="9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1844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91495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DFS, disease-free survival; ITT, intention-to-treat; NSCLC, non-small-cell lung cancer; OS, overall survival; TC, tumor cells.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58180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American Joint Committee on Cancer; BSC, best supportive care; DFS, disease-free survival; ECOG PS, Eastern Cooperative Oncology Group performance status; IC, immune cell; IHC, immunohistochemistry; ITT, intention-to-treat; NSCLC, non-small-cell lung cancer; OS, overall survival; TC, tumor cell; UICC, Union for International Cancer Control.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990296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ECOG PS, Eastern Cooperative Oncology Group performance status; IHC, immunohistochemistry; LN, lymph node; ITT, intent to treat; TC, tumor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04823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BSC, best supportive care; DFS, disease-free survival; ITT, intent to treat; NE, not estimable;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8DAAB0A-2E17-4741-BD4F-9ACFF90F11B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8242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
            </a:r>
            <a:r>
              <a:rPr kumimoji="0" lang="en-US" sz="1200" b="0" i="1" u="none" strike="noStrike" kern="1200" cap="none" normalizeH="0" baseline="0" dirty="0">
                <a:ln>
                  <a:noFill/>
                </a:ln>
                <a:solidFill>
                  <a:schemeClr val="tx1"/>
                </a:solidFill>
                <a:effectLst/>
                <a:latin typeface="Calibri" panose="020F0502020204030204" pitchFamily="34" charset="0"/>
                <a:ea typeface="+mn-ea"/>
                <a:cs typeface="+mn-cs"/>
              </a:rPr>
              <a:t>atezolizumab; </a:t>
            </a:r>
            <a:r>
              <a:rPr lang="en-US" i="1" dirty="0"/>
              <a:t>BSC, best supportive care; CT, chemotherapy; DFS, disease-free survival; NE, not estimable;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960129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Atezo, </a:t>
            </a:r>
            <a:r>
              <a:rPr kumimoji="0" lang="en-US" sz="1200" b="0" i="1" u="none" strike="noStrike" kern="1200" cap="none" normalizeH="0" baseline="0" dirty="0">
                <a:ln>
                  <a:noFill/>
                </a:ln>
                <a:solidFill>
                  <a:schemeClr val="tx1"/>
                </a:solidFill>
                <a:effectLst/>
                <a:latin typeface="Calibri" panose="020F0502020204030204" pitchFamily="34" charset="0"/>
                <a:ea typeface="+mn-ea"/>
                <a:cs typeface="+mn-cs"/>
              </a:rPr>
              <a:t>atezolizumab; </a:t>
            </a:r>
            <a:r>
              <a:rPr lang="en-US" i="1" dirty="0"/>
              <a:t>BSC, best supportive care; CT, chemotherapy; DFS, disease-free survival; ITT, intention-to-treat; NE, not estimable; NSCLC, non-small-cell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51586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supportive care; DFS, disease-free survival; ITT, intention-to-treat; NSCLC, non-small-cell lung cancer; TC, tumor cells.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950504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9/28/2021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 Id="rId5" Type="http://schemas.openxmlformats.org/officeDocument/2006/relationships/image" Target="../media/image7.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IMpower010 Subgroup Analysis: Outcomes by Therapy Prior to Adjuvant Atezolizumab in </a:t>
            </a:r>
            <a:br>
              <a:rPr lang="en-US" altLang="en-US" sz="4000" dirty="0"/>
            </a:br>
            <a:r>
              <a:rPr lang="en-US" altLang="en-US" sz="4000" dirty="0"/>
              <a:t>Patients With Resected Stage IB-IIIA NSCLC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5275"/>
            <a:ext cx="718228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 Janssen Biotech, Inc., administered by Janssen Scientific Affairs, LLC, Regeneron Pharmaceuticals, Inc. and Sanofi Genzyme and Millennium Pharmaceuticals, Inc., a wholly owned subsidiary of Takeda Pharmaceutical Company Limited.</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810136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16193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IMpower010 Subgroup Analysis: 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pPr>
              <a:spcBef>
                <a:spcPts val="800"/>
              </a:spcBef>
            </a:pPr>
            <a:r>
              <a:rPr lang="en-US" sz="2200" dirty="0"/>
              <a:t>IMpower010: phase III trial evaluating efficacy and safety of adjuvant atezolizumab vs BSC after adjuvant chemotherapy in patients with completely resected stage IB-IIIA NSCLC</a:t>
            </a:r>
            <a:r>
              <a:rPr lang="en-US" sz="2200" baseline="30000" dirty="0"/>
              <a:t>1,2</a:t>
            </a:r>
            <a:r>
              <a:rPr lang="en-US" sz="2200" dirty="0"/>
              <a:t> </a:t>
            </a:r>
          </a:p>
          <a:p>
            <a:pPr lvl="1">
              <a:spcBef>
                <a:spcPts val="800"/>
              </a:spcBef>
            </a:pPr>
            <a:r>
              <a:rPr lang="en-US" sz="2000" dirty="0"/>
              <a:t>At interim analysis, the primary endpoint was met with a</a:t>
            </a:r>
            <a:r>
              <a:rPr lang="en-US" sz="2000" baseline="30000" dirty="0"/>
              <a:t> </a:t>
            </a:r>
            <a:r>
              <a:rPr lang="en-US" sz="2000" dirty="0"/>
              <a:t>significant DFS benefit with adjuvant atezolizumab vs BSC in 2 populations</a:t>
            </a:r>
            <a:r>
              <a:rPr lang="en-US" sz="2000" baseline="30000" dirty="0"/>
              <a:t>2</a:t>
            </a:r>
          </a:p>
          <a:p>
            <a:pPr lvl="2"/>
            <a:r>
              <a:rPr lang="en-US" sz="2000" dirty="0"/>
              <a:t>Patients with stage II-IIIA NSCLC and PD-L1 TC ≥1% (HR: 0.66; 95% CI: 0.50-0.88) </a:t>
            </a:r>
          </a:p>
          <a:p>
            <a:pPr lvl="2"/>
            <a:r>
              <a:rPr lang="en-US" sz="2000" dirty="0"/>
              <a:t>All randomized patients with stage II-IIIA NSCLC (HR: 0.79; 95% CI: 0.64-0.96) </a:t>
            </a:r>
          </a:p>
          <a:p>
            <a:pPr lvl="1">
              <a:spcBef>
                <a:spcPts val="800"/>
              </a:spcBef>
            </a:pPr>
            <a:r>
              <a:rPr lang="en-US" sz="2000" dirty="0"/>
              <a:t>Statistical significance boundary for DFS was not crossed in ITT population (all randomized patients with stage IB-IIIA NSCLC)</a:t>
            </a:r>
            <a:r>
              <a:rPr lang="en-US" sz="2000" baseline="30000" dirty="0"/>
              <a:t>2</a:t>
            </a:r>
          </a:p>
          <a:p>
            <a:pPr lvl="1">
              <a:spcBef>
                <a:spcPts val="800"/>
              </a:spcBef>
            </a:pPr>
            <a:r>
              <a:rPr lang="en-US" sz="2000" dirty="0"/>
              <a:t>OS data were immature at DFS interim analysis and not formally tested</a:t>
            </a:r>
            <a:r>
              <a:rPr lang="en-US" sz="2000" baseline="30000" dirty="0"/>
              <a:t>2</a:t>
            </a:r>
          </a:p>
          <a:p>
            <a:pPr>
              <a:spcBef>
                <a:spcPts val="800"/>
              </a:spcBef>
            </a:pPr>
            <a:r>
              <a:rPr lang="en-US" sz="2200" dirty="0"/>
              <a:t>Current exploratory analyses assessed potential impact of type and extent of prior therapies on DFS outcomes in IMpower010</a:t>
            </a:r>
            <a:r>
              <a:rPr lang="en-US" sz="2200" baseline="30000" dirty="0"/>
              <a:t>2</a:t>
            </a:r>
            <a:endParaRPr lang="en-US" sz="2200" dirty="0"/>
          </a:p>
          <a:p>
            <a:endParaRPr lang="en-US" sz="2200" dirty="0"/>
          </a:p>
          <a:p>
            <a:endParaRPr lang="en-US" sz="22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34016" y="6367649"/>
            <a:ext cx="10619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1. Wakelee. ASCO 2021. Abstr 8500. 2. Altorki. WCLC 2021. Abstr PL02.05.</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IMpower010: 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a:xfrm>
            <a:off x="615308" y="1513047"/>
            <a:ext cx="10877529" cy="319661"/>
          </a:xfrm>
        </p:spPr>
        <p:txBody>
          <a:bodyPr/>
          <a:lstStyle/>
          <a:p>
            <a:r>
              <a:rPr lang="en-US" sz="1800" dirty="0"/>
              <a:t>Randomized, open-label phase III trial (data cutoff for interim analysis: January 21, 2021)</a:t>
            </a:r>
            <a:endParaRPr lang="en-US" sz="1800"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Wakelee. ASCO 2021. Abstr 8500</a:t>
            </a:r>
            <a:r>
              <a:rPr lang="en-US" altLang="en-US" sz="1200" b="0" spc="-10" dirty="0">
                <a:solidFill>
                  <a:schemeClr val="bg2"/>
                </a:solidFill>
                <a:latin typeface="Calibri" panose="020F0502020204030204" pitchFamily="34" charset="0"/>
              </a:rPr>
              <a:t>. </a:t>
            </a:r>
            <a:r>
              <a:rPr lang="en-US" altLang="en-US" sz="1200" b="0" spc="-10" dirty="0">
                <a:solidFill>
                  <a:srgbClr val="455560"/>
                </a:solidFill>
                <a:latin typeface="Calibri" panose="020F0502020204030204" pitchFamily="34" charset="0"/>
              </a:rPr>
              <a:t>Altorki. WCLC 2021. Abstr PL02.05.</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45">
            <a:extLst>
              <a:ext uri="{FF2B5EF4-FFF2-40B4-BE49-F238E27FC236}">
                <a16:creationId xmlns:a16="http://schemas.microsoft.com/office/drawing/2014/main" id="{204D7378-F794-BC46-84BD-A63A67711F72}"/>
              </a:ext>
            </a:extLst>
          </p:cNvPr>
          <p:cNvSpPr txBox="1">
            <a:spLocks noChangeArrowheads="1"/>
          </p:cNvSpPr>
          <p:nvPr/>
        </p:nvSpPr>
        <p:spPr bwMode="auto">
          <a:xfrm>
            <a:off x="559966" y="2354618"/>
            <a:ext cx="2430689"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Patients with completely resected stage IB-IIIA NSCLC per UICC/AJCC v7 (includes stage IB tumors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≥4 cm); ECOG PS 0/1; tumor tissue for PD-L1 analysis required</a:t>
            </a:r>
            <a:endParaRPr lang="en-US" altLang="en-US" sz="16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 = 1280)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9" name="Rectangle 49">
            <a:extLst>
              <a:ext uri="{FF2B5EF4-FFF2-40B4-BE49-F238E27FC236}">
                <a16:creationId xmlns:a16="http://schemas.microsoft.com/office/drawing/2014/main" id="{37E8E8B3-5E6D-314F-8E36-A634CAC7958E}"/>
              </a:ext>
            </a:extLst>
          </p:cNvPr>
          <p:cNvSpPr>
            <a:spLocks noChangeArrowheads="1"/>
          </p:cNvSpPr>
          <p:nvPr/>
        </p:nvSpPr>
        <p:spPr bwMode="auto">
          <a:xfrm>
            <a:off x="6478682" y="2414730"/>
            <a:ext cx="3133816" cy="91674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Atezolizumab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1200 mg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for 16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(n = 507)</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endParaRPr>
          </a:p>
        </p:txBody>
      </p:sp>
      <p:sp>
        <p:nvSpPr>
          <p:cNvPr id="10" name="Rectangle 50">
            <a:extLst>
              <a:ext uri="{FF2B5EF4-FFF2-40B4-BE49-F238E27FC236}">
                <a16:creationId xmlns:a16="http://schemas.microsoft.com/office/drawing/2014/main" id="{484FF0F6-98AD-FB49-B072-8F148DE81B62}"/>
              </a:ext>
            </a:extLst>
          </p:cNvPr>
          <p:cNvSpPr>
            <a:spLocks noChangeArrowheads="1"/>
          </p:cNvSpPr>
          <p:nvPr/>
        </p:nvSpPr>
        <p:spPr bwMode="auto">
          <a:xfrm>
            <a:off x="6478683" y="3430393"/>
            <a:ext cx="3133816"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BSC</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(n = </a:t>
            </a:r>
            <a:r>
              <a:rPr lang="en-US" altLang="en-US" sz="1600" b="0" dirty="0">
                <a:solidFill>
                  <a:srgbClr val="FFFFFF"/>
                </a:solidFill>
                <a:latin typeface="Calibri" panose="020F0502020204030204" pitchFamily="34" charset="0"/>
                <a:cs typeface="+mn-cs"/>
              </a:rPr>
              <a:t>498</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 </a:t>
            </a:r>
          </a:p>
        </p:txBody>
      </p:sp>
      <p:sp>
        <p:nvSpPr>
          <p:cNvPr id="11" name="Text Box 232">
            <a:extLst>
              <a:ext uri="{FF2B5EF4-FFF2-40B4-BE49-F238E27FC236}">
                <a16:creationId xmlns:a16="http://schemas.microsoft.com/office/drawing/2014/main" id="{AC229A8C-647E-864C-8D70-7CF6CFB97E97}"/>
              </a:ext>
            </a:extLst>
          </p:cNvPr>
          <p:cNvSpPr txBox="1">
            <a:spLocks noChangeArrowheads="1"/>
          </p:cNvSpPr>
          <p:nvPr/>
        </p:nvSpPr>
        <p:spPr bwMode="auto">
          <a:xfrm>
            <a:off x="10064624" y="2740029"/>
            <a:ext cx="1462815"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Survival </a:t>
            </a:r>
            <a:b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b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follow-up</a:t>
            </a: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altLang="en-US" i="1" dirty="0">
              <a:solidFill>
                <a:srgbClr val="070605"/>
              </a:solidFill>
              <a:latin typeface="Calibri" panose="020F0502020204030204" pitchFamily="34" charset="0"/>
              <a:cs typeface="Calibri" panose="020F0502020204030204" pitchFamily="34" charset="0"/>
            </a:endParaRPr>
          </a:p>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cs typeface="Calibri" panose="020F0502020204030204" pitchFamily="34" charset="0"/>
              </a:rPr>
              <a:t>No crossover allowed</a:t>
            </a:r>
          </a:p>
        </p:txBody>
      </p:sp>
      <p:sp>
        <p:nvSpPr>
          <p:cNvPr id="12" name="Rectangle 11">
            <a:extLst>
              <a:ext uri="{FF2B5EF4-FFF2-40B4-BE49-F238E27FC236}">
                <a16:creationId xmlns:a16="http://schemas.microsoft.com/office/drawing/2014/main" id="{55C8FE7F-2F70-444A-BE50-1813E7A65F41}"/>
              </a:ext>
            </a:extLst>
          </p:cNvPr>
          <p:cNvSpPr/>
          <p:nvPr/>
        </p:nvSpPr>
        <p:spPr>
          <a:xfrm>
            <a:off x="3337526" y="1875045"/>
            <a:ext cx="6274972"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sex, stage (IB vs II vs IIIA), histology, PD-L1 tumor expression per SP142 assay (TC2/3 and any IC vs TC0/1 and IC2/3 vs TC0/1 and IC0/1)</a:t>
            </a:r>
          </a:p>
        </p:txBody>
      </p:sp>
      <p:cxnSp>
        <p:nvCxnSpPr>
          <p:cNvPr id="13" name="Straight Arrow Connector 12">
            <a:extLst>
              <a:ext uri="{FF2B5EF4-FFF2-40B4-BE49-F238E27FC236}">
                <a16:creationId xmlns:a16="http://schemas.microsoft.com/office/drawing/2014/main" id="{9D3BCA78-BD90-5543-98D9-D184F36BF19B}"/>
              </a:ext>
            </a:extLst>
          </p:cNvPr>
          <p:cNvCxnSpPr/>
          <p:nvPr/>
        </p:nvCxnSpPr>
        <p:spPr bwMode="auto">
          <a:xfrm>
            <a:off x="5924937" y="2454072"/>
            <a:ext cx="0" cy="548640"/>
          </a:xfrm>
          <a:prstGeom prst="straightConnector1">
            <a:avLst/>
          </a:prstGeom>
          <a:noFill/>
          <a:ln w="28575" cap="flat" cmpd="sng" algn="ctr">
            <a:solidFill>
              <a:schemeClr val="bg1"/>
            </a:solidFill>
            <a:prstDash val="sysDot"/>
            <a:round/>
            <a:headEnd type="none" w="med" len="med"/>
            <a:tailEnd type="triangle"/>
          </a:ln>
          <a:effectLst/>
        </p:spPr>
      </p:cxnSp>
      <p:cxnSp>
        <p:nvCxnSpPr>
          <p:cNvPr id="14" name="Straight Arrow Connector 13">
            <a:extLst>
              <a:ext uri="{FF2B5EF4-FFF2-40B4-BE49-F238E27FC236}">
                <a16:creationId xmlns:a16="http://schemas.microsoft.com/office/drawing/2014/main" id="{1B2055B0-2833-1245-870F-C976841D8F54}"/>
              </a:ext>
            </a:extLst>
          </p:cNvPr>
          <p:cNvCxnSpPr/>
          <p:nvPr/>
        </p:nvCxnSpPr>
        <p:spPr bwMode="auto">
          <a:xfrm>
            <a:off x="9711697" y="3383073"/>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5" name="Line 53">
            <a:extLst>
              <a:ext uri="{FF2B5EF4-FFF2-40B4-BE49-F238E27FC236}">
                <a16:creationId xmlns:a16="http://schemas.microsoft.com/office/drawing/2014/main" id="{53EA37C6-0C23-1247-8F31-F1C9D52C86B3}"/>
              </a:ext>
            </a:extLst>
          </p:cNvPr>
          <p:cNvSpPr>
            <a:spLocks noChangeShapeType="1"/>
          </p:cNvSpPr>
          <p:nvPr/>
        </p:nvSpPr>
        <p:spPr bwMode="auto">
          <a:xfrm>
            <a:off x="5733807" y="3399330"/>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6C8E5DDF-AFA7-8A4E-A44E-C7BB46B055B5}"/>
              </a:ext>
            </a:extLst>
          </p:cNvPr>
          <p:cNvSpPr>
            <a:spLocks noChangeShapeType="1"/>
          </p:cNvSpPr>
          <p:nvPr/>
        </p:nvSpPr>
        <p:spPr bwMode="auto">
          <a:xfrm flipV="1">
            <a:off x="5733807" y="3000618"/>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7" name="Rectangle 16">
            <a:extLst>
              <a:ext uri="{FF2B5EF4-FFF2-40B4-BE49-F238E27FC236}">
                <a16:creationId xmlns:a16="http://schemas.microsoft.com/office/drawing/2014/main" id="{98C3BB1A-8D5F-344D-98BD-5D2B0DF8B56C}"/>
              </a:ext>
            </a:extLst>
          </p:cNvPr>
          <p:cNvSpPr/>
          <p:nvPr/>
        </p:nvSpPr>
        <p:spPr bwMode="auto">
          <a:xfrm>
            <a:off x="3407358" y="2862018"/>
            <a:ext cx="2194560" cy="1041975"/>
          </a:xfrm>
          <a:prstGeom prst="rect">
            <a:avLst/>
          </a:prstGeom>
          <a:solidFill>
            <a:schemeClr val="bg2"/>
          </a:solidFill>
          <a:ln w="28575">
            <a:noFill/>
            <a:round/>
            <a:headEnd/>
            <a:tailEnd/>
          </a:ln>
        </p:spPr>
        <p:txBody>
          <a:bodyPr rtlCol="0" anchor="ctr"/>
          <a:lstStyle/>
          <a:p>
            <a:pPr algn="ctr"/>
            <a:r>
              <a:rPr lang="en-US" sz="1600" dirty="0">
                <a:latin typeface="Calibri" panose="020F0502020204030204" pitchFamily="34" charset="0"/>
              </a:rPr>
              <a:t>Adjuvant chemotherapy*</a:t>
            </a:r>
            <a:endParaRPr lang="en-US" sz="1600" baseline="30000" dirty="0">
              <a:latin typeface="Calibri" panose="020F0502020204030204" pitchFamily="34" charset="0"/>
            </a:endParaRPr>
          </a:p>
          <a:p>
            <a:pPr algn="ctr"/>
            <a:r>
              <a:rPr lang="en-US" sz="1600" b="0" dirty="0">
                <a:latin typeface="Calibri" panose="020F0502020204030204" pitchFamily="34" charset="0"/>
              </a:rPr>
              <a:t>for 1-4 cycles</a:t>
            </a:r>
          </a:p>
          <a:p>
            <a:pPr algn="ctr"/>
            <a:r>
              <a:rPr lang="en-US" sz="1600" b="0" dirty="0">
                <a:latin typeface="Calibri" panose="020F0502020204030204" pitchFamily="34" charset="0"/>
              </a:rPr>
              <a:t>(n = 1269)</a:t>
            </a:r>
          </a:p>
        </p:txBody>
      </p:sp>
      <p:cxnSp>
        <p:nvCxnSpPr>
          <p:cNvPr id="20" name="Straight Arrow Connector 19">
            <a:extLst>
              <a:ext uri="{FF2B5EF4-FFF2-40B4-BE49-F238E27FC236}">
                <a16:creationId xmlns:a16="http://schemas.microsoft.com/office/drawing/2014/main" id="{A7BCDAD8-1115-4941-B8B4-47E3BD7DCE28}"/>
              </a:ext>
            </a:extLst>
          </p:cNvPr>
          <p:cNvCxnSpPr/>
          <p:nvPr/>
        </p:nvCxnSpPr>
        <p:spPr bwMode="auto">
          <a:xfrm>
            <a:off x="2807527" y="3381627"/>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B1045360-E9F2-49F2-927B-D2C278D9443B}"/>
              </a:ext>
            </a:extLst>
          </p:cNvPr>
          <p:cNvSpPr txBox="1"/>
          <p:nvPr/>
        </p:nvSpPr>
        <p:spPr bwMode="auto">
          <a:xfrm>
            <a:off x="3248021" y="3963650"/>
            <a:ext cx="2993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*Cisplatin + pemetrexed, gemcitabine, docetaxel, or vinorelbine. </a:t>
            </a:r>
            <a:endParaRPr lang="en-US" sz="1400" dirty="0">
              <a:solidFill>
                <a:schemeClr val="bg1"/>
              </a:solidFill>
            </a:endParaRPr>
          </a:p>
        </p:txBody>
      </p:sp>
      <p:sp>
        <p:nvSpPr>
          <p:cNvPr id="22" name="Content Placeholder 2">
            <a:extLst>
              <a:ext uri="{FF2B5EF4-FFF2-40B4-BE49-F238E27FC236}">
                <a16:creationId xmlns:a16="http://schemas.microsoft.com/office/drawing/2014/main" id="{FAE053F0-424C-45E1-B9F6-C60E4FA43526}"/>
              </a:ext>
            </a:extLst>
          </p:cNvPr>
          <p:cNvSpPr txBox="1">
            <a:spLocks/>
          </p:cNvSpPr>
          <p:nvPr/>
        </p:nvSpPr>
        <p:spPr bwMode="auto">
          <a:xfrm>
            <a:off x="611939" y="4663643"/>
            <a:ext cx="11266132" cy="160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800"/>
              </a:spcBef>
            </a:pPr>
            <a:r>
              <a:rPr lang="en-US" sz="1800" b="0" kern="0" dirty="0"/>
              <a:t>Primary endpoint: hierarchical evaluation of inv-assessed DFS in 3 populations: stage II-IIIA with PD-L1 TC ≥1%</a:t>
            </a:r>
            <a:r>
              <a:rPr lang="en-US" sz="1800" b="0" kern="0" baseline="30000" dirty="0"/>
              <a:t>†</a:t>
            </a:r>
            <a:r>
              <a:rPr lang="en-US" sz="1800" b="0" kern="0" dirty="0"/>
              <a:t> → all randomized stage II-IIIA → ITT population (stage IB-IIIA)</a:t>
            </a:r>
          </a:p>
          <a:p>
            <a:pPr>
              <a:spcBef>
                <a:spcPts val="800"/>
              </a:spcBef>
            </a:pPr>
            <a:r>
              <a:rPr lang="en-US" sz="1800" b="0" kern="0" dirty="0"/>
              <a:t>Secondary endpoints: OS (ITT); DFS in stage II-IIIA with PD-L1 TC ≥50%</a:t>
            </a:r>
            <a:r>
              <a:rPr lang="en-US" sz="1800" b="0" kern="0" baseline="30000" dirty="0"/>
              <a:t>†</a:t>
            </a:r>
            <a:r>
              <a:rPr lang="en-US" sz="1800" b="0" kern="0" dirty="0"/>
              <a:t>; 3-yr, 5-yr DFS in all 3 populations; safety</a:t>
            </a:r>
          </a:p>
          <a:p>
            <a:pPr>
              <a:spcBef>
                <a:spcPts val="800"/>
              </a:spcBef>
            </a:pPr>
            <a:r>
              <a:rPr lang="en-US" sz="1800" b="0" kern="0" dirty="0"/>
              <a:t>Exploratory endpoints: DFS across disease stages, nodal involvement, surgery types, and chemotherapy regimens</a:t>
            </a:r>
            <a:endParaRPr lang="en-US" sz="1800" b="0" kern="0" baseline="30000" dirty="0"/>
          </a:p>
        </p:txBody>
      </p:sp>
      <p:sp>
        <p:nvSpPr>
          <p:cNvPr id="23" name="TextBox 22">
            <a:extLst>
              <a:ext uri="{FF2B5EF4-FFF2-40B4-BE49-F238E27FC236}">
                <a16:creationId xmlns:a16="http://schemas.microsoft.com/office/drawing/2014/main" id="{FB9FF3E2-F392-4C12-B4A3-53F9AEC2D550}"/>
              </a:ext>
            </a:extLst>
          </p:cNvPr>
          <p:cNvSpPr txBox="1"/>
          <p:nvPr/>
        </p:nvSpPr>
        <p:spPr bwMode="auto">
          <a:xfrm>
            <a:off x="6309634" y="6378282"/>
            <a:ext cx="2114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kern="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PD-L1 SP264 IHC assay.</a:t>
            </a:r>
          </a:p>
        </p:txBody>
      </p:sp>
    </p:spTree>
    <p:extLst>
      <p:ext uri="{BB962C8B-B14F-4D97-AF65-F5344CB8AC3E}">
        <p14:creationId xmlns:p14="http://schemas.microsoft.com/office/powerpoint/2010/main" val="93231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IMpower010 Subgroup Analysis: </a:t>
            </a:r>
            <a:br>
              <a:rPr lang="en-US" dirty="0"/>
            </a:br>
            <a:r>
              <a:rPr lang="en-US" dirty="0"/>
              <a:t>Patient and Treatment Characteristics</a:t>
            </a: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A49DDF04-0BDB-914D-8AA1-3BDB2A923563}"/>
              </a:ext>
            </a:extLst>
          </p:cNvPr>
          <p:cNvGraphicFramePr>
            <a:graphicFrameLocks/>
          </p:cNvGraphicFramePr>
          <p:nvPr>
            <p:extLst>
              <p:ext uri="{D42A27DB-BD31-4B8C-83A1-F6EECF244321}">
                <p14:modId xmlns:p14="http://schemas.microsoft.com/office/powerpoint/2010/main" val="3769979137"/>
              </p:ext>
            </p:extLst>
          </p:nvPr>
        </p:nvGraphicFramePr>
        <p:xfrm>
          <a:off x="719137" y="1508760"/>
          <a:ext cx="5488380" cy="3745866"/>
        </p:xfrm>
        <a:graphic>
          <a:graphicData uri="http://schemas.openxmlformats.org/drawingml/2006/table">
            <a:tbl>
              <a:tblPr/>
              <a:tblGrid>
                <a:gridCol w="2560320">
                  <a:extLst>
                    <a:ext uri="{9D8B030D-6E8A-4147-A177-3AD203B41FA5}">
                      <a16:colId xmlns:a16="http://schemas.microsoft.com/office/drawing/2014/main" val="20000"/>
                    </a:ext>
                  </a:extLst>
                </a:gridCol>
                <a:gridCol w="1464030">
                  <a:extLst>
                    <a:ext uri="{9D8B030D-6E8A-4147-A177-3AD203B41FA5}">
                      <a16:colId xmlns:a16="http://schemas.microsoft.com/office/drawing/2014/main" val="1584285277"/>
                    </a:ext>
                  </a:extLst>
                </a:gridCol>
                <a:gridCol w="1464030">
                  <a:extLst>
                    <a:ext uri="{9D8B030D-6E8A-4147-A177-3AD203B41FA5}">
                      <a16:colId xmlns:a16="http://schemas.microsoft.com/office/drawing/2014/main" val="293477700"/>
                    </a:ext>
                  </a:extLst>
                </a:gridCol>
              </a:tblGrid>
              <a:tr h="460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507)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BSC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498)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01752">
                <a:tc>
                  <a:txBody>
                    <a:bodyPr/>
                    <a:lstStyle/>
                    <a:p>
                      <a:pPr marL="0" marR="0" indent="-20955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Median age, yr (range)*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(33-83)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 (26-84)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752">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Male, n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 (66.5)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335 (67.3)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53.8/45.8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56.8/43.0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 histology,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328 (64.7)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331 (66.5)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TC ≥1%,</a:t>
                      </a:r>
                      <a:r>
                        <a:rPr lang="en-US" sz="1400" b="0" baseline="30000" dirty="0">
                          <a:solidFill>
                            <a:schemeClr val="bg1"/>
                          </a:solidFill>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 (57.4)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252 (51.9)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692632"/>
                  </a:ext>
                </a:extLst>
              </a:tr>
              <a:tr h="1109153">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n (%)</a:t>
                      </a:r>
                    </a:p>
                    <a:p>
                      <a:pPr marL="123825"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IB</a:t>
                      </a:r>
                    </a:p>
                    <a:p>
                      <a:pPr marL="123825"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a:t>
                      </a:r>
                    </a:p>
                    <a:p>
                      <a:pPr marL="123825"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IIB</a:t>
                      </a:r>
                    </a:p>
                    <a:p>
                      <a:pPr marL="123825" marR="0" lvl="0" indent="-1095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(41.8)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2733407"/>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Mediastinal LN dissection, n (%)</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402 (79.3)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409 (82.1)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8503624"/>
                  </a:ext>
                </a:extLst>
              </a:tr>
              <a:tr h="2918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Mediastinal LN sampling, n (%)</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(18.3)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(17.7)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2756153"/>
                  </a:ext>
                </a:extLst>
              </a:tr>
            </a:tbl>
          </a:graphicData>
        </a:graphic>
      </p:graphicFrame>
      <p:sp>
        <p:nvSpPr>
          <p:cNvPr id="8" name="TextBox 7">
            <a:extLst>
              <a:ext uri="{FF2B5EF4-FFF2-40B4-BE49-F238E27FC236}">
                <a16:creationId xmlns:a16="http://schemas.microsoft.com/office/drawing/2014/main" id="{C933226A-7F5F-469D-B2FD-852A16D2572B}"/>
              </a:ext>
            </a:extLst>
          </p:cNvPr>
          <p:cNvSpPr txBox="1"/>
          <p:nvPr/>
        </p:nvSpPr>
        <p:spPr bwMode="auto">
          <a:xfrm>
            <a:off x="763089" y="5293234"/>
            <a:ext cx="54004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rPr>
              <a:t>*Approximately 40% of patients in each arm were ≥65 yr of age. </a:t>
            </a:r>
          </a:p>
          <a:p>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By PD-L1 SP263 IHC assay.</a:t>
            </a:r>
            <a:endParaRPr lang="en-US" sz="1400" dirty="0">
              <a:solidFill>
                <a:schemeClr val="bg1"/>
              </a:solidFill>
            </a:endParaRPr>
          </a:p>
        </p:txBody>
      </p:sp>
      <p:graphicFrame>
        <p:nvGraphicFramePr>
          <p:cNvPr id="10" name="Group 3">
            <a:extLst>
              <a:ext uri="{FF2B5EF4-FFF2-40B4-BE49-F238E27FC236}">
                <a16:creationId xmlns:a16="http://schemas.microsoft.com/office/drawing/2014/main" id="{254A4D0E-AE77-2444-9487-44DA791CBA81}"/>
              </a:ext>
            </a:extLst>
          </p:cNvPr>
          <p:cNvGraphicFramePr>
            <a:graphicFrameLocks/>
          </p:cNvGraphicFramePr>
          <p:nvPr>
            <p:extLst>
              <p:ext uri="{D42A27DB-BD31-4B8C-83A1-F6EECF244321}">
                <p14:modId xmlns:p14="http://schemas.microsoft.com/office/powerpoint/2010/main" val="658070930"/>
              </p:ext>
            </p:extLst>
          </p:nvPr>
        </p:nvGraphicFramePr>
        <p:xfrm>
          <a:off x="6302122" y="1504176"/>
          <a:ext cx="5263208" cy="4056698"/>
        </p:xfrm>
        <a:graphic>
          <a:graphicData uri="http://schemas.openxmlformats.org/drawingml/2006/table">
            <a:tbl>
              <a:tblPr/>
              <a:tblGrid>
                <a:gridCol w="2335148">
                  <a:extLst>
                    <a:ext uri="{9D8B030D-6E8A-4147-A177-3AD203B41FA5}">
                      <a16:colId xmlns:a16="http://schemas.microsoft.com/office/drawing/2014/main" val="20000"/>
                    </a:ext>
                  </a:extLst>
                </a:gridCol>
                <a:gridCol w="1464030">
                  <a:extLst>
                    <a:ext uri="{9D8B030D-6E8A-4147-A177-3AD203B41FA5}">
                      <a16:colId xmlns:a16="http://schemas.microsoft.com/office/drawing/2014/main" val="1584285277"/>
                    </a:ext>
                  </a:extLst>
                </a:gridCol>
                <a:gridCol w="1464030">
                  <a:extLst>
                    <a:ext uri="{9D8B030D-6E8A-4147-A177-3AD203B41FA5}">
                      <a16:colId xmlns:a16="http://schemas.microsoft.com/office/drawing/2014/main" val="293477700"/>
                    </a:ext>
                  </a:extLst>
                </a:gridCol>
              </a:tblGrid>
              <a:tr h="4600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Atezolizumab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507)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BSC </a:t>
                      </a:r>
                      <a:b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498)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01752">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Regional LN status (pN),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183 (36.1)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 (33.5)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154 (30.4)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169 (33.9)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 (35.7)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 (30.3)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Bilobectomy</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394 (77.7)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(15.2)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(6.1)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391 (78.5)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(16.7)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(3.8)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017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surgery to first atezolizumab/BSC treatment,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(2.4-7.7)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 (2.3-8.0)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Chemotherapy, n (%)</a:t>
                      </a:r>
                    </a:p>
                    <a:p>
                      <a:pPr marL="185738"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Cisplatin/docetaxel</a:t>
                      </a:r>
                    </a:p>
                    <a:p>
                      <a:pPr marL="185738"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Cisplatin/gemcitabine</a:t>
                      </a:r>
                    </a:p>
                    <a:p>
                      <a:pPr marL="185738"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Cisplatin/vinorelbine</a:t>
                      </a:r>
                    </a:p>
                    <a:p>
                      <a:pPr marL="185738" marR="0" lvl="0" indent="-1857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Cisplatin/pemetrexed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(15.2)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88 (17.4)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(30.0)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190 (37.5)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(15.1)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(15.5)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151 (30.3)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195 (39.2)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1" name="Text Box 15">
            <a:extLst>
              <a:ext uri="{FF2B5EF4-FFF2-40B4-BE49-F238E27FC236}">
                <a16:creationId xmlns:a16="http://schemas.microsoft.com/office/drawing/2014/main" id="{44F3E996-AF5E-434A-A321-7C4010D8474C}"/>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Altorki. WCLC 2021. Abstr PL02.05.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01481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 6">
            <a:extLst>
              <a:ext uri="{FF2B5EF4-FFF2-40B4-BE49-F238E27FC236}">
                <a16:creationId xmlns:a16="http://schemas.microsoft.com/office/drawing/2014/main" id="{C4348111-13C5-4A63-953F-8A6E8ACA56AE}"/>
              </a:ext>
            </a:extLst>
          </p:cNvPr>
          <p:cNvGraphicFramePr>
            <a:graphicFrameLocks/>
          </p:cNvGraphicFramePr>
          <p:nvPr/>
        </p:nvGraphicFramePr>
        <p:xfrm>
          <a:off x="362548" y="4454037"/>
          <a:ext cx="3846811" cy="1325880"/>
        </p:xfrm>
        <a:graphic>
          <a:graphicData uri="http://schemas.openxmlformats.org/drawingml/2006/table">
            <a:tbl>
              <a:tblPr firstRow="1" bandRow="1">
                <a:tableStyleId>{5940675A-B579-460E-94D1-54222C63F5DA}</a:tableStyleId>
              </a:tblPr>
              <a:tblGrid>
                <a:gridCol w="1748551">
                  <a:extLst>
                    <a:ext uri="{9D8B030D-6E8A-4147-A177-3AD203B41FA5}">
                      <a16:colId xmlns:a16="http://schemas.microsoft.com/office/drawing/2014/main" val="2580113507"/>
                    </a:ext>
                  </a:extLst>
                </a:gridCol>
                <a:gridCol w="1049130">
                  <a:extLst>
                    <a:ext uri="{9D8B030D-6E8A-4147-A177-3AD203B41FA5}">
                      <a16:colId xmlns:a16="http://schemas.microsoft.com/office/drawing/2014/main" val="135616846"/>
                    </a:ext>
                  </a:extLst>
                </a:gridCol>
                <a:gridCol w="1049130">
                  <a:extLst>
                    <a:ext uri="{9D8B030D-6E8A-4147-A177-3AD203B41FA5}">
                      <a16:colId xmlns:a16="http://schemas.microsoft.com/office/drawing/2014/main" val="3511096861"/>
                    </a:ext>
                  </a:extLst>
                </a:gridCol>
              </a:tblGrid>
              <a:tr h="133951">
                <a:tc>
                  <a:txBody>
                    <a:body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err="1">
                          <a:solidFill>
                            <a:schemeClr val="accent1"/>
                          </a:solidFill>
                          <a:latin typeface="Calibri" panose="020F0502020204030204" pitchFamily="34" charset="0"/>
                          <a:cs typeface="Calibri" panose="020F0502020204030204" pitchFamily="34" charset="0"/>
                        </a:rPr>
                        <a:t>Atezo</a:t>
                      </a:r>
                      <a:endParaRPr lang="en-US" sz="1400" b="1" dirty="0">
                        <a:solidFill>
                          <a:schemeClr val="accent1"/>
                        </a:solidFill>
                        <a:latin typeface="Calibri" panose="020F0502020204030204" pitchFamily="34" charset="0"/>
                        <a:cs typeface="Calibri" panose="020F0502020204030204" pitchFamily="34" charset="0"/>
                      </a:endParaRP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248)</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a:solidFill>
                            <a:schemeClr val="accent3"/>
                          </a:solidFill>
                          <a:latin typeface="Calibri" panose="020F0502020204030204" pitchFamily="34" charset="0"/>
                          <a:cs typeface="Calibri" panose="020F0502020204030204" pitchFamily="34" charset="0"/>
                        </a:rPr>
                        <a:t>BSC</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228)</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44018741"/>
                  </a:ext>
                </a:extLst>
              </a:tr>
              <a:tr h="231370">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Median DFS, </a:t>
                      </a:r>
                      <a:r>
                        <a:rPr lang="en-US" sz="1400" b="1" dirty="0" err="1">
                          <a:solidFill>
                            <a:schemeClr val="bg1"/>
                          </a:solidFill>
                          <a:latin typeface="Calibri" panose="020F0502020204030204" pitchFamily="34" charset="0"/>
                          <a:cs typeface="Calibri" panose="020F0502020204030204" pitchFamily="34" charset="0"/>
                        </a:rPr>
                        <a:t>mo</a:t>
                      </a:r>
                      <a:endParaRPr lang="en-US" sz="1400" b="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35.3</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160530187"/>
                  </a:ext>
                </a:extLst>
              </a:tr>
              <a:tr h="231370">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HR* (95% CI)</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0.66 (0.50-0.88)</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28085053"/>
                  </a:ext>
                </a:extLst>
              </a:tr>
              <a:tr h="231370">
                <a:tc>
                  <a:txBody>
                    <a:bodyPr/>
                    <a:lstStyle/>
                    <a:p>
                      <a:pPr algn="r">
                        <a:lnSpc>
                          <a:spcPct val="90000"/>
                        </a:lnSpc>
                      </a:pPr>
                      <a:r>
                        <a:rPr lang="en-US" sz="1400" b="1" i="1" dirty="0">
                          <a:solidFill>
                            <a:schemeClr val="bg1"/>
                          </a:solidFill>
                          <a:latin typeface="Calibri" panose="020F0502020204030204" pitchFamily="34" charset="0"/>
                          <a:cs typeface="Calibri" panose="020F0502020204030204" pitchFamily="34" charset="0"/>
                        </a:rPr>
                        <a:t>P </a:t>
                      </a:r>
                      <a:r>
                        <a:rPr lang="en-US" sz="1400" b="1" i="0" dirty="0">
                          <a:solidFill>
                            <a:schemeClr val="bg1"/>
                          </a:solidFill>
                          <a:latin typeface="Calibri" panose="020F0502020204030204" pitchFamily="34" charset="0"/>
                          <a:cs typeface="Calibri" panose="020F0502020204030204" pitchFamily="34" charset="0"/>
                        </a:rPr>
                        <a:t>Value</a:t>
                      </a:r>
                      <a:endParaRPr lang="en-US" sz="1400" b="1" i="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.004</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extLst>
                  <a:ext uri="{0D108BD9-81ED-4DB2-BD59-A6C34878D82A}">
                    <a16:rowId xmlns:a16="http://schemas.microsoft.com/office/drawing/2014/main" val="1868008392"/>
                  </a:ext>
                </a:extLst>
              </a:tr>
            </a:tbl>
          </a:graphicData>
        </a:graphic>
      </p:graphicFrame>
      <p:sp>
        <p:nvSpPr>
          <p:cNvPr id="2" name="Title 1">
            <a:extLst>
              <a:ext uri="{FF2B5EF4-FFF2-40B4-BE49-F238E27FC236}">
                <a16:creationId xmlns:a16="http://schemas.microsoft.com/office/drawing/2014/main" id="{C7B6BC4B-A6EE-4EA8-9BA0-8968C510BCDE}"/>
              </a:ext>
            </a:extLst>
          </p:cNvPr>
          <p:cNvSpPr>
            <a:spLocks noGrp="1"/>
          </p:cNvSpPr>
          <p:nvPr>
            <p:ph type="title"/>
          </p:nvPr>
        </p:nvSpPr>
        <p:spPr/>
        <p:txBody>
          <a:bodyPr/>
          <a:lstStyle/>
          <a:p>
            <a:r>
              <a:rPr lang="en-US" dirty="0"/>
              <a:t>IMpower010: DFS</a:t>
            </a:r>
          </a:p>
        </p:txBody>
      </p:sp>
      <p:sp>
        <p:nvSpPr>
          <p:cNvPr id="3" name="Content Placeholder 2">
            <a:extLst>
              <a:ext uri="{FF2B5EF4-FFF2-40B4-BE49-F238E27FC236}">
                <a16:creationId xmlns:a16="http://schemas.microsoft.com/office/drawing/2014/main" id="{8AC04AB8-32F0-4646-A3E7-3E5B91A811CC}"/>
              </a:ext>
            </a:extLst>
          </p:cNvPr>
          <p:cNvSpPr>
            <a:spLocks noGrp="1"/>
          </p:cNvSpPr>
          <p:nvPr>
            <p:ph idx="1"/>
          </p:nvPr>
        </p:nvSpPr>
        <p:spPr>
          <a:xfrm>
            <a:off x="604675" y="5868433"/>
            <a:ext cx="11351821" cy="295299"/>
          </a:xfrm>
        </p:spPr>
        <p:txBody>
          <a:bodyPr/>
          <a:lstStyle/>
          <a:p>
            <a:r>
              <a:rPr lang="en-US" sz="2000" dirty="0"/>
              <a:t>DFS benefit seen across subgroups, but primarily in patients w/ stage II-IIIA NSCLC and PD-L1 TC ≥1%</a:t>
            </a:r>
          </a:p>
          <a:p>
            <a:endParaRPr lang="en-US" sz="2000" dirty="0"/>
          </a:p>
        </p:txBody>
      </p:sp>
      <p:sp>
        <p:nvSpPr>
          <p:cNvPr id="19" name="Text Box 15">
            <a:extLst>
              <a:ext uri="{FF2B5EF4-FFF2-40B4-BE49-F238E27FC236}">
                <a16:creationId xmlns:a16="http://schemas.microsoft.com/office/drawing/2014/main" id="{91895FE8-9293-4E25-BB80-C4A4B486B4F6}"/>
              </a:ext>
            </a:extLst>
          </p:cNvPr>
          <p:cNvSpPr txBox="1">
            <a:spLocks noChangeArrowheads="1"/>
          </p:cNvSpPr>
          <p:nvPr/>
        </p:nvSpPr>
        <p:spPr bwMode="auto">
          <a:xfrm>
            <a:off x="444650" y="6388114"/>
            <a:ext cx="319328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sym typeface="Helvetica"/>
              </a:rPr>
              <a:t>Wakelee</a:t>
            </a:r>
            <a:r>
              <a:rPr kumimoji="0" lang="en-US" altLang="en-US" sz="1200" b="0" i="0" u="none" strike="noStrike" kern="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rPr>
              <a:t>. ASCO 2021. Abstr 8500.</a:t>
            </a:r>
            <a:endPar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endParaRPr>
          </a:p>
        </p:txBody>
      </p:sp>
      <p:grpSp>
        <p:nvGrpSpPr>
          <p:cNvPr id="20" name="Group 7">
            <a:extLst>
              <a:ext uri="{FF2B5EF4-FFF2-40B4-BE49-F238E27FC236}">
                <a16:creationId xmlns:a16="http://schemas.microsoft.com/office/drawing/2014/main" id="{9BA4C547-827F-4100-B2FF-F5652F2A95B4}"/>
              </a:ext>
            </a:extLst>
          </p:cNvPr>
          <p:cNvGrpSpPr>
            <a:grpSpLocks/>
          </p:cNvGrpSpPr>
          <p:nvPr/>
        </p:nvGrpSpPr>
        <p:grpSpPr bwMode="auto">
          <a:xfrm>
            <a:off x="9389569" y="6216652"/>
            <a:ext cx="2488502" cy="447822"/>
            <a:chOff x="9527309" y="3551529"/>
            <a:chExt cx="2488502" cy="448324"/>
          </a:xfrm>
        </p:grpSpPr>
        <p:pic>
          <p:nvPicPr>
            <p:cNvPr id="21" name="Picture 20">
              <a:extLst>
                <a:ext uri="{FF2B5EF4-FFF2-40B4-BE49-F238E27FC236}">
                  <a16:creationId xmlns:a16="http://schemas.microsoft.com/office/drawing/2014/main" id="{1A9B35CF-347A-49A3-A54B-51A8821F94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48045EA5-4277-477C-A3C0-78339C2DC04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1219170" rtl="0" eaLnBrk="1" fontAlgn="auto"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rPr>
                <a:t>Slide credit: </a:t>
              </a: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hlinkClick r:id="rId4"/>
                </a:rPr>
                <a:t>clinicaloptions.com</a:t>
              </a:r>
              <a:endPar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sym typeface="Helvetica"/>
              </a:endParaRPr>
            </a:p>
          </p:txBody>
        </p:sp>
      </p:grpSp>
      <p:sp>
        <p:nvSpPr>
          <p:cNvPr id="12" name="TextBox 11">
            <a:extLst>
              <a:ext uri="{FF2B5EF4-FFF2-40B4-BE49-F238E27FC236}">
                <a16:creationId xmlns:a16="http://schemas.microsoft.com/office/drawing/2014/main" id="{4C266D7C-C2BA-4161-AAFE-37508940DB61}"/>
              </a:ext>
            </a:extLst>
          </p:cNvPr>
          <p:cNvSpPr txBox="1"/>
          <p:nvPr/>
        </p:nvSpPr>
        <p:spPr bwMode="auto">
          <a:xfrm>
            <a:off x="4279368" y="1507483"/>
            <a:ext cx="3926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Randomized Stage II-IIIA NSCLC</a:t>
            </a:r>
          </a:p>
        </p:txBody>
      </p:sp>
      <p:sp>
        <p:nvSpPr>
          <p:cNvPr id="13" name="TextBox 12">
            <a:extLst>
              <a:ext uri="{FF2B5EF4-FFF2-40B4-BE49-F238E27FC236}">
                <a16:creationId xmlns:a16="http://schemas.microsoft.com/office/drawing/2014/main" id="{5153F726-8B6A-4EB3-97CC-74FC40655564}"/>
              </a:ext>
            </a:extLst>
          </p:cNvPr>
          <p:cNvSpPr txBox="1"/>
          <p:nvPr/>
        </p:nvSpPr>
        <p:spPr bwMode="auto">
          <a:xfrm>
            <a:off x="8698949" y="1503300"/>
            <a:ext cx="30868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ITT (Stage IB-IIIA NSCLC)</a:t>
            </a:r>
          </a:p>
        </p:txBody>
      </p:sp>
      <p:sp>
        <p:nvSpPr>
          <p:cNvPr id="18" name="TextBox 17">
            <a:extLst>
              <a:ext uri="{FF2B5EF4-FFF2-40B4-BE49-F238E27FC236}">
                <a16:creationId xmlns:a16="http://schemas.microsoft.com/office/drawing/2014/main" id="{B2A7224C-3710-49EA-809B-24C507B143CD}"/>
              </a:ext>
            </a:extLst>
          </p:cNvPr>
          <p:cNvSpPr txBox="1"/>
          <p:nvPr/>
        </p:nvSpPr>
        <p:spPr bwMode="auto">
          <a:xfrm>
            <a:off x="271445" y="1503298"/>
            <a:ext cx="39185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 II-IIIA NSCLC With PD-L1 TC ≥1%</a:t>
            </a:r>
          </a:p>
        </p:txBody>
      </p:sp>
      <p:graphicFrame>
        <p:nvGraphicFramePr>
          <p:cNvPr id="25" name="Table 6">
            <a:extLst>
              <a:ext uri="{FF2B5EF4-FFF2-40B4-BE49-F238E27FC236}">
                <a16:creationId xmlns:a16="http://schemas.microsoft.com/office/drawing/2014/main" id="{C68F02C6-1A7A-4E51-A802-7118078894CA}"/>
              </a:ext>
            </a:extLst>
          </p:cNvPr>
          <p:cNvGraphicFramePr>
            <a:graphicFrameLocks/>
          </p:cNvGraphicFramePr>
          <p:nvPr/>
        </p:nvGraphicFramePr>
        <p:xfrm>
          <a:off x="4389303" y="4454037"/>
          <a:ext cx="3750070" cy="1325880"/>
        </p:xfrm>
        <a:graphic>
          <a:graphicData uri="http://schemas.openxmlformats.org/drawingml/2006/table">
            <a:tbl>
              <a:tblPr firstRow="1" bandRow="1">
                <a:tableStyleId>{5940675A-B579-460E-94D1-54222C63F5DA}</a:tableStyleId>
              </a:tblPr>
              <a:tblGrid>
                <a:gridCol w="1704578">
                  <a:extLst>
                    <a:ext uri="{9D8B030D-6E8A-4147-A177-3AD203B41FA5}">
                      <a16:colId xmlns:a16="http://schemas.microsoft.com/office/drawing/2014/main" val="2580113507"/>
                    </a:ext>
                  </a:extLst>
                </a:gridCol>
                <a:gridCol w="1022746">
                  <a:extLst>
                    <a:ext uri="{9D8B030D-6E8A-4147-A177-3AD203B41FA5}">
                      <a16:colId xmlns:a16="http://schemas.microsoft.com/office/drawing/2014/main" val="135616846"/>
                    </a:ext>
                  </a:extLst>
                </a:gridCol>
                <a:gridCol w="1022746">
                  <a:extLst>
                    <a:ext uri="{9D8B030D-6E8A-4147-A177-3AD203B41FA5}">
                      <a16:colId xmlns:a16="http://schemas.microsoft.com/office/drawing/2014/main" val="3511096861"/>
                    </a:ext>
                  </a:extLst>
                </a:gridCol>
              </a:tblGrid>
              <a:tr h="133951">
                <a:tc>
                  <a:txBody>
                    <a:body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err="1">
                          <a:solidFill>
                            <a:schemeClr val="accent1"/>
                          </a:solidFill>
                          <a:latin typeface="Calibri" panose="020F0502020204030204" pitchFamily="34" charset="0"/>
                          <a:cs typeface="Calibri" panose="020F0502020204030204" pitchFamily="34" charset="0"/>
                        </a:rPr>
                        <a:t>Atezo</a:t>
                      </a:r>
                      <a:endParaRPr lang="en-US" sz="1400" b="1" dirty="0">
                        <a:solidFill>
                          <a:schemeClr val="accent1"/>
                        </a:solidFill>
                        <a:latin typeface="Calibri" panose="020F0502020204030204" pitchFamily="34" charset="0"/>
                        <a:cs typeface="Calibri" panose="020F0502020204030204" pitchFamily="34" charset="0"/>
                      </a:endParaRP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442)</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a:solidFill>
                            <a:schemeClr val="accent3"/>
                          </a:solidFill>
                          <a:latin typeface="Calibri" panose="020F0502020204030204" pitchFamily="34" charset="0"/>
                          <a:cs typeface="Calibri" panose="020F0502020204030204" pitchFamily="34" charset="0"/>
                        </a:rPr>
                        <a:t>BSC</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440)</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44018741"/>
                  </a:ext>
                </a:extLst>
              </a:tr>
              <a:tr h="231370">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Median DFS, </a:t>
                      </a:r>
                      <a:r>
                        <a:rPr lang="en-US" sz="1400" b="1" dirty="0" err="1">
                          <a:solidFill>
                            <a:schemeClr val="bg1"/>
                          </a:solidFill>
                          <a:latin typeface="Calibri" panose="020F0502020204030204" pitchFamily="34" charset="0"/>
                          <a:cs typeface="Calibri" panose="020F0502020204030204" pitchFamily="34" charset="0"/>
                        </a:rPr>
                        <a:t>mo</a:t>
                      </a:r>
                      <a:endParaRPr lang="en-US" sz="1400" b="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42.3</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35.3</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160530187"/>
                  </a:ext>
                </a:extLst>
              </a:tr>
              <a:tr h="231370">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HR* (95% CI)</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0.79 (0.64-0.96)</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28085053"/>
                  </a:ext>
                </a:extLst>
              </a:tr>
              <a:tr h="231370">
                <a:tc>
                  <a:txBody>
                    <a:bodyPr/>
                    <a:lstStyle/>
                    <a:p>
                      <a:pPr algn="r">
                        <a:lnSpc>
                          <a:spcPct val="90000"/>
                        </a:lnSpc>
                      </a:pPr>
                      <a:r>
                        <a:rPr lang="en-US" sz="1400" b="1" i="1" dirty="0">
                          <a:solidFill>
                            <a:schemeClr val="bg1"/>
                          </a:solidFill>
                          <a:latin typeface="Calibri" panose="020F0502020204030204" pitchFamily="34" charset="0"/>
                          <a:cs typeface="Calibri" panose="020F0502020204030204" pitchFamily="34" charset="0"/>
                        </a:rPr>
                        <a:t>P </a:t>
                      </a:r>
                      <a:r>
                        <a:rPr lang="en-US" sz="1400" b="1" i="0" dirty="0">
                          <a:solidFill>
                            <a:schemeClr val="bg1"/>
                          </a:solidFill>
                          <a:latin typeface="Calibri" panose="020F0502020204030204" pitchFamily="34" charset="0"/>
                          <a:cs typeface="Calibri" panose="020F0502020204030204" pitchFamily="34" charset="0"/>
                        </a:rPr>
                        <a:t>Value</a:t>
                      </a:r>
                      <a:endParaRPr lang="en-US" sz="1400" b="1" i="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.02</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extLst>
                  <a:ext uri="{0D108BD9-81ED-4DB2-BD59-A6C34878D82A}">
                    <a16:rowId xmlns:a16="http://schemas.microsoft.com/office/drawing/2014/main" val="1868008392"/>
                  </a:ext>
                </a:extLst>
              </a:tr>
            </a:tbl>
          </a:graphicData>
        </a:graphic>
      </p:graphicFrame>
      <p:graphicFrame>
        <p:nvGraphicFramePr>
          <p:cNvPr id="26" name="Table 6">
            <a:extLst>
              <a:ext uri="{FF2B5EF4-FFF2-40B4-BE49-F238E27FC236}">
                <a16:creationId xmlns:a16="http://schemas.microsoft.com/office/drawing/2014/main" id="{EED29A70-0349-4887-A0FF-3C0D205C2CAF}"/>
              </a:ext>
            </a:extLst>
          </p:cNvPr>
          <p:cNvGraphicFramePr>
            <a:graphicFrameLocks/>
          </p:cNvGraphicFramePr>
          <p:nvPr/>
        </p:nvGraphicFramePr>
        <p:xfrm>
          <a:off x="8251312" y="4454037"/>
          <a:ext cx="3635493" cy="1325880"/>
        </p:xfrm>
        <a:graphic>
          <a:graphicData uri="http://schemas.openxmlformats.org/drawingml/2006/table">
            <a:tbl>
              <a:tblPr firstRow="1" bandRow="1">
                <a:tableStyleId>{5940675A-B579-460E-94D1-54222C63F5DA}</a:tableStyleId>
              </a:tblPr>
              <a:tblGrid>
                <a:gridCol w="1652497">
                  <a:extLst>
                    <a:ext uri="{9D8B030D-6E8A-4147-A177-3AD203B41FA5}">
                      <a16:colId xmlns:a16="http://schemas.microsoft.com/office/drawing/2014/main" val="2580113507"/>
                    </a:ext>
                  </a:extLst>
                </a:gridCol>
                <a:gridCol w="991498">
                  <a:extLst>
                    <a:ext uri="{9D8B030D-6E8A-4147-A177-3AD203B41FA5}">
                      <a16:colId xmlns:a16="http://schemas.microsoft.com/office/drawing/2014/main" val="135616846"/>
                    </a:ext>
                  </a:extLst>
                </a:gridCol>
                <a:gridCol w="991498">
                  <a:extLst>
                    <a:ext uri="{9D8B030D-6E8A-4147-A177-3AD203B41FA5}">
                      <a16:colId xmlns:a16="http://schemas.microsoft.com/office/drawing/2014/main" val="3511096861"/>
                    </a:ext>
                  </a:extLst>
                </a:gridCol>
              </a:tblGrid>
              <a:tr h="133951">
                <a:tc>
                  <a:txBody>
                    <a:body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err="1">
                          <a:solidFill>
                            <a:schemeClr val="accent1"/>
                          </a:solidFill>
                          <a:latin typeface="Calibri" panose="020F0502020204030204" pitchFamily="34" charset="0"/>
                          <a:cs typeface="Calibri" panose="020F0502020204030204" pitchFamily="34" charset="0"/>
                        </a:rPr>
                        <a:t>Atezo</a:t>
                      </a:r>
                      <a:endParaRPr lang="en-US" sz="1400" b="1" dirty="0">
                        <a:solidFill>
                          <a:schemeClr val="accent1"/>
                        </a:solidFill>
                        <a:latin typeface="Calibri" panose="020F0502020204030204" pitchFamily="34" charset="0"/>
                        <a:cs typeface="Calibri" panose="020F0502020204030204" pitchFamily="34" charset="0"/>
                      </a:endParaRP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507)</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a:solidFill>
                            <a:schemeClr val="accent3"/>
                          </a:solidFill>
                          <a:latin typeface="Calibri" panose="020F0502020204030204" pitchFamily="34" charset="0"/>
                          <a:cs typeface="Calibri" panose="020F0502020204030204" pitchFamily="34" charset="0"/>
                        </a:rPr>
                        <a:t>BSC</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(n = 498)</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44018741"/>
                  </a:ext>
                </a:extLst>
              </a:tr>
              <a:tr h="231370">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Median DFS, </a:t>
                      </a:r>
                      <a:r>
                        <a:rPr lang="en-US" sz="1400" b="1" dirty="0" err="1">
                          <a:solidFill>
                            <a:schemeClr val="bg1"/>
                          </a:solidFill>
                          <a:latin typeface="Calibri" panose="020F0502020204030204" pitchFamily="34" charset="0"/>
                          <a:cs typeface="Calibri" panose="020F0502020204030204" pitchFamily="34" charset="0"/>
                        </a:rPr>
                        <a:t>mo</a:t>
                      </a:r>
                      <a:endParaRPr lang="en-US" sz="1400" b="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37.2</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160530187"/>
                  </a:ext>
                </a:extLst>
              </a:tr>
              <a:tr h="274198">
                <a:tc>
                  <a:txBody>
                    <a:bodyPr/>
                    <a:lstStyle/>
                    <a:p>
                      <a:pPr algn="r">
                        <a:lnSpc>
                          <a:spcPct val="90000"/>
                        </a:lnSpc>
                      </a:pPr>
                      <a:r>
                        <a:rPr lang="en-US" sz="1400" b="1" dirty="0">
                          <a:solidFill>
                            <a:schemeClr val="bg1"/>
                          </a:solidFill>
                          <a:latin typeface="Calibri" panose="020F0502020204030204" pitchFamily="34" charset="0"/>
                          <a:cs typeface="Calibri" panose="020F0502020204030204" pitchFamily="34" charset="0"/>
                        </a:rPr>
                        <a:t>HR* (95% CI)</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0.81 (0.67-0.99)</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28085053"/>
                  </a:ext>
                </a:extLst>
              </a:tr>
              <a:tr h="231370">
                <a:tc>
                  <a:txBody>
                    <a:bodyPr/>
                    <a:lstStyle/>
                    <a:p>
                      <a:pPr algn="r">
                        <a:lnSpc>
                          <a:spcPct val="90000"/>
                        </a:lnSpc>
                      </a:pPr>
                      <a:r>
                        <a:rPr lang="en-US" sz="1400" b="1" i="1" dirty="0">
                          <a:solidFill>
                            <a:schemeClr val="bg1"/>
                          </a:solidFill>
                          <a:latin typeface="Calibri" panose="020F0502020204030204" pitchFamily="34" charset="0"/>
                          <a:cs typeface="Calibri" panose="020F0502020204030204" pitchFamily="34" charset="0"/>
                        </a:rPr>
                        <a:t>P </a:t>
                      </a:r>
                      <a:r>
                        <a:rPr lang="en-US" sz="1400" b="1" i="0" dirty="0">
                          <a:solidFill>
                            <a:schemeClr val="bg1"/>
                          </a:solidFill>
                          <a:latin typeface="Calibri" panose="020F0502020204030204" pitchFamily="34" charset="0"/>
                          <a:cs typeface="Calibri" panose="020F0502020204030204" pitchFamily="34" charset="0"/>
                        </a:rPr>
                        <a:t>Value</a:t>
                      </a:r>
                      <a:endParaRPr lang="en-US" sz="1400" b="1" i="1" dirty="0">
                        <a:solidFill>
                          <a:schemeClr val="bg1"/>
                        </a:solidFill>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.04</a:t>
                      </a:r>
                      <a:r>
                        <a:rPr lang="en-US" sz="1400" baseline="30000" dirty="0">
                          <a:solidFill>
                            <a:schemeClr val="bg1"/>
                          </a:solidFill>
                          <a:latin typeface="Calibri" panose="020F0502020204030204" pitchFamily="34" charset="0"/>
                          <a:cs typeface="Calibri" panose="020F0502020204030204" pitchFamily="34" charset="0"/>
                        </a:rPr>
                        <a:t>†</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extLst>
                  <a:ext uri="{0D108BD9-81ED-4DB2-BD59-A6C34878D82A}">
                    <a16:rowId xmlns:a16="http://schemas.microsoft.com/office/drawing/2014/main" val="1868008392"/>
                  </a:ext>
                </a:extLst>
              </a:tr>
            </a:tbl>
          </a:graphicData>
        </a:graphic>
      </p:graphicFrame>
      <p:sp>
        <p:nvSpPr>
          <p:cNvPr id="27" name="TextBox 26">
            <a:extLst>
              <a:ext uri="{FF2B5EF4-FFF2-40B4-BE49-F238E27FC236}">
                <a16:creationId xmlns:a16="http://schemas.microsoft.com/office/drawing/2014/main" id="{FF8A08E6-E225-4460-937A-D615087926D2}"/>
              </a:ext>
            </a:extLst>
          </p:cNvPr>
          <p:cNvSpPr txBox="1"/>
          <p:nvPr/>
        </p:nvSpPr>
        <p:spPr bwMode="auto">
          <a:xfrm>
            <a:off x="4857659" y="6355544"/>
            <a:ext cx="459237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Did not cross the prespecified boundary for significance.</a:t>
            </a:r>
          </a:p>
        </p:txBody>
      </p:sp>
      <p:cxnSp>
        <p:nvCxnSpPr>
          <p:cNvPr id="7" name="Straight Connector 6">
            <a:extLst>
              <a:ext uri="{FF2B5EF4-FFF2-40B4-BE49-F238E27FC236}">
                <a16:creationId xmlns:a16="http://schemas.microsoft.com/office/drawing/2014/main" id="{6DE8EE42-7EB9-40DD-AF35-F64AA3365A11}"/>
              </a:ext>
            </a:extLst>
          </p:cNvPr>
          <p:cNvCxnSpPr>
            <a:cxnSpLocks/>
          </p:cNvCxnSpPr>
          <p:nvPr/>
        </p:nvCxnSpPr>
        <p:spPr bwMode="auto">
          <a:xfrm>
            <a:off x="4209360" y="1500268"/>
            <a:ext cx="0" cy="4150662"/>
          </a:xfrm>
          <a:prstGeom prst="line">
            <a:avLst/>
          </a:prstGeom>
          <a:noFill/>
          <a:ln w="28575" cap="flat" cmpd="sng" algn="ctr">
            <a:solidFill>
              <a:schemeClr val="tx2">
                <a:lumMod val="75000"/>
              </a:schemeClr>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10EF468-A65C-4787-9381-06B557DEF9FD}"/>
              </a:ext>
            </a:extLst>
          </p:cNvPr>
          <p:cNvCxnSpPr>
            <a:cxnSpLocks/>
          </p:cNvCxnSpPr>
          <p:nvPr/>
        </p:nvCxnSpPr>
        <p:spPr bwMode="auto">
          <a:xfrm>
            <a:off x="8139375" y="1611394"/>
            <a:ext cx="0" cy="4150662"/>
          </a:xfrm>
          <a:prstGeom prst="line">
            <a:avLst/>
          </a:prstGeom>
          <a:noFill/>
          <a:ln w="28575" cap="flat" cmpd="sng" algn="ctr">
            <a:solidFill>
              <a:schemeClr val="tx2">
                <a:lumMod val="75000"/>
              </a:schemeClr>
            </a:solidFill>
            <a:prstDash val="solid"/>
            <a:round/>
            <a:headEnd type="none" w="med" len="med"/>
            <a:tailEnd type="none" w="med" len="med"/>
          </a:ln>
          <a:effectLst/>
        </p:spPr>
      </p:cxnSp>
      <p:sp>
        <p:nvSpPr>
          <p:cNvPr id="23" name="Rectangle 22">
            <a:extLst>
              <a:ext uri="{FF2B5EF4-FFF2-40B4-BE49-F238E27FC236}">
                <a16:creationId xmlns:a16="http://schemas.microsoft.com/office/drawing/2014/main" id="{EA989ED4-5816-4406-9E8B-41FD33611B72}"/>
              </a:ext>
            </a:extLst>
          </p:cNvPr>
          <p:cNvSpPr/>
          <p:nvPr/>
        </p:nvSpPr>
        <p:spPr bwMode="auto">
          <a:xfrm>
            <a:off x="272578" y="1478345"/>
            <a:ext cx="3936782" cy="4357761"/>
          </a:xfrm>
          <a:prstGeom prst="rect">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 name="Straight Connector 29">
            <a:extLst>
              <a:ext uri="{FF2B5EF4-FFF2-40B4-BE49-F238E27FC236}">
                <a16:creationId xmlns:a16="http://schemas.microsoft.com/office/drawing/2014/main" id="{B003CE4D-F2B8-354B-BFF0-A705DA558C33}"/>
              </a:ext>
            </a:extLst>
          </p:cNvPr>
          <p:cNvCxnSpPr/>
          <p:nvPr/>
        </p:nvCxnSpPr>
        <p:spPr bwMode="auto">
          <a:xfrm>
            <a:off x="832717" y="2996465"/>
            <a:ext cx="3200370" cy="0"/>
          </a:xfrm>
          <a:prstGeom prst="line">
            <a:avLst/>
          </a:prstGeom>
          <a:noFill/>
          <a:ln w="28575" cap="flat" cmpd="sng" algn="ctr">
            <a:solidFill>
              <a:schemeClr val="tx2"/>
            </a:solidFill>
            <a:prstDash val="sysDash"/>
            <a:round/>
            <a:headEnd type="none" w="med" len="med"/>
            <a:tailEnd type="none" w="med" len="med"/>
          </a:ln>
          <a:effectLst/>
        </p:spPr>
      </p:cxnSp>
      <p:cxnSp>
        <p:nvCxnSpPr>
          <p:cNvPr id="31" name="Straight Connector 30">
            <a:extLst>
              <a:ext uri="{FF2B5EF4-FFF2-40B4-BE49-F238E27FC236}">
                <a16:creationId xmlns:a16="http://schemas.microsoft.com/office/drawing/2014/main" id="{1D330B0D-7A9C-9C4D-A774-5B3E942707E9}"/>
              </a:ext>
            </a:extLst>
          </p:cNvPr>
          <p:cNvCxnSpPr>
            <a:cxnSpLocks/>
          </p:cNvCxnSpPr>
          <p:nvPr/>
        </p:nvCxnSpPr>
        <p:spPr bwMode="auto">
          <a:xfrm rot="5400000">
            <a:off x="1520860" y="3236234"/>
            <a:ext cx="1387680" cy="0"/>
          </a:xfrm>
          <a:prstGeom prst="line">
            <a:avLst/>
          </a:prstGeom>
          <a:noFill/>
          <a:ln w="28575" cap="flat" cmpd="sng" algn="ctr">
            <a:solidFill>
              <a:schemeClr val="tx2"/>
            </a:solidFill>
            <a:prstDash val="sysDash"/>
            <a:round/>
            <a:headEnd type="none" w="med" len="med"/>
            <a:tailEnd type="none" w="med" len="med"/>
          </a:ln>
          <a:effectLst/>
        </p:spPr>
      </p:cxnSp>
      <p:cxnSp>
        <p:nvCxnSpPr>
          <p:cNvPr id="32" name="Straight Connector 31">
            <a:extLst>
              <a:ext uri="{FF2B5EF4-FFF2-40B4-BE49-F238E27FC236}">
                <a16:creationId xmlns:a16="http://schemas.microsoft.com/office/drawing/2014/main" id="{58788993-25C5-2C4C-8F8C-9B69D4AE540A}"/>
              </a:ext>
            </a:extLst>
          </p:cNvPr>
          <p:cNvCxnSpPr>
            <a:cxnSpLocks/>
          </p:cNvCxnSpPr>
          <p:nvPr/>
        </p:nvCxnSpPr>
        <p:spPr bwMode="auto">
          <a:xfrm rot="5400000">
            <a:off x="2369250" y="3391772"/>
            <a:ext cx="1067446" cy="0"/>
          </a:xfrm>
          <a:prstGeom prst="line">
            <a:avLst/>
          </a:prstGeom>
          <a:noFill/>
          <a:ln w="28575" cap="flat" cmpd="sng" algn="ctr">
            <a:solidFill>
              <a:schemeClr val="tx2"/>
            </a:solidFill>
            <a:prstDash val="sysDash"/>
            <a:round/>
            <a:headEnd type="none" w="med" len="med"/>
            <a:tailEnd type="none" w="med" len="med"/>
          </a:ln>
          <a:effectLst/>
        </p:spPr>
      </p:cxnSp>
      <p:grpSp>
        <p:nvGrpSpPr>
          <p:cNvPr id="33" name="Group 32">
            <a:extLst>
              <a:ext uri="{FF2B5EF4-FFF2-40B4-BE49-F238E27FC236}">
                <a16:creationId xmlns:a16="http://schemas.microsoft.com/office/drawing/2014/main" id="{48C323BE-CB73-3648-B7F4-8ECAC6E78BF8}"/>
              </a:ext>
            </a:extLst>
          </p:cNvPr>
          <p:cNvGrpSpPr/>
          <p:nvPr/>
        </p:nvGrpSpPr>
        <p:grpSpPr>
          <a:xfrm>
            <a:off x="688951" y="3961308"/>
            <a:ext cx="3376205" cy="229575"/>
            <a:chOff x="1757470" y="5200083"/>
            <a:chExt cx="6270153" cy="393319"/>
          </a:xfrm>
        </p:grpSpPr>
        <p:sp>
          <p:nvSpPr>
            <p:cNvPr id="180" name="TextBox 179">
              <a:extLst>
                <a:ext uri="{FF2B5EF4-FFF2-40B4-BE49-F238E27FC236}">
                  <a16:creationId xmlns:a16="http://schemas.microsoft.com/office/drawing/2014/main" id="{8907D3B8-44B3-C34A-AC46-4F70E7100A36}"/>
                </a:ext>
              </a:extLst>
            </p:cNvPr>
            <p:cNvSpPr txBox="1"/>
            <p:nvPr/>
          </p:nvSpPr>
          <p:spPr bwMode="auto">
            <a:xfrm>
              <a:off x="7542349"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81" name="TextBox 180">
              <a:extLst>
                <a:ext uri="{FF2B5EF4-FFF2-40B4-BE49-F238E27FC236}">
                  <a16:creationId xmlns:a16="http://schemas.microsoft.com/office/drawing/2014/main" id="{044F0719-D63E-3A44-98ED-3940383AD4A3}"/>
                </a:ext>
              </a:extLst>
            </p:cNvPr>
            <p:cNvSpPr txBox="1"/>
            <p:nvPr/>
          </p:nvSpPr>
          <p:spPr bwMode="auto">
            <a:xfrm>
              <a:off x="1757470" y="5200083"/>
              <a:ext cx="373745"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2" name="TextBox 181">
              <a:extLst>
                <a:ext uri="{FF2B5EF4-FFF2-40B4-BE49-F238E27FC236}">
                  <a16:creationId xmlns:a16="http://schemas.microsoft.com/office/drawing/2014/main" id="{E9881457-D069-764A-A4BC-C28F9A4DA084}"/>
                </a:ext>
              </a:extLst>
            </p:cNvPr>
            <p:cNvSpPr txBox="1"/>
            <p:nvPr/>
          </p:nvSpPr>
          <p:spPr bwMode="auto">
            <a:xfrm>
              <a:off x="2110856" y="5200083"/>
              <a:ext cx="373745"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83" name="TextBox 182">
              <a:extLst>
                <a:ext uri="{FF2B5EF4-FFF2-40B4-BE49-F238E27FC236}">
                  <a16:creationId xmlns:a16="http://schemas.microsoft.com/office/drawing/2014/main" id="{663B3586-0B4B-5E4B-82D9-71F347FEF1A9}"/>
                </a:ext>
              </a:extLst>
            </p:cNvPr>
            <p:cNvSpPr txBox="1"/>
            <p:nvPr/>
          </p:nvSpPr>
          <p:spPr bwMode="auto">
            <a:xfrm>
              <a:off x="2424914" y="5200083"/>
              <a:ext cx="373745"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84" name="TextBox 183">
              <a:extLst>
                <a:ext uri="{FF2B5EF4-FFF2-40B4-BE49-F238E27FC236}">
                  <a16:creationId xmlns:a16="http://schemas.microsoft.com/office/drawing/2014/main" id="{37817955-A816-9443-8B3A-6B4346133E06}"/>
                </a:ext>
              </a:extLst>
            </p:cNvPr>
            <p:cNvSpPr txBox="1"/>
            <p:nvPr/>
          </p:nvSpPr>
          <p:spPr bwMode="auto">
            <a:xfrm>
              <a:off x="2749648" y="5200083"/>
              <a:ext cx="373745"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85" name="TextBox 184">
              <a:extLst>
                <a:ext uri="{FF2B5EF4-FFF2-40B4-BE49-F238E27FC236}">
                  <a16:creationId xmlns:a16="http://schemas.microsoft.com/office/drawing/2014/main" id="{C94FE1B7-0B7F-E542-8259-F6375A04F754}"/>
                </a:ext>
              </a:extLst>
            </p:cNvPr>
            <p:cNvSpPr txBox="1"/>
            <p:nvPr/>
          </p:nvSpPr>
          <p:spPr bwMode="auto">
            <a:xfrm>
              <a:off x="3007246"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6" name="TextBox 185">
              <a:extLst>
                <a:ext uri="{FF2B5EF4-FFF2-40B4-BE49-F238E27FC236}">
                  <a16:creationId xmlns:a16="http://schemas.microsoft.com/office/drawing/2014/main" id="{7CDFB7D9-9F1C-2B49-BF6D-8BF58AF58B51}"/>
                </a:ext>
              </a:extLst>
            </p:cNvPr>
            <p:cNvSpPr txBox="1"/>
            <p:nvPr/>
          </p:nvSpPr>
          <p:spPr bwMode="auto">
            <a:xfrm>
              <a:off x="3331136"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87" name="TextBox 186">
              <a:extLst>
                <a:ext uri="{FF2B5EF4-FFF2-40B4-BE49-F238E27FC236}">
                  <a16:creationId xmlns:a16="http://schemas.microsoft.com/office/drawing/2014/main" id="{5FCFE0DB-9412-3842-9E6C-B6FD0ACEE7BE}"/>
                </a:ext>
              </a:extLst>
            </p:cNvPr>
            <p:cNvSpPr txBox="1"/>
            <p:nvPr/>
          </p:nvSpPr>
          <p:spPr bwMode="auto">
            <a:xfrm>
              <a:off x="3655027"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88" name="TextBox 187">
              <a:extLst>
                <a:ext uri="{FF2B5EF4-FFF2-40B4-BE49-F238E27FC236}">
                  <a16:creationId xmlns:a16="http://schemas.microsoft.com/office/drawing/2014/main" id="{61234658-D679-3943-85B5-78C07D3385A5}"/>
                </a:ext>
              </a:extLst>
            </p:cNvPr>
            <p:cNvSpPr txBox="1"/>
            <p:nvPr/>
          </p:nvSpPr>
          <p:spPr bwMode="auto">
            <a:xfrm>
              <a:off x="3974676"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89" name="TextBox 188">
              <a:extLst>
                <a:ext uri="{FF2B5EF4-FFF2-40B4-BE49-F238E27FC236}">
                  <a16:creationId xmlns:a16="http://schemas.microsoft.com/office/drawing/2014/main" id="{241EC382-E0BD-2E49-8698-AE090EA1A56D}"/>
                </a:ext>
              </a:extLst>
            </p:cNvPr>
            <p:cNvSpPr txBox="1"/>
            <p:nvPr/>
          </p:nvSpPr>
          <p:spPr bwMode="auto">
            <a:xfrm>
              <a:off x="4309595"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90" name="TextBox 189">
              <a:extLst>
                <a:ext uri="{FF2B5EF4-FFF2-40B4-BE49-F238E27FC236}">
                  <a16:creationId xmlns:a16="http://schemas.microsoft.com/office/drawing/2014/main" id="{829728E4-4A5E-E74F-B6DE-9F10C6B450E8}"/>
                </a:ext>
              </a:extLst>
            </p:cNvPr>
            <p:cNvSpPr txBox="1"/>
            <p:nvPr/>
          </p:nvSpPr>
          <p:spPr bwMode="auto">
            <a:xfrm>
              <a:off x="4640343"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91" name="TextBox 190">
              <a:extLst>
                <a:ext uri="{FF2B5EF4-FFF2-40B4-BE49-F238E27FC236}">
                  <a16:creationId xmlns:a16="http://schemas.microsoft.com/office/drawing/2014/main" id="{06BA45B2-7D8A-3542-9C12-348904D5E7A1}"/>
                </a:ext>
              </a:extLst>
            </p:cNvPr>
            <p:cNvSpPr txBox="1"/>
            <p:nvPr/>
          </p:nvSpPr>
          <p:spPr bwMode="auto">
            <a:xfrm>
              <a:off x="4959226"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92" name="TextBox 191">
              <a:extLst>
                <a:ext uri="{FF2B5EF4-FFF2-40B4-BE49-F238E27FC236}">
                  <a16:creationId xmlns:a16="http://schemas.microsoft.com/office/drawing/2014/main" id="{1652E10E-681A-504E-872E-8CC84F3B3F5B}"/>
                </a:ext>
              </a:extLst>
            </p:cNvPr>
            <p:cNvSpPr txBox="1"/>
            <p:nvPr/>
          </p:nvSpPr>
          <p:spPr bwMode="auto">
            <a:xfrm>
              <a:off x="5274481"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93" name="TextBox 192">
              <a:extLst>
                <a:ext uri="{FF2B5EF4-FFF2-40B4-BE49-F238E27FC236}">
                  <a16:creationId xmlns:a16="http://schemas.microsoft.com/office/drawing/2014/main" id="{DF6A0402-7C49-7B44-864D-21985EB50C78}"/>
                </a:ext>
              </a:extLst>
            </p:cNvPr>
            <p:cNvSpPr txBox="1"/>
            <p:nvPr/>
          </p:nvSpPr>
          <p:spPr bwMode="auto">
            <a:xfrm>
              <a:off x="5610325"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94" name="TextBox 193">
              <a:extLst>
                <a:ext uri="{FF2B5EF4-FFF2-40B4-BE49-F238E27FC236}">
                  <a16:creationId xmlns:a16="http://schemas.microsoft.com/office/drawing/2014/main" id="{6F605109-4284-ED46-8263-94817A4CF0FE}"/>
                </a:ext>
              </a:extLst>
            </p:cNvPr>
            <p:cNvSpPr txBox="1"/>
            <p:nvPr/>
          </p:nvSpPr>
          <p:spPr bwMode="auto">
            <a:xfrm>
              <a:off x="5916984"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95" name="TextBox 194">
              <a:extLst>
                <a:ext uri="{FF2B5EF4-FFF2-40B4-BE49-F238E27FC236}">
                  <a16:creationId xmlns:a16="http://schemas.microsoft.com/office/drawing/2014/main" id="{ACABE4C4-A4C8-E64E-BDFE-6CCCCB8ED615}"/>
                </a:ext>
              </a:extLst>
            </p:cNvPr>
            <p:cNvSpPr txBox="1"/>
            <p:nvPr/>
          </p:nvSpPr>
          <p:spPr bwMode="auto">
            <a:xfrm>
              <a:off x="6268516"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96" name="TextBox 195">
              <a:extLst>
                <a:ext uri="{FF2B5EF4-FFF2-40B4-BE49-F238E27FC236}">
                  <a16:creationId xmlns:a16="http://schemas.microsoft.com/office/drawing/2014/main" id="{E58DD3EE-BF49-CC4B-B62A-41630ADED24B}"/>
                </a:ext>
              </a:extLst>
            </p:cNvPr>
            <p:cNvSpPr txBox="1"/>
            <p:nvPr/>
          </p:nvSpPr>
          <p:spPr bwMode="auto">
            <a:xfrm>
              <a:off x="6578569"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97" name="TextBox 196">
              <a:extLst>
                <a:ext uri="{FF2B5EF4-FFF2-40B4-BE49-F238E27FC236}">
                  <a16:creationId xmlns:a16="http://schemas.microsoft.com/office/drawing/2014/main" id="{1BF92EA1-5A0A-7F46-9E53-9CA9C492C0F4}"/>
                </a:ext>
              </a:extLst>
            </p:cNvPr>
            <p:cNvSpPr txBox="1"/>
            <p:nvPr/>
          </p:nvSpPr>
          <p:spPr bwMode="auto">
            <a:xfrm>
              <a:off x="6878190"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98" name="TextBox 197">
              <a:extLst>
                <a:ext uri="{FF2B5EF4-FFF2-40B4-BE49-F238E27FC236}">
                  <a16:creationId xmlns:a16="http://schemas.microsoft.com/office/drawing/2014/main" id="{E34A2E9D-BA2C-AC4E-810B-FDEBEB8ECF4B}"/>
                </a:ext>
              </a:extLst>
            </p:cNvPr>
            <p:cNvSpPr txBox="1"/>
            <p:nvPr/>
          </p:nvSpPr>
          <p:spPr bwMode="auto">
            <a:xfrm>
              <a:off x="7200611" y="5200083"/>
              <a:ext cx="485274" cy="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sp>
        <p:nvSpPr>
          <p:cNvPr id="34" name="TextBox 33">
            <a:extLst>
              <a:ext uri="{FF2B5EF4-FFF2-40B4-BE49-F238E27FC236}">
                <a16:creationId xmlns:a16="http://schemas.microsoft.com/office/drawing/2014/main" id="{2EE628FE-DF35-2441-9305-C0A4F1AF3346}"/>
              </a:ext>
            </a:extLst>
          </p:cNvPr>
          <p:cNvSpPr txBox="1"/>
          <p:nvPr/>
        </p:nvSpPr>
        <p:spPr bwMode="auto">
          <a:xfrm>
            <a:off x="832717" y="4121990"/>
            <a:ext cx="31067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35" name="Group 34">
            <a:extLst>
              <a:ext uri="{FF2B5EF4-FFF2-40B4-BE49-F238E27FC236}">
                <a16:creationId xmlns:a16="http://schemas.microsoft.com/office/drawing/2014/main" id="{B7FD0962-E8BE-6C4B-9A12-CD32F20ADD1D}"/>
              </a:ext>
            </a:extLst>
          </p:cNvPr>
          <p:cNvGrpSpPr/>
          <p:nvPr/>
        </p:nvGrpSpPr>
        <p:grpSpPr>
          <a:xfrm>
            <a:off x="762918" y="2036763"/>
            <a:ext cx="52223" cy="1913851"/>
            <a:chOff x="1796027" y="1752395"/>
            <a:chExt cx="96987" cy="3278902"/>
          </a:xfrm>
        </p:grpSpPr>
        <p:cxnSp>
          <p:nvCxnSpPr>
            <p:cNvPr id="174" name="Straight Connector 173">
              <a:extLst>
                <a:ext uri="{FF2B5EF4-FFF2-40B4-BE49-F238E27FC236}">
                  <a16:creationId xmlns:a16="http://schemas.microsoft.com/office/drawing/2014/main" id="{7D7C2BFE-3FB3-9342-AC04-E90616A1C0D1}"/>
                </a:ext>
              </a:extLst>
            </p:cNvPr>
            <p:cNvCxnSpPr>
              <a:cxnSpLocks/>
            </p:cNvCxnSpPr>
            <p:nvPr/>
          </p:nvCxnSpPr>
          <p:spPr bwMode="auto">
            <a:xfrm flipH="1">
              <a:off x="1796027" y="1752395"/>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52D2F05-8074-064E-9629-E2E454FF9B1A}"/>
                </a:ext>
              </a:extLst>
            </p:cNvPr>
            <p:cNvCxnSpPr>
              <a:cxnSpLocks/>
            </p:cNvCxnSpPr>
            <p:nvPr/>
          </p:nvCxnSpPr>
          <p:spPr bwMode="auto">
            <a:xfrm flipH="1">
              <a:off x="1796027" y="2402459"/>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E0C53DBE-CABE-B440-8B53-BFFCC340D3F8}"/>
                </a:ext>
              </a:extLst>
            </p:cNvPr>
            <p:cNvCxnSpPr>
              <a:cxnSpLocks/>
            </p:cNvCxnSpPr>
            <p:nvPr/>
          </p:nvCxnSpPr>
          <p:spPr bwMode="auto">
            <a:xfrm flipH="1">
              <a:off x="1796027" y="305728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F159FC8-7C62-B843-936F-2115D1CA1AE2}"/>
                </a:ext>
              </a:extLst>
            </p:cNvPr>
            <p:cNvCxnSpPr>
              <a:cxnSpLocks/>
            </p:cNvCxnSpPr>
            <p:nvPr/>
          </p:nvCxnSpPr>
          <p:spPr bwMode="auto">
            <a:xfrm flipH="1">
              <a:off x="1796027" y="371687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80E4BA8-0E22-6240-874F-FFC572E6BB12}"/>
                </a:ext>
              </a:extLst>
            </p:cNvPr>
            <p:cNvCxnSpPr>
              <a:cxnSpLocks/>
            </p:cNvCxnSpPr>
            <p:nvPr/>
          </p:nvCxnSpPr>
          <p:spPr bwMode="auto">
            <a:xfrm flipH="1">
              <a:off x="1796027" y="437646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1C79D60-A22C-4942-9DD4-3E36C5D4B0FB}"/>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5" name="Straight Connector 154">
            <a:extLst>
              <a:ext uri="{FF2B5EF4-FFF2-40B4-BE49-F238E27FC236}">
                <a16:creationId xmlns:a16="http://schemas.microsoft.com/office/drawing/2014/main" id="{06BE94ED-6678-DB45-934B-E3953368510F}"/>
              </a:ext>
            </a:extLst>
          </p:cNvPr>
          <p:cNvCxnSpPr>
            <a:cxnSpLocks/>
          </p:cNvCxnSpPr>
          <p:nvPr/>
        </p:nvCxnSpPr>
        <p:spPr bwMode="auto">
          <a:xfrm rot="5400000" flipH="1">
            <a:off x="1658252"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7E9A9B8-187A-4648-950D-8E5A007FB695}"/>
              </a:ext>
            </a:extLst>
          </p:cNvPr>
          <p:cNvCxnSpPr>
            <a:cxnSpLocks/>
          </p:cNvCxnSpPr>
          <p:nvPr/>
        </p:nvCxnSpPr>
        <p:spPr bwMode="auto">
          <a:xfrm rot="5400000" flipH="1">
            <a:off x="1486415"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2CFA66F-C376-644C-A7D7-089110B50778}"/>
              </a:ext>
            </a:extLst>
          </p:cNvPr>
          <p:cNvCxnSpPr>
            <a:cxnSpLocks/>
          </p:cNvCxnSpPr>
          <p:nvPr/>
        </p:nvCxnSpPr>
        <p:spPr bwMode="auto">
          <a:xfrm rot="5400000" flipH="1">
            <a:off x="1312014"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F866CD6-E037-4C43-9E70-ACDEDF0F9960}"/>
              </a:ext>
            </a:extLst>
          </p:cNvPr>
          <p:cNvCxnSpPr>
            <a:cxnSpLocks/>
          </p:cNvCxnSpPr>
          <p:nvPr/>
        </p:nvCxnSpPr>
        <p:spPr bwMode="auto">
          <a:xfrm rot="5400000" flipH="1">
            <a:off x="1137613"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BDD908A-6852-7B46-9695-0EBEB847C284}"/>
              </a:ext>
            </a:extLst>
          </p:cNvPr>
          <p:cNvCxnSpPr>
            <a:cxnSpLocks/>
          </p:cNvCxnSpPr>
          <p:nvPr/>
        </p:nvCxnSpPr>
        <p:spPr bwMode="auto">
          <a:xfrm rot="5400000" flipH="1">
            <a:off x="963211"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8B1D9D3-46AF-5D4C-91BA-30FF44AECD8F}"/>
              </a:ext>
            </a:extLst>
          </p:cNvPr>
          <p:cNvCxnSpPr>
            <a:cxnSpLocks/>
          </p:cNvCxnSpPr>
          <p:nvPr/>
        </p:nvCxnSpPr>
        <p:spPr bwMode="auto">
          <a:xfrm rot="5400000" flipH="1">
            <a:off x="791375" y="3977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22E87008-3936-214E-B4DB-6511B1CF8057}"/>
              </a:ext>
            </a:extLst>
          </p:cNvPr>
          <p:cNvCxnSpPr>
            <a:cxnSpLocks/>
          </p:cNvCxnSpPr>
          <p:nvPr/>
        </p:nvCxnSpPr>
        <p:spPr bwMode="auto">
          <a:xfrm rot="5400000" flipH="1">
            <a:off x="2694401"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2996095-F62A-B546-AB7D-48CC591EC020}"/>
              </a:ext>
            </a:extLst>
          </p:cNvPr>
          <p:cNvCxnSpPr>
            <a:cxnSpLocks/>
          </p:cNvCxnSpPr>
          <p:nvPr/>
        </p:nvCxnSpPr>
        <p:spPr bwMode="auto">
          <a:xfrm rot="5400000" flipH="1">
            <a:off x="2525128"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474668A-47C9-5948-9AF2-FC1BA11228F4}"/>
              </a:ext>
            </a:extLst>
          </p:cNvPr>
          <p:cNvCxnSpPr>
            <a:cxnSpLocks/>
          </p:cNvCxnSpPr>
          <p:nvPr/>
        </p:nvCxnSpPr>
        <p:spPr bwMode="auto">
          <a:xfrm rot="5400000" flipH="1">
            <a:off x="2350727"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0E26FAA-07F3-E542-A9D6-3314C474BDCA}"/>
              </a:ext>
            </a:extLst>
          </p:cNvPr>
          <p:cNvCxnSpPr>
            <a:cxnSpLocks/>
          </p:cNvCxnSpPr>
          <p:nvPr/>
        </p:nvCxnSpPr>
        <p:spPr bwMode="auto">
          <a:xfrm rot="5400000" flipH="1">
            <a:off x="2178890"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192EA5F-448A-6C4E-B951-CCD8C7AF5E2D}"/>
              </a:ext>
            </a:extLst>
          </p:cNvPr>
          <p:cNvCxnSpPr>
            <a:cxnSpLocks/>
          </p:cNvCxnSpPr>
          <p:nvPr/>
        </p:nvCxnSpPr>
        <p:spPr bwMode="auto">
          <a:xfrm rot="5400000" flipH="1">
            <a:off x="2004489"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97F12B7-4E4B-904B-B0D7-47966CDAFD0D}"/>
              </a:ext>
            </a:extLst>
          </p:cNvPr>
          <p:cNvCxnSpPr>
            <a:cxnSpLocks/>
          </p:cNvCxnSpPr>
          <p:nvPr/>
        </p:nvCxnSpPr>
        <p:spPr bwMode="auto">
          <a:xfrm rot="5400000" flipH="1">
            <a:off x="1832653"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048675F-1A0D-8A46-8894-B788309811EC}"/>
              </a:ext>
            </a:extLst>
          </p:cNvPr>
          <p:cNvCxnSpPr>
            <a:cxnSpLocks/>
          </p:cNvCxnSpPr>
          <p:nvPr/>
        </p:nvCxnSpPr>
        <p:spPr bwMode="auto">
          <a:xfrm rot="5400000" flipH="1">
            <a:off x="3738243"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43639E1-2D24-D445-A1B3-F9BD92D0D19E}"/>
              </a:ext>
            </a:extLst>
          </p:cNvPr>
          <p:cNvCxnSpPr>
            <a:cxnSpLocks/>
          </p:cNvCxnSpPr>
          <p:nvPr/>
        </p:nvCxnSpPr>
        <p:spPr bwMode="auto">
          <a:xfrm rot="5400000" flipH="1">
            <a:off x="3563842"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6780206-63C6-D54D-875D-2786794CB8D8}"/>
              </a:ext>
            </a:extLst>
          </p:cNvPr>
          <p:cNvCxnSpPr>
            <a:cxnSpLocks/>
          </p:cNvCxnSpPr>
          <p:nvPr/>
        </p:nvCxnSpPr>
        <p:spPr bwMode="auto">
          <a:xfrm rot="5400000" flipH="1">
            <a:off x="3386877"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6F361D2-038A-904A-9D77-29523C7CE2C5}"/>
              </a:ext>
            </a:extLst>
          </p:cNvPr>
          <p:cNvCxnSpPr>
            <a:cxnSpLocks/>
          </p:cNvCxnSpPr>
          <p:nvPr/>
        </p:nvCxnSpPr>
        <p:spPr bwMode="auto">
          <a:xfrm rot="5400000" flipH="1">
            <a:off x="3215040"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6FDC001-7CDC-4949-9E6F-1B262C53D736}"/>
              </a:ext>
            </a:extLst>
          </p:cNvPr>
          <p:cNvCxnSpPr>
            <a:cxnSpLocks/>
          </p:cNvCxnSpPr>
          <p:nvPr/>
        </p:nvCxnSpPr>
        <p:spPr bwMode="auto">
          <a:xfrm rot="5400000" flipH="1">
            <a:off x="3038075"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7DB92D0-0888-9044-8294-A3ECD5D8B5CA}"/>
              </a:ext>
            </a:extLst>
          </p:cNvPr>
          <p:cNvCxnSpPr>
            <a:cxnSpLocks/>
          </p:cNvCxnSpPr>
          <p:nvPr/>
        </p:nvCxnSpPr>
        <p:spPr bwMode="auto">
          <a:xfrm rot="5400000" flipH="1">
            <a:off x="2871366" y="3977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96A82BF-AEC3-2246-9771-E2FFA29D8A8F}"/>
              </a:ext>
            </a:extLst>
          </p:cNvPr>
          <p:cNvCxnSpPr>
            <a:cxnSpLocks/>
          </p:cNvCxnSpPr>
          <p:nvPr/>
        </p:nvCxnSpPr>
        <p:spPr bwMode="auto">
          <a:xfrm rot="5400000" flipH="1">
            <a:off x="3907518" y="3977226"/>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1A7FAEF7-4B71-6B4C-863B-AA02B742EB8E}"/>
              </a:ext>
            </a:extLst>
          </p:cNvPr>
          <p:cNvGrpSpPr/>
          <p:nvPr/>
        </p:nvGrpSpPr>
        <p:grpSpPr>
          <a:xfrm>
            <a:off x="368415" y="1880946"/>
            <a:ext cx="458780" cy="2213493"/>
            <a:chOff x="1243586" y="1523934"/>
            <a:chExt cx="852029" cy="3792262"/>
          </a:xfrm>
        </p:grpSpPr>
        <p:sp>
          <p:nvSpPr>
            <p:cNvPr id="149" name="TextBox 148">
              <a:extLst>
                <a:ext uri="{FF2B5EF4-FFF2-40B4-BE49-F238E27FC236}">
                  <a16:creationId xmlns:a16="http://schemas.microsoft.com/office/drawing/2014/main" id="{B8CD4531-2414-AB49-8F2F-565480169808}"/>
                </a:ext>
              </a:extLst>
            </p:cNvPr>
            <p:cNvSpPr txBox="1"/>
            <p:nvPr/>
          </p:nvSpPr>
          <p:spPr bwMode="auto">
            <a:xfrm>
              <a:off x="1243586" y="1523934"/>
              <a:ext cx="852029"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50" name="TextBox 149">
              <a:extLst>
                <a:ext uri="{FF2B5EF4-FFF2-40B4-BE49-F238E27FC236}">
                  <a16:creationId xmlns:a16="http://schemas.microsoft.com/office/drawing/2014/main" id="{851A5177-5C6E-B543-BCC6-899483CBC1DD}"/>
                </a:ext>
              </a:extLst>
            </p:cNvPr>
            <p:cNvSpPr txBox="1"/>
            <p:nvPr/>
          </p:nvSpPr>
          <p:spPr bwMode="auto">
            <a:xfrm>
              <a:off x="1413279" y="2155276"/>
              <a:ext cx="682336"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51" name="TextBox 150">
              <a:extLst>
                <a:ext uri="{FF2B5EF4-FFF2-40B4-BE49-F238E27FC236}">
                  <a16:creationId xmlns:a16="http://schemas.microsoft.com/office/drawing/2014/main" id="{A57EA7E9-1687-ED43-8168-4EB0635F5771}"/>
                </a:ext>
              </a:extLst>
            </p:cNvPr>
            <p:cNvSpPr txBox="1"/>
            <p:nvPr/>
          </p:nvSpPr>
          <p:spPr bwMode="auto">
            <a:xfrm>
              <a:off x="1413279" y="2816288"/>
              <a:ext cx="682336"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2" name="TextBox 151">
              <a:extLst>
                <a:ext uri="{FF2B5EF4-FFF2-40B4-BE49-F238E27FC236}">
                  <a16:creationId xmlns:a16="http://schemas.microsoft.com/office/drawing/2014/main" id="{68A7E5D3-CF11-3442-AFDE-67370F0709BB}"/>
                </a:ext>
              </a:extLst>
            </p:cNvPr>
            <p:cNvSpPr txBox="1"/>
            <p:nvPr/>
          </p:nvSpPr>
          <p:spPr bwMode="auto">
            <a:xfrm>
              <a:off x="1413279" y="3480516"/>
              <a:ext cx="682336"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3" name="TextBox 152">
              <a:extLst>
                <a:ext uri="{FF2B5EF4-FFF2-40B4-BE49-F238E27FC236}">
                  <a16:creationId xmlns:a16="http://schemas.microsoft.com/office/drawing/2014/main" id="{410E8055-E023-9F4B-87DB-B0DCA3B700CE}"/>
                </a:ext>
              </a:extLst>
            </p:cNvPr>
            <p:cNvSpPr txBox="1"/>
            <p:nvPr/>
          </p:nvSpPr>
          <p:spPr bwMode="auto">
            <a:xfrm>
              <a:off x="1413279" y="4139690"/>
              <a:ext cx="682336"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4" name="TextBox 153">
              <a:extLst>
                <a:ext uri="{FF2B5EF4-FFF2-40B4-BE49-F238E27FC236}">
                  <a16:creationId xmlns:a16="http://schemas.microsoft.com/office/drawing/2014/main" id="{0CCC3160-62AC-4E42-8E9D-AE0F8EADC0C4}"/>
                </a:ext>
              </a:extLst>
            </p:cNvPr>
            <p:cNvSpPr txBox="1"/>
            <p:nvPr/>
          </p:nvSpPr>
          <p:spPr bwMode="auto">
            <a:xfrm>
              <a:off x="1582967" y="4788898"/>
              <a:ext cx="512647" cy="527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38" name="TextBox 37">
            <a:extLst>
              <a:ext uri="{FF2B5EF4-FFF2-40B4-BE49-F238E27FC236}">
                <a16:creationId xmlns:a16="http://schemas.microsoft.com/office/drawing/2014/main" id="{B0ABEAEF-CFC5-0C41-A7E2-4DD96E4BD390}"/>
              </a:ext>
            </a:extLst>
          </p:cNvPr>
          <p:cNvSpPr txBox="1"/>
          <p:nvPr/>
        </p:nvSpPr>
        <p:spPr bwMode="auto">
          <a:xfrm rot="16200000">
            <a:off x="-531566" y="2848334"/>
            <a:ext cx="1898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sp>
        <p:nvSpPr>
          <p:cNvPr id="39" name="Freeform: Shape 16">
            <a:extLst>
              <a:ext uri="{FF2B5EF4-FFF2-40B4-BE49-F238E27FC236}">
                <a16:creationId xmlns:a16="http://schemas.microsoft.com/office/drawing/2014/main" id="{924E5CDE-2E17-FF4D-9B4A-BF2922B7F57C}"/>
              </a:ext>
            </a:extLst>
          </p:cNvPr>
          <p:cNvSpPr/>
          <p:nvPr/>
        </p:nvSpPr>
        <p:spPr bwMode="auto">
          <a:xfrm>
            <a:off x="823379" y="1979255"/>
            <a:ext cx="3228200" cy="1972455"/>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Freeform: Shape 13">
            <a:extLst>
              <a:ext uri="{FF2B5EF4-FFF2-40B4-BE49-F238E27FC236}">
                <a16:creationId xmlns:a16="http://schemas.microsoft.com/office/drawing/2014/main" id="{D2B6C15D-53A1-064B-8AEA-A6BD7C058EED}"/>
              </a:ext>
            </a:extLst>
          </p:cNvPr>
          <p:cNvSpPr/>
          <p:nvPr/>
        </p:nvSpPr>
        <p:spPr bwMode="auto">
          <a:xfrm>
            <a:off x="856087" y="2035922"/>
            <a:ext cx="3164852" cy="1083378"/>
          </a:xfrm>
          <a:custGeom>
            <a:avLst/>
            <a:gdLst>
              <a:gd name="connsiteX0" fmla="*/ 0 w 5877636"/>
              <a:gd name="connsiteY0" fmla="*/ 0 h 1856095"/>
              <a:gd name="connsiteX1" fmla="*/ 72788 w 5877636"/>
              <a:gd name="connsiteY1" fmla="*/ 0 h 1856095"/>
              <a:gd name="connsiteX2" fmla="*/ 72788 w 5877636"/>
              <a:gd name="connsiteY2" fmla="*/ 0 h 1856095"/>
              <a:gd name="connsiteX3" fmla="*/ 90985 w 5877636"/>
              <a:gd name="connsiteY3" fmla="*/ 18197 h 1856095"/>
              <a:gd name="connsiteX4" fmla="*/ 90985 w 5877636"/>
              <a:gd name="connsiteY4" fmla="*/ 18197 h 1856095"/>
              <a:gd name="connsiteX5" fmla="*/ 118280 w 5877636"/>
              <a:gd name="connsiteY5" fmla="*/ 45492 h 1856095"/>
              <a:gd name="connsiteX6" fmla="*/ 118280 w 5877636"/>
              <a:gd name="connsiteY6" fmla="*/ 77337 h 1856095"/>
              <a:gd name="connsiteX7" fmla="*/ 259308 w 5877636"/>
              <a:gd name="connsiteY7" fmla="*/ 77337 h 1856095"/>
              <a:gd name="connsiteX8" fmla="*/ 259308 w 5877636"/>
              <a:gd name="connsiteY8" fmla="*/ 100083 h 1856095"/>
              <a:gd name="connsiteX9" fmla="*/ 336645 w 5877636"/>
              <a:gd name="connsiteY9" fmla="*/ 100083 h 1856095"/>
              <a:gd name="connsiteX10" fmla="*/ 336645 w 5877636"/>
              <a:gd name="connsiteY10" fmla="*/ 122830 h 1856095"/>
              <a:gd name="connsiteX11" fmla="*/ 359391 w 5877636"/>
              <a:gd name="connsiteY11" fmla="*/ 122830 h 1856095"/>
              <a:gd name="connsiteX12" fmla="*/ 359391 w 5877636"/>
              <a:gd name="connsiteY12" fmla="*/ 213815 h 1856095"/>
              <a:gd name="connsiteX13" fmla="*/ 382137 w 5877636"/>
              <a:gd name="connsiteY13" fmla="*/ 213815 h 1856095"/>
              <a:gd name="connsiteX14" fmla="*/ 382137 w 5877636"/>
              <a:gd name="connsiteY14" fmla="*/ 286603 h 1856095"/>
              <a:gd name="connsiteX15" fmla="*/ 395785 w 5877636"/>
              <a:gd name="connsiteY15" fmla="*/ 300251 h 1856095"/>
              <a:gd name="connsiteX16" fmla="*/ 395785 w 5877636"/>
              <a:gd name="connsiteY16" fmla="*/ 373039 h 1856095"/>
              <a:gd name="connsiteX17" fmla="*/ 418532 w 5877636"/>
              <a:gd name="connsiteY17" fmla="*/ 373039 h 1856095"/>
              <a:gd name="connsiteX18" fmla="*/ 418532 w 5877636"/>
              <a:gd name="connsiteY18" fmla="*/ 418531 h 1856095"/>
              <a:gd name="connsiteX19" fmla="*/ 450376 w 5877636"/>
              <a:gd name="connsiteY19" fmla="*/ 418531 h 1856095"/>
              <a:gd name="connsiteX20" fmla="*/ 450376 w 5877636"/>
              <a:gd name="connsiteY20" fmla="*/ 459475 h 1856095"/>
              <a:gd name="connsiteX21" fmla="*/ 500418 w 5877636"/>
              <a:gd name="connsiteY21" fmla="*/ 459475 h 1856095"/>
              <a:gd name="connsiteX22" fmla="*/ 500418 w 5877636"/>
              <a:gd name="connsiteY22" fmla="*/ 495869 h 1856095"/>
              <a:gd name="connsiteX23" fmla="*/ 618699 w 5877636"/>
              <a:gd name="connsiteY23" fmla="*/ 495869 h 1856095"/>
              <a:gd name="connsiteX24" fmla="*/ 618699 w 5877636"/>
              <a:gd name="connsiteY24" fmla="*/ 523164 h 1856095"/>
              <a:gd name="connsiteX25" fmla="*/ 673290 w 5877636"/>
              <a:gd name="connsiteY25" fmla="*/ 523164 h 1856095"/>
              <a:gd name="connsiteX26" fmla="*/ 673290 w 5877636"/>
              <a:gd name="connsiteY26" fmla="*/ 545910 h 1856095"/>
              <a:gd name="connsiteX27" fmla="*/ 723332 w 5877636"/>
              <a:gd name="connsiteY27" fmla="*/ 545910 h 1856095"/>
              <a:gd name="connsiteX28" fmla="*/ 723332 w 5877636"/>
              <a:gd name="connsiteY28" fmla="*/ 595952 h 1856095"/>
              <a:gd name="connsiteX29" fmla="*/ 809767 w 5877636"/>
              <a:gd name="connsiteY29" fmla="*/ 595952 h 1856095"/>
              <a:gd name="connsiteX30" fmla="*/ 809767 w 5877636"/>
              <a:gd name="connsiteY30" fmla="*/ 659642 h 1856095"/>
              <a:gd name="connsiteX31" fmla="*/ 850711 w 5877636"/>
              <a:gd name="connsiteY31" fmla="*/ 659642 h 1856095"/>
              <a:gd name="connsiteX32" fmla="*/ 850711 w 5877636"/>
              <a:gd name="connsiteY32" fmla="*/ 714233 h 1856095"/>
              <a:gd name="connsiteX33" fmla="*/ 914400 w 5877636"/>
              <a:gd name="connsiteY33" fmla="*/ 714233 h 1856095"/>
              <a:gd name="connsiteX34" fmla="*/ 914400 w 5877636"/>
              <a:gd name="connsiteY34" fmla="*/ 723331 h 1856095"/>
              <a:gd name="connsiteX35" fmla="*/ 1028132 w 5877636"/>
              <a:gd name="connsiteY35" fmla="*/ 723331 h 1856095"/>
              <a:gd name="connsiteX36" fmla="*/ 1028132 w 5877636"/>
              <a:gd name="connsiteY36" fmla="*/ 741528 h 1856095"/>
              <a:gd name="connsiteX37" fmla="*/ 1096370 w 5877636"/>
              <a:gd name="connsiteY37" fmla="*/ 741528 h 1856095"/>
              <a:gd name="connsiteX38" fmla="*/ 1096370 w 5877636"/>
              <a:gd name="connsiteY38" fmla="*/ 777922 h 1856095"/>
              <a:gd name="connsiteX39" fmla="*/ 1219200 w 5877636"/>
              <a:gd name="connsiteY39" fmla="*/ 777922 h 1856095"/>
              <a:gd name="connsiteX40" fmla="*/ 1219200 w 5877636"/>
              <a:gd name="connsiteY40" fmla="*/ 859809 h 1856095"/>
              <a:gd name="connsiteX41" fmla="*/ 1255594 w 5877636"/>
              <a:gd name="connsiteY41" fmla="*/ 859809 h 1856095"/>
              <a:gd name="connsiteX42" fmla="*/ 1255594 w 5877636"/>
              <a:gd name="connsiteY42" fmla="*/ 905301 h 1856095"/>
              <a:gd name="connsiteX43" fmla="*/ 1319284 w 5877636"/>
              <a:gd name="connsiteY43" fmla="*/ 905301 h 1856095"/>
              <a:gd name="connsiteX44" fmla="*/ 1319284 w 5877636"/>
              <a:gd name="connsiteY44" fmla="*/ 905301 h 1856095"/>
              <a:gd name="connsiteX45" fmla="*/ 1319284 w 5877636"/>
              <a:gd name="connsiteY45" fmla="*/ 946245 h 1856095"/>
              <a:gd name="connsiteX46" fmla="*/ 1378424 w 5877636"/>
              <a:gd name="connsiteY46" fmla="*/ 946245 h 1856095"/>
              <a:gd name="connsiteX47" fmla="*/ 1583140 w 5877636"/>
              <a:gd name="connsiteY47" fmla="*/ 946245 h 1856095"/>
              <a:gd name="connsiteX48" fmla="*/ 1583140 w 5877636"/>
              <a:gd name="connsiteY48" fmla="*/ 982639 h 1856095"/>
              <a:gd name="connsiteX49" fmla="*/ 1637732 w 5877636"/>
              <a:gd name="connsiteY49" fmla="*/ 982639 h 1856095"/>
              <a:gd name="connsiteX50" fmla="*/ 1637732 w 5877636"/>
              <a:gd name="connsiteY50" fmla="*/ 1000836 h 1856095"/>
              <a:gd name="connsiteX51" fmla="*/ 1696872 w 5877636"/>
              <a:gd name="connsiteY51" fmla="*/ 1000836 h 1856095"/>
              <a:gd name="connsiteX52" fmla="*/ 1696872 w 5877636"/>
              <a:gd name="connsiteY52" fmla="*/ 1023582 h 1856095"/>
              <a:gd name="connsiteX53" fmla="*/ 1828800 w 5877636"/>
              <a:gd name="connsiteY53" fmla="*/ 1023582 h 1856095"/>
              <a:gd name="connsiteX54" fmla="*/ 1828800 w 5877636"/>
              <a:gd name="connsiteY54" fmla="*/ 1069075 h 1856095"/>
              <a:gd name="connsiteX55" fmla="*/ 1878842 w 5877636"/>
              <a:gd name="connsiteY55" fmla="*/ 1069075 h 1856095"/>
              <a:gd name="connsiteX56" fmla="*/ 1878842 w 5877636"/>
              <a:gd name="connsiteY56" fmla="*/ 1105469 h 1856095"/>
              <a:gd name="connsiteX57" fmla="*/ 1919785 w 5877636"/>
              <a:gd name="connsiteY57" fmla="*/ 1105469 h 1856095"/>
              <a:gd name="connsiteX58" fmla="*/ 1919785 w 5877636"/>
              <a:gd name="connsiteY58" fmla="*/ 1137313 h 1856095"/>
              <a:gd name="connsiteX59" fmla="*/ 2033517 w 5877636"/>
              <a:gd name="connsiteY59" fmla="*/ 1137313 h 1856095"/>
              <a:gd name="connsiteX60" fmla="*/ 2129051 w 5877636"/>
              <a:gd name="connsiteY60" fmla="*/ 1137313 h 1856095"/>
              <a:gd name="connsiteX61" fmla="*/ 2129051 w 5877636"/>
              <a:gd name="connsiteY61" fmla="*/ 1164609 h 1856095"/>
              <a:gd name="connsiteX62" fmla="*/ 2229134 w 5877636"/>
              <a:gd name="connsiteY62" fmla="*/ 1164609 h 1856095"/>
              <a:gd name="connsiteX63" fmla="*/ 2229134 w 5877636"/>
              <a:gd name="connsiteY63" fmla="*/ 1187355 h 1856095"/>
              <a:gd name="connsiteX64" fmla="*/ 2265529 w 5877636"/>
              <a:gd name="connsiteY64" fmla="*/ 1187355 h 1856095"/>
              <a:gd name="connsiteX65" fmla="*/ 2256430 w 5877636"/>
              <a:gd name="connsiteY65" fmla="*/ 1196454 h 1856095"/>
              <a:gd name="connsiteX66" fmla="*/ 2411105 w 5877636"/>
              <a:gd name="connsiteY66" fmla="*/ 1196454 h 1856095"/>
              <a:gd name="connsiteX67" fmla="*/ 2411105 w 5877636"/>
              <a:gd name="connsiteY67" fmla="*/ 1223749 h 1856095"/>
              <a:gd name="connsiteX68" fmla="*/ 2479343 w 5877636"/>
              <a:gd name="connsiteY68" fmla="*/ 1223749 h 1856095"/>
              <a:gd name="connsiteX69" fmla="*/ 2479343 w 5877636"/>
              <a:gd name="connsiteY69" fmla="*/ 1246495 h 1856095"/>
              <a:gd name="connsiteX70" fmla="*/ 2529385 w 5877636"/>
              <a:gd name="connsiteY70" fmla="*/ 1246495 h 1856095"/>
              <a:gd name="connsiteX71" fmla="*/ 2529385 w 5877636"/>
              <a:gd name="connsiteY71" fmla="*/ 1301086 h 1856095"/>
              <a:gd name="connsiteX72" fmla="*/ 2538484 w 5877636"/>
              <a:gd name="connsiteY72" fmla="*/ 1310185 h 1856095"/>
              <a:gd name="connsiteX73" fmla="*/ 2579427 w 5877636"/>
              <a:gd name="connsiteY73" fmla="*/ 1310185 h 1856095"/>
              <a:gd name="connsiteX74" fmla="*/ 2579427 w 5877636"/>
              <a:gd name="connsiteY74" fmla="*/ 1310185 h 1856095"/>
              <a:gd name="connsiteX75" fmla="*/ 2606723 w 5877636"/>
              <a:gd name="connsiteY75" fmla="*/ 1337481 h 1856095"/>
              <a:gd name="connsiteX76" fmla="*/ 2597624 w 5877636"/>
              <a:gd name="connsiteY76" fmla="*/ 1346580 h 1856095"/>
              <a:gd name="connsiteX77" fmla="*/ 2811439 w 5877636"/>
              <a:gd name="connsiteY77" fmla="*/ 1346580 h 1856095"/>
              <a:gd name="connsiteX78" fmla="*/ 2811439 w 5877636"/>
              <a:gd name="connsiteY78" fmla="*/ 1382973 h 1856095"/>
              <a:gd name="connsiteX79" fmla="*/ 3029803 w 5877636"/>
              <a:gd name="connsiteY79" fmla="*/ 1382973 h 1856095"/>
              <a:gd name="connsiteX80" fmla="*/ 3029803 w 5877636"/>
              <a:gd name="connsiteY80" fmla="*/ 1405719 h 1856095"/>
              <a:gd name="connsiteX81" fmla="*/ 3134436 w 5877636"/>
              <a:gd name="connsiteY81" fmla="*/ 1405719 h 1856095"/>
              <a:gd name="connsiteX82" fmla="*/ 3134436 w 5877636"/>
              <a:gd name="connsiteY82" fmla="*/ 1433015 h 1856095"/>
              <a:gd name="connsiteX83" fmla="*/ 3166281 w 5877636"/>
              <a:gd name="connsiteY83" fmla="*/ 1433015 h 1856095"/>
              <a:gd name="connsiteX84" fmla="*/ 3166281 w 5877636"/>
              <a:gd name="connsiteY84" fmla="*/ 1473958 h 1856095"/>
              <a:gd name="connsiteX85" fmla="*/ 3166281 w 5877636"/>
              <a:gd name="connsiteY85" fmla="*/ 1510352 h 1856095"/>
              <a:gd name="connsiteX86" fmla="*/ 3325505 w 5877636"/>
              <a:gd name="connsiteY86" fmla="*/ 1510352 h 1856095"/>
              <a:gd name="connsiteX87" fmla="*/ 3311857 w 5877636"/>
              <a:gd name="connsiteY87" fmla="*/ 1524000 h 1856095"/>
              <a:gd name="connsiteX88" fmla="*/ 3375546 w 5877636"/>
              <a:gd name="connsiteY88" fmla="*/ 1524000 h 1856095"/>
              <a:gd name="connsiteX89" fmla="*/ 3375546 w 5877636"/>
              <a:gd name="connsiteY89" fmla="*/ 1564943 h 1856095"/>
              <a:gd name="connsiteX90" fmla="*/ 3521123 w 5877636"/>
              <a:gd name="connsiteY90" fmla="*/ 1564943 h 1856095"/>
              <a:gd name="connsiteX91" fmla="*/ 3521123 w 5877636"/>
              <a:gd name="connsiteY91" fmla="*/ 1596788 h 1856095"/>
              <a:gd name="connsiteX92" fmla="*/ 3607558 w 5877636"/>
              <a:gd name="connsiteY92" fmla="*/ 1596788 h 1856095"/>
              <a:gd name="connsiteX93" fmla="*/ 3607558 w 5877636"/>
              <a:gd name="connsiteY93" fmla="*/ 1633182 h 1856095"/>
              <a:gd name="connsiteX94" fmla="*/ 3725839 w 5877636"/>
              <a:gd name="connsiteY94" fmla="*/ 1633182 h 1856095"/>
              <a:gd name="connsiteX95" fmla="*/ 3725839 w 5877636"/>
              <a:gd name="connsiteY95" fmla="*/ 1651379 h 1856095"/>
              <a:gd name="connsiteX96" fmla="*/ 3780430 w 5877636"/>
              <a:gd name="connsiteY96" fmla="*/ 1651379 h 1856095"/>
              <a:gd name="connsiteX97" fmla="*/ 3780430 w 5877636"/>
              <a:gd name="connsiteY97" fmla="*/ 1696872 h 1856095"/>
              <a:gd name="connsiteX98" fmla="*/ 3821373 w 5877636"/>
              <a:gd name="connsiteY98" fmla="*/ 1696872 h 1856095"/>
              <a:gd name="connsiteX99" fmla="*/ 3821373 w 5877636"/>
              <a:gd name="connsiteY99" fmla="*/ 1737815 h 1856095"/>
              <a:gd name="connsiteX100" fmla="*/ 3903260 w 5877636"/>
              <a:gd name="connsiteY100" fmla="*/ 1737815 h 1856095"/>
              <a:gd name="connsiteX101" fmla="*/ 3903260 w 5877636"/>
              <a:gd name="connsiteY101" fmla="*/ 1774209 h 1856095"/>
              <a:gd name="connsiteX102" fmla="*/ 3944203 w 5877636"/>
              <a:gd name="connsiteY102" fmla="*/ 1774209 h 1856095"/>
              <a:gd name="connsiteX103" fmla="*/ 3944203 w 5877636"/>
              <a:gd name="connsiteY103" fmla="*/ 1856095 h 1856095"/>
              <a:gd name="connsiteX104" fmla="*/ 5877636 w 5877636"/>
              <a:gd name="connsiteY104" fmla="*/ 1856095 h 1856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77636" h="1856095">
                <a:moveTo>
                  <a:pt x="0" y="0"/>
                </a:moveTo>
                <a:lnTo>
                  <a:pt x="72788" y="0"/>
                </a:lnTo>
                <a:lnTo>
                  <a:pt x="72788" y="0"/>
                </a:lnTo>
                <a:lnTo>
                  <a:pt x="90985" y="18197"/>
                </a:lnTo>
                <a:lnTo>
                  <a:pt x="90985" y="18197"/>
                </a:lnTo>
                <a:lnTo>
                  <a:pt x="118280" y="45492"/>
                </a:lnTo>
                <a:lnTo>
                  <a:pt x="118280" y="77337"/>
                </a:lnTo>
                <a:lnTo>
                  <a:pt x="259308" y="77337"/>
                </a:lnTo>
                <a:lnTo>
                  <a:pt x="259308" y="100083"/>
                </a:lnTo>
                <a:lnTo>
                  <a:pt x="336645" y="100083"/>
                </a:lnTo>
                <a:lnTo>
                  <a:pt x="336645" y="122830"/>
                </a:lnTo>
                <a:lnTo>
                  <a:pt x="359391" y="122830"/>
                </a:lnTo>
                <a:lnTo>
                  <a:pt x="359391" y="213815"/>
                </a:lnTo>
                <a:lnTo>
                  <a:pt x="382137" y="213815"/>
                </a:lnTo>
                <a:lnTo>
                  <a:pt x="382137" y="286603"/>
                </a:lnTo>
                <a:lnTo>
                  <a:pt x="395785" y="300251"/>
                </a:lnTo>
                <a:lnTo>
                  <a:pt x="395785" y="373039"/>
                </a:lnTo>
                <a:lnTo>
                  <a:pt x="418532" y="373039"/>
                </a:lnTo>
                <a:lnTo>
                  <a:pt x="418532" y="418531"/>
                </a:lnTo>
                <a:lnTo>
                  <a:pt x="450376" y="418531"/>
                </a:lnTo>
                <a:lnTo>
                  <a:pt x="450376" y="459475"/>
                </a:lnTo>
                <a:lnTo>
                  <a:pt x="500418" y="459475"/>
                </a:lnTo>
                <a:lnTo>
                  <a:pt x="500418" y="495869"/>
                </a:lnTo>
                <a:lnTo>
                  <a:pt x="618699" y="495869"/>
                </a:lnTo>
                <a:lnTo>
                  <a:pt x="618699" y="523164"/>
                </a:lnTo>
                <a:lnTo>
                  <a:pt x="673290" y="523164"/>
                </a:lnTo>
                <a:lnTo>
                  <a:pt x="673290" y="545910"/>
                </a:lnTo>
                <a:lnTo>
                  <a:pt x="723332" y="545910"/>
                </a:lnTo>
                <a:lnTo>
                  <a:pt x="723332" y="595952"/>
                </a:lnTo>
                <a:lnTo>
                  <a:pt x="809767" y="595952"/>
                </a:lnTo>
                <a:lnTo>
                  <a:pt x="809767" y="659642"/>
                </a:lnTo>
                <a:lnTo>
                  <a:pt x="850711" y="659642"/>
                </a:lnTo>
                <a:lnTo>
                  <a:pt x="850711" y="714233"/>
                </a:lnTo>
                <a:lnTo>
                  <a:pt x="914400" y="714233"/>
                </a:lnTo>
                <a:lnTo>
                  <a:pt x="914400" y="723331"/>
                </a:lnTo>
                <a:lnTo>
                  <a:pt x="1028132" y="723331"/>
                </a:lnTo>
                <a:lnTo>
                  <a:pt x="1028132" y="741528"/>
                </a:lnTo>
                <a:lnTo>
                  <a:pt x="1096370" y="741528"/>
                </a:lnTo>
                <a:lnTo>
                  <a:pt x="1096370" y="777922"/>
                </a:lnTo>
                <a:lnTo>
                  <a:pt x="1219200" y="777922"/>
                </a:lnTo>
                <a:lnTo>
                  <a:pt x="1219200" y="859809"/>
                </a:lnTo>
                <a:lnTo>
                  <a:pt x="1255594" y="859809"/>
                </a:lnTo>
                <a:lnTo>
                  <a:pt x="1255594" y="905301"/>
                </a:lnTo>
                <a:lnTo>
                  <a:pt x="1319284" y="905301"/>
                </a:lnTo>
                <a:lnTo>
                  <a:pt x="1319284" y="905301"/>
                </a:lnTo>
                <a:lnTo>
                  <a:pt x="1319284" y="946245"/>
                </a:lnTo>
                <a:lnTo>
                  <a:pt x="1378424" y="946245"/>
                </a:lnTo>
                <a:lnTo>
                  <a:pt x="1583140" y="946245"/>
                </a:lnTo>
                <a:lnTo>
                  <a:pt x="1583140" y="982639"/>
                </a:lnTo>
                <a:lnTo>
                  <a:pt x="1637732" y="982639"/>
                </a:lnTo>
                <a:lnTo>
                  <a:pt x="1637732" y="1000836"/>
                </a:lnTo>
                <a:lnTo>
                  <a:pt x="1696872" y="1000836"/>
                </a:lnTo>
                <a:lnTo>
                  <a:pt x="1696872" y="1023582"/>
                </a:lnTo>
                <a:lnTo>
                  <a:pt x="1828800" y="1023582"/>
                </a:lnTo>
                <a:lnTo>
                  <a:pt x="1828800" y="1069075"/>
                </a:lnTo>
                <a:lnTo>
                  <a:pt x="1878842" y="1069075"/>
                </a:lnTo>
                <a:lnTo>
                  <a:pt x="1878842" y="1105469"/>
                </a:lnTo>
                <a:lnTo>
                  <a:pt x="1919785" y="1105469"/>
                </a:lnTo>
                <a:lnTo>
                  <a:pt x="1919785" y="1137313"/>
                </a:lnTo>
                <a:lnTo>
                  <a:pt x="2033517" y="1137313"/>
                </a:lnTo>
                <a:lnTo>
                  <a:pt x="2129051" y="1137313"/>
                </a:lnTo>
                <a:lnTo>
                  <a:pt x="2129051" y="1164609"/>
                </a:lnTo>
                <a:lnTo>
                  <a:pt x="2229134" y="1164609"/>
                </a:lnTo>
                <a:lnTo>
                  <a:pt x="2229134" y="1187355"/>
                </a:lnTo>
                <a:lnTo>
                  <a:pt x="2265529" y="1187355"/>
                </a:lnTo>
                <a:lnTo>
                  <a:pt x="2256430" y="1196454"/>
                </a:lnTo>
                <a:lnTo>
                  <a:pt x="2411105" y="1196454"/>
                </a:lnTo>
                <a:lnTo>
                  <a:pt x="2411105" y="1223749"/>
                </a:lnTo>
                <a:lnTo>
                  <a:pt x="2479343" y="1223749"/>
                </a:lnTo>
                <a:lnTo>
                  <a:pt x="2479343" y="1246495"/>
                </a:lnTo>
                <a:lnTo>
                  <a:pt x="2529385" y="1246495"/>
                </a:lnTo>
                <a:lnTo>
                  <a:pt x="2529385" y="1301086"/>
                </a:lnTo>
                <a:lnTo>
                  <a:pt x="2538484" y="1310185"/>
                </a:lnTo>
                <a:lnTo>
                  <a:pt x="2579427" y="1310185"/>
                </a:lnTo>
                <a:lnTo>
                  <a:pt x="2579427" y="1310185"/>
                </a:lnTo>
                <a:lnTo>
                  <a:pt x="2606723" y="1337481"/>
                </a:lnTo>
                <a:lnTo>
                  <a:pt x="2597624" y="1346580"/>
                </a:lnTo>
                <a:lnTo>
                  <a:pt x="2811439" y="1346580"/>
                </a:lnTo>
                <a:lnTo>
                  <a:pt x="2811439" y="1382973"/>
                </a:lnTo>
                <a:lnTo>
                  <a:pt x="3029803" y="1382973"/>
                </a:lnTo>
                <a:lnTo>
                  <a:pt x="3029803" y="1405719"/>
                </a:lnTo>
                <a:lnTo>
                  <a:pt x="3134436" y="1405719"/>
                </a:lnTo>
                <a:lnTo>
                  <a:pt x="3134436" y="1433015"/>
                </a:lnTo>
                <a:lnTo>
                  <a:pt x="3166281" y="1433015"/>
                </a:lnTo>
                <a:lnTo>
                  <a:pt x="3166281" y="1473958"/>
                </a:lnTo>
                <a:lnTo>
                  <a:pt x="3166281" y="1510352"/>
                </a:lnTo>
                <a:lnTo>
                  <a:pt x="3325505" y="1510352"/>
                </a:lnTo>
                <a:lnTo>
                  <a:pt x="3311857" y="1524000"/>
                </a:lnTo>
                <a:lnTo>
                  <a:pt x="3375546" y="1524000"/>
                </a:lnTo>
                <a:lnTo>
                  <a:pt x="3375546" y="1564943"/>
                </a:lnTo>
                <a:lnTo>
                  <a:pt x="3521123" y="1564943"/>
                </a:lnTo>
                <a:lnTo>
                  <a:pt x="3521123" y="1596788"/>
                </a:lnTo>
                <a:lnTo>
                  <a:pt x="3607558" y="1596788"/>
                </a:lnTo>
                <a:lnTo>
                  <a:pt x="3607558" y="1633182"/>
                </a:lnTo>
                <a:lnTo>
                  <a:pt x="3725839" y="1633182"/>
                </a:lnTo>
                <a:lnTo>
                  <a:pt x="3725839" y="1651379"/>
                </a:lnTo>
                <a:lnTo>
                  <a:pt x="3780430" y="1651379"/>
                </a:lnTo>
                <a:lnTo>
                  <a:pt x="3780430" y="1696872"/>
                </a:lnTo>
                <a:lnTo>
                  <a:pt x="3821373" y="1696872"/>
                </a:lnTo>
                <a:lnTo>
                  <a:pt x="3821373" y="1737815"/>
                </a:lnTo>
                <a:lnTo>
                  <a:pt x="3903260" y="1737815"/>
                </a:lnTo>
                <a:lnTo>
                  <a:pt x="3903260" y="1774209"/>
                </a:lnTo>
                <a:lnTo>
                  <a:pt x="3944203" y="1774209"/>
                </a:lnTo>
                <a:lnTo>
                  <a:pt x="3944203" y="1856095"/>
                </a:lnTo>
                <a:lnTo>
                  <a:pt x="5877636" y="185609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14">
            <a:extLst>
              <a:ext uri="{FF2B5EF4-FFF2-40B4-BE49-F238E27FC236}">
                <a16:creationId xmlns:a16="http://schemas.microsoft.com/office/drawing/2014/main" id="{21ACF7A9-AEF7-C044-A3EF-9521191A6E42}"/>
              </a:ext>
            </a:extLst>
          </p:cNvPr>
          <p:cNvSpPr/>
          <p:nvPr/>
        </p:nvSpPr>
        <p:spPr bwMode="auto">
          <a:xfrm>
            <a:off x="826692" y="2038577"/>
            <a:ext cx="3133008" cy="924058"/>
          </a:xfrm>
          <a:custGeom>
            <a:avLst/>
            <a:gdLst>
              <a:gd name="connsiteX0" fmla="*/ 0 w 5818496"/>
              <a:gd name="connsiteY0" fmla="*/ 0 h 1583140"/>
              <a:gd name="connsiteX1" fmla="*/ 118281 w 5818496"/>
              <a:gd name="connsiteY1" fmla="*/ 0 h 1583140"/>
              <a:gd name="connsiteX2" fmla="*/ 118281 w 5818496"/>
              <a:gd name="connsiteY2" fmla="*/ 18197 h 1583140"/>
              <a:gd name="connsiteX3" fmla="*/ 204717 w 5818496"/>
              <a:gd name="connsiteY3" fmla="*/ 18197 h 1583140"/>
              <a:gd name="connsiteX4" fmla="*/ 204717 w 5818496"/>
              <a:gd name="connsiteY4" fmla="*/ 50042 h 1583140"/>
              <a:gd name="connsiteX5" fmla="*/ 259308 w 5818496"/>
              <a:gd name="connsiteY5" fmla="*/ 50042 h 1583140"/>
              <a:gd name="connsiteX6" fmla="*/ 259308 w 5818496"/>
              <a:gd name="connsiteY6" fmla="*/ 72788 h 1583140"/>
              <a:gd name="connsiteX7" fmla="*/ 359391 w 5818496"/>
              <a:gd name="connsiteY7" fmla="*/ 72788 h 1583140"/>
              <a:gd name="connsiteX8" fmla="*/ 359391 w 5818496"/>
              <a:gd name="connsiteY8" fmla="*/ 81887 h 1583140"/>
              <a:gd name="connsiteX9" fmla="*/ 413982 w 5818496"/>
              <a:gd name="connsiteY9" fmla="*/ 81887 h 1583140"/>
              <a:gd name="connsiteX10" fmla="*/ 413982 w 5818496"/>
              <a:gd name="connsiteY10" fmla="*/ 113732 h 1583140"/>
              <a:gd name="connsiteX11" fmla="*/ 468573 w 5818496"/>
              <a:gd name="connsiteY11" fmla="*/ 113732 h 1583140"/>
              <a:gd name="connsiteX12" fmla="*/ 468573 w 5818496"/>
              <a:gd name="connsiteY12" fmla="*/ 145576 h 1583140"/>
              <a:gd name="connsiteX13" fmla="*/ 504967 w 5818496"/>
              <a:gd name="connsiteY13" fmla="*/ 145576 h 1583140"/>
              <a:gd name="connsiteX14" fmla="*/ 495869 w 5818496"/>
              <a:gd name="connsiteY14" fmla="*/ 154674 h 1583140"/>
              <a:gd name="connsiteX15" fmla="*/ 595952 w 5818496"/>
              <a:gd name="connsiteY15" fmla="*/ 154674 h 1583140"/>
              <a:gd name="connsiteX16" fmla="*/ 595952 w 5818496"/>
              <a:gd name="connsiteY16" fmla="*/ 204717 h 1583140"/>
              <a:gd name="connsiteX17" fmla="*/ 673290 w 5818496"/>
              <a:gd name="connsiteY17" fmla="*/ 204717 h 1583140"/>
              <a:gd name="connsiteX18" fmla="*/ 673290 w 5818496"/>
              <a:gd name="connsiteY18" fmla="*/ 213815 h 1583140"/>
              <a:gd name="connsiteX19" fmla="*/ 732430 w 5818496"/>
              <a:gd name="connsiteY19" fmla="*/ 213815 h 1583140"/>
              <a:gd name="connsiteX20" fmla="*/ 732430 w 5818496"/>
              <a:gd name="connsiteY20" fmla="*/ 227463 h 1583140"/>
              <a:gd name="connsiteX21" fmla="*/ 800669 w 5818496"/>
              <a:gd name="connsiteY21" fmla="*/ 227463 h 1583140"/>
              <a:gd name="connsiteX22" fmla="*/ 800669 w 5818496"/>
              <a:gd name="connsiteY22" fmla="*/ 254758 h 1583140"/>
              <a:gd name="connsiteX23" fmla="*/ 832514 w 5818496"/>
              <a:gd name="connsiteY23" fmla="*/ 254758 h 1583140"/>
              <a:gd name="connsiteX24" fmla="*/ 832514 w 5818496"/>
              <a:gd name="connsiteY24" fmla="*/ 272955 h 1583140"/>
              <a:gd name="connsiteX25" fmla="*/ 1078173 w 5818496"/>
              <a:gd name="connsiteY25" fmla="*/ 272955 h 1583140"/>
              <a:gd name="connsiteX26" fmla="*/ 1078173 w 5818496"/>
              <a:gd name="connsiteY26" fmla="*/ 304800 h 1583140"/>
              <a:gd name="connsiteX27" fmla="*/ 1146412 w 5818496"/>
              <a:gd name="connsiteY27" fmla="*/ 304800 h 1583140"/>
              <a:gd name="connsiteX28" fmla="*/ 1201003 w 5818496"/>
              <a:gd name="connsiteY28" fmla="*/ 304800 h 1583140"/>
              <a:gd name="connsiteX29" fmla="*/ 1201003 w 5818496"/>
              <a:gd name="connsiteY29" fmla="*/ 332096 h 1583140"/>
              <a:gd name="connsiteX30" fmla="*/ 1251045 w 5818496"/>
              <a:gd name="connsiteY30" fmla="*/ 332096 h 1583140"/>
              <a:gd name="connsiteX31" fmla="*/ 1251045 w 5818496"/>
              <a:gd name="connsiteY31" fmla="*/ 382137 h 1583140"/>
              <a:gd name="connsiteX32" fmla="*/ 1287439 w 5818496"/>
              <a:gd name="connsiteY32" fmla="*/ 382137 h 1583140"/>
              <a:gd name="connsiteX33" fmla="*/ 1287439 w 5818496"/>
              <a:gd name="connsiteY33" fmla="*/ 418532 h 1583140"/>
              <a:gd name="connsiteX34" fmla="*/ 1319284 w 5818496"/>
              <a:gd name="connsiteY34" fmla="*/ 418532 h 1583140"/>
              <a:gd name="connsiteX35" fmla="*/ 1319284 w 5818496"/>
              <a:gd name="connsiteY35" fmla="*/ 464024 h 1583140"/>
              <a:gd name="connsiteX36" fmla="*/ 1428466 w 5818496"/>
              <a:gd name="connsiteY36" fmla="*/ 464024 h 1583140"/>
              <a:gd name="connsiteX37" fmla="*/ 1428466 w 5818496"/>
              <a:gd name="connsiteY37" fmla="*/ 486770 h 1583140"/>
              <a:gd name="connsiteX38" fmla="*/ 1483057 w 5818496"/>
              <a:gd name="connsiteY38" fmla="*/ 486770 h 1583140"/>
              <a:gd name="connsiteX39" fmla="*/ 1483057 w 5818496"/>
              <a:gd name="connsiteY39" fmla="*/ 514066 h 1583140"/>
              <a:gd name="connsiteX40" fmla="*/ 1574042 w 5818496"/>
              <a:gd name="connsiteY40" fmla="*/ 514066 h 1583140"/>
              <a:gd name="connsiteX41" fmla="*/ 1574042 w 5818496"/>
              <a:gd name="connsiteY41" fmla="*/ 536812 h 1583140"/>
              <a:gd name="connsiteX42" fmla="*/ 1774209 w 5818496"/>
              <a:gd name="connsiteY42" fmla="*/ 536812 h 1583140"/>
              <a:gd name="connsiteX43" fmla="*/ 1774209 w 5818496"/>
              <a:gd name="connsiteY43" fmla="*/ 550460 h 1583140"/>
              <a:gd name="connsiteX44" fmla="*/ 1819702 w 5818496"/>
              <a:gd name="connsiteY44" fmla="*/ 550460 h 1583140"/>
              <a:gd name="connsiteX45" fmla="*/ 1819702 w 5818496"/>
              <a:gd name="connsiteY45" fmla="*/ 586854 h 1583140"/>
              <a:gd name="connsiteX46" fmla="*/ 1874293 w 5818496"/>
              <a:gd name="connsiteY46" fmla="*/ 586854 h 1583140"/>
              <a:gd name="connsiteX47" fmla="*/ 1874293 w 5818496"/>
              <a:gd name="connsiteY47" fmla="*/ 605051 h 1583140"/>
              <a:gd name="connsiteX48" fmla="*/ 1933433 w 5818496"/>
              <a:gd name="connsiteY48" fmla="*/ 605051 h 1583140"/>
              <a:gd name="connsiteX49" fmla="*/ 1933433 w 5818496"/>
              <a:gd name="connsiteY49" fmla="*/ 627797 h 1583140"/>
              <a:gd name="connsiteX50" fmla="*/ 1951630 w 5818496"/>
              <a:gd name="connsiteY50" fmla="*/ 627797 h 1583140"/>
              <a:gd name="connsiteX51" fmla="*/ 1951630 w 5818496"/>
              <a:gd name="connsiteY51" fmla="*/ 677839 h 1583140"/>
              <a:gd name="connsiteX52" fmla="*/ 2047164 w 5818496"/>
              <a:gd name="connsiteY52" fmla="*/ 677839 h 1583140"/>
              <a:gd name="connsiteX53" fmla="*/ 2047164 w 5818496"/>
              <a:gd name="connsiteY53" fmla="*/ 691487 h 1583140"/>
              <a:gd name="connsiteX54" fmla="*/ 2110854 w 5818496"/>
              <a:gd name="connsiteY54" fmla="*/ 691487 h 1583140"/>
              <a:gd name="connsiteX55" fmla="*/ 2110854 w 5818496"/>
              <a:gd name="connsiteY55" fmla="*/ 714233 h 1583140"/>
              <a:gd name="connsiteX56" fmla="*/ 2197290 w 5818496"/>
              <a:gd name="connsiteY56" fmla="*/ 714233 h 1583140"/>
              <a:gd name="connsiteX57" fmla="*/ 2197290 w 5818496"/>
              <a:gd name="connsiteY57" fmla="*/ 732430 h 1583140"/>
              <a:gd name="connsiteX58" fmla="*/ 2406555 w 5818496"/>
              <a:gd name="connsiteY58" fmla="*/ 732430 h 1583140"/>
              <a:gd name="connsiteX59" fmla="*/ 2406555 w 5818496"/>
              <a:gd name="connsiteY59" fmla="*/ 750627 h 1583140"/>
              <a:gd name="connsiteX60" fmla="*/ 2452048 w 5818496"/>
              <a:gd name="connsiteY60" fmla="*/ 750627 h 1583140"/>
              <a:gd name="connsiteX61" fmla="*/ 2452048 w 5818496"/>
              <a:gd name="connsiteY61" fmla="*/ 782472 h 1583140"/>
              <a:gd name="connsiteX62" fmla="*/ 2556681 w 5818496"/>
              <a:gd name="connsiteY62" fmla="*/ 782472 h 1583140"/>
              <a:gd name="connsiteX63" fmla="*/ 2556681 w 5818496"/>
              <a:gd name="connsiteY63" fmla="*/ 782472 h 1583140"/>
              <a:gd name="connsiteX64" fmla="*/ 2588525 w 5818496"/>
              <a:gd name="connsiteY64" fmla="*/ 782472 h 1583140"/>
              <a:gd name="connsiteX65" fmla="*/ 2588525 w 5818496"/>
              <a:gd name="connsiteY65" fmla="*/ 818866 h 1583140"/>
              <a:gd name="connsiteX66" fmla="*/ 2602173 w 5818496"/>
              <a:gd name="connsiteY66" fmla="*/ 818866 h 1583140"/>
              <a:gd name="connsiteX67" fmla="*/ 2602173 w 5818496"/>
              <a:gd name="connsiteY67" fmla="*/ 818866 h 1583140"/>
              <a:gd name="connsiteX68" fmla="*/ 2602173 w 5818496"/>
              <a:gd name="connsiteY68" fmla="*/ 859809 h 1583140"/>
              <a:gd name="connsiteX69" fmla="*/ 2602173 w 5818496"/>
              <a:gd name="connsiteY69" fmla="*/ 905302 h 1583140"/>
              <a:gd name="connsiteX70" fmla="*/ 2679511 w 5818496"/>
              <a:gd name="connsiteY70" fmla="*/ 905302 h 1583140"/>
              <a:gd name="connsiteX71" fmla="*/ 2679511 w 5818496"/>
              <a:gd name="connsiteY71" fmla="*/ 918949 h 1583140"/>
              <a:gd name="connsiteX72" fmla="*/ 2720454 w 5818496"/>
              <a:gd name="connsiteY72" fmla="*/ 918949 h 1583140"/>
              <a:gd name="connsiteX73" fmla="*/ 2720454 w 5818496"/>
              <a:gd name="connsiteY73" fmla="*/ 941696 h 1583140"/>
              <a:gd name="connsiteX74" fmla="*/ 2984311 w 5818496"/>
              <a:gd name="connsiteY74" fmla="*/ 941696 h 1583140"/>
              <a:gd name="connsiteX75" fmla="*/ 2984311 w 5818496"/>
              <a:gd name="connsiteY75" fmla="*/ 959893 h 1583140"/>
              <a:gd name="connsiteX76" fmla="*/ 3093493 w 5818496"/>
              <a:gd name="connsiteY76" fmla="*/ 959893 h 1583140"/>
              <a:gd name="connsiteX77" fmla="*/ 3093493 w 5818496"/>
              <a:gd name="connsiteY77" fmla="*/ 973540 h 1583140"/>
              <a:gd name="connsiteX78" fmla="*/ 3193576 w 5818496"/>
              <a:gd name="connsiteY78" fmla="*/ 973540 h 1583140"/>
              <a:gd name="connsiteX79" fmla="*/ 3193576 w 5818496"/>
              <a:gd name="connsiteY79" fmla="*/ 987188 h 1583140"/>
              <a:gd name="connsiteX80" fmla="*/ 3216323 w 5818496"/>
              <a:gd name="connsiteY80" fmla="*/ 987188 h 1583140"/>
              <a:gd name="connsiteX81" fmla="*/ 3216323 w 5818496"/>
              <a:gd name="connsiteY81" fmla="*/ 1023582 h 1583140"/>
              <a:gd name="connsiteX82" fmla="*/ 3216323 w 5818496"/>
              <a:gd name="connsiteY82" fmla="*/ 1069075 h 1583140"/>
              <a:gd name="connsiteX83" fmla="*/ 3248167 w 5818496"/>
              <a:gd name="connsiteY83" fmla="*/ 1069075 h 1583140"/>
              <a:gd name="connsiteX84" fmla="*/ 3248167 w 5818496"/>
              <a:gd name="connsiteY84" fmla="*/ 1128215 h 1583140"/>
              <a:gd name="connsiteX85" fmla="*/ 3361899 w 5818496"/>
              <a:gd name="connsiteY85" fmla="*/ 1128215 h 1583140"/>
              <a:gd name="connsiteX86" fmla="*/ 3361899 w 5818496"/>
              <a:gd name="connsiteY86" fmla="*/ 1160060 h 1583140"/>
              <a:gd name="connsiteX87" fmla="*/ 3443785 w 5818496"/>
              <a:gd name="connsiteY87" fmla="*/ 1160060 h 1583140"/>
              <a:gd name="connsiteX88" fmla="*/ 3443785 w 5818496"/>
              <a:gd name="connsiteY88" fmla="*/ 1160060 h 1583140"/>
              <a:gd name="connsiteX89" fmla="*/ 3466531 w 5818496"/>
              <a:gd name="connsiteY89" fmla="*/ 1182806 h 1583140"/>
              <a:gd name="connsiteX90" fmla="*/ 3466531 w 5818496"/>
              <a:gd name="connsiteY90" fmla="*/ 1210102 h 1583140"/>
              <a:gd name="connsiteX91" fmla="*/ 3512024 w 5818496"/>
              <a:gd name="connsiteY91" fmla="*/ 1210102 h 1583140"/>
              <a:gd name="connsiteX92" fmla="*/ 3512024 w 5818496"/>
              <a:gd name="connsiteY92" fmla="*/ 1246496 h 1583140"/>
              <a:gd name="connsiteX93" fmla="*/ 3757684 w 5818496"/>
              <a:gd name="connsiteY93" fmla="*/ 1246496 h 1583140"/>
              <a:gd name="connsiteX94" fmla="*/ 3780430 w 5818496"/>
              <a:gd name="connsiteY94" fmla="*/ 1269242 h 1583140"/>
              <a:gd name="connsiteX95" fmla="*/ 3835021 w 5818496"/>
              <a:gd name="connsiteY95" fmla="*/ 1269242 h 1583140"/>
              <a:gd name="connsiteX96" fmla="*/ 3835021 w 5818496"/>
              <a:gd name="connsiteY96" fmla="*/ 1301087 h 1583140"/>
              <a:gd name="connsiteX97" fmla="*/ 3862317 w 5818496"/>
              <a:gd name="connsiteY97" fmla="*/ 1301087 h 1583140"/>
              <a:gd name="connsiteX98" fmla="*/ 3862317 w 5818496"/>
              <a:gd name="connsiteY98" fmla="*/ 1387523 h 1583140"/>
              <a:gd name="connsiteX99" fmla="*/ 3939654 w 5818496"/>
              <a:gd name="connsiteY99" fmla="*/ 1387523 h 1583140"/>
              <a:gd name="connsiteX100" fmla="*/ 3939654 w 5818496"/>
              <a:gd name="connsiteY100" fmla="*/ 1464860 h 1583140"/>
              <a:gd name="connsiteX101" fmla="*/ 4535606 w 5818496"/>
              <a:gd name="connsiteY101" fmla="*/ 1464860 h 1583140"/>
              <a:gd name="connsiteX102" fmla="*/ 4535606 w 5818496"/>
              <a:gd name="connsiteY102" fmla="*/ 1578591 h 1583140"/>
              <a:gd name="connsiteX103" fmla="*/ 5818496 w 5818496"/>
              <a:gd name="connsiteY103" fmla="*/ 1578591 h 1583140"/>
              <a:gd name="connsiteX104" fmla="*/ 5818496 w 5818496"/>
              <a:gd name="connsiteY104" fmla="*/ 1583140 h 1583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818496" h="1583140">
                <a:moveTo>
                  <a:pt x="0" y="0"/>
                </a:moveTo>
                <a:lnTo>
                  <a:pt x="118281" y="0"/>
                </a:lnTo>
                <a:lnTo>
                  <a:pt x="118281" y="18197"/>
                </a:lnTo>
                <a:lnTo>
                  <a:pt x="204717" y="18197"/>
                </a:lnTo>
                <a:lnTo>
                  <a:pt x="204717" y="50042"/>
                </a:lnTo>
                <a:lnTo>
                  <a:pt x="259308" y="50042"/>
                </a:lnTo>
                <a:lnTo>
                  <a:pt x="259308" y="72788"/>
                </a:lnTo>
                <a:lnTo>
                  <a:pt x="359391" y="72788"/>
                </a:lnTo>
                <a:lnTo>
                  <a:pt x="359391" y="81887"/>
                </a:lnTo>
                <a:lnTo>
                  <a:pt x="413982" y="81887"/>
                </a:lnTo>
                <a:lnTo>
                  <a:pt x="413982" y="113732"/>
                </a:lnTo>
                <a:lnTo>
                  <a:pt x="468573" y="113732"/>
                </a:lnTo>
                <a:lnTo>
                  <a:pt x="468573" y="145576"/>
                </a:lnTo>
                <a:lnTo>
                  <a:pt x="504967" y="145576"/>
                </a:lnTo>
                <a:lnTo>
                  <a:pt x="495869" y="154674"/>
                </a:lnTo>
                <a:lnTo>
                  <a:pt x="595952" y="154674"/>
                </a:lnTo>
                <a:lnTo>
                  <a:pt x="595952" y="204717"/>
                </a:lnTo>
                <a:lnTo>
                  <a:pt x="673290" y="204717"/>
                </a:lnTo>
                <a:lnTo>
                  <a:pt x="673290" y="213815"/>
                </a:lnTo>
                <a:lnTo>
                  <a:pt x="732430" y="213815"/>
                </a:lnTo>
                <a:lnTo>
                  <a:pt x="732430" y="227463"/>
                </a:lnTo>
                <a:lnTo>
                  <a:pt x="800669" y="227463"/>
                </a:lnTo>
                <a:lnTo>
                  <a:pt x="800669" y="254758"/>
                </a:lnTo>
                <a:lnTo>
                  <a:pt x="832514" y="254758"/>
                </a:lnTo>
                <a:lnTo>
                  <a:pt x="832514" y="272955"/>
                </a:lnTo>
                <a:lnTo>
                  <a:pt x="1078173" y="272955"/>
                </a:lnTo>
                <a:lnTo>
                  <a:pt x="1078173" y="304800"/>
                </a:lnTo>
                <a:lnTo>
                  <a:pt x="1146412" y="304800"/>
                </a:lnTo>
                <a:lnTo>
                  <a:pt x="1201003" y="304800"/>
                </a:lnTo>
                <a:lnTo>
                  <a:pt x="1201003" y="332096"/>
                </a:lnTo>
                <a:lnTo>
                  <a:pt x="1251045" y="332096"/>
                </a:lnTo>
                <a:lnTo>
                  <a:pt x="1251045" y="382137"/>
                </a:lnTo>
                <a:lnTo>
                  <a:pt x="1287439" y="382137"/>
                </a:lnTo>
                <a:lnTo>
                  <a:pt x="1287439" y="418532"/>
                </a:lnTo>
                <a:lnTo>
                  <a:pt x="1319284" y="418532"/>
                </a:lnTo>
                <a:lnTo>
                  <a:pt x="1319284" y="464024"/>
                </a:lnTo>
                <a:lnTo>
                  <a:pt x="1428466" y="464024"/>
                </a:lnTo>
                <a:lnTo>
                  <a:pt x="1428466" y="486770"/>
                </a:lnTo>
                <a:lnTo>
                  <a:pt x="1483057" y="486770"/>
                </a:lnTo>
                <a:lnTo>
                  <a:pt x="1483057" y="514066"/>
                </a:lnTo>
                <a:lnTo>
                  <a:pt x="1574042" y="514066"/>
                </a:lnTo>
                <a:lnTo>
                  <a:pt x="1574042" y="536812"/>
                </a:lnTo>
                <a:lnTo>
                  <a:pt x="1774209" y="536812"/>
                </a:lnTo>
                <a:lnTo>
                  <a:pt x="1774209" y="550460"/>
                </a:lnTo>
                <a:lnTo>
                  <a:pt x="1819702" y="550460"/>
                </a:lnTo>
                <a:lnTo>
                  <a:pt x="1819702" y="586854"/>
                </a:lnTo>
                <a:lnTo>
                  <a:pt x="1874293" y="586854"/>
                </a:lnTo>
                <a:lnTo>
                  <a:pt x="1874293" y="605051"/>
                </a:lnTo>
                <a:lnTo>
                  <a:pt x="1933433" y="605051"/>
                </a:lnTo>
                <a:lnTo>
                  <a:pt x="1933433" y="627797"/>
                </a:lnTo>
                <a:lnTo>
                  <a:pt x="1951630" y="627797"/>
                </a:lnTo>
                <a:lnTo>
                  <a:pt x="1951630" y="677839"/>
                </a:lnTo>
                <a:lnTo>
                  <a:pt x="2047164" y="677839"/>
                </a:lnTo>
                <a:lnTo>
                  <a:pt x="2047164" y="691487"/>
                </a:lnTo>
                <a:lnTo>
                  <a:pt x="2110854" y="691487"/>
                </a:lnTo>
                <a:lnTo>
                  <a:pt x="2110854" y="714233"/>
                </a:lnTo>
                <a:lnTo>
                  <a:pt x="2197290" y="714233"/>
                </a:lnTo>
                <a:lnTo>
                  <a:pt x="2197290" y="732430"/>
                </a:lnTo>
                <a:lnTo>
                  <a:pt x="2406555" y="732430"/>
                </a:lnTo>
                <a:lnTo>
                  <a:pt x="2406555" y="750627"/>
                </a:lnTo>
                <a:lnTo>
                  <a:pt x="2452048" y="750627"/>
                </a:lnTo>
                <a:lnTo>
                  <a:pt x="2452048" y="782472"/>
                </a:lnTo>
                <a:lnTo>
                  <a:pt x="2556681" y="782472"/>
                </a:lnTo>
                <a:lnTo>
                  <a:pt x="2556681" y="782472"/>
                </a:lnTo>
                <a:lnTo>
                  <a:pt x="2588525" y="782472"/>
                </a:lnTo>
                <a:lnTo>
                  <a:pt x="2588525" y="818866"/>
                </a:lnTo>
                <a:lnTo>
                  <a:pt x="2602173" y="818866"/>
                </a:lnTo>
                <a:lnTo>
                  <a:pt x="2602173" y="818866"/>
                </a:lnTo>
                <a:lnTo>
                  <a:pt x="2602173" y="859809"/>
                </a:lnTo>
                <a:lnTo>
                  <a:pt x="2602173" y="905302"/>
                </a:lnTo>
                <a:lnTo>
                  <a:pt x="2679511" y="905302"/>
                </a:lnTo>
                <a:lnTo>
                  <a:pt x="2679511" y="918949"/>
                </a:lnTo>
                <a:lnTo>
                  <a:pt x="2720454" y="918949"/>
                </a:lnTo>
                <a:lnTo>
                  <a:pt x="2720454" y="941696"/>
                </a:lnTo>
                <a:lnTo>
                  <a:pt x="2984311" y="941696"/>
                </a:lnTo>
                <a:lnTo>
                  <a:pt x="2984311" y="959893"/>
                </a:lnTo>
                <a:lnTo>
                  <a:pt x="3093493" y="959893"/>
                </a:lnTo>
                <a:lnTo>
                  <a:pt x="3093493" y="973540"/>
                </a:lnTo>
                <a:lnTo>
                  <a:pt x="3193576" y="973540"/>
                </a:lnTo>
                <a:lnTo>
                  <a:pt x="3193576" y="987188"/>
                </a:lnTo>
                <a:lnTo>
                  <a:pt x="3216323" y="987188"/>
                </a:lnTo>
                <a:lnTo>
                  <a:pt x="3216323" y="1023582"/>
                </a:lnTo>
                <a:lnTo>
                  <a:pt x="3216323" y="1069075"/>
                </a:lnTo>
                <a:lnTo>
                  <a:pt x="3248167" y="1069075"/>
                </a:lnTo>
                <a:lnTo>
                  <a:pt x="3248167" y="1128215"/>
                </a:lnTo>
                <a:lnTo>
                  <a:pt x="3361899" y="1128215"/>
                </a:lnTo>
                <a:lnTo>
                  <a:pt x="3361899" y="1160060"/>
                </a:lnTo>
                <a:lnTo>
                  <a:pt x="3443785" y="1160060"/>
                </a:lnTo>
                <a:lnTo>
                  <a:pt x="3443785" y="1160060"/>
                </a:lnTo>
                <a:lnTo>
                  <a:pt x="3466531" y="1182806"/>
                </a:lnTo>
                <a:lnTo>
                  <a:pt x="3466531" y="1210102"/>
                </a:lnTo>
                <a:lnTo>
                  <a:pt x="3512024" y="1210102"/>
                </a:lnTo>
                <a:lnTo>
                  <a:pt x="3512024" y="1246496"/>
                </a:lnTo>
                <a:lnTo>
                  <a:pt x="3757684" y="1246496"/>
                </a:lnTo>
                <a:lnTo>
                  <a:pt x="3780430" y="1269242"/>
                </a:lnTo>
                <a:lnTo>
                  <a:pt x="3835021" y="1269242"/>
                </a:lnTo>
                <a:lnTo>
                  <a:pt x="3835021" y="1301087"/>
                </a:lnTo>
                <a:lnTo>
                  <a:pt x="3862317" y="1301087"/>
                </a:lnTo>
                <a:lnTo>
                  <a:pt x="3862317" y="1387523"/>
                </a:lnTo>
                <a:lnTo>
                  <a:pt x="3939654" y="1387523"/>
                </a:lnTo>
                <a:lnTo>
                  <a:pt x="3939654" y="1464860"/>
                </a:lnTo>
                <a:lnTo>
                  <a:pt x="4535606" y="1464860"/>
                </a:lnTo>
                <a:lnTo>
                  <a:pt x="4535606" y="1578591"/>
                </a:lnTo>
                <a:lnTo>
                  <a:pt x="5818496" y="1578591"/>
                </a:lnTo>
                <a:lnTo>
                  <a:pt x="5818496" y="158314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4" name="TextBox 133">
            <a:extLst>
              <a:ext uri="{FF2B5EF4-FFF2-40B4-BE49-F238E27FC236}">
                <a16:creationId xmlns:a16="http://schemas.microsoft.com/office/drawing/2014/main" id="{9CCD3F44-5829-B24F-A1CD-26A4828F7BAE}"/>
              </a:ext>
            </a:extLst>
          </p:cNvPr>
          <p:cNvSpPr txBox="1"/>
          <p:nvPr/>
        </p:nvSpPr>
        <p:spPr bwMode="auto">
          <a:xfrm>
            <a:off x="2173980" y="2358278"/>
            <a:ext cx="435336"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74.6%</a:t>
            </a:r>
          </a:p>
        </p:txBody>
      </p:sp>
      <p:sp>
        <p:nvSpPr>
          <p:cNvPr id="135" name="TextBox 134">
            <a:extLst>
              <a:ext uri="{FF2B5EF4-FFF2-40B4-BE49-F238E27FC236}">
                <a16:creationId xmlns:a16="http://schemas.microsoft.com/office/drawing/2014/main" id="{9772C498-E0AC-524C-ABCC-A582016BEBC4}"/>
              </a:ext>
            </a:extLst>
          </p:cNvPr>
          <p:cNvSpPr txBox="1"/>
          <p:nvPr/>
        </p:nvSpPr>
        <p:spPr bwMode="auto">
          <a:xfrm>
            <a:off x="2874823" y="2628915"/>
            <a:ext cx="435336"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60.6%</a:t>
            </a:r>
          </a:p>
        </p:txBody>
      </p:sp>
      <p:sp>
        <p:nvSpPr>
          <p:cNvPr id="137" name="TextBox 136">
            <a:extLst>
              <a:ext uri="{FF2B5EF4-FFF2-40B4-BE49-F238E27FC236}">
                <a16:creationId xmlns:a16="http://schemas.microsoft.com/office/drawing/2014/main" id="{07F0FA7B-6CFB-1749-9391-FB63A4BD749F}"/>
              </a:ext>
            </a:extLst>
          </p:cNvPr>
          <p:cNvSpPr txBox="1"/>
          <p:nvPr/>
        </p:nvSpPr>
        <p:spPr bwMode="auto">
          <a:xfrm>
            <a:off x="2865588" y="3101975"/>
            <a:ext cx="7003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48.2%</a:t>
            </a:r>
          </a:p>
        </p:txBody>
      </p:sp>
      <p:grpSp>
        <p:nvGrpSpPr>
          <p:cNvPr id="10" name="Group 9">
            <a:extLst>
              <a:ext uri="{FF2B5EF4-FFF2-40B4-BE49-F238E27FC236}">
                <a16:creationId xmlns:a16="http://schemas.microsoft.com/office/drawing/2014/main" id="{917C0C97-A68A-6340-87C0-9C9A20F823D9}"/>
              </a:ext>
            </a:extLst>
          </p:cNvPr>
          <p:cNvGrpSpPr/>
          <p:nvPr/>
        </p:nvGrpSpPr>
        <p:grpSpPr>
          <a:xfrm>
            <a:off x="736364" y="1887671"/>
            <a:ext cx="3320427" cy="1162364"/>
            <a:chOff x="808364" y="1887671"/>
            <a:chExt cx="3320427" cy="1162364"/>
          </a:xfrm>
        </p:grpSpPr>
        <p:sp>
          <p:nvSpPr>
            <p:cNvPr id="67" name="TextBox 66">
              <a:extLst>
                <a:ext uri="{FF2B5EF4-FFF2-40B4-BE49-F238E27FC236}">
                  <a16:creationId xmlns:a16="http://schemas.microsoft.com/office/drawing/2014/main" id="{95172CC8-250C-F242-B1E8-20AE794F8CF0}"/>
                </a:ext>
              </a:extLst>
            </p:cNvPr>
            <p:cNvSpPr txBox="1"/>
            <p:nvPr/>
          </p:nvSpPr>
          <p:spPr bwMode="auto">
            <a:xfrm>
              <a:off x="2720770" y="261741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 name="TextBox 68">
              <a:extLst>
                <a:ext uri="{FF2B5EF4-FFF2-40B4-BE49-F238E27FC236}">
                  <a16:creationId xmlns:a16="http://schemas.microsoft.com/office/drawing/2014/main" id="{5D95012E-9822-0241-97DC-E21F9304F8AF}"/>
                </a:ext>
              </a:extLst>
            </p:cNvPr>
            <p:cNvSpPr txBox="1"/>
            <p:nvPr/>
          </p:nvSpPr>
          <p:spPr bwMode="auto">
            <a:xfrm>
              <a:off x="2768806" y="2613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 name="TextBox 69">
              <a:extLst>
                <a:ext uri="{FF2B5EF4-FFF2-40B4-BE49-F238E27FC236}">
                  <a16:creationId xmlns:a16="http://schemas.microsoft.com/office/drawing/2014/main" id="{3A4D7F9F-B61C-994E-9227-9320852D4C38}"/>
                </a:ext>
              </a:extLst>
            </p:cNvPr>
            <p:cNvSpPr txBox="1"/>
            <p:nvPr/>
          </p:nvSpPr>
          <p:spPr bwMode="auto">
            <a:xfrm>
              <a:off x="2782497" y="2613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 name="TextBox 70">
              <a:extLst>
                <a:ext uri="{FF2B5EF4-FFF2-40B4-BE49-F238E27FC236}">
                  <a16:creationId xmlns:a16="http://schemas.microsoft.com/office/drawing/2014/main" id="{7438AF79-AD3F-4147-9E2E-7F1F55B1292B}"/>
                </a:ext>
              </a:extLst>
            </p:cNvPr>
            <p:cNvSpPr txBox="1"/>
            <p:nvPr/>
          </p:nvSpPr>
          <p:spPr bwMode="auto">
            <a:xfrm>
              <a:off x="2813480" y="261936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183C1E31-170E-7F46-8B50-2822F219C080}"/>
                </a:ext>
              </a:extLst>
            </p:cNvPr>
            <p:cNvSpPr txBox="1"/>
            <p:nvPr/>
          </p:nvSpPr>
          <p:spPr bwMode="auto">
            <a:xfrm>
              <a:off x="2873582" y="271657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7" name="TextBox 76">
              <a:extLst>
                <a:ext uri="{FF2B5EF4-FFF2-40B4-BE49-F238E27FC236}">
                  <a16:creationId xmlns:a16="http://schemas.microsoft.com/office/drawing/2014/main" id="{68630EE0-CAD0-4945-B649-83E6A7C67225}"/>
                </a:ext>
              </a:extLst>
            </p:cNvPr>
            <p:cNvSpPr txBox="1"/>
            <p:nvPr/>
          </p:nvSpPr>
          <p:spPr bwMode="auto">
            <a:xfrm>
              <a:off x="2885552" y="271621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8" name="TextBox 77">
              <a:extLst>
                <a:ext uri="{FF2B5EF4-FFF2-40B4-BE49-F238E27FC236}">
                  <a16:creationId xmlns:a16="http://schemas.microsoft.com/office/drawing/2014/main" id="{CC898B00-4E47-384C-8799-44DC827AB79C}"/>
                </a:ext>
              </a:extLst>
            </p:cNvPr>
            <p:cNvSpPr txBox="1"/>
            <p:nvPr/>
          </p:nvSpPr>
          <p:spPr bwMode="auto">
            <a:xfrm>
              <a:off x="2894180" y="271621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9" name="TextBox 78">
              <a:extLst>
                <a:ext uri="{FF2B5EF4-FFF2-40B4-BE49-F238E27FC236}">
                  <a16:creationId xmlns:a16="http://schemas.microsoft.com/office/drawing/2014/main" id="{AA56CB31-441E-FA46-B7E8-FA42FC62F5B7}"/>
                </a:ext>
              </a:extLst>
            </p:cNvPr>
            <p:cNvSpPr txBox="1"/>
            <p:nvPr/>
          </p:nvSpPr>
          <p:spPr bwMode="auto">
            <a:xfrm>
              <a:off x="2903741" y="271621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7" name="TextBox 86">
              <a:extLst>
                <a:ext uri="{FF2B5EF4-FFF2-40B4-BE49-F238E27FC236}">
                  <a16:creationId xmlns:a16="http://schemas.microsoft.com/office/drawing/2014/main" id="{050152E4-8040-EC49-8CBC-4AB5D576A480}"/>
                </a:ext>
              </a:extLst>
            </p:cNvPr>
            <p:cNvSpPr txBox="1"/>
            <p:nvPr/>
          </p:nvSpPr>
          <p:spPr bwMode="auto">
            <a:xfrm>
              <a:off x="3249413" y="280682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1" name="TextBox 140">
              <a:extLst>
                <a:ext uri="{FF2B5EF4-FFF2-40B4-BE49-F238E27FC236}">
                  <a16:creationId xmlns:a16="http://schemas.microsoft.com/office/drawing/2014/main" id="{E9B557B6-CB37-AC42-8131-6FDA0A6F3C3B}"/>
                </a:ext>
              </a:extLst>
            </p:cNvPr>
            <p:cNvSpPr txBox="1"/>
            <p:nvPr/>
          </p:nvSpPr>
          <p:spPr bwMode="auto">
            <a:xfrm>
              <a:off x="2728675" y="261838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9" name="Group 8">
              <a:extLst>
                <a:ext uri="{FF2B5EF4-FFF2-40B4-BE49-F238E27FC236}">
                  <a16:creationId xmlns:a16="http://schemas.microsoft.com/office/drawing/2014/main" id="{AADA84F9-D767-8F40-9A44-245A6DD9C3C1}"/>
                </a:ext>
              </a:extLst>
            </p:cNvPr>
            <p:cNvGrpSpPr/>
            <p:nvPr/>
          </p:nvGrpSpPr>
          <p:grpSpPr>
            <a:xfrm>
              <a:off x="808364" y="1887671"/>
              <a:ext cx="3320427" cy="1162364"/>
              <a:chOff x="808364" y="1929657"/>
              <a:chExt cx="3320427" cy="1162364"/>
            </a:xfrm>
          </p:grpSpPr>
          <p:sp>
            <p:nvSpPr>
              <p:cNvPr id="49" name="TextBox 48">
                <a:extLst>
                  <a:ext uri="{FF2B5EF4-FFF2-40B4-BE49-F238E27FC236}">
                    <a16:creationId xmlns:a16="http://schemas.microsoft.com/office/drawing/2014/main" id="{F94B3DFD-6ABB-614C-B923-73FD2AA730BB}"/>
                  </a:ext>
                </a:extLst>
              </p:cNvPr>
              <p:cNvSpPr txBox="1"/>
              <p:nvPr/>
            </p:nvSpPr>
            <p:spPr bwMode="auto">
              <a:xfrm>
                <a:off x="2080982" y="235970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 name="TextBox 49">
                <a:extLst>
                  <a:ext uri="{FF2B5EF4-FFF2-40B4-BE49-F238E27FC236}">
                    <a16:creationId xmlns:a16="http://schemas.microsoft.com/office/drawing/2014/main" id="{7961BD66-9208-2941-A90F-4D06E246071B}"/>
                  </a:ext>
                </a:extLst>
              </p:cNvPr>
              <p:cNvSpPr txBox="1"/>
              <p:nvPr/>
            </p:nvSpPr>
            <p:spPr bwMode="auto">
              <a:xfrm>
                <a:off x="2132346" y="238871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 name="TextBox 56">
                <a:extLst>
                  <a:ext uri="{FF2B5EF4-FFF2-40B4-BE49-F238E27FC236}">
                    <a16:creationId xmlns:a16="http://schemas.microsoft.com/office/drawing/2014/main" id="{209DB56D-3439-074B-A0D5-D18DD3D989B6}"/>
                  </a:ext>
                </a:extLst>
              </p:cNvPr>
              <p:cNvSpPr txBox="1"/>
              <p:nvPr/>
            </p:nvSpPr>
            <p:spPr bwMode="auto">
              <a:xfrm>
                <a:off x="2180409" y="2407140"/>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3BCDB111-2E05-3149-A39E-E6D31CC899C9}"/>
                  </a:ext>
                </a:extLst>
              </p:cNvPr>
              <p:cNvSpPr txBox="1"/>
              <p:nvPr/>
            </p:nvSpPr>
            <p:spPr bwMode="auto">
              <a:xfrm>
                <a:off x="2165626" y="240196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8" name="Group 7">
                <a:extLst>
                  <a:ext uri="{FF2B5EF4-FFF2-40B4-BE49-F238E27FC236}">
                    <a16:creationId xmlns:a16="http://schemas.microsoft.com/office/drawing/2014/main" id="{465BA01C-37EA-2648-BACC-42A5422294D5}"/>
                  </a:ext>
                </a:extLst>
              </p:cNvPr>
              <p:cNvGrpSpPr/>
              <p:nvPr/>
            </p:nvGrpSpPr>
            <p:grpSpPr>
              <a:xfrm>
                <a:off x="808364" y="1929657"/>
                <a:ext cx="1921473" cy="849137"/>
                <a:chOff x="808364" y="1929657"/>
                <a:chExt cx="1921473" cy="849137"/>
              </a:xfrm>
            </p:grpSpPr>
            <p:sp>
              <p:nvSpPr>
                <p:cNvPr id="40" name="TextBox 39">
                  <a:extLst>
                    <a:ext uri="{FF2B5EF4-FFF2-40B4-BE49-F238E27FC236}">
                      <a16:creationId xmlns:a16="http://schemas.microsoft.com/office/drawing/2014/main" id="{72732FE7-1684-8749-BFCF-D97BAFAE5D93}"/>
                    </a:ext>
                  </a:extLst>
                </p:cNvPr>
                <p:cNvSpPr txBox="1"/>
                <p:nvPr/>
              </p:nvSpPr>
              <p:spPr bwMode="auto">
                <a:xfrm>
                  <a:off x="808364" y="192965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 name="TextBox 43">
                  <a:extLst>
                    <a:ext uri="{FF2B5EF4-FFF2-40B4-BE49-F238E27FC236}">
                      <a16:creationId xmlns:a16="http://schemas.microsoft.com/office/drawing/2014/main" id="{36458536-487B-1D46-A581-E48BE00EE006}"/>
                    </a:ext>
                  </a:extLst>
                </p:cNvPr>
                <p:cNvSpPr txBox="1"/>
                <p:nvPr/>
              </p:nvSpPr>
              <p:spPr bwMode="auto">
                <a:xfrm>
                  <a:off x="1163929" y="205624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 name="TextBox 44">
                  <a:extLst>
                    <a:ext uri="{FF2B5EF4-FFF2-40B4-BE49-F238E27FC236}">
                      <a16:creationId xmlns:a16="http://schemas.microsoft.com/office/drawing/2014/main" id="{D96A108A-238A-B34C-AB11-AFB0187CEC02}"/>
                    </a:ext>
                  </a:extLst>
                </p:cNvPr>
                <p:cNvSpPr txBox="1"/>
                <p:nvPr/>
              </p:nvSpPr>
              <p:spPr bwMode="auto">
                <a:xfrm>
                  <a:off x="1271078" y="209950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 name="TextBox 45">
                  <a:extLst>
                    <a:ext uri="{FF2B5EF4-FFF2-40B4-BE49-F238E27FC236}">
                      <a16:creationId xmlns:a16="http://schemas.microsoft.com/office/drawing/2014/main" id="{CC138552-D83A-E347-B461-E57A8DCD83DD}"/>
                    </a:ext>
                  </a:extLst>
                </p:cNvPr>
                <p:cNvSpPr txBox="1"/>
                <p:nvPr/>
              </p:nvSpPr>
              <p:spPr bwMode="auto">
                <a:xfrm>
                  <a:off x="1434130" y="212125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 name="TextBox 46">
                  <a:extLst>
                    <a:ext uri="{FF2B5EF4-FFF2-40B4-BE49-F238E27FC236}">
                      <a16:creationId xmlns:a16="http://schemas.microsoft.com/office/drawing/2014/main" id="{44B23B4A-BEF6-DF49-B059-44507518BF12}"/>
                    </a:ext>
                  </a:extLst>
                </p:cNvPr>
                <p:cNvSpPr txBox="1"/>
                <p:nvPr/>
              </p:nvSpPr>
              <p:spPr bwMode="auto">
                <a:xfrm>
                  <a:off x="1788966" y="2285080"/>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 name="TextBox 47">
                  <a:extLst>
                    <a:ext uri="{FF2B5EF4-FFF2-40B4-BE49-F238E27FC236}">
                      <a16:creationId xmlns:a16="http://schemas.microsoft.com/office/drawing/2014/main" id="{D282BD74-3A52-C147-8B32-5C2D54DA794C}"/>
                    </a:ext>
                  </a:extLst>
                </p:cNvPr>
                <p:cNvSpPr txBox="1"/>
                <p:nvPr/>
              </p:nvSpPr>
              <p:spPr bwMode="auto">
                <a:xfrm>
                  <a:off x="1848274" y="232833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1" name="TextBox 50">
                  <a:extLst>
                    <a:ext uri="{FF2B5EF4-FFF2-40B4-BE49-F238E27FC236}">
                      <a16:creationId xmlns:a16="http://schemas.microsoft.com/office/drawing/2014/main" id="{D140161C-49C4-9F49-BFE3-3473ECDB5E51}"/>
                    </a:ext>
                  </a:extLst>
                </p:cNvPr>
                <p:cNvSpPr txBox="1"/>
                <p:nvPr/>
              </p:nvSpPr>
              <p:spPr bwMode="auto">
                <a:xfrm>
                  <a:off x="2208504" y="246178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2" name="TextBox 51">
                  <a:extLst>
                    <a:ext uri="{FF2B5EF4-FFF2-40B4-BE49-F238E27FC236}">
                      <a16:creationId xmlns:a16="http://schemas.microsoft.com/office/drawing/2014/main" id="{54864120-927B-8946-B650-3F65C8EA3750}"/>
                    </a:ext>
                  </a:extLst>
                </p:cNvPr>
                <p:cNvSpPr txBox="1"/>
                <p:nvPr/>
              </p:nvSpPr>
              <p:spPr bwMode="auto">
                <a:xfrm>
                  <a:off x="2223287" y="246178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3" name="TextBox 52">
                  <a:extLst>
                    <a:ext uri="{FF2B5EF4-FFF2-40B4-BE49-F238E27FC236}">
                      <a16:creationId xmlns:a16="http://schemas.microsoft.com/office/drawing/2014/main" id="{EF39C787-4A14-BC49-A505-34938D0A3495}"/>
                    </a:ext>
                  </a:extLst>
                </p:cNvPr>
                <p:cNvSpPr txBox="1"/>
                <p:nvPr/>
              </p:nvSpPr>
              <p:spPr bwMode="auto">
                <a:xfrm>
                  <a:off x="2237899" y="246178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4" name="TextBox 53">
                  <a:extLst>
                    <a:ext uri="{FF2B5EF4-FFF2-40B4-BE49-F238E27FC236}">
                      <a16:creationId xmlns:a16="http://schemas.microsoft.com/office/drawing/2014/main" id="{93A006CC-6E27-0744-A80D-C1C2ED9D5C23}"/>
                    </a:ext>
                  </a:extLst>
                </p:cNvPr>
                <p:cNvSpPr txBox="1"/>
                <p:nvPr/>
              </p:nvSpPr>
              <p:spPr bwMode="auto">
                <a:xfrm>
                  <a:off x="2392842" y="248525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5" name="TextBox 54">
                  <a:extLst>
                    <a:ext uri="{FF2B5EF4-FFF2-40B4-BE49-F238E27FC236}">
                      <a16:creationId xmlns:a16="http://schemas.microsoft.com/office/drawing/2014/main" id="{8F2859B4-DBC0-AE45-A5FF-FEF9CED4A80E}"/>
                    </a:ext>
                  </a:extLst>
                </p:cNvPr>
                <p:cNvSpPr txBox="1"/>
                <p:nvPr/>
              </p:nvSpPr>
              <p:spPr bwMode="auto">
                <a:xfrm>
                  <a:off x="2193721" y="244017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6" name="TextBox 55">
                  <a:extLst>
                    <a:ext uri="{FF2B5EF4-FFF2-40B4-BE49-F238E27FC236}">
                      <a16:creationId xmlns:a16="http://schemas.microsoft.com/office/drawing/2014/main" id="{E65E5791-7BE4-6B4C-AF91-FEC516A9DCA2}"/>
                    </a:ext>
                  </a:extLst>
                </p:cNvPr>
                <p:cNvSpPr txBox="1"/>
                <p:nvPr/>
              </p:nvSpPr>
              <p:spPr bwMode="auto">
                <a:xfrm>
                  <a:off x="2191985" y="242556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9" name="TextBox 58">
                  <a:extLst>
                    <a:ext uri="{FF2B5EF4-FFF2-40B4-BE49-F238E27FC236}">
                      <a16:creationId xmlns:a16="http://schemas.microsoft.com/office/drawing/2014/main" id="{2DB77446-3BAB-C040-9194-65907A079279}"/>
                    </a:ext>
                  </a:extLst>
                </p:cNvPr>
                <p:cNvSpPr txBox="1"/>
                <p:nvPr/>
              </p:nvSpPr>
              <p:spPr bwMode="auto">
                <a:xfrm>
                  <a:off x="2485057" y="2508314"/>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0" name="TextBox 59">
                  <a:extLst>
                    <a:ext uri="{FF2B5EF4-FFF2-40B4-BE49-F238E27FC236}">
                      <a16:creationId xmlns:a16="http://schemas.microsoft.com/office/drawing/2014/main" id="{ADDCC93B-E75C-9548-9A7E-1DD768FC740C}"/>
                    </a:ext>
                  </a:extLst>
                </p:cNvPr>
                <p:cNvSpPr txBox="1"/>
                <p:nvPr/>
              </p:nvSpPr>
              <p:spPr bwMode="auto">
                <a:xfrm>
                  <a:off x="2504529" y="2508314"/>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1" name="TextBox 60">
                  <a:extLst>
                    <a:ext uri="{FF2B5EF4-FFF2-40B4-BE49-F238E27FC236}">
                      <a16:creationId xmlns:a16="http://schemas.microsoft.com/office/drawing/2014/main" id="{290E7BD8-CAC6-5B45-8C55-96472901CF9B}"/>
                    </a:ext>
                  </a:extLst>
                </p:cNvPr>
                <p:cNvSpPr txBox="1"/>
                <p:nvPr/>
              </p:nvSpPr>
              <p:spPr bwMode="auto">
                <a:xfrm>
                  <a:off x="2516288" y="251338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7A1A7ACF-677B-9E4D-92D4-3F0F6A6FE92B}"/>
                    </a:ext>
                  </a:extLst>
                </p:cNvPr>
                <p:cNvSpPr txBox="1"/>
                <p:nvPr/>
              </p:nvSpPr>
              <p:spPr bwMode="auto">
                <a:xfrm>
                  <a:off x="2517583" y="252850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3" name="TextBox 62">
                  <a:extLst>
                    <a:ext uri="{FF2B5EF4-FFF2-40B4-BE49-F238E27FC236}">
                      <a16:creationId xmlns:a16="http://schemas.microsoft.com/office/drawing/2014/main" id="{1F4BC33C-0318-E947-90CD-D4B6FAF769D9}"/>
                    </a:ext>
                  </a:extLst>
                </p:cNvPr>
                <p:cNvSpPr txBox="1"/>
                <p:nvPr/>
              </p:nvSpPr>
              <p:spPr bwMode="auto">
                <a:xfrm>
                  <a:off x="2529818" y="254921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sp>
            <p:nvSpPr>
              <p:cNvPr id="64" name="TextBox 63">
                <a:extLst>
                  <a:ext uri="{FF2B5EF4-FFF2-40B4-BE49-F238E27FC236}">
                    <a16:creationId xmlns:a16="http://schemas.microsoft.com/office/drawing/2014/main" id="{D3F954C8-E8E6-4D4E-88FF-0EF3D0586373}"/>
                  </a:ext>
                </a:extLst>
              </p:cNvPr>
              <p:cNvSpPr txBox="1"/>
              <p:nvPr/>
            </p:nvSpPr>
            <p:spPr bwMode="auto">
              <a:xfrm>
                <a:off x="2590105" y="259646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 name="TextBox 64">
                <a:extLst>
                  <a:ext uri="{FF2B5EF4-FFF2-40B4-BE49-F238E27FC236}">
                    <a16:creationId xmlns:a16="http://schemas.microsoft.com/office/drawing/2014/main" id="{8EDC818A-A7CE-E641-A65A-49CDA34FFBE2}"/>
                  </a:ext>
                </a:extLst>
              </p:cNvPr>
              <p:cNvSpPr txBox="1"/>
              <p:nvPr/>
            </p:nvSpPr>
            <p:spPr bwMode="auto">
              <a:xfrm>
                <a:off x="2612751" y="259380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 name="TextBox 65">
                <a:extLst>
                  <a:ext uri="{FF2B5EF4-FFF2-40B4-BE49-F238E27FC236}">
                    <a16:creationId xmlns:a16="http://schemas.microsoft.com/office/drawing/2014/main" id="{C215C152-239A-7646-A3F0-16E9B28465FF}"/>
                  </a:ext>
                </a:extLst>
              </p:cNvPr>
              <p:cNvSpPr txBox="1"/>
              <p:nvPr/>
            </p:nvSpPr>
            <p:spPr bwMode="auto">
              <a:xfrm>
                <a:off x="2624455" y="261218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 name="TextBox 67">
                <a:extLst>
                  <a:ext uri="{FF2B5EF4-FFF2-40B4-BE49-F238E27FC236}">
                    <a16:creationId xmlns:a16="http://schemas.microsoft.com/office/drawing/2014/main" id="{F46643BC-4E01-2F4D-9766-3FF77ABC2FE0}"/>
                  </a:ext>
                </a:extLst>
              </p:cNvPr>
              <p:cNvSpPr txBox="1"/>
              <p:nvPr/>
            </p:nvSpPr>
            <p:spPr bwMode="auto">
              <a:xfrm>
                <a:off x="2645274" y="261218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63241903-4D46-8B4D-A6C0-17D7E52CC291}"/>
                  </a:ext>
                </a:extLst>
              </p:cNvPr>
              <p:cNvSpPr txBox="1"/>
              <p:nvPr/>
            </p:nvSpPr>
            <p:spPr bwMode="auto">
              <a:xfrm>
                <a:off x="2829688" y="266483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D3C3AFC4-8FB5-524C-A30C-DB615993D9E8}"/>
                  </a:ext>
                </a:extLst>
              </p:cNvPr>
              <p:cNvSpPr txBox="1"/>
              <p:nvPr/>
            </p:nvSpPr>
            <p:spPr bwMode="auto">
              <a:xfrm>
                <a:off x="2841776" y="267056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2F28B5EB-63F0-4E49-847B-5474E1365A28}"/>
                  </a:ext>
                </a:extLst>
              </p:cNvPr>
              <p:cNvSpPr txBox="1"/>
              <p:nvPr/>
            </p:nvSpPr>
            <p:spPr bwMode="auto">
              <a:xfrm>
                <a:off x="2857343" y="269472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4EB76150-BE18-D042-A0AD-73724C31662C}"/>
                  </a:ext>
                </a:extLst>
              </p:cNvPr>
              <p:cNvSpPr txBox="1"/>
              <p:nvPr/>
            </p:nvSpPr>
            <p:spPr bwMode="auto">
              <a:xfrm>
                <a:off x="2873079" y="271493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0" name="TextBox 79">
                <a:extLst>
                  <a:ext uri="{FF2B5EF4-FFF2-40B4-BE49-F238E27FC236}">
                    <a16:creationId xmlns:a16="http://schemas.microsoft.com/office/drawing/2014/main" id="{9EF3BFB6-7A5A-2348-92EA-2B7417107C72}"/>
                  </a:ext>
                </a:extLst>
              </p:cNvPr>
              <p:cNvSpPr txBox="1"/>
              <p:nvPr/>
            </p:nvSpPr>
            <p:spPr bwMode="auto">
              <a:xfrm>
                <a:off x="2950472" y="278868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1" name="TextBox 80">
                <a:extLst>
                  <a:ext uri="{FF2B5EF4-FFF2-40B4-BE49-F238E27FC236}">
                    <a16:creationId xmlns:a16="http://schemas.microsoft.com/office/drawing/2014/main" id="{E472302E-7EA8-B74A-BF79-166897FAA83C}"/>
                  </a:ext>
                </a:extLst>
              </p:cNvPr>
              <p:cNvSpPr txBox="1"/>
              <p:nvPr/>
            </p:nvSpPr>
            <p:spPr bwMode="auto">
              <a:xfrm>
                <a:off x="3099799"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2" name="TextBox 81">
                <a:extLst>
                  <a:ext uri="{FF2B5EF4-FFF2-40B4-BE49-F238E27FC236}">
                    <a16:creationId xmlns:a16="http://schemas.microsoft.com/office/drawing/2014/main" id="{E4D05E6B-B4FC-A147-A8F4-0DF0A51E8B44}"/>
                  </a:ext>
                </a:extLst>
              </p:cNvPr>
              <p:cNvSpPr txBox="1"/>
              <p:nvPr/>
            </p:nvSpPr>
            <p:spPr bwMode="auto">
              <a:xfrm>
                <a:off x="3155867"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3" name="TextBox 82">
                <a:extLst>
                  <a:ext uri="{FF2B5EF4-FFF2-40B4-BE49-F238E27FC236}">
                    <a16:creationId xmlns:a16="http://schemas.microsoft.com/office/drawing/2014/main" id="{AE70F76A-1440-4145-82AB-DB58B07B6ACE}"/>
                  </a:ext>
                </a:extLst>
              </p:cNvPr>
              <p:cNvSpPr txBox="1"/>
              <p:nvPr/>
            </p:nvSpPr>
            <p:spPr bwMode="auto">
              <a:xfrm>
                <a:off x="3177798"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4" name="TextBox 83">
                <a:extLst>
                  <a:ext uri="{FF2B5EF4-FFF2-40B4-BE49-F238E27FC236}">
                    <a16:creationId xmlns:a16="http://schemas.microsoft.com/office/drawing/2014/main" id="{007CE41C-E603-864E-ADF8-0783E61D3414}"/>
                  </a:ext>
                </a:extLst>
              </p:cNvPr>
              <p:cNvSpPr txBox="1"/>
              <p:nvPr/>
            </p:nvSpPr>
            <p:spPr bwMode="auto">
              <a:xfrm>
                <a:off x="3205184"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5" name="TextBox 84">
                <a:extLst>
                  <a:ext uri="{FF2B5EF4-FFF2-40B4-BE49-F238E27FC236}">
                    <a16:creationId xmlns:a16="http://schemas.microsoft.com/office/drawing/2014/main" id="{77430807-4C5A-574C-9C73-F671B6A638F4}"/>
                  </a:ext>
                </a:extLst>
              </p:cNvPr>
              <p:cNvSpPr txBox="1"/>
              <p:nvPr/>
            </p:nvSpPr>
            <p:spPr bwMode="auto">
              <a:xfrm>
                <a:off x="3217774"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6" name="TextBox 85">
                <a:extLst>
                  <a:ext uri="{FF2B5EF4-FFF2-40B4-BE49-F238E27FC236}">
                    <a16:creationId xmlns:a16="http://schemas.microsoft.com/office/drawing/2014/main" id="{FC3F4AE4-6828-9141-9469-A305AB490E4B}"/>
                  </a:ext>
                </a:extLst>
              </p:cNvPr>
              <p:cNvSpPr txBox="1"/>
              <p:nvPr/>
            </p:nvSpPr>
            <p:spPr bwMode="auto">
              <a:xfrm>
                <a:off x="3227551" y="27953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8" name="TextBox 87">
                <a:extLst>
                  <a:ext uri="{FF2B5EF4-FFF2-40B4-BE49-F238E27FC236}">
                    <a16:creationId xmlns:a16="http://schemas.microsoft.com/office/drawing/2014/main" id="{CF3F61D0-0ECA-9041-8E17-54C63664BBF3}"/>
                  </a:ext>
                </a:extLst>
              </p:cNvPr>
              <p:cNvSpPr txBox="1"/>
              <p:nvPr/>
            </p:nvSpPr>
            <p:spPr bwMode="auto">
              <a:xfrm>
                <a:off x="3520244"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89" name="TextBox 88">
                <a:extLst>
                  <a:ext uri="{FF2B5EF4-FFF2-40B4-BE49-F238E27FC236}">
                    <a16:creationId xmlns:a16="http://schemas.microsoft.com/office/drawing/2014/main" id="{1073AD9C-8550-A648-BA6F-8B74A29DF97C}"/>
                  </a:ext>
                </a:extLst>
              </p:cNvPr>
              <p:cNvSpPr txBox="1"/>
              <p:nvPr/>
            </p:nvSpPr>
            <p:spPr bwMode="auto">
              <a:xfrm>
                <a:off x="3535446"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0" name="TextBox 89">
                <a:extLst>
                  <a:ext uri="{FF2B5EF4-FFF2-40B4-BE49-F238E27FC236}">
                    <a16:creationId xmlns:a16="http://schemas.microsoft.com/office/drawing/2014/main" id="{66551CBB-B088-9B4E-AF9E-E712E06EAA00}"/>
                  </a:ext>
                </a:extLst>
              </p:cNvPr>
              <p:cNvSpPr txBox="1"/>
              <p:nvPr/>
            </p:nvSpPr>
            <p:spPr bwMode="auto">
              <a:xfrm>
                <a:off x="3548239"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1" name="TextBox 90">
                <a:extLst>
                  <a:ext uri="{FF2B5EF4-FFF2-40B4-BE49-F238E27FC236}">
                    <a16:creationId xmlns:a16="http://schemas.microsoft.com/office/drawing/2014/main" id="{C4E0FD6E-87CD-C348-8CD5-E9E19ED8A909}"/>
                  </a:ext>
                </a:extLst>
              </p:cNvPr>
              <p:cNvSpPr txBox="1"/>
              <p:nvPr/>
            </p:nvSpPr>
            <p:spPr bwMode="auto">
              <a:xfrm>
                <a:off x="3558649"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2" name="TextBox 91">
                <a:extLst>
                  <a:ext uri="{FF2B5EF4-FFF2-40B4-BE49-F238E27FC236}">
                    <a16:creationId xmlns:a16="http://schemas.microsoft.com/office/drawing/2014/main" id="{8BB5EBD9-1234-2E4B-9720-7229FDD88407}"/>
                  </a:ext>
                </a:extLst>
              </p:cNvPr>
              <p:cNvSpPr txBox="1"/>
              <p:nvPr/>
            </p:nvSpPr>
            <p:spPr bwMode="auto">
              <a:xfrm>
                <a:off x="3916360"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93" name="TextBox 92">
                <a:extLst>
                  <a:ext uri="{FF2B5EF4-FFF2-40B4-BE49-F238E27FC236}">
                    <a16:creationId xmlns:a16="http://schemas.microsoft.com/office/drawing/2014/main" id="{F9E32008-2A28-184C-8A78-499199218BAC}"/>
                  </a:ext>
                </a:extLst>
              </p:cNvPr>
              <p:cNvSpPr txBox="1"/>
              <p:nvPr/>
            </p:nvSpPr>
            <p:spPr bwMode="auto">
              <a:xfrm>
                <a:off x="3928772" y="2862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8" name="TextBox 137">
                <a:extLst>
                  <a:ext uri="{FF2B5EF4-FFF2-40B4-BE49-F238E27FC236}">
                    <a16:creationId xmlns:a16="http://schemas.microsoft.com/office/drawing/2014/main" id="{D3B132EF-83E6-3845-924A-C2F49039488D}"/>
                  </a:ext>
                </a:extLst>
              </p:cNvPr>
              <p:cNvSpPr txBox="1"/>
              <p:nvPr/>
            </p:nvSpPr>
            <p:spPr bwMode="auto">
              <a:xfrm>
                <a:off x="2545498" y="2576000"/>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39" name="TextBox 138">
                <a:extLst>
                  <a:ext uri="{FF2B5EF4-FFF2-40B4-BE49-F238E27FC236}">
                    <a16:creationId xmlns:a16="http://schemas.microsoft.com/office/drawing/2014/main" id="{40E985A0-5E0B-DC42-8221-1623511F083C}"/>
                  </a:ext>
                </a:extLst>
              </p:cNvPr>
              <p:cNvSpPr txBox="1"/>
              <p:nvPr/>
            </p:nvSpPr>
            <p:spPr bwMode="auto">
              <a:xfrm>
                <a:off x="2550905" y="258547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0" name="TextBox 139">
                <a:extLst>
                  <a:ext uri="{FF2B5EF4-FFF2-40B4-BE49-F238E27FC236}">
                    <a16:creationId xmlns:a16="http://schemas.microsoft.com/office/drawing/2014/main" id="{2126BCBB-0E09-D549-826E-74B332BA5728}"/>
                  </a:ext>
                </a:extLst>
              </p:cNvPr>
              <p:cNvSpPr txBox="1"/>
              <p:nvPr/>
            </p:nvSpPr>
            <p:spPr bwMode="auto">
              <a:xfrm>
                <a:off x="2540217" y="256574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2" name="TextBox 141">
                <a:extLst>
                  <a:ext uri="{FF2B5EF4-FFF2-40B4-BE49-F238E27FC236}">
                    <a16:creationId xmlns:a16="http://schemas.microsoft.com/office/drawing/2014/main" id="{7EEEBC3A-42C2-E440-A778-F9FCF570D72E}"/>
                  </a:ext>
                </a:extLst>
              </p:cNvPr>
              <p:cNvSpPr txBox="1"/>
              <p:nvPr/>
            </p:nvSpPr>
            <p:spPr bwMode="auto">
              <a:xfrm>
                <a:off x="3587187" y="285918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3" name="TextBox 142">
                <a:extLst>
                  <a:ext uri="{FF2B5EF4-FFF2-40B4-BE49-F238E27FC236}">
                    <a16:creationId xmlns:a16="http://schemas.microsoft.com/office/drawing/2014/main" id="{90D7F781-1B5A-F743-AE16-0FBF0942FC46}"/>
                  </a:ext>
                </a:extLst>
              </p:cNvPr>
              <p:cNvSpPr txBox="1"/>
              <p:nvPr/>
            </p:nvSpPr>
            <p:spPr bwMode="auto">
              <a:xfrm>
                <a:off x="3579385" y="285854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44" name="TextBox 143">
                <a:extLst>
                  <a:ext uri="{FF2B5EF4-FFF2-40B4-BE49-F238E27FC236}">
                    <a16:creationId xmlns:a16="http://schemas.microsoft.com/office/drawing/2014/main" id="{9D6916CE-111A-FD40-AD02-297BE05A4DC2}"/>
                  </a:ext>
                </a:extLst>
              </p:cNvPr>
              <p:cNvSpPr txBox="1"/>
              <p:nvPr/>
            </p:nvSpPr>
            <p:spPr bwMode="auto">
              <a:xfrm>
                <a:off x="3909467" y="286140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grpSp>
        <p:nvGrpSpPr>
          <p:cNvPr id="14" name="Group 13">
            <a:extLst>
              <a:ext uri="{FF2B5EF4-FFF2-40B4-BE49-F238E27FC236}">
                <a16:creationId xmlns:a16="http://schemas.microsoft.com/office/drawing/2014/main" id="{D4F4C2CF-B10C-2C4A-93DA-C191F09EBF2E}"/>
              </a:ext>
            </a:extLst>
          </p:cNvPr>
          <p:cNvGrpSpPr/>
          <p:nvPr/>
        </p:nvGrpSpPr>
        <p:grpSpPr>
          <a:xfrm>
            <a:off x="1173974" y="2243095"/>
            <a:ext cx="2938707" cy="986477"/>
            <a:chOff x="1245974" y="2285080"/>
            <a:chExt cx="2938707" cy="986477"/>
          </a:xfrm>
        </p:grpSpPr>
        <p:sp>
          <p:nvSpPr>
            <p:cNvPr id="94" name="TextBox 93">
              <a:extLst>
                <a:ext uri="{FF2B5EF4-FFF2-40B4-BE49-F238E27FC236}">
                  <a16:creationId xmlns:a16="http://schemas.microsoft.com/office/drawing/2014/main" id="{10A62780-ECD5-A64F-829E-A2901FF13E8A}"/>
                </a:ext>
              </a:extLst>
            </p:cNvPr>
            <p:cNvSpPr txBox="1"/>
            <p:nvPr/>
          </p:nvSpPr>
          <p:spPr bwMode="auto">
            <a:xfrm>
              <a:off x="1245974" y="2285080"/>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5" name="TextBox 94">
              <a:extLst>
                <a:ext uri="{FF2B5EF4-FFF2-40B4-BE49-F238E27FC236}">
                  <a16:creationId xmlns:a16="http://schemas.microsoft.com/office/drawing/2014/main" id="{7B2606E8-63D1-5C41-9A41-90D8115283A6}"/>
                </a:ext>
              </a:extLst>
            </p:cNvPr>
            <p:cNvSpPr txBox="1"/>
            <p:nvPr/>
          </p:nvSpPr>
          <p:spPr bwMode="auto">
            <a:xfrm>
              <a:off x="1304269" y="234433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6" name="TextBox 95">
              <a:extLst>
                <a:ext uri="{FF2B5EF4-FFF2-40B4-BE49-F238E27FC236}">
                  <a16:creationId xmlns:a16="http://schemas.microsoft.com/office/drawing/2014/main" id="{2A01410F-E5CA-A143-AEA3-039D16250ACD}"/>
                </a:ext>
              </a:extLst>
            </p:cNvPr>
            <p:cNvSpPr txBox="1"/>
            <p:nvPr/>
          </p:nvSpPr>
          <p:spPr bwMode="auto">
            <a:xfrm>
              <a:off x="1492157" y="241457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7" name="TextBox 96">
              <a:extLst>
                <a:ext uri="{FF2B5EF4-FFF2-40B4-BE49-F238E27FC236}">
                  <a16:creationId xmlns:a16="http://schemas.microsoft.com/office/drawing/2014/main" id="{889D2B56-80B9-1441-928A-7CB2D999711D}"/>
                </a:ext>
              </a:extLst>
            </p:cNvPr>
            <p:cNvSpPr txBox="1"/>
            <p:nvPr/>
          </p:nvSpPr>
          <p:spPr bwMode="auto">
            <a:xfrm>
              <a:off x="1657832" y="248525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8" name="TextBox 97">
              <a:extLst>
                <a:ext uri="{FF2B5EF4-FFF2-40B4-BE49-F238E27FC236}">
                  <a16:creationId xmlns:a16="http://schemas.microsoft.com/office/drawing/2014/main" id="{B3609D35-49FE-984D-B143-CECD5A6F3107}"/>
                </a:ext>
              </a:extLst>
            </p:cNvPr>
            <p:cNvSpPr txBox="1"/>
            <p:nvPr/>
          </p:nvSpPr>
          <p:spPr bwMode="auto">
            <a:xfrm>
              <a:off x="1994520" y="261469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99" name="TextBox 98">
              <a:extLst>
                <a:ext uri="{FF2B5EF4-FFF2-40B4-BE49-F238E27FC236}">
                  <a16:creationId xmlns:a16="http://schemas.microsoft.com/office/drawing/2014/main" id="{D92DFC95-CA9A-C84A-B1DD-C35D1210FCEF}"/>
                </a:ext>
              </a:extLst>
            </p:cNvPr>
            <p:cNvSpPr txBox="1"/>
            <p:nvPr/>
          </p:nvSpPr>
          <p:spPr bwMode="auto">
            <a:xfrm>
              <a:off x="2140974" y="265239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0" name="TextBox 99">
              <a:extLst>
                <a:ext uri="{FF2B5EF4-FFF2-40B4-BE49-F238E27FC236}">
                  <a16:creationId xmlns:a16="http://schemas.microsoft.com/office/drawing/2014/main" id="{61EB6E06-5A78-5340-8C3B-E5748A595008}"/>
                </a:ext>
              </a:extLst>
            </p:cNvPr>
            <p:cNvSpPr txBox="1"/>
            <p:nvPr/>
          </p:nvSpPr>
          <p:spPr bwMode="auto">
            <a:xfrm>
              <a:off x="2160258" y="265239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1" name="TextBox 100">
              <a:extLst>
                <a:ext uri="{FF2B5EF4-FFF2-40B4-BE49-F238E27FC236}">
                  <a16:creationId xmlns:a16="http://schemas.microsoft.com/office/drawing/2014/main" id="{5BD3C5D8-4D84-BF42-94EE-63440943861E}"/>
                </a:ext>
              </a:extLst>
            </p:cNvPr>
            <p:cNvSpPr txBox="1"/>
            <p:nvPr/>
          </p:nvSpPr>
          <p:spPr bwMode="auto">
            <a:xfrm>
              <a:off x="2179540" y="266880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2" name="TextBox 101">
              <a:extLst>
                <a:ext uri="{FF2B5EF4-FFF2-40B4-BE49-F238E27FC236}">
                  <a16:creationId xmlns:a16="http://schemas.microsoft.com/office/drawing/2014/main" id="{B5D7CD0C-92D3-C641-8FEE-95878B0F0F70}"/>
                </a:ext>
              </a:extLst>
            </p:cNvPr>
            <p:cNvSpPr txBox="1"/>
            <p:nvPr/>
          </p:nvSpPr>
          <p:spPr bwMode="auto">
            <a:xfrm>
              <a:off x="2185648" y="269922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3" name="TextBox 102">
              <a:extLst>
                <a:ext uri="{FF2B5EF4-FFF2-40B4-BE49-F238E27FC236}">
                  <a16:creationId xmlns:a16="http://schemas.microsoft.com/office/drawing/2014/main" id="{AC72B511-29A0-8C40-98FA-C8ACD67CDE46}"/>
                </a:ext>
              </a:extLst>
            </p:cNvPr>
            <p:cNvSpPr txBox="1"/>
            <p:nvPr/>
          </p:nvSpPr>
          <p:spPr bwMode="auto">
            <a:xfrm>
              <a:off x="2194742" y="2699222"/>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4" name="TextBox 103">
              <a:extLst>
                <a:ext uri="{FF2B5EF4-FFF2-40B4-BE49-F238E27FC236}">
                  <a16:creationId xmlns:a16="http://schemas.microsoft.com/office/drawing/2014/main" id="{156A0CD7-5E16-6E40-98FD-2C34B3AE3A7D}"/>
                </a:ext>
              </a:extLst>
            </p:cNvPr>
            <p:cNvSpPr txBox="1"/>
            <p:nvPr/>
          </p:nvSpPr>
          <p:spPr bwMode="auto">
            <a:xfrm>
              <a:off x="2260241" y="272228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5" name="TextBox 104">
              <a:extLst>
                <a:ext uri="{FF2B5EF4-FFF2-40B4-BE49-F238E27FC236}">
                  <a16:creationId xmlns:a16="http://schemas.microsoft.com/office/drawing/2014/main" id="{A7F4516E-1E12-534A-B037-1415C2CB3E1F}"/>
                </a:ext>
              </a:extLst>
            </p:cNvPr>
            <p:cNvSpPr txBox="1"/>
            <p:nvPr/>
          </p:nvSpPr>
          <p:spPr bwMode="auto">
            <a:xfrm>
              <a:off x="2276161" y="272228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6" name="TextBox 105">
              <a:extLst>
                <a:ext uri="{FF2B5EF4-FFF2-40B4-BE49-F238E27FC236}">
                  <a16:creationId xmlns:a16="http://schemas.microsoft.com/office/drawing/2014/main" id="{B1A0FCF0-B980-2843-93CA-CC8FCCDF20D2}"/>
                </a:ext>
              </a:extLst>
            </p:cNvPr>
            <p:cNvSpPr txBox="1"/>
            <p:nvPr/>
          </p:nvSpPr>
          <p:spPr bwMode="auto">
            <a:xfrm>
              <a:off x="2326879" y="272228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7" name="TextBox 106">
              <a:extLst>
                <a:ext uri="{FF2B5EF4-FFF2-40B4-BE49-F238E27FC236}">
                  <a16:creationId xmlns:a16="http://schemas.microsoft.com/office/drawing/2014/main" id="{F901FF0C-751E-A546-B29C-E3288D87C8D3}"/>
                </a:ext>
              </a:extLst>
            </p:cNvPr>
            <p:cNvSpPr txBox="1"/>
            <p:nvPr/>
          </p:nvSpPr>
          <p:spPr bwMode="auto">
            <a:xfrm>
              <a:off x="2469663" y="275310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8" name="TextBox 107">
              <a:extLst>
                <a:ext uri="{FF2B5EF4-FFF2-40B4-BE49-F238E27FC236}">
                  <a16:creationId xmlns:a16="http://schemas.microsoft.com/office/drawing/2014/main" id="{694738A9-A929-394C-9ED8-8973256F94D1}"/>
                </a:ext>
              </a:extLst>
            </p:cNvPr>
            <p:cNvSpPr txBox="1"/>
            <p:nvPr/>
          </p:nvSpPr>
          <p:spPr bwMode="auto">
            <a:xfrm>
              <a:off x="2491525" y="275310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09" name="TextBox 108">
              <a:extLst>
                <a:ext uri="{FF2B5EF4-FFF2-40B4-BE49-F238E27FC236}">
                  <a16:creationId xmlns:a16="http://schemas.microsoft.com/office/drawing/2014/main" id="{DB45A502-D9E6-C84C-9CBB-9510F4223BD6}"/>
                </a:ext>
              </a:extLst>
            </p:cNvPr>
            <p:cNvSpPr txBox="1"/>
            <p:nvPr/>
          </p:nvSpPr>
          <p:spPr bwMode="auto">
            <a:xfrm>
              <a:off x="2507768" y="276285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0" name="TextBox 109">
              <a:extLst>
                <a:ext uri="{FF2B5EF4-FFF2-40B4-BE49-F238E27FC236}">
                  <a16:creationId xmlns:a16="http://schemas.microsoft.com/office/drawing/2014/main" id="{02319A0B-3FCF-6A4F-B162-AD8BA3ECBA9B}"/>
                </a:ext>
              </a:extLst>
            </p:cNvPr>
            <p:cNvSpPr txBox="1"/>
            <p:nvPr/>
          </p:nvSpPr>
          <p:spPr bwMode="auto">
            <a:xfrm>
              <a:off x="2523302" y="2769773"/>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1" name="TextBox 110">
              <a:extLst>
                <a:ext uri="{FF2B5EF4-FFF2-40B4-BE49-F238E27FC236}">
                  <a16:creationId xmlns:a16="http://schemas.microsoft.com/office/drawing/2014/main" id="{D6D9FBF8-ED72-F84A-B0E4-AC5EFA2EC8E8}"/>
                </a:ext>
              </a:extLst>
            </p:cNvPr>
            <p:cNvSpPr txBox="1"/>
            <p:nvPr/>
          </p:nvSpPr>
          <p:spPr bwMode="auto">
            <a:xfrm>
              <a:off x="2523886" y="278688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2" name="TextBox 111">
              <a:extLst>
                <a:ext uri="{FF2B5EF4-FFF2-40B4-BE49-F238E27FC236}">
                  <a16:creationId xmlns:a16="http://schemas.microsoft.com/office/drawing/2014/main" id="{6769AEA2-6AFC-5344-923C-0BF3A55E7C56}"/>
                </a:ext>
              </a:extLst>
            </p:cNvPr>
            <p:cNvSpPr txBox="1"/>
            <p:nvPr/>
          </p:nvSpPr>
          <p:spPr bwMode="auto">
            <a:xfrm>
              <a:off x="2545594" y="2803401"/>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3" name="TextBox 112">
              <a:extLst>
                <a:ext uri="{FF2B5EF4-FFF2-40B4-BE49-F238E27FC236}">
                  <a16:creationId xmlns:a16="http://schemas.microsoft.com/office/drawing/2014/main" id="{DB49B603-EEB5-E34C-B85A-EE1752020C81}"/>
                </a:ext>
              </a:extLst>
            </p:cNvPr>
            <p:cNvSpPr txBox="1"/>
            <p:nvPr/>
          </p:nvSpPr>
          <p:spPr bwMode="auto">
            <a:xfrm>
              <a:off x="2561169" y="2806680"/>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4" name="TextBox 113">
              <a:extLst>
                <a:ext uri="{FF2B5EF4-FFF2-40B4-BE49-F238E27FC236}">
                  <a16:creationId xmlns:a16="http://schemas.microsoft.com/office/drawing/2014/main" id="{ED188C3E-9157-FD49-877F-8C2A5335E62A}"/>
                </a:ext>
              </a:extLst>
            </p:cNvPr>
            <p:cNvSpPr txBox="1"/>
            <p:nvPr/>
          </p:nvSpPr>
          <p:spPr bwMode="auto">
            <a:xfrm>
              <a:off x="2589302" y="281600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5" name="TextBox 114">
              <a:extLst>
                <a:ext uri="{FF2B5EF4-FFF2-40B4-BE49-F238E27FC236}">
                  <a16:creationId xmlns:a16="http://schemas.microsoft.com/office/drawing/2014/main" id="{3FD0FA3E-D096-764D-92AA-9A96049D4F27}"/>
                </a:ext>
              </a:extLst>
            </p:cNvPr>
            <p:cNvSpPr txBox="1"/>
            <p:nvPr/>
          </p:nvSpPr>
          <p:spPr bwMode="auto">
            <a:xfrm>
              <a:off x="2660380" y="284386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6" name="TextBox 115">
              <a:extLst>
                <a:ext uri="{FF2B5EF4-FFF2-40B4-BE49-F238E27FC236}">
                  <a16:creationId xmlns:a16="http://schemas.microsoft.com/office/drawing/2014/main" id="{7AD80811-358C-324B-B2CA-1B3C760D7A6F}"/>
                </a:ext>
              </a:extLst>
            </p:cNvPr>
            <p:cNvSpPr txBox="1"/>
            <p:nvPr/>
          </p:nvSpPr>
          <p:spPr bwMode="auto">
            <a:xfrm>
              <a:off x="2810128" y="2884658"/>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7" name="TextBox 116">
              <a:extLst>
                <a:ext uri="{FF2B5EF4-FFF2-40B4-BE49-F238E27FC236}">
                  <a16:creationId xmlns:a16="http://schemas.microsoft.com/office/drawing/2014/main" id="{808F13DA-7340-614C-869B-E3E1070006DB}"/>
                </a:ext>
              </a:extLst>
            </p:cNvPr>
            <p:cNvSpPr txBox="1"/>
            <p:nvPr/>
          </p:nvSpPr>
          <p:spPr bwMode="auto">
            <a:xfrm>
              <a:off x="2837845" y="2911434"/>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8" name="TextBox 117">
              <a:extLst>
                <a:ext uri="{FF2B5EF4-FFF2-40B4-BE49-F238E27FC236}">
                  <a16:creationId xmlns:a16="http://schemas.microsoft.com/office/drawing/2014/main" id="{A908872B-54AA-4047-83A9-ECBABBE0D1CB}"/>
                </a:ext>
              </a:extLst>
            </p:cNvPr>
            <p:cNvSpPr txBox="1"/>
            <p:nvPr/>
          </p:nvSpPr>
          <p:spPr bwMode="auto">
            <a:xfrm>
              <a:off x="2853243" y="29122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19" name="TextBox 118">
              <a:extLst>
                <a:ext uri="{FF2B5EF4-FFF2-40B4-BE49-F238E27FC236}">
                  <a16:creationId xmlns:a16="http://schemas.microsoft.com/office/drawing/2014/main" id="{9267BECA-A742-8748-B2AE-8CD90EB68177}"/>
                </a:ext>
              </a:extLst>
            </p:cNvPr>
            <p:cNvSpPr txBox="1"/>
            <p:nvPr/>
          </p:nvSpPr>
          <p:spPr bwMode="auto">
            <a:xfrm>
              <a:off x="2886871" y="294020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0" name="TextBox 119">
              <a:extLst>
                <a:ext uri="{FF2B5EF4-FFF2-40B4-BE49-F238E27FC236}">
                  <a16:creationId xmlns:a16="http://schemas.microsoft.com/office/drawing/2014/main" id="{36ED7039-0729-7A4C-A8C6-04D397485728}"/>
                </a:ext>
              </a:extLst>
            </p:cNvPr>
            <p:cNvSpPr txBox="1"/>
            <p:nvPr/>
          </p:nvSpPr>
          <p:spPr bwMode="auto">
            <a:xfrm>
              <a:off x="2905316" y="294353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1" name="TextBox 120">
              <a:extLst>
                <a:ext uri="{FF2B5EF4-FFF2-40B4-BE49-F238E27FC236}">
                  <a16:creationId xmlns:a16="http://schemas.microsoft.com/office/drawing/2014/main" id="{F95A0EFB-248A-8F4D-A873-F9A829D0C356}"/>
                </a:ext>
              </a:extLst>
            </p:cNvPr>
            <p:cNvSpPr txBox="1"/>
            <p:nvPr/>
          </p:nvSpPr>
          <p:spPr bwMode="auto">
            <a:xfrm>
              <a:off x="3080039"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2" name="TextBox 121">
              <a:extLst>
                <a:ext uri="{FF2B5EF4-FFF2-40B4-BE49-F238E27FC236}">
                  <a16:creationId xmlns:a16="http://schemas.microsoft.com/office/drawing/2014/main" id="{34AAC954-BFA2-1E42-840F-9185951F81A8}"/>
                </a:ext>
              </a:extLst>
            </p:cNvPr>
            <p:cNvSpPr txBox="1"/>
            <p:nvPr/>
          </p:nvSpPr>
          <p:spPr bwMode="auto">
            <a:xfrm>
              <a:off x="3169789"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3" name="TextBox 122">
              <a:extLst>
                <a:ext uri="{FF2B5EF4-FFF2-40B4-BE49-F238E27FC236}">
                  <a16:creationId xmlns:a16="http://schemas.microsoft.com/office/drawing/2014/main" id="{4AC5CF8B-C3F5-1E41-902D-B158EAC3E7C1}"/>
                </a:ext>
              </a:extLst>
            </p:cNvPr>
            <p:cNvSpPr txBox="1"/>
            <p:nvPr/>
          </p:nvSpPr>
          <p:spPr bwMode="auto">
            <a:xfrm>
              <a:off x="3195687"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4" name="TextBox 123">
              <a:extLst>
                <a:ext uri="{FF2B5EF4-FFF2-40B4-BE49-F238E27FC236}">
                  <a16:creationId xmlns:a16="http://schemas.microsoft.com/office/drawing/2014/main" id="{FEFE3CC6-F1C9-6E4F-97B3-47C9489F2795}"/>
                </a:ext>
              </a:extLst>
            </p:cNvPr>
            <p:cNvSpPr txBox="1"/>
            <p:nvPr/>
          </p:nvSpPr>
          <p:spPr bwMode="auto">
            <a:xfrm>
              <a:off x="3217548"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5" name="TextBox 124">
              <a:extLst>
                <a:ext uri="{FF2B5EF4-FFF2-40B4-BE49-F238E27FC236}">
                  <a16:creationId xmlns:a16="http://schemas.microsoft.com/office/drawing/2014/main" id="{06D901FA-19CB-3244-8269-5B83ED36FED7}"/>
                </a:ext>
              </a:extLst>
            </p:cNvPr>
            <p:cNvSpPr txBox="1"/>
            <p:nvPr/>
          </p:nvSpPr>
          <p:spPr bwMode="auto">
            <a:xfrm>
              <a:off x="3236353"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6" name="TextBox 125">
              <a:extLst>
                <a:ext uri="{FF2B5EF4-FFF2-40B4-BE49-F238E27FC236}">
                  <a16:creationId xmlns:a16="http://schemas.microsoft.com/office/drawing/2014/main" id="{E1EAC641-9F4B-9042-9FFA-2BBAE91F012F}"/>
                </a:ext>
              </a:extLst>
            </p:cNvPr>
            <p:cNvSpPr txBox="1"/>
            <p:nvPr/>
          </p:nvSpPr>
          <p:spPr bwMode="auto">
            <a:xfrm>
              <a:off x="3261777"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7" name="TextBox 126">
              <a:extLst>
                <a:ext uri="{FF2B5EF4-FFF2-40B4-BE49-F238E27FC236}">
                  <a16:creationId xmlns:a16="http://schemas.microsoft.com/office/drawing/2014/main" id="{2F790876-AE87-754A-8D4D-6BF803D11D05}"/>
                </a:ext>
              </a:extLst>
            </p:cNvPr>
            <p:cNvSpPr txBox="1"/>
            <p:nvPr/>
          </p:nvSpPr>
          <p:spPr bwMode="auto">
            <a:xfrm>
              <a:off x="3299077" y="302049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8" name="TextBox 127">
              <a:extLst>
                <a:ext uri="{FF2B5EF4-FFF2-40B4-BE49-F238E27FC236}">
                  <a16:creationId xmlns:a16="http://schemas.microsoft.com/office/drawing/2014/main" id="{9EBCC85D-DC1F-3249-8A8E-5B8ADF74E30C}"/>
                </a:ext>
              </a:extLst>
            </p:cNvPr>
            <p:cNvSpPr txBox="1"/>
            <p:nvPr/>
          </p:nvSpPr>
          <p:spPr bwMode="auto">
            <a:xfrm>
              <a:off x="3503295" y="3021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29" name="TextBox 128">
              <a:extLst>
                <a:ext uri="{FF2B5EF4-FFF2-40B4-BE49-F238E27FC236}">
                  <a16:creationId xmlns:a16="http://schemas.microsoft.com/office/drawing/2014/main" id="{0DE43450-DF37-4841-8090-03C5017BDAF4}"/>
                </a:ext>
              </a:extLst>
            </p:cNvPr>
            <p:cNvSpPr txBox="1"/>
            <p:nvPr/>
          </p:nvSpPr>
          <p:spPr bwMode="auto">
            <a:xfrm>
              <a:off x="3562800" y="3021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522470B2-515F-B54F-93D6-D2739E050562}"/>
                </a:ext>
              </a:extLst>
            </p:cNvPr>
            <p:cNvSpPr txBox="1"/>
            <p:nvPr/>
          </p:nvSpPr>
          <p:spPr bwMode="auto">
            <a:xfrm>
              <a:off x="3858534" y="302144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1" name="TextBox 130">
              <a:extLst>
                <a:ext uri="{FF2B5EF4-FFF2-40B4-BE49-F238E27FC236}">
                  <a16:creationId xmlns:a16="http://schemas.microsoft.com/office/drawing/2014/main" id="{DF3905F8-588D-D048-A6AB-CCE7881EA6CD}"/>
                </a:ext>
              </a:extLst>
            </p:cNvPr>
            <p:cNvSpPr txBox="1"/>
            <p:nvPr/>
          </p:nvSpPr>
          <p:spPr bwMode="auto">
            <a:xfrm>
              <a:off x="3916793" y="302157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2" name="TextBox 131">
              <a:extLst>
                <a:ext uri="{FF2B5EF4-FFF2-40B4-BE49-F238E27FC236}">
                  <a16:creationId xmlns:a16="http://schemas.microsoft.com/office/drawing/2014/main" id="{C0CE011E-CB77-7A45-BF09-919808D8FC25}"/>
                </a:ext>
              </a:extLst>
            </p:cNvPr>
            <p:cNvSpPr txBox="1"/>
            <p:nvPr/>
          </p:nvSpPr>
          <p:spPr bwMode="auto">
            <a:xfrm>
              <a:off x="3960008" y="302157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3" name="TextBox 132">
              <a:extLst>
                <a:ext uri="{FF2B5EF4-FFF2-40B4-BE49-F238E27FC236}">
                  <a16:creationId xmlns:a16="http://schemas.microsoft.com/office/drawing/2014/main" id="{3C80BE7B-3BB2-D24C-BE64-CB928E5587E5}"/>
                </a:ext>
              </a:extLst>
            </p:cNvPr>
            <p:cNvSpPr txBox="1"/>
            <p:nvPr/>
          </p:nvSpPr>
          <p:spPr bwMode="auto">
            <a:xfrm>
              <a:off x="3984662" y="3020535"/>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36" name="TextBox 135">
              <a:extLst>
                <a:ext uri="{FF2B5EF4-FFF2-40B4-BE49-F238E27FC236}">
                  <a16:creationId xmlns:a16="http://schemas.microsoft.com/office/drawing/2014/main" id="{65FB6DA5-8853-564E-9A4B-5FEB7C63113A}"/>
                </a:ext>
              </a:extLst>
            </p:cNvPr>
            <p:cNvSpPr txBox="1"/>
            <p:nvPr/>
          </p:nvSpPr>
          <p:spPr bwMode="auto">
            <a:xfrm>
              <a:off x="2237368" y="2994558"/>
              <a:ext cx="6476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61.0%</a:t>
              </a:r>
            </a:p>
          </p:txBody>
        </p:sp>
        <p:sp>
          <p:nvSpPr>
            <p:cNvPr id="145" name="TextBox 144">
              <a:extLst>
                <a:ext uri="{FF2B5EF4-FFF2-40B4-BE49-F238E27FC236}">
                  <a16:creationId xmlns:a16="http://schemas.microsoft.com/office/drawing/2014/main" id="{B4BC5060-F4C3-C949-9FBA-1F9FCBC56E2D}"/>
                </a:ext>
              </a:extLst>
            </p:cNvPr>
            <p:cNvSpPr txBox="1"/>
            <p:nvPr/>
          </p:nvSpPr>
          <p:spPr bwMode="auto">
            <a:xfrm>
              <a:off x="3211763" y="302070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6" name="TextBox 145">
              <a:extLst>
                <a:ext uri="{FF2B5EF4-FFF2-40B4-BE49-F238E27FC236}">
                  <a16:creationId xmlns:a16="http://schemas.microsoft.com/office/drawing/2014/main" id="{773EA305-865B-4C4A-A3E8-3B4B4CDB767F}"/>
                </a:ext>
              </a:extLst>
            </p:cNvPr>
            <p:cNvSpPr txBox="1"/>
            <p:nvPr/>
          </p:nvSpPr>
          <p:spPr bwMode="auto">
            <a:xfrm>
              <a:off x="3222160" y="3021447"/>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7" name="TextBox 146">
              <a:extLst>
                <a:ext uri="{FF2B5EF4-FFF2-40B4-BE49-F238E27FC236}">
                  <a16:creationId xmlns:a16="http://schemas.microsoft.com/office/drawing/2014/main" id="{282B60D7-DC36-7B43-B9A3-E901527E5319}"/>
                </a:ext>
              </a:extLst>
            </p:cNvPr>
            <p:cNvSpPr txBox="1"/>
            <p:nvPr/>
          </p:nvSpPr>
          <p:spPr bwMode="auto">
            <a:xfrm>
              <a:off x="2876374" y="2930609"/>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148" name="TextBox 147">
              <a:extLst>
                <a:ext uri="{FF2B5EF4-FFF2-40B4-BE49-F238E27FC236}">
                  <a16:creationId xmlns:a16="http://schemas.microsoft.com/office/drawing/2014/main" id="{39F6D3E3-162C-E344-A5A3-A32D0FE955F5}"/>
                </a:ext>
              </a:extLst>
            </p:cNvPr>
            <p:cNvSpPr txBox="1"/>
            <p:nvPr/>
          </p:nvSpPr>
          <p:spPr bwMode="auto">
            <a:xfrm>
              <a:off x="1703924" y="2515886"/>
              <a:ext cx="200019" cy="22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200" name="TextBox 199">
            <a:extLst>
              <a:ext uri="{FF2B5EF4-FFF2-40B4-BE49-F238E27FC236}">
                <a16:creationId xmlns:a16="http://schemas.microsoft.com/office/drawing/2014/main" id="{809107AB-AA81-8543-93F7-B27ECA7E952A}"/>
              </a:ext>
            </a:extLst>
          </p:cNvPr>
          <p:cNvSpPr txBox="1"/>
          <p:nvPr/>
        </p:nvSpPr>
        <p:spPr bwMode="auto">
          <a:xfrm>
            <a:off x="7129900" y="29105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66046AAC-A112-E643-B51F-10E839B51105}"/>
              </a:ext>
            </a:extLst>
          </p:cNvPr>
          <p:cNvSpPr txBox="1"/>
          <p:nvPr/>
        </p:nvSpPr>
        <p:spPr bwMode="auto">
          <a:xfrm>
            <a:off x="7124581" y="29105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B89CE96E-B2A2-844A-A4D8-90BF27A519FC}"/>
              </a:ext>
            </a:extLst>
          </p:cNvPr>
          <p:cNvSpPr txBox="1"/>
          <p:nvPr/>
        </p:nvSpPr>
        <p:spPr bwMode="auto">
          <a:xfrm>
            <a:off x="6876746" y="312746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49.4%</a:t>
            </a:r>
          </a:p>
        </p:txBody>
      </p:sp>
      <p:sp>
        <p:nvSpPr>
          <p:cNvPr id="203" name="TextBox 202">
            <a:extLst>
              <a:ext uri="{FF2B5EF4-FFF2-40B4-BE49-F238E27FC236}">
                <a16:creationId xmlns:a16="http://schemas.microsoft.com/office/drawing/2014/main" id="{596F1600-97AD-E34F-AC2D-7201A2C2F7DC}"/>
              </a:ext>
            </a:extLst>
          </p:cNvPr>
          <p:cNvSpPr txBox="1"/>
          <p:nvPr/>
        </p:nvSpPr>
        <p:spPr bwMode="auto">
          <a:xfrm>
            <a:off x="7197841" y="296871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0A74A830-4251-1C48-9BF6-C4DDBCACAAAE}"/>
              </a:ext>
            </a:extLst>
          </p:cNvPr>
          <p:cNvSpPr txBox="1"/>
          <p:nvPr/>
        </p:nvSpPr>
        <p:spPr bwMode="auto">
          <a:xfrm>
            <a:off x="5236824" y="221802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8F852CD4-380E-5242-80BF-EAE79D50FA97}"/>
              </a:ext>
            </a:extLst>
          </p:cNvPr>
          <p:cNvSpPr txBox="1"/>
          <p:nvPr/>
        </p:nvSpPr>
        <p:spPr bwMode="auto">
          <a:xfrm>
            <a:off x="5210102" y="217843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14F01C03-E083-DD45-B1E8-E10E269063E3}"/>
              </a:ext>
            </a:extLst>
          </p:cNvPr>
          <p:cNvSpPr txBox="1"/>
          <p:nvPr/>
        </p:nvSpPr>
        <p:spPr bwMode="auto">
          <a:xfrm>
            <a:off x="7526319"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69B30693-D54E-854C-901B-10DF6321335E}"/>
              </a:ext>
            </a:extLst>
          </p:cNvPr>
          <p:cNvSpPr txBox="1"/>
          <p:nvPr/>
        </p:nvSpPr>
        <p:spPr bwMode="auto">
          <a:xfrm>
            <a:off x="7534152"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B8A06E56-E5E4-4A44-B7E8-A4923B0ADAA0}"/>
              </a:ext>
            </a:extLst>
          </p:cNvPr>
          <p:cNvSpPr txBox="1"/>
          <p:nvPr/>
        </p:nvSpPr>
        <p:spPr bwMode="auto">
          <a:xfrm>
            <a:off x="7278253" y="284003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6D56E3DB-D6A3-2447-A914-DA92C00FB550}"/>
              </a:ext>
            </a:extLst>
          </p:cNvPr>
          <p:cNvSpPr txBox="1"/>
          <p:nvPr/>
        </p:nvSpPr>
        <p:spPr bwMode="auto">
          <a:xfrm>
            <a:off x="7174488" y="280784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EF28E1DB-9EC4-214D-B091-B88C4C131F2A}"/>
              </a:ext>
            </a:extLst>
          </p:cNvPr>
          <p:cNvSpPr txBox="1"/>
          <p:nvPr/>
        </p:nvSpPr>
        <p:spPr bwMode="auto">
          <a:xfrm>
            <a:off x="7187485" y="280226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28B990B7-2EE9-E049-92DB-CC3BE5852212}"/>
              </a:ext>
            </a:extLst>
          </p:cNvPr>
          <p:cNvSpPr txBox="1"/>
          <p:nvPr/>
        </p:nvSpPr>
        <p:spPr bwMode="auto">
          <a:xfrm>
            <a:off x="6717529" y="266110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ADEEA9C3-64FB-F648-B9E3-87E3ACC0DFB3}"/>
              </a:ext>
            </a:extLst>
          </p:cNvPr>
          <p:cNvSpPr txBox="1"/>
          <p:nvPr/>
        </p:nvSpPr>
        <p:spPr bwMode="auto">
          <a:xfrm>
            <a:off x="6737611" y="266110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cxnSp>
        <p:nvCxnSpPr>
          <p:cNvPr id="213" name="Straight Connector 212">
            <a:extLst>
              <a:ext uri="{FF2B5EF4-FFF2-40B4-BE49-F238E27FC236}">
                <a16:creationId xmlns:a16="http://schemas.microsoft.com/office/drawing/2014/main" id="{349C28F7-7863-BC40-9F2D-CAF66444F88D}"/>
              </a:ext>
            </a:extLst>
          </p:cNvPr>
          <p:cNvCxnSpPr/>
          <p:nvPr/>
        </p:nvCxnSpPr>
        <p:spPr bwMode="auto">
          <a:xfrm>
            <a:off x="4842211" y="2989051"/>
            <a:ext cx="3191189" cy="0"/>
          </a:xfrm>
          <a:prstGeom prst="line">
            <a:avLst/>
          </a:prstGeom>
          <a:noFill/>
          <a:ln w="28575" cap="flat" cmpd="sng" algn="ctr">
            <a:solidFill>
              <a:schemeClr val="tx2"/>
            </a:solidFill>
            <a:prstDash val="sysDash"/>
            <a:round/>
            <a:headEnd type="none" w="med" len="med"/>
            <a:tailEnd type="none" w="med" len="med"/>
          </a:ln>
          <a:effectLst/>
        </p:spPr>
      </p:cxnSp>
      <p:cxnSp>
        <p:nvCxnSpPr>
          <p:cNvPr id="214" name="Straight Connector 213">
            <a:extLst>
              <a:ext uri="{FF2B5EF4-FFF2-40B4-BE49-F238E27FC236}">
                <a16:creationId xmlns:a16="http://schemas.microsoft.com/office/drawing/2014/main" id="{169738CE-99E0-824C-A69E-2A1B1DA7FB6E}"/>
              </a:ext>
            </a:extLst>
          </p:cNvPr>
          <p:cNvCxnSpPr>
            <a:cxnSpLocks/>
          </p:cNvCxnSpPr>
          <p:nvPr/>
        </p:nvCxnSpPr>
        <p:spPr bwMode="auto">
          <a:xfrm rot="5400000">
            <a:off x="5525965" y="3262448"/>
            <a:ext cx="1377971" cy="0"/>
          </a:xfrm>
          <a:prstGeom prst="line">
            <a:avLst/>
          </a:prstGeom>
          <a:noFill/>
          <a:ln w="28575" cap="flat" cmpd="sng" algn="ctr">
            <a:solidFill>
              <a:schemeClr val="tx2"/>
            </a:solidFill>
            <a:prstDash val="sysDash"/>
            <a:round/>
            <a:headEnd type="none" w="med" len="med"/>
            <a:tailEnd type="none" w="med" len="med"/>
          </a:ln>
          <a:effectLst/>
        </p:spPr>
      </p:cxnSp>
      <p:cxnSp>
        <p:nvCxnSpPr>
          <p:cNvPr id="215" name="Straight Connector 214">
            <a:extLst>
              <a:ext uri="{FF2B5EF4-FFF2-40B4-BE49-F238E27FC236}">
                <a16:creationId xmlns:a16="http://schemas.microsoft.com/office/drawing/2014/main" id="{1F1FBDF7-EBDE-764D-9012-3518CBCCE4DA}"/>
              </a:ext>
            </a:extLst>
          </p:cNvPr>
          <p:cNvCxnSpPr>
            <a:cxnSpLocks/>
          </p:cNvCxnSpPr>
          <p:nvPr/>
        </p:nvCxnSpPr>
        <p:spPr bwMode="auto">
          <a:xfrm rot="5400000">
            <a:off x="6377620" y="3429002"/>
            <a:ext cx="1047258" cy="0"/>
          </a:xfrm>
          <a:prstGeom prst="line">
            <a:avLst/>
          </a:prstGeom>
          <a:noFill/>
          <a:ln w="28575" cap="flat" cmpd="sng" algn="ctr">
            <a:solidFill>
              <a:schemeClr val="tx2"/>
            </a:solidFill>
            <a:prstDash val="sysDash"/>
            <a:round/>
            <a:headEnd type="none" w="med" len="med"/>
            <a:tailEnd type="none" w="med" len="med"/>
          </a:ln>
          <a:effectLst/>
        </p:spPr>
      </p:cxnSp>
      <p:grpSp>
        <p:nvGrpSpPr>
          <p:cNvPr id="216" name="Group 215">
            <a:extLst>
              <a:ext uri="{FF2B5EF4-FFF2-40B4-BE49-F238E27FC236}">
                <a16:creationId xmlns:a16="http://schemas.microsoft.com/office/drawing/2014/main" id="{2CA6D675-F479-4541-B52A-FFBBEEFD1837}"/>
              </a:ext>
            </a:extLst>
          </p:cNvPr>
          <p:cNvGrpSpPr/>
          <p:nvPr/>
        </p:nvGrpSpPr>
        <p:grpSpPr>
          <a:xfrm>
            <a:off x="4698585" y="3985465"/>
            <a:ext cx="3416903" cy="276999"/>
            <a:chOff x="1775066" y="5200083"/>
            <a:chExt cx="6245944" cy="459530"/>
          </a:xfrm>
        </p:grpSpPr>
        <p:sp>
          <p:nvSpPr>
            <p:cNvPr id="386" name="TextBox 385">
              <a:extLst>
                <a:ext uri="{FF2B5EF4-FFF2-40B4-BE49-F238E27FC236}">
                  <a16:creationId xmlns:a16="http://schemas.microsoft.com/office/drawing/2014/main" id="{E922D407-C88E-7343-8CC2-0965C5EFC9A8}"/>
                </a:ext>
              </a:extLst>
            </p:cNvPr>
            <p:cNvSpPr txBox="1"/>
            <p:nvPr/>
          </p:nvSpPr>
          <p:spPr bwMode="auto">
            <a:xfrm>
              <a:off x="1775066" y="5200083"/>
              <a:ext cx="481143"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7" name="TextBox 386">
              <a:extLst>
                <a:ext uri="{FF2B5EF4-FFF2-40B4-BE49-F238E27FC236}">
                  <a16:creationId xmlns:a16="http://schemas.microsoft.com/office/drawing/2014/main" id="{5ADD6264-BE6F-714C-A1E2-9C001635FC47}"/>
                </a:ext>
              </a:extLst>
            </p:cNvPr>
            <p:cNvSpPr txBox="1"/>
            <p:nvPr/>
          </p:nvSpPr>
          <p:spPr bwMode="auto">
            <a:xfrm>
              <a:off x="2081360" y="5200083"/>
              <a:ext cx="481143"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88" name="TextBox 387">
              <a:extLst>
                <a:ext uri="{FF2B5EF4-FFF2-40B4-BE49-F238E27FC236}">
                  <a16:creationId xmlns:a16="http://schemas.microsoft.com/office/drawing/2014/main" id="{9B5FBCAA-D650-A140-9A1C-D9816A61E439}"/>
                </a:ext>
              </a:extLst>
            </p:cNvPr>
            <p:cNvSpPr txBox="1"/>
            <p:nvPr/>
          </p:nvSpPr>
          <p:spPr bwMode="auto">
            <a:xfrm>
              <a:off x="2405250" y="5200083"/>
              <a:ext cx="481143"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89" name="TextBox 388">
              <a:extLst>
                <a:ext uri="{FF2B5EF4-FFF2-40B4-BE49-F238E27FC236}">
                  <a16:creationId xmlns:a16="http://schemas.microsoft.com/office/drawing/2014/main" id="{05BF0471-81F0-8044-99DC-C2167F1C49D7}"/>
                </a:ext>
              </a:extLst>
            </p:cNvPr>
            <p:cNvSpPr txBox="1"/>
            <p:nvPr/>
          </p:nvSpPr>
          <p:spPr bwMode="auto">
            <a:xfrm>
              <a:off x="2729986" y="5200083"/>
              <a:ext cx="481143"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90" name="TextBox 389">
              <a:extLst>
                <a:ext uri="{FF2B5EF4-FFF2-40B4-BE49-F238E27FC236}">
                  <a16:creationId xmlns:a16="http://schemas.microsoft.com/office/drawing/2014/main" id="{B4210E92-FEFC-1741-B5E6-407744953373}"/>
                </a:ext>
              </a:extLst>
            </p:cNvPr>
            <p:cNvSpPr txBox="1"/>
            <p:nvPr/>
          </p:nvSpPr>
          <p:spPr bwMode="auto">
            <a:xfrm>
              <a:off x="2982125"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91" name="TextBox 390">
              <a:extLst>
                <a:ext uri="{FF2B5EF4-FFF2-40B4-BE49-F238E27FC236}">
                  <a16:creationId xmlns:a16="http://schemas.microsoft.com/office/drawing/2014/main" id="{E9BE196B-1778-9342-AD22-0C724F7C823C}"/>
                </a:ext>
              </a:extLst>
            </p:cNvPr>
            <p:cNvSpPr txBox="1"/>
            <p:nvPr/>
          </p:nvSpPr>
          <p:spPr bwMode="auto">
            <a:xfrm>
              <a:off x="3307038"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92" name="TextBox 391">
              <a:extLst>
                <a:ext uri="{FF2B5EF4-FFF2-40B4-BE49-F238E27FC236}">
                  <a16:creationId xmlns:a16="http://schemas.microsoft.com/office/drawing/2014/main" id="{D8E09C2B-40AC-4749-8A81-50EF289AC8F8}"/>
                </a:ext>
              </a:extLst>
            </p:cNvPr>
            <p:cNvSpPr txBox="1"/>
            <p:nvPr/>
          </p:nvSpPr>
          <p:spPr bwMode="auto">
            <a:xfrm>
              <a:off x="3607543"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93" name="TextBox 392">
              <a:extLst>
                <a:ext uri="{FF2B5EF4-FFF2-40B4-BE49-F238E27FC236}">
                  <a16:creationId xmlns:a16="http://schemas.microsoft.com/office/drawing/2014/main" id="{BEDE9D9C-3B89-B345-8B50-95A1D2D08988}"/>
                </a:ext>
              </a:extLst>
            </p:cNvPr>
            <p:cNvSpPr txBox="1"/>
            <p:nvPr/>
          </p:nvSpPr>
          <p:spPr bwMode="auto">
            <a:xfrm>
              <a:off x="3920030"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94" name="TextBox 393">
              <a:extLst>
                <a:ext uri="{FF2B5EF4-FFF2-40B4-BE49-F238E27FC236}">
                  <a16:creationId xmlns:a16="http://schemas.microsoft.com/office/drawing/2014/main" id="{D0B89646-3085-B548-8E30-6D68FA209CBF}"/>
                </a:ext>
              </a:extLst>
            </p:cNvPr>
            <p:cNvSpPr txBox="1"/>
            <p:nvPr/>
          </p:nvSpPr>
          <p:spPr bwMode="auto">
            <a:xfrm>
              <a:off x="4257136"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95" name="TextBox 394">
              <a:extLst>
                <a:ext uri="{FF2B5EF4-FFF2-40B4-BE49-F238E27FC236}">
                  <a16:creationId xmlns:a16="http://schemas.microsoft.com/office/drawing/2014/main" id="{3227A585-BDD0-7A41-81BA-F40E682E9721}"/>
                </a:ext>
              </a:extLst>
            </p:cNvPr>
            <p:cNvSpPr txBox="1"/>
            <p:nvPr/>
          </p:nvSpPr>
          <p:spPr bwMode="auto">
            <a:xfrm>
              <a:off x="4586115"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96" name="TextBox 395">
              <a:extLst>
                <a:ext uri="{FF2B5EF4-FFF2-40B4-BE49-F238E27FC236}">
                  <a16:creationId xmlns:a16="http://schemas.microsoft.com/office/drawing/2014/main" id="{E566C04F-510E-6844-8395-4502D1CA90CD}"/>
                </a:ext>
              </a:extLst>
            </p:cNvPr>
            <p:cNvSpPr txBox="1"/>
            <p:nvPr/>
          </p:nvSpPr>
          <p:spPr bwMode="auto">
            <a:xfrm>
              <a:off x="4894272"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97" name="TextBox 396">
              <a:extLst>
                <a:ext uri="{FF2B5EF4-FFF2-40B4-BE49-F238E27FC236}">
                  <a16:creationId xmlns:a16="http://schemas.microsoft.com/office/drawing/2014/main" id="{180CB8AD-FB34-5444-AE64-2561D1275BDD}"/>
                </a:ext>
              </a:extLst>
            </p:cNvPr>
            <p:cNvSpPr txBox="1"/>
            <p:nvPr/>
          </p:nvSpPr>
          <p:spPr bwMode="auto">
            <a:xfrm>
              <a:off x="5212226"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398" name="TextBox 397">
              <a:extLst>
                <a:ext uri="{FF2B5EF4-FFF2-40B4-BE49-F238E27FC236}">
                  <a16:creationId xmlns:a16="http://schemas.microsoft.com/office/drawing/2014/main" id="{A6C65167-11C3-EC49-B6C8-A879DDA1DA61}"/>
                </a:ext>
              </a:extLst>
            </p:cNvPr>
            <p:cNvSpPr txBox="1"/>
            <p:nvPr/>
          </p:nvSpPr>
          <p:spPr bwMode="auto">
            <a:xfrm>
              <a:off x="5540285"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99" name="TextBox 398">
              <a:extLst>
                <a:ext uri="{FF2B5EF4-FFF2-40B4-BE49-F238E27FC236}">
                  <a16:creationId xmlns:a16="http://schemas.microsoft.com/office/drawing/2014/main" id="{973C25C6-42BD-C544-BB3C-809530F25DC9}"/>
                </a:ext>
              </a:extLst>
            </p:cNvPr>
            <p:cNvSpPr txBox="1"/>
            <p:nvPr/>
          </p:nvSpPr>
          <p:spPr bwMode="auto">
            <a:xfrm>
              <a:off x="5846237"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00" name="TextBox 399">
              <a:extLst>
                <a:ext uri="{FF2B5EF4-FFF2-40B4-BE49-F238E27FC236}">
                  <a16:creationId xmlns:a16="http://schemas.microsoft.com/office/drawing/2014/main" id="{154618AE-A35F-B545-99C2-6B063768D9D1}"/>
                </a:ext>
              </a:extLst>
            </p:cNvPr>
            <p:cNvSpPr txBox="1"/>
            <p:nvPr/>
          </p:nvSpPr>
          <p:spPr bwMode="auto">
            <a:xfrm>
              <a:off x="6163572"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01" name="TextBox 400">
              <a:extLst>
                <a:ext uri="{FF2B5EF4-FFF2-40B4-BE49-F238E27FC236}">
                  <a16:creationId xmlns:a16="http://schemas.microsoft.com/office/drawing/2014/main" id="{3F2AF49D-4BF0-6443-ACAF-7B863FD7D74C}"/>
                </a:ext>
              </a:extLst>
            </p:cNvPr>
            <p:cNvSpPr txBox="1"/>
            <p:nvPr/>
          </p:nvSpPr>
          <p:spPr bwMode="auto">
            <a:xfrm>
              <a:off x="6483762"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402" name="TextBox 401">
              <a:extLst>
                <a:ext uri="{FF2B5EF4-FFF2-40B4-BE49-F238E27FC236}">
                  <a16:creationId xmlns:a16="http://schemas.microsoft.com/office/drawing/2014/main" id="{EC2F075E-A3E6-B740-A43C-4836110F8B35}"/>
                </a:ext>
              </a:extLst>
            </p:cNvPr>
            <p:cNvSpPr txBox="1"/>
            <p:nvPr/>
          </p:nvSpPr>
          <p:spPr bwMode="auto">
            <a:xfrm>
              <a:off x="6791111"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03" name="TextBox 402">
              <a:extLst>
                <a:ext uri="{FF2B5EF4-FFF2-40B4-BE49-F238E27FC236}">
                  <a16:creationId xmlns:a16="http://schemas.microsoft.com/office/drawing/2014/main" id="{69778BF4-BAB6-B74E-9A85-DEC628025AB6}"/>
                </a:ext>
              </a:extLst>
            </p:cNvPr>
            <p:cNvSpPr txBox="1"/>
            <p:nvPr/>
          </p:nvSpPr>
          <p:spPr bwMode="auto">
            <a:xfrm>
              <a:off x="7076533"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404" name="TextBox 403">
              <a:extLst>
                <a:ext uri="{FF2B5EF4-FFF2-40B4-BE49-F238E27FC236}">
                  <a16:creationId xmlns:a16="http://schemas.microsoft.com/office/drawing/2014/main" id="{091D348F-982A-3E41-B6CB-5D8383331640}"/>
                </a:ext>
              </a:extLst>
            </p:cNvPr>
            <p:cNvSpPr txBox="1"/>
            <p:nvPr/>
          </p:nvSpPr>
          <p:spPr bwMode="auto">
            <a:xfrm>
              <a:off x="7396288" y="5200083"/>
              <a:ext cx="624722" cy="459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sp>
        <p:nvSpPr>
          <p:cNvPr id="217" name="Freeform: Shape 168">
            <a:extLst>
              <a:ext uri="{FF2B5EF4-FFF2-40B4-BE49-F238E27FC236}">
                <a16:creationId xmlns:a16="http://schemas.microsoft.com/office/drawing/2014/main" id="{AB9CAFCD-FA01-2245-B0CE-7E46094E4985}"/>
              </a:ext>
            </a:extLst>
          </p:cNvPr>
          <p:cNvSpPr/>
          <p:nvPr/>
        </p:nvSpPr>
        <p:spPr bwMode="auto">
          <a:xfrm>
            <a:off x="4839891" y="2023420"/>
            <a:ext cx="3184370" cy="1204449"/>
          </a:xfrm>
          <a:custGeom>
            <a:avLst/>
            <a:gdLst>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2700 w 5930900"/>
              <a:gd name="connsiteY96" fmla="*/ 1625600 h 1998133"/>
              <a:gd name="connsiteX97" fmla="*/ 3966634 w 5930900"/>
              <a:gd name="connsiteY97" fmla="*/ 1625600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6634 w 5930900"/>
              <a:gd name="connsiteY97" fmla="*/ 1625600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66634 w 5930900"/>
              <a:gd name="connsiteY98" fmla="*/ 1684866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76682 w 5930900"/>
              <a:gd name="connsiteY98" fmla="*/ 1654721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69983 w 5930900"/>
              <a:gd name="connsiteY97" fmla="*/ 1665793 h 1998133"/>
              <a:gd name="connsiteX98" fmla="*/ 3976682 w 5930900"/>
              <a:gd name="connsiteY98" fmla="*/ 1631275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76682 w 5930900"/>
              <a:gd name="connsiteY98" fmla="*/ 1631275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80032 w 5930900"/>
              <a:gd name="connsiteY98" fmla="*/ 1651372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08967 w 5930900"/>
              <a:gd name="connsiteY99" fmla="*/ 1684866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19016 w 5930900"/>
              <a:gd name="connsiteY99" fmla="*/ 167816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3970298 w 5930900"/>
              <a:gd name="connsiteY99" fmla="*/ 1704400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4006828 w 5930900"/>
              <a:gd name="connsiteY98" fmla="*/ 1664770 h 1998133"/>
              <a:gd name="connsiteX99" fmla="*/ 4007916 w 5930900"/>
              <a:gd name="connsiteY99" fmla="*/ 171018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 name="connsiteX0" fmla="*/ 0 w 5930900"/>
              <a:gd name="connsiteY0" fmla="*/ 0 h 1998133"/>
              <a:gd name="connsiteX1" fmla="*/ 97367 w 5930900"/>
              <a:gd name="connsiteY1" fmla="*/ 0 h 1998133"/>
              <a:gd name="connsiteX2" fmla="*/ 84667 w 5930900"/>
              <a:gd name="connsiteY2" fmla="*/ 12700 h 1998133"/>
              <a:gd name="connsiteX3" fmla="*/ 165100 w 5930900"/>
              <a:gd name="connsiteY3" fmla="*/ 12700 h 1998133"/>
              <a:gd name="connsiteX4" fmla="*/ 165100 w 5930900"/>
              <a:gd name="connsiteY4" fmla="*/ 46566 h 1998133"/>
              <a:gd name="connsiteX5" fmla="*/ 304800 w 5930900"/>
              <a:gd name="connsiteY5" fmla="*/ 46566 h 1998133"/>
              <a:gd name="connsiteX6" fmla="*/ 304800 w 5930900"/>
              <a:gd name="connsiteY6" fmla="*/ 84666 h 1998133"/>
              <a:gd name="connsiteX7" fmla="*/ 393700 w 5930900"/>
              <a:gd name="connsiteY7" fmla="*/ 84666 h 1998133"/>
              <a:gd name="connsiteX8" fmla="*/ 393700 w 5930900"/>
              <a:gd name="connsiteY8" fmla="*/ 131233 h 1998133"/>
              <a:gd name="connsiteX9" fmla="*/ 427567 w 5930900"/>
              <a:gd name="connsiteY9" fmla="*/ 131233 h 1998133"/>
              <a:gd name="connsiteX10" fmla="*/ 427567 w 5930900"/>
              <a:gd name="connsiteY10" fmla="*/ 258233 h 1998133"/>
              <a:gd name="connsiteX11" fmla="*/ 427567 w 5930900"/>
              <a:gd name="connsiteY11" fmla="*/ 258233 h 1998133"/>
              <a:gd name="connsiteX12" fmla="*/ 452967 w 5930900"/>
              <a:gd name="connsiteY12" fmla="*/ 283633 h 1998133"/>
              <a:gd name="connsiteX13" fmla="*/ 452967 w 5930900"/>
              <a:gd name="connsiteY13" fmla="*/ 351366 h 1998133"/>
              <a:gd name="connsiteX14" fmla="*/ 512234 w 5930900"/>
              <a:gd name="connsiteY14" fmla="*/ 351366 h 1998133"/>
              <a:gd name="connsiteX15" fmla="*/ 512234 w 5930900"/>
              <a:gd name="connsiteY15" fmla="*/ 381000 h 1998133"/>
              <a:gd name="connsiteX16" fmla="*/ 571500 w 5930900"/>
              <a:gd name="connsiteY16" fmla="*/ 381000 h 1998133"/>
              <a:gd name="connsiteX17" fmla="*/ 571500 w 5930900"/>
              <a:gd name="connsiteY17" fmla="*/ 402166 h 1998133"/>
              <a:gd name="connsiteX18" fmla="*/ 647700 w 5930900"/>
              <a:gd name="connsiteY18" fmla="*/ 402166 h 1998133"/>
              <a:gd name="connsiteX19" fmla="*/ 647700 w 5930900"/>
              <a:gd name="connsiteY19" fmla="*/ 427566 h 1998133"/>
              <a:gd name="connsiteX20" fmla="*/ 698500 w 5930900"/>
              <a:gd name="connsiteY20" fmla="*/ 427566 h 1998133"/>
              <a:gd name="connsiteX21" fmla="*/ 698500 w 5930900"/>
              <a:gd name="connsiteY21" fmla="*/ 427566 h 1998133"/>
              <a:gd name="connsiteX22" fmla="*/ 698500 w 5930900"/>
              <a:gd name="connsiteY22" fmla="*/ 474133 h 1998133"/>
              <a:gd name="connsiteX23" fmla="*/ 740834 w 5930900"/>
              <a:gd name="connsiteY23" fmla="*/ 474133 h 1998133"/>
              <a:gd name="connsiteX24" fmla="*/ 787400 w 5930900"/>
              <a:gd name="connsiteY24" fmla="*/ 474133 h 1998133"/>
              <a:gd name="connsiteX25" fmla="*/ 787400 w 5930900"/>
              <a:gd name="connsiteY25" fmla="*/ 524933 h 1998133"/>
              <a:gd name="connsiteX26" fmla="*/ 859367 w 5930900"/>
              <a:gd name="connsiteY26" fmla="*/ 524933 h 1998133"/>
              <a:gd name="connsiteX27" fmla="*/ 859367 w 5930900"/>
              <a:gd name="connsiteY27" fmla="*/ 571500 h 1998133"/>
              <a:gd name="connsiteX28" fmla="*/ 859367 w 5930900"/>
              <a:gd name="connsiteY28" fmla="*/ 622300 h 1998133"/>
              <a:gd name="connsiteX29" fmla="*/ 910167 w 5930900"/>
              <a:gd name="connsiteY29" fmla="*/ 622300 h 1998133"/>
              <a:gd name="connsiteX30" fmla="*/ 910167 w 5930900"/>
              <a:gd name="connsiteY30" fmla="*/ 651933 h 1998133"/>
              <a:gd name="connsiteX31" fmla="*/ 977900 w 5930900"/>
              <a:gd name="connsiteY31" fmla="*/ 651933 h 1998133"/>
              <a:gd name="connsiteX32" fmla="*/ 977900 w 5930900"/>
              <a:gd name="connsiteY32" fmla="*/ 690033 h 1998133"/>
              <a:gd name="connsiteX33" fmla="*/ 1104900 w 5930900"/>
              <a:gd name="connsiteY33" fmla="*/ 690033 h 1998133"/>
              <a:gd name="connsiteX34" fmla="*/ 1104900 w 5930900"/>
              <a:gd name="connsiteY34" fmla="*/ 719666 h 1998133"/>
              <a:gd name="connsiteX35" fmla="*/ 1202267 w 5930900"/>
              <a:gd name="connsiteY35" fmla="*/ 719666 h 1998133"/>
              <a:gd name="connsiteX36" fmla="*/ 1202267 w 5930900"/>
              <a:gd name="connsiteY36" fmla="*/ 766233 h 1998133"/>
              <a:gd name="connsiteX37" fmla="*/ 1312334 w 5930900"/>
              <a:gd name="connsiteY37" fmla="*/ 766233 h 1998133"/>
              <a:gd name="connsiteX38" fmla="*/ 1312334 w 5930900"/>
              <a:gd name="connsiteY38" fmla="*/ 825500 h 1998133"/>
              <a:gd name="connsiteX39" fmla="*/ 1329267 w 5930900"/>
              <a:gd name="connsiteY39" fmla="*/ 842433 h 1998133"/>
              <a:gd name="connsiteX40" fmla="*/ 1337734 w 5930900"/>
              <a:gd name="connsiteY40" fmla="*/ 850900 h 1998133"/>
              <a:gd name="connsiteX41" fmla="*/ 1397000 w 5930900"/>
              <a:gd name="connsiteY41" fmla="*/ 850900 h 1998133"/>
              <a:gd name="connsiteX42" fmla="*/ 1397000 w 5930900"/>
              <a:gd name="connsiteY42" fmla="*/ 889000 h 1998133"/>
              <a:gd name="connsiteX43" fmla="*/ 1473200 w 5930900"/>
              <a:gd name="connsiteY43" fmla="*/ 889000 h 1998133"/>
              <a:gd name="connsiteX44" fmla="*/ 1473200 w 5930900"/>
              <a:gd name="connsiteY44" fmla="*/ 922866 h 1998133"/>
              <a:gd name="connsiteX45" fmla="*/ 1536700 w 5930900"/>
              <a:gd name="connsiteY45" fmla="*/ 922866 h 1998133"/>
              <a:gd name="connsiteX46" fmla="*/ 1536700 w 5930900"/>
              <a:gd name="connsiteY46" fmla="*/ 952500 h 1998133"/>
              <a:gd name="connsiteX47" fmla="*/ 1672167 w 5930900"/>
              <a:gd name="connsiteY47" fmla="*/ 952500 h 1998133"/>
              <a:gd name="connsiteX48" fmla="*/ 1672167 w 5930900"/>
              <a:gd name="connsiteY48" fmla="*/ 973666 h 1998133"/>
              <a:gd name="connsiteX49" fmla="*/ 1748367 w 5930900"/>
              <a:gd name="connsiteY49" fmla="*/ 973666 h 1998133"/>
              <a:gd name="connsiteX50" fmla="*/ 1748367 w 5930900"/>
              <a:gd name="connsiteY50" fmla="*/ 1003300 h 1998133"/>
              <a:gd name="connsiteX51" fmla="*/ 1871134 w 5930900"/>
              <a:gd name="connsiteY51" fmla="*/ 1003300 h 1998133"/>
              <a:gd name="connsiteX52" fmla="*/ 1871134 w 5930900"/>
              <a:gd name="connsiteY52" fmla="*/ 1003300 h 1998133"/>
              <a:gd name="connsiteX53" fmla="*/ 1926167 w 5930900"/>
              <a:gd name="connsiteY53" fmla="*/ 1003300 h 1998133"/>
              <a:gd name="connsiteX54" fmla="*/ 1926167 w 5930900"/>
              <a:gd name="connsiteY54" fmla="*/ 1058333 h 1998133"/>
              <a:gd name="connsiteX55" fmla="*/ 1955800 w 5930900"/>
              <a:gd name="connsiteY55" fmla="*/ 1058333 h 1998133"/>
              <a:gd name="connsiteX56" fmla="*/ 1955800 w 5930900"/>
              <a:gd name="connsiteY56" fmla="*/ 1079500 h 1998133"/>
              <a:gd name="connsiteX57" fmla="*/ 2040467 w 5930900"/>
              <a:gd name="connsiteY57" fmla="*/ 1079500 h 1998133"/>
              <a:gd name="connsiteX58" fmla="*/ 2040467 w 5930900"/>
              <a:gd name="connsiteY58" fmla="*/ 1109133 h 1998133"/>
              <a:gd name="connsiteX59" fmla="*/ 2112434 w 5930900"/>
              <a:gd name="connsiteY59" fmla="*/ 1109133 h 1998133"/>
              <a:gd name="connsiteX60" fmla="*/ 2112434 w 5930900"/>
              <a:gd name="connsiteY60" fmla="*/ 1126066 h 1998133"/>
              <a:gd name="connsiteX61" fmla="*/ 2222500 w 5930900"/>
              <a:gd name="connsiteY61" fmla="*/ 1126066 h 1998133"/>
              <a:gd name="connsiteX62" fmla="*/ 2222500 w 5930900"/>
              <a:gd name="connsiteY62" fmla="*/ 1147233 h 1998133"/>
              <a:gd name="connsiteX63" fmla="*/ 2298700 w 5930900"/>
              <a:gd name="connsiteY63" fmla="*/ 1147233 h 1998133"/>
              <a:gd name="connsiteX64" fmla="*/ 2298700 w 5930900"/>
              <a:gd name="connsiteY64" fmla="*/ 1176866 h 1998133"/>
              <a:gd name="connsiteX65" fmla="*/ 2408767 w 5930900"/>
              <a:gd name="connsiteY65" fmla="*/ 1176866 h 1998133"/>
              <a:gd name="connsiteX66" fmla="*/ 2408767 w 5930900"/>
              <a:gd name="connsiteY66" fmla="*/ 1185333 h 1998133"/>
              <a:gd name="connsiteX67" fmla="*/ 2552700 w 5930900"/>
              <a:gd name="connsiteY67" fmla="*/ 1185333 h 1998133"/>
              <a:gd name="connsiteX68" fmla="*/ 2552700 w 5930900"/>
              <a:gd name="connsiteY68" fmla="*/ 1219200 h 1998133"/>
              <a:gd name="connsiteX69" fmla="*/ 2590800 w 5930900"/>
              <a:gd name="connsiteY69" fmla="*/ 1219200 h 1998133"/>
              <a:gd name="connsiteX70" fmla="*/ 2590800 w 5930900"/>
              <a:gd name="connsiteY70" fmla="*/ 1299633 h 1998133"/>
              <a:gd name="connsiteX71" fmla="*/ 2641600 w 5930900"/>
              <a:gd name="connsiteY71" fmla="*/ 1299633 h 1998133"/>
              <a:gd name="connsiteX72" fmla="*/ 2641600 w 5930900"/>
              <a:gd name="connsiteY72" fmla="*/ 1325033 h 1998133"/>
              <a:gd name="connsiteX73" fmla="*/ 2717800 w 5930900"/>
              <a:gd name="connsiteY73" fmla="*/ 1325033 h 1998133"/>
              <a:gd name="connsiteX74" fmla="*/ 2717800 w 5930900"/>
              <a:gd name="connsiteY74" fmla="*/ 1346200 h 1998133"/>
              <a:gd name="connsiteX75" fmla="*/ 2870200 w 5930900"/>
              <a:gd name="connsiteY75" fmla="*/ 1346200 h 1998133"/>
              <a:gd name="connsiteX76" fmla="*/ 2878667 w 5930900"/>
              <a:gd name="connsiteY76" fmla="*/ 1354667 h 1998133"/>
              <a:gd name="connsiteX77" fmla="*/ 2963334 w 5930900"/>
              <a:gd name="connsiteY77" fmla="*/ 1354667 h 1998133"/>
              <a:gd name="connsiteX78" fmla="*/ 3107267 w 5930900"/>
              <a:gd name="connsiteY78" fmla="*/ 1354667 h 1998133"/>
              <a:gd name="connsiteX79" fmla="*/ 3107267 w 5930900"/>
              <a:gd name="connsiteY79" fmla="*/ 1397000 h 1998133"/>
              <a:gd name="connsiteX80" fmla="*/ 3183467 w 5930900"/>
              <a:gd name="connsiteY80" fmla="*/ 1397000 h 1998133"/>
              <a:gd name="connsiteX81" fmla="*/ 3183467 w 5930900"/>
              <a:gd name="connsiteY81" fmla="*/ 1418166 h 1998133"/>
              <a:gd name="connsiteX82" fmla="*/ 3225800 w 5930900"/>
              <a:gd name="connsiteY82" fmla="*/ 1418166 h 1998133"/>
              <a:gd name="connsiteX83" fmla="*/ 3225800 w 5930900"/>
              <a:gd name="connsiteY83" fmla="*/ 1439333 h 1998133"/>
              <a:gd name="connsiteX84" fmla="*/ 3289300 w 5930900"/>
              <a:gd name="connsiteY84" fmla="*/ 1439333 h 1998133"/>
              <a:gd name="connsiteX85" fmla="*/ 3289300 w 5930900"/>
              <a:gd name="connsiteY85" fmla="*/ 1485900 h 1998133"/>
              <a:gd name="connsiteX86" fmla="*/ 3357034 w 5930900"/>
              <a:gd name="connsiteY86" fmla="*/ 1485900 h 1998133"/>
              <a:gd name="connsiteX87" fmla="*/ 3357034 w 5930900"/>
              <a:gd name="connsiteY87" fmla="*/ 1515533 h 1998133"/>
              <a:gd name="connsiteX88" fmla="*/ 3403600 w 5930900"/>
              <a:gd name="connsiteY88" fmla="*/ 1515533 h 1998133"/>
              <a:gd name="connsiteX89" fmla="*/ 3403600 w 5930900"/>
              <a:gd name="connsiteY89" fmla="*/ 1540933 h 1998133"/>
              <a:gd name="connsiteX90" fmla="*/ 3441700 w 5930900"/>
              <a:gd name="connsiteY90" fmla="*/ 1540933 h 1998133"/>
              <a:gd name="connsiteX91" fmla="*/ 3441700 w 5930900"/>
              <a:gd name="connsiteY91" fmla="*/ 1570566 h 1998133"/>
              <a:gd name="connsiteX92" fmla="*/ 3594100 w 5930900"/>
              <a:gd name="connsiteY92" fmla="*/ 1570566 h 1998133"/>
              <a:gd name="connsiteX93" fmla="*/ 3594100 w 5930900"/>
              <a:gd name="connsiteY93" fmla="*/ 1600200 h 1998133"/>
              <a:gd name="connsiteX94" fmla="*/ 3691467 w 5930900"/>
              <a:gd name="connsiteY94" fmla="*/ 1600200 h 1998133"/>
              <a:gd name="connsiteX95" fmla="*/ 3822700 w 5930900"/>
              <a:gd name="connsiteY95" fmla="*/ 1600200 h 1998133"/>
              <a:gd name="connsiteX96" fmla="*/ 3826049 w 5930900"/>
              <a:gd name="connsiteY96" fmla="*/ 1655745 h 1998133"/>
              <a:gd name="connsiteX97" fmla="*/ 3980031 w 5930900"/>
              <a:gd name="connsiteY97" fmla="*/ 1649045 h 1998133"/>
              <a:gd name="connsiteX98" fmla="*/ 3980785 w 5930900"/>
              <a:gd name="connsiteY98" fmla="*/ 1685026 h 1998133"/>
              <a:gd name="connsiteX99" fmla="*/ 4007916 w 5930900"/>
              <a:gd name="connsiteY99" fmla="*/ 1710187 h 1998133"/>
              <a:gd name="connsiteX100" fmla="*/ 4008967 w 5930900"/>
              <a:gd name="connsiteY100" fmla="*/ 1769533 h 1998133"/>
              <a:gd name="connsiteX101" fmla="*/ 4512734 w 5930900"/>
              <a:gd name="connsiteY101" fmla="*/ 1769533 h 1998133"/>
              <a:gd name="connsiteX102" fmla="*/ 4512734 w 5930900"/>
              <a:gd name="connsiteY102" fmla="*/ 1866900 h 1998133"/>
              <a:gd name="connsiteX103" fmla="*/ 4969934 w 5930900"/>
              <a:gd name="connsiteY103" fmla="*/ 1866900 h 1998133"/>
              <a:gd name="connsiteX104" fmla="*/ 4969934 w 5930900"/>
              <a:gd name="connsiteY104" fmla="*/ 1998133 h 1998133"/>
              <a:gd name="connsiteX105" fmla="*/ 5930900 w 5930900"/>
              <a:gd name="connsiteY105" fmla="*/ 1998133 h 199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5930900" h="1998133">
                <a:moveTo>
                  <a:pt x="0" y="0"/>
                </a:moveTo>
                <a:lnTo>
                  <a:pt x="97367" y="0"/>
                </a:lnTo>
                <a:lnTo>
                  <a:pt x="84667" y="12700"/>
                </a:lnTo>
                <a:lnTo>
                  <a:pt x="165100" y="12700"/>
                </a:lnTo>
                <a:lnTo>
                  <a:pt x="165100" y="46566"/>
                </a:lnTo>
                <a:lnTo>
                  <a:pt x="304800" y="46566"/>
                </a:lnTo>
                <a:lnTo>
                  <a:pt x="304800" y="84666"/>
                </a:lnTo>
                <a:lnTo>
                  <a:pt x="393700" y="84666"/>
                </a:lnTo>
                <a:lnTo>
                  <a:pt x="393700" y="131233"/>
                </a:lnTo>
                <a:lnTo>
                  <a:pt x="427567" y="131233"/>
                </a:lnTo>
                <a:lnTo>
                  <a:pt x="427567" y="258233"/>
                </a:lnTo>
                <a:lnTo>
                  <a:pt x="427567" y="258233"/>
                </a:lnTo>
                <a:lnTo>
                  <a:pt x="452967" y="283633"/>
                </a:lnTo>
                <a:lnTo>
                  <a:pt x="452967" y="351366"/>
                </a:lnTo>
                <a:lnTo>
                  <a:pt x="512234" y="351366"/>
                </a:lnTo>
                <a:lnTo>
                  <a:pt x="512234" y="381000"/>
                </a:lnTo>
                <a:lnTo>
                  <a:pt x="571500" y="381000"/>
                </a:lnTo>
                <a:lnTo>
                  <a:pt x="571500" y="402166"/>
                </a:lnTo>
                <a:lnTo>
                  <a:pt x="647700" y="402166"/>
                </a:lnTo>
                <a:lnTo>
                  <a:pt x="647700" y="427566"/>
                </a:lnTo>
                <a:lnTo>
                  <a:pt x="698500" y="427566"/>
                </a:lnTo>
                <a:lnTo>
                  <a:pt x="698500" y="427566"/>
                </a:lnTo>
                <a:lnTo>
                  <a:pt x="698500" y="474133"/>
                </a:lnTo>
                <a:lnTo>
                  <a:pt x="740834" y="474133"/>
                </a:lnTo>
                <a:lnTo>
                  <a:pt x="787400" y="474133"/>
                </a:lnTo>
                <a:lnTo>
                  <a:pt x="787400" y="524933"/>
                </a:lnTo>
                <a:lnTo>
                  <a:pt x="859367" y="524933"/>
                </a:lnTo>
                <a:lnTo>
                  <a:pt x="859367" y="571500"/>
                </a:lnTo>
                <a:lnTo>
                  <a:pt x="859367" y="622300"/>
                </a:lnTo>
                <a:lnTo>
                  <a:pt x="910167" y="622300"/>
                </a:lnTo>
                <a:lnTo>
                  <a:pt x="910167" y="651933"/>
                </a:lnTo>
                <a:lnTo>
                  <a:pt x="977900" y="651933"/>
                </a:lnTo>
                <a:lnTo>
                  <a:pt x="977900" y="690033"/>
                </a:lnTo>
                <a:lnTo>
                  <a:pt x="1104900" y="690033"/>
                </a:lnTo>
                <a:lnTo>
                  <a:pt x="1104900" y="719666"/>
                </a:lnTo>
                <a:lnTo>
                  <a:pt x="1202267" y="719666"/>
                </a:lnTo>
                <a:lnTo>
                  <a:pt x="1202267" y="766233"/>
                </a:lnTo>
                <a:lnTo>
                  <a:pt x="1312334" y="766233"/>
                </a:lnTo>
                <a:lnTo>
                  <a:pt x="1312334" y="825500"/>
                </a:lnTo>
                <a:lnTo>
                  <a:pt x="1329267" y="842433"/>
                </a:lnTo>
                <a:lnTo>
                  <a:pt x="1337734" y="850900"/>
                </a:lnTo>
                <a:lnTo>
                  <a:pt x="1397000" y="850900"/>
                </a:lnTo>
                <a:lnTo>
                  <a:pt x="1397000" y="889000"/>
                </a:lnTo>
                <a:lnTo>
                  <a:pt x="1473200" y="889000"/>
                </a:lnTo>
                <a:lnTo>
                  <a:pt x="1473200" y="922866"/>
                </a:lnTo>
                <a:lnTo>
                  <a:pt x="1536700" y="922866"/>
                </a:lnTo>
                <a:lnTo>
                  <a:pt x="1536700" y="952500"/>
                </a:lnTo>
                <a:lnTo>
                  <a:pt x="1672167" y="952500"/>
                </a:lnTo>
                <a:lnTo>
                  <a:pt x="1672167" y="973666"/>
                </a:lnTo>
                <a:lnTo>
                  <a:pt x="1748367" y="973666"/>
                </a:lnTo>
                <a:lnTo>
                  <a:pt x="1748367" y="1003300"/>
                </a:lnTo>
                <a:lnTo>
                  <a:pt x="1871134" y="1003300"/>
                </a:lnTo>
                <a:lnTo>
                  <a:pt x="1871134" y="1003300"/>
                </a:lnTo>
                <a:lnTo>
                  <a:pt x="1926167" y="1003300"/>
                </a:lnTo>
                <a:lnTo>
                  <a:pt x="1926167" y="1058333"/>
                </a:lnTo>
                <a:lnTo>
                  <a:pt x="1955800" y="1058333"/>
                </a:lnTo>
                <a:lnTo>
                  <a:pt x="1955800" y="1079500"/>
                </a:lnTo>
                <a:lnTo>
                  <a:pt x="2040467" y="1079500"/>
                </a:lnTo>
                <a:lnTo>
                  <a:pt x="2040467" y="1109133"/>
                </a:lnTo>
                <a:lnTo>
                  <a:pt x="2112434" y="1109133"/>
                </a:lnTo>
                <a:lnTo>
                  <a:pt x="2112434" y="1126066"/>
                </a:lnTo>
                <a:lnTo>
                  <a:pt x="2222500" y="1126066"/>
                </a:lnTo>
                <a:lnTo>
                  <a:pt x="2222500" y="1147233"/>
                </a:lnTo>
                <a:lnTo>
                  <a:pt x="2298700" y="1147233"/>
                </a:lnTo>
                <a:lnTo>
                  <a:pt x="2298700" y="1176866"/>
                </a:lnTo>
                <a:lnTo>
                  <a:pt x="2408767" y="1176866"/>
                </a:lnTo>
                <a:lnTo>
                  <a:pt x="2408767" y="1185333"/>
                </a:lnTo>
                <a:lnTo>
                  <a:pt x="2552700" y="1185333"/>
                </a:lnTo>
                <a:lnTo>
                  <a:pt x="2552700" y="1219200"/>
                </a:lnTo>
                <a:lnTo>
                  <a:pt x="2590800" y="1219200"/>
                </a:lnTo>
                <a:lnTo>
                  <a:pt x="2590800" y="1299633"/>
                </a:lnTo>
                <a:lnTo>
                  <a:pt x="2641600" y="1299633"/>
                </a:lnTo>
                <a:lnTo>
                  <a:pt x="2641600" y="1325033"/>
                </a:lnTo>
                <a:lnTo>
                  <a:pt x="2717800" y="1325033"/>
                </a:lnTo>
                <a:lnTo>
                  <a:pt x="2717800" y="1346200"/>
                </a:lnTo>
                <a:lnTo>
                  <a:pt x="2870200" y="1346200"/>
                </a:lnTo>
                <a:lnTo>
                  <a:pt x="2878667" y="1354667"/>
                </a:lnTo>
                <a:lnTo>
                  <a:pt x="2963334" y="1354667"/>
                </a:lnTo>
                <a:lnTo>
                  <a:pt x="3107267" y="1354667"/>
                </a:lnTo>
                <a:lnTo>
                  <a:pt x="3107267" y="1397000"/>
                </a:lnTo>
                <a:lnTo>
                  <a:pt x="3183467" y="1397000"/>
                </a:lnTo>
                <a:lnTo>
                  <a:pt x="3183467" y="1418166"/>
                </a:lnTo>
                <a:lnTo>
                  <a:pt x="3225800" y="1418166"/>
                </a:lnTo>
                <a:lnTo>
                  <a:pt x="3225800" y="1439333"/>
                </a:lnTo>
                <a:lnTo>
                  <a:pt x="3289300" y="1439333"/>
                </a:lnTo>
                <a:lnTo>
                  <a:pt x="3289300" y="1485900"/>
                </a:lnTo>
                <a:lnTo>
                  <a:pt x="3357034" y="1485900"/>
                </a:lnTo>
                <a:lnTo>
                  <a:pt x="3357034" y="1515533"/>
                </a:lnTo>
                <a:lnTo>
                  <a:pt x="3403600" y="1515533"/>
                </a:lnTo>
                <a:lnTo>
                  <a:pt x="3403600" y="1540933"/>
                </a:lnTo>
                <a:lnTo>
                  <a:pt x="3441700" y="1540933"/>
                </a:lnTo>
                <a:lnTo>
                  <a:pt x="3441700" y="1570566"/>
                </a:lnTo>
                <a:lnTo>
                  <a:pt x="3594100" y="1570566"/>
                </a:lnTo>
                <a:lnTo>
                  <a:pt x="3594100" y="1600200"/>
                </a:lnTo>
                <a:lnTo>
                  <a:pt x="3691467" y="1600200"/>
                </a:lnTo>
                <a:lnTo>
                  <a:pt x="3822700" y="1600200"/>
                </a:lnTo>
                <a:lnTo>
                  <a:pt x="3826049" y="1655745"/>
                </a:lnTo>
                <a:lnTo>
                  <a:pt x="3980031" y="1649045"/>
                </a:lnTo>
                <a:cubicBezTo>
                  <a:pt x="3980031" y="1649821"/>
                  <a:pt x="3980785" y="1684250"/>
                  <a:pt x="3980785" y="1685026"/>
                </a:cubicBezTo>
                <a:cubicBezTo>
                  <a:pt x="3981148" y="1700165"/>
                  <a:pt x="4007553" y="1695048"/>
                  <a:pt x="4007916" y="1710187"/>
                </a:cubicBezTo>
                <a:cubicBezTo>
                  <a:pt x="4008266" y="1729969"/>
                  <a:pt x="4008617" y="1749751"/>
                  <a:pt x="4008967" y="1769533"/>
                </a:cubicBezTo>
                <a:lnTo>
                  <a:pt x="4512734" y="1769533"/>
                </a:lnTo>
                <a:lnTo>
                  <a:pt x="4512734" y="1866900"/>
                </a:lnTo>
                <a:lnTo>
                  <a:pt x="4969934" y="1866900"/>
                </a:lnTo>
                <a:lnTo>
                  <a:pt x="4969934" y="1998133"/>
                </a:lnTo>
                <a:lnTo>
                  <a:pt x="5930900" y="1998133"/>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Shape 7">
            <a:extLst>
              <a:ext uri="{FF2B5EF4-FFF2-40B4-BE49-F238E27FC236}">
                <a16:creationId xmlns:a16="http://schemas.microsoft.com/office/drawing/2014/main" id="{DB3B4C71-5A28-164D-AD76-3F158C496AF8}"/>
              </a:ext>
            </a:extLst>
          </p:cNvPr>
          <p:cNvSpPr/>
          <p:nvPr/>
        </p:nvSpPr>
        <p:spPr bwMode="auto">
          <a:xfrm>
            <a:off x="4842165" y="2023420"/>
            <a:ext cx="3127546" cy="1002857"/>
          </a:xfrm>
          <a:custGeom>
            <a:avLst/>
            <a:gdLst>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0030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00300 w 5825066"/>
              <a:gd name="connsiteY74" fmla="*/ 93980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20886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172460 w 5825066"/>
              <a:gd name="connsiteY93" fmla="*/ 1138766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0118 w 5825066"/>
              <a:gd name="connsiteY93" fmla="*/ 1161318 h 1663700"/>
              <a:gd name="connsiteX94" fmla="*/ 3238500 w 5825066"/>
              <a:gd name="connsiteY94" fmla="*/ 1231900 h 1663700"/>
              <a:gd name="connsiteX95" fmla="*/ 3199553 w 5825066"/>
              <a:gd name="connsiteY95" fmla="*/ 1182793 h 1663700"/>
              <a:gd name="connsiteX96" fmla="*/ 3238500 w 5825066"/>
              <a:gd name="connsiteY96" fmla="*/ 1261533 h 1663700"/>
              <a:gd name="connsiteX97" fmla="*/ 3352800 w 5825066"/>
              <a:gd name="connsiteY97" fmla="*/ 1261533 h 1663700"/>
              <a:gd name="connsiteX98" fmla="*/ 3352800 w 5825066"/>
              <a:gd name="connsiteY98" fmla="*/ 1291166 h 1663700"/>
              <a:gd name="connsiteX99" fmla="*/ 3445933 w 5825066"/>
              <a:gd name="connsiteY99" fmla="*/ 1291166 h 1663700"/>
              <a:gd name="connsiteX100" fmla="*/ 3445933 w 5825066"/>
              <a:gd name="connsiteY100" fmla="*/ 1316566 h 1663700"/>
              <a:gd name="connsiteX101" fmla="*/ 3500966 w 5825066"/>
              <a:gd name="connsiteY101" fmla="*/ 1316566 h 1663700"/>
              <a:gd name="connsiteX102" fmla="*/ 3500966 w 5825066"/>
              <a:gd name="connsiteY102" fmla="*/ 1358900 h 1663700"/>
              <a:gd name="connsiteX103" fmla="*/ 3666066 w 5825066"/>
              <a:gd name="connsiteY103" fmla="*/ 1358900 h 1663700"/>
              <a:gd name="connsiteX104" fmla="*/ 3666066 w 5825066"/>
              <a:gd name="connsiteY104" fmla="*/ 1380066 h 1663700"/>
              <a:gd name="connsiteX105" fmla="*/ 3738033 w 5825066"/>
              <a:gd name="connsiteY105" fmla="*/ 1380066 h 1663700"/>
              <a:gd name="connsiteX106" fmla="*/ 3738033 w 5825066"/>
              <a:gd name="connsiteY106" fmla="*/ 1401233 h 1663700"/>
              <a:gd name="connsiteX107" fmla="*/ 3797300 w 5825066"/>
              <a:gd name="connsiteY107" fmla="*/ 1401233 h 1663700"/>
              <a:gd name="connsiteX108" fmla="*/ 3797300 w 5825066"/>
              <a:gd name="connsiteY108" fmla="*/ 1439333 h 1663700"/>
              <a:gd name="connsiteX109" fmla="*/ 3856566 w 5825066"/>
              <a:gd name="connsiteY109" fmla="*/ 1439333 h 1663700"/>
              <a:gd name="connsiteX110" fmla="*/ 3856566 w 5825066"/>
              <a:gd name="connsiteY110" fmla="*/ 1536700 h 1663700"/>
              <a:gd name="connsiteX111" fmla="*/ 3937000 w 5825066"/>
              <a:gd name="connsiteY111" fmla="*/ 1536700 h 1663700"/>
              <a:gd name="connsiteX112" fmla="*/ 3937000 w 5825066"/>
              <a:gd name="connsiteY112" fmla="*/ 1562100 h 1663700"/>
              <a:gd name="connsiteX113" fmla="*/ 3987800 w 5825066"/>
              <a:gd name="connsiteY113" fmla="*/ 1562100 h 1663700"/>
              <a:gd name="connsiteX114" fmla="*/ 3987800 w 5825066"/>
              <a:gd name="connsiteY114" fmla="*/ 1608666 h 1663700"/>
              <a:gd name="connsiteX115" fmla="*/ 4546600 w 5825066"/>
              <a:gd name="connsiteY115" fmla="*/ 1608666 h 1663700"/>
              <a:gd name="connsiteX116" fmla="*/ 4546600 w 5825066"/>
              <a:gd name="connsiteY116" fmla="*/ 1663700 h 1663700"/>
              <a:gd name="connsiteX117" fmla="*/ 5825066 w 5825066"/>
              <a:gd name="connsiteY117"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231900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38500 w 5825066"/>
              <a:gd name="connsiteY93" fmla="*/ 1162193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4650 w 5825066"/>
              <a:gd name="connsiteY93" fmla="*/ 1174495 h 1663700"/>
              <a:gd name="connsiteX94" fmla="*/ 3199553 w 5825066"/>
              <a:gd name="connsiteY94" fmla="*/ 11827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44650 w 5825066"/>
              <a:gd name="connsiteY93" fmla="*/ 1174495 h 1663700"/>
              <a:gd name="connsiteX94" fmla="*/ 3240558 w 5825066"/>
              <a:gd name="connsiteY94" fmla="*/ 1201245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15947 w 5825066"/>
              <a:gd name="connsiteY93" fmla="*/ 1174495 h 1663700"/>
              <a:gd name="connsiteX94" fmla="*/ 3240558 w 5825066"/>
              <a:gd name="connsiteY94" fmla="*/ 1201245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15947 w 5825066"/>
              <a:gd name="connsiteY93" fmla="*/ 1174495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09796 w 5825066"/>
              <a:gd name="connsiteY93" fmla="*/ 11867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38766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157611 w 5825066"/>
              <a:gd name="connsiteY92" fmla="*/ 1142866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33469 w 5825066"/>
              <a:gd name="connsiteY92" fmla="*/ 1116213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16213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03911 h 1663700"/>
              <a:gd name="connsiteX93" fmla="*/ 3205695 w 5825066"/>
              <a:gd name="connsiteY93" fmla="*/ 1176546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03911 h 1663700"/>
              <a:gd name="connsiteX93" fmla="*/ 3205695 w 5825066"/>
              <a:gd name="connsiteY93" fmla="*/ 11826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 name="connsiteX0" fmla="*/ 0 w 5825066"/>
              <a:gd name="connsiteY0" fmla="*/ 0 h 1663700"/>
              <a:gd name="connsiteX1" fmla="*/ 76200 w 5825066"/>
              <a:gd name="connsiteY1" fmla="*/ 0 h 1663700"/>
              <a:gd name="connsiteX2" fmla="*/ 76200 w 5825066"/>
              <a:gd name="connsiteY2" fmla="*/ 21166 h 1663700"/>
              <a:gd name="connsiteX3" fmla="*/ 139700 w 5825066"/>
              <a:gd name="connsiteY3" fmla="*/ 21166 h 1663700"/>
              <a:gd name="connsiteX4" fmla="*/ 139700 w 5825066"/>
              <a:gd name="connsiteY4" fmla="*/ 38100 h 1663700"/>
              <a:gd name="connsiteX5" fmla="*/ 190500 w 5825066"/>
              <a:gd name="connsiteY5" fmla="*/ 38100 h 1663700"/>
              <a:gd name="connsiteX6" fmla="*/ 190500 w 5825066"/>
              <a:gd name="connsiteY6" fmla="*/ 63500 h 1663700"/>
              <a:gd name="connsiteX7" fmla="*/ 249766 w 5825066"/>
              <a:gd name="connsiteY7" fmla="*/ 63500 h 1663700"/>
              <a:gd name="connsiteX8" fmla="*/ 249766 w 5825066"/>
              <a:gd name="connsiteY8" fmla="*/ 76200 h 1663700"/>
              <a:gd name="connsiteX9" fmla="*/ 304800 w 5825066"/>
              <a:gd name="connsiteY9" fmla="*/ 76200 h 1663700"/>
              <a:gd name="connsiteX10" fmla="*/ 296333 w 5825066"/>
              <a:gd name="connsiteY10" fmla="*/ 84667 h 1663700"/>
              <a:gd name="connsiteX11" fmla="*/ 376766 w 5825066"/>
              <a:gd name="connsiteY11" fmla="*/ 84667 h 1663700"/>
              <a:gd name="connsiteX12" fmla="*/ 376766 w 5825066"/>
              <a:gd name="connsiteY12" fmla="*/ 114300 h 1663700"/>
              <a:gd name="connsiteX13" fmla="*/ 419100 w 5825066"/>
              <a:gd name="connsiteY13" fmla="*/ 114300 h 1663700"/>
              <a:gd name="connsiteX14" fmla="*/ 419100 w 5825066"/>
              <a:gd name="connsiteY14" fmla="*/ 139700 h 1663700"/>
              <a:gd name="connsiteX15" fmla="*/ 452966 w 5825066"/>
              <a:gd name="connsiteY15" fmla="*/ 139700 h 1663700"/>
              <a:gd name="connsiteX16" fmla="*/ 452966 w 5825066"/>
              <a:gd name="connsiteY16" fmla="*/ 194733 h 1663700"/>
              <a:gd name="connsiteX17" fmla="*/ 452966 w 5825066"/>
              <a:gd name="connsiteY17" fmla="*/ 266700 h 1663700"/>
              <a:gd name="connsiteX18" fmla="*/ 503766 w 5825066"/>
              <a:gd name="connsiteY18" fmla="*/ 266700 h 1663700"/>
              <a:gd name="connsiteX19" fmla="*/ 503766 w 5825066"/>
              <a:gd name="connsiteY19" fmla="*/ 275166 h 1663700"/>
              <a:gd name="connsiteX20" fmla="*/ 541866 w 5825066"/>
              <a:gd name="connsiteY20" fmla="*/ 275166 h 1663700"/>
              <a:gd name="connsiteX21" fmla="*/ 541866 w 5825066"/>
              <a:gd name="connsiteY21" fmla="*/ 296333 h 1663700"/>
              <a:gd name="connsiteX22" fmla="*/ 579966 w 5825066"/>
              <a:gd name="connsiteY22" fmla="*/ 296333 h 1663700"/>
              <a:gd name="connsiteX23" fmla="*/ 579966 w 5825066"/>
              <a:gd name="connsiteY23" fmla="*/ 330200 h 1663700"/>
              <a:gd name="connsiteX24" fmla="*/ 601133 w 5825066"/>
              <a:gd name="connsiteY24" fmla="*/ 330200 h 1663700"/>
              <a:gd name="connsiteX25" fmla="*/ 677333 w 5825066"/>
              <a:gd name="connsiteY25" fmla="*/ 330200 h 1663700"/>
              <a:gd name="connsiteX26" fmla="*/ 677333 w 5825066"/>
              <a:gd name="connsiteY26" fmla="*/ 351366 h 1663700"/>
              <a:gd name="connsiteX27" fmla="*/ 745066 w 5825066"/>
              <a:gd name="connsiteY27" fmla="*/ 351366 h 1663700"/>
              <a:gd name="connsiteX28" fmla="*/ 745066 w 5825066"/>
              <a:gd name="connsiteY28" fmla="*/ 376766 h 1663700"/>
              <a:gd name="connsiteX29" fmla="*/ 829733 w 5825066"/>
              <a:gd name="connsiteY29" fmla="*/ 376766 h 1663700"/>
              <a:gd name="connsiteX30" fmla="*/ 829733 w 5825066"/>
              <a:gd name="connsiteY30" fmla="*/ 397933 h 1663700"/>
              <a:gd name="connsiteX31" fmla="*/ 863600 w 5825066"/>
              <a:gd name="connsiteY31" fmla="*/ 397933 h 1663700"/>
              <a:gd name="connsiteX32" fmla="*/ 863600 w 5825066"/>
              <a:gd name="connsiteY32" fmla="*/ 440266 h 1663700"/>
              <a:gd name="connsiteX33" fmla="*/ 927100 w 5825066"/>
              <a:gd name="connsiteY33" fmla="*/ 440266 h 1663700"/>
              <a:gd name="connsiteX34" fmla="*/ 927100 w 5825066"/>
              <a:gd name="connsiteY34" fmla="*/ 461433 h 1663700"/>
              <a:gd name="connsiteX35" fmla="*/ 1075266 w 5825066"/>
              <a:gd name="connsiteY35" fmla="*/ 461433 h 1663700"/>
              <a:gd name="connsiteX36" fmla="*/ 1087966 w 5825066"/>
              <a:gd name="connsiteY36" fmla="*/ 474133 h 1663700"/>
              <a:gd name="connsiteX37" fmla="*/ 1159933 w 5825066"/>
              <a:gd name="connsiteY37" fmla="*/ 474133 h 1663700"/>
              <a:gd name="connsiteX38" fmla="*/ 1159933 w 5825066"/>
              <a:gd name="connsiteY38" fmla="*/ 495300 h 1663700"/>
              <a:gd name="connsiteX39" fmla="*/ 1219200 w 5825066"/>
              <a:gd name="connsiteY39" fmla="*/ 495300 h 1663700"/>
              <a:gd name="connsiteX40" fmla="*/ 1219200 w 5825066"/>
              <a:gd name="connsiteY40" fmla="*/ 512233 h 1663700"/>
              <a:gd name="connsiteX41" fmla="*/ 1261533 w 5825066"/>
              <a:gd name="connsiteY41" fmla="*/ 512233 h 1663700"/>
              <a:gd name="connsiteX42" fmla="*/ 1261533 w 5825066"/>
              <a:gd name="connsiteY42" fmla="*/ 529166 h 1663700"/>
              <a:gd name="connsiteX43" fmla="*/ 1303866 w 5825066"/>
              <a:gd name="connsiteY43" fmla="*/ 529166 h 1663700"/>
              <a:gd name="connsiteX44" fmla="*/ 1303866 w 5825066"/>
              <a:gd name="connsiteY44" fmla="*/ 575733 h 1663700"/>
              <a:gd name="connsiteX45" fmla="*/ 1329266 w 5825066"/>
              <a:gd name="connsiteY45" fmla="*/ 575733 h 1663700"/>
              <a:gd name="connsiteX46" fmla="*/ 1329266 w 5825066"/>
              <a:gd name="connsiteY46" fmla="*/ 601133 h 1663700"/>
              <a:gd name="connsiteX47" fmla="*/ 1430866 w 5825066"/>
              <a:gd name="connsiteY47" fmla="*/ 601133 h 1663700"/>
              <a:gd name="connsiteX48" fmla="*/ 1430866 w 5825066"/>
              <a:gd name="connsiteY48" fmla="*/ 622300 h 1663700"/>
              <a:gd name="connsiteX49" fmla="*/ 1481666 w 5825066"/>
              <a:gd name="connsiteY49" fmla="*/ 622300 h 1663700"/>
              <a:gd name="connsiteX50" fmla="*/ 1481666 w 5825066"/>
              <a:gd name="connsiteY50" fmla="*/ 643466 h 1663700"/>
              <a:gd name="connsiteX51" fmla="*/ 1557866 w 5825066"/>
              <a:gd name="connsiteY51" fmla="*/ 643466 h 1663700"/>
              <a:gd name="connsiteX52" fmla="*/ 1557866 w 5825066"/>
              <a:gd name="connsiteY52" fmla="*/ 668866 h 1663700"/>
              <a:gd name="connsiteX53" fmla="*/ 1625600 w 5825066"/>
              <a:gd name="connsiteY53" fmla="*/ 668866 h 1663700"/>
              <a:gd name="connsiteX54" fmla="*/ 1625600 w 5825066"/>
              <a:gd name="connsiteY54" fmla="*/ 681566 h 1663700"/>
              <a:gd name="connsiteX55" fmla="*/ 1727200 w 5825066"/>
              <a:gd name="connsiteY55" fmla="*/ 681566 h 1663700"/>
              <a:gd name="connsiteX56" fmla="*/ 1727200 w 5825066"/>
              <a:gd name="connsiteY56" fmla="*/ 698500 h 1663700"/>
              <a:gd name="connsiteX57" fmla="*/ 1782233 w 5825066"/>
              <a:gd name="connsiteY57" fmla="*/ 698500 h 1663700"/>
              <a:gd name="connsiteX58" fmla="*/ 1782233 w 5825066"/>
              <a:gd name="connsiteY58" fmla="*/ 711200 h 1663700"/>
              <a:gd name="connsiteX59" fmla="*/ 1837266 w 5825066"/>
              <a:gd name="connsiteY59" fmla="*/ 711200 h 1663700"/>
              <a:gd name="connsiteX60" fmla="*/ 1837266 w 5825066"/>
              <a:gd name="connsiteY60" fmla="*/ 740833 h 1663700"/>
              <a:gd name="connsiteX61" fmla="*/ 1892300 w 5825066"/>
              <a:gd name="connsiteY61" fmla="*/ 740833 h 1663700"/>
              <a:gd name="connsiteX62" fmla="*/ 1892300 w 5825066"/>
              <a:gd name="connsiteY62" fmla="*/ 778933 h 1663700"/>
              <a:gd name="connsiteX63" fmla="*/ 1913466 w 5825066"/>
              <a:gd name="connsiteY63" fmla="*/ 778933 h 1663700"/>
              <a:gd name="connsiteX64" fmla="*/ 1913466 w 5825066"/>
              <a:gd name="connsiteY64" fmla="*/ 829733 h 1663700"/>
              <a:gd name="connsiteX65" fmla="*/ 1947333 w 5825066"/>
              <a:gd name="connsiteY65" fmla="*/ 829733 h 1663700"/>
              <a:gd name="connsiteX66" fmla="*/ 1947333 w 5825066"/>
              <a:gd name="connsiteY66" fmla="*/ 846666 h 1663700"/>
              <a:gd name="connsiteX67" fmla="*/ 2027766 w 5825066"/>
              <a:gd name="connsiteY67" fmla="*/ 846666 h 1663700"/>
              <a:gd name="connsiteX68" fmla="*/ 2027766 w 5825066"/>
              <a:gd name="connsiteY68" fmla="*/ 867833 h 1663700"/>
              <a:gd name="connsiteX69" fmla="*/ 2095500 w 5825066"/>
              <a:gd name="connsiteY69" fmla="*/ 867833 h 1663700"/>
              <a:gd name="connsiteX70" fmla="*/ 2095500 w 5825066"/>
              <a:gd name="connsiteY70" fmla="*/ 880533 h 1663700"/>
              <a:gd name="connsiteX71" fmla="*/ 2188633 w 5825066"/>
              <a:gd name="connsiteY71" fmla="*/ 880533 h 1663700"/>
              <a:gd name="connsiteX72" fmla="*/ 2188633 w 5825066"/>
              <a:gd name="connsiteY72" fmla="*/ 905933 h 1663700"/>
              <a:gd name="connsiteX73" fmla="*/ 2466340 w 5825066"/>
              <a:gd name="connsiteY73" fmla="*/ 905933 h 1663700"/>
              <a:gd name="connsiteX74" fmla="*/ 2466340 w 5825066"/>
              <a:gd name="connsiteY74" fmla="*/ 942340 h 1663700"/>
              <a:gd name="connsiteX75" fmla="*/ 2468033 w 5825066"/>
              <a:gd name="connsiteY75" fmla="*/ 939800 h 1663700"/>
              <a:gd name="connsiteX76" fmla="*/ 2573866 w 5825066"/>
              <a:gd name="connsiteY76" fmla="*/ 939800 h 1663700"/>
              <a:gd name="connsiteX77" fmla="*/ 2573866 w 5825066"/>
              <a:gd name="connsiteY77" fmla="*/ 965200 h 1663700"/>
              <a:gd name="connsiteX78" fmla="*/ 2573866 w 5825066"/>
              <a:gd name="connsiteY78" fmla="*/ 999066 h 1663700"/>
              <a:gd name="connsiteX79" fmla="*/ 2607733 w 5825066"/>
              <a:gd name="connsiteY79" fmla="*/ 999066 h 1663700"/>
              <a:gd name="connsiteX80" fmla="*/ 2607733 w 5825066"/>
              <a:gd name="connsiteY80" fmla="*/ 1037166 h 1663700"/>
              <a:gd name="connsiteX81" fmla="*/ 2662766 w 5825066"/>
              <a:gd name="connsiteY81" fmla="*/ 1037166 h 1663700"/>
              <a:gd name="connsiteX82" fmla="*/ 2662766 w 5825066"/>
              <a:gd name="connsiteY82" fmla="*/ 1054100 h 1663700"/>
              <a:gd name="connsiteX83" fmla="*/ 2810933 w 5825066"/>
              <a:gd name="connsiteY83" fmla="*/ 1054100 h 1663700"/>
              <a:gd name="connsiteX84" fmla="*/ 2810933 w 5825066"/>
              <a:gd name="connsiteY84" fmla="*/ 1071033 h 1663700"/>
              <a:gd name="connsiteX85" fmla="*/ 2904066 w 5825066"/>
              <a:gd name="connsiteY85" fmla="*/ 1071033 h 1663700"/>
              <a:gd name="connsiteX86" fmla="*/ 2904066 w 5825066"/>
              <a:gd name="connsiteY86" fmla="*/ 1083733 h 1663700"/>
              <a:gd name="connsiteX87" fmla="*/ 2980266 w 5825066"/>
              <a:gd name="connsiteY87" fmla="*/ 1083733 h 1663700"/>
              <a:gd name="connsiteX88" fmla="*/ 2980266 w 5825066"/>
              <a:gd name="connsiteY88" fmla="*/ 1096433 h 1663700"/>
              <a:gd name="connsiteX89" fmla="*/ 3103033 w 5825066"/>
              <a:gd name="connsiteY89" fmla="*/ 1096433 h 1663700"/>
              <a:gd name="connsiteX90" fmla="*/ 3103033 w 5825066"/>
              <a:gd name="connsiteY90" fmla="*/ 1109133 h 1663700"/>
              <a:gd name="connsiteX91" fmla="*/ 3165686 w 5825066"/>
              <a:gd name="connsiteY91" fmla="*/ 1109133 h 1663700"/>
              <a:gd name="connsiteX92" fmla="*/ 3208866 w 5825066"/>
              <a:gd name="connsiteY92" fmla="*/ 1112112 h 1663700"/>
              <a:gd name="connsiteX93" fmla="*/ 3205695 w 5825066"/>
              <a:gd name="connsiteY93" fmla="*/ 1182697 h 1663700"/>
              <a:gd name="connsiteX94" fmla="*/ 3240558 w 5825066"/>
              <a:gd name="connsiteY94" fmla="*/ 1178693 h 1663700"/>
              <a:gd name="connsiteX95" fmla="*/ 3238500 w 5825066"/>
              <a:gd name="connsiteY95" fmla="*/ 1261533 h 1663700"/>
              <a:gd name="connsiteX96" fmla="*/ 3352800 w 5825066"/>
              <a:gd name="connsiteY96" fmla="*/ 1261533 h 1663700"/>
              <a:gd name="connsiteX97" fmla="*/ 3352800 w 5825066"/>
              <a:gd name="connsiteY97" fmla="*/ 1291166 h 1663700"/>
              <a:gd name="connsiteX98" fmla="*/ 3445933 w 5825066"/>
              <a:gd name="connsiteY98" fmla="*/ 1291166 h 1663700"/>
              <a:gd name="connsiteX99" fmla="*/ 3445933 w 5825066"/>
              <a:gd name="connsiteY99" fmla="*/ 1316566 h 1663700"/>
              <a:gd name="connsiteX100" fmla="*/ 3500966 w 5825066"/>
              <a:gd name="connsiteY100" fmla="*/ 1316566 h 1663700"/>
              <a:gd name="connsiteX101" fmla="*/ 3500966 w 5825066"/>
              <a:gd name="connsiteY101" fmla="*/ 1358900 h 1663700"/>
              <a:gd name="connsiteX102" fmla="*/ 3666066 w 5825066"/>
              <a:gd name="connsiteY102" fmla="*/ 1358900 h 1663700"/>
              <a:gd name="connsiteX103" fmla="*/ 3666066 w 5825066"/>
              <a:gd name="connsiteY103" fmla="*/ 1380066 h 1663700"/>
              <a:gd name="connsiteX104" fmla="*/ 3738033 w 5825066"/>
              <a:gd name="connsiteY104" fmla="*/ 1380066 h 1663700"/>
              <a:gd name="connsiteX105" fmla="*/ 3738033 w 5825066"/>
              <a:gd name="connsiteY105" fmla="*/ 1401233 h 1663700"/>
              <a:gd name="connsiteX106" fmla="*/ 3797300 w 5825066"/>
              <a:gd name="connsiteY106" fmla="*/ 1401233 h 1663700"/>
              <a:gd name="connsiteX107" fmla="*/ 3797300 w 5825066"/>
              <a:gd name="connsiteY107" fmla="*/ 1439333 h 1663700"/>
              <a:gd name="connsiteX108" fmla="*/ 3856566 w 5825066"/>
              <a:gd name="connsiteY108" fmla="*/ 1439333 h 1663700"/>
              <a:gd name="connsiteX109" fmla="*/ 3856566 w 5825066"/>
              <a:gd name="connsiteY109" fmla="*/ 1536700 h 1663700"/>
              <a:gd name="connsiteX110" fmla="*/ 3937000 w 5825066"/>
              <a:gd name="connsiteY110" fmla="*/ 1536700 h 1663700"/>
              <a:gd name="connsiteX111" fmla="*/ 3937000 w 5825066"/>
              <a:gd name="connsiteY111" fmla="*/ 1562100 h 1663700"/>
              <a:gd name="connsiteX112" fmla="*/ 3987800 w 5825066"/>
              <a:gd name="connsiteY112" fmla="*/ 1562100 h 1663700"/>
              <a:gd name="connsiteX113" fmla="*/ 3987800 w 5825066"/>
              <a:gd name="connsiteY113" fmla="*/ 1608666 h 1663700"/>
              <a:gd name="connsiteX114" fmla="*/ 4546600 w 5825066"/>
              <a:gd name="connsiteY114" fmla="*/ 1608666 h 1663700"/>
              <a:gd name="connsiteX115" fmla="*/ 4546600 w 5825066"/>
              <a:gd name="connsiteY115" fmla="*/ 1663700 h 1663700"/>
              <a:gd name="connsiteX116" fmla="*/ 5825066 w 5825066"/>
              <a:gd name="connsiteY116"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825066" h="1663700">
                <a:moveTo>
                  <a:pt x="0" y="0"/>
                </a:moveTo>
                <a:lnTo>
                  <a:pt x="76200" y="0"/>
                </a:lnTo>
                <a:lnTo>
                  <a:pt x="76200" y="21166"/>
                </a:lnTo>
                <a:lnTo>
                  <a:pt x="139700" y="21166"/>
                </a:lnTo>
                <a:lnTo>
                  <a:pt x="139700" y="38100"/>
                </a:lnTo>
                <a:lnTo>
                  <a:pt x="190500" y="38100"/>
                </a:lnTo>
                <a:lnTo>
                  <a:pt x="190500" y="63500"/>
                </a:lnTo>
                <a:lnTo>
                  <a:pt x="249766" y="63500"/>
                </a:lnTo>
                <a:lnTo>
                  <a:pt x="249766" y="76200"/>
                </a:lnTo>
                <a:lnTo>
                  <a:pt x="304800" y="76200"/>
                </a:lnTo>
                <a:lnTo>
                  <a:pt x="296333" y="84667"/>
                </a:lnTo>
                <a:lnTo>
                  <a:pt x="376766" y="84667"/>
                </a:lnTo>
                <a:lnTo>
                  <a:pt x="376766" y="114300"/>
                </a:lnTo>
                <a:lnTo>
                  <a:pt x="419100" y="114300"/>
                </a:lnTo>
                <a:lnTo>
                  <a:pt x="419100" y="139700"/>
                </a:lnTo>
                <a:lnTo>
                  <a:pt x="452966" y="139700"/>
                </a:lnTo>
                <a:lnTo>
                  <a:pt x="452966" y="194733"/>
                </a:lnTo>
                <a:lnTo>
                  <a:pt x="452966" y="266700"/>
                </a:lnTo>
                <a:lnTo>
                  <a:pt x="503766" y="266700"/>
                </a:lnTo>
                <a:lnTo>
                  <a:pt x="503766" y="275166"/>
                </a:lnTo>
                <a:lnTo>
                  <a:pt x="541866" y="275166"/>
                </a:lnTo>
                <a:lnTo>
                  <a:pt x="541866" y="296333"/>
                </a:lnTo>
                <a:lnTo>
                  <a:pt x="579966" y="296333"/>
                </a:lnTo>
                <a:lnTo>
                  <a:pt x="579966" y="330200"/>
                </a:lnTo>
                <a:lnTo>
                  <a:pt x="601133" y="330200"/>
                </a:lnTo>
                <a:lnTo>
                  <a:pt x="677333" y="330200"/>
                </a:lnTo>
                <a:lnTo>
                  <a:pt x="677333" y="351366"/>
                </a:lnTo>
                <a:lnTo>
                  <a:pt x="745066" y="351366"/>
                </a:lnTo>
                <a:lnTo>
                  <a:pt x="745066" y="376766"/>
                </a:lnTo>
                <a:lnTo>
                  <a:pt x="829733" y="376766"/>
                </a:lnTo>
                <a:lnTo>
                  <a:pt x="829733" y="397933"/>
                </a:lnTo>
                <a:lnTo>
                  <a:pt x="863600" y="397933"/>
                </a:lnTo>
                <a:lnTo>
                  <a:pt x="863600" y="440266"/>
                </a:lnTo>
                <a:lnTo>
                  <a:pt x="927100" y="440266"/>
                </a:lnTo>
                <a:lnTo>
                  <a:pt x="927100" y="461433"/>
                </a:lnTo>
                <a:lnTo>
                  <a:pt x="1075266" y="461433"/>
                </a:lnTo>
                <a:lnTo>
                  <a:pt x="1087966" y="474133"/>
                </a:lnTo>
                <a:lnTo>
                  <a:pt x="1159933" y="474133"/>
                </a:lnTo>
                <a:lnTo>
                  <a:pt x="1159933" y="495300"/>
                </a:lnTo>
                <a:lnTo>
                  <a:pt x="1219200" y="495300"/>
                </a:lnTo>
                <a:lnTo>
                  <a:pt x="1219200" y="512233"/>
                </a:lnTo>
                <a:lnTo>
                  <a:pt x="1261533" y="512233"/>
                </a:lnTo>
                <a:lnTo>
                  <a:pt x="1261533" y="529166"/>
                </a:lnTo>
                <a:lnTo>
                  <a:pt x="1303866" y="529166"/>
                </a:lnTo>
                <a:lnTo>
                  <a:pt x="1303866" y="575733"/>
                </a:lnTo>
                <a:lnTo>
                  <a:pt x="1329266" y="575733"/>
                </a:lnTo>
                <a:lnTo>
                  <a:pt x="1329266" y="601133"/>
                </a:lnTo>
                <a:lnTo>
                  <a:pt x="1430866" y="601133"/>
                </a:lnTo>
                <a:lnTo>
                  <a:pt x="1430866" y="622300"/>
                </a:lnTo>
                <a:lnTo>
                  <a:pt x="1481666" y="622300"/>
                </a:lnTo>
                <a:lnTo>
                  <a:pt x="1481666" y="643466"/>
                </a:lnTo>
                <a:lnTo>
                  <a:pt x="1557866" y="643466"/>
                </a:lnTo>
                <a:lnTo>
                  <a:pt x="1557866" y="668866"/>
                </a:lnTo>
                <a:lnTo>
                  <a:pt x="1625600" y="668866"/>
                </a:lnTo>
                <a:lnTo>
                  <a:pt x="1625600" y="681566"/>
                </a:lnTo>
                <a:lnTo>
                  <a:pt x="1727200" y="681566"/>
                </a:lnTo>
                <a:lnTo>
                  <a:pt x="1727200" y="698500"/>
                </a:lnTo>
                <a:lnTo>
                  <a:pt x="1782233" y="698500"/>
                </a:lnTo>
                <a:lnTo>
                  <a:pt x="1782233" y="711200"/>
                </a:lnTo>
                <a:lnTo>
                  <a:pt x="1837266" y="711200"/>
                </a:lnTo>
                <a:lnTo>
                  <a:pt x="1837266" y="740833"/>
                </a:lnTo>
                <a:lnTo>
                  <a:pt x="1892300" y="740833"/>
                </a:lnTo>
                <a:lnTo>
                  <a:pt x="1892300" y="778933"/>
                </a:lnTo>
                <a:lnTo>
                  <a:pt x="1913466" y="778933"/>
                </a:lnTo>
                <a:lnTo>
                  <a:pt x="1913466" y="829733"/>
                </a:lnTo>
                <a:lnTo>
                  <a:pt x="1947333" y="829733"/>
                </a:lnTo>
                <a:lnTo>
                  <a:pt x="1947333" y="846666"/>
                </a:lnTo>
                <a:lnTo>
                  <a:pt x="2027766" y="846666"/>
                </a:lnTo>
                <a:lnTo>
                  <a:pt x="2027766" y="867833"/>
                </a:lnTo>
                <a:lnTo>
                  <a:pt x="2095500" y="867833"/>
                </a:lnTo>
                <a:lnTo>
                  <a:pt x="2095500" y="880533"/>
                </a:lnTo>
                <a:lnTo>
                  <a:pt x="2188633" y="880533"/>
                </a:lnTo>
                <a:lnTo>
                  <a:pt x="2188633" y="905933"/>
                </a:lnTo>
                <a:lnTo>
                  <a:pt x="2466340" y="905933"/>
                </a:lnTo>
                <a:lnTo>
                  <a:pt x="2466340" y="942340"/>
                </a:lnTo>
                <a:lnTo>
                  <a:pt x="2468033" y="939800"/>
                </a:lnTo>
                <a:lnTo>
                  <a:pt x="2573866" y="939800"/>
                </a:lnTo>
                <a:lnTo>
                  <a:pt x="2573866" y="965200"/>
                </a:lnTo>
                <a:lnTo>
                  <a:pt x="2573866" y="999066"/>
                </a:lnTo>
                <a:lnTo>
                  <a:pt x="2607733" y="999066"/>
                </a:lnTo>
                <a:lnTo>
                  <a:pt x="2607733" y="1037166"/>
                </a:lnTo>
                <a:lnTo>
                  <a:pt x="2662766" y="1037166"/>
                </a:lnTo>
                <a:lnTo>
                  <a:pt x="2662766" y="1054100"/>
                </a:lnTo>
                <a:lnTo>
                  <a:pt x="2810933" y="1054100"/>
                </a:lnTo>
                <a:lnTo>
                  <a:pt x="2810933" y="1071033"/>
                </a:lnTo>
                <a:lnTo>
                  <a:pt x="2904066" y="1071033"/>
                </a:lnTo>
                <a:lnTo>
                  <a:pt x="2904066" y="1083733"/>
                </a:lnTo>
                <a:lnTo>
                  <a:pt x="2980266" y="1083733"/>
                </a:lnTo>
                <a:lnTo>
                  <a:pt x="2980266" y="1096433"/>
                </a:lnTo>
                <a:lnTo>
                  <a:pt x="3103033" y="1096433"/>
                </a:lnTo>
                <a:lnTo>
                  <a:pt x="3103033" y="1109133"/>
                </a:lnTo>
                <a:lnTo>
                  <a:pt x="3165686" y="1109133"/>
                </a:lnTo>
                <a:lnTo>
                  <a:pt x="3208866" y="1112112"/>
                </a:lnTo>
                <a:lnTo>
                  <a:pt x="3205695" y="1182697"/>
                </a:lnTo>
                <a:lnTo>
                  <a:pt x="3240558" y="1178693"/>
                </a:lnTo>
                <a:lnTo>
                  <a:pt x="3238500" y="1261533"/>
                </a:lnTo>
                <a:lnTo>
                  <a:pt x="3352800" y="1261533"/>
                </a:lnTo>
                <a:lnTo>
                  <a:pt x="3352800" y="1291166"/>
                </a:lnTo>
                <a:lnTo>
                  <a:pt x="3445933" y="1291166"/>
                </a:lnTo>
                <a:lnTo>
                  <a:pt x="3445933" y="1316566"/>
                </a:lnTo>
                <a:lnTo>
                  <a:pt x="3500966" y="1316566"/>
                </a:lnTo>
                <a:lnTo>
                  <a:pt x="3500966" y="1358900"/>
                </a:lnTo>
                <a:lnTo>
                  <a:pt x="3666066" y="1358900"/>
                </a:lnTo>
                <a:lnTo>
                  <a:pt x="3666066" y="1380066"/>
                </a:lnTo>
                <a:lnTo>
                  <a:pt x="3738033" y="1380066"/>
                </a:lnTo>
                <a:lnTo>
                  <a:pt x="3738033" y="1401233"/>
                </a:lnTo>
                <a:lnTo>
                  <a:pt x="3797300" y="1401233"/>
                </a:lnTo>
                <a:lnTo>
                  <a:pt x="3797300" y="1439333"/>
                </a:lnTo>
                <a:lnTo>
                  <a:pt x="3856566" y="1439333"/>
                </a:lnTo>
                <a:lnTo>
                  <a:pt x="3856566" y="1536700"/>
                </a:lnTo>
                <a:lnTo>
                  <a:pt x="3937000" y="1536700"/>
                </a:lnTo>
                <a:lnTo>
                  <a:pt x="3937000" y="1562100"/>
                </a:lnTo>
                <a:lnTo>
                  <a:pt x="3987800" y="1562100"/>
                </a:lnTo>
                <a:lnTo>
                  <a:pt x="3987800" y="1608666"/>
                </a:lnTo>
                <a:lnTo>
                  <a:pt x="4546600" y="1608666"/>
                </a:lnTo>
                <a:lnTo>
                  <a:pt x="4546600" y="1663700"/>
                </a:lnTo>
                <a:lnTo>
                  <a:pt x="5825066" y="16637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TextBox 218">
            <a:extLst>
              <a:ext uri="{FF2B5EF4-FFF2-40B4-BE49-F238E27FC236}">
                <a16:creationId xmlns:a16="http://schemas.microsoft.com/office/drawing/2014/main" id="{9C143873-5839-3D4E-B209-3E88D8CBE9B2}"/>
              </a:ext>
            </a:extLst>
          </p:cNvPr>
          <p:cNvSpPr txBox="1"/>
          <p:nvPr/>
        </p:nvSpPr>
        <p:spPr bwMode="auto">
          <a:xfrm>
            <a:off x="4839892" y="4151407"/>
            <a:ext cx="30749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20" name="Freeform: Shape 17">
            <a:extLst>
              <a:ext uri="{FF2B5EF4-FFF2-40B4-BE49-F238E27FC236}">
                <a16:creationId xmlns:a16="http://schemas.microsoft.com/office/drawing/2014/main" id="{6276419B-F122-1049-9EDB-E2774DCEEC09}"/>
              </a:ext>
            </a:extLst>
          </p:cNvPr>
          <p:cNvSpPr/>
          <p:nvPr/>
        </p:nvSpPr>
        <p:spPr bwMode="auto">
          <a:xfrm>
            <a:off x="4832900" y="1938555"/>
            <a:ext cx="3218938" cy="2037001"/>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1" name="Group 220">
            <a:extLst>
              <a:ext uri="{FF2B5EF4-FFF2-40B4-BE49-F238E27FC236}">
                <a16:creationId xmlns:a16="http://schemas.microsoft.com/office/drawing/2014/main" id="{03965152-4892-2748-8BC8-E8B054A45A91}"/>
              </a:ext>
            </a:extLst>
          </p:cNvPr>
          <p:cNvGrpSpPr/>
          <p:nvPr/>
        </p:nvGrpSpPr>
        <p:grpSpPr>
          <a:xfrm>
            <a:off x="4772613" y="2006556"/>
            <a:ext cx="52073" cy="1967868"/>
            <a:chOff x="1796027" y="1766682"/>
            <a:chExt cx="96987" cy="3264615"/>
          </a:xfrm>
        </p:grpSpPr>
        <p:cxnSp>
          <p:nvCxnSpPr>
            <p:cNvPr id="380" name="Straight Connector 379">
              <a:extLst>
                <a:ext uri="{FF2B5EF4-FFF2-40B4-BE49-F238E27FC236}">
                  <a16:creationId xmlns:a16="http://schemas.microsoft.com/office/drawing/2014/main" id="{2173B79C-CB1B-454C-AD0A-68209C1AC793}"/>
                </a:ext>
              </a:extLst>
            </p:cNvPr>
            <p:cNvCxnSpPr>
              <a:cxnSpLocks/>
            </p:cNvCxnSpPr>
            <p:nvPr/>
          </p:nvCxnSpPr>
          <p:spPr bwMode="auto">
            <a:xfrm flipH="1">
              <a:off x="1796027" y="176668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F9777DF8-79F7-864E-8078-5027A8B9587F}"/>
                </a:ext>
              </a:extLst>
            </p:cNvPr>
            <p:cNvCxnSpPr>
              <a:cxnSpLocks/>
            </p:cNvCxnSpPr>
            <p:nvPr/>
          </p:nvCxnSpPr>
          <p:spPr bwMode="auto">
            <a:xfrm flipH="1">
              <a:off x="1796027" y="242627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2C53F15-A84B-4A43-84EB-E0B42792A40A}"/>
                </a:ext>
              </a:extLst>
            </p:cNvPr>
            <p:cNvCxnSpPr>
              <a:cxnSpLocks/>
            </p:cNvCxnSpPr>
            <p:nvPr/>
          </p:nvCxnSpPr>
          <p:spPr bwMode="auto">
            <a:xfrm flipH="1">
              <a:off x="1796027" y="3071577"/>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F0F50C9D-D828-8041-B0F4-584C73A09653}"/>
                </a:ext>
              </a:extLst>
            </p:cNvPr>
            <p:cNvCxnSpPr>
              <a:cxnSpLocks/>
            </p:cNvCxnSpPr>
            <p:nvPr/>
          </p:nvCxnSpPr>
          <p:spPr bwMode="auto">
            <a:xfrm flipH="1">
              <a:off x="1796027" y="371687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44F3BF4B-6B9A-E946-894D-66AD8CE2F809}"/>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356B93CD-9B63-4844-8F57-F5F60431B0EC}"/>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787FB9D7-41FC-8D45-8D12-1449F31A557A}"/>
              </a:ext>
            </a:extLst>
          </p:cNvPr>
          <p:cNvGrpSpPr/>
          <p:nvPr/>
        </p:nvGrpSpPr>
        <p:grpSpPr>
          <a:xfrm>
            <a:off x="4832900" y="3968855"/>
            <a:ext cx="3099533" cy="57717"/>
            <a:chOff x="1908313" y="5022058"/>
            <a:chExt cx="5772890" cy="95751"/>
          </a:xfrm>
        </p:grpSpPr>
        <p:cxnSp>
          <p:nvCxnSpPr>
            <p:cNvPr id="361" name="Straight Connector 360">
              <a:extLst>
                <a:ext uri="{FF2B5EF4-FFF2-40B4-BE49-F238E27FC236}">
                  <a16:creationId xmlns:a16="http://schemas.microsoft.com/office/drawing/2014/main" id="{DD21237F-0302-964F-B6ED-2E077A67EBAB}"/>
                </a:ext>
              </a:extLst>
            </p:cNvPr>
            <p:cNvCxnSpPr>
              <a:cxnSpLocks/>
            </p:cNvCxnSpPr>
            <p:nvPr/>
          </p:nvCxnSpPr>
          <p:spPr bwMode="auto">
            <a:xfrm rot="5400000" flipH="1">
              <a:off x="3470367"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15B39E38-2DBC-CC47-A72E-F2C6A24D930F}"/>
                </a:ext>
              </a:extLst>
            </p:cNvPr>
            <p:cNvCxnSpPr>
              <a:cxnSpLocks/>
            </p:cNvCxnSpPr>
            <p:nvPr/>
          </p:nvCxnSpPr>
          <p:spPr bwMode="auto">
            <a:xfrm rot="5400000" flipH="1">
              <a:off x="3156002"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54C3226D-F4A0-D545-B60C-E3F0B117385B}"/>
                </a:ext>
              </a:extLst>
            </p:cNvPr>
            <p:cNvCxnSpPr>
              <a:cxnSpLocks/>
            </p:cNvCxnSpPr>
            <p:nvPr/>
          </p:nvCxnSpPr>
          <p:spPr bwMode="auto">
            <a:xfrm rot="5400000" flipH="1">
              <a:off x="2832111"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835E1F0-7D8E-5240-875C-52015553B89F}"/>
                </a:ext>
              </a:extLst>
            </p:cNvPr>
            <p:cNvCxnSpPr>
              <a:cxnSpLocks/>
            </p:cNvCxnSpPr>
            <p:nvPr/>
          </p:nvCxnSpPr>
          <p:spPr bwMode="auto">
            <a:xfrm rot="5400000" flipH="1">
              <a:off x="2508220"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1FD9FA96-569F-304A-A800-EEDCE277530B}"/>
                </a:ext>
              </a:extLst>
            </p:cNvPr>
            <p:cNvCxnSpPr>
              <a:cxnSpLocks/>
            </p:cNvCxnSpPr>
            <p:nvPr/>
          </p:nvCxnSpPr>
          <p:spPr bwMode="auto">
            <a:xfrm rot="5400000" flipH="1">
              <a:off x="2184329"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642C283-895C-954F-814A-DF8C99D09D41}"/>
                </a:ext>
              </a:extLst>
            </p:cNvPr>
            <p:cNvCxnSpPr>
              <a:cxnSpLocks/>
            </p:cNvCxnSpPr>
            <p:nvPr/>
          </p:nvCxnSpPr>
          <p:spPr bwMode="auto">
            <a:xfrm rot="5400000" flipH="1">
              <a:off x="186043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7EF0318-5CC5-884A-816D-C6A07F9A8A5B}"/>
                </a:ext>
              </a:extLst>
            </p:cNvPr>
            <p:cNvCxnSpPr>
              <a:cxnSpLocks/>
            </p:cNvCxnSpPr>
            <p:nvPr/>
          </p:nvCxnSpPr>
          <p:spPr bwMode="auto">
            <a:xfrm rot="5400000" flipH="1">
              <a:off x="5399424"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ED0043D-41FD-A445-8C3C-896EFE0186E2}"/>
                </a:ext>
              </a:extLst>
            </p:cNvPr>
            <p:cNvCxnSpPr>
              <a:cxnSpLocks/>
            </p:cNvCxnSpPr>
            <p:nvPr/>
          </p:nvCxnSpPr>
          <p:spPr bwMode="auto">
            <a:xfrm rot="5400000" flipH="1">
              <a:off x="508029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D930BD1-E30E-FE4A-8CFD-CDE67B2B7AF9}"/>
                </a:ext>
              </a:extLst>
            </p:cNvPr>
            <p:cNvCxnSpPr>
              <a:cxnSpLocks/>
            </p:cNvCxnSpPr>
            <p:nvPr/>
          </p:nvCxnSpPr>
          <p:spPr bwMode="auto">
            <a:xfrm rot="5400000" flipH="1">
              <a:off x="4765931"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08EE2AAE-676F-E14C-B7A7-14D0F1F8F951}"/>
                </a:ext>
              </a:extLst>
            </p:cNvPr>
            <p:cNvCxnSpPr>
              <a:cxnSpLocks/>
            </p:cNvCxnSpPr>
            <p:nvPr/>
          </p:nvCxnSpPr>
          <p:spPr bwMode="auto">
            <a:xfrm rot="5400000" flipH="1">
              <a:off x="4432514"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920FFCB8-FE3B-8344-8257-F44119B86247}"/>
                </a:ext>
              </a:extLst>
            </p:cNvPr>
            <p:cNvCxnSpPr>
              <a:cxnSpLocks/>
            </p:cNvCxnSpPr>
            <p:nvPr/>
          </p:nvCxnSpPr>
          <p:spPr bwMode="auto">
            <a:xfrm rot="5400000" flipH="1">
              <a:off x="4113386"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BDD403B-6743-1645-AED6-3CB71BB8C7A4}"/>
                </a:ext>
              </a:extLst>
            </p:cNvPr>
            <p:cNvCxnSpPr>
              <a:cxnSpLocks/>
            </p:cNvCxnSpPr>
            <p:nvPr/>
          </p:nvCxnSpPr>
          <p:spPr bwMode="auto">
            <a:xfrm rot="5400000" flipH="1">
              <a:off x="3789495"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093F567-D336-974F-82AA-994916DE4298}"/>
                </a:ext>
              </a:extLst>
            </p:cNvPr>
            <p:cNvCxnSpPr>
              <a:cxnSpLocks/>
            </p:cNvCxnSpPr>
            <p:nvPr/>
          </p:nvCxnSpPr>
          <p:spPr bwMode="auto">
            <a:xfrm rot="5400000" flipH="1">
              <a:off x="7309433"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0A56C86-CCBE-5F41-A695-3DFBE8D94115}"/>
                </a:ext>
              </a:extLst>
            </p:cNvPr>
            <p:cNvCxnSpPr>
              <a:cxnSpLocks/>
            </p:cNvCxnSpPr>
            <p:nvPr/>
          </p:nvCxnSpPr>
          <p:spPr bwMode="auto">
            <a:xfrm rot="5400000" flipH="1">
              <a:off x="6995066"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B5C67CA-AD77-8B4A-A8DA-5264459A2998}"/>
                </a:ext>
              </a:extLst>
            </p:cNvPr>
            <p:cNvCxnSpPr>
              <a:cxnSpLocks/>
            </p:cNvCxnSpPr>
            <p:nvPr/>
          </p:nvCxnSpPr>
          <p:spPr bwMode="auto">
            <a:xfrm rot="5400000" flipH="1">
              <a:off x="6675938"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F5E8B058-9694-F646-8FD5-8025322BE695}"/>
                </a:ext>
              </a:extLst>
            </p:cNvPr>
            <p:cNvCxnSpPr>
              <a:cxnSpLocks/>
            </p:cNvCxnSpPr>
            <p:nvPr/>
          </p:nvCxnSpPr>
          <p:spPr bwMode="auto">
            <a:xfrm rot="5400000" flipH="1">
              <a:off x="6361571"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B719F8E2-4763-6044-8176-DFB5BEA395D8}"/>
                </a:ext>
              </a:extLst>
            </p:cNvPr>
            <p:cNvCxnSpPr>
              <a:cxnSpLocks/>
            </p:cNvCxnSpPr>
            <p:nvPr/>
          </p:nvCxnSpPr>
          <p:spPr bwMode="auto">
            <a:xfrm rot="5400000" flipH="1">
              <a:off x="6032919"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53F4030B-A38D-C449-B90C-0274E729EA5D}"/>
                </a:ext>
              </a:extLst>
            </p:cNvPr>
            <p:cNvCxnSpPr>
              <a:cxnSpLocks/>
            </p:cNvCxnSpPr>
            <p:nvPr/>
          </p:nvCxnSpPr>
          <p:spPr bwMode="auto">
            <a:xfrm rot="5400000" flipH="1">
              <a:off x="5713789"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53BECA3-9650-7740-B903-F385F1BAEF20}"/>
                </a:ext>
              </a:extLst>
            </p:cNvPr>
            <p:cNvCxnSpPr>
              <a:cxnSpLocks/>
            </p:cNvCxnSpPr>
            <p:nvPr/>
          </p:nvCxnSpPr>
          <p:spPr bwMode="auto">
            <a:xfrm rot="5400000" flipH="1">
              <a:off x="7633328" y="5069935"/>
              <a:ext cx="9574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737AF8A6-2E43-534A-879A-EB0E0866BAFB}"/>
              </a:ext>
            </a:extLst>
          </p:cNvPr>
          <p:cNvGrpSpPr/>
          <p:nvPr/>
        </p:nvGrpSpPr>
        <p:grpSpPr>
          <a:xfrm>
            <a:off x="4368858" y="1861032"/>
            <a:ext cx="458779" cy="2268818"/>
            <a:chOff x="998758" y="1638661"/>
            <a:chExt cx="854476" cy="3763880"/>
          </a:xfrm>
        </p:grpSpPr>
        <p:sp>
          <p:nvSpPr>
            <p:cNvPr id="355" name="TextBox 354">
              <a:extLst>
                <a:ext uri="{FF2B5EF4-FFF2-40B4-BE49-F238E27FC236}">
                  <a16:creationId xmlns:a16="http://schemas.microsoft.com/office/drawing/2014/main" id="{66D9A266-1429-AC45-B57C-5BD4212C1482}"/>
                </a:ext>
              </a:extLst>
            </p:cNvPr>
            <p:cNvSpPr txBox="1"/>
            <p:nvPr/>
          </p:nvSpPr>
          <p:spPr bwMode="auto">
            <a:xfrm>
              <a:off x="998758" y="1638661"/>
              <a:ext cx="854476"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6" name="TextBox 355">
              <a:extLst>
                <a:ext uri="{FF2B5EF4-FFF2-40B4-BE49-F238E27FC236}">
                  <a16:creationId xmlns:a16="http://schemas.microsoft.com/office/drawing/2014/main" id="{54760B83-16AA-464A-A7E2-F89FE10A23D6}"/>
                </a:ext>
              </a:extLst>
            </p:cNvPr>
            <p:cNvSpPr txBox="1"/>
            <p:nvPr/>
          </p:nvSpPr>
          <p:spPr bwMode="auto">
            <a:xfrm>
              <a:off x="1168937" y="2289319"/>
              <a:ext cx="684297"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57" name="TextBox 356">
              <a:extLst>
                <a:ext uri="{FF2B5EF4-FFF2-40B4-BE49-F238E27FC236}">
                  <a16:creationId xmlns:a16="http://schemas.microsoft.com/office/drawing/2014/main" id="{D10CD5D8-2DB0-3047-AC7B-15FAC7429A0B}"/>
                </a:ext>
              </a:extLst>
            </p:cNvPr>
            <p:cNvSpPr txBox="1"/>
            <p:nvPr/>
          </p:nvSpPr>
          <p:spPr bwMode="auto">
            <a:xfrm>
              <a:off x="1168937" y="2939976"/>
              <a:ext cx="684297"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58" name="TextBox 357">
              <a:extLst>
                <a:ext uri="{FF2B5EF4-FFF2-40B4-BE49-F238E27FC236}">
                  <a16:creationId xmlns:a16="http://schemas.microsoft.com/office/drawing/2014/main" id="{5D0E61C6-C02C-E74D-A31C-471257D43FC6}"/>
                </a:ext>
              </a:extLst>
            </p:cNvPr>
            <p:cNvSpPr txBox="1"/>
            <p:nvPr/>
          </p:nvSpPr>
          <p:spPr bwMode="auto">
            <a:xfrm>
              <a:off x="1168937" y="3590634"/>
              <a:ext cx="684297"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9" name="TextBox 358">
              <a:extLst>
                <a:ext uri="{FF2B5EF4-FFF2-40B4-BE49-F238E27FC236}">
                  <a16:creationId xmlns:a16="http://schemas.microsoft.com/office/drawing/2014/main" id="{23D35545-ECE4-7C4E-A1FD-97C7629C4E7E}"/>
                </a:ext>
              </a:extLst>
            </p:cNvPr>
            <p:cNvSpPr txBox="1"/>
            <p:nvPr/>
          </p:nvSpPr>
          <p:spPr bwMode="auto">
            <a:xfrm>
              <a:off x="1168937" y="4241291"/>
              <a:ext cx="684297"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0" name="TextBox 359">
              <a:extLst>
                <a:ext uri="{FF2B5EF4-FFF2-40B4-BE49-F238E27FC236}">
                  <a16:creationId xmlns:a16="http://schemas.microsoft.com/office/drawing/2014/main" id="{9D2D3584-2B3E-2443-A496-666A057AF8A2}"/>
                </a:ext>
              </a:extLst>
            </p:cNvPr>
            <p:cNvSpPr txBox="1"/>
            <p:nvPr/>
          </p:nvSpPr>
          <p:spPr bwMode="auto">
            <a:xfrm>
              <a:off x="1339115" y="4891951"/>
              <a:ext cx="514119" cy="51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224" name="TextBox 223">
            <a:extLst>
              <a:ext uri="{FF2B5EF4-FFF2-40B4-BE49-F238E27FC236}">
                <a16:creationId xmlns:a16="http://schemas.microsoft.com/office/drawing/2014/main" id="{F08AC6FC-BCF6-3D4C-AEA2-92BA45BE7459}"/>
              </a:ext>
            </a:extLst>
          </p:cNvPr>
          <p:cNvSpPr txBox="1"/>
          <p:nvPr/>
        </p:nvSpPr>
        <p:spPr bwMode="auto">
          <a:xfrm rot="16200000">
            <a:off x="3406240" y="2862435"/>
            <a:ext cx="1985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sp>
        <p:nvSpPr>
          <p:cNvPr id="225" name="TextBox 224">
            <a:extLst>
              <a:ext uri="{FF2B5EF4-FFF2-40B4-BE49-F238E27FC236}">
                <a16:creationId xmlns:a16="http://schemas.microsoft.com/office/drawing/2014/main" id="{D43832CD-7DBB-D14C-8033-BF6FE0EE1DBC}"/>
              </a:ext>
            </a:extLst>
          </p:cNvPr>
          <p:cNvSpPr txBox="1"/>
          <p:nvPr/>
        </p:nvSpPr>
        <p:spPr bwMode="auto">
          <a:xfrm>
            <a:off x="4772270" y="184225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F360DC51-AB82-3F4C-88C8-1C1747D63B10}"/>
              </a:ext>
            </a:extLst>
          </p:cNvPr>
          <p:cNvSpPr txBox="1"/>
          <p:nvPr/>
        </p:nvSpPr>
        <p:spPr bwMode="auto">
          <a:xfrm>
            <a:off x="5120521" y="204468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29C5E900-2703-2B43-BCEC-7FEFC78EE2D8}"/>
              </a:ext>
            </a:extLst>
          </p:cNvPr>
          <p:cNvSpPr txBox="1"/>
          <p:nvPr/>
        </p:nvSpPr>
        <p:spPr bwMode="auto">
          <a:xfrm>
            <a:off x="5237448" y="210612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AF6C334A-98D5-744C-ACF1-C3EB744CCBFC}"/>
              </a:ext>
            </a:extLst>
          </p:cNvPr>
          <p:cNvSpPr txBox="1"/>
          <p:nvPr/>
        </p:nvSpPr>
        <p:spPr bwMode="auto">
          <a:xfrm>
            <a:off x="5391396" y="214013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C07DFCF9-172A-F046-AC76-6DB43D6430E8}"/>
              </a:ext>
            </a:extLst>
          </p:cNvPr>
          <p:cNvSpPr txBox="1"/>
          <p:nvPr/>
        </p:nvSpPr>
        <p:spPr bwMode="auto">
          <a:xfrm>
            <a:off x="5452682" y="217848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58CE3B96-83F1-AD4A-8418-885DD5625F10}"/>
              </a:ext>
            </a:extLst>
          </p:cNvPr>
          <p:cNvSpPr txBox="1"/>
          <p:nvPr/>
        </p:nvSpPr>
        <p:spPr bwMode="auto">
          <a:xfrm>
            <a:off x="5747170" y="228052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092F19FF-240A-DB43-8DE5-DC32458EC399}"/>
              </a:ext>
            </a:extLst>
          </p:cNvPr>
          <p:cNvSpPr txBox="1"/>
          <p:nvPr/>
        </p:nvSpPr>
        <p:spPr bwMode="auto">
          <a:xfrm>
            <a:off x="6036543" y="236947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65FD85E5-B5C1-4441-83D6-7A8E36BA3EAE}"/>
              </a:ext>
            </a:extLst>
          </p:cNvPr>
          <p:cNvSpPr txBox="1"/>
          <p:nvPr/>
        </p:nvSpPr>
        <p:spPr bwMode="auto">
          <a:xfrm>
            <a:off x="6085717" y="240019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13690130-7BF7-4242-8336-0B0F5D3A2201}"/>
              </a:ext>
            </a:extLst>
          </p:cNvPr>
          <p:cNvSpPr txBox="1"/>
          <p:nvPr/>
        </p:nvSpPr>
        <p:spPr bwMode="auto">
          <a:xfrm>
            <a:off x="6134067" y="240019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1956062E-E1FA-F348-9AC9-506A8F539AB9}"/>
              </a:ext>
            </a:extLst>
          </p:cNvPr>
          <p:cNvSpPr txBox="1"/>
          <p:nvPr/>
        </p:nvSpPr>
        <p:spPr bwMode="auto">
          <a:xfrm>
            <a:off x="6148736" y="24351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6340A7A4-0D82-4742-B300-F1EB6525EC7F}"/>
              </a:ext>
            </a:extLst>
          </p:cNvPr>
          <p:cNvSpPr txBox="1"/>
          <p:nvPr/>
        </p:nvSpPr>
        <p:spPr bwMode="auto">
          <a:xfrm>
            <a:off x="6171866" y="24640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AE7CA4EA-0B5D-1844-A7F1-1CB85BA80BEB}"/>
              </a:ext>
            </a:extLst>
          </p:cNvPr>
          <p:cNvSpPr txBox="1"/>
          <p:nvPr/>
        </p:nvSpPr>
        <p:spPr bwMode="auto">
          <a:xfrm>
            <a:off x="6191748" y="24640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07A2CE3A-490C-3146-8BA9-C4B1BE5548FB}"/>
              </a:ext>
            </a:extLst>
          </p:cNvPr>
          <p:cNvSpPr txBox="1"/>
          <p:nvPr/>
        </p:nvSpPr>
        <p:spPr bwMode="auto">
          <a:xfrm>
            <a:off x="6205885" y="24640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E40C76FE-D1AA-594B-A0AC-BC122EF95B54}"/>
              </a:ext>
            </a:extLst>
          </p:cNvPr>
          <p:cNvSpPr txBox="1"/>
          <p:nvPr/>
        </p:nvSpPr>
        <p:spPr bwMode="auto">
          <a:xfrm>
            <a:off x="6354960" y="248370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A81F6FE4-77DD-2A43-B0A7-7F0F4B547674}"/>
              </a:ext>
            </a:extLst>
          </p:cNvPr>
          <p:cNvSpPr txBox="1"/>
          <p:nvPr/>
        </p:nvSpPr>
        <p:spPr bwMode="auto">
          <a:xfrm>
            <a:off x="6374229" y="248865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FDED0E7E-0CC9-8F40-9DB0-E1469058DE5B}"/>
              </a:ext>
            </a:extLst>
          </p:cNvPr>
          <p:cNvSpPr txBox="1"/>
          <p:nvPr/>
        </p:nvSpPr>
        <p:spPr bwMode="auto">
          <a:xfrm>
            <a:off x="6432857" y="249993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8C02D5BC-2825-8F4A-BB91-F0C4B88F2197}"/>
              </a:ext>
            </a:extLst>
          </p:cNvPr>
          <p:cNvSpPr txBox="1"/>
          <p:nvPr/>
        </p:nvSpPr>
        <p:spPr bwMode="auto">
          <a:xfrm>
            <a:off x="6447501" y="249993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64A15209-643C-F945-A5E4-83A0E33327C8}"/>
              </a:ext>
            </a:extLst>
          </p:cNvPr>
          <p:cNvSpPr txBox="1"/>
          <p:nvPr/>
        </p:nvSpPr>
        <p:spPr bwMode="auto">
          <a:xfrm>
            <a:off x="6467108" y="249993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A1572BE8-4F45-A541-808A-9FDA7551DBB3}"/>
              </a:ext>
            </a:extLst>
          </p:cNvPr>
          <p:cNvSpPr txBox="1"/>
          <p:nvPr/>
        </p:nvSpPr>
        <p:spPr bwMode="auto">
          <a:xfrm>
            <a:off x="6480163" y="251954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B8D2DC87-CD07-9545-BA62-64AC3B26B5A1}"/>
              </a:ext>
            </a:extLst>
          </p:cNvPr>
          <p:cNvSpPr txBox="1"/>
          <p:nvPr/>
        </p:nvSpPr>
        <p:spPr bwMode="auto">
          <a:xfrm>
            <a:off x="6495215" y="255582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C3940608-FCE6-1F43-AA57-6EE87CC55982}"/>
              </a:ext>
            </a:extLst>
          </p:cNvPr>
          <p:cNvSpPr txBox="1"/>
          <p:nvPr/>
        </p:nvSpPr>
        <p:spPr bwMode="auto">
          <a:xfrm>
            <a:off x="6498445" y="258590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D4581676-D7CB-E844-81E5-29CAA5099231}"/>
              </a:ext>
            </a:extLst>
          </p:cNvPr>
          <p:cNvSpPr txBox="1"/>
          <p:nvPr/>
        </p:nvSpPr>
        <p:spPr bwMode="auto">
          <a:xfrm>
            <a:off x="6517295" y="259581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70D0A02F-5674-394B-B403-4AE8C9D08599}"/>
              </a:ext>
            </a:extLst>
          </p:cNvPr>
          <p:cNvSpPr txBox="1"/>
          <p:nvPr/>
        </p:nvSpPr>
        <p:spPr bwMode="auto">
          <a:xfrm>
            <a:off x="6538886" y="259581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60822B0D-F7E3-4D48-8C57-3C76AB9C162F}"/>
              </a:ext>
            </a:extLst>
          </p:cNvPr>
          <p:cNvSpPr txBox="1"/>
          <p:nvPr/>
        </p:nvSpPr>
        <p:spPr bwMode="auto">
          <a:xfrm>
            <a:off x="6550752" y="259581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D017B10A-9535-8042-9F92-27852F05ACC4}"/>
              </a:ext>
            </a:extLst>
          </p:cNvPr>
          <p:cNvSpPr txBox="1"/>
          <p:nvPr/>
        </p:nvSpPr>
        <p:spPr bwMode="auto">
          <a:xfrm>
            <a:off x="6571993" y="259581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9AE84111-6B1B-C343-AC1A-D4E5123A018B}"/>
              </a:ext>
            </a:extLst>
          </p:cNvPr>
          <p:cNvSpPr txBox="1"/>
          <p:nvPr/>
        </p:nvSpPr>
        <p:spPr bwMode="auto">
          <a:xfrm>
            <a:off x="6589940" y="261244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555175C7-9906-6243-AB89-FC50C1E293CE}"/>
              </a:ext>
            </a:extLst>
          </p:cNvPr>
          <p:cNvSpPr txBox="1"/>
          <p:nvPr/>
        </p:nvSpPr>
        <p:spPr bwMode="auto">
          <a:xfrm>
            <a:off x="6609686" y="262128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825F6CFA-DDB9-D44F-BEBE-CF838A46945F}"/>
              </a:ext>
            </a:extLst>
          </p:cNvPr>
          <p:cNvSpPr txBox="1"/>
          <p:nvPr/>
        </p:nvSpPr>
        <p:spPr bwMode="auto">
          <a:xfrm>
            <a:off x="6652677" y="265119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FFBE8DC5-0105-4846-B01A-5805322C035B}"/>
              </a:ext>
            </a:extLst>
          </p:cNvPr>
          <p:cNvSpPr txBox="1"/>
          <p:nvPr/>
        </p:nvSpPr>
        <p:spPr bwMode="auto">
          <a:xfrm>
            <a:off x="6672394" y="266110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6439591D-81D8-6242-8B82-D95EEDD84687}"/>
              </a:ext>
            </a:extLst>
          </p:cNvPr>
          <p:cNvSpPr txBox="1"/>
          <p:nvPr/>
        </p:nvSpPr>
        <p:spPr bwMode="auto">
          <a:xfrm>
            <a:off x="6664990" y="266110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DD5A9ECA-CED4-6548-A14C-1E2F2DEAE6DC}"/>
              </a:ext>
            </a:extLst>
          </p:cNvPr>
          <p:cNvSpPr txBox="1"/>
          <p:nvPr/>
        </p:nvSpPr>
        <p:spPr bwMode="auto">
          <a:xfrm>
            <a:off x="6861324" y="275619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BEB36EE8-9005-4047-A849-D904F7113851}"/>
              </a:ext>
            </a:extLst>
          </p:cNvPr>
          <p:cNvSpPr txBox="1"/>
          <p:nvPr/>
        </p:nvSpPr>
        <p:spPr bwMode="auto">
          <a:xfrm>
            <a:off x="6770755" y="267146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855E1DA1-FC8B-524D-B131-D02C22078171}"/>
              </a:ext>
            </a:extLst>
          </p:cNvPr>
          <p:cNvSpPr txBox="1"/>
          <p:nvPr/>
        </p:nvSpPr>
        <p:spPr bwMode="auto">
          <a:xfrm>
            <a:off x="6788092" y="267960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CA962875-3CE7-674B-8242-36D61783D1E7}"/>
              </a:ext>
            </a:extLst>
          </p:cNvPr>
          <p:cNvSpPr txBox="1"/>
          <p:nvPr/>
        </p:nvSpPr>
        <p:spPr bwMode="auto">
          <a:xfrm>
            <a:off x="6806957" y="268775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9361553B-66F8-C449-82BE-C671320EA07C}"/>
              </a:ext>
            </a:extLst>
          </p:cNvPr>
          <p:cNvSpPr txBox="1"/>
          <p:nvPr/>
        </p:nvSpPr>
        <p:spPr bwMode="auto">
          <a:xfrm>
            <a:off x="6831967" y="270388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13E740C2-63CA-8B4E-BC40-1024D773119C}"/>
              </a:ext>
            </a:extLst>
          </p:cNvPr>
          <p:cNvSpPr txBox="1"/>
          <p:nvPr/>
        </p:nvSpPr>
        <p:spPr bwMode="auto">
          <a:xfrm>
            <a:off x="6838405" y="271379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4E5C4105-4910-E64B-96EA-4D2D00E764A4}"/>
              </a:ext>
            </a:extLst>
          </p:cNvPr>
          <p:cNvSpPr txBox="1"/>
          <p:nvPr/>
        </p:nvSpPr>
        <p:spPr bwMode="auto">
          <a:xfrm>
            <a:off x="6842815" y="275379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9B892F2F-44F5-F345-B54F-650DE9431A21}"/>
              </a:ext>
            </a:extLst>
          </p:cNvPr>
          <p:cNvSpPr txBox="1"/>
          <p:nvPr/>
        </p:nvSpPr>
        <p:spPr bwMode="auto">
          <a:xfrm>
            <a:off x="6856058" y="274571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8C76F49B-C79A-E34E-A5CE-434CCE04FB88}"/>
              </a:ext>
            </a:extLst>
          </p:cNvPr>
          <p:cNvSpPr txBox="1"/>
          <p:nvPr/>
        </p:nvSpPr>
        <p:spPr bwMode="auto">
          <a:xfrm>
            <a:off x="6907661" y="278975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1DA749AA-A2C9-8C4F-9FA9-EA2E247C4FF5}"/>
              </a:ext>
            </a:extLst>
          </p:cNvPr>
          <p:cNvSpPr txBox="1"/>
          <p:nvPr/>
        </p:nvSpPr>
        <p:spPr bwMode="auto">
          <a:xfrm>
            <a:off x="6923364" y="27994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BE4E14B1-4910-B146-80C5-FD11874960A0}"/>
              </a:ext>
            </a:extLst>
          </p:cNvPr>
          <p:cNvSpPr txBox="1"/>
          <p:nvPr/>
        </p:nvSpPr>
        <p:spPr bwMode="auto">
          <a:xfrm>
            <a:off x="7004574" y="27994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DDD905B2-57FA-FB44-82F2-9AA5B09AF44B}"/>
              </a:ext>
            </a:extLst>
          </p:cNvPr>
          <p:cNvSpPr txBox="1"/>
          <p:nvPr/>
        </p:nvSpPr>
        <p:spPr bwMode="auto">
          <a:xfrm>
            <a:off x="7046960"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6BEDD605-3FBE-9743-B76F-E229AB754217}"/>
              </a:ext>
            </a:extLst>
          </p:cNvPr>
          <p:cNvSpPr txBox="1"/>
          <p:nvPr/>
        </p:nvSpPr>
        <p:spPr bwMode="auto">
          <a:xfrm>
            <a:off x="7057127"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BDC37161-9F9E-A440-9739-D80073C64670}"/>
              </a:ext>
            </a:extLst>
          </p:cNvPr>
          <p:cNvSpPr txBox="1"/>
          <p:nvPr/>
        </p:nvSpPr>
        <p:spPr bwMode="auto">
          <a:xfrm>
            <a:off x="7122026"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B7542A83-4A09-5349-8CFF-79EEA4168606}"/>
              </a:ext>
            </a:extLst>
          </p:cNvPr>
          <p:cNvSpPr txBox="1"/>
          <p:nvPr/>
        </p:nvSpPr>
        <p:spPr bwMode="auto">
          <a:xfrm>
            <a:off x="7135246"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2551E3C6-1197-9D44-A0F5-6DAD52BF5738}"/>
              </a:ext>
            </a:extLst>
          </p:cNvPr>
          <p:cNvSpPr txBox="1"/>
          <p:nvPr/>
        </p:nvSpPr>
        <p:spPr bwMode="auto">
          <a:xfrm>
            <a:off x="7165259"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1A12C243-3BAB-604F-AB48-C2A3B47A74D2}"/>
              </a:ext>
            </a:extLst>
          </p:cNvPr>
          <p:cNvSpPr txBox="1"/>
          <p:nvPr/>
        </p:nvSpPr>
        <p:spPr bwMode="auto">
          <a:xfrm>
            <a:off x="7180684"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2" name="TextBox 271">
            <a:extLst>
              <a:ext uri="{FF2B5EF4-FFF2-40B4-BE49-F238E27FC236}">
                <a16:creationId xmlns:a16="http://schemas.microsoft.com/office/drawing/2014/main" id="{B60BDBBA-4CBB-1D43-A35E-A611BD8CBD19}"/>
              </a:ext>
            </a:extLst>
          </p:cNvPr>
          <p:cNvSpPr txBox="1"/>
          <p:nvPr/>
        </p:nvSpPr>
        <p:spPr bwMode="auto">
          <a:xfrm>
            <a:off x="7193545" y="2806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ECA7CC64-13B0-194C-9807-01960C57DEE3}"/>
              </a:ext>
            </a:extLst>
          </p:cNvPr>
          <p:cNvSpPr txBox="1"/>
          <p:nvPr/>
        </p:nvSpPr>
        <p:spPr bwMode="auto">
          <a:xfrm>
            <a:off x="7200433" y="283260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7E0B0D85-A1AA-884A-86FA-F8668180916F}"/>
              </a:ext>
            </a:extLst>
          </p:cNvPr>
          <p:cNvSpPr txBox="1"/>
          <p:nvPr/>
        </p:nvSpPr>
        <p:spPr bwMode="auto">
          <a:xfrm>
            <a:off x="7211383" y="283306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E7BC2980-4E37-5243-B6C2-C1CE94E7BBE7}"/>
              </a:ext>
            </a:extLst>
          </p:cNvPr>
          <p:cNvSpPr txBox="1"/>
          <p:nvPr/>
        </p:nvSpPr>
        <p:spPr bwMode="auto">
          <a:xfrm>
            <a:off x="7457775"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857A4634-7ABB-9142-92A2-AE8AFBD74F10}"/>
              </a:ext>
            </a:extLst>
          </p:cNvPr>
          <p:cNvSpPr txBox="1"/>
          <p:nvPr/>
        </p:nvSpPr>
        <p:spPr bwMode="auto">
          <a:xfrm>
            <a:off x="7475393"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0CDA154C-ECDA-CA4E-AF21-DD7AFB9F22DC}"/>
              </a:ext>
            </a:extLst>
          </p:cNvPr>
          <p:cNvSpPr txBox="1"/>
          <p:nvPr/>
        </p:nvSpPr>
        <p:spPr bwMode="auto">
          <a:xfrm>
            <a:off x="7487588" y="285028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7FFDB0BF-C445-1C4E-B3DF-6D57E7934938}"/>
              </a:ext>
            </a:extLst>
          </p:cNvPr>
          <p:cNvSpPr txBox="1"/>
          <p:nvPr/>
        </p:nvSpPr>
        <p:spPr bwMode="auto">
          <a:xfrm>
            <a:off x="7497817" y="28505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9" name="TextBox 278">
            <a:extLst>
              <a:ext uri="{FF2B5EF4-FFF2-40B4-BE49-F238E27FC236}">
                <a16:creationId xmlns:a16="http://schemas.microsoft.com/office/drawing/2014/main" id="{3F01AC0E-89AB-6E44-83F7-6E445634F124}"/>
              </a:ext>
            </a:extLst>
          </p:cNvPr>
          <p:cNvSpPr txBox="1"/>
          <p:nvPr/>
        </p:nvSpPr>
        <p:spPr bwMode="auto">
          <a:xfrm>
            <a:off x="7696761"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0" name="TextBox 279">
            <a:extLst>
              <a:ext uri="{FF2B5EF4-FFF2-40B4-BE49-F238E27FC236}">
                <a16:creationId xmlns:a16="http://schemas.microsoft.com/office/drawing/2014/main" id="{64CD6408-937A-B44C-ABD7-FE41DD964D36}"/>
              </a:ext>
            </a:extLst>
          </p:cNvPr>
          <p:cNvSpPr txBox="1"/>
          <p:nvPr/>
        </p:nvSpPr>
        <p:spPr bwMode="auto">
          <a:xfrm>
            <a:off x="7760578"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1" name="TextBox 280">
            <a:extLst>
              <a:ext uri="{FF2B5EF4-FFF2-40B4-BE49-F238E27FC236}">
                <a16:creationId xmlns:a16="http://schemas.microsoft.com/office/drawing/2014/main" id="{DFC149AC-10FD-B64A-AEDC-673BA0BFE729}"/>
              </a:ext>
            </a:extLst>
          </p:cNvPr>
          <p:cNvSpPr txBox="1"/>
          <p:nvPr/>
        </p:nvSpPr>
        <p:spPr bwMode="auto">
          <a:xfrm>
            <a:off x="7874439"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FC335DD8-C6E7-DF43-86B8-F3F04AD65950}"/>
              </a:ext>
            </a:extLst>
          </p:cNvPr>
          <p:cNvSpPr txBox="1"/>
          <p:nvPr/>
        </p:nvSpPr>
        <p:spPr bwMode="auto">
          <a:xfrm>
            <a:off x="7887406" y="28519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6CFA3660-08D2-7643-8AB5-F3BB72F81A70}"/>
              </a:ext>
            </a:extLst>
          </p:cNvPr>
          <p:cNvSpPr txBox="1"/>
          <p:nvPr/>
        </p:nvSpPr>
        <p:spPr bwMode="auto">
          <a:xfrm>
            <a:off x="7939982"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1D33A27C-5554-7843-B8D4-100C4FD641DB}"/>
              </a:ext>
            </a:extLst>
          </p:cNvPr>
          <p:cNvSpPr txBox="1"/>
          <p:nvPr/>
        </p:nvSpPr>
        <p:spPr bwMode="auto">
          <a:xfrm>
            <a:off x="7916990"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6008ED4B-D3D3-B749-89CE-AA614A88C5A0}"/>
              </a:ext>
            </a:extLst>
          </p:cNvPr>
          <p:cNvSpPr txBox="1"/>
          <p:nvPr/>
        </p:nvSpPr>
        <p:spPr bwMode="auto">
          <a:xfrm>
            <a:off x="7864633"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65B10D01-91A7-844E-9418-85498B795078}"/>
              </a:ext>
            </a:extLst>
          </p:cNvPr>
          <p:cNvSpPr txBox="1"/>
          <p:nvPr/>
        </p:nvSpPr>
        <p:spPr bwMode="auto">
          <a:xfrm>
            <a:off x="7810948"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77649842-7EB9-6443-A93B-E0AD9F0C03CE}"/>
              </a:ext>
            </a:extLst>
          </p:cNvPr>
          <p:cNvSpPr txBox="1"/>
          <p:nvPr/>
        </p:nvSpPr>
        <p:spPr bwMode="auto">
          <a:xfrm>
            <a:off x="7541148"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4BD0E92D-91CB-4248-AE9C-4C3C33F44F53}"/>
              </a:ext>
            </a:extLst>
          </p:cNvPr>
          <p:cNvSpPr txBox="1"/>
          <p:nvPr/>
        </p:nvSpPr>
        <p:spPr bwMode="auto">
          <a:xfrm>
            <a:off x="7522343"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89" name="TextBox 288">
            <a:extLst>
              <a:ext uri="{FF2B5EF4-FFF2-40B4-BE49-F238E27FC236}">
                <a16:creationId xmlns:a16="http://schemas.microsoft.com/office/drawing/2014/main" id="{5261EBA0-5FEC-8E48-AAEB-7A3A8D062EC9}"/>
              </a:ext>
            </a:extLst>
          </p:cNvPr>
          <p:cNvSpPr txBox="1"/>
          <p:nvPr/>
        </p:nvSpPr>
        <p:spPr bwMode="auto">
          <a:xfrm>
            <a:off x="7460482" y="30467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0" name="TextBox 289">
            <a:extLst>
              <a:ext uri="{FF2B5EF4-FFF2-40B4-BE49-F238E27FC236}">
                <a16:creationId xmlns:a16="http://schemas.microsoft.com/office/drawing/2014/main" id="{14219E4A-2C58-4C47-9FA7-4E4EC550E9BA}"/>
              </a:ext>
            </a:extLst>
          </p:cNvPr>
          <p:cNvSpPr txBox="1"/>
          <p:nvPr/>
        </p:nvSpPr>
        <p:spPr bwMode="auto">
          <a:xfrm>
            <a:off x="7257417" y="297285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1" name="TextBox 290">
            <a:extLst>
              <a:ext uri="{FF2B5EF4-FFF2-40B4-BE49-F238E27FC236}">
                <a16:creationId xmlns:a16="http://schemas.microsoft.com/office/drawing/2014/main" id="{DF8F7012-85D0-0944-A2A5-2F08F50AA3A3}"/>
              </a:ext>
            </a:extLst>
          </p:cNvPr>
          <p:cNvSpPr txBox="1"/>
          <p:nvPr/>
        </p:nvSpPr>
        <p:spPr bwMode="auto">
          <a:xfrm>
            <a:off x="7220506" y="296863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2" name="TextBox 291">
            <a:extLst>
              <a:ext uri="{FF2B5EF4-FFF2-40B4-BE49-F238E27FC236}">
                <a16:creationId xmlns:a16="http://schemas.microsoft.com/office/drawing/2014/main" id="{8A29269A-A14E-2C49-BF06-82A71C0D8578}"/>
              </a:ext>
            </a:extLst>
          </p:cNvPr>
          <p:cNvSpPr txBox="1"/>
          <p:nvPr/>
        </p:nvSpPr>
        <p:spPr bwMode="auto">
          <a:xfrm>
            <a:off x="7184641" y="296863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3" name="TextBox 292">
            <a:extLst>
              <a:ext uri="{FF2B5EF4-FFF2-40B4-BE49-F238E27FC236}">
                <a16:creationId xmlns:a16="http://schemas.microsoft.com/office/drawing/2014/main" id="{FB4E78AA-D025-FF43-8DB9-0D67B6DFF306}"/>
              </a:ext>
            </a:extLst>
          </p:cNvPr>
          <p:cNvSpPr txBox="1"/>
          <p:nvPr/>
        </p:nvSpPr>
        <p:spPr bwMode="auto">
          <a:xfrm>
            <a:off x="7169711" y="29105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4" name="TextBox 293">
            <a:extLst>
              <a:ext uri="{FF2B5EF4-FFF2-40B4-BE49-F238E27FC236}">
                <a16:creationId xmlns:a16="http://schemas.microsoft.com/office/drawing/2014/main" id="{655A73B6-2CCD-9B4D-BC2C-E790E33E84AB}"/>
              </a:ext>
            </a:extLst>
          </p:cNvPr>
          <p:cNvSpPr txBox="1"/>
          <p:nvPr/>
        </p:nvSpPr>
        <p:spPr bwMode="auto">
          <a:xfrm>
            <a:off x="7159854" y="29105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5" name="TextBox 294">
            <a:extLst>
              <a:ext uri="{FF2B5EF4-FFF2-40B4-BE49-F238E27FC236}">
                <a16:creationId xmlns:a16="http://schemas.microsoft.com/office/drawing/2014/main" id="{3ABEBE97-1A9F-634E-8ADA-8F852BD76426}"/>
              </a:ext>
            </a:extLst>
          </p:cNvPr>
          <p:cNvSpPr txBox="1"/>
          <p:nvPr/>
        </p:nvSpPr>
        <p:spPr bwMode="auto">
          <a:xfrm>
            <a:off x="6844021" y="283959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6" name="TextBox 295">
            <a:extLst>
              <a:ext uri="{FF2B5EF4-FFF2-40B4-BE49-F238E27FC236}">
                <a16:creationId xmlns:a16="http://schemas.microsoft.com/office/drawing/2014/main" id="{3C2D37B5-F44E-3A4F-8572-F106FF4ADF74}"/>
              </a:ext>
            </a:extLst>
          </p:cNvPr>
          <p:cNvSpPr txBox="1"/>
          <p:nvPr/>
        </p:nvSpPr>
        <p:spPr bwMode="auto">
          <a:xfrm>
            <a:off x="6903742" y="289368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7" name="TextBox 296">
            <a:extLst>
              <a:ext uri="{FF2B5EF4-FFF2-40B4-BE49-F238E27FC236}">
                <a16:creationId xmlns:a16="http://schemas.microsoft.com/office/drawing/2014/main" id="{E2406247-38BB-C346-A255-AC62ACAC81C2}"/>
              </a:ext>
            </a:extLst>
          </p:cNvPr>
          <p:cNvSpPr txBox="1"/>
          <p:nvPr/>
        </p:nvSpPr>
        <p:spPr bwMode="auto">
          <a:xfrm>
            <a:off x="6796983" y="280761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8" name="TextBox 297">
            <a:extLst>
              <a:ext uri="{FF2B5EF4-FFF2-40B4-BE49-F238E27FC236}">
                <a16:creationId xmlns:a16="http://schemas.microsoft.com/office/drawing/2014/main" id="{FD70869E-3873-9843-8746-2F9702724AE5}"/>
              </a:ext>
            </a:extLst>
          </p:cNvPr>
          <p:cNvSpPr txBox="1"/>
          <p:nvPr/>
        </p:nvSpPr>
        <p:spPr bwMode="auto">
          <a:xfrm>
            <a:off x="6784506" y="280551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299" name="TextBox 298">
            <a:extLst>
              <a:ext uri="{FF2B5EF4-FFF2-40B4-BE49-F238E27FC236}">
                <a16:creationId xmlns:a16="http://schemas.microsoft.com/office/drawing/2014/main" id="{A27FB0B6-37A5-DC4C-AA1B-4B2ACFD8D7D6}"/>
              </a:ext>
            </a:extLst>
          </p:cNvPr>
          <p:cNvSpPr txBox="1"/>
          <p:nvPr/>
        </p:nvSpPr>
        <p:spPr bwMode="auto">
          <a:xfrm>
            <a:off x="6769535" y="280551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0" name="TextBox 299">
            <a:extLst>
              <a:ext uri="{FF2B5EF4-FFF2-40B4-BE49-F238E27FC236}">
                <a16:creationId xmlns:a16="http://schemas.microsoft.com/office/drawing/2014/main" id="{D457FA24-3FCD-0D47-9405-196A1DD0A315}"/>
              </a:ext>
            </a:extLst>
          </p:cNvPr>
          <p:cNvSpPr txBox="1"/>
          <p:nvPr/>
        </p:nvSpPr>
        <p:spPr bwMode="auto">
          <a:xfrm>
            <a:off x="6737678" y="280551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1" name="TextBox 300">
            <a:extLst>
              <a:ext uri="{FF2B5EF4-FFF2-40B4-BE49-F238E27FC236}">
                <a16:creationId xmlns:a16="http://schemas.microsoft.com/office/drawing/2014/main" id="{1D66AED2-80D3-9545-A732-C71FC70F7280}"/>
              </a:ext>
            </a:extLst>
          </p:cNvPr>
          <p:cNvSpPr txBox="1"/>
          <p:nvPr/>
        </p:nvSpPr>
        <p:spPr bwMode="auto">
          <a:xfrm>
            <a:off x="6616181" y="279352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2" name="TextBox 301">
            <a:extLst>
              <a:ext uri="{FF2B5EF4-FFF2-40B4-BE49-F238E27FC236}">
                <a16:creationId xmlns:a16="http://schemas.microsoft.com/office/drawing/2014/main" id="{8F89D8B6-B9E3-8C49-BDBF-2F26921C3BA5}"/>
              </a:ext>
            </a:extLst>
          </p:cNvPr>
          <p:cNvSpPr txBox="1"/>
          <p:nvPr/>
        </p:nvSpPr>
        <p:spPr bwMode="auto">
          <a:xfrm>
            <a:off x="6552545" y="274322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3" name="TextBox 302">
            <a:extLst>
              <a:ext uri="{FF2B5EF4-FFF2-40B4-BE49-F238E27FC236}">
                <a16:creationId xmlns:a16="http://schemas.microsoft.com/office/drawing/2014/main" id="{D178CE9E-BE19-9642-8D59-F53F4D8BA1FB}"/>
              </a:ext>
            </a:extLst>
          </p:cNvPr>
          <p:cNvSpPr txBox="1"/>
          <p:nvPr/>
        </p:nvSpPr>
        <p:spPr bwMode="auto">
          <a:xfrm>
            <a:off x="6524605" y="274343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4" name="TextBox 303">
            <a:extLst>
              <a:ext uri="{FF2B5EF4-FFF2-40B4-BE49-F238E27FC236}">
                <a16:creationId xmlns:a16="http://schemas.microsoft.com/office/drawing/2014/main" id="{D62EA3C6-BC35-844A-957E-9C831157F5C0}"/>
              </a:ext>
            </a:extLst>
          </p:cNvPr>
          <p:cNvSpPr txBox="1"/>
          <p:nvPr/>
        </p:nvSpPr>
        <p:spPr bwMode="auto">
          <a:xfrm>
            <a:off x="6514289" y="272775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5" name="TextBox 304">
            <a:extLst>
              <a:ext uri="{FF2B5EF4-FFF2-40B4-BE49-F238E27FC236}">
                <a16:creationId xmlns:a16="http://schemas.microsoft.com/office/drawing/2014/main" id="{D88B7427-F743-3341-84BD-E90BC5F74C7A}"/>
              </a:ext>
            </a:extLst>
          </p:cNvPr>
          <p:cNvSpPr txBox="1"/>
          <p:nvPr/>
        </p:nvSpPr>
        <p:spPr bwMode="auto">
          <a:xfrm>
            <a:off x="6479831" y="270284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6" name="TextBox 305">
            <a:extLst>
              <a:ext uri="{FF2B5EF4-FFF2-40B4-BE49-F238E27FC236}">
                <a16:creationId xmlns:a16="http://schemas.microsoft.com/office/drawing/2014/main" id="{B2A901BA-5C21-F94B-B82A-E104EBD5C3A3}"/>
              </a:ext>
            </a:extLst>
          </p:cNvPr>
          <p:cNvSpPr txBox="1"/>
          <p:nvPr/>
        </p:nvSpPr>
        <p:spPr bwMode="auto">
          <a:xfrm>
            <a:off x="6460458" y="268886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7" name="TextBox 306">
            <a:extLst>
              <a:ext uri="{FF2B5EF4-FFF2-40B4-BE49-F238E27FC236}">
                <a16:creationId xmlns:a16="http://schemas.microsoft.com/office/drawing/2014/main" id="{030B9F4B-8CA4-4441-868C-EE2938158EE9}"/>
              </a:ext>
            </a:extLst>
          </p:cNvPr>
          <p:cNvSpPr txBox="1"/>
          <p:nvPr/>
        </p:nvSpPr>
        <p:spPr bwMode="auto">
          <a:xfrm>
            <a:off x="6424337" y="267865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8" name="TextBox 307">
            <a:extLst>
              <a:ext uri="{FF2B5EF4-FFF2-40B4-BE49-F238E27FC236}">
                <a16:creationId xmlns:a16="http://schemas.microsoft.com/office/drawing/2014/main" id="{20CA171B-A4FB-8F4D-8D69-9EA00E7D54FA}"/>
              </a:ext>
            </a:extLst>
          </p:cNvPr>
          <p:cNvSpPr txBox="1"/>
          <p:nvPr/>
        </p:nvSpPr>
        <p:spPr bwMode="auto">
          <a:xfrm>
            <a:off x="6293940" y="265708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09" name="TextBox 308">
            <a:extLst>
              <a:ext uri="{FF2B5EF4-FFF2-40B4-BE49-F238E27FC236}">
                <a16:creationId xmlns:a16="http://schemas.microsoft.com/office/drawing/2014/main" id="{F35130D2-0AA4-2A4A-A787-4880A27C6672}"/>
              </a:ext>
            </a:extLst>
          </p:cNvPr>
          <p:cNvSpPr txBox="1"/>
          <p:nvPr/>
        </p:nvSpPr>
        <p:spPr bwMode="auto">
          <a:xfrm>
            <a:off x="6362391" y="265708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0" name="TextBox 309">
            <a:extLst>
              <a:ext uri="{FF2B5EF4-FFF2-40B4-BE49-F238E27FC236}">
                <a16:creationId xmlns:a16="http://schemas.microsoft.com/office/drawing/2014/main" id="{724F41AD-8CF9-434F-9592-A630E6150EC4}"/>
              </a:ext>
            </a:extLst>
          </p:cNvPr>
          <p:cNvSpPr txBox="1"/>
          <p:nvPr/>
        </p:nvSpPr>
        <p:spPr bwMode="auto">
          <a:xfrm>
            <a:off x="6196113" y="262738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1" name="TextBox 310">
            <a:extLst>
              <a:ext uri="{FF2B5EF4-FFF2-40B4-BE49-F238E27FC236}">
                <a16:creationId xmlns:a16="http://schemas.microsoft.com/office/drawing/2014/main" id="{42DE0777-7739-4944-94A7-6C2713F0D6E8}"/>
              </a:ext>
            </a:extLst>
          </p:cNvPr>
          <p:cNvSpPr txBox="1"/>
          <p:nvPr/>
        </p:nvSpPr>
        <p:spPr bwMode="auto">
          <a:xfrm>
            <a:off x="6220130" y="263048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2" name="TextBox 311">
            <a:extLst>
              <a:ext uri="{FF2B5EF4-FFF2-40B4-BE49-F238E27FC236}">
                <a16:creationId xmlns:a16="http://schemas.microsoft.com/office/drawing/2014/main" id="{BCA1475C-0B37-0B4D-A67B-D1B26CA9B3A9}"/>
              </a:ext>
            </a:extLst>
          </p:cNvPr>
          <p:cNvSpPr txBox="1"/>
          <p:nvPr/>
        </p:nvSpPr>
        <p:spPr bwMode="auto">
          <a:xfrm>
            <a:off x="6239346" y="263321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0DEAED55-7471-9E4D-97AB-64304BE9DBC2}"/>
              </a:ext>
            </a:extLst>
          </p:cNvPr>
          <p:cNvSpPr txBox="1"/>
          <p:nvPr/>
        </p:nvSpPr>
        <p:spPr bwMode="auto">
          <a:xfrm>
            <a:off x="6162172" y="262206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9CF36031-6A52-794D-A372-8BDD73F55E75}"/>
              </a:ext>
            </a:extLst>
          </p:cNvPr>
          <p:cNvSpPr txBox="1"/>
          <p:nvPr/>
        </p:nvSpPr>
        <p:spPr bwMode="auto">
          <a:xfrm>
            <a:off x="6149557" y="260482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7DD967E6-54E2-8341-924D-91F367AB4D9B}"/>
              </a:ext>
            </a:extLst>
          </p:cNvPr>
          <p:cNvSpPr txBox="1"/>
          <p:nvPr/>
        </p:nvSpPr>
        <p:spPr bwMode="auto">
          <a:xfrm>
            <a:off x="6147245" y="262425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240F7E0A-E104-2A4E-9BAD-9CEDD7A40BCC}"/>
              </a:ext>
            </a:extLst>
          </p:cNvPr>
          <p:cNvSpPr txBox="1"/>
          <p:nvPr/>
        </p:nvSpPr>
        <p:spPr bwMode="auto">
          <a:xfrm>
            <a:off x="6136290" y="257009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62464059-800C-214F-9944-A3CB2BAA0E84}"/>
              </a:ext>
            </a:extLst>
          </p:cNvPr>
          <p:cNvSpPr txBox="1"/>
          <p:nvPr/>
        </p:nvSpPr>
        <p:spPr bwMode="auto">
          <a:xfrm>
            <a:off x="6116807" y="257009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4AF80C39-855E-E647-B5B6-9E72C920E3B0}"/>
              </a:ext>
            </a:extLst>
          </p:cNvPr>
          <p:cNvSpPr txBox="1"/>
          <p:nvPr/>
        </p:nvSpPr>
        <p:spPr bwMode="auto">
          <a:xfrm>
            <a:off x="6101626" y="254976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9DB7B81C-3C8B-1943-912C-F7B8EC5F51F7}"/>
              </a:ext>
            </a:extLst>
          </p:cNvPr>
          <p:cNvSpPr txBox="1"/>
          <p:nvPr/>
        </p:nvSpPr>
        <p:spPr bwMode="auto">
          <a:xfrm>
            <a:off x="6099901" y="256193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800E9D74-C963-1E42-ACEE-E0FA6FF973A3}"/>
              </a:ext>
            </a:extLst>
          </p:cNvPr>
          <p:cNvSpPr txBox="1"/>
          <p:nvPr/>
        </p:nvSpPr>
        <p:spPr bwMode="auto">
          <a:xfrm>
            <a:off x="6084721" y="2558252"/>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46BE8F7F-5369-D546-8212-139918D80584}"/>
              </a:ext>
            </a:extLst>
          </p:cNvPr>
          <p:cNvSpPr txBox="1"/>
          <p:nvPr/>
        </p:nvSpPr>
        <p:spPr bwMode="auto">
          <a:xfrm>
            <a:off x="5973825" y="252484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AF43D687-034E-9642-BAB7-9E7840E147AE}"/>
              </a:ext>
            </a:extLst>
          </p:cNvPr>
          <p:cNvSpPr txBox="1"/>
          <p:nvPr/>
        </p:nvSpPr>
        <p:spPr bwMode="auto">
          <a:xfrm>
            <a:off x="5792341" y="246106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72A52394-46AF-834B-B46A-6D9F463A704A}"/>
              </a:ext>
            </a:extLst>
          </p:cNvPr>
          <p:cNvSpPr txBox="1"/>
          <p:nvPr/>
        </p:nvSpPr>
        <p:spPr bwMode="auto">
          <a:xfrm>
            <a:off x="5670897" y="242424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9E2A0CCF-BD06-A94F-9B91-AD888FA5261B}"/>
              </a:ext>
            </a:extLst>
          </p:cNvPr>
          <p:cNvSpPr txBox="1"/>
          <p:nvPr/>
        </p:nvSpPr>
        <p:spPr bwMode="auto">
          <a:xfrm>
            <a:off x="5620362" y="240464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ADF06A7A-902A-2E4A-8073-F030A15AF141}"/>
              </a:ext>
            </a:extLst>
          </p:cNvPr>
          <p:cNvSpPr txBox="1"/>
          <p:nvPr/>
        </p:nvSpPr>
        <p:spPr bwMode="auto">
          <a:xfrm>
            <a:off x="5459371" y="230314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93933681-B67C-024D-B0E1-2CEB66DC5BDA}"/>
              </a:ext>
            </a:extLst>
          </p:cNvPr>
          <p:cNvSpPr txBox="1"/>
          <p:nvPr/>
        </p:nvSpPr>
        <p:spPr bwMode="auto">
          <a:xfrm>
            <a:off x="6450860" y="2685705"/>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5DFB16E6-81B4-7E44-A189-9BD79A90E5F2}"/>
              </a:ext>
            </a:extLst>
          </p:cNvPr>
          <p:cNvSpPr txBox="1"/>
          <p:nvPr/>
        </p:nvSpPr>
        <p:spPr bwMode="auto">
          <a:xfrm>
            <a:off x="5416754" y="229363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A1149434-A574-FF40-982D-FC6538BF41FD}"/>
              </a:ext>
            </a:extLst>
          </p:cNvPr>
          <p:cNvSpPr txBox="1"/>
          <p:nvPr/>
        </p:nvSpPr>
        <p:spPr bwMode="auto">
          <a:xfrm>
            <a:off x="5275060" y="224114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505079AC-1CE1-CC46-9E25-0952C935D634}"/>
              </a:ext>
            </a:extLst>
          </p:cNvPr>
          <p:cNvSpPr txBox="1"/>
          <p:nvPr/>
        </p:nvSpPr>
        <p:spPr bwMode="auto">
          <a:xfrm>
            <a:off x="6504136" y="271432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F6FC5836-A278-434B-8FD5-FF83C2B9DAE0}"/>
              </a:ext>
            </a:extLst>
          </p:cNvPr>
          <p:cNvSpPr txBox="1"/>
          <p:nvPr/>
        </p:nvSpPr>
        <p:spPr bwMode="auto">
          <a:xfrm>
            <a:off x="6485169" y="270288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F91DFDF7-64AD-D744-BD5F-B4E0208935AB}"/>
              </a:ext>
            </a:extLst>
          </p:cNvPr>
          <p:cNvSpPr txBox="1"/>
          <p:nvPr/>
        </p:nvSpPr>
        <p:spPr bwMode="auto">
          <a:xfrm>
            <a:off x="6790134" y="280764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71A3B84C-72E0-384A-900F-649734298844}"/>
              </a:ext>
            </a:extLst>
          </p:cNvPr>
          <p:cNvSpPr txBox="1"/>
          <p:nvPr/>
        </p:nvSpPr>
        <p:spPr bwMode="auto">
          <a:xfrm>
            <a:off x="4999183" y="204633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7C1F39F3-24B1-DC49-ACED-F4CCABABF651}"/>
              </a:ext>
            </a:extLst>
          </p:cNvPr>
          <p:cNvSpPr txBox="1"/>
          <p:nvPr/>
        </p:nvSpPr>
        <p:spPr bwMode="auto">
          <a:xfrm>
            <a:off x="5002113" y="203810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494B9BBC-614A-B84E-B0F7-B8BC81F89E4D}"/>
              </a:ext>
            </a:extLst>
          </p:cNvPr>
          <p:cNvSpPr txBox="1"/>
          <p:nvPr/>
        </p:nvSpPr>
        <p:spPr bwMode="auto">
          <a:xfrm>
            <a:off x="6190677" y="239641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70.2%</a:t>
            </a:r>
          </a:p>
        </p:txBody>
      </p:sp>
      <p:sp>
        <p:nvSpPr>
          <p:cNvPr id="335" name="TextBox 334">
            <a:extLst>
              <a:ext uri="{FF2B5EF4-FFF2-40B4-BE49-F238E27FC236}">
                <a16:creationId xmlns:a16="http://schemas.microsoft.com/office/drawing/2014/main" id="{35489E0B-CE2C-0C41-B084-A3E2DB885253}"/>
              </a:ext>
            </a:extLst>
          </p:cNvPr>
          <p:cNvSpPr txBox="1"/>
          <p:nvPr/>
        </p:nvSpPr>
        <p:spPr bwMode="auto">
          <a:xfrm>
            <a:off x="6889510" y="269504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55.7%</a:t>
            </a:r>
          </a:p>
        </p:txBody>
      </p:sp>
      <p:sp>
        <p:nvSpPr>
          <p:cNvPr id="336" name="TextBox 335">
            <a:extLst>
              <a:ext uri="{FF2B5EF4-FFF2-40B4-BE49-F238E27FC236}">
                <a16:creationId xmlns:a16="http://schemas.microsoft.com/office/drawing/2014/main" id="{B1C86920-190F-7D48-9C65-BB04296244E7}"/>
              </a:ext>
            </a:extLst>
          </p:cNvPr>
          <p:cNvSpPr txBox="1"/>
          <p:nvPr/>
        </p:nvSpPr>
        <p:spPr bwMode="auto">
          <a:xfrm>
            <a:off x="6181693" y="2934926"/>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61.6%</a:t>
            </a:r>
          </a:p>
        </p:txBody>
      </p:sp>
      <p:sp>
        <p:nvSpPr>
          <p:cNvPr id="337" name="TextBox 336">
            <a:extLst>
              <a:ext uri="{FF2B5EF4-FFF2-40B4-BE49-F238E27FC236}">
                <a16:creationId xmlns:a16="http://schemas.microsoft.com/office/drawing/2014/main" id="{C570DA99-397E-D641-91CD-4A67FE95083B}"/>
              </a:ext>
            </a:extLst>
          </p:cNvPr>
          <p:cNvSpPr txBox="1"/>
          <p:nvPr/>
        </p:nvSpPr>
        <p:spPr bwMode="auto">
          <a:xfrm>
            <a:off x="6098502" y="240234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5D106AAA-9F51-E741-973F-AC2BFDB05660}"/>
              </a:ext>
            </a:extLst>
          </p:cNvPr>
          <p:cNvSpPr txBox="1"/>
          <p:nvPr/>
        </p:nvSpPr>
        <p:spPr bwMode="auto">
          <a:xfrm>
            <a:off x="6121396" y="2400077"/>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BE567E2B-12AB-3043-BB78-8202BF243800}"/>
              </a:ext>
            </a:extLst>
          </p:cNvPr>
          <p:cNvSpPr txBox="1"/>
          <p:nvPr/>
        </p:nvSpPr>
        <p:spPr bwMode="auto">
          <a:xfrm>
            <a:off x="6180024" y="246318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8333F477-D617-7A42-940C-658C8261CE28}"/>
              </a:ext>
            </a:extLst>
          </p:cNvPr>
          <p:cNvSpPr txBox="1"/>
          <p:nvPr/>
        </p:nvSpPr>
        <p:spPr bwMode="auto">
          <a:xfrm>
            <a:off x="6136553" y="241731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95E99E55-DA2B-A748-9E9D-0FB6455AF41E}"/>
              </a:ext>
            </a:extLst>
          </p:cNvPr>
          <p:cNvSpPr txBox="1"/>
          <p:nvPr/>
        </p:nvSpPr>
        <p:spPr bwMode="auto">
          <a:xfrm>
            <a:off x="6154538" y="244612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C612DFF4-24ED-304B-ACAC-94025982AE5A}"/>
              </a:ext>
            </a:extLst>
          </p:cNvPr>
          <p:cNvSpPr txBox="1"/>
          <p:nvPr/>
        </p:nvSpPr>
        <p:spPr bwMode="auto">
          <a:xfrm>
            <a:off x="6454973" y="250014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A5C00BB9-C38F-2846-996F-4FF102D915F3}"/>
              </a:ext>
            </a:extLst>
          </p:cNvPr>
          <p:cNvSpPr txBox="1"/>
          <p:nvPr/>
        </p:nvSpPr>
        <p:spPr bwMode="auto">
          <a:xfrm>
            <a:off x="6692913" y="265948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19A63665-A133-124A-9D25-D6DEE9227F8A}"/>
              </a:ext>
            </a:extLst>
          </p:cNvPr>
          <p:cNvSpPr txBox="1"/>
          <p:nvPr/>
        </p:nvSpPr>
        <p:spPr bwMode="auto">
          <a:xfrm>
            <a:off x="6514682" y="259196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11DCD742-C507-2049-8F9A-BF875DAFFD7D}"/>
              </a:ext>
            </a:extLst>
          </p:cNvPr>
          <p:cNvSpPr txBox="1"/>
          <p:nvPr/>
        </p:nvSpPr>
        <p:spPr bwMode="auto">
          <a:xfrm>
            <a:off x="7128432" y="2806808"/>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1DA647B5-F917-A64D-9942-B56EF2747D03}"/>
              </a:ext>
            </a:extLst>
          </p:cNvPr>
          <p:cNvSpPr txBox="1"/>
          <p:nvPr/>
        </p:nvSpPr>
        <p:spPr bwMode="auto">
          <a:xfrm>
            <a:off x="7866486" y="2851854"/>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3FBF3210-9A3E-6A4A-AABA-89C62BE70B6D}"/>
              </a:ext>
            </a:extLst>
          </p:cNvPr>
          <p:cNvSpPr txBox="1"/>
          <p:nvPr/>
        </p:nvSpPr>
        <p:spPr bwMode="auto">
          <a:xfrm>
            <a:off x="7511457" y="2852199"/>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3DEED41C-5F10-7C40-A50D-4926C21AEEDE}"/>
              </a:ext>
            </a:extLst>
          </p:cNvPr>
          <p:cNvSpPr txBox="1"/>
          <p:nvPr/>
        </p:nvSpPr>
        <p:spPr bwMode="auto">
          <a:xfrm>
            <a:off x="6819462" y="282277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C60680B7-9BA1-6343-B5DC-25CFED5F9580}"/>
              </a:ext>
            </a:extLst>
          </p:cNvPr>
          <p:cNvSpPr txBox="1"/>
          <p:nvPr/>
        </p:nvSpPr>
        <p:spPr bwMode="auto">
          <a:xfrm>
            <a:off x="6901287" y="2914640"/>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800D982F-57F5-2445-8914-12F054BCD3D7}"/>
              </a:ext>
            </a:extLst>
          </p:cNvPr>
          <p:cNvSpPr txBox="1"/>
          <p:nvPr/>
        </p:nvSpPr>
        <p:spPr bwMode="auto">
          <a:xfrm>
            <a:off x="6859593" y="283999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44C39C74-BDC2-A148-9134-7B11FDACEF9E}"/>
              </a:ext>
            </a:extLst>
          </p:cNvPr>
          <p:cNvSpPr txBox="1"/>
          <p:nvPr/>
        </p:nvSpPr>
        <p:spPr bwMode="auto">
          <a:xfrm>
            <a:off x="6852407" y="283999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22F225AC-C7F5-FD4B-AD57-FDDEA86B322D}"/>
              </a:ext>
            </a:extLst>
          </p:cNvPr>
          <p:cNvSpPr txBox="1"/>
          <p:nvPr/>
        </p:nvSpPr>
        <p:spPr bwMode="auto">
          <a:xfrm>
            <a:off x="6841487" y="2839996"/>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122B4D27-E05F-B040-83D6-2C7178939396}"/>
              </a:ext>
            </a:extLst>
          </p:cNvPr>
          <p:cNvSpPr txBox="1"/>
          <p:nvPr/>
        </p:nvSpPr>
        <p:spPr bwMode="auto">
          <a:xfrm>
            <a:off x="7152182" y="2910513"/>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6B67D4B7-0FE0-E24D-82EF-D0B33D792E56}"/>
              </a:ext>
            </a:extLst>
          </p:cNvPr>
          <p:cNvSpPr txBox="1"/>
          <p:nvPr/>
        </p:nvSpPr>
        <p:spPr bwMode="auto">
          <a:xfrm>
            <a:off x="7141359" y="2912581"/>
            <a:ext cx="154232" cy="204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37" name="TextBox 636">
            <a:extLst>
              <a:ext uri="{FF2B5EF4-FFF2-40B4-BE49-F238E27FC236}">
                <a16:creationId xmlns:a16="http://schemas.microsoft.com/office/drawing/2014/main" id="{7BC7431B-A849-B947-B150-D65F65CD5333}"/>
              </a:ext>
            </a:extLst>
          </p:cNvPr>
          <p:cNvSpPr txBox="1"/>
          <p:nvPr/>
        </p:nvSpPr>
        <p:spPr bwMode="auto">
          <a:xfrm>
            <a:off x="8225014" y="1818215"/>
            <a:ext cx="458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38" name="TextBox 637">
            <a:extLst>
              <a:ext uri="{FF2B5EF4-FFF2-40B4-BE49-F238E27FC236}">
                <a16:creationId xmlns:a16="http://schemas.microsoft.com/office/drawing/2014/main" id="{85303BFB-6D98-354E-B6C0-8C45F060004D}"/>
              </a:ext>
            </a:extLst>
          </p:cNvPr>
          <p:cNvSpPr txBox="1"/>
          <p:nvPr/>
        </p:nvSpPr>
        <p:spPr bwMode="auto">
          <a:xfrm>
            <a:off x="8316387" y="22097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39" name="TextBox 638">
            <a:extLst>
              <a:ext uri="{FF2B5EF4-FFF2-40B4-BE49-F238E27FC236}">
                <a16:creationId xmlns:a16="http://schemas.microsoft.com/office/drawing/2014/main" id="{1ABA3D90-338C-6042-97C5-B79461F8FE0B}"/>
              </a:ext>
            </a:extLst>
          </p:cNvPr>
          <p:cNvSpPr txBox="1"/>
          <p:nvPr/>
        </p:nvSpPr>
        <p:spPr bwMode="auto">
          <a:xfrm>
            <a:off x="8316387" y="26018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40" name="TextBox 639">
            <a:extLst>
              <a:ext uri="{FF2B5EF4-FFF2-40B4-BE49-F238E27FC236}">
                <a16:creationId xmlns:a16="http://schemas.microsoft.com/office/drawing/2014/main" id="{BFA1CE4E-8284-784D-A2DC-FF549F1F9E7D}"/>
              </a:ext>
            </a:extLst>
          </p:cNvPr>
          <p:cNvSpPr txBox="1"/>
          <p:nvPr/>
        </p:nvSpPr>
        <p:spPr bwMode="auto">
          <a:xfrm>
            <a:off x="8316387" y="29873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41" name="TextBox 640">
            <a:extLst>
              <a:ext uri="{FF2B5EF4-FFF2-40B4-BE49-F238E27FC236}">
                <a16:creationId xmlns:a16="http://schemas.microsoft.com/office/drawing/2014/main" id="{C38A063A-6446-944F-9634-74F7FD6518D2}"/>
              </a:ext>
            </a:extLst>
          </p:cNvPr>
          <p:cNvSpPr txBox="1"/>
          <p:nvPr/>
        </p:nvSpPr>
        <p:spPr bwMode="auto">
          <a:xfrm>
            <a:off x="8316387" y="338707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42" name="TextBox 641">
            <a:extLst>
              <a:ext uri="{FF2B5EF4-FFF2-40B4-BE49-F238E27FC236}">
                <a16:creationId xmlns:a16="http://schemas.microsoft.com/office/drawing/2014/main" id="{9368E315-BE52-9046-B72B-8D0A852E144A}"/>
              </a:ext>
            </a:extLst>
          </p:cNvPr>
          <p:cNvSpPr txBox="1"/>
          <p:nvPr/>
        </p:nvSpPr>
        <p:spPr bwMode="auto">
          <a:xfrm>
            <a:off x="8407757" y="37881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4" name="TextBox 433">
            <a:extLst>
              <a:ext uri="{FF2B5EF4-FFF2-40B4-BE49-F238E27FC236}">
                <a16:creationId xmlns:a16="http://schemas.microsoft.com/office/drawing/2014/main" id="{93A46342-E1D3-1D41-AAD9-9FA0354E67E6}"/>
              </a:ext>
            </a:extLst>
          </p:cNvPr>
          <p:cNvSpPr txBox="1"/>
          <p:nvPr/>
        </p:nvSpPr>
        <p:spPr bwMode="auto">
          <a:xfrm rot="16200000">
            <a:off x="7313711" y="2808349"/>
            <a:ext cx="19659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DFS (%)</a:t>
            </a:r>
          </a:p>
        </p:txBody>
      </p:sp>
      <p:grpSp>
        <p:nvGrpSpPr>
          <p:cNvPr id="435" name="Group 434">
            <a:extLst>
              <a:ext uri="{FF2B5EF4-FFF2-40B4-BE49-F238E27FC236}">
                <a16:creationId xmlns:a16="http://schemas.microsoft.com/office/drawing/2014/main" id="{7B47A0AC-6673-ED4C-A1F3-911A46EC4A03}"/>
              </a:ext>
            </a:extLst>
          </p:cNvPr>
          <p:cNvGrpSpPr/>
          <p:nvPr/>
        </p:nvGrpSpPr>
        <p:grpSpPr>
          <a:xfrm>
            <a:off x="8569969" y="3949524"/>
            <a:ext cx="3332915" cy="276999"/>
            <a:chOff x="1757470" y="5200083"/>
            <a:chExt cx="6396875" cy="456793"/>
          </a:xfrm>
        </p:grpSpPr>
        <p:sp>
          <p:nvSpPr>
            <p:cNvPr id="618" name="TextBox 617">
              <a:extLst>
                <a:ext uri="{FF2B5EF4-FFF2-40B4-BE49-F238E27FC236}">
                  <a16:creationId xmlns:a16="http://schemas.microsoft.com/office/drawing/2014/main" id="{2CCB1C97-A0F7-2D45-918C-46088535238E}"/>
                </a:ext>
              </a:extLst>
            </p:cNvPr>
            <p:cNvSpPr txBox="1"/>
            <p:nvPr/>
          </p:nvSpPr>
          <p:spPr bwMode="auto">
            <a:xfrm>
              <a:off x="1757470" y="5200083"/>
              <a:ext cx="471342"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19" name="TextBox 618">
              <a:extLst>
                <a:ext uri="{FF2B5EF4-FFF2-40B4-BE49-F238E27FC236}">
                  <a16:creationId xmlns:a16="http://schemas.microsoft.com/office/drawing/2014/main" id="{1D4CDD27-F506-9C4E-8772-A69F06C2A47F}"/>
                </a:ext>
              </a:extLst>
            </p:cNvPr>
            <p:cNvSpPr txBox="1"/>
            <p:nvPr/>
          </p:nvSpPr>
          <p:spPr bwMode="auto">
            <a:xfrm>
              <a:off x="2081360" y="5200083"/>
              <a:ext cx="471342"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20" name="TextBox 619">
              <a:extLst>
                <a:ext uri="{FF2B5EF4-FFF2-40B4-BE49-F238E27FC236}">
                  <a16:creationId xmlns:a16="http://schemas.microsoft.com/office/drawing/2014/main" id="{2A706485-0781-674F-BFB1-48D6D72A1048}"/>
                </a:ext>
              </a:extLst>
            </p:cNvPr>
            <p:cNvSpPr txBox="1"/>
            <p:nvPr/>
          </p:nvSpPr>
          <p:spPr bwMode="auto">
            <a:xfrm>
              <a:off x="2405251" y="5200083"/>
              <a:ext cx="471342"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21" name="TextBox 620">
              <a:extLst>
                <a:ext uri="{FF2B5EF4-FFF2-40B4-BE49-F238E27FC236}">
                  <a16:creationId xmlns:a16="http://schemas.microsoft.com/office/drawing/2014/main" id="{345AC71A-766C-944B-A6CA-1DCA9B56A525}"/>
                </a:ext>
              </a:extLst>
            </p:cNvPr>
            <p:cNvSpPr txBox="1"/>
            <p:nvPr/>
          </p:nvSpPr>
          <p:spPr bwMode="auto">
            <a:xfrm>
              <a:off x="2729985" y="5200083"/>
              <a:ext cx="471342"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22" name="TextBox 621">
              <a:extLst>
                <a:ext uri="{FF2B5EF4-FFF2-40B4-BE49-F238E27FC236}">
                  <a16:creationId xmlns:a16="http://schemas.microsoft.com/office/drawing/2014/main" id="{B265EB49-E52C-B945-B5DE-9CA95D2E2DE0}"/>
                </a:ext>
              </a:extLst>
            </p:cNvPr>
            <p:cNvSpPr txBox="1"/>
            <p:nvPr/>
          </p:nvSpPr>
          <p:spPr bwMode="auto">
            <a:xfrm>
              <a:off x="3007247"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23" name="TextBox 622">
              <a:extLst>
                <a:ext uri="{FF2B5EF4-FFF2-40B4-BE49-F238E27FC236}">
                  <a16:creationId xmlns:a16="http://schemas.microsoft.com/office/drawing/2014/main" id="{4125B6F2-FDCF-0B48-9428-096D6FDD2138}"/>
                </a:ext>
              </a:extLst>
            </p:cNvPr>
            <p:cNvSpPr txBox="1"/>
            <p:nvPr/>
          </p:nvSpPr>
          <p:spPr bwMode="auto">
            <a:xfrm>
              <a:off x="3331135"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24" name="TextBox 623">
              <a:extLst>
                <a:ext uri="{FF2B5EF4-FFF2-40B4-BE49-F238E27FC236}">
                  <a16:creationId xmlns:a16="http://schemas.microsoft.com/office/drawing/2014/main" id="{FEF85C6A-9607-9E49-BE9E-4A37C3BB5598}"/>
                </a:ext>
              </a:extLst>
            </p:cNvPr>
            <p:cNvSpPr txBox="1"/>
            <p:nvPr/>
          </p:nvSpPr>
          <p:spPr bwMode="auto">
            <a:xfrm>
              <a:off x="3655026"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25" name="TextBox 624">
              <a:extLst>
                <a:ext uri="{FF2B5EF4-FFF2-40B4-BE49-F238E27FC236}">
                  <a16:creationId xmlns:a16="http://schemas.microsoft.com/office/drawing/2014/main" id="{785CDC9A-2FB0-7A44-AA55-A07DDB22F1B2}"/>
                </a:ext>
              </a:extLst>
            </p:cNvPr>
            <p:cNvSpPr txBox="1"/>
            <p:nvPr/>
          </p:nvSpPr>
          <p:spPr bwMode="auto">
            <a:xfrm>
              <a:off x="3974677"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26" name="TextBox 625">
              <a:extLst>
                <a:ext uri="{FF2B5EF4-FFF2-40B4-BE49-F238E27FC236}">
                  <a16:creationId xmlns:a16="http://schemas.microsoft.com/office/drawing/2014/main" id="{9A186CE4-DA9A-DC4D-B9A4-D1869F7DFC68}"/>
                </a:ext>
              </a:extLst>
            </p:cNvPr>
            <p:cNvSpPr txBox="1"/>
            <p:nvPr/>
          </p:nvSpPr>
          <p:spPr bwMode="auto">
            <a:xfrm>
              <a:off x="4309595"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27" name="TextBox 626">
              <a:extLst>
                <a:ext uri="{FF2B5EF4-FFF2-40B4-BE49-F238E27FC236}">
                  <a16:creationId xmlns:a16="http://schemas.microsoft.com/office/drawing/2014/main" id="{CCFE4641-A628-F94C-8CC6-BBDF8FEB4417}"/>
                </a:ext>
              </a:extLst>
            </p:cNvPr>
            <p:cNvSpPr txBox="1"/>
            <p:nvPr/>
          </p:nvSpPr>
          <p:spPr bwMode="auto">
            <a:xfrm>
              <a:off x="4640344"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28" name="TextBox 627">
              <a:extLst>
                <a:ext uri="{FF2B5EF4-FFF2-40B4-BE49-F238E27FC236}">
                  <a16:creationId xmlns:a16="http://schemas.microsoft.com/office/drawing/2014/main" id="{5A62CEA9-8972-CE44-A18C-16EA07CEE1D0}"/>
                </a:ext>
              </a:extLst>
            </p:cNvPr>
            <p:cNvSpPr txBox="1"/>
            <p:nvPr/>
          </p:nvSpPr>
          <p:spPr bwMode="auto">
            <a:xfrm>
              <a:off x="4959226"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29" name="TextBox 628">
              <a:extLst>
                <a:ext uri="{FF2B5EF4-FFF2-40B4-BE49-F238E27FC236}">
                  <a16:creationId xmlns:a16="http://schemas.microsoft.com/office/drawing/2014/main" id="{4516D715-E6FC-F248-8BD1-2058A2FE4E75}"/>
                </a:ext>
              </a:extLst>
            </p:cNvPr>
            <p:cNvSpPr txBox="1"/>
            <p:nvPr/>
          </p:nvSpPr>
          <p:spPr bwMode="auto">
            <a:xfrm>
              <a:off x="5274481"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30" name="TextBox 629">
              <a:extLst>
                <a:ext uri="{FF2B5EF4-FFF2-40B4-BE49-F238E27FC236}">
                  <a16:creationId xmlns:a16="http://schemas.microsoft.com/office/drawing/2014/main" id="{B674FD13-E656-D142-B04E-BB9071DBA3D2}"/>
                </a:ext>
              </a:extLst>
            </p:cNvPr>
            <p:cNvSpPr txBox="1"/>
            <p:nvPr/>
          </p:nvSpPr>
          <p:spPr bwMode="auto">
            <a:xfrm>
              <a:off x="5610325"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31" name="TextBox 630">
              <a:extLst>
                <a:ext uri="{FF2B5EF4-FFF2-40B4-BE49-F238E27FC236}">
                  <a16:creationId xmlns:a16="http://schemas.microsoft.com/office/drawing/2014/main" id="{78DEEFD1-DE89-9C44-AA07-F3FBF085DD0C}"/>
                </a:ext>
              </a:extLst>
            </p:cNvPr>
            <p:cNvSpPr txBox="1"/>
            <p:nvPr/>
          </p:nvSpPr>
          <p:spPr bwMode="auto">
            <a:xfrm>
              <a:off x="5916985"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32" name="TextBox 631">
              <a:extLst>
                <a:ext uri="{FF2B5EF4-FFF2-40B4-BE49-F238E27FC236}">
                  <a16:creationId xmlns:a16="http://schemas.microsoft.com/office/drawing/2014/main" id="{D2C477A9-E6D4-4148-B257-1166F483B5CE}"/>
                </a:ext>
              </a:extLst>
            </p:cNvPr>
            <p:cNvSpPr txBox="1"/>
            <p:nvPr/>
          </p:nvSpPr>
          <p:spPr bwMode="auto">
            <a:xfrm>
              <a:off x="6268517"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33" name="TextBox 632">
              <a:extLst>
                <a:ext uri="{FF2B5EF4-FFF2-40B4-BE49-F238E27FC236}">
                  <a16:creationId xmlns:a16="http://schemas.microsoft.com/office/drawing/2014/main" id="{884F88EB-939E-CA44-A14B-BA49635AB46E}"/>
                </a:ext>
              </a:extLst>
            </p:cNvPr>
            <p:cNvSpPr txBox="1"/>
            <p:nvPr/>
          </p:nvSpPr>
          <p:spPr bwMode="auto">
            <a:xfrm>
              <a:off x="6578568"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634" name="TextBox 633">
              <a:extLst>
                <a:ext uri="{FF2B5EF4-FFF2-40B4-BE49-F238E27FC236}">
                  <a16:creationId xmlns:a16="http://schemas.microsoft.com/office/drawing/2014/main" id="{D86347FD-18B2-804D-AB18-46D58964BFAC}"/>
                </a:ext>
              </a:extLst>
            </p:cNvPr>
            <p:cNvSpPr txBox="1"/>
            <p:nvPr/>
          </p:nvSpPr>
          <p:spPr bwMode="auto">
            <a:xfrm>
              <a:off x="6878191"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35" name="TextBox 634">
              <a:extLst>
                <a:ext uri="{FF2B5EF4-FFF2-40B4-BE49-F238E27FC236}">
                  <a16:creationId xmlns:a16="http://schemas.microsoft.com/office/drawing/2014/main" id="{B936749F-F6AB-C741-BE8F-6FD75653413D}"/>
                </a:ext>
              </a:extLst>
            </p:cNvPr>
            <p:cNvSpPr txBox="1"/>
            <p:nvPr/>
          </p:nvSpPr>
          <p:spPr bwMode="auto">
            <a:xfrm>
              <a:off x="7200611"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636" name="TextBox 635">
              <a:extLst>
                <a:ext uri="{FF2B5EF4-FFF2-40B4-BE49-F238E27FC236}">
                  <a16:creationId xmlns:a16="http://schemas.microsoft.com/office/drawing/2014/main" id="{C3B0D676-184E-7E4F-A1DF-ECA2F8C732BE}"/>
                </a:ext>
              </a:extLst>
            </p:cNvPr>
            <p:cNvSpPr txBox="1"/>
            <p:nvPr/>
          </p:nvSpPr>
          <p:spPr bwMode="auto">
            <a:xfrm>
              <a:off x="7542350" y="5200083"/>
              <a:ext cx="611995" cy="45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sp>
        <p:nvSpPr>
          <p:cNvPr id="436" name="TextBox 435">
            <a:extLst>
              <a:ext uri="{FF2B5EF4-FFF2-40B4-BE49-F238E27FC236}">
                <a16:creationId xmlns:a16="http://schemas.microsoft.com/office/drawing/2014/main" id="{B8248D4E-9FC6-D644-AB69-72DC2F216DF3}"/>
              </a:ext>
            </a:extLst>
          </p:cNvPr>
          <p:cNvSpPr txBox="1"/>
          <p:nvPr/>
        </p:nvSpPr>
        <p:spPr bwMode="auto">
          <a:xfrm>
            <a:off x="8676601" y="4116459"/>
            <a:ext cx="30581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37" name="TextBox 436">
            <a:extLst>
              <a:ext uri="{FF2B5EF4-FFF2-40B4-BE49-F238E27FC236}">
                <a16:creationId xmlns:a16="http://schemas.microsoft.com/office/drawing/2014/main" id="{765C129A-8864-C947-8275-B0451A9EB667}"/>
              </a:ext>
            </a:extLst>
          </p:cNvPr>
          <p:cNvSpPr txBox="1"/>
          <p:nvPr/>
        </p:nvSpPr>
        <p:spPr bwMode="auto">
          <a:xfrm>
            <a:off x="8570770" y="1866538"/>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90" name="Freeform: Shape 14">
            <a:extLst>
              <a:ext uri="{FF2B5EF4-FFF2-40B4-BE49-F238E27FC236}">
                <a16:creationId xmlns:a16="http://schemas.microsoft.com/office/drawing/2014/main" id="{DCC75438-D25C-0947-9F03-50391EAD156E}"/>
              </a:ext>
            </a:extLst>
          </p:cNvPr>
          <p:cNvSpPr/>
          <p:nvPr/>
        </p:nvSpPr>
        <p:spPr bwMode="auto">
          <a:xfrm>
            <a:off x="8688929" y="1890347"/>
            <a:ext cx="3167722" cy="2049208"/>
          </a:xfrm>
          <a:custGeom>
            <a:avLst/>
            <a:gdLst>
              <a:gd name="connsiteX0" fmla="*/ 0 w 5995284"/>
              <a:gd name="connsiteY0" fmla="*/ 0 h 3379305"/>
              <a:gd name="connsiteX1" fmla="*/ 0 w 5995284"/>
              <a:gd name="connsiteY1" fmla="*/ 3379305 h 3379305"/>
              <a:gd name="connsiteX2" fmla="*/ 5995284 w 5995284"/>
              <a:gd name="connsiteY2" fmla="*/ 3379305 h 3379305"/>
              <a:gd name="connsiteX3" fmla="*/ 5987332 w 5995284"/>
              <a:gd name="connsiteY3" fmla="*/ 3371353 h 3379305"/>
            </a:gdLst>
            <a:ahLst/>
            <a:cxnLst>
              <a:cxn ang="0">
                <a:pos x="connsiteX0" y="connsiteY0"/>
              </a:cxn>
              <a:cxn ang="0">
                <a:pos x="connsiteX1" y="connsiteY1"/>
              </a:cxn>
              <a:cxn ang="0">
                <a:pos x="connsiteX2" y="connsiteY2"/>
              </a:cxn>
              <a:cxn ang="0">
                <a:pos x="connsiteX3" y="connsiteY3"/>
              </a:cxn>
            </a:cxnLst>
            <a:rect l="l" t="t" r="r" b="b"/>
            <a:pathLst>
              <a:path w="5995284" h="3379305">
                <a:moveTo>
                  <a:pt x="0" y="0"/>
                </a:moveTo>
                <a:lnTo>
                  <a:pt x="0" y="3379305"/>
                </a:lnTo>
                <a:lnTo>
                  <a:pt x="5995284" y="3379305"/>
                </a:lnTo>
                <a:lnTo>
                  <a:pt x="5987332" y="3371353"/>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91" name="Group 590">
            <a:extLst>
              <a:ext uri="{FF2B5EF4-FFF2-40B4-BE49-F238E27FC236}">
                <a16:creationId xmlns:a16="http://schemas.microsoft.com/office/drawing/2014/main" id="{C72632D0-747F-9642-BD58-7F7CDE6B92FF}"/>
              </a:ext>
            </a:extLst>
          </p:cNvPr>
          <p:cNvGrpSpPr/>
          <p:nvPr/>
        </p:nvGrpSpPr>
        <p:grpSpPr>
          <a:xfrm>
            <a:off x="8629601" y="1967422"/>
            <a:ext cx="51245" cy="1970994"/>
            <a:chOff x="1796027" y="1780973"/>
            <a:chExt cx="96987" cy="3250324"/>
          </a:xfrm>
        </p:grpSpPr>
        <p:cxnSp>
          <p:nvCxnSpPr>
            <p:cNvPr id="612" name="Straight Connector 611">
              <a:extLst>
                <a:ext uri="{FF2B5EF4-FFF2-40B4-BE49-F238E27FC236}">
                  <a16:creationId xmlns:a16="http://schemas.microsoft.com/office/drawing/2014/main" id="{EDECD5FA-6652-7F41-B2D6-570236B9A1AE}"/>
                </a:ext>
              </a:extLst>
            </p:cNvPr>
            <p:cNvCxnSpPr>
              <a:cxnSpLocks/>
            </p:cNvCxnSpPr>
            <p:nvPr/>
          </p:nvCxnSpPr>
          <p:spPr bwMode="auto">
            <a:xfrm flipH="1">
              <a:off x="1796027" y="1780973"/>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8A8165C0-469F-1248-AB6B-67B24B57CABC}"/>
                </a:ext>
              </a:extLst>
            </p:cNvPr>
            <p:cNvCxnSpPr>
              <a:cxnSpLocks/>
            </p:cNvCxnSpPr>
            <p:nvPr/>
          </p:nvCxnSpPr>
          <p:spPr bwMode="auto">
            <a:xfrm flipH="1">
              <a:off x="1796027" y="2435798"/>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4B61ED9B-42C5-1241-BAD4-34C4594EE1E0}"/>
                </a:ext>
              </a:extLst>
            </p:cNvPr>
            <p:cNvCxnSpPr>
              <a:cxnSpLocks/>
            </p:cNvCxnSpPr>
            <p:nvPr/>
          </p:nvCxnSpPr>
          <p:spPr bwMode="auto">
            <a:xfrm flipH="1">
              <a:off x="1796027" y="3081100"/>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07739FD4-CD66-314D-8EAC-837E9BFC0AF2}"/>
                </a:ext>
              </a:extLst>
            </p:cNvPr>
            <p:cNvCxnSpPr>
              <a:cxnSpLocks/>
            </p:cNvCxnSpPr>
            <p:nvPr/>
          </p:nvCxnSpPr>
          <p:spPr bwMode="auto">
            <a:xfrm flipH="1">
              <a:off x="1796027" y="3726404"/>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D4F5A9BC-2108-4846-9252-FFF61843AEB8}"/>
                </a:ext>
              </a:extLst>
            </p:cNvPr>
            <p:cNvCxnSpPr>
              <a:cxnSpLocks/>
            </p:cNvCxnSpPr>
            <p:nvPr/>
          </p:nvCxnSpPr>
          <p:spPr bwMode="auto">
            <a:xfrm flipH="1">
              <a:off x="1796027" y="4366942"/>
              <a:ext cx="96987" cy="0"/>
            </a:xfrm>
            <a:prstGeom prst="line">
              <a:avLst/>
            </a:prstGeom>
            <a:noFill/>
            <a:ln w="28575"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3B12900F-E5DC-AA48-B7A1-7E22711B91B2}"/>
                </a:ext>
              </a:extLst>
            </p:cNvPr>
            <p:cNvCxnSpPr>
              <a:cxnSpLocks/>
            </p:cNvCxnSpPr>
            <p:nvPr/>
          </p:nvCxnSpPr>
          <p:spPr bwMode="auto">
            <a:xfrm flipH="1">
              <a:off x="1796027" y="5031297"/>
              <a:ext cx="9698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757A6CD0-7AFB-D74F-9CEF-8C465F3DDF77}"/>
              </a:ext>
            </a:extLst>
          </p:cNvPr>
          <p:cNvGrpSpPr/>
          <p:nvPr/>
        </p:nvGrpSpPr>
        <p:grpSpPr>
          <a:xfrm>
            <a:off x="8688929" y="3932813"/>
            <a:ext cx="3057766" cy="58063"/>
            <a:chOff x="1908313" y="5022058"/>
            <a:chExt cx="5787180" cy="95751"/>
          </a:xfrm>
        </p:grpSpPr>
        <p:cxnSp>
          <p:nvCxnSpPr>
            <p:cNvPr id="593" name="Straight Connector 592">
              <a:extLst>
                <a:ext uri="{FF2B5EF4-FFF2-40B4-BE49-F238E27FC236}">
                  <a16:creationId xmlns:a16="http://schemas.microsoft.com/office/drawing/2014/main" id="{450304C1-ED07-2645-BC88-EEF41A18BF12}"/>
                </a:ext>
              </a:extLst>
            </p:cNvPr>
            <p:cNvCxnSpPr>
              <a:cxnSpLocks/>
            </p:cNvCxnSpPr>
            <p:nvPr/>
          </p:nvCxnSpPr>
          <p:spPr bwMode="auto">
            <a:xfrm rot="5400000" flipH="1">
              <a:off x="3479893"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B255BB41-1A29-D047-8C76-EB7B6FB101EF}"/>
                </a:ext>
              </a:extLst>
            </p:cNvPr>
            <p:cNvCxnSpPr>
              <a:cxnSpLocks/>
            </p:cNvCxnSpPr>
            <p:nvPr/>
          </p:nvCxnSpPr>
          <p:spPr bwMode="auto">
            <a:xfrm rot="5400000" flipH="1">
              <a:off x="3156002"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00220174-9510-5B45-B457-3B31117C065F}"/>
                </a:ext>
              </a:extLst>
            </p:cNvPr>
            <p:cNvCxnSpPr>
              <a:cxnSpLocks/>
            </p:cNvCxnSpPr>
            <p:nvPr/>
          </p:nvCxnSpPr>
          <p:spPr bwMode="auto">
            <a:xfrm rot="5400000" flipH="1">
              <a:off x="2832111"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407174FE-6A9E-4543-A214-426236CB373C}"/>
                </a:ext>
              </a:extLst>
            </p:cNvPr>
            <p:cNvCxnSpPr>
              <a:cxnSpLocks/>
            </p:cNvCxnSpPr>
            <p:nvPr/>
          </p:nvCxnSpPr>
          <p:spPr bwMode="auto">
            <a:xfrm rot="5400000" flipH="1">
              <a:off x="2517746"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878A97EE-61EB-064F-8FC7-8FE22D0F7C82}"/>
                </a:ext>
              </a:extLst>
            </p:cNvPr>
            <p:cNvCxnSpPr>
              <a:cxnSpLocks/>
            </p:cNvCxnSpPr>
            <p:nvPr/>
          </p:nvCxnSpPr>
          <p:spPr bwMode="auto">
            <a:xfrm rot="5400000" flipH="1">
              <a:off x="219861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716E1284-6BEB-CD4E-86E8-5D141055E406}"/>
                </a:ext>
              </a:extLst>
            </p:cNvPr>
            <p:cNvCxnSpPr>
              <a:cxnSpLocks/>
            </p:cNvCxnSpPr>
            <p:nvPr/>
          </p:nvCxnSpPr>
          <p:spPr bwMode="auto">
            <a:xfrm rot="5400000" flipH="1">
              <a:off x="1860438" y="5069933"/>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7D31DCF6-9463-354F-803D-752F36647D6E}"/>
                </a:ext>
              </a:extLst>
            </p:cNvPr>
            <p:cNvCxnSpPr>
              <a:cxnSpLocks/>
            </p:cNvCxnSpPr>
            <p:nvPr/>
          </p:nvCxnSpPr>
          <p:spPr bwMode="auto">
            <a:xfrm rot="5400000" flipH="1">
              <a:off x="5408950"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38237397-2A24-D947-B76A-B4455230B199}"/>
                </a:ext>
              </a:extLst>
            </p:cNvPr>
            <p:cNvCxnSpPr>
              <a:cxnSpLocks/>
            </p:cNvCxnSpPr>
            <p:nvPr/>
          </p:nvCxnSpPr>
          <p:spPr bwMode="auto">
            <a:xfrm rot="5400000" flipH="1">
              <a:off x="5089822"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2A342D84-DF15-6247-8449-207927582F06}"/>
                </a:ext>
              </a:extLst>
            </p:cNvPr>
            <p:cNvCxnSpPr>
              <a:cxnSpLocks/>
            </p:cNvCxnSpPr>
            <p:nvPr/>
          </p:nvCxnSpPr>
          <p:spPr bwMode="auto">
            <a:xfrm rot="5400000" flipH="1">
              <a:off x="4765931"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FEC5ABCA-DADB-024D-81A5-F3B5CFF59977}"/>
                </a:ext>
              </a:extLst>
            </p:cNvPr>
            <p:cNvCxnSpPr>
              <a:cxnSpLocks/>
            </p:cNvCxnSpPr>
            <p:nvPr/>
          </p:nvCxnSpPr>
          <p:spPr bwMode="auto">
            <a:xfrm rot="5400000" flipH="1">
              <a:off x="4442040"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82C17F2-B736-CF4E-B9FF-355664805539}"/>
                </a:ext>
              </a:extLst>
            </p:cNvPr>
            <p:cNvCxnSpPr>
              <a:cxnSpLocks/>
            </p:cNvCxnSpPr>
            <p:nvPr/>
          </p:nvCxnSpPr>
          <p:spPr bwMode="auto">
            <a:xfrm rot="5400000" flipH="1">
              <a:off x="4122912"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55646D2C-6765-5641-8E9B-93778BF0091E}"/>
                </a:ext>
              </a:extLst>
            </p:cNvPr>
            <p:cNvCxnSpPr>
              <a:cxnSpLocks/>
            </p:cNvCxnSpPr>
            <p:nvPr/>
          </p:nvCxnSpPr>
          <p:spPr bwMode="auto">
            <a:xfrm rot="5400000" flipH="1">
              <a:off x="3799021" y="5069934"/>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67DE7BDD-3FB5-284D-8294-72E9F4979B4A}"/>
                </a:ext>
              </a:extLst>
            </p:cNvPr>
            <p:cNvCxnSpPr>
              <a:cxnSpLocks/>
            </p:cNvCxnSpPr>
            <p:nvPr/>
          </p:nvCxnSpPr>
          <p:spPr bwMode="auto">
            <a:xfrm rot="5400000" flipH="1">
              <a:off x="7328482"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2AD837FB-5DAB-DF4F-B777-A2CA98BB6F8F}"/>
                </a:ext>
              </a:extLst>
            </p:cNvPr>
            <p:cNvCxnSpPr>
              <a:cxnSpLocks/>
            </p:cNvCxnSpPr>
            <p:nvPr/>
          </p:nvCxnSpPr>
          <p:spPr bwMode="auto">
            <a:xfrm rot="5400000" flipH="1">
              <a:off x="7009353"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EA340C6C-EDB5-AF4A-95F1-2905B4E60752}"/>
                </a:ext>
              </a:extLst>
            </p:cNvPr>
            <p:cNvCxnSpPr>
              <a:cxnSpLocks/>
            </p:cNvCxnSpPr>
            <p:nvPr/>
          </p:nvCxnSpPr>
          <p:spPr bwMode="auto">
            <a:xfrm rot="5400000" flipH="1">
              <a:off x="6690226"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FF457515-7B34-6842-AF54-AFE47F998413}"/>
                </a:ext>
              </a:extLst>
            </p:cNvPr>
            <p:cNvCxnSpPr>
              <a:cxnSpLocks/>
            </p:cNvCxnSpPr>
            <p:nvPr/>
          </p:nvCxnSpPr>
          <p:spPr bwMode="auto">
            <a:xfrm rot="5400000" flipH="1">
              <a:off x="6371098"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38BFABE0-00B3-E048-83AC-08F24F5AF7D8}"/>
                </a:ext>
              </a:extLst>
            </p:cNvPr>
            <p:cNvCxnSpPr>
              <a:cxnSpLocks/>
            </p:cNvCxnSpPr>
            <p:nvPr/>
          </p:nvCxnSpPr>
          <p:spPr bwMode="auto">
            <a:xfrm rot="5400000" flipH="1">
              <a:off x="6051969"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D1B93133-2467-5F49-AD39-79590745DCB9}"/>
                </a:ext>
              </a:extLst>
            </p:cNvPr>
            <p:cNvCxnSpPr>
              <a:cxnSpLocks/>
            </p:cNvCxnSpPr>
            <p:nvPr/>
          </p:nvCxnSpPr>
          <p:spPr bwMode="auto">
            <a:xfrm rot="5400000" flipH="1">
              <a:off x="5723316" y="5069935"/>
              <a:ext cx="95749" cy="0"/>
            </a:xfrm>
            <a:prstGeom prst="line">
              <a:avLst/>
            </a:prstGeom>
            <a:noFill/>
            <a:ln w="2857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7287B00-C4FC-7F43-BAD4-CFC2AFA68E1D}"/>
                </a:ext>
              </a:extLst>
            </p:cNvPr>
            <p:cNvCxnSpPr>
              <a:cxnSpLocks/>
            </p:cNvCxnSpPr>
            <p:nvPr/>
          </p:nvCxnSpPr>
          <p:spPr bwMode="auto">
            <a:xfrm rot="5400000" flipH="1">
              <a:off x="7647618" y="5069935"/>
              <a:ext cx="957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407" name="Straight Connector 406">
            <a:extLst>
              <a:ext uri="{FF2B5EF4-FFF2-40B4-BE49-F238E27FC236}">
                <a16:creationId xmlns:a16="http://schemas.microsoft.com/office/drawing/2014/main" id="{604E9241-CE88-164D-8B22-616341261BE3}"/>
              </a:ext>
            </a:extLst>
          </p:cNvPr>
          <p:cNvCxnSpPr>
            <a:cxnSpLocks/>
          </p:cNvCxnSpPr>
          <p:nvPr/>
        </p:nvCxnSpPr>
        <p:spPr bwMode="auto">
          <a:xfrm rot="5400000">
            <a:off x="9358597" y="3239899"/>
            <a:ext cx="1386229" cy="0"/>
          </a:xfrm>
          <a:prstGeom prst="line">
            <a:avLst/>
          </a:prstGeom>
          <a:noFill/>
          <a:ln w="28575" cap="flat" cmpd="sng" algn="ctr">
            <a:solidFill>
              <a:schemeClr val="tx2"/>
            </a:solidFill>
            <a:prstDash val="sysDash"/>
            <a:round/>
            <a:headEnd type="none" w="med" len="med"/>
            <a:tailEnd type="none" w="med" len="med"/>
          </a:ln>
          <a:effectLst/>
        </p:spPr>
      </p:cxnSp>
      <p:cxnSp>
        <p:nvCxnSpPr>
          <p:cNvPr id="408" name="Straight Connector 407">
            <a:extLst>
              <a:ext uri="{FF2B5EF4-FFF2-40B4-BE49-F238E27FC236}">
                <a16:creationId xmlns:a16="http://schemas.microsoft.com/office/drawing/2014/main" id="{A1F15FC2-E2A0-614D-9C38-F420C0A739CD}"/>
              </a:ext>
            </a:extLst>
          </p:cNvPr>
          <p:cNvCxnSpPr>
            <a:cxnSpLocks/>
          </p:cNvCxnSpPr>
          <p:nvPr/>
        </p:nvCxnSpPr>
        <p:spPr bwMode="auto">
          <a:xfrm rot="5400000">
            <a:off x="10202585" y="3403601"/>
            <a:ext cx="1053534" cy="0"/>
          </a:xfrm>
          <a:prstGeom prst="line">
            <a:avLst/>
          </a:prstGeom>
          <a:noFill/>
          <a:ln w="28575" cap="flat" cmpd="sng" algn="ctr">
            <a:solidFill>
              <a:schemeClr val="tx2"/>
            </a:solidFill>
            <a:prstDash val="sysDash"/>
            <a:round/>
            <a:headEnd type="none" w="med" len="med"/>
            <a:tailEnd type="none" w="med" len="med"/>
          </a:ln>
          <a:effectLst/>
        </p:spPr>
      </p:cxnSp>
      <p:sp>
        <p:nvSpPr>
          <p:cNvPr id="415" name="TextBox 414">
            <a:extLst>
              <a:ext uri="{FF2B5EF4-FFF2-40B4-BE49-F238E27FC236}">
                <a16:creationId xmlns:a16="http://schemas.microsoft.com/office/drawing/2014/main" id="{ECAE8073-FDB6-3B4C-BA49-89A97F06B2D3}"/>
              </a:ext>
            </a:extLst>
          </p:cNvPr>
          <p:cNvSpPr txBox="1"/>
          <p:nvPr/>
        </p:nvSpPr>
        <p:spPr bwMode="auto">
          <a:xfrm>
            <a:off x="10020466" y="2905190"/>
            <a:ext cx="597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63.6%</a:t>
            </a:r>
          </a:p>
        </p:txBody>
      </p:sp>
      <p:sp>
        <p:nvSpPr>
          <p:cNvPr id="423" name="TextBox 422">
            <a:extLst>
              <a:ext uri="{FF2B5EF4-FFF2-40B4-BE49-F238E27FC236}">
                <a16:creationId xmlns:a16="http://schemas.microsoft.com/office/drawing/2014/main" id="{FAFF154A-CF54-3A4B-AB3E-92D4D20F1677}"/>
              </a:ext>
            </a:extLst>
          </p:cNvPr>
          <p:cNvSpPr txBox="1"/>
          <p:nvPr/>
        </p:nvSpPr>
        <p:spPr bwMode="auto">
          <a:xfrm>
            <a:off x="10717020" y="2618668"/>
            <a:ext cx="597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57.9%</a:t>
            </a:r>
          </a:p>
        </p:txBody>
      </p:sp>
      <p:sp>
        <p:nvSpPr>
          <p:cNvPr id="428" name="TextBox 427">
            <a:extLst>
              <a:ext uri="{FF2B5EF4-FFF2-40B4-BE49-F238E27FC236}">
                <a16:creationId xmlns:a16="http://schemas.microsoft.com/office/drawing/2014/main" id="{CA2D91DD-EC1B-1040-8E85-E5DCD2A77C52}"/>
              </a:ext>
            </a:extLst>
          </p:cNvPr>
          <p:cNvSpPr txBox="1"/>
          <p:nvPr/>
        </p:nvSpPr>
        <p:spPr bwMode="auto">
          <a:xfrm>
            <a:off x="10029306" y="2317108"/>
            <a:ext cx="597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71.4%</a:t>
            </a:r>
          </a:p>
        </p:txBody>
      </p:sp>
      <p:sp>
        <p:nvSpPr>
          <p:cNvPr id="431" name="Freeform: Shape 7">
            <a:extLst>
              <a:ext uri="{FF2B5EF4-FFF2-40B4-BE49-F238E27FC236}">
                <a16:creationId xmlns:a16="http://schemas.microsoft.com/office/drawing/2014/main" id="{7BF12C7C-1D01-FA47-8ED9-6CD8A7D8AE78}"/>
              </a:ext>
            </a:extLst>
          </p:cNvPr>
          <p:cNvSpPr/>
          <p:nvPr/>
        </p:nvSpPr>
        <p:spPr bwMode="auto">
          <a:xfrm>
            <a:off x="8716449" y="1979158"/>
            <a:ext cx="3117306" cy="1128269"/>
          </a:xfrm>
          <a:custGeom>
            <a:avLst/>
            <a:gdLst>
              <a:gd name="connsiteX0" fmla="*/ 0 w 5899868"/>
              <a:gd name="connsiteY0" fmla="*/ 0 h 1860605"/>
              <a:gd name="connsiteX1" fmla="*/ 99391 w 5899868"/>
              <a:gd name="connsiteY1" fmla="*/ 0 h 1860605"/>
              <a:gd name="connsiteX2" fmla="*/ 99391 w 5899868"/>
              <a:gd name="connsiteY2" fmla="*/ 23854 h 1860605"/>
              <a:gd name="connsiteX3" fmla="*/ 151075 w 5899868"/>
              <a:gd name="connsiteY3" fmla="*/ 23854 h 1860605"/>
              <a:gd name="connsiteX4" fmla="*/ 238539 w 5899868"/>
              <a:gd name="connsiteY4" fmla="*/ 23854 h 1860605"/>
              <a:gd name="connsiteX5" fmla="*/ 238539 w 5899868"/>
              <a:gd name="connsiteY5" fmla="*/ 51683 h 1860605"/>
              <a:gd name="connsiteX6" fmla="*/ 302150 w 5899868"/>
              <a:gd name="connsiteY6" fmla="*/ 51683 h 1860605"/>
              <a:gd name="connsiteX7" fmla="*/ 302150 w 5899868"/>
              <a:gd name="connsiteY7" fmla="*/ 71561 h 1860605"/>
              <a:gd name="connsiteX8" fmla="*/ 357809 w 5899868"/>
              <a:gd name="connsiteY8" fmla="*/ 71561 h 1860605"/>
              <a:gd name="connsiteX9" fmla="*/ 357809 w 5899868"/>
              <a:gd name="connsiteY9" fmla="*/ 147099 h 1860605"/>
              <a:gd name="connsiteX10" fmla="*/ 393590 w 5899868"/>
              <a:gd name="connsiteY10" fmla="*/ 147099 h 1860605"/>
              <a:gd name="connsiteX11" fmla="*/ 393590 w 5899868"/>
              <a:gd name="connsiteY11" fmla="*/ 234563 h 1860605"/>
              <a:gd name="connsiteX12" fmla="*/ 429371 w 5899868"/>
              <a:gd name="connsiteY12" fmla="*/ 234563 h 1860605"/>
              <a:gd name="connsiteX13" fmla="*/ 429371 w 5899868"/>
              <a:gd name="connsiteY13" fmla="*/ 322027 h 1860605"/>
              <a:gd name="connsiteX14" fmla="*/ 485030 w 5899868"/>
              <a:gd name="connsiteY14" fmla="*/ 322027 h 1860605"/>
              <a:gd name="connsiteX15" fmla="*/ 485030 w 5899868"/>
              <a:gd name="connsiteY15" fmla="*/ 361784 h 1860605"/>
              <a:gd name="connsiteX16" fmla="*/ 548640 w 5899868"/>
              <a:gd name="connsiteY16" fmla="*/ 361784 h 1860605"/>
              <a:gd name="connsiteX17" fmla="*/ 548640 w 5899868"/>
              <a:gd name="connsiteY17" fmla="*/ 385638 h 1860605"/>
              <a:gd name="connsiteX18" fmla="*/ 624178 w 5899868"/>
              <a:gd name="connsiteY18" fmla="*/ 385638 h 1860605"/>
              <a:gd name="connsiteX19" fmla="*/ 624178 w 5899868"/>
              <a:gd name="connsiteY19" fmla="*/ 405516 h 1860605"/>
              <a:gd name="connsiteX20" fmla="*/ 683812 w 5899868"/>
              <a:gd name="connsiteY20" fmla="*/ 405516 h 1860605"/>
              <a:gd name="connsiteX21" fmla="*/ 683812 w 5899868"/>
              <a:gd name="connsiteY21" fmla="*/ 453224 h 1860605"/>
              <a:gd name="connsiteX22" fmla="*/ 771277 w 5899868"/>
              <a:gd name="connsiteY22" fmla="*/ 453224 h 1860605"/>
              <a:gd name="connsiteX23" fmla="*/ 771277 w 5899868"/>
              <a:gd name="connsiteY23" fmla="*/ 485029 h 1860605"/>
              <a:gd name="connsiteX24" fmla="*/ 818984 w 5899868"/>
              <a:gd name="connsiteY24" fmla="*/ 485029 h 1860605"/>
              <a:gd name="connsiteX25" fmla="*/ 818984 w 5899868"/>
              <a:gd name="connsiteY25" fmla="*/ 536713 h 1860605"/>
              <a:gd name="connsiteX26" fmla="*/ 854765 w 5899868"/>
              <a:gd name="connsiteY26" fmla="*/ 536713 h 1860605"/>
              <a:gd name="connsiteX27" fmla="*/ 854765 w 5899868"/>
              <a:gd name="connsiteY27" fmla="*/ 608274 h 1860605"/>
              <a:gd name="connsiteX28" fmla="*/ 930303 w 5899868"/>
              <a:gd name="connsiteY28" fmla="*/ 608274 h 1860605"/>
              <a:gd name="connsiteX29" fmla="*/ 1037645 w 5899868"/>
              <a:gd name="connsiteY29" fmla="*/ 608274 h 1860605"/>
              <a:gd name="connsiteX30" fmla="*/ 1037645 w 5899868"/>
              <a:gd name="connsiteY30" fmla="*/ 640080 h 1860605"/>
              <a:gd name="connsiteX31" fmla="*/ 1113183 w 5899868"/>
              <a:gd name="connsiteY31" fmla="*/ 640080 h 1860605"/>
              <a:gd name="connsiteX32" fmla="*/ 1113183 w 5899868"/>
              <a:gd name="connsiteY32" fmla="*/ 671885 h 1860605"/>
              <a:gd name="connsiteX33" fmla="*/ 1192696 w 5899868"/>
              <a:gd name="connsiteY33" fmla="*/ 671885 h 1860605"/>
              <a:gd name="connsiteX34" fmla="*/ 1192696 w 5899868"/>
              <a:gd name="connsiteY34" fmla="*/ 695739 h 1860605"/>
              <a:gd name="connsiteX35" fmla="*/ 1264258 w 5899868"/>
              <a:gd name="connsiteY35" fmla="*/ 695739 h 1860605"/>
              <a:gd name="connsiteX36" fmla="*/ 1264258 w 5899868"/>
              <a:gd name="connsiteY36" fmla="*/ 755374 h 1860605"/>
              <a:gd name="connsiteX37" fmla="*/ 1284136 w 5899868"/>
              <a:gd name="connsiteY37" fmla="*/ 755374 h 1860605"/>
              <a:gd name="connsiteX38" fmla="*/ 1284136 w 5899868"/>
              <a:gd name="connsiteY38" fmla="*/ 799106 h 1860605"/>
              <a:gd name="connsiteX39" fmla="*/ 1347746 w 5899868"/>
              <a:gd name="connsiteY39" fmla="*/ 799106 h 1860605"/>
              <a:gd name="connsiteX40" fmla="*/ 1347746 w 5899868"/>
              <a:gd name="connsiteY40" fmla="*/ 822960 h 1860605"/>
              <a:gd name="connsiteX41" fmla="*/ 1423284 w 5899868"/>
              <a:gd name="connsiteY41" fmla="*/ 822960 h 1860605"/>
              <a:gd name="connsiteX42" fmla="*/ 1423284 w 5899868"/>
              <a:gd name="connsiteY42" fmla="*/ 850789 h 1860605"/>
              <a:gd name="connsiteX43" fmla="*/ 1514724 w 5899868"/>
              <a:gd name="connsiteY43" fmla="*/ 850789 h 1860605"/>
              <a:gd name="connsiteX44" fmla="*/ 1514724 w 5899868"/>
              <a:gd name="connsiteY44" fmla="*/ 870667 h 1860605"/>
              <a:gd name="connsiteX45" fmla="*/ 1641944 w 5899868"/>
              <a:gd name="connsiteY45" fmla="*/ 870667 h 1860605"/>
              <a:gd name="connsiteX46" fmla="*/ 1641944 w 5899868"/>
              <a:gd name="connsiteY46" fmla="*/ 870667 h 1860605"/>
              <a:gd name="connsiteX47" fmla="*/ 1641944 w 5899868"/>
              <a:gd name="connsiteY47" fmla="*/ 914400 h 1860605"/>
              <a:gd name="connsiteX48" fmla="*/ 1765190 w 5899868"/>
              <a:gd name="connsiteY48" fmla="*/ 914400 h 1860605"/>
              <a:gd name="connsiteX49" fmla="*/ 1765190 w 5899868"/>
              <a:gd name="connsiteY49" fmla="*/ 942229 h 1860605"/>
              <a:gd name="connsiteX50" fmla="*/ 1912289 w 5899868"/>
              <a:gd name="connsiteY50" fmla="*/ 942229 h 1860605"/>
              <a:gd name="connsiteX51" fmla="*/ 1912289 w 5899868"/>
              <a:gd name="connsiteY51" fmla="*/ 1009815 h 1860605"/>
              <a:gd name="connsiteX52" fmla="*/ 2039510 w 5899868"/>
              <a:gd name="connsiteY52" fmla="*/ 1009815 h 1860605"/>
              <a:gd name="connsiteX53" fmla="*/ 2039510 w 5899868"/>
              <a:gd name="connsiteY53" fmla="*/ 1025718 h 1860605"/>
              <a:gd name="connsiteX54" fmla="*/ 2154804 w 5899868"/>
              <a:gd name="connsiteY54" fmla="*/ 1025718 h 1860605"/>
              <a:gd name="connsiteX55" fmla="*/ 2154804 w 5899868"/>
              <a:gd name="connsiteY55" fmla="*/ 1053547 h 1860605"/>
              <a:gd name="connsiteX56" fmla="*/ 2258171 w 5899868"/>
              <a:gd name="connsiteY56" fmla="*/ 1053547 h 1860605"/>
              <a:gd name="connsiteX57" fmla="*/ 2258171 w 5899868"/>
              <a:gd name="connsiteY57" fmla="*/ 1105231 h 1860605"/>
              <a:gd name="connsiteX58" fmla="*/ 2445026 w 5899868"/>
              <a:gd name="connsiteY58" fmla="*/ 1105231 h 1860605"/>
              <a:gd name="connsiteX59" fmla="*/ 2445026 w 5899868"/>
              <a:gd name="connsiteY59" fmla="*/ 1105231 h 1860605"/>
              <a:gd name="connsiteX60" fmla="*/ 2524539 w 5899868"/>
              <a:gd name="connsiteY60" fmla="*/ 1105231 h 1860605"/>
              <a:gd name="connsiteX61" fmla="*/ 2524539 w 5899868"/>
              <a:gd name="connsiteY61" fmla="*/ 1168841 h 1860605"/>
              <a:gd name="connsiteX62" fmla="*/ 2556344 w 5899868"/>
              <a:gd name="connsiteY62" fmla="*/ 1168841 h 1860605"/>
              <a:gd name="connsiteX63" fmla="*/ 2556344 w 5899868"/>
              <a:gd name="connsiteY63" fmla="*/ 1232452 h 1860605"/>
              <a:gd name="connsiteX64" fmla="*/ 2623931 w 5899868"/>
              <a:gd name="connsiteY64" fmla="*/ 1232452 h 1860605"/>
              <a:gd name="connsiteX65" fmla="*/ 2623931 w 5899868"/>
              <a:gd name="connsiteY65" fmla="*/ 1256306 h 1860605"/>
              <a:gd name="connsiteX66" fmla="*/ 2675614 w 5899868"/>
              <a:gd name="connsiteY66" fmla="*/ 1256306 h 1860605"/>
              <a:gd name="connsiteX67" fmla="*/ 2858494 w 5899868"/>
              <a:gd name="connsiteY67" fmla="*/ 1256306 h 1860605"/>
              <a:gd name="connsiteX68" fmla="*/ 2858494 w 5899868"/>
              <a:gd name="connsiteY68" fmla="*/ 1280160 h 1860605"/>
              <a:gd name="connsiteX69" fmla="*/ 3053301 w 5899868"/>
              <a:gd name="connsiteY69" fmla="*/ 1280160 h 1860605"/>
              <a:gd name="connsiteX70" fmla="*/ 3053301 w 5899868"/>
              <a:gd name="connsiteY70" fmla="*/ 1315941 h 1860605"/>
              <a:gd name="connsiteX71" fmla="*/ 3144741 w 5899868"/>
              <a:gd name="connsiteY71" fmla="*/ 1315941 h 1860605"/>
              <a:gd name="connsiteX72" fmla="*/ 3144741 w 5899868"/>
              <a:gd name="connsiteY72" fmla="*/ 1351721 h 1860605"/>
              <a:gd name="connsiteX73" fmla="*/ 3212327 w 5899868"/>
              <a:gd name="connsiteY73" fmla="*/ 1351721 h 1860605"/>
              <a:gd name="connsiteX74" fmla="*/ 3212327 w 5899868"/>
              <a:gd name="connsiteY74" fmla="*/ 1351721 h 1860605"/>
              <a:gd name="connsiteX75" fmla="*/ 3212327 w 5899868"/>
              <a:gd name="connsiteY75" fmla="*/ 1395454 h 1860605"/>
              <a:gd name="connsiteX76" fmla="*/ 3303767 w 5899868"/>
              <a:gd name="connsiteY76" fmla="*/ 1395454 h 1860605"/>
              <a:gd name="connsiteX77" fmla="*/ 3303767 w 5899868"/>
              <a:gd name="connsiteY77" fmla="*/ 1431234 h 1860605"/>
              <a:gd name="connsiteX78" fmla="*/ 3371353 w 5899868"/>
              <a:gd name="connsiteY78" fmla="*/ 1431234 h 1860605"/>
              <a:gd name="connsiteX79" fmla="*/ 3371353 w 5899868"/>
              <a:gd name="connsiteY79" fmla="*/ 1463040 h 1860605"/>
              <a:gd name="connsiteX80" fmla="*/ 3578087 w 5899868"/>
              <a:gd name="connsiteY80" fmla="*/ 1463040 h 1860605"/>
              <a:gd name="connsiteX81" fmla="*/ 3578087 w 5899868"/>
              <a:gd name="connsiteY81" fmla="*/ 1494845 h 1860605"/>
              <a:gd name="connsiteX82" fmla="*/ 3729162 w 5899868"/>
              <a:gd name="connsiteY82" fmla="*/ 1494845 h 1860605"/>
              <a:gd name="connsiteX83" fmla="*/ 3729162 w 5899868"/>
              <a:gd name="connsiteY83" fmla="*/ 1530626 h 1860605"/>
              <a:gd name="connsiteX84" fmla="*/ 3832529 w 5899868"/>
              <a:gd name="connsiteY84" fmla="*/ 1530626 h 1860605"/>
              <a:gd name="connsiteX85" fmla="*/ 3832529 w 5899868"/>
              <a:gd name="connsiteY85" fmla="*/ 1566407 h 1860605"/>
              <a:gd name="connsiteX86" fmla="*/ 3935896 w 5899868"/>
              <a:gd name="connsiteY86" fmla="*/ 1566407 h 1860605"/>
              <a:gd name="connsiteX87" fmla="*/ 3935896 w 5899868"/>
              <a:gd name="connsiteY87" fmla="*/ 1598212 h 1860605"/>
              <a:gd name="connsiteX88" fmla="*/ 3971677 w 5899868"/>
              <a:gd name="connsiteY88" fmla="*/ 1598212 h 1860605"/>
              <a:gd name="connsiteX89" fmla="*/ 3971677 w 5899868"/>
              <a:gd name="connsiteY89" fmla="*/ 1649895 h 1860605"/>
              <a:gd name="connsiteX90" fmla="*/ 4432852 w 5899868"/>
              <a:gd name="connsiteY90" fmla="*/ 1649895 h 1860605"/>
              <a:gd name="connsiteX91" fmla="*/ 4432852 w 5899868"/>
              <a:gd name="connsiteY91" fmla="*/ 1697603 h 1860605"/>
              <a:gd name="connsiteX92" fmla="*/ 4496463 w 5899868"/>
              <a:gd name="connsiteY92" fmla="*/ 1697603 h 1860605"/>
              <a:gd name="connsiteX93" fmla="*/ 4496463 w 5899868"/>
              <a:gd name="connsiteY93" fmla="*/ 1753262 h 1860605"/>
              <a:gd name="connsiteX94" fmla="*/ 4937760 w 5899868"/>
              <a:gd name="connsiteY94" fmla="*/ 1753262 h 1860605"/>
              <a:gd name="connsiteX95" fmla="*/ 4937760 w 5899868"/>
              <a:gd name="connsiteY95" fmla="*/ 1860605 h 1860605"/>
              <a:gd name="connsiteX96" fmla="*/ 5899868 w 5899868"/>
              <a:gd name="connsiteY96" fmla="*/ 1860605 h 1860605"/>
              <a:gd name="connsiteX97" fmla="*/ 5895892 w 5899868"/>
              <a:gd name="connsiteY97" fmla="*/ 1860605 h 186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899868" h="1860605">
                <a:moveTo>
                  <a:pt x="0" y="0"/>
                </a:moveTo>
                <a:lnTo>
                  <a:pt x="99391" y="0"/>
                </a:lnTo>
                <a:lnTo>
                  <a:pt x="99391" y="23854"/>
                </a:lnTo>
                <a:lnTo>
                  <a:pt x="151075" y="23854"/>
                </a:lnTo>
                <a:lnTo>
                  <a:pt x="238539" y="23854"/>
                </a:lnTo>
                <a:lnTo>
                  <a:pt x="238539" y="51683"/>
                </a:lnTo>
                <a:lnTo>
                  <a:pt x="302150" y="51683"/>
                </a:lnTo>
                <a:lnTo>
                  <a:pt x="302150" y="71561"/>
                </a:lnTo>
                <a:lnTo>
                  <a:pt x="357809" y="71561"/>
                </a:lnTo>
                <a:lnTo>
                  <a:pt x="357809" y="147099"/>
                </a:lnTo>
                <a:lnTo>
                  <a:pt x="393590" y="147099"/>
                </a:lnTo>
                <a:lnTo>
                  <a:pt x="393590" y="234563"/>
                </a:lnTo>
                <a:lnTo>
                  <a:pt x="429371" y="234563"/>
                </a:lnTo>
                <a:lnTo>
                  <a:pt x="429371" y="322027"/>
                </a:lnTo>
                <a:lnTo>
                  <a:pt x="485030" y="322027"/>
                </a:lnTo>
                <a:lnTo>
                  <a:pt x="485030" y="361784"/>
                </a:lnTo>
                <a:lnTo>
                  <a:pt x="548640" y="361784"/>
                </a:lnTo>
                <a:lnTo>
                  <a:pt x="548640" y="385638"/>
                </a:lnTo>
                <a:lnTo>
                  <a:pt x="624178" y="385638"/>
                </a:lnTo>
                <a:lnTo>
                  <a:pt x="624178" y="405516"/>
                </a:lnTo>
                <a:lnTo>
                  <a:pt x="683812" y="405516"/>
                </a:lnTo>
                <a:lnTo>
                  <a:pt x="683812" y="453224"/>
                </a:lnTo>
                <a:lnTo>
                  <a:pt x="771277" y="453224"/>
                </a:lnTo>
                <a:lnTo>
                  <a:pt x="771277" y="485029"/>
                </a:lnTo>
                <a:lnTo>
                  <a:pt x="818984" y="485029"/>
                </a:lnTo>
                <a:lnTo>
                  <a:pt x="818984" y="536713"/>
                </a:lnTo>
                <a:lnTo>
                  <a:pt x="854765" y="536713"/>
                </a:lnTo>
                <a:lnTo>
                  <a:pt x="854765" y="608274"/>
                </a:lnTo>
                <a:lnTo>
                  <a:pt x="930303" y="608274"/>
                </a:lnTo>
                <a:lnTo>
                  <a:pt x="1037645" y="608274"/>
                </a:lnTo>
                <a:lnTo>
                  <a:pt x="1037645" y="640080"/>
                </a:lnTo>
                <a:lnTo>
                  <a:pt x="1113183" y="640080"/>
                </a:lnTo>
                <a:lnTo>
                  <a:pt x="1113183" y="671885"/>
                </a:lnTo>
                <a:lnTo>
                  <a:pt x="1192696" y="671885"/>
                </a:lnTo>
                <a:lnTo>
                  <a:pt x="1192696" y="695739"/>
                </a:lnTo>
                <a:lnTo>
                  <a:pt x="1264258" y="695739"/>
                </a:lnTo>
                <a:lnTo>
                  <a:pt x="1264258" y="755374"/>
                </a:lnTo>
                <a:lnTo>
                  <a:pt x="1284136" y="755374"/>
                </a:lnTo>
                <a:lnTo>
                  <a:pt x="1284136" y="799106"/>
                </a:lnTo>
                <a:lnTo>
                  <a:pt x="1347746" y="799106"/>
                </a:lnTo>
                <a:lnTo>
                  <a:pt x="1347746" y="822960"/>
                </a:lnTo>
                <a:lnTo>
                  <a:pt x="1423284" y="822960"/>
                </a:lnTo>
                <a:lnTo>
                  <a:pt x="1423284" y="850789"/>
                </a:lnTo>
                <a:lnTo>
                  <a:pt x="1514724" y="850789"/>
                </a:lnTo>
                <a:lnTo>
                  <a:pt x="1514724" y="870667"/>
                </a:lnTo>
                <a:lnTo>
                  <a:pt x="1641944" y="870667"/>
                </a:lnTo>
                <a:lnTo>
                  <a:pt x="1641944" y="870667"/>
                </a:lnTo>
                <a:lnTo>
                  <a:pt x="1641944" y="914400"/>
                </a:lnTo>
                <a:lnTo>
                  <a:pt x="1765190" y="914400"/>
                </a:lnTo>
                <a:lnTo>
                  <a:pt x="1765190" y="942229"/>
                </a:lnTo>
                <a:lnTo>
                  <a:pt x="1912289" y="942229"/>
                </a:lnTo>
                <a:lnTo>
                  <a:pt x="1912289" y="1009815"/>
                </a:lnTo>
                <a:lnTo>
                  <a:pt x="2039510" y="1009815"/>
                </a:lnTo>
                <a:lnTo>
                  <a:pt x="2039510" y="1025718"/>
                </a:lnTo>
                <a:lnTo>
                  <a:pt x="2154804" y="1025718"/>
                </a:lnTo>
                <a:lnTo>
                  <a:pt x="2154804" y="1053547"/>
                </a:lnTo>
                <a:lnTo>
                  <a:pt x="2258171" y="1053547"/>
                </a:lnTo>
                <a:lnTo>
                  <a:pt x="2258171" y="1105231"/>
                </a:lnTo>
                <a:lnTo>
                  <a:pt x="2445026" y="1105231"/>
                </a:lnTo>
                <a:lnTo>
                  <a:pt x="2445026" y="1105231"/>
                </a:lnTo>
                <a:lnTo>
                  <a:pt x="2524539" y="1105231"/>
                </a:lnTo>
                <a:lnTo>
                  <a:pt x="2524539" y="1168841"/>
                </a:lnTo>
                <a:lnTo>
                  <a:pt x="2556344" y="1168841"/>
                </a:lnTo>
                <a:lnTo>
                  <a:pt x="2556344" y="1232452"/>
                </a:lnTo>
                <a:lnTo>
                  <a:pt x="2623931" y="1232452"/>
                </a:lnTo>
                <a:lnTo>
                  <a:pt x="2623931" y="1256306"/>
                </a:lnTo>
                <a:lnTo>
                  <a:pt x="2675614" y="1256306"/>
                </a:lnTo>
                <a:lnTo>
                  <a:pt x="2858494" y="1256306"/>
                </a:lnTo>
                <a:lnTo>
                  <a:pt x="2858494" y="1280160"/>
                </a:lnTo>
                <a:lnTo>
                  <a:pt x="3053301" y="1280160"/>
                </a:lnTo>
                <a:lnTo>
                  <a:pt x="3053301" y="1315941"/>
                </a:lnTo>
                <a:lnTo>
                  <a:pt x="3144741" y="1315941"/>
                </a:lnTo>
                <a:lnTo>
                  <a:pt x="3144741" y="1351721"/>
                </a:lnTo>
                <a:lnTo>
                  <a:pt x="3212327" y="1351721"/>
                </a:lnTo>
                <a:lnTo>
                  <a:pt x="3212327" y="1351721"/>
                </a:lnTo>
                <a:lnTo>
                  <a:pt x="3212327" y="1395454"/>
                </a:lnTo>
                <a:lnTo>
                  <a:pt x="3303767" y="1395454"/>
                </a:lnTo>
                <a:lnTo>
                  <a:pt x="3303767" y="1431234"/>
                </a:lnTo>
                <a:lnTo>
                  <a:pt x="3371353" y="1431234"/>
                </a:lnTo>
                <a:lnTo>
                  <a:pt x="3371353" y="1463040"/>
                </a:lnTo>
                <a:lnTo>
                  <a:pt x="3578087" y="1463040"/>
                </a:lnTo>
                <a:lnTo>
                  <a:pt x="3578087" y="1494845"/>
                </a:lnTo>
                <a:lnTo>
                  <a:pt x="3729162" y="1494845"/>
                </a:lnTo>
                <a:lnTo>
                  <a:pt x="3729162" y="1530626"/>
                </a:lnTo>
                <a:lnTo>
                  <a:pt x="3832529" y="1530626"/>
                </a:lnTo>
                <a:lnTo>
                  <a:pt x="3832529" y="1566407"/>
                </a:lnTo>
                <a:lnTo>
                  <a:pt x="3935896" y="1566407"/>
                </a:lnTo>
                <a:lnTo>
                  <a:pt x="3935896" y="1598212"/>
                </a:lnTo>
                <a:lnTo>
                  <a:pt x="3971677" y="1598212"/>
                </a:lnTo>
                <a:lnTo>
                  <a:pt x="3971677" y="1649895"/>
                </a:lnTo>
                <a:lnTo>
                  <a:pt x="4432852" y="1649895"/>
                </a:lnTo>
                <a:lnTo>
                  <a:pt x="4432852" y="1697603"/>
                </a:lnTo>
                <a:lnTo>
                  <a:pt x="4496463" y="1697603"/>
                </a:lnTo>
                <a:lnTo>
                  <a:pt x="4496463" y="1753262"/>
                </a:lnTo>
                <a:lnTo>
                  <a:pt x="4937760" y="1753262"/>
                </a:lnTo>
                <a:lnTo>
                  <a:pt x="4937760" y="1860605"/>
                </a:lnTo>
                <a:lnTo>
                  <a:pt x="5899868" y="1860605"/>
                </a:lnTo>
                <a:lnTo>
                  <a:pt x="5895892" y="186060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2" name="Freeform: Shape 2">
            <a:extLst>
              <a:ext uri="{FF2B5EF4-FFF2-40B4-BE49-F238E27FC236}">
                <a16:creationId xmlns:a16="http://schemas.microsoft.com/office/drawing/2014/main" id="{3F0BC65A-A4DD-0D4C-BFD4-A2ADEFC98A5B}"/>
              </a:ext>
            </a:extLst>
          </p:cNvPr>
          <p:cNvSpPr/>
          <p:nvPr/>
        </p:nvSpPr>
        <p:spPr bwMode="auto">
          <a:xfrm>
            <a:off x="8708047" y="1971926"/>
            <a:ext cx="3077394" cy="964333"/>
          </a:xfrm>
          <a:custGeom>
            <a:avLst/>
            <a:gdLst>
              <a:gd name="connsiteX0" fmla="*/ 0 w 5824330"/>
              <a:gd name="connsiteY0" fmla="*/ 0 h 1590261"/>
              <a:gd name="connsiteX1" fmla="*/ 59634 w 5824330"/>
              <a:gd name="connsiteY1" fmla="*/ 0 h 1590261"/>
              <a:gd name="connsiteX2" fmla="*/ 59634 w 5824330"/>
              <a:gd name="connsiteY2" fmla="*/ 27829 h 1590261"/>
              <a:gd name="connsiteX3" fmla="*/ 127220 w 5824330"/>
              <a:gd name="connsiteY3" fmla="*/ 27829 h 1590261"/>
              <a:gd name="connsiteX4" fmla="*/ 127220 w 5824330"/>
              <a:gd name="connsiteY4" fmla="*/ 27829 h 1590261"/>
              <a:gd name="connsiteX5" fmla="*/ 178904 w 5824330"/>
              <a:gd name="connsiteY5" fmla="*/ 27829 h 1590261"/>
              <a:gd name="connsiteX6" fmla="*/ 178904 w 5824330"/>
              <a:gd name="connsiteY6" fmla="*/ 67586 h 1590261"/>
              <a:gd name="connsiteX7" fmla="*/ 250466 w 5824330"/>
              <a:gd name="connsiteY7" fmla="*/ 67586 h 1590261"/>
              <a:gd name="connsiteX8" fmla="*/ 250466 w 5824330"/>
              <a:gd name="connsiteY8" fmla="*/ 79513 h 1590261"/>
              <a:gd name="connsiteX9" fmla="*/ 294198 w 5824330"/>
              <a:gd name="connsiteY9" fmla="*/ 79513 h 1590261"/>
              <a:gd name="connsiteX10" fmla="*/ 294198 w 5824330"/>
              <a:gd name="connsiteY10" fmla="*/ 95415 h 1590261"/>
              <a:gd name="connsiteX11" fmla="*/ 341906 w 5824330"/>
              <a:gd name="connsiteY11" fmla="*/ 95415 h 1590261"/>
              <a:gd name="connsiteX12" fmla="*/ 341906 w 5824330"/>
              <a:gd name="connsiteY12" fmla="*/ 123245 h 1590261"/>
              <a:gd name="connsiteX13" fmla="*/ 401540 w 5824330"/>
              <a:gd name="connsiteY13" fmla="*/ 123245 h 1590261"/>
              <a:gd name="connsiteX14" fmla="*/ 401540 w 5824330"/>
              <a:gd name="connsiteY14" fmla="*/ 159026 h 1590261"/>
              <a:gd name="connsiteX15" fmla="*/ 429370 w 5824330"/>
              <a:gd name="connsiteY15" fmla="*/ 159026 h 1590261"/>
              <a:gd name="connsiteX16" fmla="*/ 429370 w 5824330"/>
              <a:gd name="connsiteY16" fmla="*/ 222636 h 1590261"/>
              <a:gd name="connsiteX17" fmla="*/ 457200 w 5824330"/>
              <a:gd name="connsiteY17" fmla="*/ 222636 h 1590261"/>
              <a:gd name="connsiteX18" fmla="*/ 457200 w 5824330"/>
              <a:gd name="connsiteY18" fmla="*/ 290222 h 1590261"/>
              <a:gd name="connsiteX19" fmla="*/ 508883 w 5824330"/>
              <a:gd name="connsiteY19" fmla="*/ 290222 h 1590261"/>
              <a:gd name="connsiteX20" fmla="*/ 508883 w 5824330"/>
              <a:gd name="connsiteY20" fmla="*/ 318052 h 1590261"/>
              <a:gd name="connsiteX21" fmla="*/ 576469 w 5824330"/>
              <a:gd name="connsiteY21" fmla="*/ 318052 h 1590261"/>
              <a:gd name="connsiteX22" fmla="*/ 576469 w 5824330"/>
              <a:gd name="connsiteY22" fmla="*/ 337930 h 1590261"/>
              <a:gd name="connsiteX23" fmla="*/ 652006 w 5824330"/>
              <a:gd name="connsiteY23" fmla="*/ 337930 h 1590261"/>
              <a:gd name="connsiteX24" fmla="*/ 652006 w 5824330"/>
              <a:gd name="connsiteY24" fmla="*/ 365760 h 1590261"/>
              <a:gd name="connsiteX25" fmla="*/ 739471 w 5824330"/>
              <a:gd name="connsiteY25" fmla="*/ 365760 h 1590261"/>
              <a:gd name="connsiteX26" fmla="*/ 739471 w 5824330"/>
              <a:gd name="connsiteY26" fmla="*/ 389614 h 1590261"/>
              <a:gd name="connsiteX27" fmla="*/ 818984 w 5824330"/>
              <a:gd name="connsiteY27" fmla="*/ 389614 h 1590261"/>
              <a:gd name="connsiteX28" fmla="*/ 818984 w 5824330"/>
              <a:gd name="connsiteY28" fmla="*/ 429370 h 1590261"/>
              <a:gd name="connsiteX29" fmla="*/ 894521 w 5824330"/>
              <a:gd name="connsiteY29" fmla="*/ 429370 h 1590261"/>
              <a:gd name="connsiteX30" fmla="*/ 894521 w 5824330"/>
              <a:gd name="connsiteY30" fmla="*/ 449248 h 1590261"/>
              <a:gd name="connsiteX31" fmla="*/ 1069450 w 5824330"/>
              <a:gd name="connsiteY31" fmla="*/ 449248 h 1590261"/>
              <a:gd name="connsiteX32" fmla="*/ 1069450 w 5824330"/>
              <a:gd name="connsiteY32" fmla="*/ 485029 h 1590261"/>
              <a:gd name="connsiteX33" fmla="*/ 1220525 w 5824330"/>
              <a:gd name="connsiteY33" fmla="*/ 485029 h 1590261"/>
              <a:gd name="connsiteX34" fmla="*/ 1220525 w 5824330"/>
              <a:gd name="connsiteY34" fmla="*/ 512859 h 1590261"/>
              <a:gd name="connsiteX35" fmla="*/ 1268233 w 5824330"/>
              <a:gd name="connsiteY35" fmla="*/ 512859 h 1590261"/>
              <a:gd name="connsiteX36" fmla="*/ 1268233 w 5824330"/>
              <a:gd name="connsiteY36" fmla="*/ 556591 h 1590261"/>
              <a:gd name="connsiteX37" fmla="*/ 1323892 w 5824330"/>
              <a:gd name="connsiteY37" fmla="*/ 556591 h 1590261"/>
              <a:gd name="connsiteX38" fmla="*/ 1323892 w 5824330"/>
              <a:gd name="connsiteY38" fmla="*/ 592372 h 1590261"/>
              <a:gd name="connsiteX39" fmla="*/ 1451113 w 5824330"/>
              <a:gd name="connsiteY39" fmla="*/ 592372 h 1590261"/>
              <a:gd name="connsiteX40" fmla="*/ 1451113 w 5824330"/>
              <a:gd name="connsiteY40" fmla="*/ 636104 h 1590261"/>
              <a:gd name="connsiteX41" fmla="*/ 1518699 w 5824330"/>
              <a:gd name="connsiteY41" fmla="*/ 636104 h 1590261"/>
              <a:gd name="connsiteX42" fmla="*/ 1562431 w 5824330"/>
              <a:gd name="connsiteY42" fmla="*/ 636104 h 1590261"/>
              <a:gd name="connsiteX43" fmla="*/ 1562431 w 5824330"/>
              <a:gd name="connsiteY43" fmla="*/ 648031 h 1590261"/>
              <a:gd name="connsiteX44" fmla="*/ 1630017 w 5824330"/>
              <a:gd name="connsiteY44" fmla="*/ 648031 h 1590261"/>
              <a:gd name="connsiteX45" fmla="*/ 1630017 w 5824330"/>
              <a:gd name="connsiteY45" fmla="*/ 667909 h 1590261"/>
              <a:gd name="connsiteX46" fmla="*/ 1725433 w 5824330"/>
              <a:gd name="connsiteY46" fmla="*/ 667909 h 1590261"/>
              <a:gd name="connsiteX47" fmla="*/ 1725433 w 5824330"/>
              <a:gd name="connsiteY47" fmla="*/ 687788 h 1590261"/>
              <a:gd name="connsiteX48" fmla="*/ 1800970 w 5824330"/>
              <a:gd name="connsiteY48" fmla="*/ 687788 h 1590261"/>
              <a:gd name="connsiteX49" fmla="*/ 1800970 w 5824330"/>
              <a:gd name="connsiteY49" fmla="*/ 719593 h 1590261"/>
              <a:gd name="connsiteX50" fmla="*/ 1856629 w 5824330"/>
              <a:gd name="connsiteY50" fmla="*/ 719593 h 1590261"/>
              <a:gd name="connsiteX51" fmla="*/ 1856629 w 5824330"/>
              <a:gd name="connsiteY51" fmla="*/ 755374 h 1590261"/>
              <a:gd name="connsiteX52" fmla="*/ 1928191 w 5824330"/>
              <a:gd name="connsiteY52" fmla="*/ 755374 h 1590261"/>
              <a:gd name="connsiteX53" fmla="*/ 1928191 w 5824330"/>
              <a:gd name="connsiteY53" fmla="*/ 803081 h 1590261"/>
              <a:gd name="connsiteX54" fmla="*/ 2011680 w 5824330"/>
              <a:gd name="connsiteY54" fmla="*/ 803081 h 1590261"/>
              <a:gd name="connsiteX55" fmla="*/ 2011680 w 5824330"/>
              <a:gd name="connsiteY55" fmla="*/ 826935 h 1590261"/>
              <a:gd name="connsiteX56" fmla="*/ 2107095 w 5824330"/>
              <a:gd name="connsiteY56" fmla="*/ 826935 h 1590261"/>
              <a:gd name="connsiteX57" fmla="*/ 2107095 w 5824330"/>
              <a:gd name="connsiteY57" fmla="*/ 850789 h 1590261"/>
              <a:gd name="connsiteX58" fmla="*/ 2194560 w 5824330"/>
              <a:gd name="connsiteY58" fmla="*/ 850789 h 1590261"/>
              <a:gd name="connsiteX59" fmla="*/ 2194560 w 5824330"/>
              <a:gd name="connsiteY59" fmla="*/ 870668 h 1590261"/>
              <a:gd name="connsiteX60" fmla="*/ 2429123 w 5824330"/>
              <a:gd name="connsiteY60" fmla="*/ 870668 h 1590261"/>
              <a:gd name="connsiteX61" fmla="*/ 2429123 w 5824330"/>
              <a:gd name="connsiteY61" fmla="*/ 898497 h 1590261"/>
              <a:gd name="connsiteX62" fmla="*/ 2552368 w 5824330"/>
              <a:gd name="connsiteY62" fmla="*/ 898497 h 1590261"/>
              <a:gd name="connsiteX63" fmla="*/ 2552368 w 5824330"/>
              <a:gd name="connsiteY63" fmla="*/ 934278 h 1590261"/>
              <a:gd name="connsiteX64" fmla="*/ 2596100 w 5824330"/>
              <a:gd name="connsiteY64" fmla="*/ 934278 h 1590261"/>
              <a:gd name="connsiteX65" fmla="*/ 2596100 w 5824330"/>
              <a:gd name="connsiteY65" fmla="*/ 997888 h 1590261"/>
              <a:gd name="connsiteX66" fmla="*/ 2699467 w 5824330"/>
              <a:gd name="connsiteY66" fmla="*/ 997888 h 1590261"/>
              <a:gd name="connsiteX67" fmla="*/ 2699467 w 5824330"/>
              <a:gd name="connsiteY67" fmla="*/ 1025718 h 1590261"/>
              <a:gd name="connsiteX68" fmla="*/ 2846566 w 5824330"/>
              <a:gd name="connsiteY68" fmla="*/ 1025718 h 1590261"/>
              <a:gd name="connsiteX69" fmla="*/ 2846566 w 5824330"/>
              <a:gd name="connsiteY69" fmla="*/ 1045596 h 1590261"/>
              <a:gd name="connsiteX70" fmla="*/ 2965836 w 5824330"/>
              <a:gd name="connsiteY70" fmla="*/ 1045596 h 1590261"/>
              <a:gd name="connsiteX71" fmla="*/ 2965836 w 5824330"/>
              <a:gd name="connsiteY71" fmla="*/ 1069450 h 1590261"/>
              <a:gd name="connsiteX72" fmla="*/ 3156667 w 5824330"/>
              <a:gd name="connsiteY72" fmla="*/ 1069450 h 1590261"/>
              <a:gd name="connsiteX73" fmla="*/ 3148716 w 5824330"/>
              <a:gd name="connsiteY73" fmla="*/ 1101255 h 1590261"/>
              <a:gd name="connsiteX74" fmla="*/ 3212326 w 5824330"/>
              <a:gd name="connsiteY74" fmla="*/ 1101255 h 1590261"/>
              <a:gd name="connsiteX75" fmla="*/ 3212326 w 5824330"/>
              <a:gd name="connsiteY75" fmla="*/ 1156914 h 1590261"/>
              <a:gd name="connsiteX76" fmla="*/ 3240156 w 5824330"/>
              <a:gd name="connsiteY76" fmla="*/ 1156914 h 1590261"/>
              <a:gd name="connsiteX77" fmla="*/ 3240156 w 5824330"/>
              <a:gd name="connsiteY77" fmla="*/ 1212574 h 1590261"/>
              <a:gd name="connsiteX78" fmla="*/ 3339547 w 5824330"/>
              <a:gd name="connsiteY78" fmla="*/ 1212574 h 1590261"/>
              <a:gd name="connsiteX79" fmla="*/ 3339547 w 5824330"/>
              <a:gd name="connsiteY79" fmla="*/ 1240403 h 1590261"/>
              <a:gd name="connsiteX80" fmla="*/ 3427012 w 5824330"/>
              <a:gd name="connsiteY80" fmla="*/ 1240403 h 1590261"/>
              <a:gd name="connsiteX81" fmla="*/ 3454841 w 5824330"/>
              <a:gd name="connsiteY81" fmla="*/ 1268232 h 1590261"/>
              <a:gd name="connsiteX82" fmla="*/ 3490622 w 5824330"/>
              <a:gd name="connsiteY82" fmla="*/ 1268232 h 1590261"/>
              <a:gd name="connsiteX83" fmla="*/ 3490622 w 5824330"/>
              <a:gd name="connsiteY83" fmla="*/ 1315941 h 1590261"/>
              <a:gd name="connsiteX84" fmla="*/ 3756991 w 5824330"/>
              <a:gd name="connsiteY84" fmla="*/ 1315941 h 1590261"/>
              <a:gd name="connsiteX85" fmla="*/ 3756991 w 5824330"/>
              <a:gd name="connsiteY85" fmla="*/ 1355697 h 1590261"/>
              <a:gd name="connsiteX86" fmla="*/ 3848431 w 5824330"/>
              <a:gd name="connsiteY86" fmla="*/ 1355697 h 1590261"/>
              <a:gd name="connsiteX87" fmla="*/ 3848431 w 5824330"/>
              <a:gd name="connsiteY87" fmla="*/ 1403405 h 1590261"/>
              <a:gd name="connsiteX88" fmla="*/ 3848431 w 5824330"/>
              <a:gd name="connsiteY88" fmla="*/ 1459064 h 1590261"/>
              <a:gd name="connsiteX89" fmla="*/ 3951798 w 5824330"/>
              <a:gd name="connsiteY89" fmla="*/ 1459064 h 1590261"/>
              <a:gd name="connsiteX90" fmla="*/ 3951798 w 5824330"/>
              <a:gd name="connsiteY90" fmla="*/ 1490869 h 1590261"/>
              <a:gd name="connsiteX91" fmla="*/ 4524292 w 5824330"/>
              <a:gd name="connsiteY91" fmla="*/ 1490869 h 1590261"/>
              <a:gd name="connsiteX92" fmla="*/ 4524292 w 5824330"/>
              <a:gd name="connsiteY92" fmla="*/ 1590261 h 1590261"/>
              <a:gd name="connsiteX93" fmla="*/ 5824330 w 5824330"/>
              <a:gd name="connsiteY93" fmla="*/ 1590261 h 1590261"/>
              <a:gd name="connsiteX0" fmla="*/ 0 w 5824330"/>
              <a:gd name="connsiteY0" fmla="*/ 0 h 1590261"/>
              <a:gd name="connsiteX1" fmla="*/ 59634 w 5824330"/>
              <a:gd name="connsiteY1" fmla="*/ 0 h 1590261"/>
              <a:gd name="connsiteX2" fmla="*/ 59634 w 5824330"/>
              <a:gd name="connsiteY2" fmla="*/ 27829 h 1590261"/>
              <a:gd name="connsiteX3" fmla="*/ 127220 w 5824330"/>
              <a:gd name="connsiteY3" fmla="*/ 27829 h 1590261"/>
              <a:gd name="connsiteX4" fmla="*/ 127220 w 5824330"/>
              <a:gd name="connsiteY4" fmla="*/ 27829 h 1590261"/>
              <a:gd name="connsiteX5" fmla="*/ 178904 w 5824330"/>
              <a:gd name="connsiteY5" fmla="*/ 27829 h 1590261"/>
              <a:gd name="connsiteX6" fmla="*/ 178904 w 5824330"/>
              <a:gd name="connsiteY6" fmla="*/ 67586 h 1590261"/>
              <a:gd name="connsiteX7" fmla="*/ 250466 w 5824330"/>
              <a:gd name="connsiteY7" fmla="*/ 67586 h 1590261"/>
              <a:gd name="connsiteX8" fmla="*/ 250466 w 5824330"/>
              <a:gd name="connsiteY8" fmla="*/ 79513 h 1590261"/>
              <a:gd name="connsiteX9" fmla="*/ 294198 w 5824330"/>
              <a:gd name="connsiteY9" fmla="*/ 79513 h 1590261"/>
              <a:gd name="connsiteX10" fmla="*/ 294198 w 5824330"/>
              <a:gd name="connsiteY10" fmla="*/ 95415 h 1590261"/>
              <a:gd name="connsiteX11" fmla="*/ 341906 w 5824330"/>
              <a:gd name="connsiteY11" fmla="*/ 95415 h 1590261"/>
              <a:gd name="connsiteX12" fmla="*/ 341906 w 5824330"/>
              <a:gd name="connsiteY12" fmla="*/ 123245 h 1590261"/>
              <a:gd name="connsiteX13" fmla="*/ 401540 w 5824330"/>
              <a:gd name="connsiteY13" fmla="*/ 123245 h 1590261"/>
              <a:gd name="connsiteX14" fmla="*/ 401540 w 5824330"/>
              <a:gd name="connsiteY14" fmla="*/ 159026 h 1590261"/>
              <a:gd name="connsiteX15" fmla="*/ 429370 w 5824330"/>
              <a:gd name="connsiteY15" fmla="*/ 159026 h 1590261"/>
              <a:gd name="connsiteX16" fmla="*/ 429370 w 5824330"/>
              <a:gd name="connsiteY16" fmla="*/ 222636 h 1590261"/>
              <a:gd name="connsiteX17" fmla="*/ 457200 w 5824330"/>
              <a:gd name="connsiteY17" fmla="*/ 222636 h 1590261"/>
              <a:gd name="connsiteX18" fmla="*/ 457200 w 5824330"/>
              <a:gd name="connsiteY18" fmla="*/ 290222 h 1590261"/>
              <a:gd name="connsiteX19" fmla="*/ 508883 w 5824330"/>
              <a:gd name="connsiteY19" fmla="*/ 290222 h 1590261"/>
              <a:gd name="connsiteX20" fmla="*/ 508883 w 5824330"/>
              <a:gd name="connsiteY20" fmla="*/ 318052 h 1590261"/>
              <a:gd name="connsiteX21" fmla="*/ 576469 w 5824330"/>
              <a:gd name="connsiteY21" fmla="*/ 318052 h 1590261"/>
              <a:gd name="connsiteX22" fmla="*/ 576469 w 5824330"/>
              <a:gd name="connsiteY22" fmla="*/ 337930 h 1590261"/>
              <a:gd name="connsiteX23" fmla="*/ 652006 w 5824330"/>
              <a:gd name="connsiteY23" fmla="*/ 337930 h 1590261"/>
              <a:gd name="connsiteX24" fmla="*/ 652006 w 5824330"/>
              <a:gd name="connsiteY24" fmla="*/ 365760 h 1590261"/>
              <a:gd name="connsiteX25" fmla="*/ 739471 w 5824330"/>
              <a:gd name="connsiteY25" fmla="*/ 365760 h 1590261"/>
              <a:gd name="connsiteX26" fmla="*/ 739471 w 5824330"/>
              <a:gd name="connsiteY26" fmla="*/ 389614 h 1590261"/>
              <a:gd name="connsiteX27" fmla="*/ 818984 w 5824330"/>
              <a:gd name="connsiteY27" fmla="*/ 389614 h 1590261"/>
              <a:gd name="connsiteX28" fmla="*/ 818984 w 5824330"/>
              <a:gd name="connsiteY28" fmla="*/ 429370 h 1590261"/>
              <a:gd name="connsiteX29" fmla="*/ 894521 w 5824330"/>
              <a:gd name="connsiteY29" fmla="*/ 429370 h 1590261"/>
              <a:gd name="connsiteX30" fmla="*/ 894521 w 5824330"/>
              <a:gd name="connsiteY30" fmla="*/ 449248 h 1590261"/>
              <a:gd name="connsiteX31" fmla="*/ 1069450 w 5824330"/>
              <a:gd name="connsiteY31" fmla="*/ 449248 h 1590261"/>
              <a:gd name="connsiteX32" fmla="*/ 1069450 w 5824330"/>
              <a:gd name="connsiteY32" fmla="*/ 485029 h 1590261"/>
              <a:gd name="connsiteX33" fmla="*/ 1220525 w 5824330"/>
              <a:gd name="connsiteY33" fmla="*/ 485029 h 1590261"/>
              <a:gd name="connsiteX34" fmla="*/ 1220525 w 5824330"/>
              <a:gd name="connsiteY34" fmla="*/ 512859 h 1590261"/>
              <a:gd name="connsiteX35" fmla="*/ 1268233 w 5824330"/>
              <a:gd name="connsiteY35" fmla="*/ 512859 h 1590261"/>
              <a:gd name="connsiteX36" fmla="*/ 1268233 w 5824330"/>
              <a:gd name="connsiteY36" fmla="*/ 556591 h 1590261"/>
              <a:gd name="connsiteX37" fmla="*/ 1323892 w 5824330"/>
              <a:gd name="connsiteY37" fmla="*/ 556591 h 1590261"/>
              <a:gd name="connsiteX38" fmla="*/ 1323892 w 5824330"/>
              <a:gd name="connsiteY38" fmla="*/ 592372 h 1590261"/>
              <a:gd name="connsiteX39" fmla="*/ 1451113 w 5824330"/>
              <a:gd name="connsiteY39" fmla="*/ 592372 h 1590261"/>
              <a:gd name="connsiteX40" fmla="*/ 1451113 w 5824330"/>
              <a:gd name="connsiteY40" fmla="*/ 636104 h 1590261"/>
              <a:gd name="connsiteX41" fmla="*/ 1518699 w 5824330"/>
              <a:gd name="connsiteY41" fmla="*/ 636104 h 1590261"/>
              <a:gd name="connsiteX42" fmla="*/ 1562431 w 5824330"/>
              <a:gd name="connsiteY42" fmla="*/ 636104 h 1590261"/>
              <a:gd name="connsiteX43" fmla="*/ 1562431 w 5824330"/>
              <a:gd name="connsiteY43" fmla="*/ 648031 h 1590261"/>
              <a:gd name="connsiteX44" fmla="*/ 1630017 w 5824330"/>
              <a:gd name="connsiteY44" fmla="*/ 648031 h 1590261"/>
              <a:gd name="connsiteX45" fmla="*/ 1630017 w 5824330"/>
              <a:gd name="connsiteY45" fmla="*/ 667909 h 1590261"/>
              <a:gd name="connsiteX46" fmla="*/ 1725433 w 5824330"/>
              <a:gd name="connsiteY46" fmla="*/ 667909 h 1590261"/>
              <a:gd name="connsiteX47" fmla="*/ 1725433 w 5824330"/>
              <a:gd name="connsiteY47" fmla="*/ 687788 h 1590261"/>
              <a:gd name="connsiteX48" fmla="*/ 1800970 w 5824330"/>
              <a:gd name="connsiteY48" fmla="*/ 687788 h 1590261"/>
              <a:gd name="connsiteX49" fmla="*/ 1800970 w 5824330"/>
              <a:gd name="connsiteY49" fmla="*/ 719593 h 1590261"/>
              <a:gd name="connsiteX50" fmla="*/ 1856629 w 5824330"/>
              <a:gd name="connsiteY50" fmla="*/ 719593 h 1590261"/>
              <a:gd name="connsiteX51" fmla="*/ 1856629 w 5824330"/>
              <a:gd name="connsiteY51" fmla="*/ 755374 h 1590261"/>
              <a:gd name="connsiteX52" fmla="*/ 1928191 w 5824330"/>
              <a:gd name="connsiteY52" fmla="*/ 755374 h 1590261"/>
              <a:gd name="connsiteX53" fmla="*/ 1928191 w 5824330"/>
              <a:gd name="connsiteY53" fmla="*/ 803081 h 1590261"/>
              <a:gd name="connsiteX54" fmla="*/ 2011680 w 5824330"/>
              <a:gd name="connsiteY54" fmla="*/ 803081 h 1590261"/>
              <a:gd name="connsiteX55" fmla="*/ 2011680 w 5824330"/>
              <a:gd name="connsiteY55" fmla="*/ 826935 h 1590261"/>
              <a:gd name="connsiteX56" fmla="*/ 2107095 w 5824330"/>
              <a:gd name="connsiteY56" fmla="*/ 826935 h 1590261"/>
              <a:gd name="connsiteX57" fmla="*/ 2107095 w 5824330"/>
              <a:gd name="connsiteY57" fmla="*/ 850789 h 1590261"/>
              <a:gd name="connsiteX58" fmla="*/ 2194560 w 5824330"/>
              <a:gd name="connsiteY58" fmla="*/ 850789 h 1590261"/>
              <a:gd name="connsiteX59" fmla="*/ 2194560 w 5824330"/>
              <a:gd name="connsiteY59" fmla="*/ 870668 h 1590261"/>
              <a:gd name="connsiteX60" fmla="*/ 2429123 w 5824330"/>
              <a:gd name="connsiteY60" fmla="*/ 870668 h 1590261"/>
              <a:gd name="connsiteX61" fmla="*/ 2429123 w 5824330"/>
              <a:gd name="connsiteY61" fmla="*/ 898497 h 1590261"/>
              <a:gd name="connsiteX62" fmla="*/ 2552368 w 5824330"/>
              <a:gd name="connsiteY62" fmla="*/ 898497 h 1590261"/>
              <a:gd name="connsiteX63" fmla="*/ 2552368 w 5824330"/>
              <a:gd name="connsiteY63" fmla="*/ 934278 h 1590261"/>
              <a:gd name="connsiteX64" fmla="*/ 2596100 w 5824330"/>
              <a:gd name="connsiteY64" fmla="*/ 934278 h 1590261"/>
              <a:gd name="connsiteX65" fmla="*/ 2596100 w 5824330"/>
              <a:gd name="connsiteY65" fmla="*/ 997888 h 1590261"/>
              <a:gd name="connsiteX66" fmla="*/ 2699467 w 5824330"/>
              <a:gd name="connsiteY66" fmla="*/ 997888 h 1590261"/>
              <a:gd name="connsiteX67" fmla="*/ 2699467 w 5824330"/>
              <a:gd name="connsiteY67" fmla="*/ 1025718 h 1590261"/>
              <a:gd name="connsiteX68" fmla="*/ 2846566 w 5824330"/>
              <a:gd name="connsiteY68" fmla="*/ 1025718 h 1590261"/>
              <a:gd name="connsiteX69" fmla="*/ 2846566 w 5824330"/>
              <a:gd name="connsiteY69" fmla="*/ 1045596 h 1590261"/>
              <a:gd name="connsiteX70" fmla="*/ 2965836 w 5824330"/>
              <a:gd name="connsiteY70" fmla="*/ 1045596 h 1590261"/>
              <a:gd name="connsiteX71" fmla="*/ 2965836 w 5824330"/>
              <a:gd name="connsiteY71" fmla="*/ 1069450 h 1590261"/>
              <a:gd name="connsiteX72" fmla="*/ 3156667 w 5824330"/>
              <a:gd name="connsiteY72" fmla="*/ 1069450 h 1590261"/>
              <a:gd name="connsiteX73" fmla="*/ 3148716 w 5824330"/>
              <a:gd name="connsiteY73" fmla="*/ 1101255 h 1590261"/>
              <a:gd name="connsiteX74" fmla="*/ 3212326 w 5824330"/>
              <a:gd name="connsiteY74" fmla="*/ 1101255 h 1590261"/>
              <a:gd name="connsiteX75" fmla="*/ 3212326 w 5824330"/>
              <a:gd name="connsiteY75" fmla="*/ 1156914 h 1590261"/>
              <a:gd name="connsiteX76" fmla="*/ 3240156 w 5824330"/>
              <a:gd name="connsiteY76" fmla="*/ 1156914 h 1590261"/>
              <a:gd name="connsiteX77" fmla="*/ 3240156 w 5824330"/>
              <a:gd name="connsiteY77" fmla="*/ 1212574 h 1590261"/>
              <a:gd name="connsiteX78" fmla="*/ 3339547 w 5824330"/>
              <a:gd name="connsiteY78" fmla="*/ 1212574 h 1590261"/>
              <a:gd name="connsiteX79" fmla="*/ 3339547 w 5824330"/>
              <a:gd name="connsiteY79" fmla="*/ 1240403 h 1590261"/>
              <a:gd name="connsiteX80" fmla="*/ 3427012 w 5824330"/>
              <a:gd name="connsiteY80" fmla="*/ 1240403 h 1590261"/>
              <a:gd name="connsiteX81" fmla="*/ 3454841 w 5824330"/>
              <a:gd name="connsiteY81" fmla="*/ 1268232 h 1590261"/>
              <a:gd name="connsiteX82" fmla="*/ 3490622 w 5824330"/>
              <a:gd name="connsiteY82" fmla="*/ 1268232 h 1590261"/>
              <a:gd name="connsiteX83" fmla="*/ 3490622 w 5824330"/>
              <a:gd name="connsiteY83" fmla="*/ 1315941 h 1590261"/>
              <a:gd name="connsiteX84" fmla="*/ 3756991 w 5824330"/>
              <a:gd name="connsiteY84" fmla="*/ 1315941 h 1590261"/>
              <a:gd name="connsiteX85" fmla="*/ 3756991 w 5824330"/>
              <a:gd name="connsiteY85" fmla="*/ 1355697 h 1590261"/>
              <a:gd name="connsiteX86" fmla="*/ 3848431 w 5824330"/>
              <a:gd name="connsiteY86" fmla="*/ 1355697 h 1590261"/>
              <a:gd name="connsiteX87" fmla="*/ 3848431 w 5824330"/>
              <a:gd name="connsiteY87" fmla="*/ 1403405 h 1590261"/>
              <a:gd name="connsiteX88" fmla="*/ 3848431 w 5824330"/>
              <a:gd name="connsiteY88" fmla="*/ 1459064 h 1590261"/>
              <a:gd name="connsiteX89" fmla="*/ 3951798 w 5824330"/>
              <a:gd name="connsiteY89" fmla="*/ 1459064 h 1590261"/>
              <a:gd name="connsiteX90" fmla="*/ 3948770 w 5824330"/>
              <a:gd name="connsiteY90" fmla="*/ 1518119 h 1590261"/>
              <a:gd name="connsiteX91" fmla="*/ 4524292 w 5824330"/>
              <a:gd name="connsiteY91" fmla="*/ 1490869 h 1590261"/>
              <a:gd name="connsiteX92" fmla="*/ 4524292 w 5824330"/>
              <a:gd name="connsiteY92" fmla="*/ 1590261 h 1590261"/>
              <a:gd name="connsiteX93" fmla="*/ 5824330 w 5824330"/>
              <a:gd name="connsiteY93" fmla="*/ 1590261 h 1590261"/>
              <a:gd name="connsiteX0" fmla="*/ 0 w 5824330"/>
              <a:gd name="connsiteY0" fmla="*/ 0 h 1590261"/>
              <a:gd name="connsiteX1" fmla="*/ 59634 w 5824330"/>
              <a:gd name="connsiteY1" fmla="*/ 0 h 1590261"/>
              <a:gd name="connsiteX2" fmla="*/ 59634 w 5824330"/>
              <a:gd name="connsiteY2" fmla="*/ 27829 h 1590261"/>
              <a:gd name="connsiteX3" fmla="*/ 127220 w 5824330"/>
              <a:gd name="connsiteY3" fmla="*/ 27829 h 1590261"/>
              <a:gd name="connsiteX4" fmla="*/ 127220 w 5824330"/>
              <a:gd name="connsiteY4" fmla="*/ 27829 h 1590261"/>
              <a:gd name="connsiteX5" fmla="*/ 178904 w 5824330"/>
              <a:gd name="connsiteY5" fmla="*/ 27829 h 1590261"/>
              <a:gd name="connsiteX6" fmla="*/ 178904 w 5824330"/>
              <a:gd name="connsiteY6" fmla="*/ 67586 h 1590261"/>
              <a:gd name="connsiteX7" fmla="*/ 250466 w 5824330"/>
              <a:gd name="connsiteY7" fmla="*/ 67586 h 1590261"/>
              <a:gd name="connsiteX8" fmla="*/ 250466 w 5824330"/>
              <a:gd name="connsiteY8" fmla="*/ 79513 h 1590261"/>
              <a:gd name="connsiteX9" fmla="*/ 294198 w 5824330"/>
              <a:gd name="connsiteY9" fmla="*/ 79513 h 1590261"/>
              <a:gd name="connsiteX10" fmla="*/ 294198 w 5824330"/>
              <a:gd name="connsiteY10" fmla="*/ 95415 h 1590261"/>
              <a:gd name="connsiteX11" fmla="*/ 341906 w 5824330"/>
              <a:gd name="connsiteY11" fmla="*/ 95415 h 1590261"/>
              <a:gd name="connsiteX12" fmla="*/ 341906 w 5824330"/>
              <a:gd name="connsiteY12" fmla="*/ 123245 h 1590261"/>
              <a:gd name="connsiteX13" fmla="*/ 401540 w 5824330"/>
              <a:gd name="connsiteY13" fmla="*/ 123245 h 1590261"/>
              <a:gd name="connsiteX14" fmla="*/ 401540 w 5824330"/>
              <a:gd name="connsiteY14" fmla="*/ 159026 h 1590261"/>
              <a:gd name="connsiteX15" fmla="*/ 429370 w 5824330"/>
              <a:gd name="connsiteY15" fmla="*/ 159026 h 1590261"/>
              <a:gd name="connsiteX16" fmla="*/ 429370 w 5824330"/>
              <a:gd name="connsiteY16" fmla="*/ 222636 h 1590261"/>
              <a:gd name="connsiteX17" fmla="*/ 457200 w 5824330"/>
              <a:gd name="connsiteY17" fmla="*/ 222636 h 1590261"/>
              <a:gd name="connsiteX18" fmla="*/ 457200 w 5824330"/>
              <a:gd name="connsiteY18" fmla="*/ 290222 h 1590261"/>
              <a:gd name="connsiteX19" fmla="*/ 508883 w 5824330"/>
              <a:gd name="connsiteY19" fmla="*/ 290222 h 1590261"/>
              <a:gd name="connsiteX20" fmla="*/ 508883 w 5824330"/>
              <a:gd name="connsiteY20" fmla="*/ 318052 h 1590261"/>
              <a:gd name="connsiteX21" fmla="*/ 576469 w 5824330"/>
              <a:gd name="connsiteY21" fmla="*/ 318052 h 1590261"/>
              <a:gd name="connsiteX22" fmla="*/ 576469 w 5824330"/>
              <a:gd name="connsiteY22" fmla="*/ 337930 h 1590261"/>
              <a:gd name="connsiteX23" fmla="*/ 652006 w 5824330"/>
              <a:gd name="connsiteY23" fmla="*/ 337930 h 1590261"/>
              <a:gd name="connsiteX24" fmla="*/ 652006 w 5824330"/>
              <a:gd name="connsiteY24" fmla="*/ 365760 h 1590261"/>
              <a:gd name="connsiteX25" fmla="*/ 739471 w 5824330"/>
              <a:gd name="connsiteY25" fmla="*/ 365760 h 1590261"/>
              <a:gd name="connsiteX26" fmla="*/ 739471 w 5824330"/>
              <a:gd name="connsiteY26" fmla="*/ 389614 h 1590261"/>
              <a:gd name="connsiteX27" fmla="*/ 818984 w 5824330"/>
              <a:gd name="connsiteY27" fmla="*/ 389614 h 1590261"/>
              <a:gd name="connsiteX28" fmla="*/ 818984 w 5824330"/>
              <a:gd name="connsiteY28" fmla="*/ 429370 h 1590261"/>
              <a:gd name="connsiteX29" fmla="*/ 894521 w 5824330"/>
              <a:gd name="connsiteY29" fmla="*/ 429370 h 1590261"/>
              <a:gd name="connsiteX30" fmla="*/ 894521 w 5824330"/>
              <a:gd name="connsiteY30" fmla="*/ 449248 h 1590261"/>
              <a:gd name="connsiteX31" fmla="*/ 1069450 w 5824330"/>
              <a:gd name="connsiteY31" fmla="*/ 449248 h 1590261"/>
              <a:gd name="connsiteX32" fmla="*/ 1069450 w 5824330"/>
              <a:gd name="connsiteY32" fmla="*/ 485029 h 1590261"/>
              <a:gd name="connsiteX33" fmla="*/ 1220525 w 5824330"/>
              <a:gd name="connsiteY33" fmla="*/ 485029 h 1590261"/>
              <a:gd name="connsiteX34" fmla="*/ 1220525 w 5824330"/>
              <a:gd name="connsiteY34" fmla="*/ 512859 h 1590261"/>
              <a:gd name="connsiteX35" fmla="*/ 1268233 w 5824330"/>
              <a:gd name="connsiteY35" fmla="*/ 512859 h 1590261"/>
              <a:gd name="connsiteX36" fmla="*/ 1268233 w 5824330"/>
              <a:gd name="connsiteY36" fmla="*/ 556591 h 1590261"/>
              <a:gd name="connsiteX37" fmla="*/ 1323892 w 5824330"/>
              <a:gd name="connsiteY37" fmla="*/ 556591 h 1590261"/>
              <a:gd name="connsiteX38" fmla="*/ 1323892 w 5824330"/>
              <a:gd name="connsiteY38" fmla="*/ 592372 h 1590261"/>
              <a:gd name="connsiteX39" fmla="*/ 1451113 w 5824330"/>
              <a:gd name="connsiteY39" fmla="*/ 592372 h 1590261"/>
              <a:gd name="connsiteX40" fmla="*/ 1451113 w 5824330"/>
              <a:gd name="connsiteY40" fmla="*/ 636104 h 1590261"/>
              <a:gd name="connsiteX41" fmla="*/ 1518699 w 5824330"/>
              <a:gd name="connsiteY41" fmla="*/ 636104 h 1590261"/>
              <a:gd name="connsiteX42" fmla="*/ 1562431 w 5824330"/>
              <a:gd name="connsiteY42" fmla="*/ 636104 h 1590261"/>
              <a:gd name="connsiteX43" fmla="*/ 1562431 w 5824330"/>
              <a:gd name="connsiteY43" fmla="*/ 648031 h 1590261"/>
              <a:gd name="connsiteX44" fmla="*/ 1630017 w 5824330"/>
              <a:gd name="connsiteY44" fmla="*/ 648031 h 1590261"/>
              <a:gd name="connsiteX45" fmla="*/ 1630017 w 5824330"/>
              <a:gd name="connsiteY45" fmla="*/ 667909 h 1590261"/>
              <a:gd name="connsiteX46" fmla="*/ 1725433 w 5824330"/>
              <a:gd name="connsiteY46" fmla="*/ 667909 h 1590261"/>
              <a:gd name="connsiteX47" fmla="*/ 1725433 w 5824330"/>
              <a:gd name="connsiteY47" fmla="*/ 687788 h 1590261"/>
              <a:gd name="connsiteX48" fmla="*/ 1800970 w 5824330"/>
              <a:gd name="connsiteY48" fmla="*/ 687788 h 1590261"/>
              <a:gd name="connsiteX49" fmla="*/ 1800970 w 5824330"/>
              <a:gd name="connsiteY49" fmla="*/ 719593 h 1590261"/>
              <a:gd name="connsiteX50" fmla="*/ 1856629 w 5824330"/>
              <a:gd name="connsiteY50" fmla="*/ 719593 h 1590261"/>
              <a:gd name="connsiteX51" fmla="*/ 1856629 w 5824330"/>
              <a:gd name="connsiteY51" fmla="*/ 755374 h 1590261"/>
              <a:gd name="connsiteX52" fmla="*/ 1928191 w 5824330"/>
              <a:gd name="connsiteY52" fmla="*/ 755374 h 1590261"/>
              <a:gd name="connsiteX53" fmla="*/ 1928191 w 5824330"/>
              <a:gd name="connsiteY53" fmla="*/ 803081 h 1590261"/>
              <a:gd name="connsiteX54" fmla="*/ 2011680 w 5824330"/>
              <a:gd name="connsiteY54" fmla="*/ 803081 h 1590261"/>
              <a:gd name="connsiteX55" fmla="*/ 2011680 w 5824330"/>
              <a:gd name="connsiteY55" fmla="*/ 826935 h 1590261"/>
              <a:gd name="connsiteX56" fmla="*/ 2107095 w 5824330"/>
              <a:gd name="connsiteY56" fmla="*/ 826935 h 1590261"/>
              <a:gd name="connsiteX57" fmla="*/ 2107095 w 5824330"/>
              <a:gd name="connsiteY57" fmla="*/ 850789 h 1590261"/>
              <a:gd name="connsiteX58" fmla="*/ 2194560 w 5824330"/>
              <a:gd name="connsiteY58" fmla="*/ 850789 h 1590261"/>
              <a:gd name="connsiteX59" fmla="*/ 2194560 w 5824330"/>
              <a:gd name="connsiteY59" fmla="*/ 870668 h 1590261"/>
              <a:gd name="connsiteX60" fmla="*/ 2429123 w 5824330"/>
              <a:gd name="connsiteY60" fmla="*/ 870668 h 1590261"/>
              <a:gd name="connsiteX61" fmla="*/ 2429123 w 5824330"/>
              <a:gd name="connsiteY61" fmla="*/ 898497 h 1590261"/>
              <a:gd name="connsiteX62" fmla="*/ 2552368 w 5824330"/>
              <a:gd name="connsiteY62" fmla="*/ 898497 h 1590261"/>
              <a:gd name="connsiteX63" fmla="*/ 2552368 w 5824330"/>
              <a:gd name="connsiteY63" fmla="*/ 934278 h 1590261"/>
              <a:gd name="connsiteX64" fmla="*/ 2596100 w 5824330"/>
              <a:gd name="connsiteY64" fmla="*/ 934278 h 1590261"/>
              <a:gd name="connsiteX65" fmla="*/ 2596100 w 5824330"/>
              <a:gd name="connsiteY65" fmla="*/ 997888 h 1590261"/>
              <a:gd name="connsiteX66" fmla="*/ 2699467 w 5824330"/>
              <a:gd name="connsiteY66" fmla="*/ 997888 h 1590261"/>
              <a:gd name="connsiteX67" fmla="*/ 2699467 w 5824330"/>
              <a:gd name="connsiteY67" fmla="*/ 1025718 h 1590261"/>
              <a:gd name="connsiteX68" fmla="*/ 2846566 w 5824330"/>
              <a:gd name="connsiteY68" fmla="*/ 1025718 h 1590261"/>
              <a:gd name="connsiteX69" fmla="*/ 2846566 w 5824330"/>
              <a:gd name="connsiteY69" fmla="*/ 1045596 h 1590261"/>
              <a:gd name="connsiteX70" fmla="*/ 2965836 w 5824330"/>
              <a:gd name="connsiteY70" fmla="*/ 1045596 h 1590261"/>
              <a:gd name="connsiteX71" fmla="*/ 2965836 w 5824330"/>
              <a:gd name="connsiteY71" fmla="*/ 1069450 h 1590261"/>
              <a:gd name="connsiteX72" fmla="*/ 3156667 w 5824330"/>
              <a:gd name="connsiteY72" fmla="*/ 1069450 h 1590261"/>
              <a:gd name="connsiteX73" fmla="*/ 3148716 w 5824330"/>
              <a:gd name="connsiteY73" fmla="*/ 1101255 h 1590261"/>
              <a:gd name="connsiteX74" fmla="*/ 3212326 w 5824330"/>
              <a:gd name="connsiteY74" fmla="*/ 1101255 h 1590261"/>
              <a:gd name="connsiteX75" fmla="*/ 3212326 w 5824330"/>
              <a:gd name="connsiteY75" fmla="*/ 1156914 h 1590261"/>
              <a:gd name="connsiteX76" fmla="*/ 3240156 w 5824330"/>
              <a:gd name="connsiteY76" fmla="*/ 1156914 h 1590261"/>
              <a:gd name="connsiteX77" fmla="*/ 3240156 w 5824330"/>
              <a:gd name="connsiteY77" fmla="*/ 1212574 h 1590261"/>
              <a:gd name="connsiteX78" fmla="*/ 3339547 w 5824330"/>
              <a:gd name="connsiteY78" fmla="*/ 1212574 h 1590261"/>
              <a:gd name="connsiteX79" fmla="*/ 3339547 w 5824330"/>
              <a:gd name="connsiteY79" fmla="*/ 1240403 h 1590261"/>
              <a:gd name="connsiteX80" fmla="*/ 3427012 w 5824330"/>
              <a:gd name="connsiteY80" fmla="*/ 1240403 h 1590261"/>
              <a:gd name="connsiteX81" fmla="*/ 3454841 w 5824330"/>
              <a:gd name="connsiteY81" fmla="*/ 1268232 h 1590261"/>
              <a:gd name="connsiteX82" fmla="*/ 3490622 w 5824330"/>
              <a:gd name="connsiteY82" fmla="*/ 1268232 h 1590261"/>
              <a:gd name="connsiteX83" fmla="*/ 3490622 w 5824330"/>
              <a:gd name="connsiteY83" fmla="*/ 1315941 h 1590261"/>
              <a:gd name="connsiteX84" fmla="*/ 3756991 w 5824330"/>
              <a:gd name="connsiteY84" fmla="*/ 1315941 h 1590261"/>
              <a:gd name="connsiteX85" fmla="*/ 3756991 w 5824330"/>
              <a:gd name="connsiteY85" fmla="*/ 1355697 h 1590261"/>
              <a:gd name="connsiteX86" fmla="*/ 3848431 w 5824330"/>
              <a:gd name="connsiteY86" fmla="*/ 1355697 h 1590261"/>
              <a:gd name="connsiteX87" fmla="*/ 3848431 w 5824330"/>
              <a:gd name="connsiteY87" fmla="*/ 1403405 h 1590261"/>
              <a:gd name="connsiteX88" fmla="*/ 3848431 w 5824330"/>
              <a:gd name="connsiteY88" fmla="*/ 1459064 h 1590261"/>
              <a:gd name="connsiteX89" fmla="*/ 3951798 w 5824330"/>
              <a:gd name="connsiteY89" fmla="*/ 1459064 h 1590261"/>
              <a:gd name="connsiteX90" fmla="*/ 3948770 w 5824330"/>
              <a:gd name="connsiteY90" fmla="*/ 1518119 h 1590261"/>
              <a:gd name="connsiteX91" fmla="*/ 4509153 w 5824330"/>
              <a:gd name="connsiteY91" fmla="*/ 1524174 h 1590261"/>
              <a:gd name="connsiteX92" fmla="*/ 4524292 w 5824330"/>
              <a:gd name="connsiteY92" fmla="*/ 1590261 h 1590261"/>
              <a:gd name="connsiteX93" fmla="*/ 5824330 w 5824330"/>
              <a:gd name="connsiteY93" fmla="*/ 1590261 h 159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824330" h="1590261">
                <a:moveTo>
                  <a:pt x="0" y="0"/>
                </a:moveTo>
                <a:lnTo>
                  <a:pt x="59634" y="0"/>
                </a:lnTo>
                <a:lnTo>
                  <a:pt x="59634" y="27829"/>
                </a:lnTo>
                <a:lnTo>
                  <a:pt x="127220" y="27829"/>
                </a:lnTo>
                <a:lnTo>
                  <a:pt x="127220" y="27829"/>
                </a:lnTo>
                <a:lnTo>
                  <a:pt x="178904" y="27829"/>
                </a:lnTo>
                <a:lnTo>
                  <a:pt x="178904" y="67586"/>
                </a:lnTo>
                <a:lnTo>
                  <a:pt x="250466" y="67586"/>
                </a:lnTo>
                <a:lnTo>
                  <a:pt x="250466" y="79513"/>
                </a:lnTo>
                <a:lnTo>
                  <a:pt x="294198" y="79513"/>
                </a:lnTo>
                <a:lnTo>
                  <a:pt x="294198" y="95415"/>
                </a:lnTo>
                <a:lnTo>
                  <a:pt x="341906" y="95415"/>
                </a:lnTo>
                <a:lnTo>
                  <a:pt x="341906" y="123245"/>
                </a:lnTo>
                <a:lnTo>
                  <a:pt x="401540" y="123245"/>
                </a:lnTo>
                <a:lnTo>
                  <a:pt x="401540" y="159026"/>
                </a:lnTo>
                <a:lnTo>
                  <a:pt x="429370" y="159026"/>
                </a:lnTo>
                <a:lnTo>
                  <a:pt x="429370" y="222636"/>
                </a:lnTo>
                <a:lnTo>
                  <a:pt x="457200" y="222636"/>
                </a:lnTo>
                <a:lnTo>
                  <a:pt x="457200" y="290222"/>
                </a:lnTo>
                <a:lnTo>
                  <a:pt x="508883" y="290222"/>
                </a:lnTo>
                <a:lnTo>
                  <a:pt x="508883" y="318052"/>
                </a:lnTo>
                <a:lnTo>
                  <a:pt x="576469" y="318052"/>
                </a:lnTo>
                <a:lnTo>
                  <a:pt x="576469" y="337930"/>
                </a:lnTo>
                <a:lnTo>
                  <a:pt x="652006" y="337930"/>
                </a:lnTo>
                <a:lnTo>
                  <a:pt x="652006" y="365760"/>
                </a:lnTo>
                <a:lnTo>
                  <a:pt x="739471" y="365760"/>
                </a:lnTo>
                <a:lnTo>
                  <a:pt x="739471" y="389614"/>
                </a:lnTo>
                <a:lnTo>
                  <a:pt x="818984" y="389614"/>
                </a:lnTo>
                <a:lnTo>
                  <a:pt x="818984" y="429370"/>
                </a:lnTo>
                <a:lnTo>
                  <a:pt x="894521" y="429370"/>
                </a:lnTo>
                <a:lnTo>
                  <a:pt x="894521" y="449248"/>
                </a:lnTo>
                <a:lnTo>
                  <a:pt x="1069450" y="449248"/>
                </a:lnTo>
                <a:lnTo>
                  <a:pt x="1069450" y="485029"/>
                </a:lnTo>
                <a:lnTo>
                  <a:pt x="1220525" y="485029"/>
                </a:lnTo>
                <a:lnTo>
                  <a:pt x="1220525" y="512859"/>
                </a:lnTo>
                <a:lnTo>
                  <a:pt x="1268233" y="512859"/>
                </a:lnTo>
                <a:lnTo>
                  <a:pt x="1268233" y="556591"/>
                </a:lnTo>
                <a:lnTo>
                  <a:pt x="1323892" y="556591"/>
                </a:lnTo>
                <a:lnTo>
                  <a:pt x="1323892" y="592372"/>
                </a:lnTo>
                <a:lnTo>
                  <a:pt x="1451113" y="592372"/>
                </a:lnTo>
                <a:lnTo>
                  <a:pt x="1451113" y="636104"/>
                </a:lnTo>
                <a:lnTo>
                  <a:pt x="1518699" y="636104"/>
                </a:lnTo>
                <a:lnTo>
                  <a:pt x="1562431" y="636104"/>
                </a:lnTo>
                <a:lnTo>
                  <a:pt x="1562431" y="648031"/>
                </a:lnTo>
                <a:lnTo>
                  <a:pt x="1630017" y="648031"/>
                </a:lnTo>
                <a:lnTo>
                  <a:pt x="1630017" y="667909"/>
                </a:lnTo>
                <a:lnTo>
                  <a:pt x="1725433" y="667909"/>
                </a:lnTo>
                <a:lnTo>
                  <a:pt x="1725433" y="687788"/>
                </a:lnTo>
                <a:lnTo>
                  <a:pt x="1800970" y="687788"/>
                </a:lnTo>
                <a:lnTo>
                  <a:pt x="1800970" y="719593"/>
                </a:lnTo>
                <a:lnTo>
                  <a:pt x="1856629" y="719593"/>
                </a:lnTo>
                <a:lnTo>
                  <a:pt x="1856629" y="755374"/>
                </a:lnTo>
                <a:lnTo>
                  <a:pt x="1928191" y="755374"/>
                </a:lnTo>
                <a:lnTo>
                  <a:pt x="1928191" y="803081"/>
                </a:lnTo>
                <a:lnTo>
                  <a:pt x="2011680" y="803081"/>
                </a:lnTo>
                <a:lnTo>
                  <a:pt x="2011680" y="826935"/>
                </a:lnTo>
                <a:lnTo>
                  <a:pt x="2107095" y="826935"/>
                </a:lnTo>
                <a:lnTo>
                  <a:pt x="2107095" y="850789"/>
                </a:lnTo>
                <a:lnTo>
                  <a:pt x="2194560" y="850789"/>
                </a:lnTo>
                <a:lnTo>
                  <a:pt x="2194560" y="870668"/>
                </a:lnTo>
                <a:lnTo>
                  <a:pt x="2429123" y="870668"/>
                </a:lnTo>
                <a:lnTo>
                  <a:pt x="2429123" y="898497"/>
                </a:lnTo>
                <a:lnTo>
                  <a:pt x="2552368" y="898497"/>
                </a:lnTo>
                <a:lnTo>
                  <a:pt x="2552368" y="934278"/>
                </a:lnTo>
                <a:lnTo>
                  <a:pt x="2596100" y="934278"/>
                </a:lnTo>
                <a:lnTo>
                  <a:pt x="2596100" y="997888"/>
                </a:lnTo>
                <a:lnTo>
                  <a:pt x="2699467" y="997888"/>
                </a:lnTo>
                <a:lnTo>
                  <a:pt x="2699467" y="1025718"/>
                </a:lnTo>
                <a:lnTo>
                  <a:pt x="2846566" y="1025718"/>
                </a:lnTo>
                <a:lnTo>
                  <a:pt x="2846566" y="1045596"/>
                </a:lnTo>
                <a:lnTo>
                  <a:pt x="2965836" y="1045596"/>
                </a:lnTo>
                <a:lnTo>
                  <a:pt x="2965836" y="1069450"/>
                </a:lnTo>
                <a:lnTo>
                  <a:pt x="3156667" y="1069450"/>
                </a:lnTo>
                <a:lnTo>
                  <a:pt x="3148716" y="1101255"/>
                </a:lnTo>
                <a:lnTo>
                  <a:pt x="3212326" y="1101255"/>
                </a:lnTo>
                <a:lnTo>
                  <a:pt x="3212326" y="1156914"/>
                </a:lnTo>
                <a:lnTo>
                  <a:pt x="3240156" y="1156914"/>
                </a:lnTo>
                <a:lnTo>
                  <a:pt x="3240156" y="1212574"/>
                </a:lnTo>
                <a:lnTo>
                  <a:pt x="3339547" y="1212574"/>
                </a:lnTo>
                <a:lnTo>
                  <a:pt x="3339547" y="1240403"/>
                </a:lnTo>
                <a:lnTo>
                  <a:pt x="3427012" y="1240403"/>
                </a:lnTo>
                <a:lnTo>
                  <a:pt x="3454841" y="1268232"/>
                </a:lnTo>
                <a:lnTo>
                  <a:pt x="3490622" y="1268232"/>
                </a:lnTo>
                <a:lnTo>
                  <a:pt x="3490622" y="1315941"/>
                </a:lnTo>
                <a:lnTo>
                  <a:pt x="3756991" y="1315941"/>
                </a:lnTo>
                <a:lnTo>
                  <a:pt x="3756991" y="1355697"/>
                </a:lnTo>
                <a:lnTo>
                  <a:pt x="3848431" y="1355697"/>
                </a:lnTo>
                <a:lnTo>
                  <a:pt x="3848431" y="1403405"/>
                </a:lnTo>
                <a:lnTo>
                  <a:pt x="3848431" y="1459064"/>
                </a:lnTo>
                <a:lnTo>
                  <a:pt x="3951798" y="1459064"/>
                </a:lnTo>
                <a:lnTo>
                  <a:pt x="3948770" y="1518119"/>
                </a:lnTo>
                <a:lnTo>
                  <a:pt x="4509153" y="1524174"/>
                </a:lnTo>
                <a:lnTo>
                  <a:pt x="4524292" y="1590261"/>
                </a:lnTo>
                <a:lnTo>
                  <a:pt x="5824330" y="159026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2" name="TextBox 571">
            <a:extLst>
              <a:ext uri="{FF2B5EF4-FFF2-40B4-BE49-F238E27FC236}">
                <a16:creationId xmlns:a16="http://schemas.microsoft.com/office/drawing/2014/main" id="{EB3331AC-8BD9-ED49-B1A9-D69B5461677C}"/>
              </a:ext>
            </a:extLst>
          </p:cNvPr>
          <p:cNvSpPr txBox="1"/>
          <p:nvPr/>
        </p:nvSpPr>
        <p:spPr bwMode="auto">
          <a:xfrm>
            <a:off x="10704459" y="3082345"/>
            <a:ext cx="597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52.6%</a:t>
            </a:r>
          </a:p>
        </p:txBody>
      </p:sp>
      <p:grpSp>
        <p:nvGrpSpPr>
          <p:cNvPr id="644" name="Group 643">
            <a:extLst>
              <a:ext uri="{FF2B5EF4-FFF2-40B4-BE49-F238E27FC236}">
                <a16:creationId xmlns:a16="http://schemas.microsoft.com/office/drawing/2014/main" id="{D04F9D7C-0696-294B-9B42-9F41C7F1A563}"/>
              </a:ext>
            </a:extLst>
          </p:cNvPr>
          <p:cNvGrpSpPr/>
          <p:nvPr/>
        </p:nvGrpSpPr>
        <p:grpSpPr>
          <a:xfrm>
            <a:off x="8707682" y="1903057"/>
            <a:ext cx="3248814" cy="1373904"/>
            <a:chOff x="8707682" y="1933537"/>
            <a:chExt cx="3248814" cy="1373904"/>
          </a:xfrm>
        </p:grpSpPr>
        <p:cxnSp>
          <p:nvCxnSpPr>
            <p:cNvPr id="406" name="Straight Connector 405">
              <a:extLst>
                <a:ext uri="{FF2B5EF4-FFF2-40B4-BE49-F238E27FC236}">
                  <a16:creationId xmlns:a16="http://schemas.microsoft.com/office/drawing/2014/main" id="{43A9E84B-1112-3041-A798-2838D6DAE4CD}"/>
                </a:ext>
              </a:extLst>
            </p:cNvPr>
            <p:cNvCxnSpPr/>
            <p:nvPr/>
          </p:nvCxnSpPr>
          <p:spPr bwMode="auto">
            <a:xfrm>
              <a:off x="8707682" y="2981457"/>
              <a:ext cx="3140413" cy="0"/>
            </a:xfrm>
            <a:prstGeom prst="line">
              <a:avLst/>
            </a:prstGeom>
            <a:noFill/>
            <a:ln w="28575" cap="flat" cmpd="sng" algn="ctr">
              <a:solidFill>
                <a:schemeClr val="tx2"/>
              </a:solidFill>
              <a:prstDash val="sysDash"/>
              <a:round/>
              <a:headEnd type="none" w="med" len="med"/>
              <a:tailEnd type="none" w="med" len="med"/>
            </a:ln>
            <a:effectLst/>
          </p:spPr>
        </p:cxnSp>
        <p:sp>
          <p:nvSpPr>
            <p:cNvPr id="409" name="TextBox 408">
              <a:extLst>
                <a:ext uri="{FF2B5EF4-FFF2-40B4-BE49-F238E27FC236}">
                  <a16:creationId xmlns:a16="http://schemas.microsoft.com/office/drawing/2014/main" id="{E37DF98B-D4A0-2040-8220-6C1D66E5D021}"/>
                </a:ext>
              </a:extLst>
            </p:cNvPr>
            <p:cNvSpPr txBox="1"/>
            <p:nvPr/>
          </p:nvSpPr>
          <p:spPr bwMode="auto">
            <a:xfrm>
              <a:off x="10549086" y="278081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0" name="TextBox 409">
              <a:extLst>
                <a:ext uri="{FF2B5EF4-FFF2-40B4-BE49-F238E27FC236}">
                  <a16:creationId xmlns:a16="http://schemas.microsoft.com/office/drawing/2014/main" id="{75A4C00F-BDA9-AE4B-BCAF-CDBE9C05FB87}"/>
                </a:ext>
              </a:extLst>
            </p:cNvPr>
            <p:cNvSpPr txBox="1"/>
            <p:nvPr/>
          </p:nvSpPr>
          <p:spPr bwMode="auto">
            <a:xfrm>
              <a:off x="10510201" y="278062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1" name="TextBox 410">
              <a:extLst>
                <a:ext uri="{FF2B5EF4-FFF2-40B4-BE49-F238E27FC236}">
                  <a16:creationId xmlns:a16="http://schemas.microsoft.com/office/drawing/2014/main" id="{DE3C87F6-BBF6-E749-B342-DEC1EBAF60D3}"/>
                </a:ext>
              </a:extLst>
            </p:cNvPr>
            <p:cNvSpPr txBox="1"/>
            <p:nvPr/>
          </p:nvSpPr>
          <p:spPr bwMode="auto">
            <a:xfrm>
              <a:off x="10538592" y="278064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2" name="TextBox 411">
              <a:extLst>
                <a:ext uri="{FF2B5EF4-FFF2-40B4-BE49-F238E27FC236}">
                  <a16:creationId xmlns:a16="http://schemas.microsoft.com/office/drawing/2014/main" id="{CB5FEFB6-E96D-3A45-B153-B5BFF2EDA4BB}"/>
                </a:ext>
              </a:extLst>
            </p:cNvPr>
            <p:cNvSpPr txBox="1"/>
            <p:nvPr/>
          </p:nvSpPr>
          <p:spPr bwMode="auto">
            <a:xfrm>
              <a:off x="10280529" y="270182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3" name="TextBox 412">
              <a:extLst>
                <a:ext uri="{FF2B5EF4-FFF2-40B4-BE49-F238E27FC236}">
                  <a16:creationId xmlns:a16="http://schemas.microsoft.com/office/drawing/2014/main" id="{245C7817-CA0F-7345-B0BB-93FC8CEA48BD}"/>
                </a:ext>
              </a:extLst>
            </p:cNvPr>
            <p:cNvSpPr txBox="1"/>
            <p:nvPr/>
          </p:nvSpPr>
          <p:spPr bwMode="auto">
            <a:xfrm>
              <a:off x="10342008" y="274243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4" name="TextBox 413">
              <a:extLst>
                <a:ext uri="{FF2B5EF4-FFF2-40B4-BE49-F238E27FC236}">
                  <a16:creationId xmlns:a16="http://schemas.microsoft.com/office/drawing/2014/main" id="{BB8922D6-2021-F449-A7D3-401A675B68C4}"/>
                </a:ext>
              </a:extLst>
            </p:cNvPr>
            <p:cNvSpPr txBox="1"/>
            <p:nvPr/>
          </p:nvSpPr>
          <p:spPr bwMode="auto">
            <a:xfrm>
              <a:off x="10269496" y="269320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6" name="TextBox 415">
              <a:extLst>
                <a:ext uri="{FF2B5EF4-FFF2-40B4-BE49-F238E27FC236}">
                  <a16:creationId xmlns:a16="http://schemas.microsoft.com/office/drawing/2014/main" id="{F27BABF5-EAD3-354B-B8B6-27B8D79212C0}"/>
                </a:ext>
              </a:extLst>
            </p:cNvPr>
            <p:cNvSpPr txBox="1"/>
            <p:nvPr/>
          </p:nvSpPr>
          <p:spPr bwMode="auto">
            <a:xfrm>
              <a:off x="10237589" y="251477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17" name="TextBox 416">
              <a:extLst>
                <a:ext uri="{FF2B5EF4-FFF2-40B4-BE49-F238E27FC236}">
                  <a16:creationId xmlns:a16="http://schemas.microsoft.com/office/drawing/2014/main" id="{DA12E285-ABB9-D44C-ADDA-E7436A500E8B}"/>
                </a:ext>
              </a:extLst>
            </p:cNvPr>
            <p:cNvSpPr txBox="1"/>
            <p:nvPr/>
          </p:nvSpPr>
          <p:spPr bwMode="auto">
            <a:xfrm>
              <a:off x="10258941" y="268769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8" name="TextBox 417">
              <a:extLst>
                <a:ext uri="{FF2B5EF4-FFF2-40B4-BE49-F238E27FC236}">
                  <a16:creationId xmlns:a16="http://schemas.microsoft.com/office/drawing/2014/main" id="{BF945B25-CDF9-554C-BFD6-1B67DDFDA848}"/>
                </a:ext>
              </a:extLst>
            </p:cNvPr>
            <p:cNvSpPr txBox="1"/>
            <p:nvPr/>
          </p:nvSpPr>
          <p:spPr bwMode="auto">
            <a:xfrm>
              <a:off x="11287185" y="281977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19" name="TextBox 418">
              <a:extLst>
                <a:ext uri="{FF2B5EF4-FFF2-40B4-BE49-F238E27FC236}">
                  <a16:creationId xmlns:a16="http://schemas.microsoft.com/office/drawing/2014/main" id="{304459B6-A053-184E-A88A-3B692D1AD784}"/>
                </a:ext>
              </a:extLst>
            </p:cNvPr>
            <p:cNvSpPr txBox="1"/>
            <p:nvPr/>
          </p:nvSpPr>
          <p:spPr bwMode="auto">
            <a:xfrm>
              <a:off x="10872319"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0" name="TextBox 419">
              <a:extLst>
                <a:ext uri="{FF2B5EF4-FFF2-40B4-BE49-F238E27FC236}">
                  <a16:creationId xmlns:a16="http://schemas.microsoft.com/office/drawing/2014/main" id="{1D6C7E3F-73D1-0648-A96E-B40B8D2017F1}"/>
                </a:ext>
              </a:extLst>
            </p:cNvPr>
            <p:cNvSpPr txBox="1"/>
            <p:nvPr/>
          </p:nvSpPr>
          <p:spPr bwMode="auto">
            <a:xfrm>
              <a:off x="10885506"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1" name="TextBox 420">
              <a:extLst>
                <a:ext uri="{FF2B5EF4-FFF2-40B4-BE49-F238E27FC236}">
                  <a16:creationId xmlns:a16="http://schemas.microsoft.com/office/drawing/2014/main" id="{704CE856-EB8A-024B-8796-26741CF3C0A9}"/>
                </a:ext>
              </a:extLst>
            </p:cNvPr>
            <p:cNvSpPr txBox="1"/>
            <p:nvPr/>
          </p:nvSpPr>
          <p:spPr bwMode="auto">
            <a:xfrm>
              <a:off x="10901505"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2" name="TextBox 421">
              <a:extLst>
                <a:ext uri="{FF2B5EF4-FFF2-40B4-BE49-F238E27FC236}">
                  <a16:creationId xmlns:a16="http://schemas.microsoft.com/office/drawing/2014/main" id="{4D87EA60-AF0E-C448-B4B7-FD4B25D2E737}"/>
                </a:ext>
              </a:extLst>
            </p:cNvPr>
            <p:cNvSpPr txBox="1"/>
            <p:nvPr/>
          </p:nvSpPr>
          <p:spPr bwMode="auto">
            <a:xfrm>
              <a:off x="10894856" y="277379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4" name="TextBox 423">
              <a:extLst>
                <a:ext uri="{FF2B5EF4-FFF2-40B4-BE49-F238E27FC236}">
                  <a16:creationId xmlns:a16="http://schemas.microsoft.com/office/drawing/2014/main" id="{C9561746-47D1-4A49-9E28-B401DA4F0B47}"/>
                </a:ext>
              </a:extLst>
            </p:cNvPr>
            <p:cNvSpPr txBox="1"/>
            <p:nvPr/>
          </p:nvSpPr>
          <p:spPr bwMode="auto">
            <a:xfrm>
              <a:off x="10473708" y="265426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5" name="TextBox 424">
              <a:extLst>
                <a:ext uri="{FF2B5EF4-FFF2-40B4-BE49-F238E27FC236}">
                  <a16:creationId xmlns:a16="http://schemas.microsoft.com/office/drawing/2014/main" id="{CEA3D6CA-30B5-164C-A79C-6AE0F9A301CA}"/>
                </a:ext>
              </a:extLst>
            </p:cNvPr>
            <p:cNvSpPr txBox="1"/>
            <p:nvPr/>
          </p:nvSpPr>
          <p:spPr bwMode="auto">
            <a:xfrm>
              <a:off x="10496168" y="265426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6" name="TextBox 425">
              <a:extLst>
                <a:ext uri="{FF2B5EF4-FFF2-40B4-BE49-F238E27FC236}">
                  <a16:creationId xmlns:a16="http://schemas.microsoft.com/office/drawing/2014/main" id="{4CE87C09-BBD8-2D4E-A66E-4E752988FFC1}"/>
                </a:ext>
              </a:extLst>
            </p:cNvPr>
            <p:cNvSpPr txBox="1"/>
            <p:nvPr/>
          </p:nvSpPr>
          <p:spPr bwMode="auto">
            <a:xfrm>
              <a:off x="10513320" y="265312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7" name="TextBox 426">
              <a:extLst>
                <a:ext uri="{FF2B5EF4-FFF2-40B4-BE49-F238E27FC236}">
                  <a16:creationId xmlns:a16="http://schemas.microsoft.com/office/drawing/2014/main" id="{23162DF5-0C76-4146-875C-91F116BF1A6D}"/>
                </a:ext>
              </a:extLst>
            </p:cNvPr>
            <p:cNvSpPr txBox="1"/>
            <p:nvPr/>
          </p:nvSpPr>
          <p:spPr bwMode="auto">
            <a:xfrm>
              <a:off x="9927912" y="24336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29" name="TextBox 428">
              <a:extLst>
                <a:ext uri="{FF2B5EF4-FFF2-40B4-BE49-F238E27FC236}">
                  <a16:creationId xmlns:a16="http://schemas.microsoft.com/office/drawing/2014/main" id="{8CA7D320-A001-7740-B579-D4C63AE3A38D}"/>
                </a:ext>
              </a:extLst>
            </p:cNvPr>
            <p:cNvSpPr txBox="1"/>
            <p:nvPr/>
          </p:nvSpPr>
          <p:spPr bwMode="auto">
            <a:xfrm>
              <a:off x="9916280" y="241564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30" name="TextBox 429">
              <a:extLst>
                <a:ext uri="{FF2B5EF4-FFF2-40B4-BE49-F238E27FC236}">
                  <a16:creationId xmlns:a16="http://schemas.microsoft.com/office/drawing/2014/main" id="{D6729247-037B-8441-B52E-7DE6ABE74AA6}"/>
                </a:ext>
              </a:extLst>
            </p:cNvPr>
            <p:cNvSpPr txBox="1"/>
            <p:nvPr/>
          </p:nvSpPr>
          <p:spPr bwMode="auto">
            <a:xfrm>
              <a:off x="9878414" y="240090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38" name="TextBox 437">
              <a:extLst>
                <a:ext uri="{FF2B5EF4-FFF2-40B4-BE49-F238E27FC236}">
                  <a16:creationId xmlns:a16="http://schemas.microsoft.com/office/drawing/2014/main" id="{12AFF9FD-DCB0-114E-900B-DF1B85843D31}"/>
                </a:ext>
              </a:extLst>
            </p:cNvPr>
            <p:cNvSpPr txBox="1"/>
            <p:nvPr/>
          </p:nvSpPr>
          <p:spPr bwMode="auto">
            <a:xfrm>
              <a:off x="8765077" y="193353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39" name="TextBox 438">
              <a:extLst>
                <a:ext uri="{FF2B5EF4-FFF2-40B4-BE49-F238E27FC236}">
                  <a16:creationId xmlns:a16="http://schemas.microsoft.com/office/drawing/2014/main" id="{1D52197A-5D0C-874F-B3A4-263D91AF4191}"/>
                </a:ext>
              </a:extLst>
            </p:cNvPr>
            <p:cNvSpPr txBox="1"/>
            <p:nvPr/>
          </p:nvSpPr>
          <p:spPr bwMode="auto">
            <a:xfrm>
              <a:off x="8805349" y="200703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0" name="TextBox 439">
              <a:extLst>
                <a:ext uri="{FF2B5EF4-FFF2-40B4-BE49-F238E27FC236}">
                  <a16:creationId xmlns:a16="http://schemas.microsoft.com/office/drawing/2014/main" id="{E038BF29-B581-5D4F-A581-5B4AC9A31897}"/>
                </a:ext>
              </a:extLst>
            </p:cNvPr>
            <p:cNvSpPr txBox="1"/>
            <p:nvPr/>
          </p:nvSpPr>
          <p:spPr bwMode="auto">
            <a:xfrm>
              <a:off x="8815446" y="20224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1" name="TextBox 440">
              <a:extLst>
                <a:ext uri="{FF2B5EF4-FFF2-40B4-BE49-F238E27FC236}">
                  <a16:creationId xmlns:a16="http://schemas.microsoft.com/office/drawing/2014/main" id="{B545C7B0-F8C9-D34A-A64A-FDC29B285FDD}"/>
                </a:ext>
              </a:extLst>
            </p:cNvPr>
            <p:cNvSpPr txBox="1"/>
            <p:nvPr/>
          </p:nvSpPr>
          <p:spPr bwMode="auto">
            <a:xfrm>
              <a:off x="8930772" y="207243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2" name="TextBox 441">
              <a:extLst>
                <a:ext uri="{FF2B5EF4-FFF2-40B4-BE49-F238E27FC236}">
                  <a16:creationId xmlns:a16="http://schemas.microsoft.com/office/drawing/2014/main" id="{A715C4DC-8834-D64A-B380-4E95CB5BDF5C}"/>
                </a:ext>
              </a:extLst>
            </p:cNvPr>
            <p:cNvSpPr txBox="1"/>
            <p:nvPr/>
          </p:nvSpPr>
          <p:spPr bwMode="auto">
            <a:xfrm>
              <a:off x="9033339" y="213042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3" name="TextBox 442">
              <a:extLst>
                <a:ext uri="{FF2B5EF4-FFF2-40B4-BE49-F238E27FC236}">
                  <a16:creationId xmlns:a16="http://schemas.microsoft.com/office/drawing/2014/main" id="{3F5F1584-8572-9946-B826-7D903715304E}"/>
                </a:ext>
              </a:extLst>
            </p:cNvPr>
            <p:cNvSpPr txBox="1"/>
            <p:nvPr/>
          </p:nvSpPr>
          <p:spPr bwMode="auto">
            <a:xfrm>
              <a:off x="9193519" y="215407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4" name="TextBox 443">
              <a:extLst>
                <a:ext uri="{FF2B5EF4-FFF2-40B4-BE49-F238E27FC236}">
                  <a16:creationId xmlns:a16="http://schemas.microsoft.com/office/drawing/2014/main" id="{FBAABA0B-D3AA-F54C-90A3-EF7F6D188C6B}"/>
                </a:ext>
              </a:extLst>
            </p:cNvPr>
            <p:cNvSpPr txBox="1"/>
            <p:nvPr/>
          </p:nvSpPr>
          <p:spPr bwMode="auto">
            <a:xfrm>
              <a:off x="9256076" y="218933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5" name="TextBox 444">
              <a:extLst>
                <a:ext uri="{FF2B5EF4-FFF2-40B4-BE49-F238E27FC236}">
                  <a16:creationId xmlns:a16="http://schemas.microsoft.com/office/drawing/2014/main" id="{63B31BA4-676E-3247-92C6-60127F85926C}"/>
                </a:ext>
              </a:extLst>
            </p:cNvPr>
            <p:cNvSpPr txBox="1"/>
            <p:nvPr/>
          </p:nvSpPr>
          <p:spPr bwMode="auto">
            <a:xfrm>
              <a:off x="9537630" y="229198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6" name="TextBox 445">
              <a:extLst>
                <a:ext uri="{FF2B5EF4-FFF2-40B4-BE49-F238E27FC236}">
                  <a16:creationId xmlns:a16="http://schemas.microsoft.com/office/drawing/2014/main" id="{1D4B03C5-F37A-A44A-BD97-3DA4E1A9D377}"/>
                </a:ext>
              </a:extLst>
            </p:cNvPr>
            <p:cNvSpPr txBox="1"/>
            <p:nvPr/>
          </p:nvSpPr>
          <p:spPr bwMode="auto">
            <a:xfrm>
              <a:off x="9599358" y="236093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7" name="TextBox 446">
              <a:extLst>
                <a:ext uri="{FF2B5EF4-FFF2-40B4-BE49-F238E27FC236}">
                  <a16:creationId xmlns:a16="http://schemas.microsoft.com/office/drawing/2014/main" id="{496A9EC0-FE54-824C-BABC-73E20501C2F1}"/>
                </a:ext>
              </a:extLst>
            </p:cNvPr>
            <p:cNvSpPr txBox="1"/>
            <p:nvPr/>
          </p:nvSpPr>
          <p:spPr bwMode="auto">
            <a:xfrm>
              <a:off x="9828374" y="238786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8" name="TextBox 447">
              <a:extLst>
                <a:ext uri="{FF2B5EF4-FFF2-40B4-BE49-F238E27FC236}">
                  <a16:creationId xmlns:a16="http://schemas.microsoft.com/office/drawing/2014/main" id="{D96063DE-E23F-EB48-B7A9-154C3CE51146}"/>
                </a:ext>
              </a:extLst>
            </p:cNvPr>
            <p:cNvSpPr txBox="1"/>
            <p:nvPr/>
          </p:nvSpPr>
          <p:spPr bwMode="auto">
            <a:xfrm>
              <a:off x="9872638" y="240175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49" name="TextBox 448">
              <a:extLst>
                <a:ext uri="{FF2B5EF4-FFF2-40B4-BE49-F238E27FC236}">
                  <a16:creationId xmlns:a16="http://schemas.microsoft.com/office/drawing/2014/main" id="{E4D66D10-A6F3-C04D-8A3E-FF6538BBD190}"/>
                </a:ext>
              </a:extLst>
            </p:cNvPr>
            <p:cNvSpPr txBox="1"/>
            <p:nvPr/>
          </p:nvSpPr>
          <p:spPr bwMode="auto">
            <a:xfrm>
              <a:off x="9887177" y="240175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0" name="TextBox 449">
              <a:extLst>
                <a:ext uri="{FF2B5EF4-FFF2-40B4-BE49-F238E27FC236}">
                  <a16:creationId xmlns:a16="http://schemas.microsoft.com/office/drawing/2014/main" id="{945AC526-1B7D-144F-8698-2496256F945D}"/>
                </a:ext>
              </a:extLst>
            </p:cNvPr>
            <p:cNvSpPr txBox="1"/>
            <p:nvPr/>
          </p:nvSpPr>
          <p:spPr bwMode="auto">
            <a:xfrm>
              <a:off x="9896790" y="240175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1" name="TextBox 450">
              <a:extLst>
                <a:ext uri="{FF2B5EF4-FFF2-40B4-BE49-F238E27FC236}">
                  <a16:creationId xmlns:a16="http://schemas.microsoft.com/office/drawing/2014/main" id="{DA1651FC-3212-494C-95E4-7A73E03FC5F7}"/>
                </a:ext>
              </a:extLst>
            </p:cNvPr>
            <p:cNvSpPr txBox="1"/>
            <p:nvPr/>
          </p:nvSpPr>
          <p:spPr bwMode="auto">
            <a:xfrm>
              <a:off x="9939956" y="244064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2" name="TextBox 451">
              <a:extLst>
                <a:ext uri="{FF2B5EF4-FFF2-40B4-BE49-F238E27FC236}">
                  <a16:creationId xmlns:a16="http://schemas.microsoft.com/office/drawing/2014/main" id="{3542A91A-1299-164C-AAE1-80BF01CCF23E}"/>
                </a:ext>
              </a:extLst>
            </p:cNvPr>
            <p:cNvSpPr txBox="1"/>
            <p:nvPr/>
          </p:nvSpPr>
          <p:spPr bwMode="auto">
            <a:xfrm>
              <a:off x="9952375" y="246752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3" name="TextBox 452">
              <a:extLst>
                <a:ext uri="{FF2B5EF4-FFF2-40B4-BE49-F238E27FC236}">
                  <a16:creationId xmlns:a16="http://schemas.microsoft.com/office/drawing/2014/main" id="{ACFAB85E-10DA-6F4A-834C-1B74723F5C2B}"/>
                </a:ext>
              </a:extLst>
            </p:cNvPr>
            <p:cNvSpPr txBox="1"/>
            <p:nvPr/>
          </p:nvSpPr>
          <p:spPr bwMode="auto">
            <a:xfrm>
              <a:off x="9964795" y="246752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4" name="TextBox 453">
              <a:extLst>
                <a:ext uri="{FF2B5EF4-FFF2-40B4-BE49-F238E27FC236}">
                  <a16:creationId xmlns:a16="http://schemas.microsoft.com/office/drawing/2014/main" id="{8068B84D-D35E-794D-B5D3-4F46C3877391}"/>
                </a:ext>
              </a:extLst>
            </p:cNvPr>
            <p:cNvSpPr txBox="1"/>
            <p:nvPr/>
          </p:nvSpPr>
          <p:spPr bwMode="auto">
            <a:xfrm>
              <a:off x="9978252" y="246752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5" name="TextBox 454">
              <a:extLst>
                <a:ext uri="{FF2B5EF4-FFF2-40B4-BE49-F238E27FC236}">
                  <a16:creationId xmlns:a16="http://schemas.microsoft.com/office/drawing/2014/main" id="{EDE40C31-5DAF-7848-9EC9-3F15DEDD450B}"/>
                </a:ext>
              </a:extLst>
            </p:cNvPr>
            <p:cNvSpPr txBox="1"/>
            <p:nvPr/>
          </p:nvSpPr>
          <p:spPr bwMode="auto">
            <a:xfrm>
              <a:off x="10098460" y="248682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6" name="TextBox 455">
              <a:extLst>
                <a:ext uri="{FF2B5EF4-FFF2-40B4-BE49-F238E27FC236}">
                  <a16:creationId xmlns:a16="http://schemas.microsoft.com/office/drawing/2014/main" id="{F978E7D4-0961-474B-AE6A-FDEE4032D34A}"/>
                </a:ext>
              </a:extLst>
            </p:cNvPr>
            <p:cNvSpPr txBox="1"/>
            <p:nvPr/>
          </p:nvSpPr>
          <p:spPr bwMode="auto">
            <a:xfrm>
              <a:off x="10128992" y="248682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7" name="TextBox 456">
              <a:extLst>
                <a:ext uri="{FF2B5EF4-FFF2-40B4-BE49-F238E27FC236}">
                  <a16:creationId xmlns:a16="http://schemas.microsoft.com/office/drawing/2014/main" id="{0FEB9318-1754-BD47-8B23-7D38D6EE2F8F}"/>
                </a:ext>
              </a:extLst>
            </p:cNvPr>
            <p:cNvSpPr txBox="1"/>
            <p:nvPr/>
          </p:nvSpPr>
          <p:spPr bwMode="auto">
            <a:xfrm>
              <a:off x="10157130" y="249297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8" name="TextBox 457">
              <a:extLst>
                <a:ext uri="{FF2B5EF4-FFF2-40B4-BE49-F238E27FC236}">
                  <a16:creationId xmlns:a16="http://schemas.microsoft.com/office/drawing/2014/main" id="{54D76E02-1101-4048-81C4-7E2CBC46AF40}"/>
                </a:ext>
              </a:extLst>
            </p:cNvPr>
            <p:cNvSpPr txBox="1"/>
            <p:nvPr/>
          </p:nvSpPr>
          <p:spPr bwMode="auto">
            <a:xfrm>
              <a:off x="10217301" y="251422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59" name="TextBox 458">
              <a:extLst>
                <a:ext uri="{FF2B5EF4-FFF2-40B4-BE49-F238E27FC236}">
                  <a16:creationId xmlns:a16="http://schemas.microsoft.com/office/drawing/2014/main" id="{958391F7-30F2-4048-87AA-40BF5BB3D90A}"/>
                </a:ext>
              </a:extLst>
            </p:cNvPr>
            <p:cNvSpPr txBox="1"/>
            <p:nvPr/>
          </p:nvSpPr>
          <p:spPr bwMode="auto">
            <a:xfrm>
              <a:off x="10231405" y="251422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0" name="TextBox 459">
              <a:extLst>
                <a:ext uri="{FF2B5EF4-FFF2-40B4-BE49-F238E27FC236}">
                  <a16:creationId xmlns:a16="http://schemas.microsoft.com/office/drawing/2014/main" id="{8FF01B2C-64D7-A742-9B3F-37539169389F}"/>
                </a:ext>
              </a:extLst>
            </p:cNvPr>
            <p:cNvSpPr txBox="1"/>
            <p:nvPr/>
          </p:nvSpPr>
          <p:spPr bwMode="auto">
            <a:xfrm>
              <a:off x="10253212" y="251422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1" name="TextBox 460">
              <a:extLst>
                <a:ext uri="{FF2B5EF4-FFF2-40B4-BE49-F238E27FC236}">
                  <a16:creationId xmlns:a16="http://schemas.microsoft.com/office/drawing/2014/main" id="{2D5E6A42-1E42-A34E-8DEE-CB20C37F1209}"/>
                </a:ext>
              </a:extLst>
            </p:cNvPr>
            <p:cNvSpPr txBox="1"/>
            <p:nvPr/>
          </p:nvSpPr>
          <p:spPr bwMode="auto">
            <a:xfrm>
              <a:off x="10254992" y="252832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2" name="TextBox 461">
              <a:extLst>
                <a:ext uri="{FF2B5EF4-FFF2-40B4-BE49-F238E27FC236}">
                  <a16:creationId xmlns:a16="http://schemas.microsoft.com/office/drawing/2014/main" id="{49209E65-DB6B-6B4E-ABD3-6DCE73EF443A}"/>
                </a:ext>
              </a:extLst>
            </p:cNvPr>
            <p:cNvSpPr txBox="1"/>
            <p:nvPr/>
          </p:nvSpPr>
          <p:spPr bwMode="auto">
            <a:xfrm>
              <a:off x="10263695" y="25424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3" name="TextBox 462">
              <a:extLst>
                <a:ext uri="{FF2B5EF4-FFF2-40B4-BE49-F238E27FC236}">
                  <a16:creationId xmlns:a16="http://schemas.microsoft.com/office/drawing/2014/main" id="{6BBA8238-C69F-294E-A886-1F44CBD651C7}"/>
                </a:ext>
              </a:extLst>
            </p:cNvPr>
            <p:cNvSpPr txBox="1"/>
            <p:nvPr/>
          </p:nvSpPr>
          <p:spPr bwMode="auto">
            <a:xfrm>
              <a:off x="10271677" y="25628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4" name="TextBox 463">
              <a:extLst>
                <a:ext uri="{FF2B5EF4-FFF2-40B4-BE49-F238E27FC236}">
                  <a16:creationId xmlns:a16="http://schemas.microsoft.com/office/drawing/2014/main" id="{6B8E3E4D-B820-5547-B538-21A4B9748D3D}"/>
                </a:ext>
              </a:extLst>
            </p:cNvPr>
            <p:cNvSpPr txBox="1"/>
            <p:nvPr/>
          </p:nvSpPr>
          <p:spPr bwMode="auto">
            <a:xfrm>
              <a:off x="10278579" y="258109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5" name="TextBox 464">
              <a:extLst>
                <a:ext uri="{FF2B5EF4-FFF2-40B4-BE49-F238E27FC236}">
                  <a16:creationId xmlns:a16="http://schemas.microsoft.com/office/drawing/2014/main" id="{8C8BA180-7A5D-634E-9F88-BE23BC96DF6D}"/>
                </a:ext>
              </a:extLst>
            </p:cNvPr>
            <p:cNvSpPr txBox="1"/>
            <p:nvPr/>
          </p:nvSpPr>
          <p:spPr bwMode="auto">
            <a:xfrm>
              <a:off x="10291012" y="259086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6" name="TextBox 465">
              <a:extLst>
                <a:ext uri="{FF2B5EF4-FFF2-40B4-BE49-F238E27FC236}">
                  <a16:creationId xmlns:a16="http://schemas.microsoft.com/office/drawing/2014/main" id="{E040A8C1-CF35-0F4A-BC03-B0DCFE843E09}"/>
                </a:ext>
              </a:extLst>
            </p:cNvPr>
            <p:cNvSpPr txBox="1"/>
            <p:nvPr/>
          </p:nvSpPr>
          <p:spPr bwMode="auto">
            <a:xfrm>
              <a:off x="10315696" y="26043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7" name="TextBox 466">
              <a:extLst>
                <a:ext uri="{FF2B5EF4-FFF2-40B4-BE49-F238E27FC236}">
                  <a16:creationId xmlns:a16="http://schemas.microsoft.com/office/drawing/2014/main" id="{8B299F32-6D78-B04C-9B1D-82B320AA6843}"/>
                </a:ext>
              </a:extLst>
            </p:cNvPr>
            <p:cNvSpPr txBox="1"/>
            <p:nvPr/>
          </p:nvSpPr>
          <p:spPr bwMode="auto">
            <a:xfrm>
              <a:off x="10327457" y="26043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8" name="TextBox 467">
              <a:extLst>
                <a:ext uri="{FF2B5EF4-FFF2-40B4-BE49-F238E27FC236}">
                  <a16:creationId xmlns:a16="http://schemas.microsoft.com/office/drawing/2014/main" id="{DBE97B30-9814-1A42-999D-44D1D0C3E72F}"/>
                </a:ext>
              </a:extLst>
            </p:cNvPr>
            <p:cNvSpPr txBox="1"/>
            <p:nvPr/>
          </p:nvSpPr>
          <p:spPr bwMode="auto">
            <a:xfrm>
              <a:off x="10338010" y="26043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69" name="TextBox 468">
              <a:extLst>
                <a:ext uri="{FF2B5EF4-FFF2-40B4-BE49-F238E27FC236}">
                  <a16:creationId xmlns:a16="http://schemas.microsoft.com/office/drawing/2014/main" id="{7E713ADA-B8F7-DE4B-BD6C-FDC71E47F29C}"/>
                </a:ext>
              </a:extLst>
            </p:cNvPr>
            <p:cNvSpPr txBox="1"/>
            <p:nvPr/>
          </p:nvSpPr>
          <p:spPr bwMode="auto">
            <a:xfrm>
              <a:off x="10364710" y="262449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0" name="TextBox 469">
              <a:extLst>
                <a:ext uri="{FF2B5EF4-FFF2-40B4-BE49-F238E27FC236}">
                  <a16:creationId xmlns:a16="http://schemas.microsoft.com/office/drawing/2014/main" id="{36478AA9-4381-3642-8929-F395D666AF04}"/>
                </a:ext>
              </a:extLst>
            </p:cNvPr>
            <p:cNvSpPr txBox="1"/>
            <p:nvPr/>
          </p:nvSpPr>
          <p:spPr bwMode="auto">
            <a:xfrm>
              <a:off x="10384532" y="262397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1" name="TextBox 470">
              <a:extLst>
                <a:ext uri="{FF2B5EF4-FFF2-40B4-BE49-F238E27FC236}">
                  <a16:creationId xmlns:a16="http://schemas.microsoft.com/office/drawing/2014/main" id="{CF25630B-B54B-F043-B4C1-A9727B7B48BD}"/>
                </a:ext>
              </a:extLst>
            </p:cNvPr>
            <p:cNvSpPr txBox="1"/>
            <p:nvPr/>
          </p:nvSpPr>
          <p:spPr bwMode="auto">
            <a:xfrm>
              <a:off x="10430378" y="26529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2" name="TextBox 471">
              <a:extLst>
                <a:ext uri="{FF2B5EF4-FFF2-40B4-BE49-F238E27FC236}">
                  <a16:creationId xmlns:a16="http://schemas.microsoft.com/office/drawing/2014/main" id="{0ED22806-7614-B049-A6A3-95EB7DA38287}"/>
                </a:ext>
              </a:extLst>
            </p:cNvPr>
            <p:cNvSpPr txBox="1"/>
            <p:nvPr/>
          </p:nvSpPr>
          <p:spPr bwMode="auto">
            <a:xfrm>
              <a:off x="10449646" y="26529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3" name="TextBox 472">
              <a:extLst>
                <a:ext uri="{FF2B5EF4-FFF2-40B4-BE49-F238E27FC236}">
                  <a16:creationId xmlns:a16="http://schemas.microsoft.com/office/drawing/2014/main" id="{50DF7D2A-A8D3-5541-8F13-92A5EFD47779}"/>
                </a:ext>
              </a:extLst>
            </p:cNvPr>
            <p:cNvSpPr txBox="1"/>
            <p:nvPr/>
          </p:nvSpPr>
          <p:spPr bwMode="auto">
            <a:xfrm>
              <a:off x="10456514" y="26529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4" name="TextBox 473">
              <a:extLst>
                <a:ext uri="{FF2B5EF4-FFF2-40B4-BE49-F238E27FC236}">
                  <a16:creationId xmlns:a16="http://schemas.microsoft.com/office/drawing/2014/main" id="{5F08A9AB-8C14-9D47-8EEF-4FE8B9BE8FF0}"/>
                </a:ext>
              </a:extLst>
            </p:cNvPr>
            <p:cNvSpPr txBox="1"/>
            <p:nvPr/>
          </p:nvSpPr>
          <p:spPr bwMode="auto">
            <a:xfrm>
              <a:off x="10549055" y="267093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5" name="TextBox 474">
              <a:extLst>
                <a:ext uri="{FF2B5EF4-FFF2-40B4-BE49-F238E27FC236}">
                  <a16:creationId xmlns:a16="http://schemas.microsoft.com/office/drawing/2014/main" id="{A1060C18-10D8-2145-B334-61AD78B661CD}"/>
                </a:ext>
              </a:extLst>
            </p:cNvPr>
            <p:cNvSpPr txBox="1"/>
            <p:nvPr/>
          </p:nvSpPr>
          <p:spPr bwMode="auto">
            <a:xfrm>
              <a:off x="10571381" y="267592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6" name="TextBox 475">
              <a:extLst>
                <a:ext uri="{FF2B5EF4-FFF2-40B4-BE49-F238E27FC236}">
                  <a16:creationId xmlns:a16="http://schemas.microsoft.com/office/drawing/2014/main" id="{BC5A5730-7CC0-D142-A34C-CABAB540934D}"/>
                </a:ext>
              </a:extLst>
            </p:cNvPr>
            <p:cNvSpPr txBox="1"/>
            <p:nvPr/>
          </p:nvSpPr>
          <p:spPr bwMode="auto">
            <a:xfrm>
              <a:off x="10603060" y="270344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7" name="TextBox 476">
              <a:extLst>
                <a:ext uri="{FF2B5EF4-FFF2-40B4-BE49-F238E27FC236}">
                  <a16:creationId xmlns:a16="http://schemas.microsoft.com/office/drawing/2014/main" id="{D7903F8A-8874-C743-B1C9-32301C23F4C3}"/>
                </a:ext>
              </a:extLst>
            </p:cNvPr>
            <p:cNvSpPr txBox="1"/>
            <p:nvPr/>
          </p:nvSpPr>
          <p:spPr bwMode="auto">
            <a:xfrm>
              <a:off x="10617477" y="271547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8" name="TextBox 477">
              <a:extLst>
                <a:ext uri="{FF2B5EF4-FFF2-40B4-BE49-F238E27FC236}">
                  <a16:creationId xmlns:a16="http://schemas.microsoft.com/office/drawing/2014/main" id="{E7C79713-F6D8-654D-8ADC-65FB926E8A01}"/>
                </a:ext>
              </a:extLst>
            </p:cNvPr>
            <p:cNvSpPr txBox="1"/>
            <p:nvPr/>
          </p:nvSpPr>
          <p:spPr bwMode="auto">
            <a:xfrm>
              <a:off x="10613366" y="273366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9" name="TextBox 478">
              <a:extLst>
                <a:ext uri="{FF2B5EF4-FFF2-40B4-BE49-F238E27FC236}">
                  <a16:creationId xmlns:a16="http://schemas.microsoft.com/office/drawing/2014/main" id="{F5E4A3CA-B127-2A49-BFE0-977590862505}"/>
                </a:ext>
              </a:extLst>
            </p:cNvPr>
            <p:cNvSpPr txBox="1"/>
            <p:nvPr/>
          </p:nvSpPr>
          <p:spPr bwMode="auto">
            <a:xfrm>
              <a:off x="10620638" y="274443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0" name="TextBox 479">
              <a:extLst>
                <a:ext uri="{FF2B5EF4-FFF2-40B4-BE49-F238E27FC236}">
                  <a16:creationId xmlns:a16="http://schemas.microsoft.com/office/drawing/2014/main" id="{62F55263-8E89-F447-AF6C-273B900DC688}"/>
                </a:ext>
              </a:extLst>
            </p:cNvPr>
            <p:cNvSpPr txBox="1"/>
            <p:nvPr/>
          </p:nvSpPr>
          <p:spPr bwMode="auto">
            <a:xfrm>
              <a:off x="10631209" y="274443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1" name="TextBox 480">
              <a:extLst>
                <a:ext uri="{FF2B5EF4-FFF2-40B4-BE49-F238E27FC236}">
                  <a16:creationId xmlns:a16="http://schemas.microsoft.com/office/drawing/2014/main" id="{907FA10C-5CAF-3842-ABCE-F02E5F618DCA}"/>
                </a:ext>
              </a:extLst>
            </p:cNvPr>
            <p:cNvSpPr txBox="1"/>
            <p:nvPr/>
          </p:nvSpPr>
          <p:spPr bwMode="auto">
            <a:xfrm>
              <a:off x="10659394" y="276467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2" name="TextBox 481">
              <a:extLst>
                <a:ext uri="{FF2B5EF4-FFF2-40B4-BE49-F238E27FC236}">
                  <a16:creationId xmlns:a16="http://schemas.microsoft.com/office/drawing/2014/main" id="{3935B570-07C7-2F4B-AC43-6C3B343C4AF7}"/>
                </a:ext>
              </a:extLst>
            </p:cNvPr>
            <p:cNvSpPr txBox="1"/>
            <p:nvPr/>
          </p:nvSpPr>
          <p:spPr bwMode="auto">
            <a:xfrm>
              <a:off x="10671245"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3" name="TextBox 482">
              <a:extLst>
                <a:ext uri="{FF2B5EF4-FFF2-40B4-BE49-F238E27FC236}">
                  <a16:creationId xmlns:a16="http://schemas.microsoft.com/office/drawing/2014/main" id="{483213F6-0D82-F840-A2FB-D69EAF567BC3}"/>
                </a:ext>
              </a:extLst>
            </p:cNvPr>
            <p:cNvSpPr txBox="1"/>
            <p:nvPr/>
          </p:nvSpPr>
          <p:spPr bwMode="auto">
            <a:xfrm>
              <a:off x="10687194"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4" name="TextBox 483">
              <a:extLst>
                <a:ext uri="{FF2B5EF4-FFF2-40B4-BE49-F238E27FC236}">
                  <a16:creationId xmlns:a16="http://schemas.microsoft.com/office/drawing/2014/main" id="{FDA66D85-B1DC-EE46-9DB6-A4716E50F18E}"/>
                </a:ext>
              </a:extLst>
            </p:cNvPr>
            <p:cNvSpPr txBox="1"/>
            <p:nvPr/>
          </p:nvSpPr>
          <p:spPr bwMode="auto">
            <a:xfrm>
              <a:off x="10775556"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5" name="TextBox 484">
              <a:extLst>
                <a:ext uri="{FF2B5EF4-FFF2-40B4-BE49-F238E27FC236}">
                  <a16:creationId xmlns:a16="http://schemas.microsoft.com/office/drawing/2014/main" id="{F39FB9D0-00E5-DB4D-9240-493CC2B7EDEA}"/>
                </a:ext>
              </a:extLst>
            </p:cNvPr>
            <p:cNvSpPr txBox="1"/>
            <p:nvPr/>
          </p:nvSpPr>
          <p:spPr bwMode="auto">
            <a:xfrm>
              <a:off x="10721062"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6" name="TextBox 485">
              <a:extLst>
                <a:ext uri="{FF2B5EF4-FFF2-40B4-BE49-F238E27FC236}">
                  <a16:creationId xmlns:a16="http://schemas.microsoft.com/office/drawing/2014/main" id="{0DA35D15-08B8-4E4E-96B1-8E684FA6215D}"/>
                </a:ext>
              </a:extLst>
            </p:cNvPr>
            <p:cNvSpPr txBox="1"/>
            <p:nvPr/>
          </p:nvSpPr>
          <p:spPr bwMode="auto">
            <a:xfrm>
              <a:off x="10814633"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7" name="TextBox 486">
              <a:extLst>
                <a:ext uri="{FF2B5EF4-FFF2-40B4-BE49-F238E27FC236}">
                  <a16:creationId xmlns:a16="http://schemas.microsoft.com/office/drawing/2014/main" id="{198FA064-FB56-6042-8CB4-BB81A187334F}"/>
                </a:ext>
              </a:extLst>
            </p:cNvPr>
            <p:cNvSpPr txBox="1"/>
            <p:nvPr/>
          </p:nvSpPr>
          <p:spPr bwMode="auto">
            <a:xfrm>
              <a:off x="10825016"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8" name="TextBox 487">
              <a:extLst>
                <a:ext uri="{FF2B5EF4-FFF2-40B4-BE49-F238E27FC236}">
                  <a16:creationId xmlns:a16="http://schemas.microsoft.com/office/drawing/2014/main" id="{0D6544BC-CC5B-DC4A-A341-3FC83DB2D59E}"/>
                </a:ext>
              </a:extLst>
            </p:cNvPr>
            <p:cNvSpPr txBox="1"/>
            <p:nvPr/>
          </p:nvSpPr>
          <p:spPr bwMode="auto">
            <a:xfrm>
              <a:off x="10926648"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89" name="TextBox 488">
              <a:extLst>
                <a:ext uri="{FF2B5EF4-FFF2-40B4-BE49-F238E27FC236}">
                  <a16:creationId xmlns:a16="http://schemas.microsoft.com/office/drawing/2014/main" id="{801C9077-DB7F-AF45-A7B8-AB6968DFB156}"/>
                </a:ext>
              </a:extLst>
            </p:cNvPr>
            <p:cNvSpPr txBox="1"/>
            <p:nvPr/>
          </p:nvSpPr>
          <p:spPr bwMode="auto">
            <a:xfrm>
              <a:off x="10937198"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0" name="TextBox 489">
              <a:extLst>
                <a:ext uri="{FF2B5EF4-FFF2-40B4-BE49-F238E27FC236}">
                  <a16:creationId xmlns:a16="http://schemas.microsoft.com/office/drawing/2014/main" id="{B54CD96B-3FD1-D841-8DCE-CDB550925D67}"/>
                </a:ext>
              </a:extLst>
            </p:cNvPr>
            <p:cNvSpPr txBox="1"/>
            <p:nvPr/>
          </p:nvSpPr>
          <p:spPr bwMode="auto">
            <a:xfrm>
              <a:off x="10946138"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1" name="TextBox 490">
              <a:extLst>
                <a:ext uri="{FF2B5EF4-FFF2-40B4-BE49-F238E27FC236}">
                  <a16:creationId xmlns:a16="http://schemas.microsoft.com/office/drawing/2014/main" id="{212F1425-20C9-2A49-A179-5BE94BC11026}"/>
                </a:ext>
              </a:extLst>
            </p:cNvPr>
            <p:cNvSpPr txBox="1"/>
            <p:nvPr/>
          </p:nvSpPr>
          <p:spPr bwMode="auto">
            <a:xfrm>
              <a:off x="10954540" y="27735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2" name="TextBox 491">
              <a:extLst>
                <a:ext uri="{FF2B5EF4-FFF2-40B4-BE49-F238E27FC236}">
                  <a16:creationId xmlns:a16="http://schemas.microsoft.com/office/drawing/2014/main" id="{B279F3F9-A68A-5D45-A324-5ED3BFEEA51C}"/>
                </a:ext>
              </a:extLst>
            </p:cNvPr>
            <p:cNvSpPr txBox="1"/>
            <p:nvPr/>
          </p:nvSpPr>
          <p:spPr bwMode="auto">
            <a:xfrm>
              <a:off x="10973009"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3" name="TextBox 492">
              <a:extLst>
                <a:ext uri="{FF2B5EF4-FFF2-40B4-BE49-F238E27FC236}">
                  <a16:creationId xmlns:a16="http://schemas.microsoft.com/office/drawing/2014/main" id="{DB1BE5D2-E378-1C45-A76C-0DE2E95E64E7}"/>
                </a:ext>
              </a:extLst>
            </p:cNvPr>
            <p:cNvSpPr txBox="1"/>
            <p:nvPr/>
          </p:nvSpPr>
          <p:spPr bwMode="auto">
            <a:xfrm>
              <a:off x="10985481"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4" name="TextBox 493">
              <a:extLst>
                <a:ext uri="{FF2B5EF4-FFF2-40B4-BE49-F238E27FC236}">
                  <a16:creationId xmlns:a16="http://schemas.microsoft.com/office/drawing/2014/main" id="{9315C5A6-D929-7A46-BA59-54129241E346}"/>
                </a:ext>
              </a:extLst>
            </p:cNvPr>
            <p:cNvSpPr txBox="1"/>
            <p:nvPr/>
          </p:nvSpPr>
          <p:spPr bwMode="auto">
            <a:xfrm>
              <a:off x="11043798"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5" name="TextBox 494">
              <a:extLst>
                <a:ext uri="{FF2B5EF4-FFF2-40B4-BE49-F238E27FC236}">
                  <a16:creationId xmlns:a16="http://schemas.microsoft.com/office/drawing/2014/main" id="{150D795C-E2E8-9F4B-A903-574D922DC939}"/>
                </a:ext>
              </a:extLst>
            </p:cNvPr>
            <p:cNvSpPr txBox="1"/>
            <p:nvPr/>
          </p:nvSpPr>
          <p:spPr bwMode="auto">
            <a:xfrm>
              <a:off x="11224096"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6" name="TextBox 495">
              <a:extLst>
                <a:ext uri="{FF2B5EF4-FFF2-40B4-BE49-F238E27FC236}">
                  <a16:creationId xmlns:a16="http://schemas.microsoft.com/office/drawing/2014/main" id="{CAE53885-CC1E-6A40-9BDE-5EEA498DC38D}"/>
                </a:ext>
              </a:extLst>
            </p:cNvPr>
            <p:cNvSpPr txBox="1"/>
            <p:nvPr/>
          </p:nvSpPr>
          <p:spPr bwMode="auto">
            <a:xfrm>
              <a:off x="11243152"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7" name="TextBox 496">
              <a:extLst>
                <a:ext uri="{FF2B5EF4-FFF2-40B4-BE49-F238E27FC236}">
                  <a16:creationId xmlns:a16="http://schemas.microsoft.com/office/drawing/2014/main" id="{3E6489B9-52AD-C742-8B71-9467A1C072F2}"/>
                </a:ext>
              </a:extLst>
            </p:cNvPr>
            <p:cNvSpPr txBox="1"/>
            <p:nvPr/>
          </p:nvSpPr>
          <p:spPr bwMode="auto">
            <a:xfrm>
              <a:off x="11252586"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8" name="TextBox 497">
              <a:extLst>
                <a:ext uri="{FF2B5EF4-FFF2-40B4-BE49-F238E27FC236}">
                  <a16:creationId xmlns:a16="http://schemas.microsoft.com/office/drawing/2014/main" id="{204ED35E-4B18-614B-9C64-E926145182E2}"/>
                </a:ext>
              </a:extLst>
            </p:cNvPr>
            <p:cNvSpPr txBox="1"/>
            <p:nvPr/>
          </p:nvSpPr>
          <p:spPr bwMode="auto">
            <a:xfrm>
              <a:off x="11265250"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99" name="TextBox 498">
              <a:extLst>
                <a:ext uri="{FF2B5EF4-FFF2-40B4-BE49-F238E27FC236}">
                  <a16:creationId xmlns:a16="http://schemas.microsoft.com/office/drawing/2014/main" id="{674A4BED-1225-0B49-848C-1C35922E6E26}"/>
                </a:ext>
              </a:extLst>
            </p:cNvPr>
            <p:cNvSpPr txBox="1"/>
            <p:nvPr/>
          </p:nvSpPr>
          <p:spPr bwMode="auto">
            <a:xfrm>
              <a:off x="11279069"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0" name="TextBox 499">
              <a:extLst>
                <a:ext uri="{FF2B5EF4-FFF2-40B4-BE49-F238E27FC236}">
                  <a16:creationId xmlns:a16="http://schemas.microsoft.com/office/drawing/2014/main" id="{550FFE84-33F9-B14B-8529-C3417645A473}"/>
                </a:ext>
              </a:extLst>
            </p:cNvPr>
            <p:cNvSpPr txBox="1"/>
            <p:nvPr/>
          </p:nvSpPr>
          <p:spPr bwMode="auto">
            <a:xfrm>
              <a:off x="11292889"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1" name="TextBox 500">
              <a:extLst>
                <a:ext uri="{FF2B5EF4-FFF2-40B4-BE49-F238E27FC236}">
                  <a16:creationId xmlns:a16="http://schemas.microsoft.com/office/drawing/2014/main" id="{CB80551D-948F-9B4B-B22A-EAABF535CBCD}"/>
                </a:ext>
              </a:extLst>
            </p:cNvPr>
            <p:cNvSpPr txBox="1"/>
            <p:nvPr/>
          </p:nvSpPr>
          <p:spPr bwMode="auto">
            <a:xfrm>
              <a:off x="11300989"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2" name="TextBox 501">
              <a:extLst>
                <a:ext uri="{FF2B5EF4-FFF2-40B4-BE49-F238E27FC236}">
                  <a16:creationId xmlns:a16="http://schemas.microsoft.com/office/drawing/2014/main" id="{76E5D5D0-8B76-C748-8DA0-E0463FC20126}"/>
                </a:ext>
              </a:extLst>
            </p:cNvPr>
            <p:cNvSpPr txBox="1"/>
            <p:nvPr/>
          </p:nvSpPr>
          <p:spPr bwMode="auto">
            <a:xfrm>
              <a:off x="11457396"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3" name="TextBox 502">
              <a:extLst>
                <a:ext uri="{FF2B5EF4-FFF2-40B4-BE49-F238E27FC236}">
                  <a16:creationId xmlns:a16="http://schemas.microsoft.com/office/drawing/2014/main" id="{3479A4E6-26E5-964A-B011-DB0907892779}"/>
                </a:ext>
              </a:extLst>
            </p:cNvPr>
            <p:cNvSpPr txBox="1"/>
            <p:nvPr/>
          </p:nvSpPr>
          <p:spPr bwMode="auto">
            <a:xfrm>
              <a:off x="11518630"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4" name="TextBox 503">
              <a:extLst>
                <a:ext uri="{FF2B5EF4-FFF2-40B4-BE49-F238E27FC236}">
                  <a16:creationId xmlns:a16="http://schemas.microsoft.com/office/drawing/2014/main" id="{805E6B82-99F5-084B-BF3D-68DC7CBFAB67}"/>
                </a:ext>
              </a:extLst>
            </p:cNvPr>
            <p:cNvSpPr txBox="1"/>
            <p:nvPr/>
          </p:nvSpPr>
          <p:spPr bwMode="auto">
            <a:xfrm>
              <a:off x="11606007"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5" name="TextBox 504">
              <a:extLst>
                <a:ext uri="{FF2B5EF4-FFF2-40B4-BE49-F238E27FC236}">
                  <a16:creationId xmlns:a16="http://schemas.microsoft.com/office/drawing/2014/main" id="{D829BD78-1389-474B-A6F9-C6BBA4C3D994}"/>
                </a:ext>
              </a:extLst>
            </p:cNvPr>
            <p:cNvSpPr txBox="1"/>
            <p:nvPr/>
          </p:nvSpPr>
          <p:spPr bwMode="auto">
            <a:xfrm>
              <a:off x="11616890"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6" name="TextBox 505">
              <a:extLst>
                <a:ext uri="{FF2B5EF4-FFF2-40B4-BE49-F238E27FC236}">
                  <a16:creationId xmlns:a16="http://schemas.microsoft.com/office/drawing/2014/main" id="{0384310B-04D0-664F-99A6-5181CB1E672E}"/>
                </a:ext>
              </a:extLst>
            </p:cNvPr>
            <p:cNvSpPr txBox="1"/>
            <p:nvPr/>
          </p:nvSpPr>
          <p:spPr bwMode="auto">
            <a:xfrm>
              <a:off x="11631895"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7" name="TextBox 506">
              <a:extLst>
                <a:ext uri="{FF2B5EF4-FFF2-40B4-BE49-F238E27FC236}">
                  <a16:creationId xmlns:a16="http://schemas.microsoft.com/office/drawing/2014/main" id="{F471222A-CE95-FF40-AD7B-89B36A00C39F}"/>
                </a:ext>
              </a:extLst>
            </p:cNvPr>
            <p:cNvSpPr txBox="1"/>
            <p:nvPr/>
          </p:nvSpPr>
          <p:spPr bwMode="auto">
            <a:xfrm>
              <a:off x="11640954" y="282093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08" name="TextBox 507">
              <a:extLst>
                <a:ext uri="{FF2B5EF4-FFF2-40B4-BE49-F238E27FC236}">
                  <a16:creationId xmlns:a16="http://schemas.microsoft.com/office/drawing/2014/main" id="{43E47B7C-519D-1B4C-883A-810C807D9620}"/>
                </a:ext>
              </a:extLst>
            </p:cNvPr>
            <p:cNvSpPr txBox="1"/>
            <p:nvPr/>
          </p:nvSpPr>
          <p:spPr bwMode="auto">
            <a:xfrm>
              <a:off x="11696838"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9" name="TextBox 508">
              <a:extLst>
                <a:ext uri="{FF2B5EF4-FFF2-40B4-BE49-F238E27FC236}">
                  <a16:creationId xmlns:a16="http://schemas.microsoft.com/office/drawing/2014/main" id="{6CFA2C4F-936D-6945-BD33-300554740648}"/>
                </a:ext>
              </a:extLst>
            </p:cNvPr>
            <p:cNvSpPr txBox="1"/>
            <p:nvPr/>
          </p:nvSpPr>
          <p:spPr bwMode="auto">
            <a:xfrm>
              <a:off x="11676385"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0" name="TextBox 509">
              <a:extLst>
                <a:ext uri="{FF2B5EF4-FFF2-40B4-BE49-F238E27FC236}">
                  <a16:creationId xmlns:a16="http://schemas.microsoft.com/office/drawing/2014/main" id="{CD45067F-C1D8-1F40-B721-7443C2086059}"/>
                </a:ext>
              </a:extLst>
            </p:cNvPr>
            <p:cNvSpPr txBox="1"/>
            <p:nvPr/>
          </p:nvSpPr>
          <p:spPr bwMode="auto">
            <a:xfrm>
              <a:off x="11626647"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1" name="TextBox 510">
              <a:extLst>
                <a:ext uri="{FF2B5EF4-FFF2-40B4-BE49-F238E27FC236}">
                  <a16:creationId xmlns:a16="http://schemas.microsoft.com/office/drawing/2014/main" id="{8EE16939-C8CC-C142-B33A-9E4C6AD70353}"/>
                </a:ext>
              </a:extLst>
            </p:cNvPr>
            <p:cNvSpPr txBox="1"/>
            <p:nvPr/>
          </p:nvSpPr>
          <p:spPr bwMode="auto">
            <a:xfrm>
              <a:off x="11573213"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2" name="TextBox 511">
              <a:extLst>
                <a:ext uri="{FF2B5EF4-FFF2-40B4-BE49-F238E27FC236}">
                  <a16:creationId xmlns:a16="http://schemas.microsoft.com/office/drawing/2014/main" id="{027201D1-0074-C740-96C8-21F7A91FCBB0}"/>
                </a:ext>
              </a:extLst>
            </p:cNvPr>
            <p:cNvSpPr txBox="1"/>
            <p:nvPr/>
          </p:nvSpPr>
          <p:spPr bwMode="auto">
            <a:xfrm>
              <a:off x="11303069"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3" name="TextBox 512">
              <a:extLst>
                <a:ext uri="{FF2B5EF4-FFF2-40B4-BE49-F238E27FC236}">
                  <a16:creationId xmlns:a16="http://schemas.microsoft.com/office/drawing/2014/main" id="{844D60DF-7D62-2C46-91D7-3D79C3D263F2}"/>
                </a:ext>
              </a:extLst>
            </p:cNvPr>
            <p:cNvSpPr txBox="1"/>
            <p:nvPr/>
          </p:nvSpPr>
          <p:spPr bwMode="auto">
            <a:xfrm>
              <a:off x="11285361"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4" name="TextBox 513">
              <a:extLst>
                <a:ext uri="{FF2B5EF4-FFF2-40B4-BE49-F238E27FC236}">
                  <a16:creationId xmlns:a16="http://schemas.microsoft.com/office/drawing/2014/main" id="{4FD1D156-8488-094A-889C-374030FF4E6D}"/>
                </a:ext>
              </a:extLst>
            </p:cNvPr>
            <p:cNvSpPr txBox="1"/>
            <p:nvPr/>
          </p:nvSpPr>
          <p:spPr bwMode="auto">
            <a:xfrm>
              <a:off x="11239276"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5" name="TextBox 514">
              <a:extLst>
                <a:ext uri="{FF2B5EF4-FFF2-40B4-BE49-F238E27FC236}">
                  <a16:creationId xmlns:a16="http://schemas.microsoft.com/office/drawing/2014/main" id="{FE269A88-65A8-FD49-9237-81C721A911A0}"/>
                </a:ext>
              </a:extLst>
            </p:cNvPr>
            <p:cNvSpPr txBox="1"/>
            <p:nvPr/>
          </p:nvSpPr>
          <p:spPr bwMode="auto">
            <a:xfrm>
              <a:off x="11221252" y="299966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6" name="TextBox 515">
              <a:extLst>
                <a:ext uri="{FF2B5EF4-FFF2-40B4-BE49-F238E27FC236}">
                  <a16:creationId xmlns:a16="http://schemas.microsoft.com/office/drawing/2014/main" id="{F9F985AD-1F12-FF48-90A1-B16127FB9106}"/>
                </a:ext>
              </a:extLst>
            </p:cNvPr>
            <p:cNvSpPr txBox="1"/>
            <p:nvPr/>
          </p:nvSpPr>
          <p:spPr bwMode="auto">
            <a:xfrm>
              <a:off x="11022844" y="292856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7" name="TextBox 516">
              <a:extLst>
                <a:ext uri="{FF2B5EF4-FFF2-40B4-BE49-F238E27FC236}">
                  <a16:creationId xmlns:a16="http://schemas.microsoft.com/office/drawing/2014/main" id="{49A8FE78-7393-174A-AC76-79166F66E9E6}"/>
                </a:ext>
              </a:extLst>
            </p:cNvPr>
            <p:cNvSpPr txBox="1"/>
            <p:nvPr/>
          </p:nvSpPr>
          <p:spPr bwMode="auto">
            <a:xfrm>
              <a:off x="10984673" y="292856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8" name="TextBox 517">
              <a:extLst>
                <a:ext uri="{FF2B5EF4-FFF2-40B4-BE49-F238E27FC236}">
                  <a16:creationId xmlns:a16="http://schemas.microsoft.com/office/drawing/2014/main" id="{6E872E25-0C93-8A4A-B49C-ED376FF697AF}"/>
                </a:ext>
              </a:extLst>
            </p:cNvPr>
            <p:cNvSpPr txBox="1"/>
            <p:nvPr/>
          </p:nvSpPr>
          <p:spPr bwMode="auto">
            <a:xfrm>
              <a:off x="10958164" y="292856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9" name="TextBox 518">
              <a:extLst>
                <a:ext uri="{FF2B5EF4-FFF2-40B4-BE49-F238E27FC236}">
                  <a16:creationId xmlns:a16="http://schemas.microsoft.com/office/drawing/2014/main" id="{0DAC95CB-E60D-624F-B73F-CE8ECF95116B}"/>
                </a:ext>
              </a:extLst>
            </p:cNvPr>
            <p:cNvSpPr txBox="1"/>
            <p:nvPr/>
          </p:nvSpPr>
          <p:spPr bwMode="auto">
            <a:xfrm>
              <a:off x="10944044" y="290711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0" name="TextBox 519">
              <a:extLst>
                <a:ext uri="{FF2B5EF4-FFF2-40B4-BE49-F238E27FC236}">
                  <a16:creationId xmlns:a16="http://schemas.microsoft.com/office/drawing/2014/main" id="{BEC33B3C-BA01-3048-9E8F-971183119BD8}"/>
                </a:ext>
              </a:extLst>
            </p:cNvPr>
            <p:cNvSpPr txBox="1"/>
            <p:nvPr/>
          </p:nvSpPr>
          <p:spPr bwMode="auto">
            <a:xfrm>
              <a:off x="10924653" y="290711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1" name="TextBox 520">
              <a:extLst>
                <a:ext uri="{FF2B5EF4-FFF2-40B4-BE49-F238E27FC236}">
                  <a16:creationId xmlns:a16="http://schemas.microsoft.com/office/drawing/2014/main" id="{A55CEB0D-1F54-0D44-AD65-4BCF8408ED02}"/>
                </a:ext>
              </a:extLst>
            </p:cNvPr>
            <p:cNvSpPr txBox="1"/>
            <p:nvPr/>
          </p:nvSpPr>
          <p:spPr bwMode="auto">
            <a:xfrm>
              <a:off x="10915770" y="288318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2" name="TextBox 521">
              <a:extLst>
                <a:ext uri="{FF2B5EF4-FFF2-40B4-BE49-F238E27FC236}">
                  <a16:creationId xmlns:a16="http://schemas.microsoft.com/office/drawing/2014/main" id="{58F4656E-5390-7049-BE12-CCB0725291B8}"/>
                </a:ext>
              </a:extLst>
            </p:cNvPr>
            <p:cNvSpPr txBox="1"/>
            <p:nvPr/>
          </p:nvSpPr>
          <p:spPr bwMode="auto">
            <a:xfrm>
              <a:off x="10901252" y="286574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3" name="TextBox 522">
              <a:extLst>
                <a:ext uri="{FF2B5EF4-FFF2-40B4-BE49-F238E27FC236}">
                  <a16:creationId xmlns:a16="http://schemas.microsoft.com/office/drawing/2014/main" id="{6627D048-30E7-6549-BFEF-FD2885343AC4}"/>
                </a:ext>
              </a:extLst>
            </p:cNvPr>
            <p:cNvSpPr txBox="1"/>
            <p:nvPr/>
          </p:nvSpPr>
          <p:spPr bwMode="auto">
            <a:xfrm>
              <a:off x="10850441" y="286574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4" name="TextBox 523">
              <a:extLst>
                <a:ext uri="{FF2B5EF4-FFF2-40B4-BE49-F238E27FC236}">
                  <a16:creationId xmlns:a16="http://schemas.microsoft.com/office/drawing/2014/main" id="{C1F73801-11A9-5C43-93A2-FE6DB11F49A8}"/>
                </a:ext>
              </a:extLst>
            </p:cNvPr>
            <p:cNvSpPr txBox="1"/>
            <p:nvPr/>
          </p:nvSpPr>
          <p:spPr bwMode="auto">
            <a:xfrm>
              <a:off x="10809419" y="286574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5" name="TextBox 524">
              <a:extLst>
                <a:ext uri="{FF2B5EF4-FFF2-40B4-BE49-F238E27FC236}">
                  <a16:creationId xmlns:a16="http://schemas.microsoft.com/office/drawing/2014/main" id="{6EF1264A-084A-A84F-9004-480D6C198BAB}"/>
                </a:ext>
              </a:extLst>
            </p:cNvPr>
            <p:cNvSpPr txBox="1"/>
            <p:nvPr/>
          </p:nvSpPr>
          <p:spPr bwMode="auto">
            <a:xfrm>
              <a:off x="10665535" y="283526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6" name="TextBox 525">
              <a:extLst>
                <a:ext uri="{FF2B5EF4-FFF2-40B4-BE49-F238E27FC236}">
                  <a16:creationId xmlns:a16="http://schemas.microsoft.com/office/drawing/2014/main" id="{BA71BC90-711C-B048-8928-334BFC1F8EA7}"/>
                </a:ext>
              </a:extLst>
            </p:cNvPr>
            <p:cNvSpPr txBox="1"/>
            <p:nvPr/>
          </p:nvSpPr>
          <p:spPr bwMode="auto">
            <a:xfrm>
              <a:off x="10648105" y="281383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7" name="TextBox 526">
              <a:extLst>
                <a:ext uri="{FF2B5EF4-FFF2-40B4-BE49-F238E27FC236}">
                  <a16:creationId xmlns:a16="http://schemas.microsoft.com/office/drawing/2014/main" id="{89B35CCC-EF39-ED40-B948-04577C2842D0}"/>
                </a:ext>
              </a:extLst>
            </p:cNvPr>
            <p:cNvSpPr txBox="1"/>
            <p:nvPr/>
          </p:nvSpPr>
          <p:spPr bwMode="auto">
            <a:xfrm>
              <a:off x="10638841" y="281383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8" name="TextBox 527">
              <a:extLst>
                <a:ext uri="{FF2B5EF4-FFF2-40B4-BE49-F238E27FC236}">
                  <a16:creationId xmlns:a16="http://schemas.microsoft.com/office/drawing/2014/main" id="{F31F3C4A-094C-F94F-9987-1F678B3B7FA3}"/>
                </a:ext>
              </a:extLst>
            </p:cNvPr>
            <p:cNvSpPr txBox="1"/>
            <p:nvPr/>
          </p:nvSpPr>
          <p:spPr bwMode="auto">
            <a:xfrm>
              <a:off x="10628353" y="281383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9" name="TextBox 528">
              <a:extLst>
                <a:ext uri="{FF2B5EF4-FFF2-40B4-BE49-F238E27FC236}">
                  <a16:creationId xmlns:a16="http://schemas.microsoft.com/office/drawing/2014/main" id="{E85B0E99-3CC3-344F-82E3-B20A1E84AE00}"/>
                </a:ext>
              </a:extLst>
            </p:cNvPr>
            <p:cNvSpPr txBox="1"/>
            <p:nvPr/>
          </p:nvSpPr>
          <p:spPr bwMode="auto">
            <a:xfrm>
              <a:off x="10613890" y="281383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0" name="TextBox 529">
              <a:extLst>
                <a:ext uri="{FF2B5EF4-FFF2-40B4-BE49-F238E27FC236}">
                  <a16:creationId xmlns:a16="http://schemas.microsoft.com/office/drawing/2014/main" id="{6FAB6A19-BC6B-2E4A-A2DD-499E7DB07D32}"/>
                </a:ext>
              </a:extLst>
            </p:cNvPr>
            <p:cNvSpPr txBox="1"/>
            <p:nvPr/>
          </p:nvSpPr>
          <p:spPr bwMode="auto">
            <a:xfrm>
              <a:off x="10598107" y="281383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1" name="TextBox 530">
              <a:extLst>
                <a:ext uri="{FF2B5EF4-FFF2-40B4-BE49-F238E27FC236}">
                  <a16:creationId xmlns:a16="http://schemas.microsoft.com/office/drawing/2014/main" id="{C5AB6851-0E8F-0A47-A2B2-EBF479BBC6B6}"/>
                </a:ext>
              </a:extLst>
            </p:cNvPr>
            <p:cNvSpPr txBox="1"/>
            <p:nvPr/>
          </p:nvSpPr>
          <p:spPr bwMode="auto">
            <a:xfrm>
              <a:off x="10583631" y="278952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2" name="TextBox 531">
              <a:extLst>
                <a:ext uri="{FF2B5EF4-FFF2-40B4-BE49-F238E27FC236}">
                  <a16:creationId xmlns:a16="http://schemas.microsoft.com/office/drawing/2014/main" id="{5C21C4CD-C707-5448-AF10-B9B0BC4D48CA}"/>
                </a:ext>
              </a:extLst>
            </p:cNvPr>
            <p:cNvSpPr txBox="1"/>
            <p:nvPr/>
          </p:nvSpPr>
          <p:spPr bwMode="auto">
            <a:xfrm>
              <a:off x="10574527" y="278952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3" name="TextBox 532">
              <a:extLst>
                <a:ext uri="{FF2B5EF4-FFF2-40B4-BE49-F238E27FC236}">
                  <a16:creationId xmlns:a16="http://schemas.microsoft.com/office/drawing/2014/main" id="{EACB5556-24F0-9A4B-957E-48838A8EACA9}"/>
                </a:ext>
              </a:extLst>
            </p:cNvPr>
            <p:cNvSpPr txBox="1"/>
            <p:nvPr/>
          </p:nvSpPr>
          <p:spPr bwMode="auto">
            <a:xfrm>
              <a:off x="10554448" y="278066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4" name="TextBox 533">
              <a:extLst>
                <a:ext uri="{FF2B5EF4-FFF2-40B4-BE49-F238E27FC236}">
                  <a16:creationId xmlns:a16="http://schemas.microsoft.com/office/drawing/2014/main" id="{4583B01F-7A80-054D-B67E-877F17CFC62E}"/>
                </a:ext>
              </a:extLst>
            </p:cNvPr>
            <p:cNvSpPr txBox="1"/>
            <p:nvPr/>
          </p:nvSpPr>
          <p:spPr bwMode="auto">
            <a:xfrm>
              <a:off x="10402025" y="275220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5" name="TextBox 534">
              <a:extLst>
                <a:ext uri="{FF2B5EF4-FFF2-40B4-BE49-F238E27FC236}">
                  <a16:creationId xmlns:a16="http://schemas.microsoft.com/office/drawing/2014/main" id="{05E8FBFA-49C4-5D46-8538-11DB27176F5B}"/>
                </a:ext>
              </a:extLst>
            </p:cNvPr>
            <p:cNvSpPr txBox="1"/>
            <p:nvPr/>
          </p:nvSpPr>
          <p:spPr bwMode="auto">
            <a:xfrm>
              <a:off x="10390908" y="275220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6" name="TextBox 535">
              <a:extLst>
                <a:ext uri="{FF2B5EF4-FFF2-40B4-BE49-F238E27FC236}">
                  <a16:creationId xmlns:a16="http://schemas.microsoft.com/office/drawing/2014/main" id="{8AF76B4A-EC1F-5E49-B7A0-7035BB06E9DA}"/>
                </a:ext>
              </a:extLst>
            </p:cNvPr>
            <p:cNvSpPr txBox="1"/>
            <p:nvPr/>
          </p:nvSpPr>
          <p:spPr bwMode="auto">
            <a:xfrm>
              <a:off x="10332353" y="27337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7" name="TextBox 536">
              <a:extLst>
                <a:ext uri="{FF2B5EF4-FFF2-40B4-BE49-F238E27FC236}">
                  <a16:creationId xmlns:a16="http://schemas.microsoft.com/office/drawing/2014/main" id="{14F9104C-CBCE-7448-A30E-7F3CB6C1A044}"/>
                </a:ext>
              </a:extLst>
            </p:cNvPr>
            <p:cNvSpPr txBox="1"/>
            <p:nvPr/>
          </p:nvSpPr>
          <p:spPr bwMode="auto">
            <a:xfrm>
              <a:off x="10305734" y="271825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8" name="TextBox 537">
              <a:extLst>
                <a:ext uri="{FF2B5EF4-FFF2-40B4-BE49-F238E27FC236}">
                  <a16:creationId xmlns:a16="http://schemas.microsoft.com/office/drawing/2014/main" id="{E5312BFA-0557-7E43-B1B9-66C9F75C019C}"/>
                </a:ext>
              </a:extLst>
            </p:cNvPr>
            <p:cNvSpPr txBox="1"/>
            <p:nvPr/>
          </p:nvSpPr>
          <p:spPr bwMode="auto">
            <a:xfrm>
              <a:off x="10295566" y="271617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9" name="TextBox 538">
              <a:extLst>
                <a:ext uri="{FF2B5EF4-FFF2-40B4-BE49-F238E27FC236}">
                  <a16:creationId xmlns:a16="http://schemas.microsoft.com/office/drawing/2014/main" id="{5C85813D-0DA6-434F-A7AA-369F457EE4E4}"/>
                </a:ext>
              </a:extLst>
            </p:cNvPr>
            <p:cNvSpPr txBox="1"/>
            <p:nvPr/>
          </p:nvSpPr>
          <p:spPr bwMode="auto">
            <a:xfrm>
              <a:off x="10239230" y="267170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0" name="TextBox 539">
              <a:extLst>
                <a:ext uri="{FF2B5EF4-FFF2-40B4-BE49-F238E27FC236}">
                  <a16:creationId xmlns:a16="http://schemas.microsoft.com/office/drawing/2014/main" id="{14ABE5AF-DC6C-6942-A616-661CCDC7A1FA}"/>
                </a:ext>
              </a:extLst>
            </p:cNvPr>
            <p:cNvSpPr txBox="1"/>
            <p:nvPr/>
          </p:nvSpPr>
          <p:spPr bwMode="auto">
            <a:xfrm>
              <a:off x="10222056" y="267196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1" name="TextBox 540">
              <a:extLst>
                <a:ext uri="{FF2B5EF4-FFF2-40B4-BE49-F238E27FC236}">
                  <a16:creationId xmlns:a16="http://schemas.microsoft.com/office/drawing/2014/main" id="{3ABC7881-A84B-724C-90B1-C4F66E87CFC7}"/>
                </a:ext>
              </a:extLst>
            </p:cNvPr>
            <p:cNvSpPr txBox="1"/>
            <p:nvPr/>
          </p:nvSpPr>
          <p:spPr bwMode="auto">
            <a:xfrm>
              <a:off x="10213259" y="267295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2" name="TextBox 541">
              <a:extLst>
                <a:ext uri="{FF2B5EF4-FFF2-40B4-BE49-F238E27FC236}">
                  <a16:creationId xmlns:a16="http://schemas.microsoft.com/office/drawing/2014/main" id="{7132A6D9-D07F-DA42-A567-968805DFD358}"/>
                </a:ext>
              </a:extLst>
            </p:cNvPr>
            <p:cNvSpPr txBox="1"/>
            <p:nvPr/>
          </p:nvSpPr>
          <p:spPr bwMode="auto">
            <a:xfrm>
              <a:off x="10204874" y="266040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3" name="TextBox 542">
              <a:extLst>
                <a:ext uri="{FF2B5EF4-FFF2-40B4-BE49-F238E27FC236}">
                  <a16:creationId xmlns:a16="http://schemas.microsoft.com/office/drawing/2014/main" id="{37E8364F-3F82-CC47-AA6E-03257C7C66AB}"/>
                </a:ext>
              </a:extLst>
            </p:cNvPr>
            <p:cNvSpPr txBox="1"/>
            <p:nvPr/>
          </p:nvSpPr>
          <p:spPr bwMode="auto">
            <a:xfrm>
              <a:off x="10144426" y="264884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4" name="TextBox 543">
              <a:extLst>
                <a:ext uri="{FF2B5EF4-FFF2-40B4-BE49-F238E27FC236}">
                  <a16:creationId xmlns:a16="http://schemas.microsoft.com/office/drawing/2014/main" id="{BC244296-841E-4445-A274-F99A4C0F76C1}"/>
                </a:ext>
              </a:extLst>
            </p:cNvPr>
            <p:cNvSpPr txBox="1"/>
            <p:nvPr/>
          </p:nvSpPr>
          <p:spPr bwMode="auto">
            <a:xfrm>
              <a:off x="10122109" y="264884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5" name="TextBox 544">
              <a:extLst>
                <a:ext uri="{FF2B5EF4-FFF2-40B4-BE49-F238E27FC236}">
                  <a16:creationId xmlns:a16="http://schemas.microsoft.com/office/drawing/2014/main" id="{10E0E4B6-D145-A144-B20C-788222AB898D}"/>
                </a:ext>
              </a:extLst>
            </p:cNvPr>
            <p:cNvSpPr txBox="1"/>
            <p:nvPr/>
          </p:nvSpPr>
          <p:spPr bwMode="auto">
            <a:xfrm>
              <a:off x="10094162" y="264884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6" name="TextBox 545">
              <a:extLst>
                <a:ext uri="{FF2B5EF4-FFF2-40B4-BE49-F238E27FC236}">
                  <a16:creationId xmlns:a16="http://schemas.microsoft.com/office/drawing/2014/main" id="{29CD1286-0C3F-4F44-AD76-6F5C518CD959}"/>
                </a:ext>
              </a:extLst>
            </p:cNvPr>
            <p:cNvSpPr txBox="1"/>
            <p:nvPr/>
          </p:nvSpPr>
          <p:spPr bwMode="auto">
            <a:xfrm>
              <a:off x="10067567" y="26346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7" name="TextBox 546">
              <a:extLst>
                <a:ext uri="{FF2B5EF4-FFF2-40B4-BE49-F238E27FC236}">
                  <a16:creationId xmlns:a16="http://schemas.microsoft.com/office/drawing/2014/main" id="{50FA42B2-46CB-DD41-B83B-930EE750831A}"/>
                </a:ext>
              </a:extLst>
            </p:cNvPr>
            <p:cNvSpPr txBox="1"/>
            <p:nvPr/>
          </p:nvSpPr>
          <p:spPr bwMode="auto">
            <a:xfrm>
              <a:off x="10024848" y="26346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8" name="TextBox 547">
              <a:extLst>
                <a:ext uri="{FF2B5EF4-FFF2-40B4-BE49-F238E27FC236}">
                  <a16:creationId xmlns:a16="http://schemas.microsoft.com/office/drawing/2014/main" id="{A7184930-82C3-D347-B4D1-7E771A077716}"/>
                </a:ext>
              </a:extLst>
            </p:cNvPr>
            <p:cNvSpPr txBox="1"/>
            <p:nvPr/>
          </p:nvSpPr>
          <p:spPr bwMode="auto">
            <a:xfrm>
              <a:off x="10009064" y="26346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49" name="TextBox 548">
              <a:extLst>
                <a:ext uri="{FF2B5EF4-FFF2-40B4-BE49-F238E27FC236}">
                  <a16:creationId xmlns:a16="http://schemas.microsoft.com/office/drawing/2014/main" id="{E05CBFAF-0EF1-1647-A41D-2203CB9F2222}"/>
                </a:ext>
              </a:extLst>
            </p:cNvPr>
            <p:cNvSpPr txBox="1"/>
            <p:nvPr/>
          </p:nvSpPr>
          <p:spPr bwMode="auto">
            <a:xfrm>
              <a:off x="9995129" y="26346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0" name="TextBox 549">
              <a:extLst>
                <a:ext uri="{FF2B5EF4-FFF2-40B4-BE49-F238E27FC236}">
                  <a16:creationId xmlns:a16="http://schemas.microsoft.com/office/drawing/2014/main" id="{A923A853-B304-EC40-9269-083ECF9D69AF}"/>
                </a:ext>
              </a:extLst>
            </p:cNvPr>
            <p:cNvSpPr txBox="1"/>
            <p:nvPr/>
          </p:nvSpPr>
          <p:spPr bwMode="auto">
            <a:xfrm>
              <a:off x="9972350" y="262853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1" name="TextBox 550">
              <a:extLst>
                <a:ext uri="{FF2B5EF4-FFF2-40B4-BE49-F238E27FC236}">
                  <a16:creationId xmlns:a16="http://schemas.microsoft.com/office/drawing/2014/main" id="{8859418D-0363-2247-8FE8-88D3A9FD1F64}"/>
                </a:ext>
              </a:extLst>
            </p:cNvPr>
            <p:cNvSpPr txBox="1"/>
            <p:nvPr/>
          </p:nvSpPr>
          <p:spPr bwMode="auto">
            <a:xfrm>
              <a:off x="9951416" y="262853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2" name="TextBox 551">
              <a:extLst>
                <a:ext uri="{FF2B5EF4-FFF2-40B4-BE49-F238E27FC236}">
                  <a16:creationId xmlns:a16="http://schemas.microsoft.com/office/drawing/2014/main" id="{46919630-59FB-E240-AE89-4F7A88131862}"/>
                </a:ext>
              </a:extLst>
            </p:cNvPr>
            <p:cNvSpPr txBox="1"/>
            <p:nvPr/>
          </p:nvSpPr>
          <p:spPr bwMode="auto">
            <a:xfrm>
              <a:off x="9935170" y="260818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3" name="TextBox 552">
              <a:extLst>
                <a:ext uri="{FF2B5EF4-FFF2-40B4-BE49-F238E27FC236}">
                  <a16:creationId xmlns:a16="http://schemas.microsoft.com/office/drawing/2014/main" id="{AD292DC2-A77A-7D46-9097-39190C234CB1}"/>
                </a:ext>
              </a:extLst>
            </p:cNvPr>
            <p:cNvSpPr txBox="1"/>
            <p:nvPr/>
          </p:nvSpPr>
          <p:spPr bwMode="auto">
            <a:xfrm>
              <a:off x="9935170" y="260218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4" name="TextBox 553">
              <a:extLst>
                <a:ext uri="{FF2B5EF4-FFF2-40B4-BE49-F238E27FC236}">
                  <a16:creationId xmlns:a16="http://schemas.microsoft.com/office/drawing/2014/main" id="{80C14734-6FE1-2D40-8CE3-955BC145176E}"/>
                </a:ext>
              </a:extLst>
            </p:cNvPr>
            <p:cNvSpPr txBox="1"/>
            <p:nvPr/>
          </p:nvSpPr>
          <p:spPr bwMode="auto">
            <a:xfrm>
              <a:off x="9926188" y="259236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5" name="TextBox 554">
              <a:extLst>
                <a:ext uri="{FF2B5EF4-FFF2-40B4-BE49-F238E27FC236}">
                  <a16:creationId xmlns:a16="http://schemas.microsoft.com/office/drawing/2014/main" id="{BA14E033-0F0F-084D-86F6-C8826C4390FB}"/>
                </a:ext>
              </a:extLst>
            </p:cNvPr>
            <p:cNvSpPr txBox="1"/>
            <p:nvPr/>
          </p:nvSpPr>
          <p:spPr bwMode="auto">
            <a:xfrm>
              <a:off x="9919105" y="258014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6" name="TextBox 555">
              <a:extLst>
                <a:ext uri="{FF2B5EF4-FFF2-40B4-BE49-F238E27FC236}">
                  <a16:creationId xmlns:a16="http://schemas.microsoft.com/office/drawing/2014/main" id="{A72ACBA1-996A-7A4F-9457-CD0B52A06E65}"/>
                </a:ext>
              </a:extLst>
            </p:cNvPr>
            <p:cNvSpPr txBox="1"/>
            <p:nvPr/>
          </p:nvSpPr>
          <p:spPr bwMode="auto">
            <a:xfrm>
              <a:off x="9917318" y="256635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7" name="TextBox 556">
              <a:extLst>
                <a:ext uri="{FF2B5EF4-FFF2-40B4-BE49-F238E27FC236}">
                  <a16:creationId xmlns:a16="http://schemas.microsoft.com/office/drawing/2014/main" id="{61392A72-6333-9F4C-9A95-4B15E20F7A29}"/>
                </a:ext>
              </a:extLst>
            </p:cNvPr>
            <p:cNvSpPr txBox="1"/>
            <p:nvPr/>
          </p:nvSpPr>
          <p:spPr bwMode="auto">
            <a:xfrm>
              <a:off x="9905679" y="255246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8" name="TextBox 557">
              <a:extLst>
                <a:ext uri="{FF2B5EF4-FFF2-40B4-BE49-F238E27FC236}">
                  <a16:creationId xmlns:a16="http://schemas.microsoft.com/office/drawing/2014/main" id="{8E20B29A-D357-7049-A6F3-DF656A69697B}"/>
                </a:ext>
              </a:extLst>
            </p:cNvPr>
            <p:cNvSpPr txBox="1"/>
            <p:nvPr/>
          </p:nvSpPr>
          <p:spPr bwMode="auto">
            <a:xfrm>
              <a:off x="9892648" y="2559506"/>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59" name="TextBox 558">
              <a:extLst>
                <a:ext uri="{FF2B5EF4-FFF2-40B4-BE49-F238E27FC236}">
                  <a16:creationId xmlns:a16="http://schemas.microsoft.com/office/drawing/2014/main" id="{41740A09-9701-134C-BC0D-6762F880833B}"/>
                </a:ext>
              </a:extLst>
            </p:cNvPr>
            <p:cNvSpPr txBox="1"/>
            <p:nvPr/>
          </p:nvSpPr>
          <p:spPr bwMode="auto">
            <a:xfrm>
              <a:off x="9878579" y="255070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0" name="TextBox 559">
              <a:extLst>
                <a:ext uri="{FF2B5EF4-FFF2-40B4-BE49-F238E27FC236}">
                  <a16:creationId xmlns:a16="http://schemas.microsoft.com/office/drawing/2014/main" id="{679EAB82-9180-1744-882B-133B45B90D68}"/>
                </a:ext>
              </a:extLst>
            </p:cNvPr>
            <p:cNvSpPr txBox="1"/>
            <p:nvPr/>
          </p:nvSpPr>
          <p:spPr bwMode="auto">
            <a:xfrm>
              <a:off x="9743849" y="250988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1" name="TextBox 560">
              <a:extLst>
                <a:ext uri="{FF2B5EF4-FFF2-40B4-BE49-F238E27FC236}">
                  <a16:creationId xmlns:a16="http://schemas.microsoft.com/office/drawing/2014/main" id="{46B443D5-BB38-2749-B41B-611070D25523}"/>
                </a:ext>
              </a:extLst>
            </p:cNvPr>
            <p:cNvSpPr txBox="1"/>
            <p:nvPr/>
          </p:nvSpPr>
          <p:spPr bwMode="auto">
            <a:xfrm>
              <a:off x="9595320" y="245850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2" name="TextBox 561">
              <a:extLst>
                <a:ext uri="{FF2B5EF4-FFF2-40B4-BE49-F238E27FC236}">
                  <a16:creationId xmlns:a16="http://schemas.microsoft.com/office/drawing/2014/main" id="{6D408089-65FA-5644-85D5-2CBB1523D8ED}"/>
                </a:ext>
              </a:extLst>
            </p:cNvPr>
            <p:cNvSpPr txBox="1"/>
            <p:nvPr/>
          </p:nvSpPr>
          <p:spPr bwMode="auto">
            <a:xfrm>
              <a:off x="9579536" y="245850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3" name="TextBox 562">
              <a:extLst>
                <a:ext uri="{FF2B5EF4-FFF2-40B4-BE49-F238E27FC236}">
                  <a16:creationId xmlns:a16="http://schemas.microsoft.com/office/drawing/2014/main" id="{F1C560E5-4493-4440-B4C3-13DF5071BDBB}"/>
                </a:ext>
              </a:extLst>
            </p:cNvPr>
            <p:cNvSpPr txBox="1"/>
            <p:nvPr/>
          </p:nvSpPr>
          <p:spPr bwMode="auto">
            <a:xfrm>
              <a:off x="9462540" y="2412457"/>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4" name="TextBox 563">
              <a:extLst>
                <a:ext uri="{FF2B5EF4-FFF2-40B4-BE49-F238E27FC236}">
                  <a16:creationId xmlns:a16="http://schemas.microsoft.com/office/drawing/2014/main" id="{B444BE71-9A7D-6340-9673-09BCBEA3A99E}"/>
                </a:ext>
              </a:extLst>
            </p:cNvPr>
            <p:cNvSpPr txBox="1"/>
            <p:nvPr/>
          </p:nvSpPr>
          <p:spPr bwMode="auto">
            <a:xfrm>
              <a:off x="9412972" y="239716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5" name="TextBox 564">
              <a:extLst>
                <a:ext uri="{FF2B5EF4-FFF2-40B4-BE49-F238E27FC236}">
                  <a16:creationId xmlns:a16="http://schemas.microsoft.com/office/drawing/2014/main" id="{030878EC-44D4-7445-8B23-BC7918281457}"/>
                </a:ext>
              </a:extLst>
            </p:cNvPr>
            <p:cNvSpPr txBox="1"/>
            <p:nvPr/>
          </p:nvSpPr>
          <p:spPr bwMode="auto">
            <a:xfrm>
              <a:off x="9254466" y="230781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6" name="TextBox 565">
              <a:extLst>
                <a:ext uri="{FF2B5EF4-FFF2-40B4-BE49-F238E27FC236}">
                  <a16:creationId xmlns:a16="http://schemas.microsoft.com/office/drawing/2014/main" id="{E545B2B4-C9BD-BF47-830A-59275F174030}"/>
                </a:ext>
              </a:extLst>
            </p:cNvPr>
            <p:cNvSpPr txBox="1"/>
            <p:nvPr/>
          </p:nvSpPr>
          <p:spPr bwMode="auto">
            <a:xfrm>
              <a:off x="9215587" y="2285405"/>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7" name="TextBox 566">
              <a:extLst>
                <a:ext uri="{FF2B5EF4-FFF2-40B4-BE49-F238E27FC236}">
                  <a16:creationId xmlns:a16="http://schemas.microsoft.com/office/drawing/2014/main" id="{DC280199-06A6-514D-BC69-E313783E3929}"/>
                </a:ext>
              </a:extLst>
            </p:cNvPr>
            <p:cNvSpPr txBox="1"/>
            <p:nvPr/>
          </p:nvSpPr>
          <p:spPr bwMode="auto">
            <a:xfrm>
              <a:off x="9072120" y="2240900"/>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8" name="TextBox 567">
              <a:extLst>
                <a:ext uri="{FF2B5EF4-FFF2-40B4-BE49-F238E27FC236}">
                  <a16:creationId xmlns:a16="http://schemas.microsoft.com/office/drawing/2014/main" id="{E590991B-8805-1A44-A509-2354FA668538}"/>
                </a:ext>
              </a:extLst>
            </p:cNvPr>
            <p:cNvSpPr txBox="1"/>
            <p:nvPr/>
          </p:nvSpPr>
          <p:spPr bwMode="auto">
            <a:xfrm>
              <a:off x="9031728" y="220933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69" name="TextBox 568">
              <a:extLst>
                <a:ext uri="{FF2B5EF4-FFF2-40B4-BE49-F238E27FC236}">
                  <a16:creationId xmlns:a16="http://schemas.microsoft.com/office/drawing/2014/main" id="{DB0D390E-B18F-9545-A49F-F7EC0558FA6F}"/>
                </a:ext>
              </a:extLst>
            </p:cNvPr>
            <p:cNvSpPr txBox="1"/>
            <p:nvPr/>
          </p:nvSpPr>
          <p:spPr bwMode="auto">
            <a:xfrm>
              <a:off x="9012249" y="216470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70" name="TextBox 569">
              <a:extLst>
                <a:ext uri="{FF2B5EF4-FFF2-40B4-BE49-F238E27FC236}">
                  <a16:creationId xmlns:a16="http://schemas.microsoft.com/office/drawing/2014/main" id="{D5D83121-5998-294D-80E8-3042BE80C287}"/>
                </a:ext>
              </a:extLst>
            </p:cNvPr>
            <p:cNvSpPr txBox="1"/>
            <p:nvPr/>
          </p:nvSpPr>
          <p:spPr bwMode="auto">
            <a:xfrm>
              <a:off x="8813688" y="20473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71" name="TextBox 570">
              <a:extLst>
                <a:ext uri="{FF2B5EF4-FFF2-40B4-BE49-F238E27FC236}">
                  <a16:creationId xmlns:a16="http://schemas.microsoft.com/office/drawing/2014/main" id="{B54869E7-5720-5749-B761-39A102E2CC0A}"/>
                </a:ext>
              </a:extLst>
            </p:cNvPr>
            <p:cNvSpPr txBox="1"/>
            <p:nvPr/>
          </p:nvSpPr>
          <p:spPr bwMode="auto">
            <a:xfrm>
              <a:off x="8799618" y="202555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74" name="TextBox 573">
              <a:extLst>
                <a:ext uri="{FF2B5EF4-FFF2-40B4-BE49-F238E27FC236}">
                  <a16:creationId xmlns:a16="http://schemas.microsoft.com/office/drawing/2014/main" id="{6CE106AB-DE40-9145-B4E7-4006E612BADB}"/>
                </a:ext>
              </a:extLst>
            </p:cNvPr>
            <p:cNvSpPr txBox="1"/>
            <p:nvPr/>
          </p:nvSpPr>
          <p:spPr bwMode="auto">
            <a:xfrm>
              <a:off x="9879267" y="240175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5" name="TextBox 574">
              <a:extLst>
                <a:ext uri="{FF2B5EF4-FFF2-40B4-BE49-F238E27FC236}">
                  <a16:creationId xmlns:a16="http://schemas.microsoft.com/office/drawing/2014/main" id="{30A466B4-B384-FA44-8734-AB602003C5DA}"/>
                </a:ext>
              </a:extLst>
            </p:cNvPr>
            <p:cNvSpPr txBox="1"/>
            <p:nvPr/>
          </p:nvSpPr>
          <p:spPr bwMode="auto">
            <a:xfrm>
              <a:off x="9917157" y="241619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6" name="TextBox 575">
              <a:extLst>
                <a:ext uri="{FF2B5EF4-FFF2-40B4-BE49-F238E27FC236}">
                  <a16:creationId xmlns:a16="http://schemas.microsoft.com/office/drawing/2014/main" id="{EAA299CC-7B09-5144-9AC4-0AD8D068C5C0}"/>
                </a:ext>
              </a:extLst>
            </p:cNvPr>
            <p:cNvSpPr txBox="1"/>
            <p:nvPr/>
          </p:nvSpPr>
          <p:spPr bwMode="auto">
            <a:xfrm>
              <a:off x="9924987" y="241785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7" name="TextBox 576">
              <a:extLst>
                <a:ext uri="{FF2B5EF4-FFF2-40B4-BE49-F238E27FC236}">
                  <a16:creationId xmlns:a16="http://schemas.microsoft.com/office/drawing/2014/main" id="{92058052-5DA7-A64A-82B4-E47F5B7C5183}"/>
                </a:ext>
              </a:extLst>
            </p:cNvPr>
            <p:cNvSpPr txBox="1"/>
            <p:nvPr/>
          </p:nvSpPr>
          <p:spPr bwMode="auto">
            <a:xfrm>
              <a:off x="9936949" y="243108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8" name="TextBox 577">
              <a:extLst>
                <a:ext uri="{FF2B5EF4-FFF2-40B4-BE49-F238E27FC236}">
                  <a16:creationId xmlns:a16="http://schemas.microsoft.com/office/drawing/2014/main" id="{D8C2948B-8F32-1A41-AA35-E91964EE376D}"/>
                </a:ext>
              </a:extLst>
            </p:cNvPr>
            <p:cNvSpPr txBox="1"/>
            <p:nvPr/>
          </p:nvSpPr>
          <p:spPr bwMode="auto">
            <a:xfrm>
              <a:off x="9908485" y="2407443"/>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9" name="TextBox 578">
              <a:extLst>
                <a:ext uri="{FF2B5EF4-FFF2-40B4-BE49-F238E27FC236}">
                  <a16:creationId xmlns:a16="http://schemas.microsoft.com/office/drawing/2014/main" id="{B2F0C724-24BF-714D-8358-13F5D1E3464E}"/>
                </a:ext>
              </a:extLst>
            </p:cNvPr>
            <p:cNvSpPr txBox="1"/>
            <p:nvPr/>
          </p:nvSpPr>
          <p:spPr bwMode="auto">
            <a:xfrm>
              <a:off x="10224577" y="251177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0" name="TextBox 579">
              <a:extLst>
                <a:ext uri="{FF2B5EF4-FFF2-40B4-BE49-F238E27FC236}">
                  <a16:creationId xmlns:a16="http://schemas.microsoft.com/office/drawing/2014/main" id="{5BECB09E-10B8-8446-9504-2BCB88D4DAA0}"/>
                </a:ext>
              </a:extLst>
            </p:cNvPr>
            <p:cNvSpPr txBox="1"/>
            <p:nvPr/>
          </p:nvSpPr>
          <p:spPr bwMode="auto">
            <a:xfrm>
              <a:off x="10242920" y="251469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1" name="TextBox 580">
              <a:extLst>
                <a:ext uri="{FF2B5EF4-FFF2-40B4-BE49-F238E27FC236}">
                  <a16:creationId xmlns:a16="http://schemas.microsoft.com/office/drawing/2014/main" id="{0E8BF15B-18EA-024C-96A1-580B0AF4859F}"/>
                </a:ext>
              </a:extLst>
            </p:cNvPr>
            <p:cNvSpPr txBox="1"/>
            <p:nvPr/>
          </p:nvSpPr>
          <p:spPr bwMode="auto">
            <a:xfrm>
              <a:off x="10542340" y="266511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2" name="TextBox 581">
              <a:extLst>
                <a:ext uri="{FF2B5EF4-FFF2-40B4-BE49-F238E27FC236}">
                  <a16:creationId xmlns:a16="http://schemas.microsoft.com/office/drawing/2014/main" id="{62FEDF5E-EB22-5E45-99B6-E9F9D832E74C}"/>
                </a:ext>
              </a:extLst>
            </p:cNvPr>
            <p:cNvSpPr txBox="1"/>
            <p:nvPr/>
          </p:nvSpPr>
          <p:spPr bwMode="auto">
            <a:xfrm>
              <a:off x="10562404" y="2670179"/>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3" name="TextBox 582">
              <a:extLst>
                <a:ext uri="{FF2B5EF4-FFF2-40B4-BE49-F238E27FC236}">
                  <a16:creationId xmlns:a16="http://schemas.microsoft.com/office/drawing/2014/main" id="{B2D50C30-BAE2-8A46-8D34-DF36E6858AE3}"/>
                </a:ext>
              </a:extLst>
            </p:cNvPr>
            <p:cNvSpPr txBox="1"/>
            <p:nvPr/>
          </p:nvSpPr>
          <p:spPr bwMode="auto">
            <a:xfrm>
              <a:off x="10581850" y="267692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4" name="TextBox 583">
              <a:extLst>
                <a:ext uri="{FF2B5EF4-FFF2-40B4-BE49-F238E27FC236}">
                  <a16:creationId xmlns:a16="http://schemas.microsoft.com/office/drawing/2014/main" id="{74FC2FAB-41C2-3C4F-B071-90855AFB42A4}"/>
                </a:ext>
              </a:extLst>
            </p:cNvPr>
            <p:cNvSpPr txBox="1"/>
            <p:nvPr/>
          </p:nvSpPr>
          <p:spPr bwMode="auto">
            <a:xfrm>
              <a:off x="10590619" y="267675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5" name="TextBox 584">
              <a:extLst>
                <a:ext uri="{FF2B5EF4-FFF2-40B4-BE49-F238E27FC236}">
                  <a16:creationId xmlns:a16="http://schemas.microsoft.com/office/drawing/2014/main" id="{C569E5D8-548A-B740-9D52-8A45B531EBF4}"/>
                </a:ext>
              </a:extLst>
            </p:cNvPr>
            <p:cNvSpPr txBox="1"/>
            <p:nvPr/>
          </p:nvSpPr>
          <p:spPr bwMode="auto">
            <a:xfrm>
              <a:off x="10598067" y="2676581"/>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6" name="TextBox 585">
              <a:extLst>
                <a:ext uri="{FF2B5EF4-FFF2-40B4-BE49-F238E27FC236}">
                  <a16:creationId xmlns:a16="http://schemas.microsoft.com/office/drawing/2014/main" id="{41CDDBEE-C3A5-A74D-8A9E-D79257A460F5}"/>
                </a:ext>
              </a:extLst>
            </p:cNvPr>
            <p:cNvSpPr txBox="1"/>
            <p:nvPr/>
          </p:nvSpPr>
          <p:spPr bwMode="auto">
            <a:xfrm>
              <a:off x="11624044" y="282002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7" name="TextBox 586">
              <a:extLst>
                <a:ext uri="{FF2B5EF4-FFF2-40B4-BE49-F238E27FC236}">
                  <a16:creationId xmlns:a16="http://schemas.microsoft.com/office/drawing/2014/main" id="{6FAF4CCE-6BB8-8249-95CB-FCF1ED7830C4}"/>
                </a:ext>
              </a:extLst>
            </p:cNvPr>
            <p:cNvSpPr txBox="1"/>
            <p:nvPr/>
          </p:nvSpPr>
          <p:spPr bwMode="auto">
            <a:xfrm>
              <a:off x="10891433" y="2866928"/>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88" name="TextBox 587">
              <a:extLst>
                <a:ext uri="{FF2B5EF4-FFF2-40B4-BE49-F238E27FC236}">
                  <a16:creationId xmlns:a16="http://schemas.microsoft.com/office/drawing/2014/main" id="{EC4ED6C2-AEB4-BA42-ACC0-B50E9B81D06A}"/>
                </a:ext>
              </a:extLst>
            </p:cNvPr>
            <p:cNvSpPr txBox="1"/>
            <p:nvPr/>
          </p:nvSpPr>
          <p:spPr bwMode="auto">
            <a:xfrm>
              <a:off x="10951637" y="2927804"/>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89" name="TextBox 588">
              <a:extLst>
                <a:ext uri="{FF2B5EF4-FFF2-40B4-BE49-F238E27FC236}">
                  <a16:creationId xmlns:a16="http://schemas.microsoft.com/office/drawing/2014/main" id="{95B1576D-01BA-C64A-8CD0-DD1F9723E633}"/>
                </a:ext>
              </a:extLst>
            </p:cNvPr>
            <p:cNvSpPr txBox="1"/>
            <p:nvPr/>
          </p:nvSpPr>
          <p:spPr bwMode="auto">
            <a:xfrm>
              <a:off x="11281887" y="2999342"/>
              <a:ext cx="259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C4EB4531-F844-8446-9245-1470628B1F80}"/>
              </a:ext>
            </a:extLst>
          </p:cNvPr>
          <p:cNvSpPr txBox="1"/>
          <p:nvPr/>
        </p:nvSpPr>
        <p:spPr bwMode="auto">
          <a:xfrm>
            <a:off x="3778109" y="6009425"/>
            <a:ext cx="544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9" name="TextBox 18">
            <a:extLst>
              <a:ext uri="{FF2B5EF4-FFF2-40B4-BE49-F238E27FC236}">
                <a16:creationId xmlns:a16="http://schemas.microsoft.com/office/drawing/2014/main" id="{A060AF47-7233-C64F-AB2D-3BD9D825BA12}"/>
              </a:ext>
            </a:extLst>
          </p:cNvPr>
          <p:cNvSpPr txBox="1"/>
          <p:nvPr/>
        </p:nvSpPr>
        <p:spPr bwMode="auto">
          <a:xfrm>
            <a:off x="7392166" y="6009425"/>
            <a:ext cx="544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 name="Title 1">
            <a:extLst>
              <a:ext uri="{FF2B5EF4-FFF2-40B4-BE49-F238E27FC236}">
                <a16:creationId xmlns:a16="http://schemas.microsoft.com/office/drawing/2014/main" id="{E3AB63A7-DDB4-4873-92AC-08525B389DF4}"/>
              </a:ext>
            </a:extLst>
          </p:cNvPr>
          <p:cNvSpPr>
            <a:spLocks noGrp="1"/>
          </p:cNvSpPr>
          <p:nvPr>
            <p:ph type="title"/>
          </p:nvPr>
        </p:nvSpPr>
        <p:spPr/>
        <p:txBody>
          <a:bodyPr/>
          <a:lstStyle/>
          <a:p>
            <a:r>
              <a:rPr lang="en-US" dirty="0"/>
              <a:t>IMpower010 Subgroup Analysis: DFS in Patients with Stage II-IIIA NSCLC and PD-L1 TC ≥1%</a:t>
            </a:r>
          </a:p>
        </p:txBody>
      </p:sp>
      <p:sp>
        <p:nvSpPr>
          <p:cNvPr id="6" name="Text Box 15">
            <a:extLst>
              <a:ext uri="{FF2B5EF4-FFF2-40B4-BE49-F238E27FC236}">
                <a16:creationId xmlns:a16="http://schemas.microsoft.com/office/drawing/2014/main" id="{2FA64C0F-19E1-4FF4-A129-4C5B81C91EDF}"/>
              </a:ext>
            </a:extLst>
          </p:cNvPr>
          <p:cNvSpPr txBox="1">
            <a:spLocks noChangeArrowheads="1"/>
          </p:cNvSpPr>
          <p:nvPr/>
        </p:nvSpPr>
        <p:spPr bwMode="auto">
          <a:xfrm>
            <a:off x="441068" y="63915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Altorki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WCLC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PL02.05.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7">
            <a:extLst>
              <a:ext uri="{FF2B5EF4-FFF2-40B4-BE49-F238E27FC236}">
                <a16:creationId xmlns:a16="http://schemas.microsoft.com/office/drawing/2014/main" id="{230F421A-6492-4945-92A8-CF45F6C61EB5}"/>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D07ED010-EF10-4C67-B746-20CB737E86B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BE6EBBE1-10D0-4AC4-88F2-D33A8EE0DD3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4" name="Table 3">
            <a:extLst>
              <a:ext uri="{FF2B5EF4-FFF2-40B4-BE49-F238E27FC236}">
                <a16:creationId xmlns:a16="http://schemas.microsoft.com/office/drawing/2014/main" id="{9F5C0A9B-AEA6-4D73-A427-A78EF8176DEB}"/>
              </a:ext>
            </a:extLst>
          </p:cNvPr>
          <p:cNvGraphicFramePr>
            <a:graphicFrameLocks noGrp="1"/>
          </p:cNvGraphicFramePr>
          <p:nvPr>
            <p:extLst>
              <p:ext uri="{D42A27DB-BD31-4B8C-83A1-F6EECF244321}">
                <p14:modId xmlns:p14="http://schemas.microsoft.com/office/powerpoint/2010/main" val="2094254516"/>
              </p:ext>
            </p:extLst>
          </p:nvPr>
        </p:nvGraphicFramePr>
        <p:xfrm>
          <a:off x="817923" y="1477338"/>
          <a:ext cx="10826096" cy="4449460"/>
        </p:xfrm>
        <a:graphic>
          <a:graphicData uri="http://schemas.openxmlformats.org/drawingml/2006/table">
            <a:tbl>
              <a:tblPr firstRow="1" bandRow="1">
                <a:tableStyleId>{5940675A-B579-460E-94D1-54222C63F5DA}</a:tableStyleId>
              </a:tblPr>
              <a:tblGrid>
                <a:gridCol w="2393496">
                  <a:extLst>
                    <a:ext uri="{9D8B030D-6E8A-4147-A177-3AD203B41FA5}">
                      <a16:colId xmlns:a16="http://schemas.microsoft.com/office/drawing/2014/main" val="324329839"/>
                    </a:ext>
                  </a:extLst>
                </a:gridCol>
                <a:gridCol w="834408">
                  <a:extLst>
                    <a:ext uri="{9D8B030D-6E8A-4147-A177-3AD203B41FA5}">
                      <a16:colId xmlns:a16="http://schemas.microsoft.com/office/drawing/2014/main" val="2101287813"/>
                    </a:ext>
                  </a:extLst>
                </a:gridCol>
                <a:gridCol w="2991793">
                  <a:extLst>
                    <a:ext uri="{9D8B030D-6E8A-4147-A177-3AD203B41FA5}">
                      <a16:colId xmlns:a16="http://schemas.microsoft.com/office/drawing/2014/main" val="3015568688"/>
                    </a:ext>
                  </a:extLst>
                </a:gridCol>
                <a:gridCol w="2834640">
                  <a:extLst>
                    <a:ext uri="{9D8B030D-6E8A-4147-A177-3AD203B41FA5}">
                      <a16:colId xmlns:a16="http://schemas.microsoft.com/office/drawing/2014/main" val="2427774495"/>
                    </a:ext>
                  </a:extLst>
                </a:gridCol>
                <a:gridCol w="1005840">
                  <a:extLst>
                    <a:ext uri="{9D8B030D-6E8A-4147-A177-3AD203B41FA5}">
                      <a16:colId xmlns:a16="http://schemas.microsoft.com/office/drawing/2014/main" val="2301118597"/>
                    </a:ext>
                  </a:extLst>
                </a:gridCol>
                <a:gridCol w="765919">
                  <a:extLst>
                    <a:ext uri="{9D8B030D-6E8A-4147-A177-3AD203B41FA5}">
                      <a16:colId xmlns:a16="http://schemas.microsoft.com/office/drawing/2014/main" val="3569542447"/>
                    </a:ext>
                  </a:extLst>
                </a:gridCol>
              </a:tblGrid>
              <a:tr h="171922">
                <a:tc rowSpan="2">
                  <a:txBody>
                    <a:bodyPr/>
                    <a:lstStyle/>
                    <a:p>
                      <a:pP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400" b="1" u="none" baseline="0" dirty="0">
                          <a:solidFill>
                            <a:schemeClr val="bg1"/>
                          </a:solidFill>
                          <a:latin typeface="Calibri" panose="020F0502020204030204" pitchFamily="34" charset="0"/>
                          <a:cs typeface="Calibri" panose="020F0502020204030204" pitchFamily="34" charset="0"/>
                        </a:rPr>
                        <a:t>n</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4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400" b="1" u="none" dirty="0">
                          <a:solidFill>
                            <a:schemeClr val="bg1"/>
                          </a:solidFill>
                          <a:latin typeface="Calibri" panose="020F0502020204030204" pitchFamily="34" charset="0"/>
                          <a:cs typeface="Calibri" panose="020F0502020204030204" pitchFamily="34" charset="0"/>
                        </a:rPr>
                        <a:t>HR (95% CI)</a:t>
                      </a:r>
                      <a:endParaRPr lang="en-US" sz="14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400" b="1" u="none" baseline="0" dirty="0">
                          <a:solidFill>
                            <a:schemeClr val="accent1"/>
                          </a:solidFill>
                          <a:latin typeface="Calibri" panose="020F0502020204030204" pitchFamily="34" charset="0"/>
                          <a:cs typeface="Calibri" panose="020F0502020204030204" pitchFamily="34" charset="0"/>
                        </a:rPr>
                        <a:t>Atezolizumab</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400" b="1" u="none" baseline="0" dirty="0">
                          <a:solidFill>
                            <a:schemeClr val="accent3"/>
                          </a:solidFill>
                          <a:latin typeface="Calibri" panose="020F0502020204030204" pitchFamily="34" charset="0"/>
                          <a:cs typeface="Calibri" panose="020F0502020204030204" pitchFamily="34" charset="0"/>
                        </a:rPr>
                        <a:t>BSC</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39875">
                <a:tc vMerge="1">
                  <a:txBody>
                    <a:bodyPr/>
                    <a:lstStyle/>
                    <a:p>
                      <a:pP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a:txBody>
                    <a:bodyPr/>
                    <a:lstStyle/>
                    <a:p>
                      <a:pPr>
                        <a:lnSpc>
                          <a:spcPct val="90000"/>
                        </a:lnSpc>
                        <a:spcAft>
                          <a:spcPts val="600"/>
                        </a:spcAft>
                      </a:pPr>
                      <a:endParaRPr lang="en-US" sz="1400" b="1" u="sng"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46389083"/>
                  </a:ext>
                </a:extLst>
              </a:tr>
              <a:tr h="178951">
                <a:tc>
                  <a:txBody>
                    <a:bodyPr/>
                    <a:lstStyle/>
                    <a:p>
                      <a:pPr marL="0" indent="0">
                        <a:lnSpc>
                          <a:spcPct val="100000"/>
                        </a:lnSpc>
                        <a:spcAft>
                          <a:spcPts val="0"/>
                        </a:spcAft>
                      </a:pPr>
                      <a:r>
                        <a:rPr lang="en-US" sz="14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400" b="1" dirty="0">
                          <a:solidFill>
                            <a:schemeClr val="bg1"/>
                          </a:solidFill>
                          <a:latin typeface="Calibri" panose="020F0502020204030204" pitchFamily="34" charset="0"/>
                          <a:cs typeface="Calibri" panose="020F0502020204030204" pitchFamily="34" charset="0"/>
                        </a:rPr>
                        <a:t>476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400" b="1" dirty="0">
                          <a:solidFill>
                            <a:schemeClr val="bg1"/>
                          </a:solidFill>
                          <a:latin typeface="Calibri" panose="020F0502020204030204" pitchFamily="34" charset="0"/>
                          <a:cs typeface="Calibri" panose="020F0502020204030204" pitchFamily="34" charset="0"/>
                        </a:rPr>
                        <a:t>0.66 (0.50-0.88)</a:t>
                      </a:r>
                      <a:endParaRPr lang="en-US" sz="14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35.3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13633"/>
                  </a:ext>
                </a:extLst>
              </a:tr>
              <a:tr h="1789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Disease stage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8079526"/>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0.73 (0.43-1.24)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360884"/>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IIB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0.77 (0.35-1.69)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67079"/>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IIIA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232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0.62 (0.42-0.90)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26.7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9707657"/>
                  </a:ext>
                </a:extLst>
              </a:tr>
              <a:tr h="20814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strike="noStrike" dirty="0">
                          <a:solidFill>
                            <a:schemeClr val="bg1"/>
                          </a:solidFill>
                          <a:latin typeface="Calibri" panose="020F0502020204030204" pitchFamily="34" charset="0"/>
                          <a:cs typeface="Calibri" panose="020F0502020204030204" pitchFamily="34" charset="0"/>
                        </a:rPr>
                        <a:t>Regional lymph node stage (pN)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6212928"/>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strike="noStrike" dirty="0">
                          <a:solidFill>
                            <a:schemeClr val="bg1"/>
                          </a:solidFill>
                          <a:latin typeface="Calibri" panose="020F0502020204030204" pitchFamily="34" charset="0"/>
                          <a:cs typeface="Calibri" panose="020F0502020204030204" pitchFamily="34" charset="0"/>
                        </a:rPr>
                        <a:t>N0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strike="noStrike">
                          <a:solidFill>
                            <a:schemeClr val="bg1"/>
                          </a:solidFill>
                          <a:latin typeface="Calibri" panose="020F0502020204030204" pitchFamily="34" charset="0"/>
                          <a:cs typeface="Calibri" panose="020F0502020204030204" pitchFamily="34" charset="0"/>
                        </a:rPr>
                        <a:t>106</a:t>
                      </a: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0.88 (0.45-1.74)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1000808"/>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strike="noStrike" dirty="0">
                          <a:solidFill>
                            <a:schemeClr val="bg1"/>
                          </a:solidFill>
                          <a:latin typeface="Calibri" panose="020F0502020204030204" pitchFamily="34" charset="0"/>
                          <a:cs typeface="Calibri" panose="020F0502020204030204" pitchFamily="34" charset="0"/>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strike="noStrike">
                          <a:solidFill>
                            <a:schemeClr val="bg1"/>
                          </a:solidFill>
                          <a:latin typeface="Calibri" panose="020F0502020204030204" pitchFamily="34" charset="0"/>
                          <a:cs typeface="Calibri" panose="020F0502020204030204" pitchFamily="34" charset="0"/>
                        </a:rPr>
                        <a:t>370</a:t>
                      </a: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0.62 (0.46-0.85)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31.4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12643"/>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strike="noStrike" dirty="0">
                          <a:solidFill>
                            <a:schemeClr val="bg1"/>
                          </a:solidFill>
                          <a:latin typeface="Calibri" panose="020F0502020204030204" pitchFamily="34" charset="0"/>
                          <a:cs typeface="Calibri" panose="020F0502020204030204" pitchFamily="34" charset="0"/>
                        </a:rPr>
                        <a:t>    N1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strike="noStrike">
                          <a:solidFill>
                            <a:schemeClr val="bg1"/>
                          </a:solidFill>
                          <a:latin typeface="Calibri" panose="020F0502020204030204" pitchFamily="34" charset="0"/>
                          <a:cs typeface="Calibri" panose="020F0502020204030204" pitchFamily="34" charset="0"/>
                        </a:rPr>
                        <a:t>194</a:t>
                      </a: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0.59 (0.36-0.97)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9497528"/>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strike="noStrike" kern="1200" dirty="0">
                          <a:solidFill>
                            <a:schemeClr val="bg1"/>
                          </a:solidFill>
                          <a:latin typeface="Calibri" panose="020F0502020204030204" pitchFamily="34" charset="0"/>
                          <a:ea typeface="+mn-ea"/>
                          <a:cs typeface="Calibri" panose="020F0502020204030204" pitchFamily="34" charset="0"/>
                        </a:rPr>
                        <a:t>    N2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strike="noStrike" dirty="0">
                          <a:solidFill>
                            <a:schemeClr val="bg1"/>
                          </a:solidFill>
                          <a:latin typeface="Calibri" panose="020F0502020204030204" pitchFamily="34" charset="0"/>
                          <a:cs typeface="Calibri" panose="020F0502020204030204" pitchFamily="34" charset="0"/>
                        </a:rPr>
                        <a:t>176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0.66 (0.44-0.99)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32.3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strike="noStrike" dirty="0">
                          <a:solidFill>
                            <a:schemeClr val="bg1"/>
                          </a:solidFill>
                          <a:latin typeface="Calibri" panose="020F0502020204030204" pitchFamily="34" charset="0"/>
                          <a:cs typeface="Calibri" panose="020F0502020204030204" pitchFamily="34" charset="0"/>
                        </a:rPr>
                        <a:t>21.3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620227"/>
                  </a:ext>
                </a:extLst>
              </a:tr>
              <a:tr h="20814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solidFill>
                            <a:schemeClr val="bg1"/>
                          </a:solidFill>
                          <a:latin typeface="Calibri" panose="020F0502020204030204" pitchFamily="34" charset="0"/>
                          <a:cs typeface="Calibri" panose="020F0502020204030204" pitchFamily="34" charset="0"/>
                        </a:rPr>
                        <a:t>Type of surgery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42321"/>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Lobectomy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a:solidFill>
                            <a:schemeClr val="bg1"/>
                          </a:solidFill>
                          <a:latin typeface="Calibri" panose="020F0502020204030204" pitchFamily="34" charset="0"/>
                          <a:cs typeface="Calibri" panose="020F0502020204030204" pitchFamily="34" charset="0"/>
                        </a:rPr>
                        <a:t>359</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0.63 (0.45-0.87)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315946"/>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Pneumonectomy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a:solidFill>
                            <a:schemeClr val="bg1"/>
                          </a:solidFill>
                          <a:latin typeface="Calibri" panose="020F0502020204030204" pitchFamily="34" charset="0"/>
                          <a:cs typeface="Calibri" panose="020F0502020204030204" pitchFamily="34" charset="0"/>
                        </a:rPr>
                        <a:t>85</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0.83 (0.43-1.58)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480093"/>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Bilobectomy</a:t>
                      </a:r>
                      <a:endParaRPr lang="en-US" sz="1400" b="0" baseline="300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0.78 (0.18-3.33)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8056027"/>
                  </a:ext>
                </a:extLst>
              </a:tr>
              <a:tr h="208146">
                <a:tc gridSpan="2">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CT regimen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2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4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088269"/>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Cisplatin-docetaxel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a:solidFill>
                            <a:schemeClr val="bg1"/>
                          </a:solidFill>
                          <a:latin typeface="Calibri" panose="020F0502020204030204" pitchFamily="34" charset="0"/>
                          <a:cs typeface="Calibri" panose="020F0502020204030204" pitchFamily="34" charset="0"/>
                        </a:rPr>
                        <a:t>71</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0.60 (0.30-1.23)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918304"/>
                  </a:ext>
                </a:extLst>
              </a:tr>
              <a:tr h="208146">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Cisplatin-gemcitabine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a:solidFill>
                            <a:schemeClr val="bg1"/>
                          </a:solidFill>
                          <a:latin typeface="Calibri" panose="020F0502020204030204" pitchFamily="34" charset="0"/>
                          <a:cs typeface="Calibri" panose="020F0502020204030204" pitchFamily="34" charset="0"/>
                        </a:rPr>
                        <a:t>75</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1.14 (0.50-2.61)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938576"/>
                  </a:ext>
                </a:extLst>
              </a:tr>
              <a:tr h="20718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Cisplatin-vinorelbine</a:t>
                      </a:r>
                      <a:endParaRPr lang="en-US" sz="1400" b="0" baseline="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a:solidFill>
                            <a:schemeClr val="bg1"/>
                          </a:solidFill>
                          <a:latin typeface="Calibri" panose="020F0502020204030204" pitchFamily="34" charset="0"/>
                          <a:cs typeface="Calibri" panose="020F0502020204030204" pitchFamily="34" charset="0"/>
                        </a:rPr>
                        <a:t>161</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0.55 (0.33-0.92)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0365257"/>
                  </a:ext>
                </a:extLst>
              </a:tr>
              <a:tr h="207180">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400" b="0" baseline="0" dirty="0">
                          <a:solidFill>
                            <a:schemeClr val="bg1"/>
                          </a:solidFill>
                          <a:latin typeface="Calibri" panose="020F0502020204030204" pitchFamily="34" charset="0"/>
                          <a:cs typeface="Calibri" panose="020F0502020204030204" pitchFamily="34" charset="0"/>
                        </a:rPr>
                        <a:t>Cisplatin-pemetrexed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169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0.66 (0.42-1.06)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400" b="0" u="none" dirty="0">
                          <a:solidFill>
                            <a:schemeClr val="bg1"/>
                          </a:solidFill>
                          <a:latin typeface="Calibri" panose="020F0502020204030204" pitchFamily="34" charset="0"/>
                          <a:cs typeface="Calibri" panose="020F0502020204030204" pitchFamily="34" charset="0"/>
                        </a:rPr>
                        <a:t>31.4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9176506"/>
                  </a:ext>
                </a:extLst>
              </a:tr>
            </a:tbl>
          </a:graphicData>
        </a:graphic>
      </p:graphicFrame>
      <p:cxnSp>
        <p:nvCxnSpPr>
          <p:cNvPr id="10" name="Straight Connector 9">
            <a:extLst>
              <a:ext uri="{FF2B5EF4-FFF2-40B4-BE49-F238E27FC236}">
                <a16:creationId xmlns:a16="http://schemas.microsoft.com/office/drawing/2014/main" id="{D91F1749-E5D6-9943-863F-5BF8FD0D22FF}"/>
              </a:ext>
            </a:extLst>
          </p:cNvPr>
          <p:cNvCxnSpPr/>
          <p:nvPr/>
        </p:nvCxnSpPr>
        <p:spPr bwMode="auto">
          <a:xfrm>
            <a:off x="6575738" y="1557168"/>
            <a:ext cx="0" cy="4452257"/>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CE16CCD-A187-8D4B-887F-D182DECD0E4C}"/>
              </a:ext>
            </a:extLst>
          </p:cNvPr>
          <p:cNvCxnSpPr/>
          <p:nvPr/>
        </p:nvCxnSpPr>
        <p:spPr bwMode="auto">
          <a:xfrm>
            <a:off x="4026436" y="6020311"/>
            <a:ext cx="364845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F964BF6-6E8E-9845-BC33-4BB810A7135E}"/>
              </a:ext>
            </a:extLst>
          </p:cNvPr>
          <p:cNvCxnSpPr>
            <a:cxnSpLocks/>
          </p:cNvCxnSpPr>
          <p:nvPr/>
        </p:nvCxnSpPr>
        <p:spPr bwMode="auto">
          <a:xfrm>
            <a:off x="4039366"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4CD6284-9DAA-8348-82BC-35E903BF662E}"/>
              </a:ext>
            </a:extLst>
          </p:cNvPr>
          <p:cNvCxnSpPr>
            <a:cxnSpLocks/>
          </p:cNvCxnSpPr>
          <p:nvPr/>
        </p:nvCxnSpPr>
        <p:spPr bwMode="auto">
          <a:xfrm>
            <a:off x="6575738"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DB257BA-7BBE-B241-A817-A4464E05B625}"/>
              </a:ext>
            </a:extLst>
          </p:cNvPr>
          <p:cNvCxnSpPr>
            <a:cxnSpLocks/>
          </p:cNvCxnSpPr>
          <p:nvPr/>
        </p:nvCxnSpPr>
        <p:spPr bwMode="auto">
          <a:xfrm>
            <a:off x="7664309" y="6009425"/>
            <a:ext cx="0" cy="64008"/>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E711B39F-A7E4-D944-BD8C-984636FBF1E8}"/>
              </a:ext>
            </a:extLst>
          </p:cNvPr>
          <p:cNvSpPr txBox="1"/>
          <p:nvPr/>
        </p:nvSpPr>
        <p:spPr bwMode="auto">
          <a:xfrm>
            <a:off x="6297027" y="6009425"/>
            <a:ext cx="5442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 name="TextBox 19">
            <a:extLst>
              <a:ext uri="{FF2B5EF4-FFF2-40B4-BE49-F238E27FC236}">
                <a16:creationId xmlns:a16="http://schemas.microsoft.com/office/drawing/2014/main" id="{61CDF040-C032-234E-8D91-13016F03454F}"/>
              </a:ext>
            </a:extLst>
          </p:cNvPr>
          <p:cNvSpPr txBox="1"/>
          <p:nvPr/>
        </p:nvSpPr>
        <p:spPr bwMode="auto">
          <a:xfrm>
            <a:off x="4050252" y="6178764"/>
            <a:ext cx="25254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Favors Atezolizumab</a:t>
            </a:r>
          </a:p>
        </p:txBody>
      </p:sp>
      <p:sp>
        <p:nvSpPr>
          <p:cNvPr id="21" name="TextBox 20">
            <a:extLst>
              <a:ext uri="{FF2B5EF4-FFF2-40B4-BE49-F238E27FC236}">
                <a16:creationId xmlns:a16="http://schemas.microsoft.com/office/drawing/2014/main" id="{A1CA4EAE-EC2C-0948-966F-923478B666AE}"/>
              </a:ext>
            </a:extLst>
          </p:cNvPr>
          <p:cNvSpPr txBox="1"/>
          <p:nvPr/>
        </p:nvSpPr>
        <p:spPr bwMode="auto">
          <a:xfrm>
            <a:off x="6478993" y="6178764"/>
            <a:ext cx="14335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BSC</a:t>
            </a:r>
          </a:p>
        </p:txBody>
      </p:sp>
      <p:sp>
        <p:nvSpPr>
          <p:cNvPr id="22" name="TextBox 21">
            <a:extLst>
              <a:ext uri="{FF2B5EF4-FFF2-40B4-BE49-F238E27FC236}">
                <a16:creationId xmlns:a16="http://schemas.microsoft.com/office/drawing/2014/main" id="{00815010-8695-974E-92AC-988A65B083B2}"/>
              </a:ext>
            </a:extLst>
          </p:cNvPr>
          <p:cNvSpPr txBox="1"/>
          <p:nvPr/>
        </p:nvSpPr>
        <p:spPr bwMode="auto">
          <a:xfrm>
            <a:off x="6017274" y="6299254"/>
            <a:ext cx="1099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p>
        </p:txBody>
      </p:sp>
      <p:cxnSp>
        <p:nvCxnSpPr>
          <p:cNvPr id="24" name="Straight Arrow Connector 23">
            <a:extLst>
              <a:ext uri="{FF2B5EF4-FFF2-40B4-BE49-F238E27FC236}">
                <a16:creationId xmlns:a16="http://schemas.microsoft.com/office/drawing/2014/main" id="{E10491CB-8C13-A346-AF12-9D747C31300A}"/>
              </a:ext>
            </a:extLst>
          </p:cNvPr>
          <p:cNvCxnSpPr>
            <a:cxnSpLocks/>
          </p:cNvCxnSpPr>
          <p:nvPr/>
        </p:nvCxnSpPr>
        <p:spPr bwMode="auto">
          <a:xfrm flipH="1">
            <a:off x="5312991" y="6520103"/>
            <a:ext cx="984036"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93F6CEA8-D228-724F-AA70-5A1EC5906D90}"/>
              </a:ext>
            </a:extLst>
          </p:cNvPr>
          <p:cNvCxnSpPr>
            <a:cxnSpLocks/>
          </p:cNvCxnSpPr>
          <p:nvPr/>
        </p:nvCxnSpPr>
        <p:spPr bwMode="auto">
          <a:xfrm>
            <a:off x="6789130" y="6520103"/>
            <a:ext cx="984036" cy="0"/>
          </a:xfrm>
          <a:prstGeom prst="straightConnector1">
            <a:avLst/>
          </a:prstGeom>
          <a:noFill/>
          <a:ln w="28575" cap="flat" cmpd="sng" algn="ctr">
            <a:solidFill>
              <a:schemeClr val="bg1"/>
            </a:solidFill>
            <a:prstDash val="solid"/>
            <a:round/>
            <a:headEnd type="none" w="med" len="med"/>
            <a:tailEnd type="triangle"/>
          </a:ln>
          <a:effectLst/>
        </p:spPr>
      </p:cxnSp>
      <p:grpSp>
        <p:nvGrpSpPr>
          <p:cNvPr id="31" name="Group 30">
            <a:extLst>
              <a:ext uri="{FF2B5EF4-FFF2-40B4-BE49-F238E27FC236}">
                <a16:creationId xmlns:a16="http://schemas.microsoft.com/office/drawing/2014/main" id="{C8E1D3EA-9EA2-F147-8E2D-1B230EE284B4}"/>
              </a:ext>
            </a:extLst>
          </p:cNvPr>
          <p:cNvGrpSpPr/>
          <p:nvPr/>
        </p:nvGrpSpPr>
        <p:grpSpPr>
          <a:xfrm>
            <a:off x="5487167" y="1872854"/>
            <a:ext cx="892628" cy="130629"/>
            <a:chOff x="5540829" y="-1077686"/>
            <a:chExt cx="892628" cy="130629"/>
          </a:xfrm>
        </p:grpSpPr>
        <p:cxnSp>
          <p:nvCxnSpPr>
            <p:cNvPr id="27" name="Straight Connector 26">
              <a:extLst>
                <a:ext uri="{FF2B5EF4-FFF2-40B4-BE49-F238E27FC236}">
                  <a16:creationId xmlns:a16="http://schemas.microsoft.com/office/drawing/2014/main" id="{AF585DCD-C6F5-7043-BA2D-265EA4E363AA}"/>
                </a:ext>
              </a:extLst>
            </p:cNvPr>
            <p:cNvCxnSpPr/>
            <p:nvPr/>
          </p:nvCxnSpPr>
          <p:spPr bwMode="auto">
            <a:xfrm>
              <a:off x="5551714" y="-1012372"/>
              <a:ext cx="88174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4A287A0-1166-4A4B-9BD2-3CDC2B7F24BE}"/>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703D283-58E3-5644-AC11-BA3D67FE9FF3}"/>
                </a:ext>
              </a:extLst>
            </p:cNvPr>
            <p:cNvCxnSpPr>
              <a:cxnSpLocks/>
            </p:cNvCxnSpPr>
            <p:nvPr/>
          </p:nvCxnSpPr>
          <p:spPr bwMode="auto">
            <a:xfrm>
              <a:off x="643345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A7404912-EE53-0645-8815-AD0E9A3FC74B}"/>
              </a:ext>
            </a:extLst>
          </p:cNvPr>
          <p:cNvGrpSpPr/>
          <p:nvPr/>
        </p:nvGrpSpPr>
        <p:grpSpPr>
          <a:xfrm>
            <a:off x="5237160" y="2353486"/>
            <a:ext cx="1685915" cy="130629"/>
            <a:chOff x="5540829" y="-1077686"/>
            <a:chExt cx="1685915" cy="130629"/>
          </a:xfrm>
        </p:grpSpPr>
        <p:cxnSp>
          <p:nvCxnSpPr>
            <p:cNvPr id="33" name="Straight Connector 32">
              <a:extLst>
                <a:ext uri="{FF2B5EF4-FFF2-40B4-BE49-F238E27FC236}">
                  <a16:creationId xmlns:a16="http://schemas.microsoft.com/office/drawing/2014/main" id="{4725F1C8-A018-324A-89B2-C1B81C2E84B3}"/>
                </a:ext>
              </a:extLst>
            </p:cNvPr>
            <p:cNvCxnSpPr>
              <a:cxnSpLocks/>
            </p:cNvCxnSpPr>
            <p:nvPr/>
          </p:nvCxnSpPr>
          <p:spPr bwMode="auto">
            <a:xfrm>
              <a:off x="5551714" y="-1012372"/>
              <a:ext cx="167503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8F9642C-1F0E-0649-8B37-3032207F9C29}"/>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431B5C6-9097-D743-9610-EDD0A7CD1F6F}"/>
                </a:ext>
              </a:extLst>
            </p:cNvPr>
            <p:cNvCxnSpPr>
              <a:cxnSpLocks/>
            </p:cNvCxnSpPr>
            <p:nvPr/>
          </p:nvCxnSpPr>
          <p:spPr bwMode="auto">
            <a:xfrm>
              <a:off x="7226744"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6A11B12D-5F56-9E4E-A51A-79CC8F0F85A3}"/>
              </a:ext>
            </a:extLst>
          </p:cNvPr>
          <p:cNvGrpSpPr/>
          <p:nvPr/>
        </p:nvGrpSpPr>
        <p:grpSpPr>
          <a:xfrm>
            <a:off x="4889815" y="2542211"/>
            <a:ext cx="2511716" cy="130629"/>
            <a:chOff x="5540829" y="-1077686"/>
            <a:chExt cx="2511716" cy="130629"/>
          </a:xfrm>
        </p:grpSpPr>
        <p:cxnSp>
          <p:nvCxnSpPr>
            <p:cNvPr id="38" name="Straight Connector 37">
              <a:extLst>
                <a:ext uri="{FF2B5EF4-FFF2-40B4-BE49-F238E27FC236}">
                  <a16:creationId xmlns:a16="http://schemas.microsoft.com/office/drawing/2014/main" id="{8DD9138A-C4D1-194A-AFC3-7F24774C5F05}"/>
                </a:ext>
              </a:extLst>
            </p:cNvPr>
            <p:cNvCxnSpPr>
              <a:cxnSpLocks/>
            </p:cNvCxnSpPr>
            <p:nvPr/>
          </p:nvCxnSpPr>
          <p:spPr bwMode="auto">
            <a:xfrm>
              <a:off x="5551714" y="-1012372"/>
              <a:ext cx="249146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4D1CFE7-3ADE-9A45-AC52-893630A0A57B}"/>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CD364C9-F4C7-F64F-B115-4BC9F8BF8AA0}"/>
                </a:ext>
              </a:extLst>
            </p:cNvPr>
            <p:cNvCxnSpPr>
              <a:cxnSpLocks/>
            </p:cNvCxnSpPr>
            <p:nvPr/>
          </p:nvCxnSpPr>
          <p:spPr bwMode="auto">
            <a:xfrm>
              <a:off x="80525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FBCCCE2D-000B-C44F-8B81-C9169E24B36E}"/>
              </a:ext>
            </a:extLst>
          </p:cNvPr>
          <p:cNvGrpSpPr/>
          <p:nvPr/>
        </p:nvGrpSpPr>
        <p:grpSpPr>
          <a:xfrm>
            <a:off x="5197099" y="2784161"/>
            <a:ext cx="1200864" cy="130629"/>
            <a:chOff x="5540829" y="-1077686"/>
            <a:chExt cx="1200864" cy="130629"/>
          </a:xfrm>
        </p:grpSpPr>
        <p:cxnSp>
          <p:nvCxnSpPr>
            <p:cNvPr id="43" name="Straight Connector 42">
              <a:extLst>
                <a:ext uri="{FF2B5EF4-FFF2-40B4-BE49-F238E27FC236}">
                  <a16:creationId xmlns:a16="http://schemas.microsoft.com/office/drawing/2014/main" id="{59DAE7DD-51AD-984E-B324-6FCBECC2605B}"/>
                </a:ext>
              </a:extLst>
            </p:cNvPr>
            <p:cNvCxnSpPr>
              <a:cxnSpLocks/>
            </p:cNvCxnSpPr>
            <p:nvPr/>
          </p:nvCxnSpPr>
          <p:spPr bwMode="auto">
            <a:xfrm>
              <a:off x="5551714" y="-1012372"/>
              <a:ext cx="118997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F111B52-47B8-7A4B-8FED-D0DB6BD6C33B}"/>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E1AE995-712D-394B-9911-46D27DB835A4}"/>
                </a:ext>
              </a:extLst>
            </p:cNvPr>
            <p:cNvCxnSpPr>
              <a:cxnSpLocks/>
            </p:cNvCxnSpPr>
            <p:nvPr/>
          </p:nvCxnSpPr>
          <p:spPr bwMode="auto">
            <a:xfrm>
              <a:off x="674169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CEAF8AAD-3A7B-3947-8827-D10F131B79F3}"/>
              </a:ext>
            </a:extLst>
          </p:cNvPr>
          <p:cNvGrpSpPr/>
          <p:nvPr/>
        </p:nvGrpSpPr>
        <p:grpSpPr>
          <a:xfrm>
            <a:off x="5312991" y="3171943"/>
            <a:ext cx="2145542" cy="130629"/>
            <a:chOff x="5540829" y="-1077686"/>
            <a:chExt cx="2145542" cy="130629"/>
          </a:xfrm>
        </p:grpSpPr>
        <p:cxnSp>
          <p:nvCxnSpPr>
            <p:cNvPr id="48" name="Straight Connector 47">
              <a:extLst>
                <a:ext uri="{FF2B5EF4-FFF2-40B4-BE49-F238E27FC236}">
                  <a16:creationId xmlns:a16="http://schemas.microsoft.com/office/drawing/2014/main" id="{5AB16D87-762C-3641-A43E-8510C71BC4B8}"/>
                </a:ext>
              </a:extLst>
            </p:cNvPr>
            <p:cNvCxnSpPr>
              <a:cxnSpLocks/>
            </p:cNvCxnSpPr>
            <p:nvPr/>
          </p:nvCxnSpPr>
          <p:spPr bwMode="auto">
            <a:xfrm>
              <a:off x="5551714" y="-1012372"/>
              <a:ext cx="213465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43E12EC-87F4-274C-A09A-BB8ADA120D85}"/>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54826A9-DBC1-CC4D-9216-3237A4BE7A91}"/>
                </a:ext>
              </a:extLst>
            </p:cNvPr>
            <p:cNvCxnSpPr>
              <a:cxnSpLocks/>
            </p:cNvCxnSpPr>
            <p:nvPr/>
          </p:nvCxnSpPr>
          <p:spPr bwMode="auto">
            <a:xfrm>
              <a:off x="7686371"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C11C246D-71BA-EF4F-8B92-9CB0B51D4568}"/>
              </a:ext>
            </a:extLst>
          </p:cNvPr>
          <p:cNvGrpSpPr/>
          <p:nvPr/>
        </p:nvGrpSpPr>
        <p:grpSpPr>
          <a:xfrm>
            <a:off x="5343933" y="3367717"/>
            <a:ext cx="973916" cy="130629"/>
            <a:chOff x="5540829" y="-1077686"/>
            <a:chExt cx="973916" cy="130629"/>
          </a:xfrm>
        </p:grpSpPr>
        <p:cxnSp>
          <p:nvCxnSpPr>
            <p:cNvPr id="53" name="Straight Connector 52">
              <a:extLst>
                <a:ext uri="{FF2B5EF4-FFF2-40B4-BE49-F238E27FC236}">
                  <a16:creationId xmlns:a16="http://schemas.microsoft.com/office/drawing/2014/main" id="{4B6CDD95-8C67-9546-8B54-A1BA80664BAF}"/>
                </a:ext>
              </a:extLst>
            </p:cNvPr>
            <p:cNvCxnSpPr>
              <a:cxnSpLocks/>
            </p:cNvCxnSpPr>
            <p:nvPr/>
          </p:nvCxnSpPr>
          <p:spPr bwMode="auto">
            <a:xfrm>
              <a:off x="5551714" y="-1012372"/>
              <a:ext cx="96303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669C6E1-FC2D-284B-AF35-C7C7215A55E6}"/>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0AF1AF7-BEF8-7242-8AE7-5520A643D576}"/>
                </a:ext>
              </a:extLst>
            </p:cNvPr>
            <p:cNvCxnSpPr>
              <a:cxnSpLocks/>
            </p:cNvCxnSpPr>
            <p:nvPr/>
          </p:nvCxnSpPr>
          <p:spPr bwMode="auto">
            <a:xfrm>
              <a:off x="65147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04E866EC-EB6E-704F-8A9F-F6F22AB23AE1}"/>
              </a:ext>
            </a:extLst>
          </p:cNvPr>
          <p:cNvGrpSpPr/>
          <p:nvPr/>
        </p:nvGrpSpPr>
        <p:grpSpPr>
          <a:xfrm>
            <a:off x="4970449" y="3609155"/>
            <a:ext cx="1554168" cy="130629"/>
            <a:chOff x="5540829" y="-1077686"/>
            <a:chExt cx="1554168" cy="130629"/>
          </a:xfrm>
        </p:grpSpPr>
        <p:cxnSp>
          <p:nvCxnSpPr>
            <p:cNvPr id="58" name="Straight Connector 57">
              <a:extLst>
                <a:ext uri="{FF2B5EF4-FFF2-40B4-BE49-F238E27FC236}">
                  <a16:creationId xmlns:a16="http://schemas.microsoft.com/office/drawing/2014/main" id="{E90D35F9-9C04-EA4B-9D8F-A7FC57D5F58F}"/>
                </a:ext>
              </a:extLst>
            </p:cNvPr>
            <p:cNvCxnSpPr>
              <a:cxnSpLocks/>
            </p:cNvCxnSpPr>
            <p:nvPr/>
          </p:nvCxnSpPr>
          <p:spPr bwMode="auto">
            <a:xfrm>
              <a:off x="5551714" y="-1012372"/>
              <a:ext cx="154328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80F1A5E-DFC4-1A41-B466-A057CA586327}"/>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5ED387C-7DE1-9240-83E4-001BC1C9A9A5}"/>
                </a:ext>
              </a:extLst>
            </p:cNvPr>
            <p:cNvCxnSpPr>
              <a:cxnSpLocks/>
            </p:cNvCxnSpPr>
            <p:nvPr/>
          </p:nvCxnSpPr>
          <p:spPr bwMode="auto">
            <a:xfrm>
              <a:off x="709499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276A7388-C9B0-204F-8B88-1D19AB9F1BD2}"/>
              </a:ext>
            </a:extLst>
          </p:cNvPr>
          <p:cNvGrpSpPr/>
          <p:nvPr/>
        </p:nvGrpSpPr>
        <p:grpSpPr>
          <a:xfrm>
            <a:off x="5272353" y="3837464"/>
            <a:ext cx="1283394" cy="130629"/>
            <a:chOff x="5540829" y="-1077686"/>
            <a:chExt cx="1283394" cy="130629"/>
          </a:xfrm>
        </p:grpSpPr>
        <p:cxnSp>
          <p:nvCxnSpPr>
            <p:cNvPr id="63" name="Straight Connector 62">
              <a:extLst>
                <a:ext uri="{FF2B5EF4-FFF2-40B4-BE49-F238E27FC236}">
                  <a16:creationId xmlns:a16="http://schemas.microsoft.com/office/drawing/2014/main" id="{17A13859-B132-AD4E-9769-FFC4EC22EE18}"/>
                </a:ext>
              </a:extLst>
            </p:cNvPr>
            <p:cNvCxnSpPr>
              <a:cxnSpLocks/>
            </p:cNvCxnSpPr>
            <p:nvPr/>
          </p:nvCxnSpPr>
          <p:spPr bwMode="auto">
            <a:xfrm>
              <a:off x="5551714" y="-1012372"/>
              <a:ext cx="127250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DA11772-9DA8-A94C-94B1-A6E4F29CA67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B6F3719-16D1-4B4F-80F0-92048EF2128D}"/>
                </a:ext>
              </a:extLst>
            </p:cNvPr>
            <p:cNvCxnSpPr>
              <a:cxnSpLocks/>
            </p:cNvCxnSpPr>
            <p:nvPr/>
          </p:nvCxnSpPr>
          <p:spPr bwMode="auto">
            <a:xfrm>
              <a:off x="68242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9F8841BE-258D-8F47-B178-CFE7D2E18B55}"/>
              </a:ext>
            </a:extLst>
          </p:cNvPr>
          <p:cNvGrpSpPr/>
          <p:nvPr/>
        </p:nvGrpSpPr>
        <p:grpSpPr>
          <a:xfrm>
            <a:off x="5312991" y="4243236"/>
            <a:ext cx="1041194" cy="130629"/>
            <a:chOff x="5540829" y="-1077686"/>
            <a:chExt cx="1041194" cy="130629"/>
          </a:xfrm>
        </p:grpSpPr>
        <p:cxnSp>
          <p:nvCxnSpPr>
            <p:cNvPr id="68" name="Straight Connector 67">
              <a:extLst>
                <a:ext uri="{FF2B5EF4-FFF2-40B4-BE49-F238E27FC236}">
                  <a16:creationId xmlns:a16="http://schemas.microsoft.com/office/drawing/2014/main" id="{EC00161F-5C10-2E4D-A90A-3B1DA429F0C1}"/>
                </a:ext>
              </a:extLst>
            </p:cNvPr>
            <p:cNvCxnSpPr>
              <a:cxnSpLocks/>
            </p:cNvCxnSpPr>
            <p:nvPr/>
          </p:nvCxnSpPr>
          <p:spPr bwMode="auto">
            <a:xfrm>
              <a:off x="5551714" y="-1012372"/>
              <a:ext cx="1030309"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00C896A-3081-9D46-B1D3-ED2AAEBD31D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682006C-34BC-3C47-980C-B7069DAE031D}"/>
                </a:ext>
              </a:extLst>
            </p:cNvPr>
            <p:cNvCxnSpPr>
              <a:cxnSpLocks/>
            </p:cNvCxnSpPr>
            <p:nvPr/>
          </p:nvCxnSpPr>
          <p:spPr bwMode="auto">
            <a:xfrm>
              <a:off x="65820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C5E20329-F763-B746-A3D8-577C48743440}"/>
              </a:ext>
            </a:extLst>
          </p:cNvPr>
          <p:cNvGrpSpPr/>
          <p:nvPr/>
        </p:nvGrpSpPr>
        <p:grpSpPr>
          <a:xfrm>
            <a:off x="5236894" y="4473631"/>
            <a:ext cx="2064814" cy="130629"/>
            <a:chOff x="5540829" y="-1077686"/>
            <a:chExt cx="2064814" cy="130629"/>
          </a:xfrm>
        </p:grpSpPr>
        <p:cxnSp>
          <p:nvCxnSpPr>
            <p:cNvPr id="74" name="Straight Connector 73">
              <a:extLst>
                <a:ext uri="{FF2B5EF4-FFF2-40B4-BE49-F238E27FC236}">
                  <a16:creationId xmlns:a16="http://schemas.microsoft.com/office/drawing/2014/main" id="{383DEF9B-538A-B442-985C-E65698334EC3}"/>
                </a:ext>
              </a:extLst>
            </p:cNvPr>
            <p:cNvCxnSpPr>
              <a:cxnSpLocks/>
            </p:cNvCxnSpPr>
            <p:nvPr/>
          </p:nvCxnSpPr>
          <p:spPr bwMode="auto">
            <a:xfrm>
              <a:off x="5551714" y="-1012372"/>
              <a:ext cx="205392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81EF48C-8228-D04E-97D5-EBA4A9436311}"/>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4D9A32A-565A-514C-9501-323CE6ED0FB3}"/>
                </a:ext>
              </a:extLst>
            </p:cNvPr>
            <p:cNvCxnSpPr>
              <a:cxnSpLocks/>
            </p:cNvCxnSpPr>
            <p:nvPr/>
          </p:nvCxnSpPr>
          <p:spPr bwMode="auto">
            <a:xfrm>
              <a:off x="7605643" y="-1077686"/>
              <a:ext cx="0" cy="130629"/>
            </a:xfrm>
            <a:prstGeom prst="line">
              <a:avLst/>
            </a:prstGeom>
            <a:noFill/>
            <a:ln w="28575" cap="flat" cmpd="sng" algn="ctr">
              <a:solidFill>
                <a:schemeClr val="bg1"/>
              </a:solidFill>
              <a:prstDash val="solid"/>
              <a:round/>
              <a:headEnd type="none" w="med" len="med"/>
              <a:tailEnd type="none" w="med" len="med"/>
            </a:ln>
            <a:effectLst/>
          </p:spPr>
        </p:cxnSp>
      </p:grpSp>
      <p:cxnSp>
        <p:nvCxnSpPr>
          <p:cNvPr id="79" name="Straight Connector 78">
            <a:extLst>
              <a:ext uri="{FF2B5EF4-FFF2-40B4-BE49-F238E27FC236}">
                <a16:creationId xmlns:a16="http://schemas.microsoft.com/office/drawing/2014/main" id="{7F6BF5AA-3181-3B45-A943-C0D9525F7E71}"/>
              </a:ext>
            </a:extLst>
          </p:cNvPr>
          <p:cNvCxnSpPr>
            <a:cxnSpLocks/>
          </p:cNvCxnSpPr>
          <p:nvPr/>
        </p:nvCxnSpPr>
        <p:spPr bwMode="auto">
          <a:xfrm>
            <a:off x="3907945" y="4721623"/>
            <a:ext cx="3865221" cy="0"/>
          </a:xfrm>
          <a:prstGeom prst="line">
            <a:avLst/>
          </a:prstGeom>
          <a:noFill/>
          <a:ln w="28575" cap="flat" cmpd="sng" algn="ctr">
            <a:solidFill>
              <a:schemeClr val="bg1"/>
            </a:solidFill>
            <a:prstDash val="solid"/>
            <a:round/>
            <a:headEnd type="triangle" w="med" len="med"/>
            <a:tailEnd type="triangle" w="med" len="med"/>
          </a:ln>
          <a:effectLst/>
        </p:spPr>
      </p:cxnSp>
      <p:grpSp>
        <p:nvGrpSpPr>
          <p:cNvPr id="84" name="Group 83">
            <a:extLst>
              <a:ext uri="{FF2B5EF4-FFF2-40B4-BE49-F238E27FC236}">
                <a16:creationId xmlns:a16="http://schemas.microsoft.com/office/drawing/2014/main" id="{585FEB8D-9C63-BC4E-8679-1E639A229DE1}"/>
              </a:ext>
            </a:extLst>
          </p:cNvPr>
          <p:cNvGrpSpPr/>
          <p:nvPr/>
        </p:nvGrpSpPr>
        <p:grpSpPr>
          <a:xfrm>
            <a:off x="4668674" y="5041471"/>
            <a:ext cx="2251965" cy="130629"/>
            <a:chOff x="5540829" y="-1077686"/>
            <a:chExt cx="2251965" cy="130629"/>
          </a:xfrm>
        </p:grpSpPr>
        <p:cxnSp>
          <p:nvCxnSpPr>
            <p:cNvPr id="85" name="Straight Connector 84">
              <a:extLst>
                <a:ext uri="{FF2B5EF4-FFF2-40B4-BE49-F238E27FC236}">
                  <a16:creationId xmlns:a16="http://schemas.microsoft.com/office/drawing/2014/main" id="{BDE0F4B8-3B76-B04C-8BAB-1093C97608C5}"/>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C2C1A31-29AE-224D-80E1-F55268050393}"/>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69E2499-BDB0-7D4A-990B-F0CE0F05952F}"/>
                </a:ext>
              </a:extLst>
            </p:cNvPr>
            <p:cNvCxnSpPr>
              <a:cxnSpLocks/>
            </p:cNvCxnSpPr>
            <p:nvPr/>
          </p:nvCxnSpPr>
          <p:spPr bwMode="auto">
            <a:xfrm>
              <a:off x="7792794"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C0E9EAE6-B101-5A46-AD29-3BF3365DED67}"/>
              </a:ext>
            </a:extLst>
          </p:cNvPr>
          <p:cNvGrpSpPr/>
          <p:nvPr/>
        </p:nvGrpSpPr>
        <p:grpSpPr>
          <a:xfrm>
            <a:off x="5487167" y="5293491"/>
            <a:ext cx="2251965" cy="130629"/>
            <a:chOff x="5540829" y="-1077686"/>
            <a:chExt cx="2251965" cy="130629"/>
          </a:xfrm>
        </p:grpSpPr>
        <p:cxnSp>
          <p:nvCxnSpPr>
            <p:cNvPr id="90" name="Straight Connector 89">
              <a:extLst>
                <a:ext uri="{FF2B5EF4-FFF2-40B4-BE49-F238E27FC236}">
                  <a16:creationId xmlns:a16="http://schemas.microsoft.com/office/drawing/2014/main" id="{C32FA999-7602-8744-AFAE-22204267FDD0}"/>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triangle" w="med" len="med"/>
            </a:ln>
            <a:effectLst/>
          </p:spPr>
        </p:cxnSp>
        <p:cxnSp>
          <p:nvCxnSpPr>
            <p:cNvPr id="91" name="Straight Connector 90">
              <a:extLst>
                <a:ext uri="{FF2B5EF4-FFF2-40B4-BE49-F238E27FC236}">
                  <a16:creationId xmlns:a16="http://schemas.microsoft.com/office/drawing/2014/main" id="{4F0797E4-FD1C-AA44-A764-6D9DE8D9398B}"/>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8518780A-92B4-1C4B-AB02-9C7455E89DF8}"/>
              </a:ext>
            </a:extLst>
          </p:cNvPr>
          <p:cNvGrpSpPr/>
          <p:nvPr/>
        </p:nvGrpSpPr>
        <p:grpSpPr>
          <a:xfrm>
            <a:off x="4812940" y="5509964"/>
            <a:ext cx="1631696" cy="130629"/>
            <a:chOff x="5540829" y="-1077686"/>
            <a:chExt cx="1631696" cy="130629"/>
          </a:xfrm>
        </p:grpSpPr>
        <p:cxnSp>
          <p:nvCxnSpPr>
            <p:cNvPr id="94" name="Straight Connector 93">
              <a:extLst>
                <a:ext uri="{FF2B5EF4-FFF2-40B4-BE49-F238E27FC236}">
                  <a16:creationId xmlns:a16="http://schemas.microsoft.com/office/drawing/2014/main" id="{85072EA0-07E3-084C-A90C-FEB4A04E978F}"/>
                </a:ext>
              </a:extLst>
            </p:cNvPr>
            <p:cNvCxnSpPr>
              <a:cxnSpLocks/>
            </p:cNvCxnSpPr>
            <p:nvPr/>
          </p:nvCxnSpPr>
          <p:spPr bwMode="auto">
            <a:xfrm>
              <a:off x="5551714" y="-1012372"/>
              <a:ext cx="1620811"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7B890DF-1B27-914D-BA3B-7ABEF13278A9}"/>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C2D9C10-27D3-8B4A-894B-E414E2DC2ED6}"/>
                </a:ext>
              </a:extLst>
            </p:cNvPr>
            <p:cNvCxnSpPr>
              <a:cxnSpLocks/>
            </p:cNvCxnSpPr>
            <p:nvPr/>
          </p:nvCxnSpPr>
          <p:spPr bwMode="auto">
            <a:xfrm>
              <a:off x="717252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798CD97-867F-F547-9AA8-9AFBA95F7EE3}"/>
              </a:ext>
            </a:extLst>
          </p:cNvPr>
          <p:cNvGrpSpPr/>
          <p:nvPr/>
        </p:nvGrpSpPr>
        <p:grpSpPr>
          <a:xfrm>
            <a:off x="5215604" y="5753151"/>
            <a:ext cx="1456083" cy="130629"/>
            <a:chOff x="5540829" y="-1077686"/>
            <a:chExt cx="1456083" cy="130629"/>
          </a:xfrm>
        </p:grpSpPr>
        <p:cxnSp>
          <p:nvCxnSpPr>
            <p:cNvPr id="99" name="Straight Connector 98">
              <a:extLst>
                <a:ext uri="{FF2B5EF4-FFF2-40B4-BE49-F238E27FC236}">
                  <a16:creationId xmlns:a16="http://schemas.microsoft.com/office/drawing/2014/main" id="{DACC45D6-1803-1D4B-A295-6F5AB0D48CE3}"/>
                </a:ext>
              </a:extLst>
            </p:cNvPr>
            <p:cNvCxnSpPr>
              <a:cxnSpLocks/>
            </p:cNvCxnSpPr>
            <p:nvPr/>
          </p:nvCxnSpPr>
          <p:spPr bwMode="auto">
            <a:xfrm>
              <a:off x="5551714" y="-1012372"/>
              <a:ext cx="144519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2082EA3-040F-5F4C-91D1-EB7BCAA610B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0797088-5AD7-2541-923B-68A18D9A2B7D}"/>
                </a:ext>
              </a:extLst>
            </p:cNvPr>
            <p:cNvCxnSpPr>
              <a:cxnSpLocks/>
            </p:cNvCxnSpPr>
            <p:nvPr/>
          </p:nvCxnSpPr>
          <p:spPr bwMode="auto">
            <a:xfrm>
              <a:off x="6996912"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105" name="Rectangle 104">
            <a:extLst>
              <a:ext uri="{FF2B5EF4-FFF2-40B4-BE49-F238E27FC236}">
                <a16:creationId xmlns:a16="http://schemas.microsoft.com/office/drawing/2014/main" id="{F6E1A51F-9845-0744-ACB3-F1202B084AFE}"/>
              </a:ext>
            </a:extLst>
          </p:cNvPr>
          <p:cNvSpPr/>
          <p:nvPr/>
        </p:nvSpPr>
        <p:spPr bwMode="auto">
          <a:xfrm rot="18900000">
            <a:off x="5863169" y="1888916"/>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06" name="Rectangle 105">
            <a:extLst>
              <a:ext uri="{FF2B5EF4-FFF2-40B4-BE49-F238E27FC236}">
                <a16:creationId xmlns:a16="http://schemas.microsoft.com/office/drawing/2014/main" id="{7EAFE8A5-E772-584E-8893-243C0F7997F0}"/>
              </a:ext>
            </a:extLst>
          </p:cNvPr>
          <p:cNvSpPr/>
          <p:nvPr/>
        </p:nvSpPr>
        <p:spPr bwMode="auto">
          <a:xfrm rot="18900000">
            <a:off x="6030696" y="2355886"/>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07" name="Rectangle 106">
            <a:extLst>
              <a:ext uri="{FF2B5EF4-FFF2-40B4-BE49-F238E27FC236}">
                <a16:creationId xmlns:a16="http://schemas.microsoft.com/office/drawing/2014/main" id="{5DA0B425-326E-7841-BEAF-9CDB5B11AFC7}"/>
              </a:ext>
            </a:extLst>
          </p:cNvPr>
          <p:cNvSpPr/>
          <p:nvPr/>
        </p:nvSpPr>
        <p:spPr bwMode="auto">
          <a:xfrm rot="18900000">
            <a:off x="6115587" y="2546129"/>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08" name="Rectangle 107">
            <a:extLst>
              <a:ext uri="{FF2B5EF4-FFF2-40B4-BE49-F238E27FC236}">
                <a16:creationId xmlns:a16="http://schemas.microsoft.com/office/drawing/2014/main" id="{3D6B46BB-60BE-7D46-80E6-52BA2F9C99D8}"/>
              </a:ext>
            </a:extLst>
          </p:cNvPr>
          <p:cNvSpPr/>
          <p:nvPr/>
        </p:nvSpPr>
        <p:spPr bwMode="auto">
          <a:xfrm rot="18900000">
            <a:off x="5775700" y="2806887"/>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09" name="Rectangle 108">
            <a:extLst>
              <a:ext uri="{FF2B5EF4-FFF2-40B4-BE49-F238E27FC236}">
                <a16:creationId xmlns:a16="http://schemas.microsoft.com/office/drawing/2014/main" id="{4F7968C2-8CDA-0245-B2F7-3082E7507320}"/>
              </a:ext>
            </a:extLst>
          </p:cNvPr>
          <p:cNvSpPr/>
          <p:nvPr/>
        </p:nvSpPr>
        <p:spPr bwMode="auto">
          <a:xfrm rot="18900000">
            <a:off x="6318558" y="3180559"/>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0" name="Rectangle 109">
            <a:extLst>
              <a:ext uri="{FF2B5EF4-FFF2-40B4-BE49-F238E27FC236}">
                <a16:creationId xmlns:a16="http://schemas.microsoft.com/office/drawing/2014/main" id="{A0EBE87E-3785-5349-A2E7-6D07B2FDE4EA}"/>
              </a:ext>
            </a:extLst>
          </p:cNvPr>
          <p:cNvSpPr/>
          <p:nvPr/>
        </p:nvSpPr>
        <p:spPr bwMode="auto">
          <a:xfrm rot="18900000">
            <a:off x="5763219" y="3377969"/>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1" name="Rectangle 110">
            <a:extLst>
              <a:ext uri="{FF2B5EF4-FFF2-40B4-BE49-F238E27FC236}">
                <a16:creationId xmlns:a16="http://schemas.microsoft.com/office/drawing/2014/main" id="{367D7DBB-155B-E547-944A-344A0B4E844A}"/>
              </a:ext>
            </a:extLst>
          </p:cNvPr>
          <p:cNvSpPr/>
          <p:nvPr/>
        </p:nvSpPr>
        <p:spPr bwMode="auto">
          <a:xfrm rot="18900000">
            <a:off x="5692669" y="3627119"/>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2" name="Rectangle 111">
            <a:extLst>
              <a:ext uri="{FF2B5EF4-FFF2-40B4-BE49-F238E27FC236}">
                <a16:creationId xmlns:a16="http://schemas.microsoft.com/office/drawing/2014/main" id="{1E2E7D19-EB8D-CF46-B378-D0E77089C4F9}"/>
              </a:ext>
            </a:extLst>
          </p:cNvPr>
          <p:cNvSpPr/>
          <p:nvPr/>
        </p:nvSpPr>
        <p:spPr bwMode="auto">
          <a:xfrm rot="18900000">
            <a:off x="5730270" y="5051920"/>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3" name="Rectangle 112">
            <a:extLst>
              <a:ext uri="{FF2B5EF4-FFF2-40B4-BE49-F238E27FC236}">
                <a16:creationId xmlns:a16="http://schemas.microsoft.com/office/drawing/2014/main" id="{FD864B94-4087-EE4A-8F42-1A8792A4261E}"/>
              </a:ext>
            </a:extLst>
          </p:cNvPr>
          <p:cNvSpPr/>
          <p:nvPr/>
        </p:nvSpPr>
        <p:spPr bwMode="auto">
          <a:xfrm rot="18900000">
            <a:off x="5870474" y="3854040"/>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4" name="Rectangle 113">
            <a:extLst>
              <a:ext uri="{FF2B5EF4-FFF2-40B4-BE49-F238E27FC236}">
                <a16:creationId xmlns:a16="http://schemas.microsoft.com/office/drawing/2014/main" id="{3FCF6C69-5EE5-E942-B8B0-5BD43DCD99A6}"/>
              </a:ext>
            </a:extLst>
          </p:cNvPr>
          <p:cNvSpPr/>
          <p:nvPr/>
        </p:nvSpPr>
        <p:spPr bwMode="auto">
          <a:xfrm rot="18900000">
            <a:off x="6122795" y="4670786"/>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5" name="Rectangle 114">
            <a:extLst>
              <a:ext uri="{FF2B5EF4-FFF2-40B4-BE49-F238E27FC236}">
                <a16:creationId xmlns:a16="http://schemas.microsoft.com/office/drawing/2014/main" id="{4C3161D7-16C2-6344-B1BB-5A269807D633}"/>
              </a:ext>
            </a:extLst>
          </p:cNvPr>
          <p:cNvSpPr/>
          <p:nvPr/>
        </p:nvSpPr>
        <p:spPr bwMode="auto">
          <a:xfrm rot="18900000">
            <a:off x="5864115" y="5769057"/>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6" name="Rectangle 115">
            <a:extLst>
              <a:ext uri="{FF2B5EF4-FFF2-40B4-BE49-F238E27FC236}">
                <a16:creationId xmlns:a16="http://schemas.microsoft.com/office/drawing/2014/main" id="{8C264015-B8CD-6948-AC71-8BB3F2EE0CA5}"/>
              </a:ext>
            </a:extLst>
          </p:cNvPr>
          <p:cNvSpPr/>
          <p:nvPr/>
        </p:nvSpPr>
        <p:spPr bwMode="auto">
          <a:xfrm rot="18900000">
            <a:off x="5591263" y="5529804"/>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7" name="Rectangle 116">
            <a:extLst>
              <a:ext uri="{FF2B5EF4-FFF2-40B4-BE49-F238E27FC236}">
                <a16:creationId xmlns:a16="http://schemas.microsoft.com/office/drawing/2014/main" id="{1BD248C6-04CB-C940-B2F0-50DD76C9CBBE}"/>
              </a:ext>
            </a:extLst>
          </p:cNvPr>
          <p:cNvSpPr/>
          <p:nvPr/>
        </p:nvSpPr>
        <p:spPr bwMode="auto">
          <a:xfrm rot="18900000">
            <a:off x="6739480" y="5303941"/>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8" name="Rectangle 117">
            <a:extLst>
              <a:ext uri="{FF2B5EF4-FFF2-40B4-BE49-F238E27FC236}">
                <a16:creationId xmlns:a16="http://schemas.microsoft.com/office/drawing/2014/main" id="{75A54335-654F-BA46-8FDF-BA79E46113F8}"/>
              </a:ext>
            </a:extLst>
          </p:cNvPr>
          <p:cNvSpPr/>
          <p:nvPr/>
        </p:nvSpPr>
        <p:spPr bwMode="auto">
          <a:xfrm rot="18900000">
            <a:off x="5799473" y="4241412"/>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119" name="Rectangle 118">
            <a:extLst>
              <a:ext uri="{FF2B5EF4-FFF2-40B4-BE49-F238E27FC236}">
                <a16:creationId xmlns:a16="http://schemas.microsoft.com/office/drawing/2014/main" id="{80585FA0-DCB6-8240-8580-3B01BA245259}"/>
              </a:ext>
            </a:extLst>
          </p:cNvPr>
          <p:cNvSpPr/>
          <p:nvPr/>
        </p:nvSpPr>
        <p:spPr bwMode="auto">
          <a:xfrm rot="18900000">
            <a:off x="6221732" y="4467787"/>
            <a:ext cx="109728" cy="109728"/>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97" name="Straight Connector 96">
            <a:extLst>
              <a:ext uri="{FF2B5EF4-FFF2-40B4-BE49-F238E27FC236}">
                <a16:creationId xmlns:a16="http://schemas.microsoft.com/office/drawing/2014/main" id="{BF549376-9735-4371-8C3A-F364D5E720F9}"/>
              </a:ext>
            </a:extLst>
          </p:cNvPr>
          <p:cNvCxnSpPr>
            <a:cxnSpLocks/>
          </p:cNvCxnSpPr>
          <p:nvPr/>
        </p:nvCxnSpPr>
        <p:spPr bwMode="auto">
          <a:xfrm>
            <a:off x="7502380"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160C83B-7199-4CAC-950D-9C5019F198D2}"/>
              </a:ext>
            </a:extLst>
          </p:cNvPr>
          <p:cNvCxnSpPr>
            <a:cxnSpLocks/>
          </p:cNvCxnSpPr>
          <p:nvPr/>
        </p:nvCxnSpPr>
        <p:spPr bwMode="auto">
          <a:xfrm>
            <a:off x="7311877"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EB959AC-0E68-4301-B23D-B66964BEEE63}"/>
              </a:ext>
            </a:extLst>
          </p:cNvPr>
          <p:cNvCxnSpPr>
            <a:cxnSpLocks/>
          </p:cNvCxnSpPr>
          <p:nvPr/>
        </p:nvCxnSpPr>
        <p:spPr bwMode="auto">
          <a:xfrm>
            <a:off x="7107082"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991436E-5B3D-4F01-8E91-70E941ECD04B}"/>
              </a:ext>
            </a:extLst>
          </p:cNvPr>
          <p:cNvCxnSpPr>
            <a:cxnSpLocks/>
          </p:cNvCxnSpPr>
          <p:nvPr/>
        </p:nvCxnSpPr>
        <p:spPr bwMode="auto">
          <a:xfrm>
            <a:off x="6854667"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B31C18D-F6BD-4502-AB2D-6DC6F16C6420}"/>
              </a:ext>
            </a:extLst>
          </p:cNvPr>
          <p:cNvCxnSpPr>
            <a:cxnSpLocks/>
          </p:cNvCxnSpPr>
          <p:nvPr/>
        </p:nvCxnSpPr>
        <p:spPr bwMode="auto">
          <a:xfrm>
            <a:off x="6211721"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B4402E2-46BF-43B6-88A6-EAA12C2FC411}"/>
              </a:ext>
            </a:extLst>
          </p:cNvPr>
          <p:cNvCxnSpPr>
            <a:cxnSpLocks/>
          </p:cNvCxnSpPr>
          <p:nvPr/>
        </p:nvCxnSpPr>
        <p:spPr bwMode="auto">
          <a:xfrm>
            <a:off x="5764041" y="600942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E5C1B96-FC79-40C5-AC5D-E90214112456}"/>
              </a:ext>
            </a:extLst>
          </p:cNvPr>
          <p:cNvCxnSpPr>
            <a:cxnSpLocks/>
          </p:cNvCxnSpPr>
          <p:nvPr/>
        </p:nvCxnSpPr>
        <p:spPr bwMode="auto">
          <a:xfrm>
            <a:off x="5121097" y="6009425"/>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859176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E1C6F-FC2B-476B-BB63-956465B26A67}"/>
              </a:ext>
            </a:extLst>
          </p:cNvPr>
          <p:cNvSpPr>
            <a:spLocks noGrp="1"/>
          </p:cNvSpPr>
          <p:nvPr>
            <p:ph type="title"/>
          </p:nvPr>
        </p:nvSpPr>
        <p:spPr/>
        <p:txBody>
          <a:bodyPr/>
          <a:lstStyle/>
          <a:p>
            <a:r>
              <a:rPr lang="en-US" dirty="0"/>
              <a:t>IMpower010 Subgroup Analysis: </a:t>
            </a:r>
            <a:br>
              <a:rPr lang="en-US" dirty="0"/>
            </a:br>
            <a:r>
              <a:rPr lang="en-US" dirty="0"/>
              <a:t>DFS in All Randomized Patients With Stage II-IIIA NSCLC</a:t>
            </a:r>
          </a:p>
        </p:txBody>
      </p:sp>
      <p:graphicFrame>
        <p:nvGraphicFramePr>
          <p:cNvPr id="4" name="Table 3">
            <a:extLst>
              <a:ext uri="{FF2B5EF4-FFF2-40B4-BE49-F238E27FC236}">
                <a16:creationId xmlns:a16="http://schemas.microsoft.com/office/drawing/2014/main" id="{E184006E-9398-48E9-B832-F7A8FE082E92}"/>
              </a:ext>
            </a:extLst>
          </p:cNvPr>
          <p:cNvGraphicFramePr>
            <a:graphicFrameLocks noGrp="1"/>
          </p:cNvGraphicFramePr>
          <p:nvPr>
            <p:extLst>
              <p:ext uri="{D42A27DB-BD31-4B8C-83A1-F6EECF244321}">
                <p14:modId xmlns:p14="http://schemas.microsoft.com/office/powerpoint/2010/main" val="163099372"/>
              </p:ext>
            </p:extLst>
          </p:nvPr>
        </p:nvGraphicFramePr>
        <p:xfrm>
          <a:off x="1440726" y="1502868"/>
          <a:ext cx="9137875" cy="4305535"/>
        </p:xfrm>
        <a:graphic>
          <a:graphicData uri="http://schemas.openxmlformats.org/drawingml/2006/table">
            <a:tbl>
              <a:tblPr firstRow="1" bandRow="1">
                <a:tableStyleId>{5940675A-B579-460E-94D1-54222C63F5DA}</a:tableStyleId>
              </a:tblPr>
              <a:tblGrid>
                <a:gridCol w="1737360">
                  <a:extLst>
                    <a:ext uri="{9D8B030D-6E8A-4147-A177-3AD203B41FA5}">
                      <a16:colId xmlns:a16="http://schemas.microsoft.com/office/drawing/2014/main" val="324329839"/>
                    </a:ext>
                  </a:extLst>
                </a:gridCol>
                <a:gridCol w="1454067">
                  <a:extLst>
                    <a:ext uri="{9D8B030D-6E8A-4147-A177-3AD203B41FA5}">
                      <a16:colId xmlns:a16="http://schemas.microsoft.com/office/drawing/2014/main" val="2101287813"/>
                    </a:ext>
                  </a:extLst>
                </a:gridCol>
                <a:gridCol w="2837488">
                  <a:extLst>
                    <a:ext uri="{9D8B030D-6E8A-4147-A177-3AD203B41FA5}">
                      <a16:colId xmlns:a16="http://schemas.microsoft.com/office/drawing/2014/main" val="3015568688"/>
                    </a:ext>
                  </a:extLst>
                </a:gridCol>
                <a:gridCol w="2194560">
                  <a:extLst>
                    <a:ext uri="{9D8B030D-6E8A-4147-A177-3AD203B41FA5}">
                      <a16:colId xmlns:a16="http://schemas.microsoft.com/office/drawing/2014/main" val="2427774495"/>
                    </a:ext>
                  </a:extLst>
                </a:gridCol>
                <a:gridCol w="365760">
                  <a:extLst>
                    <a:ext uri="{9D8B030D-6E8A-4147-A177-3AD203B41FA5}">
                      <a16:colId xmlns:a16="http://schemas.microsoft.com/office/drawing/2014/main" val="2301118597"/>
                    </a:ext>
                  </a:extLst>
                </a:gridCol>
                <a:gridCol w="548640">
                  <a:extLst>
                    <a:ext uri="{9D8B030D-6E8A-4147-A177-3AD203B41FA5}">
                      <a16:colId xmlns:a16="http://schemas.microsoft.com/office/drawing/2014/main" val="3569542447"/>
                    </a:ext>
                  </a:extLst>
                </a:gridCol>
              </a:tblGrid>
              <a:tr h="176020">
                <a:tc rowSpan="2">
                  <a:txBody>
                    <a:bodyPr/>
                    <a:lstStyle/>
                    <a:p>
                      <a:pP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baseline="0" dirty="0">
                          <a:solidFill>
                            <a:schemeClr val="bg1"/>
                          </a:solidFill>
                          <a:latin typeface="Calibri" panose="020F0502020204030204" pitchFamily="34" charset="0"/>
                          <a:cs typeface="Calibri" panose="020F0502020204030204" pitchFamily="34" charset="0"/>
                        </a:rPr>
                        <a:t>n</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0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HR (95% CI)</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baseline="0" dirty="0">
                          <a:solidFill>
                            <a:schemeClr val="accent1"/>
                          </a:solidFill>
                          <a:latin typeface="Calibri" panose="020F0502020204030204" pitchFamily="34" charset="0"/>
                          <a:cs typeface="Calibri" panose="020F0502020204030204" pitchFamily="34" charset="0"/>
                        </a:rPr>
                        <a:t>Atezo</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baseline="0" dirty="0">
                          <a:solidFill>
                            <a:schemeClr val="accent3"/>
                          </a:solidFill>
                          <a:latin typeface="Calibri" panose="020F0502020204030204" pitchFamily="34" charset="0"/>
                          <a:cs typeface="Calibri" panose="020F0502020204030204" pitchFamily="34" charset="0"/>
                        </a:rPr>
                        <a:t>BSC</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39966">
                <a:tc vMerge="1">
                  <a:txBody>
                    <a:bodyPr/>
                    <a:lstStyle/>
                    <a:p>
                      <a:pP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a:txBody>
                    <a:bodyPr/>
                    <a:lstStyle/>
                    <a:p>
                      <a:pPr>
                        <a:lnSpc>
                          <a:spcPct val="90000"/>
                        </a:lnSpc>
                        <a:spcAft>
                          <a:spcPts val="600"/>
                        </a:spcAft>
                      </a:pPr>
                      <a:endParaRPr lang="en-US" sz="1000" b="1" u="sng"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46389083"/>
                  </a:ext>
                </a:extLst>
              </a:tr>
              <a:tr h="179068">
                <a:tc>
                  <a:txBody>
                    <a:bodyPr/>
                    <a:lstStyle/>
                    <a:p>
                      <a:pPr marL="0" indent="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1" dirty="0">
                          <a:solidFill>
                            <a:schemeClr val="bg1"/>
                          </a:solidFill>
                          <a:latin typeface="Calibri" panose="020F0502020204030204" pitchFamily="34" charset="0"/>
                          <a:cs typeface="Calibri" panose="020F0502020204030204" pitchFamily="34" charset="0"/>
                        </a:rPr>
                        <a:t>882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200" b="1" dirty="0">
                          <a:solidFill>
                            <a:schemeClr val="bg1"/>
                          </a:solidFill>
                          <a:latin typeface="Calibri" panose="020F0502020204030204" pitchFamily="34" charset="0"/>
                          <a:cs typeface="Calibri" panose="020F0502020204030204" pitchFamily="34" charset="0"/>
                        </a:rPr>
                        <a:t>0.79 (0.64-0.96)</a:t>
                      </a:r>
                      <a:endParaRPr lang="en-US" sz="12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35.3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13633"/>
                  </a:ext>
                </a:extLst>
              </a:tr>
              <a:tr h="1818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Disease stage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8079526"/>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0.68 (0.46-1.00)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360884"/>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0.88 (0.54-1.42)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67079"/>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0.81 (0.61-1.06)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29.7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9707657"/>
                  </a:ext>
                </a:extLst>
              </a:tr>
              <a:tr h="21310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dirty="0">
                          <a:solidFill>
                            <a:schemeClr val="bg1"/>
                          </a:solidFill>
                          <a:latin typeface="Calibri" panose="020F0502020204030204" pitchFamily="34" charset="0"/>
                          <a:cs typeface="Calibri" panose="020F0502020204030204" pitchFamily="34" charset="0"/>
                        </a:rPr>
                        <a:t>Regional lymph node stage (pN)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6212928"/>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0.88 (0.57-1.35)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1000808"/>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653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0.76 (0.60-0.96)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12643"/>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    N1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0.67 (0.47-0.95)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9497528"/>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    N2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0.83 (0.61-1.13)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24.1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620227"/>
                  </a:ext>
                </a:extLst>
              </a:tr>
              <a:tr h="213105">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Calibri" panose="020F0502020204030204" pitchFamily="34" charset="0"/>
                          <a:cs typeface="Calibri" panose="020F0502020204030204" pitchFamily="34" charset="0"/>
                        </a:rPr>
                        <a:t>Type of surgery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42321"/>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Lobectomy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675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0.77 (0.61-0.97)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315946"/>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Pneumonectomy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0.91 (0.56-1.47)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480093"/>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Bilobectomy</a:t>
                      </a:r>
                      <a:endParaRPr lang="en-US" sz="1200" b="0" baseline="300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1.02 (0.35-2.98)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8056027"/>
                  </a:ext>
                </a:extLst>
              </a:tr>
              <a:tr h="213105">
                <a:tc gridSpan="2">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CT regimen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2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088269"/>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Cisplatin-docetaxel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0.72 (0.42-1.23)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918304"/>
                  </a:ext>
                </a:extLst>
              </a:tr>
              <a:tr h="21310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Cisplatin-gemcitabine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0.94 (0.56-1.57)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938576"/>
                  </a:ext>
                </a:extLst>
              </a:tr>
              <a:tr h="21211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Cisplatin-vinorelbine</a:t>
                      </a:r>
                      <a:endParaRPr lang="en-US" sz="1200" b="0" baseline="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0.67 (0.46-0.99)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0365257"/>
                  </a:ext>
                </a:extLst>
              </a:tr>
              <a:tr h="212117">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chemeClr val="bg1"/>
                          </a:solidFill>
                          <a:latin typeface="Calibri" panose="020F0502020204030204" pitchFamily="34" charset="0"/>
                          <a:cs typeface="Calibri" panose="020F0502020204030204" pitchFamily="34" charset="0"/>
                        </a:rPr>
                        <a:t>Cisplatin-pemetrexed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0.84 (0.61-1.16)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9176506"/>
                  </a:ext>
                </a:extLst>
              </a:tr>
            </a:tbl>
          </a:graphicData>
        </a:graphic>
      </p:graphicFrame>
      <p:sp>
        <p:nvSpPr>
          <p:cNvPr id="6" name="Text Box 15">
            <a:extLst>
              <a:ext uri="{FF2B5EF4-FFF2-40B4-BE49-F238E27FC236}">
                <a16:creationId xmlns:a16="http://schemas.microsoft.com/office/drawing/2014/main" id="{06F0A5A2-5664-4182-BC16-56BB90FAC593}"/>
              </a:ext>
            </a:extLst>
          </p:cNvPr>
          <p:cNvSpPr txBox="1">
            <a:spLocks noChangeArrowheads="1"/>
          </p:cNvSpPr>
          <p:nvPr/>
        </p:nvSpPr>
        <p:spPr bwMode="auto">
          <a:xfrm>
            <a:off x="441068" y="63684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Altorki. WCLC 2021. Abstr PL02.05</a:t>
            </a:r>
            <a:r>
              <a:rPr lang="en-US" altLang="en-US" sz="1200" b="0" spc="-10" dirty="0">
                <a:solidFill>
                  <a:schemeClr val="bg2"/>
                </a:solidFill>
                <a:latin typeface="Calibri" panose="020F0502020204030204" pitchFamily="34" charset="0"/>
              </a:rPr>
              <a:t>. Reproduced with permission.</a:t>
            </a:r>
            <a:endParaRPr lang="en-US" altLang="en-US" sz="1200" b="0" dirty="0">
              <a:solidFill>
                <a:schemeClr val="bg2"/>
              </a:solidFill>
              <a:latin typeface="Calibri" panose="020F0502020204030204" pitchFamily="34" charset="0"/>
            </a:endParaRPr>
          </a:p>
        </p:txBody>
      </p:sp>
      <p:grpSp>
        <p:nvGrpSpPr>
          <p:cNvPr id="7" name="Group 7">
            <a:extLst>
              <a:ext uri="{FF2B5EF4-FFF2-40B4-BE49-F238E27FC236}">
                <a16:creationId xmlns:a16="http://schemas.microsoft.com/office/drawing/2014/main" id="{E531E4CE-14F3-43A2-BA2D-ED6F9C78B822}"/>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93CC610D-913D-4B9A-862E-C0DE50759F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E5AA234-09AB-4234-A473-481A0AB82C7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6468A555-2C68-4FED-A429-8A4A62105D49}"/>
              </a:ext>
            </a:extLst>
          </p:cNvPr>
          <p:cNvSpPr txBox="1"/>
          <p:nvPr/>
        </p:nvSpPr>
        <p:spPr bwMode="auto">
          <a:xfrm>
            <a:off x="4084241" y="5890074"/>
            <a:ext cx="530680" cy="33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 name="TextBox 10">
            <a:extLst>
              <a:ext uri="{FF2B5EF4-FFF2-40B4-BE49-F238E27FC236}">
                <a16:creationId xmlns:a16="http://schemas.microsoft.com/office/drawing/2014/main" id="{9C8544C4-39AD-4EB0-82F6-9F8612EF6C59}"/>
              </a:ext>
            </a:extLst>
          </p:cNvPr>
          <p:cNvSpPr txBox="1"/>
          <p:nvPr/>
        </p:nvSpPr>
        <p:spPr bwMode="auto">
          <a:xfrm>
            <a:off x="7607951" y="5890074"/>
            <a:ext cx="530680" cy="33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cxnSp>
        <p:nvCxnSpPr>
          <p:cNvPr id="12" name="Straight Connector 11">
            <a:extLst>
              <a:ext uri="{FF2B5EF4-FFF2-40B4-BE49-F238E27FC236}">
                <a16:creationId xmlns:a16="http://schemas.microsoft.com/office/drawing/2014/main" id="{B991F19A-FCE1-4650-8648-599A5CFADE6F}"/>
              </a:ext>
            </a:extLst>
          </p:cNvPr>
          <p:cNvCxnSpPr/>
          <p:nvPr/>
        </p:nvCxnSpPr>
        <p:spPr bwMode="auto">
          <a:xfrm>
            <a:off x="6811933" y="1549118"/>
            <a:ext cx="0" cy="4340956"/>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B4E9EA6-DDD1-4E5E-B7F3-C5B9B4F11CF7}"/>
              </a:ext>
            </a:extLst>
          </p:cNvPr>
          <p:cNvCxnSpPr/>
          <p:nvPr/>
        </p:nvCxnSpPr>
        <p:spPr bwMode="auto">
          <a:xfrm>
            <a:off x="4326360" y="5900688"/>
            <a:ext cx="355724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D1E9190-4F3F-4374-84E9-11363DE5F97F}"/>
              </a:ext>
            </a:extLst>
          </p:cNvPr>
          <p:cNvCxnSpPr>
            <a:cxnSpLocks/>
          </p:cNvCxnSpPr>
          <p:nvPr/>
        </p:nvCxnSpPr>
        <p:spPr bwMode="auto">
          <a:xfrm>
            <a:off x="4338967"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F2DBB9D-6008-4624-9DFC-3C95F227E37E}"/>
              </a:ext>
            </a:extLst>
          </p:cNvPr>
          <p:cNvCxnSpPr>
            <a:cxnSpLocks/>
          </p:cNvCxnSpPr>
          <p:nvPr/>
        </p:nvCxnSpPr>
        <p:spPr bwMode="auto">
          <a:xfrm>
            <a:off x="6811933"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E163F33-2356-4CEA-A8C0-1964D2E2787F}"/>
              </a:ext>
            </a:extLst>
          </p:cNvPr>
          <p:cNvCxnSpPr>
            <a:cxnSpLocks/>
          </p:cNvCxnSpPr>
          <p:nvPr/>
        </p:nvCxnSpPr>
        <p:spPr bwMode="auto">
          <a:xfrm>
            <a:off x="7873291" y="5890074"/>
            <a:ext cx="0" cy="62408"/>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42ABD766-57EE-49D8-860E-C4A3C2D7DFC5}"/>
              </a:ext>
            </a:extLst>
          </p:cNvPr>
          <p:cNvSpPr txBox="1"/>
          <p:nvPr/>
        </p:nvSpPr>
        <p:spPr bwMode="auto">
          <a:xfrm>
            <a:off x="6540189" y="5890074"/>
            <a:ext cx="530680" cy="33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8" name="TextBox 17">
            <a:extLst>
              <a:ext uri="{FF2B5EF4-FFF2-40B4-BE49-F238E27FC236}">
                <a16:creationId xmlns:a16="http://schemas.microsoft.com/office/drawing/2014/main" id="{800FD0C0-BF1D-4CD1-B6F5-2329E349B2F0}"/>
              </a:ext>
            </a:extLst>
          </p:cNvPr>
          <p:cNvSpPr txBox="1"/>
          <p:nvPr/>
        </p:nvSpPr>
        <p:spPr bwMode="auto">
          <a:xfrm>
            <a:off x="4349581" y="6055180"/>
            <a:ext cx="2462344" cy="33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Favors Atezolizumab</a:t>
            </a:r>
          </a:p>
        </p:txBody>
      </p:sp>
      <p:sp>
        <p:nvSpPr>
          <p:cNvPr id="19" name="TextBox 18">
            <a:extLst>
              <a:ext uri="{FF2B5EF4-FFF2-40B4-BE49-F238E27FC236}">
                <a16:creationId xmlns:a16="http://schemas.microsoft.com/office/drawing/2014/main" id="{F193DA30-1FB1-451D-9FE4-582E68EF3DE4}"/>
              </a:ext>
            </a:extLst>
          </p:cNvPr>
          <p:cNvSpPr txBox="1"/>
          <p:nvPr/>
        </p:nvSpPr>
        <p:spPr bwMode="auto">
          <a:xfrm>
            <a:off x="6717607" y="6055180"/>
            <a:ext cx="1397693" cy="33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BSC</a:t>
            </a:r>
          </a:p>
        </p:txBody>
      </p:sp>
      <p:sp>
        <p:nvSpPr>
          <p:cNvPr id="20" name="TextBox 19">
            <a:extLst>
              <a:ext uri="{FF2B5EF4-FFF2-40B4-BE49-F238E27FC236}">
                <a16:creationId xmlns:a16="http://schemas.microsoft.com/office/drawing/2014/main" id="{CD6BE486-2144-4036-965B-95ED58E07318}"/>
              </a:ext>
            </a:extLst>
          </p:cNvPr>
          <p:cNvSpPr txBox="1"/>
          <p:nvPr/>
        </p:nvSpPr>
        <p:spPr bwMode="auto">
          <a:xfrm>
            <a:off x="6267430" y="6172658"/>
            <a:ext cx="1071981" cy="3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p>
        </p:txBody>
      </p:sp>
      <p:cxnSp>
        <p:nvCxnSpPr>
          <p:cNvPr id="21" name="Straight Arrow Connector 20">
            <a:extLst>
              <a:ext uri="{FF2B5EF4-FFF2-40B4-BE49-F238E27FC236}">
                <a16:creationId xmlns:a16="http://schemas.microsoft.com/office/drawing/2014/main" id="{3846C7F3-40F0-42E5-8DB3-98735CFBA1AA}"/>
              </a:ext>
            </a:extLst>
          </p:cNvPr>
          <p:cNvCxnSpPr>
            <a:cxnSpLocks/>
          </p:cNvCxnSpPr>
          <p:nvPr/>
        </p:nvCxnSpPr>
        <p:spPr bwMode="auto">
          <a:xfrm flipH="1">
            <a:off x="5580753" y="6387986"/>
            <a:ext cx="959436"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A147026E-16B0-4078-BF22-484CF5D6CCD2}"/>
              </a:ext>
            </a:extLst>
          </p:cNvPr>
          <p:cNvCxnSpPr>
            <a:cxnSpLocks/>
          </p:cNvCxnSpPr>
          <p:nvPr/>
        </p:nvCxnSpPr>
        <p:spPr bwMode="auto">
          <a:xfrm>
            <a:off x="7019991" y="6387986"/>
            <a:ext cx="959436" cy="0"/>
          </a:xfrm>
          <a:prstGeom prst="straightConnector1">
            <a:avLst/>
          </a:prstGeom>
          <a:noFill/>
          <a:ln w="28575" cap="flat" cmpd="sng" algn="ctr">
            <a:solidFill>
              <a:schemeClr val="bg1"/>
            </a:solidFill>
            <a:prstDash val="solid"/>
            <a:round/>
            <a:headEnd type="none" w="med" len="med"/>
            <a:tailEnd type="triangle"/>
          </a:ln>
          <a:effectLst/>
        </p:spPr>
      </p:cxnSp>
      <p:grpSp>
        <p:nvGrpSpPr>
          <p:cNvPr id="23" name="Group 22">
            <a:extLst>
              <a:ext uri="{FF2B5EF4-FFF2-40B4-BE49-F238E27FC236}">
                <a16:creationId xmlns:a16="http://schemas.microsoft.com/office/drawing/2014/main" id="{1EC784DA-72A6-45D4-909B-C3F83C7EA591}"/>
              </a:ext>
            </a:extLst>
          </p:cNvPr>
          <p:cNvGrpSpPr/>
          <p:nvPr/>
        </p:nvGrpSpPr>
        <p:grpSpPr>
          <a:xfrm>
            <a:off x="6130279" y="1807992"/>
            <a:ext cx="631812" cy="127363"/>
            <a:chOff x="5540829" y="-1077686"/>
            <a:chExt cx="892628" cy="130629"/>
          </a:xfrm>
        </p:grpSpPr>
        <p:cxnSp>
          <p:nvCxnSpPr>
            <p:cNvPr id="24" name="Straight Connector 23">
              <a:extLst>
                <a:ext uri="{FF2B5EF4-FFF2-40B4-BE49-F238E27FC236}">
                  <a16:creationId xmlns:a16="http://schemas.microsoft.com/office/drawing/2014/main" id="{2A6F7EB6-F451-4103-9887-E0793D90A8C6}"/>
                </a:ext>
              </a:extLst>
            </p:cNvPr>
            <p:cNvCxnSpPr/>
            <p:nvPr/>
          </p:nvCxnSpPr>
          <p:spPr bwMode="auto">
            <a:xfrm>
              <a:off x="5551714" y="-1012372"/>
              <a:ext cx="88174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3FFAA29-7882-4F6D-AD9E-1B6967894067}"/>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FA74912-8C31-449C-A172-6B4B070B19DA}"/>
                </a:ext>
              </a:extLst>
            </p:cNvPr>
            <p:cNvCxnSpPr>
              <a:cxnSpLocks/>
            </p:cNvCxnSpPr>
            <p:nvPr/>
          </p:nvCxnSpPr>
          <p:spPr bwMode="auto">
            <a:xfrm>
              <a:off x="643345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481BB074-BF66-44C5-97C4-69722F70835F}"/>
              </a:ext>
            </a:extLst>
          </p:cNvPr>
          <p:cNvGrpSpPr/>
          <p:nvPr/>
        </p:nvGrpSpPr>
        <p:grpSpPr>
          <a:xfrm>
            <a:off x="5628152" y="2274865"/>
            <a:ext cx="1183773" cy="127363"/>
            <a:chOff x="5540829" y="-1077686"/>
            <a:chExt cx="1685915" cy="130629"/>
          </a:xfrm>
        </p:grpSpPr>
        <p:cxnSp>
          <p:nvCxnSpPr>
            <p:cNvPr id="28" name="Straight Connector 27">
              <a:extLst>
                <a:ext uri="{FF2B5EF4-FFF2-40B4-BE49-F238E27FC236}">
                  <a16:creationId xmlns:a16="http://schemas.microsoft.com/office/drawing/2014/main" id="{4213863D-8F3B-43B2-A041-3B7C957B873B}"/>
                </a:ext>
              </a:extLst>
            </p:cNvPr>
            <p:cNvCxnSpPr>
              <a:cxnSpLocks/>
            </p:cNvCxnSpPr>
            <p:nvPr/>
          </p:nvCxnSpPr>
          <p:spPr bwMode="auto">
            <a:xfrm>
              <a:off x="5551714" y="-1012372"/>
              <a:ext cx="167503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3932B8A-E280-4357-8BEF-A63B86A80A31}"/>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669B437-F2B5-44C1-B16C-1696953673D7}"/>
                </a:ext>
              </a:extLst>
            </p:cNvPr>
            <p:cNvCxnSpPr>
              <a:cxnSpLocks/>
            </p:cNvCxnSpPr>
            <p:nvPr/>
          </p:nvCxnSpPr>
          <p:spPr bwMode="auto">
            <a:xfrm>
              <a:off x="7226744"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C1CB1A97-5676-45D1-901D-7E0355805124}"/>
              </a:ext>
            </a:extLst>
          </p:cNvPr>
          <p:cNvGrpSpPr/>
          <p:nvPr/>
        </p:nvGrpSpPr>
        <p:grpSpPr>
          <a:xfrm>
            <a:off x="5855074" y="2457261"/>
            <a:ext cx="1506701" cy="127363"/>
            <a:chOff x="5540829" y="-1077686"/>
            <a:chExt cx="2511716" cy="130629"/>
          </a:xfrm>
        </p:grpSpPr>
        <p:cxnSp>
          <p:nvCxnSpPr>
            <p:cNvPr id="32" name="Straight Connector 31">
              <a:extLst>
                <a:ext uri="{FF2B5EF4-FFF2-40B4-BE49-F238E27FC236}">
                  <a16:creationId xmlns:a16="http://schemas.microsoft.com/office/drawing/2014/main" id="{FD53A232-C419-4627-B95B-62BC4546735C}"/>
                </a:ext>
              </a:extLst>
            </p:cNvPr>
            <p:cNvCxnSpPr>
              <a:cxnSpLocks/>
            </p:cNvCxnSpPr>
            <p:nvPr/>
          </p:nvCxnSpPr>
          <p:spPr bwMode="auto">
            <a:xfrm>
              <a:off x="5551714" y="-1012372"/>
              <a:ext cx="249146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BEE9F27-2172-428E-B5C2-EB0185065B8C}"/>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FF9CAFF-8955-4627-9207-C306B6CB5517}"/>
                </a:ext>
              </a:extLst>
            </p:cNvPr>
            <p:cNvCxnSpPr>
              <a:cxnSpLocks/>
            </p:cNvCxnSpPr>
            <p:nvPr/>
          </p:nvCxnSpPr>
          <p:spPr bwMode="auto">
            <a:xfrm>
              <a:off x="80525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232B5910-61AF-4DF9-AF01-64E20719CE27}"/>
              </a:ext>
            </a:extLst>
          </p:cNvPr>
          <p:cNvGrpSpPr/>
          <p:nvPr/>
        </p:nvGrpSpPr>
        <p:grpSpPr>
          <a:xfrm>
            <a:off x="6055684" y="2698154"/>
            <a:ext cx="849800" cy="127363"/>
            <a:chOff x="5540829" y="-1077686"/>
            <a:chExt cx="1200864" cy="130629"/>
          </a:xfrm>
        </p:grpSpPr>
        <p:cxnSp>
          <p:nvCxnSpPr>
            <p:cNvPr id="36" name="Straight Connector 35">
              <a:extLst>
                <a:ext uri="{FF2B5EF4-FFF2-40B4-BE49-F238E27FC236}">
                  <a16:creationId xmlns:a16="http://schemas.microsoft.com/office/drawing/2014/main" id="{62248CF6-812F-48DD-B116-96180714C0B2}"/>
                </a:ext>
              </a:extLst>
            </p:cNvPr>
            <p:cNvCxnSpPr>
              <a:cxnSpLocks/>
            </p:cNvCxnSpPr>
            <p:nvPr/>
          </p:nvCxnSpPr>
          <p:spPr bwMode="auto">
            <a:xfrm>
              <a:off x="5551714" y="-1012372"/>
              <a:ext cx="118997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ED9D2DB-46B0-4568-8198-95B0E4F2A2B3}"/>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02BD292-52BE-4BDF-AF4E-47CC8C550F8B}"/>
                </a:ext>
              </a:extLst>
            </p:cNvPr>
            <p:cNvCxnSpPr>
              <a:cxnSpLocks/>
            </p:cNvCxnSpPr>
            <p:nvPr/>
          </p:nvCxnSpPr>
          <p:spPr bwMode="auto">
            <a:xfrm>
              <a:off x="674169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C22C8AED-F2F6-41B7-94F0-D52DF7AC2AA7}"/>
              </a:ext>
            </a:extLst>
          </p:cNvPr>
          <p:cNvGrpSpPr/>
          <p:nvPr/>
        </p:nvGrpSpPr>
        <p:grpSpPr>
          <a:xfrm>
            <a:off x="5943700" y="3087181"/>
            <a:ext cx="1344404" cy="127363"/>
            <a:chOff x="5540829" y="-1077686"/>
            <a:chExt cx="2145542" cy="130629"/>
          </a:xfrm>
        </p:grpSpPr>
        <p:cxnSp>
          <p:nvCxnSpPr>
            <p:cNvPr id="40" name="Straight Connector 39">
              <a:extLst>
                <a:ext uri="{FF2B5EF4-FFF2-40B4-BE49-F238E27FC236}">
                  <a16:creationId xmlns:a16="http://schemas.microsoft.com/office/drawing/2014/main" id="{84F446D0-DC92-42C0-B055-698D4F9C7D04}"/>
                </a:ext>
              </a:extLst>
            </p:cNvPr>
            <p:cNvCxnSpPr>
              <a:cxnSpLocks/>
            </p:cNvCxnSpPr>
            <p:nvPr/>
          </p:nvCxnSpPr>
          <p:spPr bwMode="auto">
            <a:xfrm>
              <a:off x="5551714" y="-1012372"/>
              <a:ext cx="213465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C531930-83AD-4C0E-B818-AE6344695602}"/>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622E61B-303B-451B-B84C-A89CDD68FF11}"/>
                </a:ext>
              </a:extLst>
            </p:cNvPr>
            <p:cNvCxnSpPr>
              <a:cxnSpLocks/>
            </p:cNvCxnSpPr>
            <p:nvPr/>
          </p:nvCxnSpPr>
          <p:spPr bwMode="auto">
            <a:xfrm>
              <a:off x="7686371"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BC3A0F06-3C69-441D-851C-9B7AB191A1EF}"/>
              </a:ext>
            </a:extLst>
          </p:cNvPr>
          <p:cNvGrpSpPr/>
          <p:nvPr/>
        </p:nvGrpSpPr>
        <p:grpSpPr>
          <a:xfrm>
            <a:off x="6024861" y="3270132"/>
            <a:ext cx="732896" cy="127363"/>
            <a:chOff x="5540829" y="-1077686"/>
            <a:chExt cx="973916" cy="130629"/>
          </a:xfrm>
        </p:grpSpPr>
        <p:cxnSp>
          <p:nvCxnSpPr>
            <p:cNvPr id="44" name="Straight Connector 43">
              <a:extLst>
                <a:ext uri="{FF2B5EF4-FFF2-40B4-BE49-F238E27FC236}">
                  <a16:creationId xmlns:a16="http://schemas.microsoft.com/office/drawing/2014/main" id="{4B3771A9-8F92-429B-B5F9-AA3D14AA09CF}"/>
                </a:ext>
              </a:extLst>
            </p:cNvPr>
            <p:cNvCxnSpPr>
              <a:cxnSpLocks/>
            </p:cNvCxnSpPr>
            <p:nvPr/>
          </p:nvCxnSpPr>
          <p:spPr bwMode="auto">
            <a:xfrm>
              <a:off x="5551714" y="-1012372"/>
              <a:ext cx="96303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079A546-9F4F-489D-8E57-F01EB39E2CA7}"/>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BD5BA02-6A93-4D27-9D5E-A4231CC16667}"/>
                </a:ext>
              </a:extLst>
            </p:cNvPr>
            <p:cNvCxnSpPr>
              <a:cxnSpLocks/>
            </p:cNvCxnSpPr>
            <p:nvPr/>
          </p:nvCxnSpPr>
          <p:spPr bwMode="auto">
            <a:xfrm>
              <a:off x="65147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E1A8032B-3CF1-43F7-A119-E85B19F2CEE3}"/>
              </a:ext>
            </a:extLst>
          </p:cNvPr>
          <p:cNvGrpSpPr/>
          <p:nvPr/>
        </p:nvGrpSpPr>
        <p:grpSpPr>
          <a:xfrm>
            <a:off x="5644440" y="3519686"/>
            <a:ext cx="1085762" cy="127363"/>
            <a:chOff x="5540829" y="-1077686"/>
            <a:chExt cx="1554168" cy="130629"/>
          </a:xfrm>
        </p:grpSpPr>
        <p:cxnSp>
          <p:nvCxnSpPr>
            <p:cNvPr id="48" name="Straight Connector 47">
              <a:extLst>
                <a:ext uri="{FF2B5EF4-FFF2-40B4-BE49-F238E27FC236}">
                  <a16:creationId xmlns:a16="http://schemas.microsoft.com/office/drawing/2014/main" id="{286A9A72-905B-4C18-A909-7D0DD77B955D}"/>
                </a:ext>
              </a:extLst>
            </p:cNvPr>
            <p:cNvCxnSpPr>
              <a:cxnSpLocks/>
            </p:cNvCxnSpPr>
            <p:nvPr/>
          </p:nvCxnSpPr>
          <p:spPr bwMode="auto">
            <a:xfrm>
              <a:off x="5551714" y="-1012372"/>
              <a:ext cx="154328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A90609B-66F6-42EA-ADC2-A1F818CD0A9D}"/>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B0EC1E8-9F91-4B05-A6A4-DC71E5E58334}"/>
                </a:ext>
              </a:extLst>
            </p:cNvPr>
            <p:cNvCxnSpPr>
              <a:cxnSpLocks/>
            </p:cNvCxnSpPr>
            <p:nvPr/>
          </p:nvCxnSpPr>
          <p:spPr bwMode="auto">
            <a:xfrm>
              <a:off x="709499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CAA9C682-EBAB-4A74-B09B-A0AC385DE96E}"/>
              </a:ext>
            </a:extLst>
          </p:cNvPr>
          <p:cNvGrpSpPr/>
          <p:nvPr/>
        </p:nvGrpSpPr>
        <p:grpSpPr>
          <a:xfrm>
            <a:off x="6059053" y="3738084"/>
            <a:ext cx="949674" cy="127363"/>
            <a:chOff x="5540829" y="-1077686"/>
            <a:chExt cx="1283394" cy="130629"/>
          </a:xfrm>
        </p:grpSpPr>
        <p:cxnSp>
          <p:nvCxnSpPr>
            <p:cNvPr id="52" name="Straight Connector 51">
              <a:extLst>
                <a:ext uri="{FF2B5EF4-FFF2-40B4-BE49-F238E27FC236}">
                  <a16:creationId xmlns:a16="http://schemas.microsoft.com/office/drawing/2014/main" id="{775BB77F-72E6-41F5-B6F7-AB491246AA28}"/>
                </a:ext>
              </a:extLst>
            </p:cNvPr>
            <p:cNvCxnSpPr>
              <a:cxnSpLocks/>
            </p:cNvCxnSpPr>
            <p:nvPr/>
          </p:nvCxnSpPr>
          <p:spPr bwMode="auto">
            <a:xfrm>
              <a:off x="5551714" y="-1012372"/>
              <a:ext cx="127250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B4F3260-B738-4FFF-9AAA-1343F9AD2A46}"/>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4B1A235-326E-48AB-8B9E-AA60980901D9}"/>
                </a:ext>
              </a:extLst>
            </p:cNvPr>
            <p:cNvCxnSpPr>
              <a:cxnSpLocks/>
            </p:cNvCxnSpPr>
            <p:nvPr/>
          </p:nvCxnSpPr>
          <p:spPr bwMode="auto">
            <a:xfrm>
              <a:off x="68242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2797E7BC-2EA1-486A-9B80-C5413E7964BB}"/>
              </a:ext>
            </a:extLst>
          </p:cNvPr>
          <p:cNvGrpSpPr/>
          <p:nvPr/>
        </p:nvGrpSpPr>
        <p:grpSpPr>
          <a:xfrm>
            <a:off x="6055683" y="4115573"/>
            <a:ext cx="717237" cy="127363"/>
            <a:chOff x="5540829" y="-1077686"/>
            <a:chExt cx="1041194" cy="130629"/>
          </a:xfrm>
        </p:grpSpPr>
        <p:cxnSp>
          <p:nvCxnSpPr>
            <p:cNvPr id="56" name="Straight Connector 55">
              <a:extLst>
                <a:ext uri="{FF2B5EF4-FFF2-40B4-BE49-F238E27FC236}">
                  <a16:creationId xmlns:a16="http://schemas.microsoft.com/office/drawing/2014/main" id="{EFD93969-3374-43AA-9E79-CFEB2C9575BA}"/>
                </a:ext>
              </a:extLst>
            </p:cNvPr>
            <p:cNvCxnSpPr>
              <a:cxnSpLocks/>
            </p:cNvCxnSpPr>
            <p:nvPr/>
          </p:nvCxnSpPr>
          <p:spPr bwMode="auto">
            <a:xfrm>
              <a:off x="5551714" y="-1012372"/>
              <a:ext cx="103030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8B8C398-8E23-4B41-BE82-F582BEBFF1FD}"/>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48D5618-348E-4B0B-AC3D-E3E9BC7A407B}"/>
                </a:ext>
              </a:extLst>
            </p:cNvPr>
            <p:cNvCxnSpPr>
              <a:cxnSpLocks/>
            </p:cNvCxnSpPr>
            <p:nvPr/>
          </p:nvCxnSpPr>
          <p:spPr bwMode="auto">
            <a:xfrm>
              <a:off x="65820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08201ACC-428C-4AE0-BE06-B53BC2DB48F7}"/>
              </a:ext>
            </a:extLst>
          </p:cNvPr>
          <p:cNvGrpSpPr/>
          <p:nvPr/>
        </p:nvGrpSpPr>
        <p:grpSpPr>
          <a:xfrm>
            <a:off x="5909846" y="4335522"/>
            <a:ext cx="1494554" cy="127363"/>
            <a:chOff x="5540829" y="-1077686"/>
            <a:chExt cx="2064814" cy="130629"/>
          </a:xfrm>
        </p:grpSpPr>
        <p:cxnSp>
          <p:nvCxnSpPr>
            <p:cNvPr id="60" name="Straight Connector 59">
              <a:extLst>
                <a:ext uri="{FF2B5EF4-FFF2-40B4-BE49-F238E27FC236}">
                  <a16:creationId xmlns:a16="http://schemas.microsoft.com/office/drawing/2014/main" id="{663123BE-9EA0-457A-8923-35A99797BD09}"/>
                </a:ext>
              </a:extLst>
            </p:cNvPr>
            <p:cNvCxnSpPr>
              <a:cxnSpLocks/>
            </p:cNvCxnSpPr>
            <p:nvPr/>
          </p:nvCxnSpPr>
          <p:spPr bwMode="auto">
            <a:xfrm>
              <a:off x="5551714" y="-1012372"/>
              <a:ext cx="205392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4476C8E-A6DD-4CD6-96AD-046932C3C74E}"/>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F54DFC6-E9FE-4685-B177-0380448CC70D}"/>
                </a:ext>
              </a:extLst>
            </p:cNvPr>
            <p:cNvCxnSpPr>
              <a:cxnSpLocks/>
            </p:cNvCxnSpPr>
            <p:nvPr/>
          </p:nvCxnSpPr>
          <p:spPr bwMode="auto">
            <a:xfrm>
              <a:off x="760564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EFA917BB-EC5A-4D8F-9D7F-B01FF3907785}"/>
              </a:ext>
            </a:extLst>
          </p:cNvPr>
          <p:cNvGrpSpPr/>
          <p:nvPr/>
        </p:nvGrpSpPr>
        <p:grpSpPr>
          <a:xfrm>
            <a:off x="5485802" y="4985127"/>
            <a:ext cx="1654958" cy="127363"/>
            <a:chOff x="5540829" y="-1077686"/>
            <a:chExt cx="2251965" cy="130629"/>
          </a:xfrm>
        </p:grpSpPr>
        <p:cxnSp>
          <p:nvCxnSpPr>
            <p:cNvPr id="65" name="Straight Connector 64">
              <a:extLst>
                <a:ext uri="{FF2B5EF4-FFF2-40B4-BE49-F238E27FC236}">
                  <a16:creationId xmlns:a16="http://schemas.microsoft.com/office/drawing/2014/main" id="{10D442B2-7EF4-4CF2-8185-FC4B0927A1DB}"/>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D916237-8243-414C-8482-CE38D636B96C}"/>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FBC4F1E-0C41-42D0-9B04-24E77BED4D75}"/>
                </a:ext>
              </a:extLst>
            </p:cNvPr>
            <p:cNvCxnSpPr>
              <a:cxnSpLocks/>
            </p:cNvCxnSpPr>
            <p:nvPr/>
          </p:nvCxnSpPr>
          <p:spPr bwMode="auto">
            <a:xfrm>
              <a:off x="7792794"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8F2125E2-169E-4239-95AD-8F7B22B53064}"/>
              </a:ext>
            </a:extLst>
          </p:cNvPr>
          <p:cNvGrpSpPr/>
          <p:nvPr/>
        </p:nvGrpSpPr>
        <p:grpSpPr>
          <a:xfrm>
            <a:off x="5628152" y="5403099"/>
            <a:ext cx="1161028" cy="127363"/>
            <a:chOff x="5540829" y="-1077686"/>
            <a:chExt cx="1631696" cy="130629"/>
          </a:xfrm>
        </p:grpSpPr>
        <p:cxnSp>
          <p:nvCxnSpPr>
            <p:cNvPr id="72" name="Straight Connector 71">
              <a:extLst>
                <a:ext uri="{FF2B5EF4-FFF2-40B4-BE49-F238E27FC236}">
                  <a16:creationId xmlns:a16="http://schemas.microsoft.com/office/drawing/2014/main" id="{D6ADE2F3-A57C-485A-AA96-80AF9BD417C1}"/>
                </a:ext>
              </a:extLst>
            </p:cNvPr>
            <p:cNvCxnSpPr>
              <a:cxnSpLocks/>
            </p:cNvCxnSpPr>
            <p:nvPr/>
          </p:nvCxnSpPr>
          <p:spPr bwMode="auto">
            <a:xfrm>
              <a:off x="5551714" y="-1012372"/>
              <a:ext cx="1620811"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B222126-6B66-42AF-B7FB-88D9C66BC8A3}"/>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5649DE3-CC4C-4FB7-B5B6-49A19E6FAF5F}"/>
                </a:ext>
              </a:extLst>
            </p:cNvPr>
            <p:cNvCxnSpPr>
              <a:cxnSpLocks/>
            </p:cNvCxnSpPr>
            <p:nvPr/>
          </p:nvCxnSpPr>
          <p:spPr bwMode="auto">
            <a:xfrm>
              <a:off x="717252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8BCFC4A5-C178-49FD-BF01-D3AB64D27DC7}"/>
              </a:ext>
            </a:extLst>
          </p:cNvPr>
          <p:cNvGrpSpPr/>
          <p:nvPr/>
        </p:nvGrpSpPr>
        <p:grpSpPr>
          <a:xfrm>
            <a:off x="6055683" y="5640207"/>
            <a:ext cx="992152" cy="127363"/>
            <a:chOff x="5540829" y="-1077686"/>
            <a:chExt cx="1456083" cy="130629"/>
          </a:xfrm>
        </p:grpSpPr>
        <p:cxnSp>
          <p:nvCxnSpPr>
            <p:cNvPr id="76" name="Straight Connector 75">
              <a:extLst>
                <a:ext uri="{FF2B5EF4-FFF2-40B4-BE49-F238E27FC236}">
                  <a16:creationId xmlns:a16="http://schemas.microsoft.com/office/drawing/2014/main" id="{D574F351-A3E3-4D1E-A82A-49F339E855F6}"/>
                </a:ext>
              </a:extLst>
            </p:cNvPr>
            <p:cNvCxnSpPr>
              <a:cxnSpLocks/>
            </p:cNvCxnSpPr>
            <p:nvPr/>
          </p:nvCxnSpPr>
          <p:spPr bwMode="auto">
            <a:xfrm>
              <a:off x="5551714" y="-1012372"/>
              <a:ext cx="144519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84B9E941-C08F-4FEF-81E7-644CE94749F2}"/>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26F58D5-F585-4BD3-8649-3D10E264893F}"/>
                </a:ext>
              </a:extLst>
            </p:cNvPr>
            <p:cNvCxnSpPr>
              <a:cxnSpLocks/>
            </p:cNvCxnSpPr>
            <p:nvPr/>
          </p:nvCxnSpPr>
          <p:spPr bwMode="auto">
            <a:xfrm>
              <a:off x="6996912"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79" name="Rectangle 78">
            <a:extLst>
              <a:ext uri="{FF2B5EF4-FFF2-40B4-BE49-F238E27FC236}">
                <a16:creationId xmlns:a16="http://schemas.microsoft.com/office/drawing/2014/main" id="{46F96084-F1E3-46CF-B4D3-3E056CA696F3}"/>
              </a:ext>
            </a:extLst>
          </p:cNvPr>
          <p:cNvSpPr/>
          <p:nvPr/>
        </p:nvSpPr>
        <p:spPr bwMode="auto">
          <a:xfrm rot="18900000">
            <a:off x="6389622" y="1823653"/>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0" name="Rectangle 79">
            <a:extLst>
              <a:ext uri="{FF2B5EF4-FFF2-40B4-BE49-F238E27FC236}">
                <a16:creationId xmlns:a16="http://schemas.microsoft.com/office/drawing/2014/main" id="{450333EA-146D-457D-8DF7-5105C59AE839}"/>
              </a:ext>
            </a:extLst>
          </p:cNvPr>
          <p:cNvSpPr/>
          <p:nvPr/>
        </p:nvSpPr>
        <p:spPr bwMode="auto">
          <a:xfrm rot="18900000">
            <a:off x="6167158" y="2282617"/>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1" name="Rectangle 80">
            <a:extLst>
              <a:ext uri="{FF2B5EF4-FFF2-40B4-BE49-F238E27FC236}">
                <a16:creationId xmlns:a16="http://schemas.microsoft.com/office/drawing/2014/main" id="{35639394-6A73-4FE2-AE9B-6259A9E7AADF}"/>
              </a:ext>
            </a:extLst>
          </p:cNvPr>
          <p:cNvSpPr/>
          <p:nvPr/>
        </p:nvSpPr>
        <p:spPr bwMode="auto">
          <a:xfrm rot="18900000">
            <a:off x="6557070" y="2468692"/>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2" name="Rectangle 81">
            <a:extLst>
              <a:ext uri="{FF2B5EF4-FFF2-40B4-BE49-F238E27FC236}">
                <a16:creationId xmlns:a16="http://schemas.microsoft.com/office/drawing/2014/main" id="{D6851B2D-AC9E-4F41-8F93-1FC060EFB1AB}"/>
              </a:ext>
            </a:extLst>
          </p:cNvPr>
          <p:cNvSpPr/>
          <p:nvPr/>
        </p:nvSpPr>
        <p:spPr bwMode="auto">
          <a:xfrm rot="18900000">
            <a:off x="6455344" y="2711121"/>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3" name="Rectangle 82">
            <a:extLst>
              <a:ext uri="{FF2B5EF4-FFF2-40B4-BE49-F238E27FC236}">
                <a16:creationId xmlns:a16="http://schemas.microsoft.com/office/drawing/2014/main" id="{4630C4AA-999F-4AA1-92EC-2A012B73E60D}"/>
              </a:ext>
            </a:extLst>
          </p:cNvPr>
          <p:cNvSpPr/>
          <p:nvPr/>
        </p:nvSpPr>
        <p:spPr bwMode="auto">
          <a:xfrm rot="18900000">
            <a:off x="6569851" y="3092921"/>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4" name="Rectangle 83">
            <a:extLst>
              <a:ext uri="{FF2B5EF4-FFF2-40B4-BE49-F238E27FC236}">
                <a16:creationId xmlns:a16="http://schemas.microsoft.com/office/drawing/2014/main" id="{098A560D-E532-460C-A435-744F4942BDA7}"/>
              </a:ext>
            </a:extLst>
          </p:cNvPr>
          <p:cNvSpPr/>
          <p:nvPr/>
        </p:nvSpPr>
        <p:spPr bwMode="auto">
          <a:xfrm rot="18900000">
            <a:off x="6322640" y="3285137"/>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5" name="Rectangle 84">
            <a:extLst>
              <a:ext uri="{FF2B5EF4-FFF2-40B4-BE49-F238E27FC236}">
                <a16:creationId xmlns:a16="http://schemas.microsoft.com/office/drawing/2014/main" id="{59972A3C-7737-4354-A81A-D6F2FE4E898E}"/>
              </a:ext>
            </a:extLst>
          </p:cNvPr>
          <p:cNvSpPr/>
          <p:nvPr/>
        </p:nvSpPr>
        <p:spPr bwMode="auto">
          <a:xfrm rot="18900000">
            <a:off x="6141938" y="3532732"/>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6" name="Rectangle 85">
            <a:extLst>
              <a:ext uri="{FF2B5EF4-FFF2-40B4-BE49-F238E27FC236}">
                <a16:creationId xmlns:a16="http://schemas.microsoft.com/office/drawing/2014/main" id="{225F3EC1-DC1B-46C2-B2A2-94B506C39D62}"/>
              </a:ext>
            </a:extLst>
          </p:cNvPr>
          <p:cNvSpPr/>
          <p:nvPr/>
        </p:nvSpPr>
        <p:spPr bwMode="auto">
          <a:xfrm rot="18900000">
            <a:off x="6248490" y="4995511"/>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7" name="Rectangle 86">
            <a:extLst>
              <a:ext uri="{FF2B5EF4-FFF2-40B4-BE49-F238E27FC236}">
                <a16:creationId xmlns:a16="http://schemas.microsoft.com/office/drawing/2014/main" id="{5B237983-0223-4883-AE1F-DE2D7F438F99}"/>
              </a:ext>
            </a:extLst>
          </p:cNvPr>
          <p:cNvSpPr/>
          <p:nvPr/>
        </p:nvSpPr>
        <p:spPr bwMode="auto">
          <a:xfrm rot="18900000">
            <a:off x="6483237" y="3748636"/>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9" name="Rectangle 88">
            <a:extLst>
              <a:ext uri="{FF2B5EF4-FFF2-40B4-BE49-F238E27FC236}">
                <a16:creationId xmlns:a16="http://schemas.microsoft.com/office/drawing/2014/main" id="{3C4A1DD7-A8B6-4403-AE5F-2C9877A937B4}"/>
              </a:ext>
            </a:extLst>
          </p:cNvPr>
          <p:cNvSpPr/>
          <p:nvPr/>
        </p:nvSpPr>
        <p:spPr bwMode="auto">
          <a:xfrm rot="18900000">
            <a:off x="6492348" y="5655715"/>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0" name="Rectangle 89">
            <a:extLst>
              <a:ext uri="{FF2B5EF4-FFF2-40B4-BE49-F238E27FC236}">
                <a16:creationId xmlns:a16="http://schemas.microsoft.com/office/drawing/2014/main" id="{B3153203-92ED-459D-9035-B09FADAD4FCA}"/>
              </a:ext>
            </a:extLst>
          </p:cNvPr>
          <p:cNvSpPr/>
          <p:nvPr/>
        </p:nvSpPr>
        <p:spPr bwMode="auto">
          <a:xfrm rot="18900000">
            <a:off x="6141965" y="5418110"/>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2" name="Rectangle 91">
            <a:extLst>
              <a:ext uri="{FF2B5EF4-FFF2-40B4-BE49-F238E27FC236}">
                <a16:creationId xmlns:a16="http://schemas.microsoft.com/office/drawing/2014/main" id="{169EB59F-5AFF-416A-92C7-62A44AFA035F}"/>
              </a:ext>
            </a:extLst>
          </p:cNvPr>
          <p:cNvSpPr/>
          <p:nvPr/>
        </p:nvSpPr>
        <p:spPr bwMode="auto">
          <a:xfrm rot="18900000">
            <a:off x="6355373" y="4131758"/>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93" name="Rectangle 92">
            <a:extLst>
              <a:ext uri="{FF2B5EF4-FFF2-40B4-BE49-F238E27FC236}">
                <a16:creationId xmlns:a16="http://schemas.microsoft.com/office/drawing/2014/main" id="{88B28E25-0855-43CF-ABD6-9B3D05D88394}"/>
              </a:ext>
            </a:extLst>
          </p:cNvPr>
          <p:cNvSpPr/>
          <p:nvPr/>
        </p:nvSpPr>
        <p:spPr bwMode="auto">
          <a:xfrm rot="18900000">
            <a:off x="6613976" y="4347998"/>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94" name="Straight Connector 93">
            <a:extLst>
              <a:ext uri="{FF2B5EF4-FFF2-40B4-BE49-F238E27FC236}">
                <a16:creationId xmlns:a16="http://schemas.microsoft.com/office/drawing/2014/main" id="{90166621-4A5A-461E-9ADE-4A9CDD2FE04A}"/>
              </a:ext>
            </a:extLst>
          </p:cNvPr>
          <p:cNvCxnSpPr>
            <a:cxnSpLocks/>
          </p:cNvCxnSpPr>
          <p:nvPr/>
        </p:nvCxnSpPr>
        <p:spPr bwMode="auto">
          <a:xfrm>
            <a:off x="7715410"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788381E-A5DC-4A9C-978D-33874B5DAEAA}"/>
              </a:ext>
            </a:extLst>
          </p:cNvPr>
          <p:cNvCxnSpPr>
            <a:cxnSpLocks/>
          </p:cNvCxnSpPr>
          <p:nvPr/>
        </p:nvCxnSpPr>
        <p:spPr bwMode="auto">
          <a:xfrm>
            <a:off x="7529670"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9F5F2A1-D5A5-4772-911C-026DDABC8A8E}"/>
              </a:ext>
            </a:extLst>
          </p:cNvPr>
          <p:cNvCxnSpPr>
            <a:cxnSpLocks/>
          </p:cNvCxnSpPr>
          <p:nvPr/>
        </p:nvCxnSpPr>
        <p:spPr bwMode="auto">
          <a:xfrm>
            <a:off x="7329994"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7E025A5-69A6-4667-907A-75421A19BC16}"/>
              </a:ext>
            </a:extLst>
          </p:cNvPr>
          <p:cNvCxnSpPr>
            <a:cxnSpLocks/>
          </p:cNvCxnSpPr>
          <p:nvPr/>
        </p:nvCxnSpPr>
        <p:spPr bwMode="auto">
          <a:xfrm>
            <a:off x="7083889"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9C0AFCF-9BD6-4145-8F17-4446082536C7}"/>
              </a:ext>
            </a:extLst>
          </p:cNvPr>
          <p:cNvCxnSpPr>
            <a:cxnSpLocks/>
          </p:cNvCxnSpPr>
          <p:nvPr/>
        </p:nvCxnSpPr>
        <p:spPr bwMode="auto">
          <a:xfrm>
            <a:off x="6457016"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3D56D86-82F8-43CA-AD5D-5D891F1D37C4}"/>
              </a:ext>
            </a:extLst>
          </p:cNvPr>
          <p:cNvCxnSpPr>
            <a:cxnSpLocks/>
          </p:cNvCxnSpPr>
          <p:nvPr/>
        </p:nvCxnSpPr>
        <p:spPr bwMode="auto">
          <a:xfrm>
            <a:off x="6020527" y="5890074"/>
            <a:ext cx="0" cy="624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CA58E25-CAB5-41A8-82A9-62E2276D27F0}"/>
              </a:ext>
            </a:extLst>
          </p:cNvPr>
          <p:cNvCxnSpPr>
            <a:cxnSpLocks/>
          </p:cNvCxnSpPr>
          <p:nvPr/>
        </p:nvCxnSpPr>
        <p:spPr bwMode="auto">
          <a:xfrm>
            <a:off x="5393656" y="5890074"/>
            <a:ext cx="0" cy="62408"/>
          </a:xfrm>
          <a:prstGeom prst="line">
            <a:avLst/>
          </a:prstGeom>
          <a:noFill/>
          <a:ln w="28575" cap="flat" cmpd="sng" algn="ctr">
            <a:solidFill>
              <a:schemeClr val="bg1"/>
            </a:solidFill>
            <a:prstDash val="solid"/>
            <a:round/>
            <a:headEnd type="none" w="med" len="med"/>
            <a:tailEnd type="none" w="med" len="med"/>
          </a:ln>
          <a:effectLst/>
        </p:spPr>
      </p:cxnSp>
      <p:grpSp>
        <p:nvGrpSpPr>
          <p:cNvPr id="103" name="Group 102">
            <a:extLst>
              <a:ext uri="{FF2B5EF4-FFF2-40B4-BE49-F238E27FC236}">
                <a16:creationId xmlns:a16="http://schemas.microsoft.com/office/drawing/2014/main" id="{57A266B1-8D27-4C83-8D4D-818441D7FFBB}"/>
              </a:ext>
            </a:extLst>
          </p:cNvPr>
          <p:cNvGrpSpPr/>
          <p:nvPr/>
        </p:nvGrpSpPr>
        <p:grpSpPr>
          <a:xfrm>
            <a:off x="5198716" y="4565412"/>
            <a:ext cx="2767709" cy="127363"/>
            <a:chOff x="4367749" y="4619202"/>
            <a:chExt cx="2767709" cy="127363"/>
          </a:xfrm>
        </p:grpSpPr>
        <p:cxnSp>
          <p:nvCxnSpPr>
            <p:cNvPr id="63" name="Straight Connector 62">
              <a:extLst>
                <a:ext uri="{FF2B5EF4-FFF2-40B4-BE49-F238E27FC236}">
                  <a16:creationId xmlns:a16="http://schemas.microsoft.com/office/drawing/2014/main" id="{724FFE39-60D1-4EAB-86A8-197A33570322}"/>
                </a:ext>
              </a:extLst>
            </p:cNvPr>
            <p:cNvCxnSpPr>
              <a:cxnSpLocks/>
            </p:cNvCxnSpPr>
            <p:nvPr/>
          </p:nvCxnSpPr>
          <p:spPr bwMode="auto">
            <a:xfrm>
              <a:off x="4367749" y="4683916"/>
              <a:ext cx="2767709" cy="0"/>
            </a:xfrm>
            <a:prstGeom prst="line">
              <a:avLst/>
            </a:prstGeom>
            <a:noFill/>
            <a:ln w="28575" cap="flat" cmpd="sng" algn="ctr">
              <a:solidFill>
                <a:schemeClr val="bg1"/>
              </a:solidFill>
              <a:prstDash val="solid"/>
              <a:round/>
              <a:headEnd type="none" w="med" len="med"/>
              <a:tailEnd type="triangle" w="med" len="med"/>
            </a:ln>
            <a:effectLst/>
          </p:spPr>
        </p:cxnSp>
        <p:cxnSp>
          <p:nvCxnSpPr>
            <p:cNvPr id="102" name="Straight Connector 101">
              <a:extLst>
                <a:ext uri="{FF2B5EF4-FFF2-40B4-BE49-F238E27FC236}">
                  <a16:creationId xmlns:a16="http://schemas.microsoft.com/office/drawing/2014/main" id="{E61C8015-003A-4916-980E-A591CA6CD476}"/>
                </a:ext>
              </a:extLst>
            </p:cNvPr>
            <p:cNvCxnSpPr>
              <a:cxnSpLocks/>
            </p:cNvCxnSpPr>
            <p:nvPr/>
          </p:nvCxnSpPr>
          <p:spPr bwMode="auto">
            <a:xfrm>
              <a:off x="4367749" y="4619202"/>
              <a:ext cx="0" cy="127363"/>
            </a:xfrm>
            <a:prstGeom prst="line">
              <a:avLst/>
            </a:prstGeom>
            <a:noFill/>
            <a:ln w="28575" cap="flat" cmpd="sng" algn="ctr">
              <a:solidFill>
                <a:schemeClr val="bg1"/>
              </a:solidFill>
              <a:prstDash val="solid"/>
              <a:round/>
              <a:headEnd type="none" w="med" len="med"/>
              <a:tailEnd type="none" w="med" len="med"/>
            </a:ln>
            <a:effectLst/>
          </p:spPr>
        </p:cxnSp>
      </p:grpSp>
      <p:sp>
        <p:nvSpPr>
          <p:cNvPr id="88" name="Rectangle 87">
            <a:extLst>
              <a:ext uri="{FF2B5EF4-FFF2-40B4-BE49-F238E27FC236}">
                <a16:creationId xmlns:a16="http://schemas.microsoft.com/office/drawing/2014/main" id="{30AD3C5D-242C-4355-B9E3-3D3E4B70BC38}"/>
              </a:ext>
            </a:extLst>
          </p:cNvPr>
          <p:cNvSpPr/>
          <p:nvPr/>
        </p:nvSpPr>
        <p:spPr bwMode="auto">
          <a:xfrm rot="18900000">
            <a:off x="6796060" y="4580968"/>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grpSp>
        <p:nvGrpSpPr>
          <p:cNvPr id="104" name="Group 103">
            <a:extLst>
              <a:ext uri="{FF2B5EF4-FFF2-40B4-BE49-F238E27FC236}">
                <a16:creationId xmlns:a16="http://schemas.microsoft.com/office/drawing/2014/main" id="{7E32F3C0-AFF0-4114-B3CB-1B4537870707}"/>
              </a:ext>
            </a:extLst>
          </p:cNvPr>
          <p:cNvGrpSpPr/>
          <p:nvPr/>
        </p:nvGrpSpPr>
        <p:grpSpPr>
          <a:xfrm>
            <a:off x="5917724" y="5193594"/>
            <a:ext cx="1596641" cy="127363"/>
            <a:chOff x="5540829" y="-1077686"/>
            <a:chExt cx="2251965" cy="130629"/>
          </a:xfrm>
        </p:grpSpPr>
        <p:cxnSp>
          <p:nvCxnSpPr>
            <p:cNvPr id="105" name="Straight Connector 104">
              <a:extLst>
                <a:ext uri="{FF2B5EF4-FFF2-40B4-BE49-F238E27FC236}">
                  <a16:creationId xmlns:a16="http://schemas.microsoft.com/office/drawing/2014/main" id="{89C797C4-8FBD-4909-9270-A521B22ACAD1}"/>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C924745-CC0E-40D7-83BF-945AB6CA7F56}"/>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65D3594-EA46-442E-952D-A19E9E631120}"/>
                </a:ext>
              </a:extLst>
            </p:cNvPr>
            <p:cNvCxnSpPr>
              <a:cxnSpLocks/>
            </p:cNvCxnSpPr>
            <p:nvPr/>
          </p:nvCxnSpPr>
          <p:spPr bwMode="auto">
            <a:xfrm>
              <a:off x="7792794"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91" name="Rectangle 90">
            <a:extLst>
              <a:ext uri="{FF2B5EF4-FFF2-40B4-BE49-F238E27FC236}">
                <a16:creationId xmlns:a16="http://schemas.microsoft.com/office/drawing/2014/main" id="{E2C753B3-52D2-49E4-9AE1-66864D2F0E83}"/>
              </a:ext>
            </a:extLst>
          </p:cNvPr>
          <p:cNvSpPr/>
          <p:nvPr/>
        </p:nvSpPr>
        <p:spPr bwMode="auto">
          <a:xfrm rot="18900000">
            <a:off x="6670053" y="5207395"/>
            <a:ext cx="106985" cy="106985"/>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978523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A431854-7556-46F0-B62E-719ED8C3BDC3}"/>
              </a:ext>
            </a:extLst>
          </p:cNvPr>
          <p:cNvGraphicFramePr>
            <a:graphicFrameLocks noGrp="1"/>
          </p:cNvGraphicFramePr>
          <p:nvPr>
            <p:extLst>
              <p:ext uri="{D42A27DB-BD31-4B8C-83A1-F6EECF244321}">
                <p14:modId xmlns:p14="http://schemas.microsoft.com/office/powerpoint/2010/main" val="3068297758"/>
              </p:ext>
            </p:extLst>
          </p:nvPr>
        </p:nvGraphicFramePr>
        <p:xfrm>
          <a:off x="912638" y="1493828"/>
          <a:ext cx="10569565" cy="4578410"/>
        </p:xfrm>
        <a:graphic>
          <a:graphicData uri="http://schemas.openxmlformats.org/drawingml/2006/table">
            <a:tbl>
              <a:tblPr firstRow="1" bandRow="1">
                <a:tableStyleId>{5940675A-B579-460E-94D1-54222C63F5DA}</a:tableStyleId>
              </a:tblPr>
              <a:tblGrid>
                <a:gridCol w="2334289">
                  <a:extLst>
                    <a:ext uri="{9D8B030D-6E8A-4147-A177-3AD203B41FA5}">
                      <a16:colId xmlns:a16="http://schemas.microsoft.com/office/drawing/2014/main" val="324329839"/>
                    </a:ext>
                  </a:extLst>
                </a:gridCol>
                <a:gridCol w="914400">
                  <a:extLst>
                    <a:ext uri="{9D8B030D-6E8A-4147-A177-3AD203B41FA5}">
                      <a16:colId xmlns:a16="http://schemas.microsoft.com/office/drawing/2014/main" val="2101287813"/>
                    </a:ext>
                  </a:extLst>
                </a:gridCol>
                <a:gridCol w="2778086">
                  <a:extLst>
                    <a:ext uri="{9D8B030D-6E8A-4147-A177-3AD203B41FA5}">
                      <a16:colId xmlns:a16="http://schemas.microsoft.com/office/drawing/2014/main" val="3015568688"/>
                    </a:ext>
                  </a:extLst>
                </a:gridCol>
                <a:gridCol w="2926080">
                  <a:extLst>
                    <a:ext uri="{9D8B030D-6E8A-4147-A177-3AD203B41FA5}">
                      <a16:colId xmlns:a16="http://schemas.microsoft.com/office/drawing/2014/main" val="2427774495"/>
                    </a:ext>
                  </a:extLst>
                </a:gridCol>
                <a:gridCol w="548640">
                  <a:extLst>
                    <a:ext uri="{9D8B030D-6E8A-4147-A177-3AD203B41FA5}">
                      <a16:colId xmlns:a16="http://schemas.microsoft.com/office/drawing/2014/main" val="2301118597"/>
                    </a:ext>
                  </a:extLst>
                </a:gridCol>
                <a:gridCol w="1068070">
                  <a:extLst>
                    <a:ext uri="{9D8B030D-6E8A-4147-A177-3AD203B41FA5}">
                      <a16:colId xmlns:a16="http://schemas.microsoft.com/office/drawing/2014/main" val="3569542447"/>
                    </a:ext>
                  </a:extLst>
                </a:gridCol>
              </a:tblGrid>
              <a:tr h="178573">
                <a:tc rowSpan="2">
                  <a:txBody>
                    <a:bodyPr/>
                    <a:lstStyle/>
                    <a:p>
                      <a:pP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Subgroup</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n</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000" b="1" u="none"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dirty="0">
                          <a:solidFill>
                            <a:schemeClr val="bg1"/>
                          </a:solidFill>
                          <a:latin typeface="Calibri" panose="020F0502020204030204" pitchFamily="34" charset="0"/>
                          <a:cs typeface="Calibri" panose="020F0502020204030204" pitchFamily="34" charset="0"/>
                        </a:rPr>
                        <a:t>HR (95% CI)</a:t>
                      </a:r>
                      <a:endParaRPr lang="en-US" sz="1200" b="1" u="none" baseline="30000"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baseline="0" dirty="0">
                          <a:solidFill>
                            <a:schemeClr val="accent1"/>
                          </a:solidFill>
                          <a:latin typeface="Calibri" panose="020F0502020204030204" pitchFamily="34" charset="0"/>
                          <a:cs typeface="Calibri" panose="020F0502020204030204" pitchFamily="34" charset="0"/>
                        </a:rPr>
                        <a:t>Atezo</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lnSpc>
                          <a:spcPct val="90000"/>
                        </a:lnSpc>
                        <a:spcAft>
                          <a:spcPts val="600"/>
                        </a:spcAft>
                      </a:pPr>
                      <a:r>
                        <a:rPr lang="en-US" sz="1200" b="1" u="none" baseline="0" dirty="0">
                          <a:solidFill>
                            <a:schemeClr val="accent3"/>
                          </a:solidFill>
                          <a:latin typeface="Calibri" panose="020F0502020204030204" pitchFamily="34" charset="0"/>
                          <a:cs typeface="Calibri" panose="020F0502020204030204" pitchFamily="34" charset="0"/>
                        </a:rPr>
                        <a:t>BSC</a:t>
                      </a: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1633628"/>
                  </a:ext>
                </a:extLst>
              </a:tr>
              <a:tr h="140133">
                <a:tc vMerge="1">
                  <a:txBody>
                    <a:bodyPr/>
                    <a:lstStyle/>
                    <a:p>
                      <a:pP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a:txBody>
                    <a:bodyPr/>
                    <a:lstStyle/>
                    <a:p>
                      <a:pPr>
                        <a:lnSpc>
                          <a:spcPct val="90000"/>
                        </a:lnSpc>
                        <a:spcAft>
                          <a:spcPts val="600"/>
                        </a:spcAft>
                      </a:pPr>
                      <a:endParaRPr lang="en-US" sz="1000" b="1" u="sng" dirty="0">
                        <a:solidFill>
                          <a:schemeClr val="bg1"/>
                        </a:solidFill>
                        <a:latin typeface="Calibri" panose="020F0502020204030204" pitchFamily="34" charset="0"/>
                        <a:cs typeface="Calibri" panose="020F0502020204030204" pitchFamily="34" charset="0"/>
                      </a:endParaRPr>
                    </a:p>
                  </a:txBody>
                  <a:tcPr marL="0" marR="0" marT="0" marB="57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lnSpc>
                          <a:spcPct val="90000"/>
                        </a:lnSpc>
                        <a:spcAft>
                          <a:spcPts val="600"/>
                        </a:spcAft>
                      </a:pPr>
                      <a:endParaRPr lang="en-US" sz="1600" b="0" u="none" dirty="0">
                        <a:solidFill>
                          <a:schemeClr val="tx1"/>
                        </a:solidFill>
                        <a:latin typeface="Arial" panose="020B0604020202020204" pitchFamily="34" charset="0"/>
                        <a:cs typeface="Arial" panose="020B0604020202020204" pitchFamily="34" charset="0"/>
                      </a:endParaRPr>
                    </a:p>
                  </a:txBody>
                  <a:tcPr marL="0" marR="0" marT="0" marB="11573" anchor="ctr">
                    <a:lnL w="3175" cap="flat" cmpd="sng" algn="ctr">
                      <a:solidFill>
                        <a:schemeClr val="bg2">
                          <a:lumMod val="90000"/>
                        </a:schemeClr>
                      </a:solidFill>
                      <a:prstDash val="solid"/>
                      <a:round/>
                      <a:headEnd type="none" w="med" len="med"/>
                      <a:tailEnd type="none" w="med" len="med"/>
                    </a:lnL>
                    <a:lnR w="3175" cap="flat" cmpd="sng" algn="ctr">
                      <a:solidFill>
                        <a:schemeClr val="bg2">
                          <a:lumMod val="90000"/>
                        </a:schemeClr>
                      </a:solidFill>
                      <a:prstDash val="solid"/>
                      <a:round/>
                      <a:headEnd type="none" w="med" len="med"/>
                      <a:tailEnd type="none" w="med" len="med"/>
                    </a:lnR>
                    <a:lnT w="3175" cap="flat" cmpd="sng" algn="ctr">
                      <a:solidFill>
                        <a:schemeClr val="bg2">
                          <a:lumMod val="90000"/>
                        </a:schemeClr>
                      </a:solidFill>
                      <a:prstDash val="solid"/>
                      <a:round/>
                      <a:headEnd type="none" w="med" len="med"/>
                      <a:tailEnd type="none" w="med" len="med"/>
                    </a:lnT>
                    <a:lnB w="12700" cap="flat" cmpd="sng" algn="ctr">
                      <a:solidFill>
                        <a:srgbClr val="113468"/>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46389083"/>
                  </a:ext>
                </a:extLst>
              </a:tr>
              <a:tr h="179281">
                <a:tc>
                  <a:txBody>
                    <a:bodyPr/>
                    <a:lstStyle/>
                    <a:p>
                      <a:pPr marL="0" indent="0">
                        <a:lnSpc>
                          <a:spcPct val="100000"/>
                        </a:lnSpc>
                        <a:spcAft>
                          <a:spcPts val="0"/>
                        </a:spcAft>
                      </a:pPr>
                      <a:r>
                        <a:rPr lang="en-US" sz="1200" b="1" dirty="0">
                          <a:solidFill>
                            <a:schemeClr val="bg1"/>
                          </a:solidFill>
                          <a:latin typeface="Calibri" panose="020F0502020204030204" pitchFamily="34" charset="0"/>
                          <a:cs typeface="Calibri" panose="020F0502020204030204" pitchFamily="34" charset="0"/>
                        </a:rPr>
                        <a:t>All patients</a:t>
                      </a:r>
                    </a:p>
                  </a:txBody>
                  <a:tcPr marL="25714"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90000"/>
                        </a:lnSpc>
                        <a:spcAft>
                          <a:spcPts val="600"/>
                        </a:spcAft>
                      </a:pPr>
                      <a:r>
                        <a:rPr lang="en-US" sz="1200" b="1" dirty="0">
                          <a:solidFill>
                            <a:schemeClr val="bg1"/>
                          </a:solidFill>
                          <a:latin typeface="Calibri" panose="020F0502020204030204" pitchFamily="34" charset="0"/>
                          <a:cs typeface="Calibri" panose="020F0502020204030204" pitchFamily="34" charset="0"/>
                        </a:rPr>
                        <a:t>1005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90000"/>
                        </a:lnSpc>
                        <a:spcAft>
                          <a:spcPts val="600"/>
                        </a:spcAft>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sz="1200" b="1" dirty="0">
                          <a:solidFill>
                            <a:schemeClr val="bg1"/>
                          </a:solidFill>
                          <a:latin typeface="Calibri" panose="020F0502020204030204" pitchFamily="34" charset="0"/>
                          <a:cs typeface="Calibri" panose="020F0502020204030204" pitchFamily="34" charset="0"/>
                        </a:rPr>
                        <a:t>0.81 (0.67-0.99)</a:t>
                      </a:r>
                      <a:endParaRPr lang="en-US" sz="12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dirty="0">
                          <a:solidFill>
                            <a:schemeClr val="bg1"/>
                          </a:solidFill>
                          <a:latin typeface="Calibri" panose="020F0502020204030204" pitchFamily="34" charset="0"/>
                          <a:cs typeface="Calibri" panose="020F0502020204030204" pitchFamily="34" charset="0"/>
                        </a:rPr>
                        <a:t>37.2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13633"/>
                  </a:ext>
                </a:extLst>
              </a:tr>
              <a:tr h="1844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Disease stage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8079526"/>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1.01 (0.48-2.13)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6904669"/>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295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0.68 (0.46-1.00)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7360884"/>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0.88 (0.54-1.42)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467079"/>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IIIA</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413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0.81 (0.61-1.06)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29.7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69707657"/>
                  </a:ext>
                </a:extLst>
              </a:tr>
              <a:tr h="21619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dirty="0">
                          <a:solidFill>
                            <a:schemeClr val="bg1"/>
                          </a:solidFill>
                          <a:latin typeface="Calibri" panose="020F0502020204030204" pitchFamily="34" charset="0"/>
                          <a:cs typeface="Calibri" panose="020F0502020204030204" pitchFamily="34" charset="0"/>
                        </a:rPr>
                        <a:t>Regional lymph node stage (pN)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6212928"/>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0.93 (0.64-1.36)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1000808"/>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653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0.76 (0.60-0.96)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012643"/>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    N1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0.67 (0.47-0.95)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9497528"/>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strike="noStrike" kern="1200" dirty="0">
                          <a:solidFill>
                            <a:schemeClr val="bg1"/>
                          </a:solidFill>
                          <a:latin typeface="Calibri" panose="020F0502020204030204" pitchFamily="34" charset="0"/>
                          <a:ea typeface="+mn-ea"/>
                          <a:cs typeface="Calibri" panose="020F0502020204030204" pitchFamily="34" charset="0"/>
                        </a:rPr>
                        <a:t>    N2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strike="noStrike" dirty="0">
                          <a:solidFill>
                            <a:schemeClr val="bg1"/>
                          </a:solidFill>
                          <a:latin typeface="Calibri" panose="020F0502020204030204" pitchFamily="34" charset="0"/>
                          <a:cs typeface="Calibri" panose="020F0502020204030204" pitchFamily="34" charset="0"/>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strike="noStrik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0.83 (0.61-1.13)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30.2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strike="noStrike" dirty="0">
                          <a:solidFill>
                            <a:schemeClr val="bg1"/>
                          </a:solidFill>
                          <a:latin typeface="Calibri" panose="020F0502020204030204" pitchFamily="34" charset="0"/>
                          <a:cs typeface="Calibri" panose="020F0502020204030204" pitchFamily="34" charset="0"/>
                        </a:rPr>
                        <a:t>24.1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620227"/>
                  </a:ext>
                </a:extLst>
              </a:tr>
              <a:tr h="21619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Calibri" panose="020F0502020204030204" pitchFamily="34" charset="0"/>
                          <a:cs typeface="Calibri" panose="020F0502020204030204" pitchFamily="34" charset="0"/>
                        </a:rPr>
                        <a:t>Type of surgery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42321"/>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Lobectomy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785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0.78 (0.62-0.97)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11315946"/>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Pneumonectomy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0.98 (0.61-1.57)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78480093"/>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Bilobectomy</a:t>
                      </a:r>
                      <a:endParaRPr lang="en-US" sz="1200" b="0" baseline="3000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1.14 (0.39-3.34)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8056027"/>
                  </a:ext>
                </a:extLst>
              </a:tr>
              <a:tr h="216198">
                <a:tc gridSpan="2">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b="1" dirty="0">
                          <a:solidFill>
                            <a:schemeClr val="bg1"/>
                          </a:solidFill>
                          <a:latin typeface="Calibri" panose="020F0502020204030204" pitchFamily="34" charset="0"/>
                          <a:cs typeface="Calibri" panose="020F0502020204030204" pitchFamily="34" charset="0"/>
                        </a:rPr>
                        <a:t>CT regimen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20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lang="en-US" sz="1200" b="0" u="none"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9088269"/>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Cisplatin-docetaxel</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0.74 (0.45-1.23)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918304"/>
                  </a:ext>
                </a:extLst>
              </a:tr>
              <a:tr h="216198">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Cisplatin-gemcitabine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1.03 (0.62-1.70)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37938576"/>
                  </a:ext>
                </a:extLst>
              </a:tr>
              <a:tr h="21519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Cisplatin-vinorelbine</a:t>
                      </a:r>
                      <a:endParaRPr lang="en-US" sz="1200" b="0" baseline="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0.63 (0.43-0.91)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0365257"/>
                  </a:ext>
                </a:extLst>
              </a:tr>
              <a:tr h="215195">
                <a:tc>
                  <a:txBody>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solidFill>
                            <a:schemeClr val="bg1"/>
                          </a:solidFill>
                          <a:latin typeface="Calibri" panose="020F0502020204030204" pitchFamily="34" charset="0"/>
                          <a:cs typeface="Calibri" panose="020F0502020204030204" pitchFamily="34" charset="0"/>
                        </a:rPr>
                        <a:t>Cisplatin-pemetrexed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385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0.91 (0.67-1.24)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200" b="0" u="none" dirty="0">
                          <a:solidFill>
                            <a:schemeClr val="bg1"/>
                          </a:solidFill>
                          <a:latin typeface="Calibri" panose="020F0502020204030204" pitchFamily="34" charset="0"/>
                          <a:cs typeface="Calibri" panose="020F0502020204030204" pitchFamily="34" charset="0"/>
                        </a:rPr>
                        <a:t>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9176506"/>
                  </a:ext>
                </a:extLst>
              </a:tr>
            </a:tbl>
          </a:graphicData>
        </a:graphic>
      </p:graphicFrame>
      <p:sp>
        <p:nvSpPr>
          <p:cNvPr id="2" name="Title 1">
            <a:extLst>
              <a:ext uri="{FF2B5EF4-FFF2-40B4-BE49-F238E27FC236}">
                <a16:creationId xmlns:a16="http://schemas.microsoft.com/office/drawing/2014/main" id="{A41AAA6F-F1A1-4899-9F1A-B8AA44EC3DB9}"/>
              </a:ext>
            </a:extLst>
          </p:cNvPr>
          <p:cNvSpPr>
            <a:spLocks noGrp="1"/>
          </p:cNvSpPr>
          <p:nvPr>
            <p:ph type="title"/>
          </p:nvPr>
        </p:nvSpPr>
        <p:spPr/>
        <p:txBody>
          <a:bodyPr/>
          <a:lstStyle/>
          <a:p>
            <a:r>
              <a:rPr lang="en-US" dirty="0"/>
              <a:t>IMpower010 Subgroup Analysis: DFS in All Randomized Patients With Stage IB-IIIA NSCLC (ITT)</a:t>
            </a:r>
          </a:p>
        </p:txBody>
      </p:sp>
      <p:sp>
        <p:nvSpPr>
          <p:cNvPr id="6" name="Text Box 15">
            <a:extLst>
              <a:ext uri="{FF2B5EF4-FFF2-40B4-BE49-F238E27FC236}">
                <a16:creationId xmlns:a16="http://schemas.microsoft.com/office/drawing/2014/main" id="{C4A3DE6F-0A57-48EA-B0D0-78AFDEDBC4D3}"/>
              </a:ext>
            </a:extLst>
          </p:cNvPr>
          <p:cNvSpPr txBox="1">
            <a:spLocks noChangeArrowheads="1"/>
          </p:cNvSpPr>
          <p:nvPr/>
        </p:nvSpPr>
        <p:spPr bwMode="auto">
          <a:xfrm>
            <a:off x="441068" y="636842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Altorki. WCLC 2021. Abstr PL02.05</a:t>
            </a:r>
            <a:r>
              <a:rPr lang="en-US" altLang="en-US" sz="1200" b="0" spc="-10" dirty="0">
                <a:solidFill>
                  <a:schemeClr val="bg2"/>
                </a:solidFill>
                <a:latin typeface="Calibri" panose="020F0502020204030204" pitchFamily="34" charset="0"/>
              </a:rPr>
              <a:t>. Reproduced with permission.</a:t>
            </a:r>
            <a:endParaRPr lang="en-US" altLang="en-US" sz="1200" b="0" dirty="0">
              <a:solidFill>
                <a:schemeClr val="bg2"/>
              </a:solidFill>
              <a:latin typeface="Calibri" panose="020F0502020204030204" pitchFamily="34" charset="0"/>
            </a:endParaRPr>
          </a:p>
        </p:txBody>
      </p:sp>
      <p:grpSp>
        <p:nvGrpSpPr>
          <p:cNvPr id="7" name="Group 7">
            <a:extLst>
              <a:ext uri="{FF2B5EF4-FFF2-40B4-BE49-F238E27FC236}">
                <a16:creationId xmlns:a16="http://schemas.microsoft.com/office/drawing/2014/main" id="{653286B0-572D-459D-8E00-309E1CCFC1AC}"/>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B622FAD5-7329-42B8-9D29-F0A7AFC19AB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587920B3-1C97-42AF-A46E-100EC6F8A3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37367B7C-E1F4-4F6A-BAB2-8C60F025B9A5}"/>
              </a:ext>
            </a:extLst>
          </p:cNvPr>
          <p:cNvSpPr txBox="1"/>
          <p:nvPr/>
        </p:nvSpPr>
        <p:spPr bwMode="auto">
          <a:xfrm>
            <a:off x="3699530" y="6022562"/>
            <a:ext cx="548855" cy="34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 name="TextBox 10">
            <a:extLst>
              <a:ext uri="{FF2B5EF4-FFF2-40B4-BE49-F238E27FC236}">
                <a16:creationId xmlns:a16="http://schemas.microsoft.com/office/drawing/2014/main" id="{DC53AB5F-1E74-4CC8-8A60-90100C597F17}"/>
              </a:ext>
            </a:extLst>
          </p:cNvPr>
          <p:cNvSpPr txBox="1"/>
          <p:nvPr/>
        </p:nvSpPr>
        <p:spPr bwMode="auto">
          <a:xfrm>
            <a:off x="7343921" y="6022562"/>
            <a:ext cx="548855" cy="34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cxnSp>
        <p:nvCxnSpPr>
          <p:cNvPr id="12" name="Straight Connector 11">
            <a:extLst>
              <a:ext uri="{FF2B5EF4-FFF2-40B4-BE49-F238E27FC236}">
                <a16:creationId xmlns:a16="http://schemas.microsoft.com/office/drawing/2014/main" id="{863F0A8A-2E60-4BDA-94A9-629AA9C5E261}"/>
              </a:ext>
            </a:extLst>
          </p:cNvPr>
          <p:cNvCxnSpPr/>
          <p:nvPr/>
        </p:nvCxnSpPr>
        <p:spPr bwMode="auto">
          <a:xfrm>
            <a:off x="6520641" y="1532935"/>
            <a:ext cx="0" cy="4489627"/>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C2B2081-5E19-4F15-912E-C9DABA9BAAD3}"/>
              </a:ext>
            </a:extLst>
          </p:cNvPr>
          <p:cNvCxnSpPr/>
          <p:nvPr/>
        </p:nvCxnSpPr>
        <p:spPr bwMode="auto">
          <a:xfrm>
            <a:off x="3949941" y="6033540"/>
            <a:ext cx="36790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BE4129E-A11C-44A7-BDAD-A74B6E4376CA}"/>
              </a:ext>
            </a:extLst>
          </p:cNvPr>
          <p:cNvCxnSpPr>
            <a:cxnSpLocks/>
          </p:cNvCxnSpPr>
          <p:nvPr/>
        </p:nvCxnSpPr>
        <p:spPr bwMode="auto">
          <a:xfrm>
            <a:off x="3962980"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4EF5D09-54C6-4433-A8F2-9D1613E51672}"/>
              </a:ext>
            </a:extLst>
          </p:cNvPr>
          <p:cNvCxnSpPr>
            <a:cxnSpLocks/>
          </p:cNvCxnSpPr>
          <p:nvPr/>
        </p:nvCxnSpPr>
        <p:spPr bwMode="auto">
          <a:xfrm>
            <a:off x="6520641"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C303BCB-714A-4CBD-A48F-153C58BD67B1}"/>
              </a:ext>
            </a:extLst>
          </p:cNvPr>
          <p:cNvCxnSpPr>
            <a:cxnSpLocks/>
          </p:cNvCxnSpPr>
          <p:nvPr/>
        </p:nvCxnSpPr>
        <p:spPr bwMode="auto">
          <a:xfrm>
            <a:off x="7618349" y="6022562"/>
            <a:ext cx="0" cy="64545"/>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D32B871E-68F8-4C4B-A67F-478CF73BCF54}"/>
              </a:ext>
            </a:extLst>
          </p:cNvPr>
          <p:cNvSpPr txBox="1"/>
          <p:nvPr/>
        </p:nvSpPr>
        <p:spPr bwMode="auto">
          <a:xfrm>
            <a:off x="6239590" y="6022562"/>
            <a:ext cx="548855" cy="34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8" name="TextBox 17">
            <a:extLst>
              <a:ext uri="{FF2B5EF4-FFF2-40B4-BE49-F238E27FC236}">
                <a16:creationId xmlns:a16="http://schemas.microsoft.com/office/drawing/2014/main" id="{207A3E87-DA63-4B80-B59A-D66FF5EA9C96}"/>
              </a:ext>
            </a:extLst>
          </p:cNvPr>
          <p:cNvSpPr txBox="1"/>
          <p:nvPr/>
        </p:nvSpPr>
        <p:spPr bwMode="auto">
          <a:xfrm>
            <a:off x="3973957" y="6193323"/>
            <a:ext cx="2546675" cy="34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Favors Atezolizumab</a:t>
            </a:r>
          </a:p>
        </p:txBody>
      </p:sp>
      <p:sp>
        <p:nvSpPr>
          <p:cNvPr id="19" name="TextBox 18">
            <a:extLst>
              <a:ext uri="{FF2B5EF4-FFF2-40B4-BE49-F238E27FC236}">
                <a16:creationId xmlns:a16="http://schemas.microsoft.com/office/drawing/2014/main" id="{C6BE269C-5C58-4D96-8302-4A634CEBC0B5}"/>
              </a:ext>
            </a:extLst>
          </p:cNvPr>
          <p:cNvSpPr txBox="1"/>
          <p:nvPr/>
        </p:nvSpPr>
        <p:spPr bwMode="auto">
          <a:xfrm>
            <a:off x="6423084" y="6193323"/>
            <a:ext cx="1445562" cy="341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BSC</a:t>
            </a:r>
          </a:p>
        </p:txBody>
      </p:sp>
      <p:sp>
        <p:nvSpPr>
          <p:cNvPr id="20" name="TextBox 19">
            <a:extLst>
              <a:ext uri="{FF2B5EF4-FFF2-40B4-BE49-F238E27FC236}">
                <a16:creationId xmlns:a16="http://schemas.microsoft.com/office/drawing/2014/main" id="{25C125AE-CE9B-460E-B7FC-BEBE8E885EDF}"/>
              </a:ext>
            </a:extLst>
          </p:cNvPr>
          <p:cNvSpPr txBox="1"/>
          <p:nvPr/>
        </p:nvSpPr>
        <p:spPr bwMode="auto">
          <a:xfrm>
            <a:off x="5957490" y="6314824"/>
            <a:ext cx="1108695" cy="37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p>
        </p:txBody>
      </p:sp>
      <p:cxnSp>
        <p:nvCxnSpPr>
          <p:cNvPr id="21" name="Straight Arrow Connector 20">
            <a:extLst>
              <a:ext uri="{FF2B5EF4-FFF2-40B4-BE49-F238E27FC236}">
                <a16:creationId xmlns:a16="http://schemas.microsoft.com/office/drawing/2014/main" id="{6322CB24-92B5-473E-8861-330A84389016}"/>
              </a:ext>
            </a:extLst>
          </p:cNvPr>
          <p:cNvCxnSpPr>
            <a:cxnSpLocks/>
          </p:cNvCxnSpPr>
          <p:nvPr/>
        </p:nvCxnSpPr>
        <p:spPr bwMode="auto">
          <a:xfrm flipH="1">
            <a:off x="5247295" y="6537527"/>
            <a:ext cx="992295"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49C8F107-3164-459B-BA83-CC56A6D7BE21}"/>
              </a:ext>
            </a:extLst>
          </p:cNvPr>
          <p:cNvCxnSpPr>
            <a:cxnSpLocks/>
          </p:cNvCxnSpPr>
          <p:nvPr/>
        </p:nvCxnSpPr>
        <p:spPr bwMode="auto">
          <a:xfrm>
            <a:off x="6735824" y="6537527"/>
            <a:ext cx="992295" cy="0"/>
          </a:xfrm>
          <a:prstGeom prst="straightConnector1">
            <a:avLst/>
          </a:prstGeom>
          <a:noFill/>
          <a:ln w="28575" cap="flat" cmpd="sng" algn="ctr">
            <a:solidFill>
              <a:schemeClr val="bg1"/>
            </a:solidFill>
            <a:prstDash val="solid"/>
            <a:round/>
            <a:headEnd type="none" w="med" len="med"/>
            <a:tailEnd type="triangle"/>
          </a:ln>
          <a:effectLst/>
        </p:spPr>
      </p:cxnSp>
      <p:grpSp>
        <p:nvGrpSpPr>
          <p:cNvPr id="23" name="Group 22">
            <a:extLst>
              <a:ext uri="{FF2B5EF4-FFF2-40B4-BE49-F238E27FC236}">
                <a16:creationId xmlns:a16="http://schemas.microsoft.com/office/drawing/2014/main" id="{AE7F4AAA-63D4-40D1-8BAB-1AD4BEF1088F}"/>
              </a:ext>
            </a:extLst>
          </p:cNvPr>
          <p:cNvGrpSpPr/>
          <p:nvPr/>
        </p:nvGrpSpPr>
        <p:grpSpPr>
          <a:xfrm>
            <a:off x="5847017" y="1800675"/>
            <a:ext cx="653450" cy="131725"/>
            <a:chOff x="5540829" y="-1077686"/>
            <a:chExt cx="892628" cy="130629"/>
          </a:xfrm>
        </p:grpSpPr>
        <p:cxnSp>
          <p:nvCxnSpPr>
            <p:cNvPr id="24" name="Straight Connector 23">
              <a:extLst>
                <a:ext uri="{FF2B5EF4-FFF2-40B4-BE49-F238E27FC236}">
                  <a16:creationId xmlns:a16="http://schemas.microsoft.com/office/drawing/2014/main" id="{A24B6FB7-B931-49C1-9E38-AF296B4BEB09}"/>
                </a:ext>
              </a:extLst>
            </p:cNvPr>
            <p:cNvCxnSpPr/>
            <p:nvPr/>
          </p:nvCxnSpPr>
          <p:spPr bwMode="auto">
            <a:xfrm>
              <a:off x="5551714" y="-1012372"/>
              <a:ext cx="88174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E927935-0B68-4463-A7FE-AE97BE2920D7}"/>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FFC5EAD-1A72-4AAE-81B4-92D4AA5F5D7D}"/>
                </a:ext>
              </a:extLst>
            </p:cNvPr>
            <p:cNvCxnSpPr>
              <a:cxnSpLocks/>
            </p:cNvCxnSpPr>
            <p:nvPr/>
          </p:nvCxnSpPr>
          <p:spPr bwMode="auto">
            <a:xfrm>
              <a:off x="643345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D16AC664-9F4E-464A-B9D9-6CE5AB622E6D}"/>
              </a:ext>
            </a:extLst>
          </p:cNvPr>
          <p:cNvGrpSpPr/>
          <p:nvPr/>
        </p:nvGrpSpPr>
        <p:grpSpPr>
          <a:xfrm>
            <a:off x="5285752" y="2420520"/>
            <a:ext cx="1234440" cy="131725"/>
            <a:chOff x="5540829" y="-1077686"/>
            <a:chExt cx="2511716" cy="130629"/>
          </a:xfrm>
        </p:grpSpPr>
        <p:cxnSp>
          <p:nvCxnSpPr>
            <p:cNvPr id="32" name="Straight Connector 31">
              <a:extLst>
                <a:ext uri="{FF2B5EF4-FFF2-40B4-BE49-F238E27FC236}">
                  <a16:creationId xmlns:a16="http://schemas.microsoft.com/office/drawing/2014/main" id="{F74A7958-52D6-4B79-A42A-375D95224241}"/>
                </a:ext>
              </a:extLst>
            </p:cNvPr>
            <p:cNvCxnSpPr>
              <a:cxnSpLocks/>
            </p:cNvCxnSpPr>
            <p:nvPr/>
          </p:nvCxnSpPr>
          <p:spPr bwMode="auto">
            <a:xfrm>
              <a:off x="5551714" y="-1012372"/>
              <a:ext cx="249146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27BBE54-038F-478B-BBB7-948E6EDB49CC}"/>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BC8B049-E5E6-4720-8F9F-E1874A4E1291}"/>
                </a:ext>
              </a:extLst>
            </p:cNvPr>
            <p:cNvCxnSpPr>
              <a:cxnSpLocks/>
            </p:cNvCxnSpPr>
            <p:nvPr/>
          </p:nvCxnSpPr>
          <p:spPr bwMode="auto">
            <a:xfrm>
              <a:off x="80525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40243F16-B6B8-4340-8B6E-3C2635286E64}"/>
              </a:ext>
            </a:extLst>
          </p:cNvPr>
          <p:cNvGrpSpPr/>
          <p:nvPr/>
        </p:nvGrpSpPr>
        <p:grpSpPr>
          <a:xfrm>
            <a:off x="5539477" y="2645171"/>
            <a:ext cx="1554480" cy="131725"/>
            <a:chOff x="5540829" y="-1077686"/>
            <a:chExt cx="1200864" cy="130629"/>
          </a:xfrm>
        </p:grpSpPr>
        <p:cxnSp>
          <p:nvCxnSpPr>
            <p:cNvPr id="36" name="Straight Connector 35">
              <a:extLst>
                <a:ext uri="{FF2B5EF4-FFF2-40B4-BE49-F238E27FC236}">
                  <a16:creationId xmlns:a16="http://schemas.microsoft.com/office/drawing/2014/main" id="{FD51874E-EE7A-4B8F-8479-60BD92B33922}"/>
                </a:ext>
              </a:extLst>
            </p:cNvPr>
            <p:cNvCxnSpPr>
              <a:cxnSpLocks/>
            </p:cNvCxnSpPr>
            <p:nvPr/>
          </p:nvCxnSpPr>
          <p:spPr bwMode="auto">
            <a:xfrm>
              <a:off x="5549408" y="-1012372"/>
              <a:ext cx="118997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153877E-B291-48DC-AEBE-94160CB86762}"/>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B308DD3-B034-44B2-9966-FFA7F5325FFE}"/>
                </a:ext>
              </a:extLst>
            </p:cNvPr>
            <p:cNvCxnSpPr>
              <a:cxnSpLocks/>
            </p:cNvCxnSpPr>
            <p:nvPr/>
          </p:nvCxnSpPr>
          <p:spPr bwMode="auto">
            <a:xfrm>
              <a:off x="674169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66F28550-A62A-4FCC-82D4-0FD3EC4CEC14}"/>
              </a:ext>
            </a:extLst>
          </p:cNvPr>
          <p:cNvGrpSpPr/>
          <p:nvPr/>
        </p:nvGrpSpPr>
        <p:grpSpPr>
          <a:xfrm>
            <a:off x="5726287" y="2859618"/>
            <a:ext cx="914400" cy="131725"/>
            <a:chOff x="5540829" y="-1077686"/>
            <a:chExt cx="2145542" cy="130629"/>
          </a:xfrm>
        </p:grpSpPr>
        <p:cxnSp>
          <p:nvCxnSpPr>
            <p:cNvPr id="40" name="Straight Connector 39">
              <a:extLst>
                <a:ext uri="{FF2B5EF4-FFF2-40B4-BE49-F238E27FC236}">
                  <a16:creationId xmlns:a16="http://schemas.microsoft.com/office/drawing/2014/main" id="{825ABC1F-9EBB-4407-B36D-0467E5A6F37A}"/>
                </a:ext>
              </a:extLst>
            </p:cNvPr>
            <p:cNvCxnSpPr>
              <a:cxnSpLocks/>
            </p:cNvCxnSpPr>
            <p:nvPr/>
          </p:nvCxnSpPr>
          <p:spPr bwMode="auto">
            <a:xfrm>
              <a:off x="5551714" y="-1012372"/>
              <a:ext cx="213465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54921F-82F9-4DFA-B36A-EC7851EB7A06}"/>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0CD1C80-84AE-4F45-BFCC-895488732666}"/>
                </a:ext>
              </a:extLst>
            </p:cNvPr>
            <p:cNvCxnSpPr>
              <a:cxnSpLocks/>
            </p:cNvCxnSpPr>
            <p:nvPr/>
          </p:nvCxnSpPr>
          <p:spPr bwMode="auto">
            <a:xfrm>
              <a:off x="7686371"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DA0E5731-EA21-4675-9F04-48B86412F3DB}"/>
              </a:ext>
            </a:extLst>
          </p:cNvPr>
          <p:cNvGrpSpPr/>
          <p:nvPr/>
        </p:nvGrpSpPr>
        <p:grpSpPr>
          <a:xfrm>
            <a:off x="5802376" y="3286036"/>
            <a:ext cx="1188720" cy="131725"/>
            <a:chOff x="5540829" y="-1077686"/>
            <a:chExt cx="973916" cy="130629"/>
          </a:xfrm>
        </p:grpSpPr>
        <p:cxnSp>
          <p:nvCxnSpPr>
            <p:cNvPr id="44" name="Straight Connector 43">
              <a:extLst>
                <a:ext uri="{FF2B5EF4-FFF2-40B4-BE49-F238E27FC236}">
                  <a16:creationId xmlns:a16="http://schemas.microsoft.com/office/drawing/2014/main" id="{D8758B92-4735-412B-A3F3-A966B03950FA}"/>
                </a:ext>
              </a:extLst>
            </p:cNvPr>
            <p:cNvCxnSpPr>
              <a:cxnSpLocks/>
            </p:cNvCxnSpPr>
            <p:nvPr/>
          </p:nvCxnSpPr>
          <p:spPr bwMode="auto">
            <a:xfrm>
              <a:off x="5546915" y="-1012372"/>
              <a:ext cx="96303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F0A38C4-AE33-4975-B590-E2B02052D60E}"/>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96F42E9-A80A-4F28-95CE-00F293D21BCD}"/>
                </a:ext>
              </a:extLst>
            </p:cNvPr>
            <p:cNvCxnSpPr>
              <a:cxnSpLocks/>
            </p:cNvCxnSpPr>
            <p:nvPr/>
          </p:nvCxnSpPr>
          <p:spPr bwMode="auto">
            <a:xfrm>
              <a:off x="651474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0D799D8D-6034-4884-8BDF-53562D37F8D6}"/>
              </a:ext>
            </a:extLst>
          </p:cNvPr>
          <p:cNvGrpSpPr/>
          <p:nvPr/>
        </p:nvGrpSpPr>
        <p:grpSpPr>
          <a:xfrm>
            <a:off x="5697446" y="3501955"/>
            <a:ext cx="758952" cy="131725"/>
            <a:chOff x="5540829" y="-1077686"/>
            <a:chExt cx="1554168" cy="130629"/>
          </a:xfrm>
        </p:grpSpPr>
        <p:cxnSp>
          <p:nvCxnSpPr>
            <p:cNvPr id="48" name="Straight Connector 47">
              <a:extLst>
                <a:ext uri="{FF2B5EF4-FFF2-40B4-BE49-F238E27FC236}">
                  <a16:creationId xmlns:a16="http://schemas.microsoft.com/office/drawing/2014/main" id="{BBDB925A-2FEC-4BC4-A09A-1132FFF4B652}"/>
                </a:ext>
              </a:extLst>
            </p:cNvPr>
            <p:cNvCxnSpPr>
              <a:cxnSpLocks/>
            </p:cNvCxnSpPr>
            <p:nvPr/>
          </p:nvCxnSpPr>
          <p:spPr bwMode="auto">
            <a:xfrm>
              <a:off x="5551714" y="-1012372"/>
              <a:ext cx="154328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F9DAD7-3E11-4CEC-9DEF-742019879348}"/>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B874A4E-A848-4825-9DB1-6F69819894FD}"/>
                </a:ext>
              </a:extLst>
            </p:cNvPr>
            <p:cNvCxnSpPr>
              <a:cxnSpLocks/>
            </p:cNvCxnSpPr>
            <p:nvPr/>
          </p:nvCxnSpPr>
          <p:spPr bwMode="auto">
            <a:xfrm>
              <a:off x="7094997"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2AC2E863-5C3D-475D-B22C-D9013D0EBD03}"/>
              </a:ext>
            </a:extLst>
          </p:cNvPr>
          <p:cNvGrpSpPr/>
          <p:nvPr/>
        </p:nvGrpSpPr>
        <p:grpSpPr>
          <a:xfrm>
            <a:off x="5324371" y="3716004"/>
            <a:ext cx="1097280" cy="131725"/>
            <a:chOff x="5540829" y="-1077686"/>
            <a:chExt cx="1283394" cy="130629"/>
          </a:xfrm>
        </p:grpSpPr>
        <p:cxnSp>
          <p:nvCxnSpPr>
            <p:cNvPr id="52" name="Straight Connector 51">
              <a:extLst>
                <a:ext uri="{FF2B5EF4-FFF2-40B4-BE49-F238E27FC236}">
                  <a16:creationId xmlns:a16="http://schemas.microsoft.com/office/drawing/2014/main" id="{17420F41-F326-42D4-837F-CE3632AD4A66}"/>
                </a:ext>
              </a:extLst>
            </p:cNvPr>
            <p:cNvCxnSpPr>
              <a:cxnSpLocks/>
            </p:cNvCxnSpPr>
            <p:nvPr/>
          </p:nvCxnSpPr>
          <p:spPr bwMode="auto">
            <a:xfrm>
              <a:off x="5551714" y="-1012372"/>
              <a:ext cx="127250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3BF230C-3355-49BB-9A08-CFFF99181951}"/>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93DE597-1974-409C-A448-494119638C24}"/>
                </a:ext>
              </a:extLst>
            </p:cNvPr>
            <p:cNvCxnSpPr>
              <a:cxnSpLocks/>
            </p:cNvCxnSpPr>
            <p:nvPr/>
          </p:nvCxnSpPr>
          <p:spPr bwMode="auto">
            <a:xfrm>
              <a:off x="68242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EB3FA319-CD9B-463B-B0E4-2D75B3F08739}"/>
              </a:ext>
            </a:extLst>
          </p:cNvPr>
          <p:cNvGrpSpPr/>
          <p:nvPr/>
        </p:nvGrpSpPr>
        <p:grpSpPr>
          <a:xfrm>
            <a:off x="5713383" y="4346555"/>
            <a:ext cx="766485" cy="131725"/>
            <a:chOff x="5540829" y="-1077686"/>
            <a:chExt cx="1041194" cy="130629"/>
          </a:xfrm>
        </p:grpSpPr>
        <p:cxnSp>
          <p:nvCxnSpPr>
            <p:cNvPr id="56" name="Straight Connector 55">
              <a:extLst>
                <a:ext uri="{FF2B5EF4-FFF2-40B4-BE49-F238E27FC236}">
                  <a16:creationId xmlns:a16="http://schemas.microsoft.com/office/drawing/2014/main" id="{5F77CC17-E9B7-4791-97D5-338DEA503E3A}"/>
                </a:ext>
              </a:extLst>
            </p:cNvPr>
            <p:cNvCxnSpPr>
              <a:cxnSpLocks/>
            </p:cNvCxnSpPr>
            <p:nvPr/>
          </p:nvCxnSpPr>
          <p:spPr bwMode="auto">
            <a:xfrm>
              <a:off x="5551714" y="-1012372"/>
              <a:ext cx="103030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64B9C3A-874A-4B08-AAB7-7670F77C07E7}"/>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724FAD1-64AD-4C4A-8AB0-7DA1EF163BCA}"/>
                </a:ext>
              </a:extLst>
            </p:cNvPr>
            <p:cNvCxnSpPr>
              <a:cxnSpLocks/>
            </p:cNvCxnSpPr>
            <p:nvPr/>
          </p:nvCxnSpPr>
          <p:spPr bwMode="auto">
            <a:xfrm>
              <a:off x="658202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10CA7E1A-13C8-4D68-94CE-481459A8E420}"/>
              </a:ext>
            </a:extLst>
          </p:cNvPr>
          <p:cNvGrpSpPr/>
          <p:nvPr/>
        </p:nvGrpSpPr>
        <p:grpSpPr>
          <a:xfrm>
            <a:off x="5730932" y="4574107"/>
            <a:ext cx="1536192" cy="131725"/>
            <a:chOff x="5540829" y="-1077686"/>
            <a:chExt cx="2064814" cy="130629"/>
          </a:xfrm>
        </p:grpSpPr>
        <p:cxnSp>
          <p:nvCxnSpPr>
            <p:cNvPr id="60" name="Straight Connector 59">
              <a:extLst>
                <a:ext uri="{FF2B5EF4-FFF2-40B4-BE49-F238E27FC236}">
                  <a16:creationId xmlns:a16="http://schemas.microsoft.com/office/drawing/2014/main" id="{C42BF7B6-8E68-42EA-9149-F329C143C402}"/>
                </a:ext>
              </a:extLst>
            </p:cNvPr>
            <p:cNvCxnSpPr>
              <a:cxnSpLocks/>
            </p:cNvCxnSpPr>
            <p:nvPr/>
          </p:nvCxnSpPr>
          <p:spPr bwMode="auto">
            <a:xfrm>
              <a:off x="5551714" y="-1012372"/>
              <a:ext cx="205392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4532FB6-B68E-4CFF-B9D6-20591C088DC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A1BE96E-C210-430C-BCAE-EA0741B3E74A}"/>
                </a:ext>
              </a:extLst>
            </p:cNvPr>
            <p:cNvCxnSpPr>
              <a:cxnSpLocks/>
            </p:cNvCxnSpPr>
            <p:nvPr/>
          </p:nvCxnSpPr>
          <p:spPr bwMode="auto">
            <a:xfrm>
              <a:off x="7605643"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30B0CBF1-7090-4B8F-A7EA-504AAA92AEE5}"/>
              </a:ext>
            </a:extLst>
          </p:cNvPr>
          <p:cNvGrpSpPr/>
          <p:nvPr/>
        </p:nvGrpSpPr>
        <p:grpSpPr>
          <a:xfrm>
            <a:off x="5225237" y="5241169"/>
            <a:ext cx="1645920" cy="131725"/>
            <a:chOff x="5540829" y="-1077686"/>
            <a:chExt cx="2251965" cy="130629"/>
          </a:xfrm>
        </p:grpSpPr>
        <p:cxnSp>
          <p:nvCxnSpPr>
            <p:cNvPr id="64" name="Straight Connector 63">
              <a:extLst>
                <a:ext uri="{FF2B5EF4-FFF2-40B4-BE49-F238E27FC236}">
                  <a16:creationId xmlns:a16="http://schemas.microsoft.com/office/drawing/2014/main" id="{AE371776-2F79-42DC-AE55-420D80FB5A6D}"/>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951310B-5883-4846-8E19-ECAAFE0D6DA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B4FE016-2737-4892-BFD8-B859242D3281}"/>
                </a:ext>
              </a:extLst>
            </p:cNvPr>
            <p:cNvCxnSpPr>
              <a:cxnSpLocks/>
            </p:cNvCxnSpPr>
            <p:nvPr/>
          </p:nvCxnSpPr>
          <p:spPr bwMode="auto">
            <a:xfrm>
              <a:off x="7792794"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D7AE27A3-8B47-4926-A2EC-75C9B899D60D}"/>
              </a:ext>
            </a:extLst>
          </p:cNvPr>
          <p:cNvGrpSpPr/>
          <p:nvPr/>
        </p:nvGrpSpPr>
        <p:grpSpPr>
          <a:xfrm>
            <a:off x="5175592" y="5649793"/>
            <a:ext cx="1188720" cy="131725"/>
            <a:chOff x="5540829" y="-1077686"/>
            <a:chExt cx="1631696" cy="130629"/>
          </a:xfrm>
        </p:grpSpPr>
        <p:cxnSp>
          <p:nvCxnSpPr>
            <p:cNvPr id="68" name="Straight Connector 67">
              <a:extLst>
                <a:ext uri="{FF2B5EF4-FFF2-40B4-BE49-F238E27FC236}">
                  <a16:creationId xmlns:a16="http://schemas.microsoft.com/office/drawing/2014/main" id="{636B7078-D2F3-4FED-9A73-DE01F65FBDE3}"/>
                </a:ext>
              </a:extLst>
            </p:cNvPr>
            <p:cNvCxnSpPr>
              <a:cxnSpLocks/>
            </p:cNvCxnSpPr>
            <p:nvPr/>
          </p:nvCxnSpPr>
          <p:spPr bwMode="auto">
            <a:xfrm>
              <a:off x="5551714" y="-1012372"/>
              <a:ext cx="162081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24A563A-282E-4E80-B09B-4AF64D14DFB0}"/>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D69F4AA-FA7A-48C3-96FE-2D483EC87FC5}"/>
                </a:ext>
              </a:extLst>
            </p:cNvPr>
            <p:cNvCxnSpPr>
              <a:cxnSpLocks/>
            </p:cNvCxnSpPr>
            <p:nvPr/>
          </p:nvCxnSpPr>
          <p:spPr bwMode="auto">
            <a:xfrm>
              <a:off x="7172525" y="-1077686"/>
              <a:ext cx="0" cy="130629"/>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5B032F4C-D869-46BF-960D-027C02AD13F2}"/>
              </a:ext>
            </a:extLst>
          </p:cNvPr>
          <p:cNvGrpSpPr/>
          <p:nvPr/>
        </p:nvGrpSpPr>
        <p:grpSpPr>
          <a:xfrm>
            <a:off x="5847017" y="5865374"/>
            <a:ext cx="1026132" cy="131725"/>
            <a:chOff x="5540829" y="-1077686"/>
            <a:chExt cx="1456083" cy="130629"/>
          </a:xfrm>
        </p:grpSpPr>
        <p:cxnSp>
          <p:nvCxnSpPr>
            <p:cNvPr id="72" name="Straight Connector 71">
              <a:extLst>
                <a:ext uri="{FF2B5EF4-FFF2-40B4-BE49-F238E27FC236}">
                  <a16:creationId xmlns:a16="http://schemas.microsoft.com/office/drawing/2014/main" id="{9BC9CC30-3842-4F92-A372-2C0BF3EDB8C6}"/>
                </a:ext>
              </a:extLst>
            </p:cNvPr>
            <p:cNvCxnSpPr>
              <a:cxnSpLocks/>
            </p:cNvCxnSpPr>
            <p:nvPr/>
          </p:nvCxnSpPr>
          <p:spPr bwMode="auto">
            <a:xfrm>
              <a:off x="5551714" y="-1012372"/>
              <a:ext cx="144519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D9F4C22-C06A-4ECC-A2C9-80A6EEBB1A22}"/>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EF08FE8-AC02-4979-9716-F98DCB779070}"/>
                </a:ext>
              </a:extLst>
            </p:cNvPr>
            <p:cNvCxnSpPr>
              <a:cxnSpLocks/>
            </p:cNvCxnSpPr>
            <p:nvPr/>
          </p:nvCxnSpPr>
          <p:spPr bwMode="auto">
            <a:xfrm>
              <a:off x="6996912"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75" name="Rectangle 74">
            <a:extLst>
              <a:ext uri="{FF2B5EF4-FFF2-40B4-BE49-F238E27FC236}">
                <a16:creationId xmlns:a16="http://schemas.microsoft.com/office/drawing/2014/main" id="{36A35FD9-8F57-42E0-92E6-90C3E5A127B5}"/>
              </a:ext>
            </a:extLst>
          </p:cNvPr>
          <p:cNvSpPr/>
          <p:nvPr/>
        </p:nvSpPr>
        <p:spPr bwMode="auto">
          <a:xfrm rot="18900000">
            <a:off x="6116061" y="1816872"/>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7" name="Rectangle 76">
            <a:extLst>
              <a:ext uri="{FF2B5EF4-FFF2-40B4-BE49-F238E27FC236}">
                <a16:creationId xmlns:a16="http://schemas.microsoft.com/office/drawing/2014/main" id="{5D88255F-3C42-4BE2-9DDE-24E3360BE343}"/>
              </a:ext>
            </a:extLst>
          </p:cNvPr>
          <p:cNvSpPr/>
          <p:nvPr/>
        </p:nvSpPr>
        <p:spPr bwMode="auto">
          <a:xfrm rot="18900000">
            <a:off x="5817069" y="2432343"/>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8" name="Rectangle 77">
            <a:extLst>
              <a:ext uri="{FF2B5EF4-FFF2-40B4-BE49-F238E27FC236}">
                <a16:creationId xmlns:a16="http://schemas.microsoft.com/office/drawing/2014/main" id="{934C244E-B470-439F-8FD8-0A45C9C30630}"/>
              </a:ext>
            </a:extLst>
          </p:cNvPr>
          <p:cNvSpPr/>
          <p:nvPr/>
        </p:nvSpPr>
        <p:spPr bwMode="auto">
          <a:xfrm rot="18900000">
            <a:off x="6256653" y="2658582"/>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79" name="Rectangle 78">
            <a:extLst>
              <a:ext uri="{FF2B5EF4-FFF2-40B4-BE49-F238E27FC236}">
                <a16:creationId xmlns:a16="http://schemas.microsoft.com/office/drawing/2014/main" id="{01CA9C37-0B7B-4E56-B179-8C3416492176}"/>
              </a:ext>
            </a:extLst>
          </p:cNvPr>
          <p:cNvSpPr/>
          <p:nvPr/>
        </p:nvSpPr>
        <p:spPr bwMode="auto">
          <a:xfrm rot="18900000">
            <a:off x="6111639" y="2871314"/>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0" name="Rectangle 79">
            <a:extLst>
              <a:ext uri="{FF2B5EF4-FFF2-40B4-BE49-F238E27FC236}">
                <a16:creationId xmlns:a16="http://schemas.microsoft.com/office/drawing/2014/main" id="{5523F389-C5B3-4C93-BD72-FE07D0AF629F}"/>
              </a:ext>
            </a:extLst>
          </p:cNvPr>
          <p:cNvSpPr/>
          <p:nvPr/>
        </p:nvSpPr>
        <p:spPr bwMode="auto">
          <a:xfrm rot="18900000">
            <a:off x="6346302" y="3301555"/>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1" name="Rectangle 80">
            <a:extLst>
              <a:ext uri="{FF2B5EF4-FFF2-40B4-BE49-F238E27FC236}">
                <a16:creationId xmlns:a16="http://schemas.microsoft.com/office/drawing/2014/main" id="{B6263643-4929-4ED8-A0F1-CABBC1E47B10}"/>
              </a:ext>
            </a:extLst>
          </p:cNvPr>
          <p:cNvSpPr/>
          <p:nvPr/>
        </p:nvSpPr>
        <p:spPr bwMode="auto">
          <a:xfrm rot="18900000">
            <a:off x="5995718" y="3500114"/>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2" name="Rectangle 81">
            <a:extLst>
              <a:ext uri="{FF2B5EF4-FFF2-40B4-BE49-F238E27FC236}">
                <a16:creationId xmlns:a16="http://schemas.microsoft.com/office/drawing/2014/main" id="{E6AFA73C-27EF-4B1E-AFBF-E5E6DD085566}"/>
              </a:ext>
            </a:extLst>
          </p:cNvPr>
          <p:cNvSpPr/>
          <p:nvPr/>
        </p:nvSpPr>
        <p:spPr bwMode="auto">
          <a:xfrm rot="18900000">
            <a:off x="5986338" y="5251909"/>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3" name="Rectangle 82">
            <a:extLst>
              <a:ext uri="{FF2B5EF4-FFF2-40B4-BE49-F238E27FC236}">
                <a16:creationId xmlns:a16="http://schemas.microsoft.com/office/drawing/2014/main" id="{AD464E0D-16AE-4542-B02F-3FF1C26F558A}"/>
              </a:ext>
            </a:extLst>
          </p:cNvPr>
          <p:cNvSpPr/>
          <p:nvPr/>
        </p:nvSpPr>
        <p:spPr bwMode="auto">
          <a:xfrm rot="18900000">
            <a:off x="5779898" y="3726917"/>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4" name="Rectangle 83">
            <a:extLst>
              <a:ext uri="{FF2B5EF4-FFF2-40B4-BE49-F238E27FC236}">
                <a16:creationId xmlns:a16="http://schemas.microsoft.com/office/drawing/2014/main" id="{58552CC9-A441-4597-822B-7067C49869F6}"/>
              </a:ext>
            </a:extLst>
          </p:cNvPr>
          <p:cNvSpPr/>
          <p:nvPr/>
        </p:nvSpPr>
        <p:spPr bwMode="auto">
          <a:xfrm rot="18900000">
            <a:off x="6298637" y="5881413"/>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5" name="Rectangle 84">
            <a:extLst>
              <a:ext uri="{FF2B5EF4-FFF2-40B4-BE49-F238E27FC236}">
                <a16:creationId xmlns:a16="http://schemas.microsoft.com/office/drawing/2014/main" id="{5A5CBE95-BC8C-49C8-9552-3DED35C5E637}"/>
              </a:ext>
            </a:extLst>
          </p:cNvPr>
          <p:cNvSpPr/>
          <p:nvPr/>
        </p:nvSpPr>
        <p:spPr bwMode="auto">
          <a:xfrm rot="18900000">
            <a:off x="5737935" y="5660935"/>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6" name="Rectangle 85">
            <a:extLst>
              <a:ext uri="{FF2B5EF4-FFF2-40B4-BE49-F238E27FC236}">
                <a16:creationId xmlns:a16="http://schemas.microsoft.com/office/drawing/2014/main" id="{76A2F821-279D-4878-9DB7-0051FE9FA4CA}"/>
              </a:ext>
            </a:extLst>
          </p:cNvPr>
          <p:cNvSpPr/>
          <p:nvPr/>
        </p:nvSpPr>
        <p:spPr bwMode="auto">
          <a:xfrm rot="18900000">
            <a:off x="6036124" y="4363294"/>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
        <p:nvSpPr>
          <p:cNvPr id="87" name="Rectangle 86">
            <a:extLst>
              <a:ext uri="{FF2B5EF4-FFF2-40B4-BE49-F238E27FC236}">
                <a16:creationId xmlns:a16="http://schemas.microsoft.com/office/drawing/2014/main" id="{4938BAD5-CC4B-4E1B-B821-18E249BF70D3}"/>
              </a:ext>
            </a:extLst>
          </p:cNvPr>
          <p:cNvSpPr/>
          <p:nvPr/>
        </p:nvSpPr>
        <p:spPr bwMode="auto">
          <a:xfrm rot="18900000">
            <a:off x="6438573" y="4590207"/>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cxnSp>
        <p:nvCxnSpPr>
          <p:cNvPr id="88" name="Straight Connector 87">
            <a:extLst>
              <a:ext uri="{FF2B5EF4-FFF2-40B4-BE49-F238E27FC236}">
                <a16:creationId xmlns:a16="http://schemas.microsoft.com/office/drawing/2014/main" id="{A38D6176-6FC8-41B2-AE79-E3D993DC98A2}"/>
              </a:ext>
            </a:extLst>
          </p:cNvPr>
          <p:cNvCxnSpPr>
            <a:cxnSpLocks/>
          </p:cNvCxnSpPr>
          <p:nvPr/>
        </p:nvCxnSpPr>
        <p:spPr bwMode="auto">
          <a:xfrm>
            <a:off x="7455060"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E7A67BE-E496-4A1D-A49A-377268A35589}"/>
              </a:ext>
            </a:extLst>
          </p:cNvPr>
          <p:cNvCxnSpPr>
            <a:cxnSpLocks/>
          </p:cNvCxnSpPr>
          <p:nvPr/>
        </p:nvCxnSpPr>
        <p:spPr bwMode="auto">
          <a:xfrm>
            <a:off x="7262959"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E7DDF8D-399A-4A99-9E20-AB096E730BA8}"/>
              </a:ext>
            </a:extLst>
          </p:cNvPr>
          <p:cNvCxnSpPr>
            <a:cxnSpLocks/>
          </p:cNvCxnSpPr>
          <p:nvPr/>
        </p:nvCxnSpPr>
        <p:spPr bwMode="auto">
          <a:xfrm>
            <a:off x="7056445"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39C30FB-4533-4560-9681-1690CEE522B6}"/>
              </a:ext>
            </a:extLst>
          </p:cNvPr>
          <p:cNvCxnSpPr>
            <a:cxnSpLocks/>
          </p:cNvCxnSpPr>
          <p:nvPr/>
        </p:nvCxnSpPr>
        <p:spPr bwMode="auto">
          <a:xfrm>
            <a:off x="6801911"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F8C64A1-0113-44D1-B9E6-0965CF48D0AB}"/>
              </a:ext>
            </a:extLst>
          </p:cNvPr>
          <p:cNvCxnSpPr>
            <a:cxnSpLocks/>
          </p:cNvCxnSpPr>
          <p:nvPr/>
        </p:nvCxnSpPr>
        <p:spPr bwMode="auto">
          <a:xfrm>
            <a:off x="6153569"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8B895C9-01C6-48E3-B5EE-60E6220FE409}"/>
              </a:ext>
            </a:extLst>
          </p:cNvPr>
          <p:cNvCxnSpPr>
            <a:cxnSpLocks/>
          </p:cNvCxnSpPr>
          <p:nvPr/>
        </p:nvCxnSpPr>
        <p:spPr bwMode="auto">
          <a:xfrm>
            <a:off x="5702131" y="6022562"/>
            <a:ext cx="0" cy="64545"/>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558AC30-F9E4-4F72-B779-44A34BF20F5D}"/>
              </a:ext>
            </a:extLst>
          </p:cNvPr>
          <p:cNvCxnSpPr>
            <a:cxnSpLocks/>
          </p:cNvCxnSpPr>
          <p:nvPr/>
        </p:nvCxnSpPr>
        <p:spPr bwMode="auto">
          <a:xfrm>
            <a:off x="5053790" y="6022562"/>
            <a:ext cx="0" cy="64545"/>
          </a:xfrm>
          <a:prstGeom prst="line">
            <a:avLst/>
          </a:prstGeom>
          <a:noFill/>
          <a:ln w="28575" cap="flat" cmpd="sng" algn="ctr">
            <a:solidFill>
              <a:schemeClr val="bg1"/>
            </a:solidFill>
            <a:prstDash val="solid"/>
            <a:round/>
            <a:headEnd type="none" w="med" len="med"/>
            <a:tailEnd type="none" w="med" len="med"/>
          </a:ln>
          <a:effectLst/>
        </p:spPr>
      </p:cxnSp>
      <p:grpSp>
        <p:nvGrpSpPr>
          <p:cNvPr id="95" name="Group 94">
            <a:extLst>
              <a:ext uri="{FF2B5EF4-FFF2-40B4-BE49-F238E27FC236}">
                <a16:creationId xmlns:a16="http://schemas.microsoft.com/office/drawing/2014/main" id="{E2FE16ED-BB5C-45C4-84C7-6AADC0DDB821}"/>
              </a:ext>
            </a:extLst>
          </p:cNvPr>
          <p:cNvGrpSpPr/>
          <p:nvPr/>
        </p:nvGrpSpPr>
        <p:grpSpPr>
          <a:xfrm>
            <a:off x="5012095" y="4812467"/>
            <a:ext cx="2743200" cy="131725"/>
            <a:chOff x="4367749" y="4619202"/>
            <a:chExt cx="2767709" cy="127363"/>
          </a:xfrm>
        </p:grpSpPr>
        <p:cxnSp>
          <p:nvCxnSpPr>
            <p:cNvPr id="96" name="Straight Connector 95">
              <a:extLst>
                <a:ext uri="{FF2B5EF4-FFF2-40B4-BE49-F238E27FC236}">
                  <a16:creationId xmlns:a16="http://schemas.microsoft.com/office/drawing/2014/main" id="{DF5754DF-0360-4C74-A7D7-7D7A3B104A6B}"/>
                </a:ext>
              </a:extLst>
            </p:cNvPr>
            <p:cNvCxnSpPr>
              <a:cxnSpLocks/>
            </p:cNvCxnSpPr>
            <p:nvPr/>
          </p:nvCxnSpPr>
          <p:spPr bwMode="auto">
            <a:xfrm>
              <a:off x="4367749" y="4683916"/>
              <a:ext cx="2767709" cy="0"/>
            </a:xfrm>
            <a:prstGeom prst="line">
              <a:avLst/>
            </a:prstGeom>
            <a:noFill/>
            <a:ln w="28575" cap="flat" cmpd="sng" algn="ctr">
              <a:solidFill>
                <a:schemeClr val="bg1"/>
              </a:solidFill>
              <a:prstDash val="solid"/>
              <a:round/>
              <a:headEnd type="none" w="med" len="med"/>
              <a:tailEnd type="triangle" w="med" len="med"/>
            </a:ln>
            <a:effectLst/>
          </p:spPr>
        </p:cxnSp>
        <p:cxnSp>
          <p:nvCxnSpPr>
            <p:cNvPr id="97" name="Straight Connector 96">
              <a:extLst>
                <a:ext uri="{FF2B5EF4-FFF2-40B4-BE49-F238E27FC236}">
                  <a16:creationId xmlns:a16="http://schemas.microsoft.com/office/drawing/2014/main" id="{CB1113CE-FCE2-4682-B1A2-65C385297726}"/>
                </a:ext>
              </a:extLst>
            </p:cNvPr>
            <p:cNvCxnSpPr>
              <a:cxnSpLocks/>
            </p:cNvCxnSpPr>
            <p:nvPr/>
          </p:nvCxnSpPr>
          <p:spPr bwMode="auto">
            <a:xfrm>
              <a:off x="4367749" y="4619202"/>
              <a:ext cx="0" cy="127363"/>
            </a:xfrm>
            <a:prstGeom prst="line">
              <a:avLst/>
            </a:prstGeom>
            <a:noFill/>
            <a:ln w="28575" cap="flat" cmpd="sng" algn="ctr">
              <a:solidFill>
                <a:schemeClr val="bg1"/>
              </a:solidFill>
              <a:prstDash val="solid"/>
              <a:round/>
              <a:headEnd type="none" w="med" len="med"/>
              <a:tailEnd type="none" w="med" len="med"/>
            </a:ln>
            <a:effectLst/>
          </p:spPr>
        </p:cxnSp>
      </p:grpSp>
      <p:sp>
        <p:nvSpPr>
          <p:cNvPr id="98" name="Rectangle 97">
            <a:extLst>
              <a:ext uri="{FF2B5EF4-FFF2-40B4-BE49-F238E27FC236}">
                <a16:creationId xmlns:a16="http://schemas.microsoft.com/office/drawing/2014/main" id="{03BBC489-4829-4C93-AC31-A24112C229FC}"/>
              </a:ext>
            </a:extLst>
          </p:cNvPr>
          <p:cNvSpPr/>
          <p:nvPr/>
        </p:nvSpPr>
        <p:spPr bwMode="auto">
          <a:xfrm rot="18900000">
            <a:off x="6696611" y="4828557"/>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grpSp>
        <p:nvGrpSpPr>
          <p:cNvPr id="99" name="Group 98">
            <a:extLst>
              <a:ext uri="{FF2B5EF4-FFF2-40B4-BE49-F238E27FC236}">
                <a16:creationId xmlns:a16="http://schemas.microsoft.com/office/drawing/2014/main" id="{B441B412-44B1-4C2B-BEDD-2CF94F136DE5}"/>
              </a:ext>
            </a:extLst>
          </p:cNvPr>
          <p:cNvGrpSpPr/>
          <p:nvPr/>
        </p:nvGrpSpPr>
        <p:grpSpPr>
          <a:xfrm>
            <a:off x="5758340" y="5426899"/>
            <a:ext cx="1645920" cy="131725"/>
            <a:chOff x="5540829" y="-1077686"/>
            <a:chExt cx="2251965" cy="130629"/>
          </a:xfrm>
        </p:grpSpPr>
        <p:cxnSp>
          <p:nvCxnSpPr>
            <p:cNvPr id="100" name="Straight Connector 99">
              <a:extLst>
                <a:ext uri="{FF2B5EF4-FFF2-40B4-BE49-F238E27FC236}">
                  <a16:creationId xmlns:a16="http://schemas.microsoft.com/office/drawing/2014/main" id="{B268F034-8F82-43E0-8FAF-6B91481C58C9}"/>
                </a:ext>
              </a:extLst>
            </p:cNvPr>
            <p:cNvCxnSpPr>
              <a:cxnSpLocks/>
            </p:cNvCxnSpPr>
            <p:nvPr/>
          </p:nvCxnSpPr>
          <p:spPr bwMode="auto">
            <a:xfrm>
              <a:off x="5551714" y="-1012372"/>
              <a:ext cx="224108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E4FE7B3-7749-47B8-A14C-D06FDD144F8B}"/>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04015CA-45DE-4908-9371-BD246AF4446C}"/>
                </a:ext>
              </a:extLst>
            </p:cNvPr>
            <p:cNvCxnSpPr>
              <a:cxnSpLocks/>
            </p:cNvCxnSpPr>
            <p:nvPr/>
          </p:nvCxnSpPr>
          <p:spPr bwMode="auto">
            <a:xfrm>
              <a:off x="7792794"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103" name="Rectangle 102">
            <a:extLst>
              <a:ext uri="{FF2B5EF4-FFF2-40B4-BE49-F238E27FC236}">
                <a16:creationId xmlns:a16="http://schemas.microsoft.com/office/drawing/2014/main" id="{AA4F8D7C-E44C-4CCF-8906-77D64583C2EE}"/>
              </a:ext>
            </a:extLst>
          </p:cNvPr>
          <p:cNvSpPr/>
          <p:nvPr/>
        </p:nvSpPr>
        <p:spPr bwMode="auto">
          <a:xfrm rot="18900000">
            <a:off x="6518986" y="5441172"/>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grpSp>
        <p:nvGrpSpPr>
          <p:cNvPr id="104" name="Group 103">
            <a:extLst>
              <a:ext uri="{FF2B5EF4-FFF2-40B4-BE49-F238E27FC236}">
                <a16:creationId xmlns:a16="http://schemas.microsoft.com/office/drawing/2014/main" id="{311EC412-4227-442E-8189-632D02ED5DEA}"/>
              </a:ext>
            </a:extLst>
          </p:cNvPr>
          <p:cNvGrpSpPr/>
          <p:nvPr/>
        </p:nvGrpSpPr>
        <p:grpSpPr>
          <a:xfrm>
            <a:off x="5340171" y="2215849"/>
            <a:ext cx="2404872" cy="131725"/>
            <a:chOff x="4367749" y="4619202"/>
            <a:chExt cx="2767709" cy="127363"/>
          </a:xfrm>
        </p:grpSpPr>
        <p:cxnSp>
          <p:nvCxnSpPr>
            <p:cNvPr id="105" name="Straight Connector 104">
              <a:extLst>
                <a:ext uri="{FF2B5EF4-FFF2-40B4-BE49-F238E27FC236}">
                  <a16:creationId xmlns:a16="http://schemas.microsoft.com/office/drawing/2014/main" id="{F22C4C81-4070-43A5-838C-CFE39B4A2E46}"/>
                </a:ext>
              </a:extLst>
            </p:cNvPr>
            <p:cNvCxnSpPr>
              <a:cxnSpLocks/>
            </p:cNvCxnSpPr>
            <p:nvPr/>
          </p:nvCxnSpPr>
          <p:spPr bwMode="auto">
            <a:xfrm>
              <a:off x="4367749" y="4683916"/>
              <a:ext cx="2767709" cy="0"/>
            </a:xfrm>
            <a:prstGeom prst="line">
              <a:avLst/>
            </a:prstGeom>
            <a:noFill/>
            <a:ln w="28575" cap="flat" cmpd="sng" algn="ctr">
              <a:solidFill>
                <a:schemeClr val="bg1"/>
              </a:solidFill>
              <a:prstDash val="solid"/>
              <a:round/>
              <a:headEnd type="none" w="med" len="med"/>
              <a:tailEnd type="triangle" w="med" len="med"/>
            </a:ln>
            <a:effectLst/>
          </p:spPr>
        </p:cxnSp>
        <p:cxnSp>
          <p:nvCxnSpPr>
            <p:cNvPr id="106" name="Straight Connector 105">
              <a:extLst>
                <a:ext uri="{FF2B5EF4-FFF2-40B4-BE49-F238E27FC236}">
                  <a16:creationId xmlns:a16="http://schemas.microsoft.com/office/drawing/2014/main" id="{067BF9E2-5353-4E4D-BEAD-63F6FA6D40F0}"/>
                </a:ext>
              </a:extLst>
            </p:cNvPr>
            <p:cNvCxnSpPr>
              <a:cxnSpLocks/>
            </p:cNvCxnSpPr>
            <p:nvPr/>
          </p:nvCxnSpPr>
          <p:spPr bwMode="auto">
            <a:xfrm>
              <a:off x="4367749" y="4619202"/>
              <a:ext cx="0" cy="127363"/>
            </a:xfrm>
            <a:prstGeom prst="line">
              <a:avLst/>
            </a:prstGeom>
            <a:noFill/>
            <a:ln w="28575" cap="flat" cmpd="sng" algn="ctr">
              <a:solidFill>
                <a:schemeClr val="bg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DB9F27FC-1C64-4271-B45B-C4172E9B291B}"/>
              </a:ext>
            </a:extLst>
          </p:cNvPr>
          <p:cNvSpPr/>
          <p:nvPr/>
        </p:nvSpPr>
        <p:spPr bwMode="auto">
          <a:xfrm rot="18900000">
            <a:off x="6478889" y="2223227"/>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grpSp>
        <p:nvGrpSpPr>
          <p:cNvPr id="107" name="Group 106">
            <a:extLst>
              <a:ext uri="{FF2B5EF4-FFF2-40B4-BE49-F238E27FC236}">
                <a16:creationId xmlns:a16="http://schemas.microsoft.com/office/drawing/2014/main" id="{C8F640CF-A6FD-4752-94CE-AF1B402E276B}"/>
              </a:ext>
            </a:extLst>
          </p:cNvPr>
          <p:cNvGrpSpPr/>
          <p:nvPr/>
        </p:nvGrpSpPr>
        <p:grpSpPr>
          <a:xfrm>
            <a:off x="5730932" y="3927655"/>
            <a:ext cx="1005840" cy="131725"/>
            <a:chOff x="5540829" y="-1077686"/>
            <a:chExt cx="1554168" cy="130629"/>
          </a:xfrm>
        </p:grpSpPr>
        <p:cxnSp>
          <p:nvCxnSpPr>
            <p:cNvPr id="108" name="Straight Connector 107">
              <a:extLst>
                <a:ext uri="{FF2B5EF4-FFF2-40B4-BE49-F238E27FC236}">
                  <a16:creationId xmlns:a16="http://schemas.microsoft.com/office/drawing/2014/main" id="{8CD91D68-B0E5-4DA5-95DD-9831FB47385B}"/>
                </a:ext>
              </a:extLst>
            </p:cNvPr>
            <p:cNvCxnSpPr>
              <a:cxnSpLocks/>
            </p:cNvCxnSpPr>
            <p:nvPr/>
          </p:nvCxnSpPr>
          <p:spPr bwMode="auto">
            <a:xfrm>
              <a:off x="5551714" y="-1012372"/>
              <a:ext cx="154328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A5AAE91-816C-42B3-9BDC-1316C48C00CD}"/>
                </a:ext>
              </a:extLst>
            </p:cNvPr>
            <p:cNvCxnSpPr>
              <a:cxnSpLocks/>
            </p:cNvCxnSpPr>
            <p:nvPr/>
          </p:nvCxnSpPr>
          <p:spPr bwMode="auto">
            <a:xfrm>
              <a:off x="5540829" y="-1077686"/>
              <a:ext cx="0" cy="130629"/>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2402A70-D077-4958-B701-8B6423D09B3B}"/>
                </a:ext>
              </a:extLst>
            </p:cNvPr>
            <p:cNvCxnSpPr>
              <a:cxnSpLocks/>
            </p:cNvCxnSpPr>
            <p:nvPr/>
          </p:nvCxnSpPr>
          <p:spPr bwMode="auto">
            <a:xfrm>
              <a:off x="7094997" y="-1077686"/>
              <a:ext cx="0" cy="130629"/>
            </a:xfrm>
            <a:prstGeom prst="line">
              <a:avLst/>
            </a:prstGeom>
            <a:noFill/>
            <a:ln w="28575" cap="flat" cmpd="sng" algn="ctr">
              <a:solidFill>
                <a:schemeClr val="bg1"/>
              </a:solidFill>
              <a:prstDash val="solid"/>
              <a:round/>
              <a:headEnd type="none" w="med" len="med"/>
              <a:tailEnd type="none" w="med" len="med"/>
            </a:ln>
            <a:effectLst/>
          </p:spPr>
        </p:cxnSp>
      </p:grpSp>
      <p:sp>
        <p:nvSpPr>
          <p:cNvPr id="111" name="Rectangle 110">
            <a:extLst>
              <a:ext uri="{FF2B5EF4-FFF2-40B4-BE49-F238E27FC236}">
                <a16:creationId xmlns:a16="http://schemas.microsoft.com/office/drawing/2014/main" id="{26F98609-350A-4C77-B660-09AABC0054BD}"/>
              </a:ext>
            </a:extLst>
          </p:cNvPr>
          <p:cNvSpPr/>
          <p:nvPr/>
        </p:nvSpPr>
        <p:spPr bwMode="auto">
          <a:xfrm rot="18900000">
            <a:off x="6159798" y="3941052"/>
            <a:ext cx="110649" cy="110649"/>
          </a:xfrm>
          <a:prstGeom prst="rect">
            <a:avLst/>
          </a:prstGeom>
          <a:solidFill>
            <a:schemeClr val="bg2"/>
          </a:solidFill>
          <a:ln w="63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4129835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IMpower010 Subgroup Analysis: Conclusions</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pPr>
              <a:spcBef>
                <a:spcPts val="800"/>
              </a:spcBef>
            </a:pPr>
            <a:r>
              <a:rPr lang="en-US" sz="2200" dirty="0"/>
              <a:t>In a preplanned interim analysis of the phase III IMpower010 trial, adjuvant atezolizumab achieved a significant DFS benefit in the following patients with resected early-stage NSCLC after adjuvant chemotherapy</a:t>
            </a:r>
          </a:p>
          <a:p>
            <a:pPr lvl="1">
              <a:spcBef>
                <a:spcPts val="800"/>
              </a:spcBef>
            </a:pPr>
            <a:r>
              <a:rPr lang="en-US" sz="2000" dirty="0"/>
              <a:t>Stage II-IIIA NSCLC and PD-L1 TC ≥1% (HR: 0.66; 95% CI: 0.50-0.88) </a:t>
            </a:r>
          </a:p>
          <a:p>
            <a:pPr lvl="1">
              <a:spcBef>
                <a:spcPts val="800"/>
              </a:spcBef>
            </a:pPr>
            <a:r>
              <a:rPr lang="en-US" sz="2000" dirty="0"/>
              <a:t>All randomized patients with stage II-IIIA (HR: 0.79; 95% CI: 0.64-0.96)</a:t>
            </a:r>
          </a:p>
          <a:p>
            <a:pPr>
              <a:spcBef>
                <a:spcPts val="800"/>
              </a:spcBef>
            </a:pPr>
            <a:r>
              <a:rPr lang="en-US" sz="2200" dirty="0"/>
              <a:t>In the ITT population, study arms were well balanced by disease stage, regional lymph node status, type of surgery, median time between surgery and start of atezolizumab or BSC, and chemotherapy regimen</a:t>
            </a:r>
          </a:p>
          <a:p>
            <a:pPr lvl="1">
              <a:spcBef>
                <a:spcPts val="800"/>
              </a:spcBef>
            </a:pPr>
            <a:r>
              <a:rPr lang="en-US" sz="2000" dirty="0"/>
              <a:t>Majority of patients had lobectomy and lymph node dissection</a:t>
            </a:r>
          </a:p>
          <a:p>
            <a:pPr>
              <a:spcBef>
                <a:spcPts val="800"/>
              </a:spcBef>
            </a:pPr>
            <a:r>
              <a:rPr lang="en-US" sz="2200" dirty="0"/>
              <a:t>Investigators conclude that this exploratory subgroup analysis suggests a DFS benefit </a:t>
            </a:r>
            <a:br>
              <a:rPr lang="en-US" sz="2200" dirty="0"/>
            </a:br>
            <a:r>
              <a:rPr lang="en-US" sz="2200" dirty="0"/>
              <a:t>with adjuvant atezolizumab vs BSC in patients with stage II-IIIA NSLC including patients with PD-L1 TC ≥1% and all randomized patients across most disease stages, levels of nodal involvement, surgery types, and chemotherapy regimens</a:t>
            </a:r>
          </a:p>
          <a:p>
            <a:endParaRPr lang="en-US" sz="22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34016" y="6367649"/>
            <a:ext cx="106193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Wakelee. ASCO 2021. Abstr 8500</a:t>
            </a:r>
            <a:r>
              <a:rPr lang="en-US" altLang="en-US" sz="1200" b="0" spc="-10" dirty="0">
                <a:solidFill>
                  <a:schemeClr val="bg2"/>
                </a:solidFill>
                <a:latin typeface="Calibri" panose="020F0502020204030204" pitchFamily="34" charset="0"/>
              </a:rPr>
              <a:t>. </a:t>
            </a:r>
            <a:r>
              <a:rPr lang="en-US" altLang="en-US" sz="1200" b="0" spc="-10" dirty="0">
                <a:solidFill>
                  <a:srgbClr val="455560"/>
                </a:solidFill>
                <a:latin typeface="Calibri" panose="020F0502020204030204" pitchFamily="34" charset="0"/>
              </a:rPr>
              <a:t>Altorki. WCLC 2021. Abstr PL02.05.</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23201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for advanced 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A57722C67669F4EA6362E17A21C3236" ma:contentTypeVersion="1" ma:contentTypeDescription="Create a new document." ma:contentTypeScope="" ma:versionID="6b289ed2975da8f3a514a768311c2aac">
  <xsd:schema xmlns:xsd="http://www.w3.org/2001/XMLSchema" xmlns:xs="http://www.w3.org/2001/XMLSchema" xmlns:p="http://schemas.microsoft.com/office/2006/metadata/properties" xmlns:ns2="d54cbe69-32bd-412a-b004-9152f949605e" xmlns:ns3="d4a039ad-720d-487c-8f3a-43b383020781" targetNamespace="http://schemas.microsoft.com/office/2006/metadata/properties" ma:root="true" ma:fieldsID="ddd16e29207cb56726bb50bbaccf39a5" ns2:_="" ns3:_="">
    <xsd:import namespace="d54cbe69-32bd-412a-b004-9152f949605e"/>
    <xsd:import namespace="d4a039ad-720d-487c-8f3a-43b38302078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4a039ad-720d-487c-8f3a-43b38302078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56M7VY3CDVN5-1413824378-2</_dlc_DocId>
    <_dlc_DocIdUrl xmlns="d54cbe69-32bd-412a-b004-9152f949605e">
      <Url>https://intranet.clinicaloptions.com/mews/oncology/ONC_2021_WCLC_CF_US_(PRP4333)/PL02.05_Altorki_H8W8/_layouts/15/DocIdRedir.aspx?ID=56M7VY3CDVN5-1413824378-2</Url>
      <Description>56M7VY3CDVN5-1413824378-2</Description>
    </_dlc_DocIdUrl>
    <Document_x0020_Category xmlns="d4a039ad-720d-487c-8f3a-43b383020781">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022B840B-FFFD-4457-873B-20213AD000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4a039ad-720d-487c-8f3a-43b383020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d54cbe69-32bd-412a-b004-9152f949605e"/>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 ds:uri="http://purl.org/dc/elements/1.1/"/>
    <ds:schemaRef ds:uri="http://schemas.microsoft.com/office/2006/metadata/properties"/>
    <ds:schemaRef ds:uri="http://purl.org/dc/terms/"/>
    <ds:schemaRef ds:uri="d4a039ad-720d-487c-8f3a-43b383020781"/>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7969</TotalTime>
  <Words>2832</Words>
  <Application>Microsoft Office PowerPoint</Application>
  <PresentationFormat>Widescreen</PresentationFormat>
  <Paragraphs>995</Paragraphs>
  <Slides>11</Slides>
  <Notes>10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11</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IMpower010 Subgroup Analysis: Outcomes by Therapy Prior to Adjuvant Atezolizumab in  Patients With Resected Stage IB-IIIA NSCLC</vt:lpstr>
      <vt:lpstr>About These Slides</vt:lpstr>
      <vt:lpstr>IMpower010 Subgroup Analysis: Background</vt:lpstr>
      <vt:lpstr>IMpower010: Study Design</vt:lpstr>
      <vt:lpstr>IMpower010 Subgroup Analysis:  Patient and Treatment Characteristics</vt:lpstr>
      <vt:lpstr>IMpower010: DFS</vt:lpstr>
      <vt:lpstr>IMpower010 Subgroup Analysis: DFS in Patients with Stage II-IIIA NSCLC and PD-L1 TC ≥1%</vt:lpstr>
      <vt:lpstr>IMpower010 Subgroup Analysis:  DFS in All Randomized Patients With Stage II-IIIA NSCLC</vt:lpstr>
      <vt:lpstr>IMpower010 Subgroup Analysis: DFS in All Randomized Patients With Stage IB-IIIA NSCLC (ITT)</vt:lpstr>
      <vt:lpstr>IMpower010 Subgroup Analysis: Conclusions</vt:lpstr>
      <vt:lpstr>Go Online for More CCO  Coverage of WCLC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IMpower010 Subgroup Analysis: Outcomes by Therapy Prior to Adjuvant Atezolizumab in Patients With Resected Stage IB-IIIA NSCLC</dc:title>
  <dc:creator>Preferred User</dc:creator>
  <cp:lastModifiedBy>nkolenko@clinicaloptions.com</cp:lastModifiedBy>
  <cp:revision>647</cp:revision>
  <cp:lastPrinted>2016-09-26T20:21:49Z</cp:lastPrinted>
  <dcterms:created xsi:type="dcterms:W3CDTF">2005-05-27T15:08:01Z</dcterms:created>
  <dcterms:modified xsi:type="dcterms:W3CDTF">2021-09-28T18:54:49Z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2ee39dad-6898-4e1a-8c47-07158148c63a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0x0101001A57722C67669F4EA6362E17A21C3236</vt:lpwstr>
  </property>
</Properties>
</file>