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257" r:id="rId9"/>
    <p:sldId id="548" r:id="rId10"/>
    <p:sldId id="554" r:id="rId11"/>
    <p:sldId id="549" r:id="rId12"/>
    <p:sldId id="555" r:id="rId13"/>
    <p:sldId id="550" r:id="rId14"/>
    <p:sldId id="551" r:id="rId15"/>
    <p:sldId id="556"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3" clrIdx="15">
    <p:extLst>
      <p:ext uri="{19B8F6BF-5375-455C-9EA6-DF929625EA0E}">
        <p15:presenceInfo xmlns:p15="http://schemas.microsoft.com/office/powerpoint/2012/main" userId="S::cseals@clinicaloptions.com::0852e532-1f9e-4bbf-9b56-be19a9543a31" providerId="AD"/>
      </p:ext>
    </p:extLst>
  </p:cmAuthor>
  <p:cmAuthor id="17" name="Kara Nyberg" initials="KN" lastIdx="1" clrIdx="16">
    <p:extLst>
      <p:ext uri="{19B8F6BF-5375-455C-9EA6-DF929625EA0E}">
        <p15:presenceInfo xmlns:p15="http://schemas.microsoft.com/office/powerpoint/2012/main" userId="63b453b522a604bf" providerId="Windows Live"/>
      </p:ext>
    </p:extLst>
  </p:cmAuthor>
  <p:cmAuthor id="18" name="spantry@clinicaloptions.com" initials="s" lastIdx="1" clrIdx="17">
    <p:extLst>
      <p:ext uri="{19B8F6BF-5375-455C-9EA6-DF929625EA0E}">
        <p15:presenceInfo xmlns:p15="http://schemas.microsoft.com/office/powerpoint/2012/main" userId="spantry@clinicaloptions.com" providerId="None"/>
      </p:ext>
    </p:extLst>
  </p:cmAuthor>
  <p:cmAuthor id="19" name="Ryan Topping" initials="RT" lastIdx="3" clrIdx="18">
    <p:extLst>
      <p:ext uri="{19B8F6BF-5375-455C-9EA6-DF929625EA0E}">
        <p15:presenceInfo xmlns:p15="http://schemas.microsoft.com/office/powerpoint/2012/main" userId="Ryan Topping" providerId="None"/>
      </p:ext>
    </p:extLst>
  </p:cmAuthor>
  <p:cmAuthor id="20" name="CLINICALOPTIONS\tquill" initials="C" lastIdx="1"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77857" autoAdjust="0"/>
  </p:normalViewPr>
  <p:slideViewPr>
    <p:cSldViewPr snapToGrid="0">
      <p:cViewPr varScale="1">
        <p:scale>
          <a:sx n="59" d="100"/>
          <a:sy n="59" d="100"/>
        </p:scale>
        <p:origin x="1072" y="48"/>
      </p:cViewPr>
      <p:guideLst>
        <p:guide orient="horz" pos="4128"/>
        <p:guide orient="horz" pos="1008"/>
        <p:guide orient="horz" pos="4032"/>
        <p:guide orient="horz" pos="151"/>
        <p:guide orient="horz" pos="264"/>
        <p:guide orient="horz" pos="3912"/>
        <p:guide orient="horz"/>
        <p:guide pos="312"/>
        <p:guide pos="7407"/>
        <p:guide pos="3864"/>
        <p:guide pos="453"/>
        <p:guide pos="7248"/>
      </p:guideLst>
    </p:cSldViewPr>
  </p:slideViewPr>
  <p:notesTextViewPr>
    <p:cViewPr>
      <p:scale>
        <a:sx n="1" d="1"/>
        <a:sy n="1" d="1"/>
      </p:scale>
      <p:origin x="0" y="0"/>
    </p:cViewPr>
  </p:notesTextViewPr>
  <p:sorterViewPr>
    <p:cViewPr varScale="1">
      <p:scale>
        <a:sx n="100" d="100"/>
        <a:sy n="100" d="100"/>
      </p:scale>
      <p:origin x="0" y="-6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252CEBF5-4D8C-4A3D-9737-FE8B884EC938}"/>
    <pc:docChg chg="undo custSel modSld">
      <pc:chgData name="Jennifer Eimers" userId="e496f3f7-6a48-4339-9b0c-9f426a43f948" providerId="ADAL" clId="{252CEBF5-4D8C-4A3D-9737-FE8B884EC938}" dt="2023-06-04T19:46:26.158" v="940" actId="1076"/>
      <pc:docMkLst>
        <pc:docMk/>
      </pc:docMkLst>
      <pc:sldChg chg="delCm">
        <pc:chgData name="Jennifer Eimers" userId="e496f3f7-6a48-4339-9b0c-9f426a43f948" providerId="ADAL" clId="{252CEBF5-4D8C-4A3D-9737-FE8B884EC938}" dt="2023-06-04T19:19:33.300" v="0" actId="1592"/>
        <pc:sldMkLst>
          <pc:docMk/>
          <pc:sldMk cId="0" sldId="321"/>
        </pc:sldMkLst>
      </pc:sldChg>
      <pc:sldChg chg="addSp modSp mod delCm">
        <pc:chgData name="Jennifer Eimers" userId="e496f3f7-6a48-4339-9b0c-9f426a43f948" providerId="ADAL" clId="{252CEBF5-4D8C-4A3D-9737-FE8B884EC938}" dt="2023-06-04T19:24:09.243" v="31" actId="1592"/>
        <pc:sldMkLst>
          <pc:docMk/>
          <pc:sldMk cId="1066298992" sldId="549"/>
        </pc:sldMkLst>
        <pc:spChg chg="add mod">
          <ac:chgData name="Jennifer Eimers" userId="e496f3f7-6a48-4339-9b0c-9f426a43f948" providerId="ADAL" clId="{252CEBF5-4D8C-4A3D-9737-FE8B884EC938}" dt="2023-06-04T19:23:27.232" v="14" actId="1076"/>
          <ac:spMkLst>
            <pc:docMk/>
            <pc:sldMk cId="1066298992" sldId="549"/>
            <ac:spMk id="2" creationId="{EB682DB4-E8E7-A04C-778D-FC8A418B50F2}"/>
          </ac:spMkLst>
        </pc:spChg>
        <pc:spChg chg="mod">
          <ac:chgData name="Jennifer Eimers" userId="e496f3f7-6a48-4339-9b0c-9f426a43f948" providerId="ADAL" clId="{252CEBF5-4D8C-4A3D-9737-FE8B884EC938}" dt="2023-06-04T19:24:06.683" v="30" actId="1076"/>
          <ac:spMkLst>
            <pc:docMk/>
            <pc:sldMk cId="1066298992" sldId="549"/>
            <ac:spMk id="3" creationId="{5445617C-82BB-B480-FC7E-FA9EA665B28F}"/>
          </ac:spMkLst>
        </pc:spChg>
        <pc:spChg chg="add mod">
          <ac:chgData name="Jennifer Eimers" userId="e496f3f7-6a48-4339-9b0c-9f426a43f948" providerId="ADAL" clId="{252CEBF5-4D8C-4A3D-9737-FE8B884EC938}" dt="2023-06-04T19:23:33.759" v="17" actId="1076"/>
          <ac:spMkLst>
            <pc:docMk/>
            <pc:sldMk cId="1066298992" sldId="549"/>
            <ac:spMk id="4" creationId="{904F274A-EF10-7378-58B7-CF14A715872B}"/>
          </ac:spMkLst>
        </pc:spChg>
        <pc:spChg chg="add mod">
          <ac:chgData name="Jennifer Eimers" userId="e496f3f7-6a48-4339-9b0c-9f426a43f948" providerId="ADAL" clId="{252CEBF5-4D8C-4A3D-9737-FE8B884EC938}" dt="2023-06-04T19:23:42.240" v="22" actId="20577"/>
          <ac:spMkLst>
            <pc:docMk/>
            <pc:sldMk cId="1066298992" sldId="549"/>
            <ac:spMk id="9" creationId="{CAA33F3A-5E13-3FAA-D617-EEBF71E7A852}"/>
          </ac:spMkLst>
        </pc:spChg>
        <pc:spChg chg="add mod">
          <ac:chgData name="Jennifer Eimers" userId="e496f3f7-6a48-4339-9b0c-9f426a43f948" providerId="ADAL" clId="{252CEBF5-4D8C-4A3D-9737-FE8B884EC938}" dt="2023-06-04T19:23:43.440" v="23" actId="20577"/>
          <ac:spMkLst>
            <pc:docMk/>
            <pc:sldMk cId="1066298992" sldId="549"/>
            <ac:spMk id="10" creationId="{0EC7E97D-1618-AD6E-7967-58A2FCF95F48}"/>
          </ac:spMkLst>
        </pc:spChg>
        <pc:spChg chg="add mod">
          <ac:chgData name="Jennifer Eimers" userId="e496f3f7-6a48-4339-9b0c-9f426a43f948" providerId="ADAL" clId="{252CEBF5-4D8C-4A3D-9737-FE8B884EC938}" dt="2023-06-04T19:23:51.737" v="26" actId="20577"/>
          <ac:spMkLst>
            <pc:docMk/>
            <pc:sldMk cId="1066298992" sldId="549"/>
            <ac:spMk id="11" creationId="{5A465C95-A3C2-A786-2BB5-0C5AC4DE8928}"/>
          </ac:spMkLst>
        </pc:spChg>
        <pc:spChg chg="add mod">
          <ac:chgData name="Jennifer Eimers" userId="e496f3f7-6a48-4339-9b0c-9f426a43f948" providerId="ADAL" clId="{252CEBF5-4D8C-4A3D-9737-FE8B884EC938}" dt="2023-06-04T19:23:52.761" v="27" actId="20577"/>
          <ac:spMkLst>
            <pc:docMk/>
            <pc:sldMk cId="1066298992" sldId="549"/>
            <ac:spMk id="12" creationId="{A97BB676-E1AD-1599-F1DF-F00A90196DCD}"/>
          </ac:spMkLst>
        </pc:spChg>
        <pc:graphicFrameChg chg="mod">
          <ac:chgData name="Jennifer Eimers" userId="e496f3f7-6a48-4339-9b0c-9f426a43f948" providerId="ADAL" clId="{252CEBF5-4D8C-4A3D-9737-FE8B884EC938}" dt="2023-06-04T19:23:06.707" v="7" actId="403"/>
          <ac:graphicFrameMkLst>
            <pc:docMk/>
            <pc:sldMk cId="1066298992" sldId="549"/>
            <ac:graphicFrameMk id="6" creationId="{133EC60F-908B-6E24-8CF6-D0B5A9407B6F}"/>
          </ac:graphicFrameMkLst>
        </pc:graphicFrameChg>
      </pc:sldChg>
      <pc:sldChg chg="modSp mod delCm">
        <pc:chgData name="Jennifer Eimers" userId="e496f3f7-6a48-4339-9b0c-9f426a43f948" providerId="ADAL" clId="{252CEBF5-4D8C-4A3D-9737-FE8B884EC938}" dt="2023-06-04T19:26:35.513" v="73" actId="1592"/>
        <pc:sldMkLst>
          <pc:docMk/>
          <pc:sldMk cId="4244026920" sldId="551"/>
        </pc:sldMkLst>
        <pc:spChg chg="mod">
          <ac:chgData name="Jennifer Eimers" userId="e496f3f7-6a48-4339-9b0c-9f426a43f948" providerId="ADAL" clId="{252CEBF5-4D8C-4A3D-9737-FE8B884EC938}" dt="2023-06-04T19:25:13.279" v="52" actId="403"/>
          <ac:spMkLst>
            <pc:docMk/>
            <pc:sldMk cId="4244026920" sldId="551"/>
            <ac:spMk id="2" creationId="{7DCC23EA-F714-B641-0CB1-2E0D1330E4E3}"/>
          </ac:spMkLst>
        </pc:spChg>
        <pc:spChg chg="mod">
          <ac:chgData name="Jennifer Eimers" userId="e496f3f7-6a48-4339-9b0c-9f426a43f948" providerId="ADAL" clId="{252CEBF5-4D8C-4A3D-9737-FE8B884EC938}" dt="2023-06-04T19:24:51.958" v="45" actId="403"/>
          <ac:spMkLst>
            <pc:docMk/>
            <pc:sldMk cId="4244026920" sldId="551"/>
            <ac:spMk id="5" creationId="{09A063F7-40B3-299E-4E0D-B2F4B87BACAA}"/>
          </ac:spMkLst>
        </pc:spChg>
        <pc:graphicFrameChg chg="mod">
          <ac:chgData name="Jennifer Eimers" userId="e496f3f7-6a48-4339-9b0c-9f426a43f948" providerId="ADAL" clId="{252CEBF5-4D8C-4A3D-9737-FE8B884EC938}" dt="2023-06-04T19:25:08.215" v="51" actId="208"/>
          <ac:graphicFrameMkLst>
            <pc:docMk/>
            <pc:sldMk cId="4244026920" sldId="551"/>
            <ac:graphicFrameMk id="4" creationId="{DF218C06-E855-C7C9-F720-7921842D081C}"/>
          </ac:graphicFrameMkLst>
        </pc:graphicFrameChg>
      </pc:sldChg>
      <pc:sldChg chg="addSp delSp modSp mod delCm">
        <pc:chgData name="Jennifer Eimers" userId="e496f3f7-6a48-4339-9b0c-9f426a43f948" providerId="ADAL" clId="{252CEBF5-4D8C-4A3D-9737-FE8B884EC938}" dt="2023-06-04T19:46:26.158" v="940" actId="1076"/>
        <pc:sldMkLst>
          <pc:docMk/>
          <pc:sldMk cId="3190634788" sldId="555"/>
        </pc:sldMkLst>
        <pc:spChg chg="add mod">
          <ac:chgData name="Jennifer Eimers" userId="e496f3f7-6a48-4339-9b0c-9f426a43f948" providerId="ADAL" clId="{252CEBF5-4D8C-4A3D-9737-FE8B884EC938}" dt="2023-06-04T19:26:56.718" v="75" actId="1582"/>
          <ac:spMkLst>
            <pc:docMk/>
            <pc:sldMk cId="3190634788" sldId="555"/>
            <ac:spMk id="2" creationId="{D4D58DA5-EF47-25A5-C341-F63D444EB3B0}"/>
          </ac:spMkLst>
        </pc:spChg>
        <pc:spChg chg="mod">
          <ac:chgData name="Jennifer Eimers" userId="e496f3f7-6a48-4339-9b0c-9f426a43f948" providerId="ADAL" clId="{252CEBF5-4D8C-4A3D-9737-FE8B884EC938}" dt="2023-06-04T19:26:27.489" v="71" actId="1036"/>
          <ac:spMkLst>
            <pc:docMk/>
            <pc:sldMk cId="3190634788" sldId="555"/>
            <ac:spMk id="10" creationId="{18D519B8-64E7-6B5E-0135-8A7F513865C4}"/>
          </ac:spMkLst>
        </pc:spChg>
        <pc:spChg chg="add del mod">
          <ac:chgData name="Jennifer Eimers" userId="e496f3f7-6a48-4339-9b0c-9f426a43f948" providerId="ADAL" clId="{252CEBF5-4D8C-4A3D-9737-FE8B884EC938}" dt="2023-06-04T19:28:15.160" v="108" actId="478"/>
          <ac:spMkLst>
            <pc:docMk/>
            <pc:sldMk cId="3190634788" sldId="555"/>
            <ac:spMk id="36" creationId="{2472187E-EE32-CECE-E06F-B686411E406C}"/>
          </ac:spMkLst>
        </pc:spChg>
        <pc:spChg chg="add mod">
          <ac:chgData name="Jennifer Eimers" userId="e496f3f7-6a48-4339-9b0c-9f426a43f948" providerId="ADAL" clId="{252CEBF5-4D8C-4A3D-9737-FE8B884EC938}" dt="2023-06-04T19:28:33.537" v="113" actId="404"/>
          <ac:spMkLst>
            <pc:docMk/>
            <pc:sldMk cId="3190634788" sldId="555"/>
            <ac:spMk id="37" creationId="{770DFB6E-1F19-0707-5449-C20542376B04}"/>
          </ac:spMkLst>
        </pc:spChg>
        <pc:spChg chg="add mod">
          <ac:chgData name="Jennifer Eimers" userId="e496f3f7-6a48-4339-9b0c-9f426a43f948" providerId="ADAL" clId="{252CEBF5-4D8C-4A3D-9737-FE8B884EC938}" dt="2023-06-04T19:28:33.537" v="113" actId="404"/>
          <ac:spMkLst>
            <pc:docMk/>
            <pc:sldMk cId="3190634788" sldId="555"/>
            <ac:spMk id="38" creationId="{C78D57C4-AF0F-5F8D-BEE7-6DAD13AED963}"/>
          </ac:spMkLst>
        </pc:spChg>
        <pc:spChg chg="add mod">
          <ac:chgData name="Jennifer Eimers" userId="e496f3f7-6a48-4339-9b0c-9f426a43f948" providerId="ADAL" clId="{252CEBF5-4D8C-4A3D-9737-FE8B884EC938}" dt="2023-06-04T19:28:33.537" v="113" actId="404"/>
          <ac:spMkLst>
            <pc:docMk/>
            <pc:sldMk cId="3190634788" sldId="555"/>
            <ac:spMk id="39" creationId="{FC2BEF4E-D065-1633-008E-8C9222A94A0B}"/>
          </ac:spMkLst>
        </pc:spChg>
        <pc:spChg chg="add mod">
          <ac:chgData name="Jennifer Eimers" userId="e496f3f7-6a48-4339-9b0c-9f426a43f948" providerId="ADAL" clId="{252CEBF5-4D8C-4A3D-9737-FE8B884EC938}" dt="2023-06-04T19:28:33.537" v="113" actId="404"/>
          <ac:spMkLst>
            <pc:docMk/>
            <pc:sldMk cId="3190634788" sldId="555"/>
            <ac:spMk id="40" creationId="{D147CCF1-9AF1-4C84-4D85-78A9BA03FE3F}"/>
          </ac:spMkLst>
        </pc:spChg>
        <pc:spChg chg="add mod">
          <ac:chgData name="Jennifer Eimers" userId="e496f3f7-6a48-4339-9b0c-9f426a43f948" providerId="ADAL" clId="{252CEBF5-4D8C-4A3D-9737-FE8B884EC938}" dt="2023-06-04T19:28:33.537" v="113" actId="404"/>
          <ac:spMkLst>
            <pc:docMk/>
            <pc:sldMk cId="3190634788" sldId="555"/>
            <ac:spMk id="41" creationId="{96C872C5-541C-475F-9C12-D2165610F8EA}"/>
          </ac:spMkLst>
        </pc:spChg>
        <pc:spChg chg="add mod">
          <ac:chgData name="Jennifer Eimers" userId="e496f3f7-6a48-4339-9b0c-9f426a43f948" providerId="ADAL" clId="{252CEBF5-4D8C-4A3D-9737-FE8B884EC938}" dt="2023-06-04T19:28:33.537" v="113" actId="404"/>
          <ac:spMkLst>
            <pc:docMk/>
            <pc:sldMk cId="3190634788" sldId="555"/>
            <ac:spMk id="42" creationId="{48BCCD9E-4062-4C2B-9123-1D97D64C9B3B}"/>
          </ac:spMkLst>
        </pc:spChg>
        <pc:spChg chg="add mod">
          <ac:chgData name="Jennifer Eimers" userId="e496f3f7-6a48-4339-9b0c-9f426a43f948" providerId="ADAL" clId="{252CEBF5-4D8C-4A3D-9737-FE8B884EC938}" dt="2023-06-04T19:29:10.649" v="160" actId="1076"/>
          <ac:spMkLst>
            <pc:docMk/>
            <pc:sldMk cId="3190634788" sldId="555"/>
            <ac:spMk id="44" creationId="{010E2B87-9753-2479-63B6-7B78DAA48CDE}"/>
          </ac:spMkLst>
        </pc:spChg>
        <pc:spChg chg="add mod">
          <ac:chgData name="Jennifer Eimers" userId="e496f3f7-6a48-4339-9b0c-9f426a43f948" providerId="ADAL" clId="{252CEBF5-4D8C-4A3D-9737-FE8B884EC938}" dt="2023-06-04T19:31:00.436" v="241" actId="554"/>
          <ac:spMkLst>
            <pc:docMk/>
            <pc:sldMk cId="3190634788" sldId="555"/>
            <ac:spMk id="45" creationId="{DE35A7CF-77A8-DA6D-4BB2-AB0CEF446B20}"/>
          </ac:spMkLst>
        </pc:spChg>
        <pc:spChg chg="add mod">
          <ac:chgData name="Jennifer Eimers" userId="e496f3f7-6a48-4339-9b0c-9f426a43f948" providerId="ADAL" clId="{252CEBF5-4D8C-4A3D-9737-FE8B884EC938}" dt="2023-06-04T19:31:04.196" v="242" actId="554"/>
          <ac:spMkLst>
            <pc:docMk/>
            <pc:sldMk cId="3190634788" sldId="555"/>
            <ac:spMk id="46" creationId="{B13BA428-8D8A-DF68-CE93-249CD1FC8357}"/>
          </ac:spMkLst>
        </pc:spChg>
        <pc:spChg chg="add mod">
          <ac:chgData name="Jennifer Eimers" userId="e496f3f7-6a48-4339-9b0c-9f426a43f948" providerId="ADAL" clId="{252CEBF5-4D8C-4A3D-9737-FE8B884EC938}" dt="2023-06-04T19:31:04.196" v="242" actId="554"/>
          <ac:spMkLst>
            <pc:docMk/>
            <pc:sldMk cId="3190634788" sldId="555"/>
            <ac:spMk id="47" creationId="{B39165A1-0D42-F658-7710-84C30AF8D73C}"/>
          </ac:spMkLst>
        </pc:spChg>
        <pc:spChg chg="add mod">
          <ac:chgData name="Jennifer Eimers" userId="e496f3f7-6a48-4339-9b0c-9f426a43f948" providerId="ADAL" clId="{252CEBF5-4D8C-4A3D-9737-FE8B884EC938}" dt="2023-06-04T19:31:04.196" v="242" actId="554"/>
          <ac:spMkLst>
            <pc:docMk/>
            <pc:sldMk cId="3190634788" sldId="555"/>
            <ac:spMk id="48" creationId="{ED6EC319-04EF-1366-A05E-7D4137B347D9}"/>
          </ac:spMkLst>
        </pc:spChg>
        <pc:spChg chg="add mod">
          <ac:chgData name="Jennifer Eimers" userId="e496f3f7-6a48-4339-9b0c-9f426a43f948" providerId="ADAL" clId="{252CEBF5-4D8C-4A3D-9737-FE8B884EC938}" dt="2023-06-04T19:31:04.196" v="242" actId="554"/>
          <ac:spMkLst>
            <pc:docMk/>
            <pc:sldMk cId="3190634788" sldId="555"/>
            <ac:spMk id="49" creationId="{A270DED3-D9CE-8F79-BAF2-7D93E39456AD}"/>
          </ac:spMkLst>
        </pc:spChg>
        <pc:spChg chg="add mod">
          <ac:chgData name="Jennifer Eimers" userId="e496f3f7-6a48-4339-9b0c-9f426a43f948" providerId="ADAL" clId="{252CEBF5-4D8C-4A3D-9737-FE8B884EC938}" dt="2023-06-04T19:31:04.196" v="242" actId="554"/>
          <ac:spMkLst>
            <pc:docMk/>
            <pc:sldMk cId="3190634788" sldId="555"/>
            <ac:spMk id="50" creationId="{FD22438F-9365-AC85-B004-20833D0CC531}"/>
          </ac:spMkLst>
        </pc:spChg>
        <pc:spChg chg="add mod">
          <ac:chgData name="Jennifer Eimers" userId="e496f3f7-6a48-4339-9b0c-9f426a43f948" providerId="ADAL" clId="{252CEBF5-4D8C-4A3D-9737-FE8B884EC938}" dt="2023-06-04T19:31:04.196" v="242" actId="554"/>
          <ac:spMkLst>
            <pc:docMk/>
            <pc:sldMk cId="3190634788" sldId="555"/>
            <ac:spMk id="51" creationId="{ECD9DB00-EC62-041D-82E7-405CAE82BE3A}"/>
          </ac:spMkLst>
        </pc:spChg>
        <pc:spChg chg="add mod">
          <ac:chgData name="Jennifer Eimers" userId="e496f3f7-6a48-4339-9b0c-9f426a43f948" providerId="ADAL" clId="{252CEBF5-4D8C-4A3D-9737-FE8B884EC938}" dt="2023-06-04T19:31:04.196" v="242" actId="554"/>
          <ac:spMkLst>
            <pc:docMk/>
            <pc:sldMk cId="3190634788" sldId="555"/>
            <ac:spMk id="52" creationId="{E8A90CB7-D6AF-600B-F242-2737CBAA6627}"/>
          </ac:spMkLst>
        </pc:spChg>
        <pc:spChg chg="add mod">
          <ac:chgData name="Jennifer Eimers" userId="e496f3f7-6a48-4339-9b0c-9f426a43f948" providerId="ADAL" clId="{252CEBF5-4D8C-4A3D-9737-FE8B884EC938}" dt="2023-06-04T19:31:04.196" v="242" actId="554"/>
          <ac:spMkLst>
            <pc:docMk/>
            <pc:sldMk cId="3190634788" sldId="555"/>
            <ac:spMk id="53" creationId="{DD96647C-F7D9-CBB7-EF78-5374F39B647B}"/>
          </ac:spMkLst>
        </pc:spChg>
        <pc:spChg chg="add mod">
          <ac:chgData name="Jennifer Eimers" userId="e496f3f7-6a48-4339-9b0c-9f426a43f948" providerId="ADAL" clId="{252CEBF5-4D8C-4A3D-9737-FE8B884EC938}" dt="2023-06-04T19:31:04.196" v="242" actId="554"/>
          <ac:spMkLst>
            <pc:docMk/>
            <pc:sldMk cId="3190634788" sldId="555"/>
            <ac:spMk id="54" creationId="{B8A5FC22-09D4-9781-AF47-8FB972E22874}"/>
          </ac:spMkLst>
        </pc:spChg>
        <pc:spChg chg="add mod">
          <ac:chgData name="Jennifer Eimers" userId="e496f3f7-6a48-4339-9b0c-9f426a43f948" providerId="ADAL" clId="{252CEBF5-4D8C-4A3D-9737-FE8B884EC938}" dt="2023-06-04T19:31:04.196" v="242" actId="554"/>
          <ac:spMkLst>
            <pc:docMk/>
            <pc:sldMk cId="3190634788" sldId="555"/>
            <ac:spMk id="55" creationId="{01B97251-2153-FAFE-0658-486DCA63965B}"/>
          </ac:spMkLst>
        </pc:spChg>
        <pc:spChg chg="add mod">
          <ac:chgData name="Jennifer Eimers" userId="e496f3f7-6a48-4339-9b0c-9f426a43f948" providerId="ADAL" clId="{252CEBF5-4D8C-4A3D-9737-FE8B884EC938}" dt="2023-06-04T19:31:04.196" v="242" actId="554"/>
          <ac:spMkLst>
            <pc:docMk/>
            <pc:sldMk cId="3190634788" sldId="555"/>
            <ac:spMk id="56" creationId="{57ECC224-1C3C-14DB-23BE-E4C9CE4096BA}"/>
          </ac:spMkLst>
        </pc:spChg>
        <pc:spChg chg="add mod">
          <ac:chgData name="Jennifer Eimers" userId="e496f3f7-6a48-4339-9b0c-9f426a43f948" providerId="ADAL" clId="{252CEBF5-4D8C-4A3D-9737-FE8B884EC938}" dt="2023-06-04T19:31:04.196" v="242" actId="554"/>
          <ac:spMkLst>
            <pc:docMk/>
            <pc:sldMk cId="3190634788" sldId="555"/>
            <ac:spMk id="57" creationId="{98204B51-4C78-80D5-DB11-4023203409B0}"/>
          </ac:spMkLst>
        </pc:spChg>
        <pc:spChg chg="add mod">
          <ac:chgData name="Jennifer Eimers" userId="e496f3f7-6a48-4339-9b0c-9f426a43f948" providerId="ADAL" clId="{252CEBF5-4D8C-4A3D-9737-FE8B884EC938}" dt="2023-06-04T19:31:04.196" v="242" actId="554"/>
          <ac:spMkLst>
            <pc:docMk/>
            <pc:sldMk cId="3190634788" sldId="555"/>
            <ac:spMk id="58" creationId="{364A9843-BF37-BB7D-3EEA-1BB7AC333C06}"/>
          </ac:spMkLst>
        </pc:spChg>
        <pc:spChg chg="add mod">
          <ac:chgData name="Jennifer Eimers" userId="e496f3f7-6a48-4339-9b0c-9f426a43f948" providerId="ADAL" clId="{252CEBF5-4D8C-4A3D-9737-FE8B884EC938}" dt="2023-06-04T19:31:04.196" v="242" actId="554"/>
          <ac:spMkLst>
            <pc:docMk/>
            <pc:sldMk cId="3190634788" sldId="555"/>
            <ac:spMk id="59" creationId="{90588BCF-1788-C8DA-1026-DDF5BE8B655D}"/>
          </ac:spMkLst>
        </pc:spChg>
        <pc:spChg chg="add mod">
          <ac:chgData name="Jennifer Eimers" userId="e496f3f7-6a48-4339-9b0c-9f426a43f948" providerId="ADAL" clId="{252CEBF5-4D8C-4A3D-9737-FE8B884EC938}" dt="2023-06-04T19:31:04.196" v="242" actId="554"/>
          <ac:spMkLst>
            <pc:docMk/>
            <pc:sldMk cId="3190634788" sldId="555"/>
            <ac:spMk id="60" creationId="{EA309D7D-DFEB-B545-1710-75186525C468}"/>
          </ac:spMkLst>
        </pc:spChg>
        <pc:spChg chg="add mod">
          <ac:chgData name="Jennifer Eimers" userId="e496f3f7-6a48-4339-9b0c-9f426a43f948" providerId="ADAL" clId="{252CEBF5-4D8C-4A3D-9737-FE8B884EC938}" dt="2023-06-04T19:31:04.196" v="242" actId="554"/>
          <ac:spMkLst>
            <pc:docMk/>
            <pc:sldMk cId="3190634788" sldId="555"/>
            <ac:spMk id="61" creationId="{AB5FA32C-60B7-6A9E-82A8-3C0A4C324C94}"/>
          </ac:spMkLst>
        </pc:spChg>
        <pc:spChg chg="add mod">
          <ac:chgData name="Jennifer Eimers" userId="e496f3f7-6a48-4339-9b0c-9f426a43f948" providerId="ADAL" clId="{252CEBF5-4D8C-4A3D-9737-FE8B884EC938}" dt="2023-06-04T19:31:04.196" v="242" actId="554"/>
          <ac:spMkLst>
            <pc:docMk/>
            <pc:sldMk cId="3190634788" sldId="555"/>
            <ac:spMk id="62" creationId="{8F79314D-CC4A-A696-0369-C65AE4868706}"/>
          </ac:spMkLst>
        </pc:spChg>
        <pc:spChg chg="add mod">
          <ac:chgData name="Jennifer Eimers" userId="e496f3f7-6a48-4339-9b0c-9f426a43f948" providerId="ADAL" clId="{252CEBF5-4D8C-4A3D-9737-FE8B884EC938}" dt="2023-06-04T19:31:17.955" v="249" actId="14100"/>
          <ac:spMkLst>
            <pc:docMk/>
            <pc:sldMk cId="3190634788" sldId="555"/>
            <ac:spMk id="63" creationId="{52DEC40C-93DC-B113-D6F3-1426182E864B}"/>
          </ac:spMkLst>
        </pc:spChg>
        <pc:spChg chg="add mod">
          <ac:chgData name="Jennifer Eimers" userId="e496f3f7-6a48-4339-9b0c-9f426a43f948" providerId="ADAL" clId="{252CEBF5-4D8C-4A3D-9737-FE8B884EC938}" dt="2023-06-04T19:31:30.436" v="262" actId="1037"/>
          <ac:spMkLst>
            <pc:docMk/>
            <pc:sldMk cId="3190634788" sldId="555"/>
            <ac:spMk id="9216" creationId="{D7BE36BD-495C-793C-63FF-3446052A2BFF}"/>
          </ac:spMkLst>
        </pc:spChg>
        <pc:spChg chg="add mod">
          <ac:chgData name="Jennifer Eimers" userId="e496f3f7-6a48-4339-9b0c-9f426a43f948" providerId="ADAL" clId="{252CEBF5-4D8C-4A3D-9737-FE8B884EC938}" dt="2023-06-04T19:31:37.139" v="273" actId="1037"/>
          <ac:spMkLst>
            <pc:docMk/>
            <pc:sldMk cId="3190634788" sldId="555"/>
            <ac:spMk id="9217" creationId="{D3F608DA-3AD0-3977-6C97-EF569143076D}"/>
          </ac:spMkLst>
        </pc:spChg>
        <pc:spChg chg="mod">
          <ac:chgData name="Jennifer Eimers" userId="e496f3f7-6a48-4339-9b0c-9f426a43f948" providerId="ADAL" clId="{252CEBF5-4D8C-4A3D-9737-FE8B884EC938}" dt="2023-06-04T19:25:54.583" v="56" actId="14100"/>
          <ac:spMkLst>
            <pc:docMk/>
            <pc:sldMk cId="3190634788" sldId="555"/>
            <ac:spMk id="9219" creationId="{D25C30B9-DB9B-4F0D-825F-3ADFC7E0F72C}"/>
          </ac:spMkLst>
        </pc:spChg>
        <pc:spChg chg="add mod">
          <ac:chgData name="Jennifer Eimers" userId="e496f3f7-6a48-4339-9b0c-9f426a43f948" providerId="ADAL" clId="{252CEBF5-4D8C-4A3D-9737-FE8B884EC938}" dt="2023-06-04T19:31:42.491" v="281" actId="1038"/>
          <ac:spMkLst>
            <pc:docMk/>
            <pc:sldMk cId="3190634788" sldId="555"/>
            <ac:spMk id="9220" creationId="{52561A69-3D9B-EF41-C09E-7A3CCF2270EE}"/>
          </ac:spMkLst>
        </pc:spChg>
        <pc:spChg chg="add mod">
          <ac:chgData name="Jennifer Eimers" userId="e496f3f7-6a48-4339-9b0c-9f426a43f948" providerId="ADAL" clId="{252CEBF5-4D8C-4A3D-9737-FE8B884EC938}" dt="2023-06-04T19:31:48.017" v="291" actId="1037"/>
          <ac:spMkLst>
            <pc:docMk/>
            <pc:sldMk cId="3190634788" sldId="555"/>
            <ac:spMk id="9222" creationId="{C4C08273-8886-8A51-D6F3-77DE7900E716}"/>
          </ac:spMkLst>
        </pc:spChg>
        <pc:spChg chg="add mod">
          <ac:chgData name="Jennifer Eimers" userId="e496f3f7-6a48-4339-9b0c-9f426a43f948" providerId="ADAL" clId="{252CEBF5-4D8C-4A3D-9737-FE8B884EC938}" dt="2023-06-04T19:31:52.688" v="301" actId="1037"/>
          <ac:spMkLst>
            <pc:docMk/>
            <pc:sldMk cId="3190634788" sldId="555"/>
            <ac:spMk id="9223" creationId="{B3032D2B-D613-EF62-E02F-93532BB6BD72}"/>
          </ac:spMkLst>
        </pc:spChg>
        <pc:spChg chg="add mod">
          <ac:chgData name="Jennifer Eimers" userId="e496f3f7-6a48-4339-9b0c-9f426a43f948" providerId="ADAL" clId="{252CEBF5-4D8C-4A3D-9737-FE8B884EC938}" dt="2023-06-04T19:31:56.550" v="309" actId="1037"/>
          <ac:spMkLst>
            <pc:docMk/>
            <pc:sldMk cId="3190634788" sldId="555"/>
            <ac:spMk id="9224" creationId="{3CB8856E-63D8-1197-B45F-AB9E415C6D4C}"/>
          </ac:spMkLst>
        </pc:spChg>
        <pc:spChg chg="add mod">
          <ac:chgData name="Jennifer Eimers" userId="e496f3f7-6a48-4339-9b0c-9f426a43f948" providerId="ADAL" clId="{252CEBF5-4D8C-4A3D-9737-FE8B884EC938}" dt="2023-06-04T19:32:01.090" v="318" actId="1037"/>
          <ac:spMkLst>
            <pc:docMk/>
            <pc:sldMk cId="3190634788" sldId="555"/>
            <ac:spMk id="9225" creationId="{6C243F7E-5415-762F-84DF-A713634AE019}"/>
          </ac:spMkLst>
        </pc:spChg>
        <pc:spChg chg="add mod">
          <ac:chgData name="Jennifer Eimers" userId="e496f3f7-6a48-4339-9b0c-9f426a43f948" providerId="ADAL" clId="{252CEBF5-4D8C-4A3D-9737-FE8B884EC938}" dt="2023-06-04T19:32:06.611" v="328" actId="1037"/>
          <ac:spMkLst>
            <pc:docMk/>
            <pc:sldMk cId="3190634788" sldId="555"/>
            <ac:spMk id="9226" creationId="{91488D8C-8572-6C44-B144-9069290D7444}"/>
          </ac:spMkLst>
        </pc:spChg>
        <pc:spChg chg="add mod">
          <ac:chgData name="Jennifer Eimers" userId="e496f3f7-6a48-4339-9b0c-9f426a43f948" providerId="ADAL" clId="{252CEBF5-4D8C-4A3D-9737-FE8B884EC938}" dt="2023-06-04T19:32:14.410" v="343" actId="20577"/>
          <ac:spMkLst>
            <pc:docMk/>
            <pc:sldMk cId="3190634788" sldId="555"/>
            <ac:spMk id="9227" creationId="{FC6902B1-F773-2E49-150C-AADB490B19AC}"/>
          </ac:spMkLst>
        </pc:spChg>
        <pc:spChg chg="add mod">
          <ac:chgData name="Jennifer Eimers" userId="e496f3f7-6a48-4339-9b0c-9f426a43f948" providerId="ADAL" clId="{252CEBF5-4D8C-4A3D-9737-FE8B884EC938}" dt="2023-06-04T19:32:16.776" v="346" actId="20577"/>
          <ac:spMkLst>
            <pc:docMk/>
            <pc:sldMk cId="3190634788" sldId="555"/>
            <ac:spMk id="9228" creationId="{70ABB07A-A7E8-27C2-2D1C-446F1B7326F0}"/>
          </ac:spMkLst>
        </pc:spChg>
        <pc:spChg chg="add mod">
          <ac:chgData name="Jennifer Eimers" userId="e496f3f7-6a48-4339-9b0c-9f426a43f948" providerId="ADAL" clId="{252CEBF5-4D8C-4A3D-9737-FE8B884EC938}" dt="2023-06-04T19:32:19.454" v="349" actId="20577"/>
          <ac:spMkLst>
            <pc:docMk/>
            <pc:sldMk cId="3190634788" sldId="555"/>
            <ac:spMk id="9229" creationId="{86A1BB5D-1EFE-F4BB-45DF-1EE6B62D3BAB}"/>
          </ac:spMkLst>
        </pc:spChg>
        <pc:spChg chg="add mod">
          <ac:chgData name="Jennifer Eimers" userId="e496f3f7-6a48-4339-9b0c-9f426a43f948" providerId="ADAL" clId="{252CEBF5-4D8C-4A3D-9737-FE8B884EC938}" dt="2023-06-04T19:32:21.323" v="352" actId="20577"/>
          <ac:spMkLst>
            <pc:docMk/>
            <pc:sldMk cId="3190634788" sldId="555"/>
            <ac:spMk id="9230" creationId="{929005B9-22CB-665B-B079-44C965083892}"/>
          </ac:spMkLst>
        </pc:spChg>
        <pc:spChg chg="add mod">
          <ac:chgData name="Jennifer Eimers" userId="e496f3f7-6a48-4339-9b0c-9f426a43f948" providerId="ADAL" clId="{252CEBF5-4D8C-4A3D-9737-FE8B884EC938}" dt="2023-06-04T19:32:23.527" v="354" actId="20577"/>
          <ac:spMkLst>
            <pc:docMk/>
            <pc:sldMk cId="3190634788" sldId="555"/>
            <ac:spMk id="9231" creationId="{EF210E7B-9E83-8748-DBE2-AFD57B60C1CF}"/>
          </ac:spMkLst>
        </pc:spChg>
        <pc:spChg chg="add mod">
          <ac:chgData name="Jennifer Eimers" userId="e496f3f7-6a48-4339-9b0c-9f426a43f948" providerId="ADAL" clId="{252CEBF5-4D8C-4A3D-9737-FE8B884EC938}" dt="2023-06-04T19:32:25.143" v="356" actId="20577"/>
          <ac:spMkLst>
            <pc:docMk/>
            <pc:sldMk cId="3190634788" sldId="555"/>
            <ac:spMk id="9232" creationId="{006793DD-29C2-8995-76CF-05E5FB67B39A}"/>
          </ac:spMkLst>
        </pc:spChg>
        <pc:spChg chg="add mod">
          <ac:chgData name="Jennifer Eimers" userId="e496f3f7-6a48-4339-9b0c-9f426a43f948" providerId="ADAL" clId="{252CEBF5-4D8C-4A3D-9737-FE8B884EC938}" dt="2023-06-04T19:32:28.808" v="358" actId="20577"/>
          <ac:spMkLst>
            <pc:docMk/>
            <pc:sldMk cId="3190634788" sldId="555"/>
            <ac:spMk id="9233" creationId="{997DFE50-5721-1D9F-D671-969F0DC3AE8A}"/>
          </ac:spMkLst>
        </pc:spChg>
        <pc:spChg chg="add mod">
          <ac:chgData name="Jennifer Eimers" userId="e496f3f7-6a48-4339-9b0c-9f426a43f948" providerId="ADAL" clId="{252CEBF5-4D8C-4A3D-9737-FE8B884EC938}" dt="2023-06-04T19:32:32.668" v="363" actId="1037"/>
          <ac:spMkLst>
            <pc:docMk/>
            <pc:sldMk cId="3190634788" sldId="555"/>
            <ac:spMk id="9234" creationId="{4F046FFE-8449-51D0-893E-22F39CA619C7}"/>
          </ac:spMkLst>
        </pc:spChg>
        <pc:spChg chg="add mod">
          <ac:chgData name="Jennifer Eimers" userId="e496f3f7-6a48-4339-9b0c-9f426a43f948" providerId="ADAL" clId="{252CEBF5-4D8C-4A3D-9737-FE8B884EC938}" dt="2023-06-04T19:33:34.686" v="432" actId="1076"/>
          <ac:spMkLst>
            <pc:docMk/>
            <pc:sldMk cId="3190634788" sldId="555"/>
            <ac:spMk id="9235" creationId="{979E0B4A-FF73-88E4-0A60-2A632D57D907}"/>
          </ac:spMkLst>
        </pc:spChg>
        <pc:spChg chg="add mod">
          <ac:chgData name="Jennifer Eimers" userId="e496f3f7-6a48-4339-9b0c-9f426a43f948" providerId="ADAL" clId="{252CEBF5-4D8C-4A3D-9737-FE8B884EC938}" dt="2023-06-04T19:34:21.648" v="549" actId="1076"/>
          <ac:spMkLst>
            <pc:docMk/>
            <pc:sldMk cId="3190634788" sldId="555"/>
            <ac:spMk id="9236" creationId="{C92750CF-08DD-2509-0CAD-BC188017ADC6}"/>
          </ac:spMkLst>
        </pc:spChg>
        <pc:spChg chg="add mod">
          <ac:chgData name="Jennifer Eimers" userId="e496f3f7-6a48-4339-9b0c-9f426a43f948" providerId="ADAL" clId="{252CEBF5-4D8C-4A3D-9737-FE8B884EC938}" dt="2023-06-04T19:35:41.396" v="564" actId="206"/>
          <ac:spMkLst>
            <pc:docMk/>
            <pc:sldMk cId="3190634788" sldId="555"/>
            <ac:spMk id="9239" creationId="{B0637EE0-C64C-4693-0C2D-E505F16FFA12}"/>
          </ac:spMkLst>
        </pc:spChg>
        <pc:spChg chg="add del mod">
          <ac:chgData name="Jennifer Eimers" userId="e496f3f7-6a48-4339-9b0c-9f426a43f948" providerId="ADAL" clId="{252CEBF5-4D8C-4A3D-9737-FE8B884EC938}" dt="2023-06-04T19:41:22.533" v="832"/>
          <ac:spMkLst>
            <pc:docMk/>
            <pc:sldMk cId="3190634788" sldId="555"/>
            <ac:spMk id="9286" creationId="{6F610EB5-EE23-9DFC-1843-C6A0B14B005A}"/>
          </ac:spMkLst>
        </pc:spChg>
        <pc:spChg chg="add del">
          <ac:chgData name="Jennifer Eimers" userId="e496f3f7-6a48-4339-9b0c-9f426a43f948" providerId="ADAL" clId="{252CEBF5-4D8C-4A3D-9737-FE8B884EC938}" dt="2023-06-04T19:41:22.533" v="832"/>
          <ac:spMkLst>
            <pc:docMk/>
            <pc:sldMk cId="3190634788" sldId="555"/>
            <ac:spMk id="9287" creationId="{71357673-AD70-0674-55A2-BC7C67B26A35}"/>
          </ac:spMkLst>
        </pc:spChg>
        <pc:spChg chg="mod ord">
          <ac:chgData name="Jennifer Eimers" userId="e496f3f7-6a48-4339-9b0c-9f426a43f948" providerId="ADAL" clId="{252CEBF5-4D8C-4A3D-9737-FE8B884EC938}" dt="2023-06-04T19:45:20.217" v="913" actId="167"/>
          <ac:spMkLst>
            <pc:docMk/>
            <pc:sldMk cId="3190634788" sldId="555"/>
            <ac:spMk id="9288" creationId="{1413C1C5-22CD-95E8-E47C-84547D555321}"/>
          </ac:spMkLst>
        </pc:spChg>
        <pc:spChg chg="add mod">
          <ac:chgData name="Jennifer Eimers" userId="e496f3f7-6a48-4339-9b0c-9f426a43f948" providerId="ADAL" clId="{252CEBF5-4D8C-4A3D-9737-FE8B884EC938}" dt="2023-06-04T19:46:26.158" v="940" actId="1076"/>
          <ac:spMkLst>
            <pc:docMk/>
            <pc:sldMk cId="3190634788" sldId="555"/>
            <ac:spMk id="9291" creationId="{98672769-009A-2515-554C-5942AF304D8D}"/>
          </ac:spMkLst>
        </pc:spChg>
        <pc:grpChg chg="add mod">
          <ac:chgData name="Jennifer Eimers" userId="e496f3f7-6a48-4339-9b0c-9f426a43f948" providerId="ADAL" clId="{252CEBF5-4D8C-4A3D-9737-FE8B884EC938}" dt="2023-06-04T19:27:23.129" v="90" actId="164"/>
          <ac:grpSpMkLst>
            <pc:docMk/>
            <pc:sldMk cId="3190634788" sldId="555"/>
            <ac:grpSpMk id="13" creationId="{B69C9D7C-EDF2-0566-5730-8EDC18B5921D}"/>
          </ac:grpSpMkLst>
        </pc:grpChg>
        <pc:grpChg chg="add mod">
          <ac:chgData name="Jennifer Eimers" userId="e496f3f7-6a48-4339-9b0c-9f426a43f948" providerId="ADAL" clId="{252CEBF5-4D8C-4A3D-9737-FE8B884EC938}" dt="2023-06-04T19:28:07.231" v="103" actId="164"/>
          <ac:grpSpMkLst>
            <pc:docMk/>
            <pc:sldMk cId="3190634788" sldId="555"/>
            <ac:grpSpMk id="14" creationId="{4B99E030-D446-E46F-5799-11F081BF402A}"/>
          </ac:grpSpMkLst>
        </pc:grpChg>
        <pc:grpChg chg="add mod">
          <ac:chgData name="Jennifer Eimers" userId="e496f3f7-6a48-4339-9b0c-9f426a43f948" providerId="ADAL" clId="{252CEBF5-4D8C-4A3D-9737-FE8B884EC938}" dt="2023-06-04T19:28:07.231" v="103" actId="164"/>
          <ac:grpSpMkLst>
            <pc:docMk/>
            <pc:sldMk cId="3190634788" sldId="555"/>
            <ac:grpSpMk id="21" creationId="{FB26CFBD-46AE-ADCA-F2E9-000FF161A4DB}"/>
          </ac:grpSpMkLst>
        </pc:grpChg>
        <pc:grpChg chg="add mod">
          <ac:chgData name="Jennifer Eimers" userId="e496f3f7-6a48-4339-9b0c-9f426a43f948" providerId="ADAL" clId="{252CEBF5-4D8C-4A3D-9737-FE8B884EC938}" dt="2023-06-04T19:28:07.231" v="103" actId="164"/>
          <ac:grpSpMkLst>
            <pc:docMk/>
            <pc:sldMk cId="3190634788" sldId="555"/>
            <ac:grpSpMk id="28" creationId="{332EC349-FCCB-65AF-9A90-773B0B3FA7B8}"/>
          </ac:grpSpMkLst>
        </pc:grpChg>
        <pc:grpChg chg="add mod">
          <ac:chgData name="Jennifer Eimers" userId="e496f3f7-6a48-4339-9b0c-9f426a43f948" providerId="ADAL" clId="{252CEBF5-4D8C-4A3D-9737-FE8B884EC938}" dt="2023-06-04T19:28:07.231" v="103" actId="164"/>
          <ac:grpSpMkLst>
            <pc:docMk/>
            <pc:sldMk cId="3190634788" sldId="555"/>
            <ac:grpSpMk id="35" creationId="{48D1FD76-F866-4E96-DAA0-1953AF2598A6}"/>
          </ac:grpSpMkLst>
        </pc:grpChg>
        <pc:grpChg chg="add mod">
          <ac:chgData name="Jennifer Eimers" userId="e496f3f7-6a48-4339-9b0c-9f426a43f948" providerId="ADAL" clId="{252CEBF5-4D8C-4A3D-9737-FE8B884EC938}" dt="2023-06-04T19:28:43.762" v="117" actId="1036"/>
          <ac:grpSpMkLst>
            <pc:docMk/>
            <pc:sldMk cId="3190634788" sldId="555"/>
            <ac:grpSpMk id="43" creationId="{F1D0B380-D620-C590-9A4A-EB5DDA92E402}"/>
          </ac:grpSpMkLst>
        </pc:grpChg>
        <pc:grpChg chg="add del mod">
          <ac:chgData name="Jennifer Eimers" userId="e496f3f7-6a48-4339-9b0c-9f426a43f948" providerId="ADAL" clId="{252CEBF5-4D8C-4A3D-9737-FE8B884EC938}" dt="2023-06-04T19:45:32.378" v="915" actId="165"/>
          <ac:grpSpMkLst>
            <pc:docMk/>
            <pc:sldMk cId="3190634788" sldId="555"/>
            <ac:grpSpMk id="9285" creationId="{5A69209A-A5D6-E252-DB64-583B16C30F02}"/>
          </ac:grpSpMkLst>
        </pc:grpChg>
        <pc:grpChg chg="add mod">
          <ac:chgData name="Jennifer Eimers" userId="e496f3f7-6a48-4339-9b0c-9f426a43f948" providerId="ADAL" clId="{252CEBF5-4D8C-4A3D-9737-FE8B884EC938}" dt="2023-06-04T19:45:54.303" v="918" actId="164"/>
          <ac:grpSpMkLst>
            <pc:docMk/>
            <pc:sldMk cId="3190634788" sldId="555"/>
            <ac:grpSpMk id="9290" creationId="{572CCCA9-F9E8-72BD-5B09-FFDB3427FA4D}"/>
          </ac:grpSpMkLst>
        </pc:grpChg>
        <pc:graphicFrameChg chg="mod modGraphic">
          <ac:chgData name="Jennifer Eimers" userId="e496f3f7-6a48-4339-9b0c-9f426a43f948" providerId="ADAL" clId="{252CEBF5-4D8C-4A3D-9737-FE8B884EC938}" dt="2023-06-04T19:26:18.033" v="67" actId="14100"/>
          <ac:graphicFrameMkLst>
            <pc:docMk/>
            <pc:sldMk cId="3190634788" sldId="555"/>
            <ac:graphicFrameMk id="11" creationId="{5F2E2ACA-6762-A218-7F19-8AD1792F32B0}"/>
          </ac:graphicFrameMkLst>
        </pc:graphicFrameChg>
        <pc:picChg chg="del mod ord">
          <ac:chgData name="Jennifer Eimers" userId="e496f3f7-6a48-4339-9b0c-9f426a43f948" providerId="ADAL" clId="{252CEBF5-4D8C-4A3D-9737-FE8B884EC938}" dt="2023-06-04T19:46:11.985" v="922" actId="478"/>
          <ac:picMkLst>
            <pc:docMk/>
            <pc:sldMk cId="3190634788" sldId="555"/>
            <ac:picMk id="9" creationId="{B2E99649-C45A-83D7-E474-63C32758D2FA}"/>
          </ac:picMkLst>
        </pc:picChg>
        <pc:picChg chg="add mod">
          <ac:chgData name="Jennifer Eimers" userId="e496f3f7-6a48-4339-9b0c-9f426a43f948" providerId="ADAL" clId="{252CEBF5-4D8C-4A3D-9737-FE8B884EC938}" dt="2023-06-04T19:44:55.812" v="906" actId="571"/>
          <ac:picMkLst>
            <pc:docMk/>
            <pc:sldMk cId="3190634788" sldId="555"/>
            <ac:picMk id="9289" creationId="{C463B04B-1BA6-72F9-3FC6-2F9B2CC83AE5}"/>
          </ac:picMkLst>
        </pc:picChg>
        <pc:cxnChg chg="add mod">
          <ac:chgData name="Jennifer Eimers" userId="e496f3f7-6a48-4339-9b0c-9f426a43f948" providerId="ADAL" clId="{252CEBF5-4D8C-4A3D-9737-FE8B884EC938}" dt="2023-06-04T19:27:23.129" v="90" actId="164"/>
          <ac:cxnSpMkLst>
            <pc:docMk/>
            <pc:sldMk cId="3190634788" sldId="555"/>
            <ac:cxnSpMk id="4" creationId="{AE7E33B4-3BE8-4095-5BD0-14B3D97A3E90}"/>
          </ac:cxnSpMkLst>
        </pc:cxnChg>
        <pc:cxnChg chg="add mod">
          <ac:chgData name="Jennifer Eimers" userId="e496f3f7-6a48-4339-9b0c-9f426a43f948" providerId="ADAL" clId="{252CEBF5-4D8C-4A3D-9737-FE8B884EC938}" dt="2023-06-04T19:27:23.129" v="90" actId="164"/>
          <ac:cxnSpMkLst>
            <pc:docMk/>
            <pc:sldMk cId="3190634788" sldId="555"/>
            <ac:cxnSpMk id="5" creationId="{045573A2-3203-7E76-FD73-8CA82F0FA0DC}"/>
          </ac:cxnSpMkLst>
        </pc:cxnChg>
        <pc:cxnChg chg="add mod">
          <ac:chgData name="Jennifer Eimers" userId="e496f3f7-6a48-4339-9b0c-9f426a43f948" providerId="ADAL" clId="{252CEBF5-4D8C-4A3D-9737-FE8B884EC938}" dt="2023-06-04T19:27:23.129" v="90" actId="164"/>
          <ac:cxnSpMkLst>
            <pc:docMk/>
            <pc:sldMk cId="3190634788" sldId="555"/>
            <ac:cxnSpMk id="6" creationId="{AA660AFE-84A7-53B1-0BDA-5EFD994765EA}"/>
          </ac:cxnSpMkLst>
        </pc:cxnChg>
        <pc:cxnChg chg="add mod">
          <ac:chgData name="Jennifer Eimers" userId="e496f3f7-6a48-4339-9b0c-9f426a43f948" providerId="ADAL" clId="{252CEBF5-4D8C-4A3D-9737-FE8B884EC938}" dt="2023-06-04T19:27:23.129" v="90" actId="164"/>
          <ac:cxnSpMkLst>
            <pc:docMk/>
            <pc:sldMk cId="3190634788" sldId="555"/>
            <ac:cxnSpMk id="7" creationId="{9D0090F3-C3D6-DE59-4FF5-3434AE647F1C}"/>
          </ac:cxnSpMkLst>
        </pc:cxnChg>
        <pc:cxnChg chg="add mod">
          <ac:chgData name="Jennifer Eimers" userId="e496f3f7-6a48-4339-9b0c-9f426a43f948" providerId="ADAL" clId="{252CEBF5-4D8C-4A3D-9737-FE8B884EC938}" dt="2023-06-04T19:27:23.129" v="90" actId="164"/>
          <ac:cxnSpMkLst>
            <pc:docMk/>
            <pc:sldMk cId="3190634788" sldId="555"/>
            <ac:cxnSpMk id="8" creationId="{310442EF-2F76-5909-C4B2-90712AA6F36E}"/>
          </ac:cxnSpMkLst>
        </pc:cxnChg>
        <pc:cxnChg chg="add mod">
          <ac:chgData name="Jennifer Eimers" userId="e496f3f7-6a48-4339-9b0c-9f426a43f948" providerId="ADAL" clId="{252CEBF5-4D8C-4A3D-9737-FE8B884EC938}" dt="2023-06-04T19:27:23.129" v="90" actId="164"/>
          <ac:cxnSpMkLst>
            <pc:docMk/>
            <pc:sldMk cId="3190634788" sldId="555"/>
            <ac:cxnSpMk id="12" creationId="{9999E2BE-4341-19F9-AEC5-E077EB566FCD}"/>
          </ac:cxnSpMkLst>
        </pc:cxnChg>
        <pc:cxnChg chg="mod">
          <ac:chgData name="Jennifer Eimers" userId="e496f3f7-6a48-4339-9b0c-9f426a43f948" providerId="ADAL" clId="{252CEBF5-4D8C-4A3D-9737-FE8B884EC938}" dt="2023-06-04T19:27:40.504" v="91"/>
          <ac:cxnSpMkLst>
            <pc:docMk/>
            <pc:sldMk cId="3190634788" sldId="555"/>
            <ac:cxnSpMk id="15" creationId="{4C28E723-2C84-FE12-E80E-B162FD1BB65A}"/>
          </ac:cxnSpMkLst>
        </pc:cxnChg>
        <pc:cxnChg chg="mod">
          <ac:chgData name="Jennifer Eimers" userId="e496f3f7-6a48-4339-9b0c-9f426a43f948" providerId="ADAL" clId="{252CEBF5-4D8C-4A3D-9737-FE8B884EC938}" dt="2023-06-04T19:27:40.504" v="91"/>
          <ac:cxnSpMkLst>
            <pc:docMk/>
            <pc:sldMk cId="3190634788" sldId="555"/>
            <ac:cxnSpMk id="16" creationId="{9DA15131-3C4E-C282-2FDB-5FEE74D9E40F}"/>
          </ac:cxnSpMkLst>
        </pc:cxnChg>
        <pc:cxnChg chg="mod">
          <ac:chgData name="Jennifer Eimers" userId="e496f3f7-6a48-4339-9b0c-9f426a43f948" providerId="ADAL" clId="{252CEBF5-4D8C-4A3D-9737-FE8B884EC938}" dt="2023-06-04T19:27:40.504" v="91"/>
          <ac:cxnSpMkLst>
            <pc:docMk/>
            <pc:sldMk cId="3190634788" sldId="555"/>
            <ac:cxnSpMk id="17" creationId="{8973886B-C460-4020-F323-BF85CFD79B7D}"/>
          </ac:cxnSpMkLst>
        </pc:cxnChg>
        <pc:cxnChg chg="mod">
          <ac:chgData name="Jennifer Eimers" userId="e496f3f7-6a48-4339-9b0c-9f426a43f948" providerId="ADAL" clId="{252CEBF5-4D8C-4A3D-9737-FE8B884EC938}" dt="2023-06-04T19:27:40.504" v="91"/>
          <ac:cxnSpMkLst>
            <pc:docMk/>
            <pc:sldMk cId="3190634788" sldId="555"/>
            <ac:cxnSpMk id="18" creationId="{3E4029B0-7CBE-1D0A-6D25-F65C7DAC47E2}"/>
          </ac:cxnSpMkLst>
        </pc:cxnChg>
        <pc:cxnChg chg="mod">
          <ac:chgData name="Jennifer Eimers" userId="e496f3f7-6a48-4339-9b0c-9f426a43f948" providerId="ADAL" clId="{252CEBF5-4D8C-4A3D-9737-FE8B884EC938}" dt="2023-06-04T19:27:40.504" v="91"/>
          <ac:cxnSpMkLst>
            <pc:docMk/>
            <pc:sldMk cId="3190634788" sldId="555"/>
            <ac:cxnSpMk id="19" creationId="{E4F653BC-D2DC-5040-DD02-440F1E1E6473}"/>
          </ac:cxnSpMkLst>
        </pc:cxnChg>
        <pc:cxnChg chg="mod">
          <ac:chgData name="Jennifer Eimers" userId="e496f3f7-6a48-4339-9b0c-9f426a43f948" providerId="ADAL" clId="{252CEBF5-4D8C-4A3D-9737-FE8B884EC938}" dt="2023-06-04T19:27:40.504" v="91"/>
          <ac:cxnSpMkLst>
            <pc:docMk/>
            <pc:sldMk cId="3190634788" sldId="555"/>
            <ac:cxnSpMk id="20" creationId="{48C39726-AE7B-5319-F723-E271D4B3FB77}"/>
          </ac:cxnSpMkLst>
        </pc:cxnChg>
        <pc:cxnChg chg="mod">
          <ac:chgData name="Jennifer Eimers" userId="e496f3f7-6a48-4339-9b0c-9f426a43f948" providerId="ADAL" clId="{252CEBF5-4D8C-4A3D-9737-FE8B884EC938}" dt="2023-06-04T19:27:46.634" v="94"/>
          <ac:cxnSpMkLst>
            <pc:docMk/>
            <pc:sldMk cId="3190634788" sldId="555"/>
            <ac:cxnSpMk id="22" creationId="{DAAE3D27-85C5-A80B-C9E2-0A6218C5DDCF}"/>
          </ac:cxnSpMkLst>
        </pc:cxnChg>
        <pc:cxnChg chg="mod">
          <ac:chgData name="Jennifer Eimers" userId="e496f3f7-6a48-4339-9b0c-9f426a43f948" providerId="ADAL" clId="{252CEBF5-4D8C-4A3D-9737-FE8B884EC938}" dt="2023-06-04T19:27:46.634" v="94"/>
          <ac:cxnSpMkLst>
            <pc:docMk/>
            <pc:sldMk cId="3190634788" sldId="555"/>
            <ac:cxnSpMk id="23" creationId="{A69FC755-4CDB-1AC8-098E-5E3F3593C137}"/>
          </ac:cxnSpMkLst>
        </pc:cxnChg>
        <pc:cxnChg chg="mod">
          <ac:chgData name="Jennifer Eimers" userId="e496f3f7-6a48-4339-9b0c-9f426a43f948" providerId="ADAL" clId="{252CEBF5-4D8C-4A3D-9737-FE8B884EC938}" dt="2023-06-04T19:27:46.634" v="94"/>
          <ac:cxnSpMkLst>
            <pc:docMk/>
            <pc:sldMk cId="3190634788" sldId="555"/>
            <ac:cxnSpMk id="24" creationId="{DDFE5079-0450-6E79-19EF-FD71E4292ECA}"/>
          </ac:cxnSpMkLst>
        </pc:cxnChg>
        <pc:cxnChg chg="mod">
          <ac:chgData name="Jennifer Eimers" userId="e496f3f7-6a48-4339-9b0c-9f426a43f948" providerId="ADAL" clId="{252CEBF5-4D8C-4A3D-9737-FE8B884EC938}" dt="2023-06-04T19:27:46.634" v="94"/>
          <ac:cxnSpMkLst>
            <pc:docMk/>
            <pc:sldMk cId="3190634788" sldId="555"/>
            <ac:cxnSpMk id="25" creationId="{631545D2-24F1-C158-A388-897A560C4AEE}"/>
          </ac:cxnSpMkLst>
        </pc:cxnChg>
        <pc:cxnChg chg="mod">
          <ac:chgData name="Jennifer Eimers" userId="e496f3f7-6a48-4339-9b0c-9f426a43f948" providerId="ADAL" clId="{252CEBF5-4D8C-4A3D-9737-FE8B884EC938}" dt="2023-06-04T19:27:46.634" v="94"/>
          <ac:cxnSpMkLst>
            <pc:docMk/>
            <pc:sldMk cId="3190634788" sldId="555"/>
            <ac:cxnSpMk id="26" creationId="{63254A06-D667-0F71-264D-288A18293E1C}"/>
          </ac:cxnSpMkLst>
        </pc:cxnChg>
        <pc:cxnChg chg="mod">
          <ac:chgData name="Jennifer Eimers" userId="e496f3f7-6a48-4339-9b0c-9f426a43f948" providerId="ADAL" clId="{252CEBF5-4D8C-4A3D-9737-FE8B884EC938}" dt="2023-06-04T19:27:46.634" v="94"/>
          <ac:cxnSpMkLst>
            <pc:docMk/>
            <pc:sldMk cId="3190634788" sldId="555"/>
            <ac:cxnSpMk id="27" creationId="{3C74E40E-4C29-CFFA-973A-ECFD5CD8D628}"/>
          </ac:cxnSpMkLst>
        </pc:cxnChg>
        <pc:cxnChg chg="del mod">
          <ac:chgData name="Jennifer Eimers" userId="e496f3f7-6a48-4339-9b0c-9f426a43f948" providerId="ADAL" clId="{252CEBF5-4D8C-4A3D-9737-FE8B884EC938}" dt="2023-06-04T19:28:03.808" v="102" actId="478"/>
          <ac:cxnSpMkLst>
            <pc:docMk/>
            <pc:sldMk cId="3190634788" sldId="555"/>
            <ac:cxnSpMk id="29" creationId="{10C81521-D89F-301E-07F1-A8992F64FDA6}"/>
          </ac:cxnSpMkLst>
        </pc:cxnChg>
        <pc:cxnChg chg="mod">
          <ac:chgData name="Jennifer Eimers" userId="e496f3f7-6a48-4339-9b0c-9f426a43f948" providerId="ADAL" clId="{252CEBF5-4D8C-4A3D-9737-FE8B884EC938}" dt="2023-06-04T19:27:54.929" v="98"/>
          <ac:cxnSpMkLst>
            <pc:docMk/>
            <pc:sldMk cId="3190634788" sldId="555"/>
            <ac:cxnSpMk id="30" creationId="{164D5332-4BBF-17AB-7A55-DFA52C7AE245}"/>
          </ac:cxnSpMkLst>
        </pc:cxnChg>
        <pc:cxnChg chg="mod">
          <ac:chgData name="Jennifer Eimers" userId="e496f3f7-6a48-4339-9b0c-9f426a43f948" providerId="ADAL" clId="{252CEBF5-4D8C-4A3D-9737-FE8B884EC938}" dt="2023-06-04T19:27:54.929" v="98"/>
          <ac:cxnSpMkLst>
            <pc:docMk/>
            <pc:sldMk cId="3190634788" sldId="555"/>
            <ac:cxnSpMk id="31" creationId="{3A705297-7B53-E64E-3768-A7FB4EED14F2}"/>
          </ac:cxnSpMkLst>
        </pc:cxnChg>
        <pc:cxnChg chg="mod">
          <ac:chgData name="Jennifer Eimers" userId="e496f3f7-6a48-4339-9b0c-9f426a43f948" providerId="ADAL" clId="{252CEBF5-4D8C-4A3D-9737-FE8B884EC938}" dt="2023-06-04T19:27:54.929" v="98"/>
          <ac:cxnSpMkLst>
            <pc:docMk/>
            <pc:sldMk cId="3190634788" sldId="555"/>
            <ac:cxnSpMk id="32" creationId="{F25E8899-5FC3-5618-613C-DAA6505775C6}"/>
          </ac:cxnSpMkLst>
        </pc:cxnChg>
        <pc:cxnChg chg="mod">
          <ac:chgData name="Jennifer Eimers" userId="e496f3f7-6a48-4339-9b0c-9f426a43f948" providerId="ADAL" clId="{252CEBF5-4D8C-4A3D-9737-FE8B884EC938}" dt="2023-06-04T19:27:54.929" v="98"/>
          <ac:cxnSpMkLst>
            <pc:docMk/>
            <pc:sldMk cId="3190634788" sldId="555"/>
            <ac:cxnSpMk id="33" creationId="{69F74650-39BE-DFC4-42FC-6ECDB665CCD2}"/>
          </ac:cxnSpMkLst>
        </pc:cxnChg>
        <pc:cxnChg chg="mod">
          <ac:chgData name="Jennifer Eimers" userId="e496f3f7-6a48-4339-9b0c-9f426a43f948" providerId="ADAL" clId="{252CEBF5-4D8C-4A3D-9737-FE8B884EC938}" dt="2023-06-04T19:27:54.929" v="98"/>
          <ac:cxnSpMkLst>
            <pc:docMk/>
            <pc:sldMk cId="3190634788" sldId="555"/>
            <ac:cxnSpMk id="34" creationId="{ACDC7834-B3DF-C4CB-210F-41790B332BFE}"/>
          </ac:cxnSpMkLst>
        </pc:cxnChg>
        <pc:cxnChg chg="add mod">
          <ac:chgData name="Jennifer Eimers" userId="e496f3f7-6a48-4339-9b0c-9f426a43f948" providerId="ADAL" clId="{252CEBF5-4D8C-4A3D-9737-FE8B884EC938}" dt="2023-06-04T19:34:36.383" v="553" actId="1035"/>
          <ac:cxnSpMkLst>
            <pc:docMk/>
            <pc:sldMk cId="3190634788" sldId="555"/>
            <ac:cxnSpMk id="9238" creationId="{017780F7-584C-19FD-9F20-D7BF94BDF748}"/>
          </ac:cxnSpMkLst>
        </pc:cxnChg>
        <pc:cxnChg chg="add mod topLvl">
          <ac:chgData name="Jennifer Eimers" userId="e496f3f7-6a48-4339-9b0c-9f426a43f948" providerId="ADAL" clId="{252CEBF5-4D8C-4A3D-9737-FE8B884EC938}" dt="2023-06-04T19:45:54.303" v="918" actId="164"/>
          <ac:cxnSpMkLst>
            <pc:docMk/>
            <pc:sldMk cId="3190634788" sldId="555"/>
            <ac:cxnSpMk id="9241" creationId="{A9ABE6AB-66DF-9364-6EB7-A326F5C81DB9}"/>
          </ac:cxnSpMkLst>
        </pc:cxnChg>
        <pc:cxnChg chg="add mod topLvl">
          <ac:chgData name="Jennifer Eimers" userId="e496f3f7-6a48-4339-9b0c-9f426a43f948" providerId="ADAL" clId="{252CEBF5-4D8C-4A3D-9737-FE8B884EC938}" dt="2023-06-04T19:45:54.303" v="918" actId="164"/>
          <ac:cxnSpMkLst>
            <pc:docMk/>
            <pc:sldMk cId="3190634788" sldId="555"/>
            <ac:cxnSpMk id="9242" creationId="{7CEB9707-6680-CAED-782C-1CF768E541AF}"/>
          </ac:cxnSpMkLst>
        </pc:cxnChg>
        <pc:cxnChg chg="add mod topLvl">
          <ac:chgData name="Jennifer Eimers" userId="e496f3f7-6a48-4339-9b0c-9f426a43f948" providerId="ADAL" clId="{252CEBF5-4D8C-4A3D-9737-FE8B884EC938}" dt="2023-06-04T19:45:54.303" v="918" actId="164"/>
          <ac:cxnSpMkLst>
            <pc:docMk/>
            <pc:sldMk cId="3190634788" sldId="555"/>
            <ac:cxnSpMk id="9243" creationId="{A65BE011-A1B1-5A03-FFCE-3E5280DF4C7F}"/>
          </ac:cxnSpMkLst>
        </pc:cxnChg>
        <pc:cxnChg chg="add mod topLvl">
          <ac:chgData name="Jennifer Eimers" userId="e496f3f7-6a48-4339-9b0c-9f426a43f948" providerId="ADAL" clId="{252CEBF5-4D8C-4A3D-9737-FE8B884EC938}" dt="2023-06-04T19:45:54.303" v="918" actId="164"/>
          <ac:cxnSpMkLst>
            <pc:docMk/>
            <pc:sldMk cId="3190634788" sldId="555"/>
            <ac:cxnSpMk id="9244" creationId="{DF44868E-F2CA-D392-6505-447F66E972ED}"/>
          </ac:cxnSpMkLst>
        </pc:cxnChg>
        <pc:cxnChg chg="add mod topLvl">
          <ac:chgData name="Jennifer Eimers" userId="e496f3f7-6a48-4339-9b0c-9f426a43f948" providerId="ADAL" clId="{252CEBF5-4D8C-4A3D-9737-FE8B884EC938}" dt="2023-06-04T19:45:54.303" v="918" actId="164"/>
          <ac:cxnSpMkLst>
            <pc:docMk/>
            <pc:sldMk cId="3190634788" sldId="555"/>
            <ac:cxnSpMk id="9245" creationId="{3214C747-B5D4-DC63-8B77-DF348DAEC6A8}"/>
          </ac:cxnSpMkLst>
        </pc:cxnChg>
        <pc:cxnChg chg="add mod topLvl">
          <ac:chgData name="Jennifer Eimers" userId="e496f3f7-6a48-4339-9b0c-9f426a43f948" providerId="ADAL" clId="{252CEBF5-4D8C-4A3D-9737-FE8B884EC938}" dt="2023-06-04T19:45:54.303" v="918" actId="164"/>
          <ac:cxnSpMkLst>
            <pc:docMk/>
            <pc:sldMk cId="3190634788" sldId="555"/>
            <ac:cxnSpMk id="9246" creationId="{966BE7E4-05C9-1443-C222-36AC1633F624}"/>
          </ac:cxnSpMkLst>
        </pc:cxnChg>
        <pc:cxnChg chg="add mod topLvl">
          <ac:chgData name="Jennifer Eimers" userId="e496f3f7-6a48-4339-9b0c-9f426a43f948" providerId="ADAL" clId="{252CEBF5-4D8C-4A3D-9737-FE8B884EC938}" dt="2023-06-04T19:45:54.303" v="918" actId="164"/>
          <ac:cxnSpMkLst>
            <pc:docMk/>
            <pc:sldMk cId="3190634788" sldId="555"/>
            <ac:cxnSpMk id="9247" creationId="{74CAFAA1-590F-876F-8157-8566C1E93CB4}"/>
          </ac:cxnSpMkLst>
        </pc:cxnChg>
        <pc:cxnChg chg="add mod topLvl">
          <ac:chgData name="Jennifer Eimers" userId="e496f3f7-6a48-4339-9b0c-9f426a43f948" providerId="ADAL" clId="{252CEBF5-4D8C-4A3D-9737-FE8B884EC938}" dt="2023-06-04T19:45:54.303" v="918" actId="164"/>
          <ac:cxnSpMkLst>
            <pc:docMk/>
            <pc:sldMk cId="3190634788" sldId="555"/>
            <ac:cxnSpMk id="9248" creationId="{5EDB9CB1-6ED0-5EDB-B099-28EEE336BC08}"/>
          </ac:cxnSpMkLst>
        </pc:cxnChg>
        <pc:cxnChg chg="add mod topLvl">
          <ac:chgData name="Jennifer Eimers" userId="e496f3f7-6a48-4339-9b0c-9f426a43f948" providerId="ADAL" clId="{252CEBF5-4D8C-4A3D-9737-FE8B884EC938}" dt="2023-06-04T19:45:54.303" v="918" actId="164"/>
          <ac:cxnSpMkLst>
            <pc:docMk/>
            <pc:sldMk cId="3190634788" sldId="555"/>
            <ac:cxnSpMk id="9249" creationId="{589FE7B8-95C9-DAC9-B84C-F2E0A46AE70C}"/>
          </ac:cxnSpMkLst>
        </pc:cxnChg>
        <pc:cxnChg chg="add mod topLvl">
          <ac:chgData name="Jennifer Eimers" userId="e496f3f7-6a48-4339-9b0c-9f426a43f948" providerId="ADAL" clId="{252CEBF5-4D8C-4A3D-9737-FE8B884EC938}" dt="2023-06-04T19:45:54.303" v="918" actId="164"/>
          <ac:cxnSpMkLst>
            <pc:docMk/>
            <pc:sldMk cId="3190634788" sldId="555"/>
            <ac:cxnSpMk id="9250" creationId="{AF381131-D19C-BDE8-4AB6-1463E177279D}"/>
          </ac:cxnSpMkLst>
        </pc:cxnChg>
        <pc:cxnChg chg="add mod topLvl">
          <ac:chgData name="Jennifer Eimers" userId="e496f3f7-6a48-4339-9b0c-9f426a43f948" providerId="ADAL" clId="{252CEBF5-4D8C-4A3D-9737-FE8B884EC938}" dt="2023-06-04T19:45:54.303" v="918" actId="164"/>
          <ac:cxnSpMkLst>
            <pc:docMk/>
            <pc:sldMk cId="3190634788" sldId="555"/>
            <ac:cxnSpMk id="9251" creationId="{5775E1E2-9349-DBD0-B421-B9765E15BAE9}"/>
          </ac:cxnSpMkLst>
        </pc:cxnChg>
        <pc:cxnChg chg="add mod topLvl">
          <ac:chgData name="Jennifer Eimers" userId="e496f3f7-6a48-4339-9b0c-9f426a43f948" providerId="ADAL" clId="{252CEBF5-4D8C-4A3D-9737-FE8B884EC938}" dt="2023-06-04T19:45:54.303" v="918" actId="164"/>
          <ac:cxnSpMkLst>
            <pc:docMk/>
            <pc:sldMk cId="3190634788" sldId="555"/>
            <ac:cxnSpMk id="9252" creationId="{EBBFB52B-EEC5-A5D2-BA2D-825E51EA9358}"/>
          </ac:cxnSpMkLst>
        </pc:cxnChg>
        <pc:cxnChg chg="add mod topLvl">
          <ac:chgData name="Jennifer Eimers" userId="e496f3f7-6a48-4339-9b0c-9f426a43f948" providerId="ADAL" clId="{252CEBF5-4D8C-4A3D-9737-FE8B884EC938}" dt="2023-06-04T19:45:54.303" v="918" actId="164"/>
          <ac:cxnSpMkLst>
            <pc:docMk/>
            <pc:sldMk cId="3190634788" sldId="555"/>
            <ac:cxnSpMk id="9253" creationId="{2EA6DA5B-117C-7602-7E63-E60C29431A25}"/>
          </ac:cxnSpMkLst>
        </pc:cxnChg>
        <pc:cxnChg chg="add mod topLvl">
          <ac:chgData name="Jennifer Eimers" userId="e496f3f7-6a48-4339-9b0c-9f426a43f948" providerId="ADAL" clId="{252CEBF5-4D8C-4A3D-9737-FE8B884EC938}" dt="2023-06-04T19:45:54.303" v="918" actId="164"/>
          <ac:cxnSpMkLst>
            <pc:docMk/>
            <pc:sldMk cId="3190634788" sldId="555"/>
            <ac:cxnSpMk id="9254" creationId="{ACCB374B-B8F8-4DE8-5B20-23E1B361EBAE}"/>
          </ac:cxnSpMkLst>
        </pc:cxnChg>
        <pc:cxnChg chg="add mod topLvl">
          <ac:chgData name="Jennifer Eimers" userId="e496f3f7-6a48-4339-9b0c-9f426a43f948" providerId="ADAL" clId="{252CEBF5-4D8C-4A3D-9737-FE8B884EC938}" dt="2023-06-04T19:45:54.303" v="918" actId="164"/>
          <ac:cxnSpMkLst>
            <pc:docMk/>
            <pc:sldMk cId="3190634788" sldId="555"/>
            <ac:cxnSpMk id="9255" creationId="{54C00E86-8218-8ACA-44C7-3AF8B5A84C53}"/>
          </ac:cxnSpMkLst>
        </pc:cxnChg>
        <pc:cxnChg chg="add mod topLvl">
          <ac:chgData name="Jennifer Eimers" userId="e496f3f7-6a48-4339-9b0c-9f426a43f948" providerId="ADAL" clId="{252CEBF5-4D8C-4A3D-9737-FE8B884EC938}" dt="2023-06-04T19:45:54.303" v="918" actId="164"/>
          <ac:cxnSpMkLst>
            <pc:docMk/>
            <pc:sldMk cId="3190634788" sldId="555"/>
            <ac:cxnSpMk id="9256" creationId="{D5586F4D-1123-F322-376B-3CD29D2490BF}"/>
          </ac:cxnSpMkLst>
        </pc:cxnChg>
        <pc:cxnChg chg="add mod topLvl">
          <ac:chgData name="Jennifer Eimers" userId="e496f3f7-6a48-4339-9b0c-9f426a43f948" providerId="ADAL" clId="{252CEBF5-4D8C-4A3D-9737-FE8B884EC938}" dt="2023-06-04T19:45:54.303" v="918" actId="164"/>
          <ac:cxnSpMkLst>
            <pc:docMk/>
            <pc:sldMk cId="3190634788" sldId="555"/>
            <ac:cxnSpMk id="9257" creationId="{0E4B5DA2-CD1C-B22E-51BE-79004845A6CD}"/>
          </ac:cxnSpMkLst>
        </pc:cxnChg>
        <pc:cxnChg chg="add mod topLvl">
          <ac:chgData name="Jennifer Eimers" userId="e496f3f7-6a48-4339-9b0c-9f426a43f948" providerId="ADAL" clId="{252CEBF5-4D8C-4A3D-9737-FE8B884EC938}" dt="2023-06-04T19:45:54.303" v="918" actId="164"/>
          <ac:cxnSpMkLst>
            <pc:docMk/>
            <pc:sldMk cId="3190634788" sldId="555"/>
            <ac:cxnSpMk id="9258" creationId="{3CB4B661-103F-517B-FC08-6CE532877096}"/>
          </ac:cxnSpMkLst>
        </pc:cxnChg>
        <pc:cxnChg chg="add mod topLvl">
          <ac:chgData name="Jennifer Eimers" userId="e496f3f7-6a48-4339-9b0c-9f426a43f948" providerId="ADAL" clId="{252CEBF5-4D8C-4A3D-9737-FE8B884EC938}" dt="2023-06-04T19:45:54.303" v="918" actId="164"/>
          <ac:cxnSpMkLst>
            <pc:docMk/>
            <pc:sldMk cId="3190634788" sldId="555"/>
            <ac:cxnSpMk id="9259" creationId="{C72897CC-B506-2058-7D04-706C8F73C30D}"/>
          </ac:cxnSpMkLst>
        </pc:cxnChg>
        <pc:cxnChg chg="add mod topLvl">
          <ac:chgData name="Jennifer Eimers" userId="e496f3f7-6a48-4339-9b0c-9f426a43f948" providerId="ADAL" clId="{252CEBF5-4D8C-4A3D-9737-FE8B884EC938}" dt="2023-06-04T19:45:54.303" v="918" actId="164"/>
          <ac:cxnSpMkLst>
            <pc:docMk/>
            <pc:sldMk cId="3190634788" sldId="555"/>
            <ac:cxnSpMk id="9260" creationId="{2CA2E1A3-4C28-5CFE-2EC3-DA75D72C23EC}"/>
          </ac:cxnSpMkLst>
        </pc:cxnChg>
        <pc:cxnChg chg="add mod topLvl">
          <ac:chgData name="Jennifer Eimers" userId="e496f3f7-6a48-4339-9b0c-9f426a43f948" providerId="ADAL" clId="{252CEBF5-4D8C-4A3D-9737-FE8B884EC938}" dt="2023-06-04T19:45:54.303" v="918" actId="164"/>
          <ac:cxnSpMkLst>
            <pc:docMk/>
            <pc:sldMk cId="3190634788" sldId="555"/>
            <ac:cxnSpMk id="9261" creationId="{108262B9-7C4D-9BAA-ABEC-55AFE885B019}"/>
          </ac:cxnSpMkLst>
        </pc:cxnChg>
        <pc:cxnChg chg="add mod topLvl">
          <ac:chgData name="Jennifer Eimers" userId="e496f3f7-6a48-4339-9b0c-9f426a43f948" providerId="ADAL" clId="{252CEBF5-4D8C-4A3D-9737-FE8B884EC938}" dt="2023-06-04T19:45:54.303" v="918" actId="164"/>
          <ac:cxnSpMkLst>
            <pc:docMk/>
            <pc:sldMk cId="3190634788" sldId="555"/>
            <ac:cxnSpMk id="9262" creationId="{C8EB91C8-BC12-548F-BF48-B49ED4428C35}"/>
          </ac:cxnSpMkLst>
        </pc:cxnChg>
        <pc:cxnChg chg="add mod topLvl">
          <ac:chgData name="Jennifer Eimers" userId="e496f3f7-6a48-4339-9b0c-9f426a43f948" providerId="ADAL" clId="{252CEBF5-4D8C-4A3D-9737-FE8B884EC938}" dt="2023-06-04T19:45:54.303" v="918" actId="164"/>
          <ac:cxnSpMkLst>
            <pc:docMk/>
            <pc:sldMk cId="3190634788" sldId="555"/>
            <ac:cxnSpMk id="9263" creationId="{EA8363AE-3FB1-E602-15DA-F09FD8BC5DEB}"/>
          </ac:cxnSpMkLst>
        </pc:cxnChg>
        <pc:cxnChg chg="add mod topLvl">
          <ac:chgData name="Jennifer Eimers" userId="e496f3f7-6a48-4339-9b0c-9f426a43f948" providerId="ADAL" clId="{252CEBF5-4D8C-4A3D-9737-FE8B884EC938}" dt="2023-06-04T19:45:54.303" v="918" actId="164"/>
          <ac:cxnSpMkLst>
            <pc:docMk/>
            <pc:sldMk cId="3190634788" sldId="555"/>
            <ac:cxnSpMk id="9264" creationId="{366DE299-4A4D-F77F-39E1-1B417F9D0DEA}"/>
          </ac:cxnSpMkLst>
        </pc:cxnChg>
        <pc:cxnChg chg="add mod topLvl">
          <ac:chgData name="Jennifer Eimers" userId="e496f3f7-6a48-4339-9b0c-9f426a43f948" providerId="ADAL" clId="{252CEBF5-4D8C-4A3D-9737-FE8B884EC938}" dt="2023-06-04T19:45:54.303" v="918" actId="164"/>
          <ac:cxnSpMkLst>
            <pc:docMk/>
            <pc:sldMk cId="3190634788" sldId="555"/>
            <ac:cxnSpMk id="9265" creationId="{38F748AF-BFE1-AA3E-71CF-94141910E833}"/>
          </ac:cxnSpMkLst>
        </pc:cxnChg>
        <pc:cxnChg chg="add mod topLvl">
          <ac:chgData name="Jennifer Eimers" userId="e496f3f7-6a48-4339-9b0c-9f426a43f948" providerId="ADAL" clId="{252CEBF5-4D8C-4A3D-9737-FE8B884EC938}" dt="2023-06-04T19:45:54.303" v="918" actId="164"/>
          <ac:cxnSpMkLst>
            <pc:docMk/>
            <pc:sldMk cId="3190634788" sldId="555"/>
            <ac:cxnSpMk id="9266" creationId="{76E55900-0A36-5ECB-BA99-339892B0EDB1}"/>
          </ac:cxnSpMkLst>
        </pc:cxnChg>
        <pc:cxnChg chg="add mod topLvl">
          <ac:chgData name="Jennifer Eimers" userId="e496f3f7-6a48-4339-9b0c-9f426a43f948" providerId="ADAL" clId="{252CEBF5-4D8C-4A3D-9737-FE8B884EC938}" dt="2023-06-04T19:45:54.303" v="918" actId="164"/>
          <ac:cxnSpMkLst>
            <pc:docMk/>
            <pc:sldMk cId="3190634788" sldId="555"/>
            <ac:cxnSpMk id="9267" creationId="{6527B329-1440-1626-2F07-A0826136D2C9}"/>
          </ac:cxnSpMkLst>
        </pc:cxnChg>
        <pc:cxnChg chg="add mod topLvl">
          <ac:chgData name="Jennifer Eimers" userId="e496f3f7-6a48-4339-9b0c-9f426a43f948" providerId="ADAL" clId="{252CEBF5-4D8C-4A3D-9737-FE8B884EC938}" dt="2023-06-04T19:45:54.303" v="918" actId="164"/>
          <ac:cxnSpMkLst>
            <pc:docMk/>
            <pc:sldMk cId="3190634788" sldId="555"/>
            <ac:cxnSpMk id="9268" creationId="{B54853EB-7CC4-9DBD-9D78-332E7FCB0D17}"/>
          </ac:cxnSpMkLst>
        </pc:cxnChg>
        <pc:cxnChg chg="add mod topLvl">
          <ac:chgData name="Jennifer Eimers" userId="e496f3f7-6a48-4339-9b0c-9f426a43f948" providerId="ADAL" clId="{252CEBF5-4D8C-4A3D-9737-FE8B884EC938}" dt="2023-06-04T19:45:54.303" v="918" actId="164"/>
          <ac:cxnSpMkLst>
            <pc:docMk/>
            <pc:sldMk cId="3190634788" sldId="555"/>
            <ac:cxnSpMk id="9269" creationId="{B7D04AD3-6A4F-309B-459A-E3517B694132}"/>
          </ac:cxnSpMkLst>
        </pc:cxnChg>
        <pc:cxnChg chg="add mod topLvl">
          <ac:chgData name="Jennifer Eimers" userId="e496f3f7-6a48-4339-9b0c-9f426a43f948" providerId="ADAL" clId="{252CEBF5-4D8C-4A3D-9737-FE8B884EC938}" dt="2023-06-04T19:45:54.303" v="918" actId="164"/>
          <ac:cxnSpMkLst>
            <pc:docMk/>
            <pc:sldMk cId="3190634788" sldId="555"/>
            <ac:cxnSpMk id="9270" creationId="{2249321C-E56B-A079-90EC-789AC2E6E862}"/>
          </ac:cxnSpMkLst>
        </pc:cxnChg>
        <pc:cxnChg chg="add mod topLvl">
          <ac:chgData name="Jennifer Eimers" userId="e496f3f7-6a48-4339-9b0c-9f426a43f948" providerId="ADAL" clId="{252CEBF5-4D8C-4A3D-9737-FE8B884EC938}" dt="2023-06-04T19:45:54.303" v="918" actId="164"/>
          <ac:cxnSpMkLst>
            <pc:docMk/>
            <pc:sldMk cId="3190634788" sldId="555"/>
            <ac:cxnSpMk id="9271" creationId="{0D86FA7E-C1EF-17DE-4BCC-2E7ECD943235}"/>
          </ac:cxnSpMkLst>
        </pc:cxnChg>
        <pc:cxnChg chg="add mod topLvl">
          <ac:chgData name="Jennifer Eimers" userId="e496f3f7-6a48-4339-9b0c-9f426a43f948" providerId="ADAL" clId="{252CEBF5-4D8C-4A3D-9737-FE8B884EC938}" dt="2023-06-04T19:45:54.303" v="918" actId="164"/>
          <ac:cxnSpMkLst>
            <pc:docMk/>
            <pc:sldMk cId="3190634788" sldId="555"/>
            <ac:cxnSpMk id="9272" creationId="{FA12C6B4-0868-47C0-DCE0-A6E6AC1E3E81}"/>
          </ac:cxnSpMkLst>
        </pc:cxnChg>
        <pc:cxnChg chg="add mod topLvl">
          <ac:chgData name="Jennifer Eimers" userId="e496f3f7-6a48-4339-9b0c-9f426a43f948" providerId="ADAL" clId="{252CEBF5-4D8C-4A3D-9737-FE8B884EC938}" dt="2023-06-04T19:45:54.303" v="918" actId="164"/>
          <ac:cxnSpMkLst>
            <pc:docMk/>
            <pc:sldMk cId="3190634788" sldId="555"/>
            <ac:cxnSpMk id="9273" creationId="{E6086C74-6420-BFEE-6078-CBE82AED9363}"/>
          </ac:cxnSpMkLst>
        </pc:cxnChg>
        <pc:cxnChg chg="add mod topLvl">
          <ac:chgData name="Jennifer Eimers" userId="e496f3f7-6a48-4339-9b0c-9f426a43f948" providerId="ADAL" clId="{252CEBF5-4D8C-4A3D-9737-FE8B884EC938}" dt="2023-06-04T19:45:54.303" v="918" actId="164"/>
          <ac:cxnSpMkLst>
            <pc:docMk/>
            <pc:sldMk cId="3190634788" sldId="555"/>
            <ac:cxnSpMk id="9274" creationId="{AC857EB2-06AD-2105-3F3B-CB609C27F38D}"/>
          </ac:cxnSpMkLst>
        </pc:cxnChg>
        <pc:cxnChg chg="add mod topLvl">
          <ac:chgData name="Jennifer Eimers" userId="e496f3f7-6a48-4339-9b0c-9f426a43f948" providerId="ADAL" clId="{252CEBF5-4D8C-4A3D-9737-FE8B884EC938}" dt="2023-06-04T19:45:54.303" v="918" actId="164"/>
          <ac:cxnSpMkLst>
            <pc:docMk/>
            <pc:sldMk cId="3190634788" sldId="555"/>
            <ac:cxnSpMk id="9275" creationId="{CDF92F0F-FB53-2FF7-EAF8-A50EC398B2E5}"/>
          </ac:cxnSpMkLst>
        </pc:cxnChg>
        <pc:cxnChg chg="add mod topLvl">
          <ac:chgData name="Jennifer Eimers" userId="e496f3f7-6a48-4339-9b0c-9f426a43f948" providerId="ADAL" clId="{252CEBF5-4D8C-4A3D-9737-FE8B884EC938}" dt="2023-06-04T19:45:54.303" v="918" actId="164"/>
          <ac:cxnSpMkLst>
            <pc:docMk/>
            <pc:sldMk cId="3190634788" sldId="555"/>
            <ac:cxnSpMk id="9276" creationId="{D455C93F-69EC-4AFC-A07F-F14C5E8D85A8}"/>
          </ac:cxnSpMkLst>
        </pc:cxnChg>
        <pc:cxnChg chg="add mod topLvl">
          <ac:chgData name="Jennifer Eimers" userId="e496f3f7-6a48-4339-9b0c-9f426a43f948" providerId="ADAL" clId="{252CEBF5-4D8C-4A3D-9737-FE8B884EC938}" dt="2023-06-04T19:45:54.303" v="918" actId="164"/>
          <ac:cxnSpMkLst>
            <pc:docMk/>
            <pc:sldMk cId="3190634788" sldId="555"/>
            <ac:cxnSpMk id="9277" creationId="{963940F5-358E-67CD-2152-ACE3F5F784E9}"/>
          </ac:cxnSpMkLst>
        </pc:cxnChg>
        <pc:cxnChg chg="add mod topLvl">
          <ac:chgData name="Jennifer Eimers" userId="e496f3f7-6a48-4339-9b0c-9f426a43f948" providerId="ADAL" clId="{252CEBF5-4D8C-4A3D-9737-FE8B884EC938}" dt="2023-06-04T19:45:54.303" v="918" actId="164"/>
          <ac:cxnSpMkLst>
            <pc:docMk/>
            <pc:sldMk cId="3190634788" sldId="555"/>
            <ac:cxnSpMk id="9278" creationId="{6C4E94DC-129C-D7E1-84FC-2395D3939647}"/>
          </ac:cxnSpMkLst>
        </pc:cxnChg>
        <pc:cxnChg chg="add mod topLvl">
          <ac:chgData name="Jennifer Eimers" userId="e496f3f7-6a48-4339-9b0c-9f426a43f948" providerId="ADAL" clId="{252CEBF5-4D8C-4A3D-9737-FE8B884EC938}" dt="2023-06-04T19:45:54.303" v="918" actId="164"/>
          <ac:cxnSpMkLst>
            <pc:docMk/>
            <pc:sldMk cId="3190634788" sldId="555"/>
            <ac:cxnSpMk id="9279" creationId="{5CA5AABF-0879-5927-C49F-6F8099D32616}"/>
          </ac:cxnSpMkLst>
        </pc:cxnChg>
        <pc:cxnChg chg="add mod topLvl">
          <ac:chgData name="Jennifer Eimers" userId="e496f3f7-6a48-4339-9b0c-9f426a43f948" providerId="ADAL" clId="{252CEBF5-4D8C-4A3D-9737-FE8B884EC938}" dt="2023-06-04T19:45:54.303" v="918" actId="164"/>
          <ac:cxnSpMkLst>
            <pc:docMk/>
            <pc:sldMk cId="3190634788" sldId="555"/>
            <ac:cxnSpMk id="9280" creationId="{8347A8DE-1C74-4CCE-F1EE-DE97D1F6F045}"/>
          </ac:cxnSpMkLst>
        </pc:cxnChg>
        <pc:cxnChg chg="add mod topLvl">
          <ac:chgData name="Jennifer Eimers" userId="e496f3f7-6a48-4339-9b0c-9f426a43f948" providerId="ADAL" clId="{252CEBF5-4D8C-4A3D-9737-FE8B884EC938}" dt="2023-06-04T19:45:54.303" v="918" actId="164"/>
          <ac:cxnSpMkLst>
            <pc:docMk/>
            <pc:sldMk cId="3190634788" sldId="555"/>
            <ac:cxnSpMk id="9281" creationId="{B5E613A6-8BB7-C339-94C8-11EFD26350AA}"/>
          </ac:cxnSpMkLst>
        </pc:cxnChg>
        <pc:cxnChg chg="add mod topLvl">
          <ac:chgData name="Jennifer Eimers" userId="e496f3f7-6a48-4339-9b0c-9f426a43f948" providerId="ADAL" clId="{252CEBF5-4D8C-4A3D-9737-FE8B884EC938}" dt="2023-06-04T19:45:54.303" v="918" actId="164"/>
          <ac:cxnSpMkLst>
            <pc:docMk/>
            <pc:sldMk cId="3190634788" sldId="555"/>
            <ac:cxnSpMk id="9282" creationId="{8E0AF8FF-E2DF-1A0D-7F99-34DA5932454F}"/>
          </ac:cxnSpMkLst>
        </pc:cxnChg>
        <pc:cxnChg chg="add mod topLvl">
          <ac:chgData name="Jennifer Eimers" userId="e496f3f7-6a48-4339-9b0c-9f426a43f948" providerId="ADAL" clId="{252CEBF5-4D8C-4A3D-9737-FE8B884EC938}" dt="2023-06-04T19:45:54.303" v="918" actId="164"/>
          <ac:cxnSpMkLst>
            <pc:docMk/>
            <pc:sldMk cId="3190634788" sldId="555"/>
            <ac:cxnSpMk id="9283" creationId="{7C23968A-933A-68CB-6564-64331BFFA799}"/>
          </ac:cxnSpMkLst>
        </pc:cxnChg>
        <pc:cxnChg chg="add mod topLvl">
          <ac:chgData name="Jennifer Eimers" userId="e496f3f7-6a48-4339-9b0c-9f426a43f948" providerId="ADAL" clId="{252CEBF5-4D8C-4A3D-9737-FE8B884EC938}" dt="2023-06-04T19:45:54.303" v="918" actId="164"/>
          <ac:cxnSpMkLst>
            <pc:docMk/>
            <pc:sldMk cId="3190634788" sldId="555"/>
            <ac:cxnSpMk id="9284" creationId="{28D44CC4-203A-4315-12CD-6F40059C3A5E}"/>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edsir-my.sharepoint.com/personal/miguel_sampayo_medsir_org/Documents/Archivos%20de%20chat%20de%20Microsoft%20Teams/AES_Slide26.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07713416176297"/>
          <c:y val="5.6231035402182189E-2"/>
          <c:w val="0.6449774696926267"/>
          <c:h val="0.80596447754810563"/>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a:effectLst/>
          </c:spPr>
          <c:invertIfNegative val="0"/>
          <c:dLbls>
            <c:dLbl>
              <c:idx val="0"/>
              <c:tx>
                <c:rich>
                  <a:bodyPr/>
                  <a:lstStyle/>
                  <a:p>
                    <a:r>
                      <a:rPr lang="en-US" dirty="0"/>
                      <a:t>37.9%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012-824F-8BD3-0C52988F7A74}"/>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ypT0/isN0</c:v>
                </c:pt>
              </c:strCache>
            </c:strRef>
          </c:cat>
          <c:val>
            <c:numRef>
              <c:f>Sheet1!$B$2</c:f>
              <c:numCache>
                <c:formatCode>0.00%</c:formatCode>
                <c:ptCount val="1"/>
                <c:pt idx="0">
                  <c:v>0.379</c:v>
                </c:pt>
              </c:numCache>
            </c:numRef>
          </c:val>
          <c:extLst>
            <c:ext xmlns:c16="http://schemas.microsoft.com/office/drawing/2014/chart" uri="{C3380CC4-5D6E-409C-BE32-E72D297353CC}">
              <c16:uniqueId val="{00000000-7012-824F-8BD3-0C52988F7A74}"/>
            </c:ext>
          </c:extLst>
        </c:ser>
        <c:dLbls>
          <c:showLegendKey val="0"/>
          <c:showVal val="0"/>
          <c:showCatName val="0"/>
          <c:showSerName val="0"/>
          <c:showPercent val="0"/>
          <c:showBubbleSize val="0"/>
        </c:dLbls>
        <c:gapWidth val="219"/>
        <c:overlap val="-27"/>
        <c:axId val="460202560"/>
        <c:axId val="1204522656"/>
      </c:barChart>
      <c:catAx>
        <c:axId val="460202560"/>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1204522656"/>
        <c:crossesAt val="0"/>
        <c:auto val="1"/>
        <c:lblAlgn val="ctr"/>
        <c:lblOffset val="100"/>
        <c:noMultiLvlLbl val="0"/>
      </c:catAx>
      <c:valAx>
        <c:axId val="120452265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460202560"/>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914003248243776E-2"/>
          <c:y val="0.11166913347468174"/>
          <c:w val="0.90064501346042947"/>
          <c:h val="0.60880002776101982"/>
        </c:manualLayout>
      </c:layout>
      <c:barChart>
        <c:barDir val="col"/>
        <c:grouping val="clustered"/>
        <c:varyColors val="0"/>
        <c:ser>
          <c:idx val="0"/>
          <c:order val="0"/>
          <c:tx>
            <c:strRef>
              <c:f>'Adverse events'!$C$4</c:f>
              <c:strCache>
                <c:ptCount val="1"/>
                <c:pt idx="0">
                  <c:v>Group A (n = 68)</c:v>
                </c:pt>
              </c:strCache>
            </c:strRef>
          </c:tx>
          <c:spPr>
            <a:solidFill>
              <a:schemeClr val="accent1"/>
            </a:solidFill>
            <a:ln>
              <a:solidFill>
                <a:schemeClr val="bg1"/>
              </a:solidFill>
            </a:ln>
            <a:effectLst/>
          </c:spPr>
          <c:invertIfNegative val="0"/>
          <c:dLbls>
            <c:dLbl>
              <c:idx val="1"/>
              <c:tx>
                <c:rich>
                  <a:bodyPr/>
                  <a:lstStyle/>
                  <a:p>
                    <a:r>
                      <a:rPr lang="en-US" dirty="0"/>
                      <a:t>98.5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F6D-8448-8095-F0DF3130EB8C}"/>
                </c:ext>
              </c:extLst>
            </c:dLbl>
            <c:dLbl>
              <c:idx val="2"/>
              <c:tx>
                <c:rich>
                  <a:bodyPr/>
                  <a:lstStyle/>
                  <a:p>
                    <a:r>
                      <a:rPr lang="en-US" dirty="0"/>
                      <a:t>64.7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F6D-8448-8095-F0DF3130EB8C}"/>
                </c:ext>
              </c:extLst>
            </c:dLbl>
            <c:dLbl>
              <c:idx val="3"/>
              <c:tx>
                <c:rich>
                  <a:bodyPr/>
                  <a:lstStyle/>
                  <a:p>
                    <a:r>
                      <a:rPr lang="en-US" dirty="0"/>
                      <a:t>61.8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F6D-8448-8095-F0DF3130EB8C}"/>
                </c:ext>
              </c:extLst>
            </c:dLbl>
            <c:dLbl>
              <c:idx val="4"/>
              <c:tx>
                <c:rich>
                  <a:bodyPr/>
                  <a:lstStyle/>
                  <a:p>
                    <a:r>
                      <a:rPr lang="en-US" dirty="0"/>
                      <a:t>32.4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F6D-8448-8095-F0DF3130EB8C}"/>
                </c:ext>
              </c:extLst>
            </c:dLbl>
            <c:dLbl>
              <c:idx val="5"/>
              <c:tx>
                <c:rich>
                  <a:bodyPr/>
                  <a:lstStyle/>
                  <a:p>
                    <a:r>
                      <a:rPr lang="en-US" dirty="0"/>
                      <a:t>27.9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F6D-8448-8095-F0DF3130EB8C}"/>
                </c:ext>
              </c:extLst>
            </c:dLbl>
            <c:dLbl>
              <c:idx val="6"/>
              <c:tx>
                <c:rich>
                  <a:bodyPr/>
                  <a:lstStyle/>
                  <a:p>
                    <a:r>
                      <a:rPr lang="en-US" dirty="0"/>
                      <a:t>8.8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F6D-8448-8095-F0DF3130EB8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'Adverse events'!$B$5:$B$11</c:f>
              <c:strCache>
                <c:ptCount val="7"/>
                <c:pt idx="0">
                  <c:v>TEAEs</c:v>
                </c:pt>
                <c:pt idx="1">
                  <c:v>Related TEAEs</c:v>
                </c:pt>
                <c:pt idx="2">
                  <c:v>Grade 3-4 TEAEs</c:v>
                </c:pt>
                <c:pt idx="3">
                  <c:v>Grade 3-4 related TEAEs</c:v>
                </c:pt>
                <c:pt idx="4">
                  <c:v>SAEs</c:v>
                </c:pt>
                <c:pt idx="5">
                  <c:v>Related SAEs</c:v>
                </c:pt>
                <c:pt idx="6">
                  <c:v>TEAEs leading to discontinuation</c:v>
                </c:pt>
              </c:strCache>
            </c:strRef>
          </c:cat>
          <c:val>
            <c:numRef>
              <c:f>'Adverse events'!$C$5:$C$11</c:f>
              <c:numCache>
                <c:formatCode>General</c:formatCode>
                <c:ptCount val="7"/>
                <c:pt idx="0">
                  <c:v>100</c:v>
                </c:pt>
                <c:pt idx="1">
                  <c:v>98.5</c:v>
                </c:pt>
                <c:pt idx="2">
                  <c:v>64.7</c:v>
                </c:pt>
                <c:pt idx="3">
                  <c:v>61.8</c:v>
                </c:pt>
                <c:pt idx="4">
                  <c:v>32.4</c:v>
                </c:pt>
                <c:pt idx="5">
                  <c:v>27.9</c:v>
                </c:pt>
                <c:pt idx="6">
                  <c:v>8.8000000000000007</c:v>
                </c:pt>
              </c:numCache>
            </c:numRef>
          </c:val>
          <c:extLst>
            <c:ext xmlns:c16="http://schemas.microsoft.com/office/drawing/2014/chart" uri="{C3380CC4-5D6E-409C-BE32-E72D297353CC}">
              <c16:uniqueId val="{00000006-FF6D-8448-8095-F0DF3130EB8C}"/>
            </c:ext>
          </c:extLst>
        </c:ser>
        <c:ser>
          <c:idx val="1"/>
          <c:order val="1"/>
          <c:tx>
            <c:strRef>
              <c:f>'Adverse events'!$D$4</c:f>
              <c:strCache>
                <c:ptCount val="1"/>
                <c:pt idx="0">
                  <c:v>Group B (n = 283)</c:v>
                </c:pt>
              </c:strCache>
            </c:strRef>
          </c:tx>
          <c:spPr>
            <a:solidFill>
              <a:schemeClr val="accent3"/>
            </a:solidFill>
            <a:ln>
              <a:solidFill>
                <a:schemeClr val="bg1"/>
              </a:solidFill>
            </a:ln>
            <a:effectLst/>
          </c:spPr>
          <c:invertIfNegative val="0"/>
          <c:dLbls>
            <c:dLbl>
              <c:idx val="0"/>
              <c:tx>
                <c:rich>
                  <a:bodyPr/>
                  <a:lstStyle/>
                  <a:p>
                    <a:r>
                      <a:rPr lang="en-US" dirty="0"/>
                      <a:t>96.8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F6D-8448-8095-F0DF3130EB8C}"/>
                </c:ext>
              </c:extLst>
            </c:dLbl>
            <c:dLbl>
              <c:idx val="1"/>
              <c:tx>
                <c:rich>
                  <a:bodyPr/>
                  <a:lstStyle/>
                  <a:p>
                    <a:r>
                      <a:rPr lang="en-US" dirty="0"/>
                      <a:t>90.5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F6D-8448-8095-F0DF3130EB8C}"/>
                </c:ext>
              </c:extLst>
            </c:dLbl>
            <c:dLbl>
              <c:idx val="3"/>
              <c:tx>
                <c:rich>
                  <a:bodyPr/>
                  <a:lstStyle/>
                  <a:p>
                    <a:r>
                      <a:rPr lang="en-US" dirty="0"/>
                      <a:t>32.9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F6D-8448-8095-F0DF3130EB8C}"/>
                </c:ext>
              </c:extLst>
            </c:dLbl>
            <c:dLbl>
              <c:idx val="5"/>
              <c:tx>
                <c:rich>
                  <a:bodyPr/>
                  <a:lstStyle/>
                  <a:p>
                    <a:r>
                      <a:rPr lang="en-US" dirty="0"/>
                      <a:t>13.8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FF6D-8448-8095-F0DF3130EB8C}"/>
                </c:ext>
              </c:extLst>
            </c:dLbl>
            <c:dLbl>
              <c:idx val="6"/>
              <c:tx>
                <c:rich>
                  <a:bodyPr/>
                  <a:lstStyle/>
                  <a:p>
                    <a:r>
                      <a:rPr lang="en-US" dirty="0"/>
                      <a:t>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FF6D-8448-8095-F0DF3130EB8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'Adverse events'!$B$5:$B$11</c:f>
              <c:strCache>
                <c:ptCount val="7"/>
                <c:pt idx="0">
                  <c:v>TEAEs</c:v>
                </c:pt>
                <c:pt idx="1">
                  <c:v>Related TEAEs</c:v>
                </c:pt>
                <c:pt idx="2">
                  <c:v>Grade 3-4 TEAEs</c:v>
                </c:pt>
                <c:pt idx="3">
                  <c:v>Grade 3-4 related TEAEs</c:v>
                </c:pt>
                <c:pt idx="4">
                  <c:v>SAEs</c:v>
                </c:pt>
                <c:pt idx="5">
                  <c:v>Related SAEs</c:v>
                </c:pt>
                <c:pt idx="6">
                  <c:v>TEAEs leading to discontinuation</c:v>
                </c:pt>
              </c:strCache>
            </c:strRef>
          </c:cat>
          <c:val>
            <c:numRef>
              <c:f>'Adverse events'!$D$5:$D$11</c:f>
              <c:numCache>
                <c:formatCode>General</c:formatCode>
                <c:ptCount val="7"/>
                <c:pt idx="0">
                  <c:v>96.8</c:v>
                </c:pt>
                <c:pt idx="1">
                  <c:v>90.5</c:v>
                </c:pt>
                <c:pt idx="2">
                  <c:v>41</c:v>
                </c:pt>
                <c:pt idx="3">
                  <c:v>32.9</c:v>
                </c:pt>
                <c:pt idx="4">
                  <c:v>18</c:v>
                </c:pt>
                <c:pt idx="5">
                  <c:v>13.8</c:v>
                </c:pt>
                <c:pt idx="6">
                  <c:v>2.1</c:v>
                </c:pt>
              </c:numCache>
            </c:numRef>
          </c:val>
          <c:extLst>
            <c:ext xmlns:c16="http://schemas.microsoft.com/office/drawing/2014/chart" uri="{C3380CC4-5D6E-409C-BE32-E72D297353CC}">
              <c16:uniqueId val="{0000000C-FF6D-8448-8095-F0DF3130EB8C}"/>
            </c:ext>
          </c:extLst>
        </c:ser>
        <c:ser>
          <c:idx val="2"/>
          <c:order val="2"/>
          <c:tx>
            <c:strRef>
              <c:f>'Adverse events'!$E$4</c:f>
              <c:strCache>
                <c:ptCount val="1"/>
                <c:pt idx="0">
                  <c:v>Group B without chemotherapy (n = 86)</c:v>
                </c:pt>
              </c:strCache>
            </c:strRef>
          </c:tx>
          <c:spPr>
            <a:solidFill>
              <a:schemeClr val="accent4"/>
            </a:solidFill>
            <a:ln>
              <a:solidFill>
                <a:schemeClr val="bg1"/>
              </a:solidFill>
            </a:ln>
            <a:effectLst/>
          </c:spPr>
          <c:invertIfNegative val="0"/>
          <c:dLbls>
            <c:dLbl>
              <c:idx val="0"/>
              <c:tx>
                <c:rich>
                  <a:bodyPr/>
                  <a:lstStyle/>
                  <a:p>
                    <a:r>
                      <a:rPr lang="en-US" dirty="0">
                        <a:solidFill>
                          <a:srgbClr val="001F60"/>
                        </a:solidFill>
                      </a:rPr>
                      <a:t>95.3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FF6D-8448-8095-F0DF3130EB8C}"/>
                </c:ext>
              </c:extLst>
            </c:dLbl>
            <c:dLbl>
              <c:idx val="1"/>
              <c:tx>
                <c:rich>
                  <a:bodyPr/>
                  <a:lstStyle/>
                  <a:p>
                    <a:r>
                      <a:rPr lang="en-US" dirty="0"/>
                      <a:t>81.4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FF6D-8448-8095-F0DF3130EB8C}"/>
                </c:ext>
              </c:extLst>
            </c:dLbl>
            <c:dLbl>
              <c:idx val="2"/>
              <c:tx>
                <c:rich>
                  <a:bodyPr/>
                  <a:lstStyle/>
                  <a:p>
                    <a:r>
                      <a:rPr lang="en-US" dirty="0"/>
                      <a:t>12.8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FF6D-8448-8095-F0DF3130EB8C}"/>
                </c:ext>
              </c:extLst>
            </c:dLbl>
            <c:dLbl>
              <c:idx val="3"/>
              <c:tx>
                <c:rich>
                  <a:bodyPr/>
                  <a:lstStyle/>
                  <a:p>
                    <a:r>
                      <a:rPr lang="en-US" dirty="0"/>
                      <a:t>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FF6D-8448-8095-F0DF3130EB8C}"/>
                </c:ext>
              </c:extLst>
            </c:dLbl>
            <c:dLbl>
              <c:idx val="4"/>
              <c:tx>
                <c:rich>
                  <a:bodyPr/>
                  <a:lstStyle/>
                  <a:p>
                    <a:r>
                      <a:rPr lang="en-US" dirty="0"/>
                      <a:t>5.8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FF6D-8448-8095-F0DF3130EB8C}"/>
                </c:ext>
              </c:extLst>
            </c:dLbl>
            <c:dLbl>
              <c:idx val="6"/>
              <c:tx>
                <c:rich>
                  <a:bodyPr/>
                  <a:lstStyle/>
                  <a:p>
                    <a:r>
                      <a:rPr lang="en-US" dirty="0"/>
                      <a:t>2.3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FF6D-8448-8095-F0DF3130EB8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'Adverse events'!$B$5:$B$11</c:f>
              <c:strCache>
                <c:ptCount val="7"/>
                <c:pt idx="0">
                  <c:v>TEAEs</c:v>
                </c:pt>
                <c:pt idx="1">
                  <c:v>Related TEAEs</c:v>
                </c:pt>
                <c:pt idx="2">
                  <c:v>Grade 3-4 TEAEs</c:v>
                </c:pt>
                <c:pt idx="3">
                  <c:v>Grade 3-4 related TEAEs</c:v>
                </c:pt>
                <c:pt idx="4">
                  <c:v>SAEs</c:v>
                </c:pt>
                <c:pt idx="5">
                  <c:v>Related SAEs</c:v>
                </c:pt>
                <c:pt idx="6">
                  <c:v>TEAEs leading to discontinuation</c:v>
                </c:pt>
              </c:strCache>
            </c:strRef>
          </c:cat>
          <c:val>
            <c:numRef>
              <c:f>'Adverse events'!$E$5:$E$11</c:f>
              <c:numCache>
                <c:formatCode>General</c:formatCode>
                <c:ptCount val="7"/>
                <c:pt idx="0">
                  <c:v>95.3</c:v>
                </c:pt>
                <c:pt idx="1">
                  <c:v>81.400000000000006</c:v>
                </c:pt>
                <c:pt idx="2">
                  <c:v>12.8</c:v>
                </c:pt>
                <c:pt idx="3">
                  <c:v>1.2</c:v>
                </c:pt>
                <c:pt idx="4">
                  <c:v>5.8</c:v>
                </c:pt>
                <c:pt idx="5">
                  <c:v>0</c:v>
                </c:pt>
                <c:pt idx="6">
                  <c:v>2.2999999999999998</c:v>
                </c:pt>
              </c:numCache>
            </c:numRef>
          </c:val>
          <c:extLst>
            <c:ext xmlns:c16="http://schemas.microsoft.com/office/drawing/2014/chart" uri="{C3380CC4-5D6E-409C-BE32-E72D297353CC}">
              <c16:uniqueId val="{00000013-FF6D-8448-8095-F0DF3130EB8C}"/>
            </c:ext>
          </c:extLst>
        </c:ser>
        <c:dLbls>
          <c:dLblPos val="outEnd"/>
          <c:showLegendKey val="0"/>
          <c:showVal val="1"/>
          <c:showCatName val="0"/>
          <c:showSerName val="0"/>
          <c:showPercent val="0"/>
          <c:showBubbleSize val="0"/>
        </c:dLbls>
        <c:gapWidth val="100"/>
        <c:overlap val="-24"/>
        <c:axId val="428154184"/>
        <c:axId val="428155824"/>
      </c:barChart>
      <c:catAx>
        <c:axId val="428154184"/>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0" spcFirstLastPara="1" vertOverflow="ellipsis" wrap="square" anchor="ctr" anchorCtr="1"/>
          <a:lstStyle/>
          <a:p>
            <a:pPr>
              <a:defRPr sz="1600" b="1" i="0" u="none" strike="noStrike" kern="1200" baseline="0">
                <a:solidFill>
                  <a:schemeClr val="bg1"/>
                </a:solidFill>
                <a:latin typeface="+mn-lt"/>
                <a:ea typeface="+mn-ea"/>
                <a:cs typeface="+mn-cs"/>
              </a:defRPr>
            </a:pPr>
            <a:endParaRPr lang="en-US"/>
          </a:p>
        </c:txPr>
        <c:crossAx val="428155824"/>
        <c:crosses val="autoZero"/>
        <c:auto val="1"/>
        <c:lblAlgn val="ctr"/>
        <c:lblOffset val="100"/>
        <c:noMultiLvlLbl val="0"/>
      </c:catAx>
      <c:valAx>
        <c:axId val="428155824"/>
        <c:scaling>
          <c:orientation val="minMax"/>
          <c:max val="10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428154184"/>
        <c:crosses val="autoZero"/>
        <c:crossBetween val="between"/>
        <c:majorUnit val="20"/>
      </c:valAx>
      <c:spPr>
        <a:noFill/>
        <a:ln w="25400">
          <a:noFill/>
        </a:ln>
        <a:effectLst/>
      </c:spPr>
    </c:plotArea>
    <c:legend>
      <c:legendPos val="b"/>
      <c:legendEntry>
        <c:idx val="0"/>
        <c:txPr>
          <a:bodyPr rot="0" spcFirstLastPara="1" vertOverflow="ellipsis" vert="horz" wrap="square" anchor="ctr" anchorCtr="1"/>
          <a:lstStyle/>
          <a:p>
            <a:pPr>
              <a:defRPr sz="1800" b="1" i="0" u="none" strike="noStrike" kern="1200" baseline="0">
                <a:solidFill>
                  <a:schemeClr val="accent1"/>
                </a:solidFill>
                <a:latin typeface="+mn-lt"/>
                <a:ea typeface="+mn-ea"/>
                <a:cs typeface="+mn-cs"/>
              </a:defRPr>
            </a:pPr>
            <a:endParaRPr lang="en-US"/>
          </a:p>
        </c:txPr>
      </c:legendEntry>
      <c:legendEntry>
        <c:idx val="1"/>
        <c:txPr>
          <a:bodyPr rot="0" spcFirstLastPara="1" vertOverflow="ellipsis" vert="horz" wrap="square" anchor="ctr" anchorCtr="1"/>
          <a:lstStyle/>
          <a:p>
            <a:pPr>
              <a:defRPr sz="1800" b="1" i="0" u="none" strike="noStrike" kern="1200" baseline="0">
                <a:solidFill>
                  <a:schemeClr val="accent3"/>
                </a:solidFill>
                <a:latin typeface="+mn-lt"/>
                <a:ea typeface="+mn-ea"/>
                <a:cs typeface="+mn-cs"/>
              </a:defRPr>
            </a:pPr>
            <a:endParaRPr lang="en-US"/>
          </a:p>
        </c:txPr>
      </c:legendEntry>
      <c:legendEntry>
        <c:idx val="2"/>
        <c:txPr>
          <a:bodyPr rot="0" spcFirstLastPara="1" vertOverflow="ellipsis" vert="horz" wrap="square" anchor="ctr" anchorCtr="1"/>
          <a:lstStyle/>
          <a:p>
            <a:pPr>
              <a:defRPr sz="1800" b="1" i="0" u="none" strike="noStrike" kern="1200" baseline="0">
                <a:solidFill>
                  <a:schemeClr val="accent4"/>
                </a:solidFill>
                <a:latin typeface="+mn-lt"/>
                <a:ea typeface="+mn-ea"/>
                <a:cs typeface="+mn-cs"/>
              </a:defRPr>
            </a:pPr>
            <a:endParaRPr lang="en-US"/>
          </a:p>
        </c:txPr>
      </c:legendEntry>
      <c:layout>
        <c:manualLayout>
          <c:xMode val="edge"/>
          <c:yMode val="edge"/>
          <c:x val="1.1007906450477163E-3"/>
          <c:y val="0.9119587705747848"/>
          <c:w val="0.97224681425119974"/>
          <c:h val="6.5399625579039097E-2"/>
        </c:manualLayout>
      </c:layout>
      <c:overlay val="0"/>
      <c:spPr>
        <a:noFill/>
        <a:ln>
          <a:noFill/>
        </a:ln>
        <a:effectLst/>
      </c:spPr>
      <c:txPr>
        <a:bodyPr rot="0" spcFirstLastPara="1" vertOverflow="ellipsis" vert="horz" wrap="square" anchor="ctr" anchorCtr="1"/>
        <a:lstStyle/>
        <a:p>
          <a:pPr>
            <a:defRPr sz="1800" b="1" i="0" u="none" strike="noStrike" kern="1200" baseline="0">
              <a:solidFill>
                <a:srgbClr val="001F6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a:t>
            </a:r>
            <a:r>
              <a:rPr lang="en-US" altLang="en-US" sz="1200" i="1" dirty="0"/>
              <a:t>FDG PET/CT fluorodeoxyglucose-positron emission tomography/computed tomography; </a:t>
            </a:r>
            <a:r>
              <a:rPr lang="en-US" i="1" dirty="0" err="1"/>
              <a:t>iDFS</a:t>
            </a:r>
            <a:r>
              <a:rPr lang="en-US" i="1" dirty="0"/>
              <a:t>, invasive disease‒free survival; pCR,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07303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DDFS, distant disease‒free survival; EBC, early breast cancer; ET, endocrine therapy; EFS, event-free survival; HR, hormone receptor; iDFS, invasive disease‒free survival; OS, overall survival; pCR, pathologic complete response; PH, pertuzumab/trastuzumab; RECIST, Response Evaluation Criteria in Solid Tumors; SUV, standardized uptake value; TCHP, trastuzumab/pertuzumab/docetaxel/carboplatin.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404030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ER, estrogen receptor; FISH, fluorescence in situ hybridization; HR, hormone receptor; IHC, immunohistochemistry; PR, progesterone receptor;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973622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IHC, immunohistochemistry; pCR, pathologic complete response; PH, pertuzumab/trastuzumab.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696277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iDFS, invasive disease‒free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01644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DDFS, distant disease‒free survival; EFS, event-free survival; iDFS, invasive disease‒free survival;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43155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SAE, serious adverse event; TEAE, treatment-emergent adverse event.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27024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14353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iDFS, invasive disease‒free survival; pCR, pathologic 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108266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PHERGain: 3-Yr iDFS Results From </a:t>
            </a:r>
            <a:br>
              <a:rPr lang="en-US" altLang="en-US" sz="4000" dirty="0"/>
            </a:br>
            <a:r>
              <a:rPr lang="en-US" altLang="en-US" sz="4000" dirty="0"/>
              <a:t>the Phase II Trial of Chemotherapy </a:t>
            </a:r>
            <a:br>
              <a:rPr lang="en-US" altLang="en-US" sz="4000" dirty="0"/>
            </a:br>
            <a:r>
              <a:rPr lang="en-US" altLang="en-US" sz="4000" dirty="0"/>
              <a:t>De-escalation in HER2+ Early Breast Cancer</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PHERGain</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Patients with EBC often receive chemotherapy in combination with HER2-targeted therapy before/after surgery</a:t>
            </a:r>
            <a:r>
              <a:rPr lang="en-US" altLang="en-US" sz="2200" baseline="30000" dirty="0"/>
              <a:t>1</a:t>
            </a:r>
            <a:r>
              <a:rPr lang="en-US" altLang="en-US" sz="2200" dirty="0"/>
              <a:t> </a:t>
            </a:r>
          </a:p>
          <a:p>
            <a:r>
              <a:rPr lang="en-US" altLang="en-US" sz="2200" dirty="0"/>
              <a:t>Robust disease control achieved with HER2-targeted therapy allows for consideration of de-escalation strategies that avoid chemotherapy</a:t>
            </a:r>
            <a:r>
              <a:rPr lang="en-US" altLang="en-US" sz="2200" baseline="30000" dirty="0"/>
              <a:t>2,3</a:t>
            </a:r>
          </a:p>
          <a:p>
            <a:r>
              <a:rPr lang="en-US" altLang="en-US" sz="2200" dirty="0"/>
              <a:t>Use of </a:t>
            </a:r>
            <a:r>
              <a:rPr lang="en-US" altLang="en-US" sz="2200" baseline="30000" dirty="0"/>
              <a:t>18</a:t>
            </a:r>
            <a:r>
              <a:rPr lang="en-US" altLang="en-US" sz="2200" dirty="0"/>
              <a:t>F-FDG PET/CT to assess metabolic response can allow identification of patients with greater likelihood of pCR</a:t>
            </a:r>
            <a:r>
              <a:rPr lang="en-US" altLang="en-US" sz="2200" baseline="30000" dirty="0"/>
              <a:t>4</a:t>
            </a:r>
          </a:p>
          <a:p>
            <a:r>
              <a:rPr lang="en-US" altLang="en-US" sz="2200" dirty="0"/>
              <a:t>Phase II PHERGain trial was designed to evaluate feasibility of chemotherapy de-escalation in patients with HER2+ EBC using a response-adapted strategy based on (1) early </a:t>
            </a:r>
            <a:r>
              <a:rPr lang="en-US" altLang="en-US" sz="2200" baseline="30000" dirty="0"/>
              <a:t>18</a:t>
            </a:r>
            <a:r>
              <a:rPr lang="en-US" altLang="en-US" sz="2200" dirty="0"/>
              <a:t>F-FDG PET/CT metabolic response to neoadjuvant HER2-targeted therapy and (2) pCR</a:t>
            </a:r>
            <a:r>
              <a:rPr lang="en-US" altLang="en-US" sz="2200" baseline="30000" dirty="0"/>
              <a:t>5</a:t>
            </a:r>
          </a:p>
          <a:p>
            <a:r>
              <a:rPr lang="en-US" altLang="en-US" sz="2200" dirty="0"/>
              <a:t>Current analysis provided updated 3-yr iDFS results for patients treated according to </a:t>
            </a:r>
            <a:br>
              <a:rPr lang="en-US" altLang="en-US" sz="2200" dirty="0"/>
            </a:br>
            <a:r>
              <a:rPr lang="en-US" altLang="en-US" sz="2200" dirty="0"/>
              <a:t>PET-based, pCR-adapted strategy with median follow-up of 3.5 (0-5.3) yr</a:t>
            </a:r>
            <a:r>
              <a:rPr lang="en-US" altLang="en-US" sz="2200" baseline="30000" dirty="0"/>
              <a:t>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016408"/>
            <a:ext cx="84470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Hong. Ther Adv Med Oncol. 2022;14:17588359221106564. 2. Bueno Muiño. Cancers. 2022;14:512.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Pernas. JCO Oncol Pract. 2021;17:320. 4. Gebhart. J Nucl Med. 2013;54:1862.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5. Pérez-García. Lancet Oncol. 2021;22:858. 6. 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PHERGain</a:t>
            </a:r>
            <a:r>
              <a:rPr lang="en-US" dirty="0"/>
              <a:t>: 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000" dirty="0">
                <a:ea typeface="Times New Roman" panose="02020603050405020304" pitchFamily="18" charset="0"/>
                <a:cs typeface="Times New Roman" panose="02020603050405020304" pitchFamily="18" charset="0"/>
              </a:rPr>
              <a:t>M</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ulticenter, randomized, open-label, noncomparative phase </a:t>
            </a:r>
            <a:r>
              <a:rPr lang="en-US" sz="2000" dirty="0">
                <a:ea typeface="Times New Roman" panose="02020603050405020304" pitchFamily="18" charset="0"/>
                <a:cs typeface="Times New Roman" panose="02020603050405020304" pitchFamily="18" charset="0"/>
              </a:rPr>
              <a:t>II</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 trial</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 Pérez-García. Lancet Oncol. 2021;22:858. </a:t>
            </a:r>
          </a:p>
        </p:txBody>
      </p:sp>
      <p:sp>
        <p:nvSpPr>
          <p:cNvPr id="3" name="Rectangle 24">
            <a:extLst>
              <a:ext uri="{FF2B5EF4-FFF2-40B4-BE49-F238E27FC236}">
                <a16:creationId xmlns:a16="http://schemas.microsoft.com/office/drawing/2014/main" id="{BD45372C-2FE5-6E2A-60DA-293798BB249D}"/>
              </a:ext>
            </a:extLst>
          </p:cNvPr>
          <p:cNvSpPr>
            <a:spLocks noChangeArrowheads="1"/>
          </p:cNvSpPr>
          <p:nvPr/>
        </p:nvSpPr>
        <p:spPr bwMode="auto">
          <a:xfrm>
            <a:off x="3812957" y="2463036"/>
            <a:ext cx="1393380" cy="70326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TCHP x 2</a:t>
            </a:r>
          </a:p>
          <a:p>
            <a:pPr algn="ctr">
              <a:defRPr/>
            </a:pPr>
            <a:r>
              <a:rPr lang="en-US" b="0" dirty="0">
                <a:latin typeface="Calibri" panose="020F0502020204030204" pitchFamily="34" charset="0"/>
                <a:cs typeface="Arial" charset="0"/>
              </a:rPr>
              <a:t>(n = 71)</a:t>
            </a:r>
          </a:p>
        </p:txBody>
      </p:sp>
      <p:sp>
        <p:nvSpPr>
          <p:cNvPr id="5" name="Line 26">
            <a:extLst>
              <a:ext uri="{FF2B5EF4-FFF2-40B4-BE49-F238E27FC236}">
                <a16:creationId xmlns:a16="http://schemas.microsoft.com/office/drawing/2014/main" id="{B298966B-34EC-D63D-14FC-07C6CD411A6E}"/>
              </a:ext>
            </a:extLst>
          </p:cNvPr>
          <p:cNvSpPr>
            <a:spLocks noChangeShapeType="1"/>
          </p:cNvSpPr>
          <p:nvPr/>
        </p:nvSpPr>
        <p:spPr bwMode="auto">
          <a:xfrm>
            <a:off x="2937196" y="3734452"/>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Line 27">
            <a:extLst>
              <a:ext uri="{FF2B5EF4-FFF2-40B4-BE49-F238E27FC236}">
                <a16:creationId xmlns:a16="http://schemas.microsoft.com/office/drawing/2014/main" id="{0BDCA3FA-745D-0B4C-CEF4-74986871D71C}"/>
              </a:ext>
            </a:extLst>
          </p:cNvPr>
          <p:cNvSpPr>
            <a:spLocks noChangeShapeType="1"/>
          </p:cNvSpPr>
          <p:nvPr/>
        </p:nvSpPr>
        <p:spPr bwMode="auto">
          <a:xfrm flipV="1">
            <a:off x="2944689" y="2864000"/>
            <a:ext cx="761464" cy="6188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Rectangle 28">
            <a:extLst>
              <a:ext uri="{FF2B5EF4-FFF2-40B4-BE49-F238E27FC236}">
                <a16:creationId xmlns:a16="http://schemas.microsoft.com/office/drawing/2014/main" id="{8C0FE69C-2BD7-1E4A-0340-1BD17A101236}"/>
              </a:ext>
            </a:extLst>
          </p:cNvPr>
          <p:cNvSpPr>
            <a:spLocks noChangeArrowheads="1"/>
          </p:cNvSpPr>
          <p:nvPr/>
        </p:nvSpPr>
        <p:spPr bwMode="auto">
          <a:xfrm>
            <a:off x="3812957" y="3729067"/>
            <a:ext cx="1393380" cy="703262"/>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PH (ET) x 2</a:t>
            </a:r>
          </a:p>
          <a:p>
            <a:pPr algn="ctr">
              <a:defRPr/>
            </a:pPr>
            <a:r>
              <a:rPr lang="en-US" b="0" dirty="0">
                <a:latin typeface="Calibri" panose="020F0502020204030204" pitchFamily="34" charset="0"/>
                <a:cs typeface="+mn-cs"/>
              </a:rPr>
              <a:t>(N = 285)</a:t>
            </a:r>
          </a:p>
        </p:txBody>
      </p:sp>
      <p:sp>
        <p:nvSpPr>
          <p:cNvPr id="11" name="Line 32">
            <a:extLst>
              <a:ext uri="{FF2B5EF4-FFF2-40B4-BE49-F238E27FC236}">
                <a16:creationId xmlns:a16="http://schemas.microsoft.com/office/drawing/2014/main" id="{8D7EA95A-949A-0C7B-F62B-8636DE2DD78A}"/>
              </a:ext>
            </a:extLst>
          </p:cNvPr>
          <p:cNvSpPr>
            <a:spLocks noChangeShapeType="1"/>
          </p:cNvSpPr>
          <p:nvPr/>
        </p:nvSpPr>
        <p:spPr bwMode="auto">
          <a:xfrm>
            <a:off x="5206337" y="2814667"/>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Content Placeholder 2">
            <a:extLst>
              <a:ext uri="{FF2B5EF4-FFF2-40B4-BE49-F238E27FC236}">
                <a16:creationId xmlns:a16="http://schemas.microsoft.com/office/drawing/2014/main" id="{B412E979-83D5-64C9-14D1-B0397781F4C0}"/>
              </a:ext>
            </a:extLst>
          </p:cNvPr>
          <p:cNvSpPr txBox="1">
            <a:spLocks/>
          </p:cNvSpPr>
          <p:nvPr/>
        </p:nvSpPr>
        <p:spPr bwMode="auto">
          <a:xfrm>
            <a:off x="604675" y="5147373"/>
            <a:ext cx="10877529" cy="1016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1219114" fontAlgn="auto">
              <a:defRPr/>
            </a:pPr>
            <a:r>
              <a:rPr lang="en-US" sz="2000" b="1" kern="0" dirty="0">
                <a:solidFill>
                  <a:srgbClr val="000000"/>
                </a:solidFill>
                <a:cs typeface="Calibri" panose="020F0502020204030204" pitchFamily="34" charset="0"/>
              </a:rPr>
              <a:t>Primary endpoints: </a:t>
            </a:r>
            <a:r>
              <a:rPr lang="en-US" sz="2000" b="0" kern="0" dirty="0">
                <a:solidFill>
                  <a:srgbClr val="000000"/>
                </a:solidFill>
                <a:cs typeface="Calibri" panose="020F0502020204030204" pitchFamily="34" charset="0"/>
              </a:rPr>
              <a:t>pCR in PET responders (group B), 3-yr iDFS (group B)</a:t>
            </a:r>
            <a:endParaRPr lang="en-US" sz="2000" b="1" kern="0" dirty="0">
              <a:solidFill>
                <a:srgbClr val="000000"/>
              </a:solidFill>
              <a:cs typeface="Calibri" panose="020F0502020204030204" pitchFamily="34" charset="0"/>
            </a:endParaRPr>
          </a:p>
          <a:p>
            <a:pPr defTabSz="1219114" fontAlgn="auto">
              <a:defRPr/>
            </a:pPr>
            <a:r>
              <a:rPr lang="en-US" sz="2000" b="1" kern="0" dirty="0">
                <a:solidFill>
                  <a:srgbClr val="000000"/>
                </a:solidFill>
                <a:cs typeface="Calibri" panose="020F0502020204030204" pitchFamily="34" charset="0"/>
              </a:rPr>
              <a:t>Key secondary endpoints: </a:t>
            </a:r>
            <a:r>
              <a:rPr lang="en-US" sz="2000" b="0" kern="0" dirty="0">
                <a:solidFill>
                  <a:srgbClr val="000000"/>
                </a:solidFill>
                <a:cs typeface="Calibri" panose="020F0502020204030204" pitchFamily="34" charset="0"/>
              </a:rPr>
              <a:t>pCR (</a:t>
            </a:r>
            <a:r>
              <a:rPr lang="en-GB" sz="2000" b="0" kern="0" dirty="0">
                <a:solidFill>
                  <a:srgbClr val="000000"/>
                </a:solidFill>
                <a:cs typeface="Calibri" panose="020F0502020204030204" pitchFamily="34" charset="0"/>
              </a:rPr>
              <a:t>groups A and B</a:t>
            </a:r>
            <a:r>
              <a:rPr lang="en-US" sz="2000" b="0" kern="0" dirty="0">
                <a:solidFill>
                  <a:srgbClr val="000000"/>
                </a:solidFill>
                <a:cs typeface="Calibri" panose="020F0502020204030204" pitchFamily="34" charset="0"/>
              </a:rPr>
              <a:t>), </a:t>
            </a:r>
            <a:r>
              <a:rPr lang="en-GB" sz="2000" b="0" kern="0" dirty="0">
                <a:solidFill>
                  <a:srgbClr val="000000"/>
                </a:solidFill>
                <a:cs typeface="Calibri" panose="020F0502020204030204" pitchFamily="34" charset="0"/>
              </a:rPr>
              <a:t>3-yr iDFS (group A), 3-yr DDFS (groups A and B), </a:t>
            </a:r>
            <a:br>
              <a:rPr lang="en-GB" sz="2000" b="0" kern="0" dirty="0">
                <a:solidFill>
                  <a:srgbClr val="000000"/>
                </a:solidFill>
                <a:cs typeface="Calibri" panose="020F0502020204030204" pitchFamily="34" charset="0"/>
              </a:rPr>
            </a:br>
            <a:r>
              <a:rPr lang="en-GB" sz="2000" b="0" kern="0" dirty="0">
                <a:solidFill>
                  <a:srgbClr val="000000"/>
                </a:solidFill>
                <a:cs typeface="Calibri" panose="020F0502020204030204" pitchFamily="34" charset="0"/>
              </a:rPr>
              <a:t>3-yr EFS (groups A and B), 3-yr OS (groups A and B), safety</a:t>
            </a:r>
            <a:endParaRPr lang="en-US" sz="2000" b="0" kern="0" dirty="0">
              <a:solidFill>
                <a:srgbClr val="000000"/>
              </a:solidFill>
              <a:cs typeface="Calibri" panose="020F0502020204030204" pitchFamily="34" charset="0"/>
            </a:endParaRPr>
          </a:p>
        </p:txBody>
      </p:sp>
      <p:sp>
        <p:nvSpPr>
          <p:cNvPr id="14" name="TextBox 13">
            <a:extLst>
              <a:ext uri="{FF2B5EF4-FFF2-40B4-BE49-F238E27FC236}">
                <a16:creationId xmlns:a16="http://schemas.microsoft.com/office/drawing/2014/main" id="{DD144DCE-B15C-C808-13FD-21690618306F}"/>
              </a:ext>
            </a:extLst>
          </p:cNvPr>
          <p:cNvSpPr txBox="1"/>
          <p:nvPr/>
        </p:nvSpPr>
        <p:spPr>
          <a:xfrm>
            <a:off x="500062" y="2373962"/>
            <a:ext cx="2413544" cy="2585323"/>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US" b="0" kern="0" dirty="0">
                <a:solidFill>
                  <a:prstClr val="black"/>
                </a:solidFill>
                <a:latin typeface="Calibri" panose="020F0502020204030204"/>
                <a:ea typeface="Arial Unicode MS" panose="020B0604020202020204" pitchFamily="34" charset="-128"/>
              </a:rPr>
              <a:t>Women with newly diagnosed HER2+ invasive, operable stage I-IIIA EBC; tumor diameter ≥1.5 cm by MRI or ultrasound, with ≥1 breast PET-evaluable lesion</a:t>
            </a:r>
            <a:br>
              <a:rPr kumimoji="0" lang="en-GB"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br>
            <a:r>
              <a:rPr kumimoji="0" lang="en-GB"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356)</a:t>
            </a:r>
          </a:p>
        </p:txBody>
      </p:sp>
      <p:sp>
        <p:nvSpPr>
          <p:cNvPr id="15" name="Text Box 45">
            <a:extLst>
              <a:ext uri="{FF2B5EF4-FFF2-40B4-BE49-F238E27FC236}">
                <a16:creationId xmlns:a16="http://schemas.microsoft.com/office/drawing/2014/main" id="{5BBA4479-48BB-0F6F-03B4-EDFD4A04A5CA}"/>
              </a:ext>
            </a:extLst>
          </p:cNvPr>
          <p:cNvSpPr txBox="1">
            <a:spLocks noChangeArrowheads="1"/>
          </p:cNvSpPr>
          <p:nvPr/>
        </p:nvSpPr>
        <p:spPr bwMode="auto">
          <a:xfrm>
            <a:off x="1894791" y="1907868"/>
            <a:ext cx="28172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i="1" dirty="0">
                <a:solidFill>
                  <a:srgbClr val="000000"/>
                </a:solidFill>
                <a:latin typeface="Calibri" panose="020F0502020204030204" pitchFamily="34" charset="0"/>
                <a:cs typeface="Calibri" panose="020F0502020204030204" pitchFamily="34" charset="0"/>
              </a:rPr>
              <a:t>Stratified by HR status (+ vs -)</a:t>
            </a:r>
          </a:p>
        </p:txBody>
      </p:sp>
      <p:sp>
        <p:nvSpPr>
          <p:cNvPr id="16" name="Line 33">
            <a:extLst>
              <a:ext uri="{FF2B5EF4-FFF2-40B4-BE49-F238E27FC236}">
                <a16:creationId xmlns:a16="http://schemas.microsoft.com/office/drawing/2014/main" id="{08EDF863-7DF7-C2D0-7D05-27DBFF0F301C}"/>
              </a:ext>
            </a:extLst>
          </p:cNvPr>
          <p:cNvSpPr>
            <a:spLocks noChangeShapeType="1"/>
          </p:cNvSpPr>
          <p:nvPr/>
        </p:nvSpPr>
        <p:spPr bwMode="auto">
          <a:xfrm rot="5400000">
            <a:off x="3120541" y="2459116"/>
            <a:ext cx="365754"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7" name="Rectangle 16">
            <a:extLst>
              <a:ext uri="{FF2B5EF4-FFF2-40B4-BE49-F238E27FC236}">
                <a16:creationId xmlns:a16="http://schemas.microsoft.com/office/drawing/2014/main" id="{89544D29-D354-B1A4-495C-2CDB0271979B}"/>
              </a:ext>
            </a:extLst>
          </p:cNvPr>
          <p:cNvSpPr/>
          <p:nvPr/>
        </p:nvSpPr>
        <p:spPr bwMode="auto">
          <a:xfrm rot="5400000">
            <a:off x="4281305" y="3464701"/>
            <a:ext cx="2690797" cy="331332"/>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Total body PET scan</a:t>
            </a:r>
          </a:p>
        </p:txBody>
      </p:sp>
      <p:sp>
        <p:nvSpPr>
          <p:cNvPr id="18" name="Rectangle 17">
            <a:extLst>
              <a:ext uri="{FF2B5EF4-FFF2-40B4-BE49-F238E27FC236}">
                <a16:creationId xmlns:a16="http://schemas.microsoft.com/office/drawing/2014/main" id="{E4BEA5D0-5DB2-D942-F361-2A644F1E21C5}"/>
              </a:ext>
            </a:extLst>
          </p:cNvPr>
          <p:cNvSpPr/>
          <p:nvPr/>
        </p:nvSpPr>
        <p:spPr bwMode="auto">
          <a:xfrm rot="5400000">
            <a:off x="6699629" y="3477592"/>
            <a:ext cx="2772856" cy="312738"/>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Surgery</a:t>
            </a:r>
          </a:p>
        </p:txBody>
      </p:sp>
      <p:sp>
        <p:nvSpPr>
          <p:cNvPr id="19" name="TextBox 18">
            <a:extLst>
              <a:ext uri="{FF2B5EF4-FFF2-40B4-BE49-F238E27FC236}">
                <a16:creationId xmlns:a16="http://schemas.microsoft.com/office/drawing/2014/main" id="{03BD86E6-4AE3-7F82-C171-C95020240F48}"/>
              </a:ext>
            </a:extLst>
          </p:cNvPr>
          <p:cNvSpPr txBox="1"/>
          <p:nvPr/>
        </p:nvSpPr>
        <p:spPr bwMode="auto">
          <a:xfrm>
            <a:off x="4007723" y="2133602"/>
            <a:ext cx="9737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Group A</a:t>
            </a:r>
          </a:p>
        </p:txBody>
      </p:sp>
      <p:sp>
        <p:nvSpPr>
          <p:cNvPr id="21" name="TextBox 20">
            <a:extLst>
              <a:ext uri="{FF2B5EF4-FFF2-40B4-BE49-F238E27FC236}">
                <a16:creationId xmlns:a16="http://schemas.microsoft.com/office/drawing/2014/main" id="{657DF0AF-907C-1F7E-F9C4-1D17D25A066C}"/>
              </a:ext>
            </a:extLst>
          </p:cNvPr>
          <p:cNvSpPr txBox="1"/>
          <p:nvPr/>
        </p:nvSpPr>
        <p:spPr bwMode="auto">
          <a:xfrm>
            <a:off x="3981667" y="3378461"/>
            <a:ext cx="964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Group B</a:t>
            </a:r>
          </a:p>
        </p:txBody>
      </p:sp>
      <p:sp>
        <p:nvSpPr>
          <p:cNvPr id="22" name="Line 32">
            <a:extLst>
              <a:ext uri="{FF2B5EF4-FFF2-40B4-BE49-F238E27FC236}">
                <a16:creationId xmlns:a16="http://schemas.microsoft.com/office/drawing/2014/main" id="{0927EA47-B1E7-E424-45CB-5BAC95DEF107}"/>
              </a:ext>
            </a:extLst>
          </p:cNvPr>
          <p:cNvSpPr>
            <a:spLocks noChangeShapeType="1"/>
          </p:cNvSpPr>
          <p:nvPr/>
        </p:nvSpPr>
        <p:spPr bwMode="auto">
          <a:xfrm>
            <a:off x="5206337" y="4085109"/>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Line 32">
            <a:extLst>
              <a:ext uri="{FF2B5EF4-FFF2-40B4-BE49-F238E27FC236}">
                <a16:creationId xmlns:a16="http://schemas.microsoft.com/office/drawing/2014/main" id="{6882F82A-76AC-C3A7-04FE-AE51FF9B51AC}"/>
              </a:ext>
            </a:extLst>
          </p:cNvPr>
          <p:cNvSpPr>
            <a:spLocks noChangeShapeType="1"/>
          </p:cNvSpPr>
          <p:nvPr/>
        </p:nvSpPr>
        <p:spPr bwMode="auto">
          <a:xfrm>
            <a:off x="5809841" y="2637883"/>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Line 32">
            <a:extLst>
              <a:ext uri="{FF2B5EF4-FFF2-40B4-BE49-F238E27FC236}">
                <a16:creationId xmlns:a16="http://schemas.microsoft.com/office/drawing/2014/main" id="{2FD92028-A05C-2F01-6B0D-ED69A02C6453}"/>
              </a:ext>
            </a:extLst>
          </p:cNvPr>
          <p:cNvSpPr>
            <a:spLocks noChangeShapeType="1"/>
          </p:cNvSpPr>
          <p:nvPr/>
        </p:nvSpPr>
        <p:spPr bwMode="auto">
          <a:xfrm flipV="1">
            <a:off x="5809841" y="3747793"/>
            <a:ext cx="191526" cy="34341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Rectangle 24">
            <a:extLst>
              <a:ext uri="{FF2B5EF4-FFF2-40B4-BE49-F238E27FC236}">
                <a16:creationId xmlns:a16="http://schemas.microsoft.com/office/drawing/2014/main" id="{CD40BD0B-BD74-4AF2-5EA9-0A41B7169573}"/>
              </a:ext>
            </a:extLst>
          </p:cNvPr>
          <p:cNvSpPr>
            <a:spLocks noChangeArrowheads="1"/>
          </p:cNvSpPr>
          <p:nvPr/>
        </p:nvSpPr>
        <p:spPr bwMode="auto">
          <a:xfrm>
            <a:off x="6063848" y="2273525"/>
            <a:ext cx="1592728" cy="70326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TCHP x 4</a:t>
            </a:r>
          </a:p>
        </p:txBody>
      </p:sp>
      <p:sp>
        <p:nvSpPr>
          <p:cNvPr id="26" name="Rectangle 28">
            <a:extLst>
              <a:ext uri="{FF2B5EF4-FFF2-40B4-BE49-F238E27FC236}">
                <a16:creationId xmlns:a16="http://schemas.microsoft.com/office/drawing/2014/main" id="{9956E3AF-F9C1-AED0-3CB3-EA1EAAFC0AC3}"/>
              </a:ext>
            </a:extLst>
          </p:cNvPr>
          <p:cNvSpPr>
            <a:spLocks noChangeArrowheads="1"/>
          </p:cNvSpPr>
          <p:nvPr/>
        </p:nvSpPr>
        <p:spPr bwMode="auto">
          <a:xfrm>
            <a:off x="6063848" y="3322061"/>
            <a:ext cx="1592728" cy="703262"/>
          </a:xfrm>
          <a:prstGeom prst="rect">
            <a:avLst/>
          </a:prstGeom>
          <a:solidFill>
            <a:schemeClr val="accent3"/>
          </a:solidFill>
          <a:ln w="9525">
            <a:noFill/>
            <a:miter lim="800000"/>
            <a:headEnd/>
            <a:tailEnd/>
          </a:ln>
        </p:spPr>
        <p:txBody>
          <a:bodyPr wrap="none" anchor="ctr" anchorCtr="1"/>
          <a:lstStyle/>
          <a:p>
            <a:pPr algn="ctr">
              <a:defRPr/>
            </a:pPr>
            <a:r>
              <a:rPr lang="en-US" i="1" dirty="0">
                <a:latin typeface="Calibri" panose="020F0502020204030204" pitchFamily="34" charset="0"/>
                <a:cs typeface="Arial" charset="0"/>
              </a:rPr>
              <a:t>If response:</a:t>
            </a:r>
          </a:p>
          <a:p>
            <a:pPr algn="ctr">
              <a:defRPr/>
            </a:pPr>
            <a:r>
              <a:rPr lang="en-US" dirty="0">
                <a:latin typeface="Calibri" panose="020F0502020204030204" pitchFamily="34" charset="0"/>
                <a:cs typeface="Arial" charset="0"/>
              </a:rPr>
              <a:t>PH (ET) x 6</a:t>
            </a:r>
          </a:p>
        </p:txBody>
      </p:sp>
      <p:sp>
        <p:nvSpPr>
          <p:cNvPr id="27" name="Rectangle 26">
            <a:extLst>
              <a:ext uri="{FF2B5EF4-FFF2-40B4-BE49-F238E27FC236}">
                <a16:creationId xmlns:a16="http://schemas.microsoft.com/office/drawing/2014/main" id="{079FAA98-F500-2D80-60B2-76DE22465B6C}"/>
              </a:ext>
            </a:extLst>
          </p:cNvPr>
          <p:cNvSpPr>
            <a:spLocks noChangeArrowheads="1"/>
          </p:cNvSpPr>
          <p:nvPr/>
        </p:nvSpPr>
        <p:spPr bwMode="auto">
          <a:xfrm>
            <a:off x="6063848" y="4297488"/>
            <a:ext cx="1592728" cy="703263"/>
          </a:xfrm>
          <a:prstGeom prst="rect">
            <a:avLst/>
          </a:prstGeom>
          <a:solidFill>
            <a:schemeClr val="accent1"/>
          </a:solidFill>
          <a:ln w="9525">
            <a:noFill/>
            <a:miter lim="800000"/>
            <a:headEnd/>
            <a:tailEnd/>
          </a:ln>
        </p:spPr>
        <p:txBody>
          <a:bodyPr wrap="none" anchor="ctr" anchorCtr="1"/>
          <a:lstStyle/>
          <a:p>
            <a:pPr algn="ctr">
              <a:defRPr/>
            </a:pPr>
            <a:r>
              <a:rPr lang="en-US" i="1" dirty="0">
                <a:latin typeface="Calibri" panose="020F0502020204030204" pitchFamily="34" charset="0"/>
                <a:cs typeface="Arial" charset="0"/>
              </a:rPr>
              <a:t>If no response:</a:t>
            </a:r>
          </a:p>
          <a:p>
            <a:pPr algn="ctr">
              <a:defRPr/>
            </a:pPr>
            <a:r>
              <a:rPr lang="en-US" dirty="0">
                <a:latin typeface="Calibri" panose="020F0502020204030204" pitchFamily="34" charset="0"/>
                <a:cs typeface="Arial" charset="0"/>
              </a:rPr>
              <a:t>TCHP x 6</a:t>
            </a:r>
          </a:p>
        </p:txBody>
      </p:sp>
      <p:sp>
        <p:nvSpPr>
          <p:cNvPr id="28" name="Line 32">
            <a:extLst>
              <a:ext uri="{FF2B5EF4-FFF2-40B4-BE49-F238E27FC236}">
                <a16:creationId xmlns:a16="http://schemas.microsoft.com/office/drawing/2014/main" id="{12366866-7716-8621-4025-34EC1D906E88}"/>
              </a:ext>
            </a:extLst>
          </p:cNvPr>
          <p:cNvSpPr>
            <a:spLocks noChangeShapeType="1"/>
          </p:cNvSpPr>
          <p:nvPr/>
        </p:nvSpPr>
        <p:spPr bwMode="auto">
          <a:xfrm>
            <a:off x="7656576" y="2608577"/>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9" name="Line 32">
            <a:extLst>
              <a:ext uri="{FF2B5EF4-FFF2-40B4-BE49-F238E27FC236}">
                <a16:creationId xmlns:a16="http://schemas.microsoft.com/office/drawing/2014/main" id="{5CC13B45-3D3B-1399-C695-37AC2CDEF04A}"/>
              </a:ext>
            </a:extLst>
          </p:cNvPr>
          <p:cNvSpPr>
            <a:spLocks noChangeShapeType="1"/>
          </p:cNvSpPr>
          <p:nvPr/>
        </p:nvSpPr>
        <p:spPr bwMode="auto">
          <a:xfrm>
            <a:off x="7656576" y="4683691"/>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0" name="Line 32">
            <a:extLst>
              <a:ext uri="{FF2B5EF4-FFF2-40B4-BE49-F238E27FC236}">
                <a16:creationId xmlns:a16="http://schemas.microsoft.com/office/drawing/2014/main" id="{187CACCA-11C4-98A4-9339-99AAF9E7679D}"/>
              </a:ext>
            </a:extLst>
          </p:cNvPr>
          <p:cNvSpPr>
            <a:spLocks noChangeShapeType="1"/>
          </p:cNvSpPr>
          <p:nvPr/>
        </p:nvSpPr>
        <p:spPr bwMode="auto">
          <a:xfrm>
            <a:off x="5817357" y="4136332"/>
            <a:ext cx="191526" cy="2711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1" name="Line 32">
            <a:extLst>
              <a:ext uri="{FF2B5EF4-FFF2-40B4-BE49-F238E27FC236}">
                <a16:creationId xmlns:a16="http://schemas.microsoft.com/office/drawing/2014/main" id="{5A203FA4-91F0-7050-E2A2-2BE410316EB8}"/>
              </a:ext>
            </a:extLst>
          </p:cNvPr>
          <p:cNvSpPr>
            <a:spLocks noChangeShapeType="1"/>
          </p:cNvSpPr>
          <p:nvPr/>
        </p:nvSpPr>
        <p:spPr bwMode="auto">
          <a:xfrm>
            <a:off x="8260080" y="2614673"/>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2" name="Rectangle 28">
            <a:extLst>
              <a:ext uri="{FF2B5EF4-FFF2-40B4-BE49-F238E27FC236}">
                <a16:creationId xmlns:a16="http://schemas.microsoft.com/office/drawing/2014/main" id="{826E643D-8BAB-07A2-D2A7-D360A57BE38F}"/>
              </a:ext>
            </a:extLst>
          </p:cNvPr>
          <p:cNvSpPr>
            <a:spLocks noChangeArrowheads="1"/>
          </p:cNvSpPr>
          <p:nvPr/>
        </p:nvSpPr>
        <p:spPr bwMode="auto">
          <a:xfrm>
            <a:off x="8514270" y="2382475"/>
            <a:ext cx="2357334" cy="465652"/>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PH (ET) x 12</a:t>
            </a:r>
          </a:p>
        </p:txBody>
      </p:sp>
      <p:sp>
        <p:nvSpPr>
          <p:cNvPr id="33" name="Line 32">
            <a:extLst>
              <a:ext uri="{FF2B5EF4-FFF2-40B4-BE49-F238E27FC236}">
                <a16:creationId xmlns:a16="http://schemas.microsoft.com/office/drawing/2014/main" id="{D752D38D-200C-20A3-28A8-27CBBF7DB1BF}"/>
              </a:ext>
            </a:extLst>
          </p:cNvPr>
          <p:cNvSpPr>
            <a:spLocks noChangeShapeType="1"/>
          </p:cNvSpPr>
          <p:nvPr/>
        </p:nvSpPr>
        <p:spPr bwMode="auto">
          <a:xfrm>
            <a:off x="7662672" y="3677851"/>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4" name="Rectangle 28">
            <a:extLst>
              <a:ext uri="{FF2B5EF4-FFF2-40B4-BE49-F238E27FC236}">
                <a16:creationId xmlns:a16="http://schemas.microsoft.com/office/drawing/2014/main" id="{33FF8B20-B3B5-D5E1-B7FB-36DEA5EF3024}"/>
              </a:ext>
            </a:extLst>
          </p:cNvPr>
          <p:cNvSpPr>
            <a:spLocks noChangeArrowheads="1"/>
          </p:cNvSpPr>
          <p:nvPr/>
        </p:nvSpPr>
        <p:spPr bwMode="auto">
          <a:xfrm>
            <a:off x="8474277" y="4297488"/>
            <a:ext cx="2405737" cy="746797"/>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PH (ET) x 10</a:t>
            </a:r>
          </a:p>
        </p:txBody>
      </p:sp>
      <p:sp>
        <p:nvSpPr>
          <p:cNvPr id="35" name="Line 32">
            <a:extLst>
              <a:ext uri="{FF2B5EF4-FFF2-40B4-BE49-F238E27FC236}">
                <a16:creationId xmlns:a16="http://schemas.microsoft.com/office/drawing/2014/main" id="{4128F920-AB3C-D16C-CEBB-C1CC59538E5F}"/>
              </a:ext>
            </a:extLst>
          </p:cNvPr>
          <p:cNvSpPr>
            <a:spLocks noChangeShapeType="1"/>
          </p:cNvSpPr>
          <p:nvPr/>
        </p:nvSpPr>
        <p:spPr bwMode="auto">
          <a:xfrm>
            <a:off x="8241984" y="4682286"/>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6" name="Rectangle 28">
            <a:extLst>
              <a:ext uri="{FF2B5EF4-FFF2-40B4-BE49-F238E27FC236}">
                <a16:creationId xmlns:a16="http://schemas.microsoft.com/office/drawing/2014/main" id="{3791A57D-6488-2099-E84A-2386413DB982}"/>
              </a:ext>
            </a:extLst>
          </p:cNvPr>
          <p:cNvSpPr>
            <a:spLocks noChangeArrowheads="1"/>
          </p:cNvSpPr>
          <p:nvPr/>
        </p:nvSpPr>
        <p:spPr bwMode="auto">
          <a:xfrm>
            <a:off x="8513318" y="3115043"/>
            <a:ext cx="2357334" cy="465652"/>
          </a:xfrm>
          <a:prstGeom prst="rect">
            <a:avLst/>
          </a:prstGeom>
          <a:solidFill>
            <a:schemeClr val="accent3"/>
          </a:solidFill>
          <a:ln w="9525">
            <a:noFill/>
            <a:miter lim="800000"/>
            <a:headEnd/>
            <a:tailEnd/>
          </a:ln>
        </p:spPr>
        <p:txBody>
          <a:bodyPr wrap="none" anchor="ctr" anchorCtr="1"/>
          <a:lstStyle/>
          <a:p>
            <a:pPr algn="ctr">
              <a:defRPr/>
            </a:pPr>
            <a:r>
              <a:rPr lang="en-US" i="1" dirty="0">
                <a:latin typeface="Calibri" panose="020F0502020204030204" pitchFamily="34" charset="0"/>
                <a:cs typeface="Arial" charset="0"/>
              </a:rPr>
              <a:t>If pCR: </a:t>
            </a:r>
            <a:r>
              <a:rPr lang="en-US" dirty="0">
                <a:latin typeface="Calibri" panose="020F0502020204030204" pitchFamily="34" charset="0"/>
                <a:cs typeface="Arial" charset="0"/>
              </a:rPr>
              <a:t>PH (ET) x 10</a:t>
            </a:r>
          </a:p>
        </p:txBody>
      </p:sp>
      <p:sp>
        <p:nvSpPr>
          <p:cNvPr id="37" name="Rectangle 36">
            <a:extLst>
              <a:ext uri="{FF2B5EF4-FFF2-40B4-BE49-F238E27FC236}">
                <a16:creationId xmlns:a16="http://schemas.microsoft.com/office/drawing/2014/main" id="{28E4A449-1277-3B07-45D5-1305AF0BEAE6}"/>
              </a:ext>
            </a:extLst>
          </p:cNvPr>
          <p:cNvSpPr>
            <a:spLocks noChangeArrowheads="1"/>
          </p:cNvSpPr>
          <p:nvPr/>
        </p:nvSpPr>
        <p:spPr bwMode="auto">
          <a:xfrm>
            <a:off x="8522681" y="3633428"/>
            <a:ext cx="2357334" cy="542533"/>
          </a:xfrm>
          <a:prstGeom prst="rect">
            <a:avLst/>
          </a:prstGeom>
          <a:solidFill>
            <a:schemeClr val="accent1"/>
          </a:solidFill>
          <a:ln w="9525">
            <a:noFill/>
            <a:miter lim="800000"/>
            <a:headEnd/>
            <a:tailEnd/>
          </a:ln>
        </p:spPr>
        <p:txBody>
          <a:bodyPr wrap="none" anchor="ctr" anchorCtr="1"/>
          <a:lstStyle/>
          <a:p>
            <a:pPr algn="ctr">
              <a:defRPr/>
            </a:pPr>
            <a:r>
              <a:rPr lang="en-US" i="1" dirty="0">
                <a:latin typeface="Calibri" panose="020F0502020204030204" pitchFamily="34" charset="0"/>
                <a:cs typeface="Arial" charset="0"/>
              </a:rPr>
              <a:t>If no pCR: </a:t>
            </a:r>
            <a:r>
              <a:rPr lang="en-US" dirty="0">
                <a:latin typeface="Calibri" panose="020F0502020204030204" pitchFamily="34" charset="0"/>
                <a:cs typeface="Arial" charset="0"/>
              </a:rPr>
              <a:t>TCHP x 6, </a:t>
            </a:r>
            <a:br>
              <a:rPr lang="en-US" dirty="0">
                <a:latin typeface="Calibri" panose="020F0502020204030204" pitchFamily="34" charset="0"/>
                <a:cs typeface="Arial" charset="0"/>
              </a:rPr>
            </a:br>
            <a:r>
              <a:rPr lang="en-US" dirty="0">
                <a:latin typeface="Calibri" panose="020F0502020204030204" pitchFamily="34" charset="0"/>
                <a:cs typeface="Arial" charset="0"/>
              </a:rPr>
              <a:t>then PH (ET) x 4</a:t>
            </a:r>
          </a:p>
        </p:txBody>
      </p:sp>
      <p:sp>
        <p:nvSpPr>
          <p:cNvPr id="38" name="Line 32">
            <a:extLst>
              <a:ext uri="{FF2B5EF4-FFF2-40B4-BE49-F238E27FC236}">
                <a16:creationId xmlns:a16="http://schemas.microsoft.com/office/drawing/2014/main" id="{05C9E6F6-9D09-15AF-70E9-D6DBC269C502}"/>
              </a:ext>
            </a:extLst>
          </p:cNvPr>
          <p:cNvSpPr>
            <a:spLocks noChangeShapeType="1"/>
          </p:cNvSpPr>
          <p:nvPr/>
        </p:nvSpPr>
        <p:spPr bwMode="auto">
          <a:xfrm flipV="1">
            <a:off x="8251276" y="3323795"/>
            <a:ext cx="191526" cy="34341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9" name="Line 32">
            <a:extLst>
              <a:ext uri="{FF2B5EF4-FFF2-40B4-BE49-F238E27FC236}">
                <a16:creationId xmlns:a16="http://schemas.microsoft.com/office/drawing/2014/main" id="{1DDA85F5-4EEB-29BB-0CE2-828D69CEFB28}"/>
              </a:ext>
            </a:extLst>
          </p:cNvPr>
          <p:cNvSpPr>
            <a:spLocks noChangeShapeType="1"/>
          </p:cNvSpPr>
          <p:nvPr/>
        </p:nvSpPr>
        <p:spPr bwMode="auto">
          <a:xfrm>
            <a:off x="8258792" y="3712334"/>
            <a:ext cx="191526" cy="2711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0" name="Line 32">
            <a:extLst>
              <a:ext uri="{FF2B5EF4-FFF2-40B4-BE49-F238E27FC236}">
                <a16:creationId xmlns:a16="http://schemas.microsoft.com/office/drawing/2014/main" id="{1D0CE9BC-D1F5-8D45-FA05-0E6C22F02A3F}"/>
              </a:ext>
            </a:extLst>
          </p:cNvPr>
          <p:cNvSpPr>
            <a:spLocks noChangeShapeType="1"/>
          </p:cNvSpPr>
          <p:nvPr/>
        </p:nvSpPr>
        <p:spPr bwMode="auto">
          <a:xfrm>
            <a:off x="10872206" y="2613300"/>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1" name="Rectangle 40">
            <a:extLst>
              <a:ext uri="{FF2B5EF4-FFF2-40B4-BE49-F238E27FC236}">
                <a16:creationId xmlns:a16="http://schemas.microsoft.com/office/drawing/2014/main" id="{708F0778-F0F6-2F8C-45C7-7D73E8F98D60}"/>
              </a:ext>
            </a:extLst>
          </p:cNvPr>
          <p:cNvSpPr/>
          <p:nvPr/>
        </p:nvSpPr>
        <p:spPr bwMode="auto">
          <a:xfrm rot="5400000">
            <a:off x="9923044" y="3458023"/>
            <a:ext cx="2797864" cy="374663"/>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Follow-up</a:t>
            </a:r>
          </a:p>
        </p:txBody>
      </p:sp>
      <p:sp>
        <p:nvSpPr>
          <p:cNvPr id="42" name="Line 32">
            <a:extLst>
              <a:ext uri="{FF2B5EF4-FFF2-40B4-BE49-F238E27FC236}">
                <a16:creationId xmlns:a16="http://schemas.microsoft.com/office/drawing/2014/main" id="{2FD683E3-6724-3EFE-814F-BB33F98FD6EB}"/>
              </a:ext>
            </a:extLst>
          </p:cNvPr>
          <p:cNvSpPr>
            <a:spLocks noChangeShapeType="1"/>
          </p:cNvSpPr>
          <p:nvPr/>
        </p:nvSpPr>
        <p:spPr bwMode="auto">
          <a:xfrm>
            <a:off x="10870652" y="3364385"/>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4" name="Line 32">
            <a:extLst>
              <a:ext uri="{FF2B5EF4-FFF2-40B4-BE49-F238E27FC236}">
                <a16:creationId xmlns:a16="http://schemas.microsoft.com/office/drawing/2014/main" id="{CD12861F-F263-3133-8919-4989E69CC915}"/>
              </a:ext>
            </a:extLst>
          </p:cNvPr>
          <p:cNvSpPr>
            <a:spLocks noChangeShapeType="1"/>
          </p:cNvSpPr>
          <p:nvPr/>
        </p:nvSpPr>
        <p:spPr bwMode="auto">
          <a:xfrm>
            <a:off x="10888940" y="3919121"/>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5" name="Line 32">
            <a:extLst>
              <a:ext uri="{FF2B5EF4-FFF2-40B4-BE49-F238E27FC236}">
                <a16:creationId xmlns:a16="http://schemas.microsoft.com/office/drawing/2014/main" id="{1CD58384-B363-DA3B-D28B-66B350BDF81C}"/>
              </a:ext>
            </a:extLst>
          </p:cNvPr>
          <p:cNvSpPr>
            <a:spLocks noChangeShapeType="1"/>
          </p:cNvSpPr>
          <p:nvPr/>
        </p:nvSpPr>
        <p:spPr bwMode="auto">
          <a:xfrm>
            <a:off x="10888940" y="4760369"/>
            <a:ext cx="23653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4AD266CF-286B-027F-33D2-2F282208A215}"/>
              </a:ext>
            </a:extLst>
          </p:cNvPr>
          <p:cNvSpPr txBox="1"/>
          <p:nvPr/>
        </p:nvSpPr>
        <p:spPr bwMode="auto">
          <a:xfrm>
            <a:off x="3092266" y="4531048"/>
            <a:ext cx="24057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Patients with HR+ disease received ET concomitantly with PH.</a:t>
            </a:r>
          </a:p>
        </p:txBody>
      </p:sp>
      <p:sp>
        <p:nvSpPr>
          <p:cNvPr id="2" name="TextBox 1">
            <a:extLst>
              <a:ext uri="{FF2B5EF4-FFF2-40B4-BE49-F238E27FC236}">
                <a16:creationId xmlns:a16="http://schemas.microsoft.com/office/drawing/2014/main" id="{550EC1CF-0E7B-FF52-998A-7C777188F8DB}"/>
              </a:ext>
            </a:extLst>
          </p:cNvPr>
          <p:cNvSpPr txBox="1"/>
          <p:nvPr/>
        </p:nvSpPr>
        <p:spPr bwMode="auto">
          <a:xfrm>
            <a:off x="1807535" y="34290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0EB18600-CC5E-BE73-C167-3E54E4ABBC04}"/>
              </a:ext>
            </a:extLst>
          </p:cNvPr>
          <p:cNvSpPr txBox="1"/>
          <p:nvPr/>
        </p:nvSpPr>
        <p:spPr bwMode="auto">
          <a:xfrm>
            <a:off x="5428114" y="6256856"/>
            <a:ext cx="34371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PET responder: RECIST response following cycle 2, SUV</a:t>
            </a:r>
            <a:r>
              <a:rPr lang="en-US" sz="1200" b="0" baseline="-25000" dirty="0">
                <a:solidFill>
                  <a:schemeClr val="bg1"/>
                </a:solidFill>
                <a:latin typeface="Calibri" panose="020F0502020204030204" pitchFamily="34" charset="0"/>
              </a:rPr>
              <a:t>max</a:t>
            </a:r>
            <a:r>
              <a:rPr lang="en-US" sz="1200" b="0" dirty="0">
                <a:solidFill>
                  <a:schemeClr val="bg1"/>
                </a:solidFill>
                <a:latin typeface="Calibri" panose="020F0502020204030204" pitchFamily="34" charset="0"/>
              </a:rPr>
              <a:t> reduced ≥40%.</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PHERGain</a:t>
            </a:r>
            <a:r>
              <a:rPr lang="en-US" dirty="0"/>
              <a: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a:t>
            </a:r>
          </a:p>
        </p:txBody>
      </p:sp>
      <p:graphicFrame>
        <p:nvGraphicFramePr>
          <p:cNvPr id="5" name="Group 3">
            <a:extLst>
              <a:ext uri="{FF2B5EF4-FFF2-40B4-BE49-F238E27FC236}">
                <a16:creationId xmlns:a16="http://schemas.microsoft.com/office/drawing/2014/main" id="{D0630850-EE85-1F0A-A482-112AC51948CC}"/>
              </a:ext>
            </a:extLst>
          </p:cNvPr>
          <p:cNvGraphicFramePr>
            <a:graphicFrameLocks/>
          </p:cNvGraphicFramePr>
          <p:nvPr>
            <p:extLst>
              <p:ext uri="{D42A27DB-BD31-4B8C-83A1-F6EECF244321}">
                <p14:modId xmlns:p14="http://schemas.microsoft.com/office/powerpoint/2010/main" val="866933164"/>
              </p:ext>
            </p:extLst>
          </p:nvPr>
        </p:nvGraphicFramePr>
        <p:xfrm>
          <a:off x="727076" y="1604963"/>
          <a:ext cx="10755127" cy="4572095"/>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 A (n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 B  (n = 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Premenopausal/postmenopausal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(52.1)/34 (47.9)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 (51.2)/139 (48.8)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(97.2)/2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 (92.6)/21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Unifocal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217 (76.1)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(70.4)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 (76.8)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9991157"/>
                  </a:ext>
                </a:extLst>
              </a:tr>
              <a:tr h="396245">
                <a:tc>
                  <a:txBody>
                    <a:bodyPr/>
                    <a:lstStyle/>
                    <a:p>
                      <a:pPr marL="0"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Node positive/node 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(45.2)/39 (54.9)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(49.1)/145 (50.9)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8114859"/>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ER- and 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ER+ and/or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(61.9)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(32.6)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 (67.4)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2685288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HER2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IHC 2+ and FISH+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IHC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(81.7)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 (77.5)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1114896"/>
                  </a:ext>
                </a:extLst>
              </a:tr>
            </a:tbl>
          </a:graphicData>
        </a:graphic>
      </p:graphicFrame>
    </p:spTree>
    <p:extLst>
      <p:ext uri="{BB962C8B-B14F-4D97-AF65-F5344CB8AC3E}">
        <p14:creationId xmlns:p14="http://schemas.microsoft.com/office/powerpoint/2010/main" val="3489525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PHERGain</a:t>
            </a:r>
            <a:r>
              <a:rPr lang="en-US" dirty="0"/>
              <a:t>: pCR in PET Responders in Group B </a:t>
            </a:r>
            <a:br>
              <a:rPr lang="en-US" dirty="0"/>
            </a:br>
            <a:r>
              <a:rPr lang="en-US" dirty="0"/>
              <a:t>(Primary Endpoint)</a:t>
            </a:r>
            <a:endParaRPr lang="en-US" altLang="en-US" dirty="0"/>
          </a:p>
        </p:txBody>
      </p:sp>
      <p:sp>
        <p:nvSpPr>
          <p:cNvPr id="5" name="Rectangle 3">
            <a:extLst>
              <a:ext uri="{FF2B5EF4-FFF2-40B4-BE49-F238E27FC236}">
                <a16:creationId xmlns:a16="http://schemas.microsoft.com/office/drawing/2014/main" id="{C5EA58BE-359F-F839-2822-16672EC2DB04}"/>
              </a:ext>
            </a:extLst>
          </p:cNvPr>
          <p:cNvSpPr>
            <a:spLocks noGrp="1" noChangeArrowheads="1"/>
          </p:cNvSpPr>
          <p:nvPr>
            <p:ph idx="1"/>
          </p:nvPr>
        </p:nvSpPr>
        <p:spPr>
          <a:xfrm>
            <a:off x="604675" y="1513047"/>
            <a:ext cx="6149693" cy="4650686"/>
          </a:xfrm>
        </p:spPr>
        <p:txBody>
          <a:bodyPr/>
          <a:lstStyle/>
          <a:p>
            <a:r>
              <a:rPr lang="en-US" altLang="en-US" sz="2600" dirty="0"/>
              <a:t>227 (79.6%) patients in group B were </a:t>
            </a:r>
            <a:br>
              <a:rPr lang="en-US" altLang="en-US" sz="2600" dirty="0"/>
            </a:br>
            <a:r>
              <a:rPr lang="en-US" altLang="en-US" sz="2600" dirty="0"/>
              <a:t>PET responders and received only PH prior to surgery</a:t>
            </a:r>
          </a:p>
          <a:p>
            <a:r>
              <a:rPr lang="en-US" altLang="en-US" sz="2600" dirty="0"/>
              <a:t>Following surgery, pCR in group B was 37.9%, exceeding null hypothesis (≤20%) </a:t>
            </a:r>
          </a:p>
          <a:p>
            <a:r>
              <a:rPr lang="en-US" altLang="en-US" sz="2600" dirty="0"/>
              <a:t>pCR observed across patient subgroups</a:t>
            </a:r>
          </a:p>
          <a:p>
            <a:pPr lvl="1"/>
            <a:r>
              <a:rPr lang="en-US" altLang="en-US" sz="2400" dirty="0"/>
              <a:t>HER2+ IHC 2+ and 3+</a:t>
            </a:r>
          </a:p>
          <a:p>
            <a:pPr lvl="1"/>
            <a:r>
              <a:rPr lang="en-US" altLang="en-US" sz="2400" dirty="0"/>
              <a:t>Stage II and III</a:t>
            </a:r>
          </a:p>
          <a:p>
            <a:pPr lvl="1"/>
            <a:r>
              <a:rPr lang="en-US" altLang="en-US" sz="2400" dirty="0"/>
              <a:t>ER+ and ER-</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Pérez-García. Lancet Oncol. 2021;22:858. 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a:t>
            </a:r>
          </a:p>
        </p:txBody>
      </p:sp>
      <p:sp>
        <p:nvSpPr>
          <p:cNvPr id="3" name="CuadroTexto 9">
            <a:extLst>
              <a:ext uri="{FF2B5EF4-FFF2-40B4-BE49-F238E27FC236}">
                <a16:creationId xmlns:a16="http://schemas.microsoft.com/office/drawing/2014/main" id="{5445617C-82BB-B480-FC7E-FA9EA665B28F}"/>
              </a:ext>
            </a:extLst>
          </p:cNvPr>
          <p:cNvSpPr txBox="1"/>
          <p:nvPr/>
        </p:nvSpPr>
        <p:spPr>
          <a:xfrm>
            <a:off x="8715235" y="1920243"/>
            <a:ext cx="1310018" cy="369332"/>
          </a:xfrm>
          <a:prstGeom prst="rect">
            <a:avLst/>
          </a:prstGeom>
          <a:noFill/>
        </p:spPr>
        <p:txBody>
          <a:bodyPr wrap="square">
            <a:spAutoFit/>
          </a:bodyPr>
          <a:lstStyle/>
          <a:p>
            <a:pPr algn="ctr"/>
            <a:r>
              <a:rPr lang="en-US" b="1" dirty="0">
                <a:solidFill>
                  <a:schemeClr val="bg1"/>
                </a:solidFill>
                <a:latin typeface="+mn-lt"/>
              </a:rPr>
              <a:t>pCR Rate</a:t>
            </a:r>
            <a:endParaRPr lang="es-ES" dirty="0">
              <a:solidFill>
                <a:schemeClr val="bg1"/>
              </a:solidFill>
              <a:latin typeface="+mn-lt"/>
            </a:endParaRPr>
          </a:p>
        </p:txBody>
      </p:sp>
      <p:graphicFrame>
        <p:nvGraphicFramePr>
          <p:cNvPr id="6" name="Chart 5">
            <a:extLst>
              <a:ext uri="{FF2B5EF4-FFF2-40B4-BE49-F238E27FC236}">
                <a16:creationId xmlns:a16="http://schemas.microsoft.com/office/drawing/2014/main" id="{133EC60F-908B-6E24-8CF6-D0B5A9407B6F}"/>
              </a:ext>
            </a:extLst>
          </p:cNvPr>
          <p:cNvGraphicFramePr/>
          <p:nvPr>
            <p:extLst>
              <p:ext uri="{D42A27DB-BD31-4B8C-83A1-F6EECF244321}">
                <p14:modId xmlns:p14="http://schemas.microsoft.com/office/powerpoint/2010/main" val="3987920124"/>
              </p:ext>
            </p:extLst>
          </p:nvPr>
        </p:nvGraphicFramePr>
        <p:xfrm>
          <a:off x="7351776" y="2171303"/>
          <a:ext cx="3795776" cy="363208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76F7D35-0D2F-1236-6CE3-CD4F2F35621E}"/>
              </a:ext>
            </a:extLst>
          </p:cNvPr>
          <p:cNvSpPr txBox="1"/>
          <p:nvPr/>
        </p:nvSpPr>
        <p:spPr bwMode="auto">
          <a:xfrm>
            <a:off x="8906337" y="4955938"/>
            <a:ext cx="78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86/227</a:t>
            </a:r>
          </a:p>
        </p:txBody>
      </p:sp>
      <p:sp>
        <p:nvSpPr>
          <p:cNvPr id="8" name="TextBox 7">
            <a:extLst>
              <a:ext uri="{FF2B5EF4-FFF2-40B4-BE49-F238E27FC236}">
                <a16:creationId xmlns:a16="http://schemas.microsoft.com/office/drawing/2014/main" id="{FA456831-90A9-CD7E-807B-1C1E1BBA8903}"/>
              </a:ext>
            </a:extLst>
          </p:cNvPr>
          <p:cNvSpPr txBox="1"/>
          <p:nvPr/>
        </p:nvSpPr>
        <p:spPr bwMode="auto">
          <a:xfrm>
            <a:off x="8831796" y="3059668"/>
            <a:ext cx="88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&lt;.001</a:t>
            </a:r>
            <a:endParaRPr lang="en-US" b="0" i="1"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EB682DB4-E8E7-A04C-778D-FC8A418B50F2}"/>
              </a:ext>
            </a:extLst>
          </p:cNvPr>
          <p:cNvSpPr txBox="1"/>
          <p:nvPr/>
        </p:nvSpPr>
        <p:spPr bwMode="auto">
          <a:xfrm>
            <a:off x="7406649" y="2171303"/>
            <a:ext cx="53572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 name="TextBox 3">
            <a:extLst>
              <a:ext uri="{FF2B5EF4-FFF2-40B4-BE49-F238E27FC236}">
                <a16:creationId xmlns:a16="http://schemas.microsoft.com/office/drawing/2014/main" id="{904F274A-EF10-7378-58B7-CF14A715872B}"/>
              </a:ext>
            </a:extLst>
          </p:cNvPr>
          <p:cNvSpPr txBox="1"/>
          <p:nvPr/>
        </p:nvSpPr>
        <p:spPr bwMode="auto">
          <a:xfrm>
            <a:off x="7523669" y="2762642"/>
            <a:ext cx="41870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 name="TextBox 8">
            <a:extLst>
              <a:ext uri="{FF2B5EF4-FFF2-40B4-BE49-F238E27FC236}">
                <a16:creationId xmlns:a16="http://schemas.microsoft.com/office/drawing/2014/main" id="{CAA33F3A-5E13-3FAA-D617-EEBF71E7A852}"/>
              </a:ext>
            </a:extLst>
          </p:cNvPr>
          <p:cNvSpPr txBox="1"/>
          <p:nvPr/>
        </p:nvSpPr>
        <p:spPr bwMode="auto">
          <a:xfrm>
            <a:off x="7412834" y="3346053"/>
            <a:ext cx="535724" cy="369332"/>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0EC7E97D-1618-AD6E-7967-58A2FCF95F48}"/>
              </a:ext>
            </a:extLst>
          </p:cNvPr>
          <p:cNvSpPr txBox="1"/>
          <p:nvPr/>
        </p:nvSpPr>
        <p:spPr bwMode="auto">
          <a:xfrm>
            <a:off x="7529854" y="3937392"/>
            <a:ext cx="418704" cy="369332"/>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 name="TextBox 10">
            <a:extLst>
              <a:ext uri="{FF2B5EF4-FFF2-40B4-BE49-F238E27FC236}">
                <a16:creationId xmlns:a16="http://schemas.microsoft.com/office/drawing/2014/main" id="{5A465C95-A3C2-A786-2BB5-0C5AC4DE8928}"/>
              </a:ext>
            </a:extLst>
          </p:cNvPr>
          <p:cNvSpPr txBox="1"/>
          <p:nvPr/>
        </p:nvSpPr>
        <p:spPr bwMode="auto">
          <a:xfrm>
            <a:off x="7435143" y="4518487"/>
            <a:ext cx="535724" cy="369332"/>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A97BB676-E1AD-1599-F1DF-F00A90196DCD}"/>
              </a:ext>
            </a:extLst>
          </p:cNvPr>
          <p:cNvSpPr txBox="1"/>
          <p:nvPr/>
        </p:nvSpPr>
        <p:spPr bwMode="auto">
          <a:xfrm>
            <a:off x="7552163" y="5109826"/>
            <a:ext cx="418704" cy="369332"/>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3" name="TextBox 12">
            <a:extLst>
              <a:ext uri="{FF2B5EF4-FFF2-40B4-BE49-F238E27FC236}">
                <a16:creationId xmlns:a16="http://schemas.microsoft.com/office/drawing/2014/main" id="{41B4E1D7-23CC-7AF2-C336-F1FCE104E2B4}"/>
              </a:ext>
            </a:extLst>
          </p:cNvPr>
          <p:cNvSpPr txBox="1"/>
          <p:nvPr/>
        </p:nvSpPr>
        <p:spPr bwMode="auto">
          <a:xfrm rot="16200000">
            <a:off x="6824767" y="3607329"/>
            <a:ext cx="9252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err="1">
                <a:solidFill>
                  <a:schemeClr val="bg1"/>
                </a:solidFill>
                <a:latin typeface="Calibri" panose="020F0502020204030204" pitchFamily="34" charset="0"/>
              </a:rPr>
              <a:t>pCR</a:t>
            </a:r>
            <a:r>
              <a:rPr lang="en-US"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8" name="Freeform: Shape 9287">
            <a:extLst>
              <a:ext uri="{FF2B5EF4-FFF2-40B4-BE49-F238E27FC236}">
                <a16:creationId xmlns:a16="http://schemas.microsoft.com/office/drawing/2014/main" id="{1413C1C5-22CD-95E8-E47C-84547D555321}"/>
              </a:ext>
            </a:extLst>
          </p:cNvPr>
          <p:cNvSpPr/>
          <p:nvPr/>
        </p:nvSpPr>
        <p:spPr bwMode="auto">
          <a:xfrm>
            <a:off x="1042086" y="2158313"/>
            <a:ext cx="6108357" cy="172994"/>
          </a:xfrm>
          <a:custGeom>
            <a:avLst/>
            <a:gdLst>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82378 h 172994"/>
              <a:gd name="connsiteX41" fmla="*/ 238051 w 6108357"/>
              <a:gd name="connsiteY41" fmla="*/ 8237 h 172994"/>
              <a:gd name="connsiteX42" fmla="*/ 0 w 6108357"/>
              <a:gd name="connsiteY42" fmla="*/ 8237 h 172994"/>
              <a:gd name="connsiteX43" fmla="*/ 8097 w 6108357"/>
              <a:gd name="connsiteY43" fmla="*/ 14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48088 h 172994"/>
              <a:gd name="connsiteX41" fmla="*/ 238051 w 6108357"/>
              <a:gd name="connsiteY41" fmla="*/ 8237 h 172994"/>
              <a:gd name="connsiteX42" fmla="*/ 0 w 6108357"/>
              <a:gd name="connsiteY42" fmla="*/ 8237 h 172994"/>
              <a:gd name="connsiteX43" fmla="*/ 8097 w 6108357"/>
              <a:gd name="connsiteY43" fmla="*/ 140 h 172994"/>
              <a:gd name="connsiteX44" fmla="*/ 4119 w 6108357"/>
              <a:gd name="connsiteY44"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70948 h 172994"/>
              <a:gd name="connsiteX41" fmla="*/ 238051 w 6108357"/>
              <a:gd name="connsiteY41" fmla="*/ 8237 h 172994"/>
              <a:gd name="connsiteX42" fmla="*/ 0 w 6108357"/>
              <a:gd name="connsiteY42" fmla="*/ 8237 h 172994"/>
              <a:gd name="connsiteX43" fmla="*/ 8097 w 6108357"/>
              <a:gd name="connsiteY43" fmla="*/ 140 h 172994"/>
              <a:gd name="connsiteX44" fmla="*/ 4119 w 6108357"/>
              <a:gd name="connsiteY44"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70948 h 172994"/>
              <a:gd name="connsiteX41" fmla="*/ 2135454 w 6108357"/>
              <a:gd name="connsiteY41" fmla="*/ 61965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70948 h 172994"/>
              <a:gd name="connsiteX41" fmla="*/ 2135454 w 6108357"/>
              <a:gd name="connsiteY41" fmla="*/ 61965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210600"/>
              <a:gd name="connsiteX1" fmla="*/ 8237 w 6108357"/>
              <a:gd name="connsiteY1" fmla="*/ 0 h 210600"/>
              <a:gd name="connsiteX2" fmla="*/ 1701114 w 6108357"/>
              <a:gd name="connsiteY2" fmla="*/ 0 h 210600"/>
              <a:gd name="connsiteX3" fmla="*/ 1709352 w 6108357"/>
              <a:gd name="connsiteY3" fmla="*/ 0 h 210600"/>
              <a:gd name="connsiteX4" fmla="*/ 1709352 w 6108357"/>
              <a:gd name="connsiteY4" fmla="*/ 852 h 210600"/>
              <a:gd name="connsiteX5" fmla="*/ 1900190 w 6108357"/>
              <a:gd name="connsiteY5" fmla="*/ 20594 h 210600"/>
              <a:gd name="connsiteX6" fmla="*/ 2269525 w 6108357"/>
              <a:gd name="connsiteY6" fmla="*/ 20594 h 210600"/>
              <a:gd name="connsiteX7" fmla="*/ 2998573 w 6108357"/>
              <a:gd name="connsiteY7" fmla="*/ 20594 h 210600"/>
              <a:gd name="connsiteX8" fmla="*/ 3002692 w 6108357"/>
              <a:gd name="connsiteY8" fmla="*/ 24713 h 210600"/>
              <a:gd name="connsiteX9" fmla="*/ 3229233 w 6108357"/>
              <a:gd name="connsiteY9" fmla="*/ 24713 h 210600"/>
              <a:gd name="connsiteX10" fmla="*/ 3229233 w 6108357"/>
              <a:gd name="connsiteY10" fmla="*/ 37070 h 210600"/>
              <a:gd name="connsiteX11" fmla="*/ 4069492 w 6108357"/>
              <a:gd name="connsiteY11" fmla="*/ 37070 h 210600"/>
              <a:gd name="connsiteX12" fmla="*/ 4069492 w 6108357"/>
              <a:gd name="connsiteY12" fmla="*/ 45308 h 210600"/>
              <a:gd name="connsiteX13" fmla="*/ 4411363 w 6108357"/>
              <a:gd name="connsiteY13" fmla="*/ 45308 h 210600"/>
              <a:gd name="connsiteX14" fmla="*/ 4539049 w 6108357"/>
              <a:gd name="connsiteY14" fmla="*/ 45308 h 210600"/>
              <a:gd name="connsiteX15" fmla="*/ 4539049 w 6108357"/>
              <a:gd name="connsiteY15" fmla="*/ 57664 h 210600"/>
              <a:gd name="connsiteX16" fmla="*/ 4765590 w 6108357"/>
              <a:gd name="connsiteY16" fmla="*/ 57664 h 210600"/>
              <a:gd name="connsiteX17" fmla="*/ 4765590 w 6108357"/>
              <a:gd name="connsiteY17" fmla="*/ 65902 h 210600"/>
              <a:gd name="connsiteX18" fmla="*/ 6108357 w 6108357"/>
              <a:gd name="connsiteY18" fmla="*/ 65902 h 210600"/>
              <a:gd name="connsiteX19" fmla="*/ 6108357 w 6108357"/>
              <a:gd name="connsiteY19" fmla="*/ 172994 h 210600"/>
              <a:gd name="connsiteX20" fmla="*/ 4765590 w 6108357"/>
              <a:gd name="connsiteY20" fmla="*/ 172994 h 210600"/>
              <a:gd name="connsiteX21" fmla="*/ 4765590 w 6108357"/>
              <a:gd name="connsiteY21" fmla="*/ 144162 h 210600"/>
              <a:gd name="connsiteX22" fmla="*/ 4572000 w 6108357"/>
              <a:gd name="connsiteY22" fmla="*/ 144162 h 210600"/>
              <a:gd name="connsiteX23" fmla="*/ 4572000 w 6108357"/>
              <a:gd name="connsiteY23" fmla="*/ 140043 h 210600"/>
              <a:gd name="connsiteX24" fmla="*/ 4411363 w 6108357"/>
              <a:gd name="connsiteY24" fmla="*/ 140043 h 210600"/>
              <a:gd name="connsiteX25" fmla="*/ 4411363 w 6108357"/>
              <a:gd name="connsiteY25" fmla="*/ 119448 h 210600"/>
              <a:gd name="connsiteX26" fmla="*/ 4073611 w 6108357"/>
              <a:gd name="connsiteY26" fmla="*/ 119448 h 210600"/>
              <a:gd name="connsiteX27" fmla="*/ 4073611 w 6108357"/>
              <a:gd name="connsiteY27" fmla="*/ 115329 h 210600"/>
              <a:gd name="connsiteX28" fmla="*/ 3805882 w 6108357"/>
              <a:gd name="connsiteY28" fmla="*/ 115329 h 210600"/>
              <a:gd name="connsiteX29" fmla="*/ 3805882 w 6108357"/>
              <a:gd name="connsiteY29" fmla="*/ 98854 h 210600"/>
              <a:gd name="connsiteX30" fmla="*/ 3233352 w 6108357"/>
              <a:gd name="connsiteY30" fmla="*/ 98854 h 210600"/>
              <a:gd name="connsiteX31" fmla="*/ 3233352 w 6108357"/>
              <a:gd name="connsiteY31" fmla="*/ 90616 h 210600"/>
              <a:gd name="connsiteX32" fmla="*/ 3019168 w 6108357"/>
              <a:gd name="connsiteY32" fmla="*/ 90616 h 210600"/>
              <a:gd name="connsiteX33" fmla="*/ 3019168 w 6108357"/>
              <a:gd name="connsiteY33" fmla="*/ 86497 h 210600"/>
              <a:gd name="connsiteX34" fmla="*/ 2603157 w 6108357"/>
              <a:gd name="connsiteY34" fmla="*/ 86497 h 210600"/>
              <a:gd name="connsiteX35" fmla="*/ 2603157 w 6108357"/>
              <a:gd name="connsiteY35" fmla="*/ 82378 h 210600"/>
              <a:gd name="connsiteX36" fmla="*/ 2497438 w 6108357"/>
              <a:gd name="connsiteY36" fmla="*/ 82378 h 210600"/>
              <a:gd name="connsiteX37" fmla="*/ 2537255 w 6108357"/>
              <a:gd name="connsiteY37" fmla="*/ 86497 h 210600"/>
              <a:gd name="connsiteX38" fmla="*/ 2347784 w 6108357"/>
              <a:gd name="connsiteY38" fmla="*/ 86497 h 210600"/>
              <a:gd name="connsiteX39" fmla="*/ 2347784 w 6108357"/>
              <a:gd name="connsiteY39" fmla="*/ 82378 h 210600"/>
              <a:gd name="connsiteX40" fmla="*/ 2343665 w 6108357"/>
              <a:gd name="connsiteY40" fmla="*/ 70948 h 210600"/>
              <a:gd name="connsiteX41" fmla="*/ 2244039 w 6108357"/>
              <a:gd name="connsiteY41" fmla="*/ 210555 h 210600"/>
              <a:gd name="connsiteX42" fmla="*/ 238051 w 6108357"/>
              <a:gd name="connsiteY42" fmla="*/ 8237 h 210600"/>
              <a:gd name="connsiteX43" fmla="*/ 0 w 6108357"/>
              <a:gd name="connsiteY43" fmla="*/ 8237 h 210600"/>
              <a:gd name="connsiteX44" fmla="*/ 8097 w 6108357"/>
              <a:gd name="connsiteY44" fmla="*/ 140 h 210600"/>
              <a:gd name="connsiteX45" fmla="*/ 4119 w 6108357"/>
              <a:gd name="connsiteY45" fmla="*/ 0 h 210600"/>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70948 h 172994"/>
              <a:gd name="connsiteX41" fmla="*/ 2264041 w 6108357"/>
              <a:gd name="connsiteY41" fmla="*/ 73395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70948 h 172994"/>
              <a:gd name="connsiteX41" fmla="*/ 2264041 w 6108357"/>
              <a:gd name="connsiteY41" fmla="*/ 73395 h 172994"/>
              <a:gd name="connsiteX42" fmla="*/ 2261184 w 6108357"/>
              <a:gd name="connsiteY42" fmla="*/ 67680 h 172994"/>
              <a:gd name="connsiteX43" fmla="*/ 238051 w 6108357"/>
              <a:gd name="connsiteY43" fmla="*/ 8237 h 172994"/>
              <a:gd name="connsiteX44" fmla="*/ 0 w 6108357"/>
              <a:gd name="connsiteY44" fmla="*/ 8237 h 172994"/>
              <a:gd name="connsiteX45" fmla="*/ 8097 w 6108357"/>
              <a:gd name="connsiteY45" fmla="*/ 140 h 172994"/>
              <a:gd name="connsiteX46" fmla="*/ 4119 w 6108357"/>
              <a:gd name="connsiteY46"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3665 w 6108357"/>
              <a:gd name="connsiteY40" fmla="*/ 79521 h 172994"/>
              <a:gd name="connsiteX41" fmla="*/ 2264041 w 6108357"/>
              <a:gd name="connsiteY41" fmla="*/ 73395 h 172994"/>
              <a:gd name="connsiteX42" fmla="*/ 2261184 w 6108357"/>
              <a:gd name="connsiteY42" fmla="*/ 67680 h 172994"/>
              <a:gd name="connsiteX43" fmla="*/ 238051 w 6108357"/>
              <a:gd name="connsiteY43" fmla="*/ 8237 h 172994"/>
              <a:gd name="connsiteX44" fmla="*/ 0 w 6108357"/>
              <a:gd name="connsiteY44" fmla="*/ 8237 h 172994"/>
              <a:gd name="connsiteX45" fmla="*/ 8097 w 6108357"/>
              <a:gd name="connsiteY45" fmla="*/ 140 h 172994"/>
              <a:gd name="connsiteX46" fmla="*/ 4119 w 6108357"/>
              <a:gd name="connsiteY46"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0808 w 6108357"/>
              <a:gd name="connsiteY40" fmla="*/ 70948 h 172994"/>
              <a:gd name="connsiteX41" fmla="*/ 2264041 w 6108357"/>
              <a:gd name="connsiteY41" fmla="*/ 73395 h 172994"/>
              <a:gd name="connsiteX42" fmla="*/ 2261184 w 6108357"/>
              <a:gd name="connsiteY42" fmla="*/ 67680 h 172994"/>
              <a:gd name="connsiteX43" fmla="*/ 238051 w 6108357"/>
              <a:gd name="connsiteY43" fmla="*/ 8237 h 172994"/>
              <a:gd name="connsiteX44" fmla="*/ 0 w 6108357"/>
              <a:gd name="connsiteY44" fmla="*/ 8237 h 172994"/>
              <a:gd name="connsiteX45" fmla="*/ 8097 w 6108357"/>
              <a:gd name="connsiteY45" fmla="*/ 140 h 172994"/>
              <a:gd name="connsiteX46" fmla="*/ 4119 w 6108357"/>
              <a:gd name="connsiteY46"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0808 w 6108357"/>
              <a:gd name="connsiteY40" fmla="*/ 70948 h 172994"/>
              <a:gd name="connsiteX41" fmla="*/ 2264041 w 6108357"/>
              <a:gd name="connsiteY41" fmla="*/ 73395 h 172994"/>
              <a:gd name="connsiteX42" fmla="*/ 2109737 w 6108357"/>
              <a:gd name="connsiteY42" fmla="*/ 59108 h 172994"/>
              <a:gd name="connsiteX43" fmla="*/ 238051 w 6108357"/>
              <a:gd name="connsiteY43" fmla="*/ 8237 h 172994"/>
              <a:gd name="connsiteX44" fmla="*/ 0 w 6108357"/>
              <a:gd name="connsiteY44" fmla="*/ 8237 h 172994"/>
              <a:gd name="connsiteX45" fmla="*/ 8097 w 6108357"/>
              <a:gd name="connsiteY45" fmla="*/ 140 h 172994"/>
              <a:gd name="connsiteX46" fmla="*/ 4119 w 6108357"/>
              <a:gd name="connsiteY46"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349380 w 6108357"/>
              <a:gd name="connsiteY40" fmla="*/ 70948 h 172994"/>
              <a:gd name="connsiteX41" fmla="*/ 2264041 w 6108357"/>
              <a:gd name="connsiteY41" fmla="*/ 73395 h 172994"/>
              <a:gd name="connsiteX42" fmla="*/ 2109737 w 6108357"/>
              <a:gd name="connsiteY42" fmla="*/ 59108 h 172994"/>
              <a:gd name="connsiteX43" fmla="*/ 238051 w 6108357"/>
              <a:gd name="connsiteY43" fmla="*/ 8237 h 172994"/>
              <a:gd name="connsiteX44" fmla="*/ 0 w 6108357"/>
              <a:gd name="connsiteY44" fmla="*/ 8237 h 172994"/>
              <a:gd name="connsiteX45" fmla="*/ 8097 w 6108357"/>
              <a:gd name="connsiteY45" fmla="*/ 140 h 172994"/>
              <a:gd name="connsiteX46" fmla="*/ 4119 w 6108357"/>
              <a:gd name="connsiteY46"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82378 h 172994"/>
              <a:gd name="connsiteX40" fmla="*/ 2264041 w 6108357"/>
              <a:gd name="connsiteY40" fmla="*/ 73395 h 172994"/>
              <a:gd name="connsiteX41" fmla="*/ 2109737 w 6108357"/>
              <a:gd name="connsiteY41" fmla="*/ 59108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64041 w 6108357"/>
              <a:gd name="connsiteY40" fmla="*/ 73395 h 172994"/>
              <a:gd name="connsiteX41" fmla="*/ 2109737 w 6108357"/>
              <a:gd name="connsiteY41" fmla="*/ 59108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198318 w 6108357"/>
              <a:gd name="connsiteY40" fmla="*/ 141975 h 172994"/>
              <a:gd name="connsiteX41" fmla="*/ 2109737 w 6108357"/>
              <a:gd name="connsiteY41" fmla="*/ 59108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109737 w 6108357"/>
              <a:gd name="connsiteY41" fmla="*/ 59108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38051 w 6108357"/>
              <a:gd name="connsiteY42" fmla="*/ 8237 h 172994"/>
              <a:gd name="connsiteX43" fmla="*/ 0 w 6108357"/>
              <a:gd name="connsiteY43" fmla="*/ 8237 h 172994"/>
              <a:gd name="connsiteX44" fmla="*/ 8097 w 6108357"/>
              <a:gd name="connsiteY44" fmla="*/ 140 h 172994"/>
              <a:gd name="connsiteX45" fmla="*/ 4119 w 6108357"/>
              <a:gd name="connsiteY45"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6879 w 6108357"/>
              <a:gd name="connsiteY42" fmla="*/ 59107 h 172994"/>
              <a:gd name="connsiteX43" fmla="*/ 238051 w 6108357"/>
              <a:gd name="connsiteY43" fmla="*/ 8237 h 172994"/>
              <a:gd name="connsiteX44" fmla="*/ 0 w 6108357"/>
              <a:gd name="connsiteY44" fmla="*/ 8237 h 172994"/>
              <a:gd name="connsiteX45" fmla="*/ 8097 w 6108357"/>
              <a:gd name="connsiteY45" fmla="*/ 140 h 172994"/>
              <a:gd name="connsiteX46" fmla="*/ 4119 w 6108357"/>
              <a:gd name="connsiteY46" fmla="*/ 0 h 172994"/>
              <a:gd name="connsiteX0" fmla="*/ 4119 w 6108357"/>
              <a:gd name="connsiteY0" fmla="*/ 103771 h 276765"/>
              <a:gd name="connsiteX1" fmla="*/ 8237 w 6108357"/>
              <a:gd name="connsiteY1" fmla="*/ 103771 h 276765"/>
              <a:gd name="connsiteX2" fmla="*/ 1701114 w 6108357"/>
              <a:gd name="connsiteY2" fmla="*/ 103771 h 276765"/>
              <a:gd name="connsiteX3" fmla="*/ 1709352 w 6108357"/>
              <a:gd name="connsiteY3" fmla="*/ 103771 h 276765"/>
              <a:gd name="connsiteX4" fmla="*/ 1709352 w 6108357"/>
              <a:gd name="connsiteY4" fmla="*/ 104623 h 276765"/>
              <a:gd name="connsiteX5" fmla="*/ 1900190 w 6108357"/>
              <a:gd name="connsiteY5" fmla="*/ 124365 h 276765"/>
              <a:gd name="connsiteX6" fmla="*/ 2269525 w 6108357"/>
              <a:gd name="connsiteY6" fmla="*/ 124365 h 276765"/>
              <a:gd name="connsiteX7" fmla="*/ 2998573 w 6108357"/>
              <a:gd name="connsiteY7" fmla="*/ 124365 h 276765"/>
              <a:gd name="connsiteX8" fmla="*/ 3002692 w 6108357"/>
              <a:gd name="connsiteY8" fmla="*/ 128484 h 276765"/>
              <a:gd name="connsiteX9" fmla="*/ 3229233 w 6108357"/>
              <a:gd name="connsiteY9" fmla="*/ 128484 h 276765"/>
              <a:gd name="connsiteX10" fmla="*/ 3229233 w 6108357"/>
              <a:gd name="connsiteY10" fmla="*/ 140841 h 276765"/>
              <a:gd name="connsiteX11" fmla="*/ 4069492 w 6108357"/>
              <a:gd name="connsiteY11" fmla="*/ 140841 h 276765"/>
              <a:gd name="connsiteX12" fmla="*/ 4069492 w 6108357"/>
              <a:gd name="connsiteY12" fmla="*/ 149079 h 276765"/>
              <a:gd name="connsiteX13" fmla="*/ 4411363 w 6108357"/>
              <a:gd name="connsiteY13" fmla="*/ 149079 h 276765"/>
              <a:gd name="connsiteX14" fmla="*/ 4539049 w 6108357"/>
              <a:gd name="connsiteY14" fmla="*/ 149079 h 276765"/>
              <a:gd name="connsiteX15" fmla="*/ 4539049 w 6108357"/>
              <a:gd name="connsiteY15" fmla="*/ 161435 h 276765"/>
              <a:gd name="connsiteX16" fmla="*/ 4765590 w 6108357"/>
              <a:gd name="connsiteY16" fmla="*/ 161435 h 276765"/>
              <a:gd name="connsiteX17" fmla="*/ 4765590 w 6108357"/>
              <a:gd name="connsiteY17" fmla="*/ 169673 h 276765"/>
              <a:gd name="connsiteX18" fmla="*/ 6108357 w 6108357"/>
              <a:gd name="connsiteY18" fmla="*/ 169673 h 276765"/>
              <a:gd name="connsiteX19" fmla="*/ 6108357 w 6108357"/>
              <a:gd name="connsiteY19" fmla="*/ 276765 h 276765"/>
              <a:gd name="connsiteX20" fmla="*/ 4765590 w 6108357"/>
              <a:gd name="connsiteY20" fmla="*/ 276765 h 276765"/>
              <a:gd name="connsiteX21" fmla="*/ 4765590 w 6108357"/>
              <a:gd name="connsiteY21" fmla="*/ 247933 h 276765"/>
              <a:gd name="connsiteX22" fmla="*/ 4572000 w 6108357"/>
              <a:gd name="connsiteY22" fmla="*/ 247933 h 276765"/>
              <a:gd name="connsiteX23" fmla="*/ 4572000 w 6108357"/>
              <a:gd name="connsiteY23" fmla="*/ 243814 h 276765"/>
              <a:gd name="connsiteX24" fmla="*/ 4411363 w 6108357"/>
              <a:gd name="connsiteY24" fmla="*/ 243814 h 276765"/>
              <a:gd name="connsiteX25" fmla="*/ 4411363 w 6108357"/>
              <a:gd name="connsiteY25" fmla="*/ 223219 h 276765"/>
              <a:gd name="connsiteX26" fmla="*/ 4073611 w 6108357"/>
              <a:gd name="connsiteY26" fmla="*/ 223219 h 276765"/>
              <a:gd name="connsiteX27" fmla="*/ 4073611 w 6108357"/>
              <a:gd name="connsiteY27" fmla="*/ 219100 h 276765"/>
              <a:gd name="connsiteX28" fmla="*/ 3805882 w 6108357"/>
              <a:gd name="connsiteY28" fmla="*/ 219100 h 276765"/>
              <a:gd name="connsiteX29" fmla="*/ 3805882 w 6108357"/>
              <a:gd name="connsiteY29" fmla="*/ 202625 h 276765"/>
              <a:gd name="connsiteX30" fmla="*/ 3233352 w 6108357"/>
              <a:gd name="connsiteY30" fmla="*/ 202625 h 276765"/>
              <a:gd name="connsiteX31" fmla="*/ 3233352 w 6108357"/>
              <a:gd name="connsiteY31" fmla="*/ 194387 h 276765"/>
              <a:gd name="connsiteX32" fmla="*/ 3019168 w 6108357"/>
              <a:gd name="connsiteY32" fmla="*/ 194387 h 276765"/>
              <a:gd name="connsiteX33" fmla="*/ 3019168 w 6108357"/>
              <a:gd name="connsiteY33" fmla="*/ 190268 h 276765"/>
              <a:gd name="connsiteX34" fmla="*/ 2603157 w 6108357"/>
              <a:gd name="connsiteY34" fmla="*/ 190268 h 276765"/>
              <a:gd name="connsiteX35" fmla="*/ 2603157 w 6108357"/>
              <a:gd name="connsiteY35" fmla="*/ 186149 h 276765"/>
              <a:gd name="connsiteX36" fmla="*/ 2497438 w 6108357"/>
              <a:gd name="connsiteY36" fmla="*/ 186149 h 276765"/>
              <a:gd name="connsiteX37" fmla="*/ 2537255 w 6108357"/>
              <a:gd name="connsiteY37" fmla="*/ 190268 h 276765"/>
              <a:gd name="connsiteX38" fmla="*/ 2347784 w 6108357"/>
              <a:gd name="connsiteY38" fmla="*/ 190268 h 276765"/>
              <a:gd name="connsiteX39" fmla="*/ 2347784 w 6108357"/>
              <a:gd name="connsiteY39" fmla="*/ 177576 h 276765"/>
              <a:gd name="connsiteX40" fmla="*/ 2284043 w 6108357"/>
              <a:gd name="connsiteY40" fmla="*/ 180023 h 276765"/>
              <a:gd name="connsiteX41" fmla="*/ 2281187 w 6108357"/>
              <a:gd name="connsiteY41" fmla="*/ 165737 h 276765"/>
              <a:gd name="connsiteX42" fmla="*/ 2109737 w 6108357"/>
              <a:gd name="connsiteY42" fmla="*/ 0 h 276765"/>
              <a:gd name="connsiteX43" fmla="*/ 238051 w 6108357"/>
              <a:gd name="connsiteY43" fmla="*/ 112008 h 276765"/>
              <a:gd name="connsiteX44" fmla="*/ 0 w 6108357"/>
              <a:gd name="connsiteY44" fmla="*/ 112008 h 276765"/>
              <a:gd name="connsiteX45" fmla="*/ 8097 w 6108357"/>
              <a:gd name="connsiteY45" fmla="*/ 103911 h 276765"/>
              <a:gd name="connsiteX46" fmla="*/ 4119 w 6108357"/>
              <a:gd name="connsiteY46" fmla="*/ 103771 h 276765"/>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38051 w 6108357"/>
              <a:gd name="connsiteY43" fmla="*/ 8237 h 172994"/>
              <a:gd name="connsiteX44" fmla="*/ 0 w 6108357"/>
              <a:gd name="connsiteY44" fmla="*/ 8237 h 172994"/>
              <a:gd name="connsiteX45" fmla="*/ 8097 w 6108357"/>
              <a:gd name="connsiteY45" fmla="*/ 140 h 172994"/>
              <a:gd name="connsiteX46" fmla="*/ 4119 w 6108357"/>
              <a:gd name="connsiteY46"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59107 h 172994"/>
              <a:gd name="connsiteX44" fmla="*/ 238051 w 6108357"/>
              <a:gd name="connsiteY44" fmla="*/ 8237 h 172994"/>
              <a:gd name="connsiteX45" fmla="*/ 0 w 6108357"/>
              <a:gd name="connsiteY45" fmla="*/ 8237 h 172994"/>
              <a:gd name="connsiteX46" fmla="*/ 8097 w 6108357"/>
              <a:gd name="connsiteY46" fmla="*/ 140 h 172994"/>
              <a:gd name="connsiteX47" fmla="*/ 4119 w 6108357"/>
              <a:gd name="connsiteY47"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38051 w 6108357"/>
              <a:gd name="connsiteY44" fmla="*/ 8237 h 172994"/>
              <a:gd name="connsiteX45" fmla="*/ 0 w 6108357"/>
              <a:gd name="connsiteY45" fmla="*/ 8237 h 172994"/>
              <a:gd name="connsiteX46" fmla="*/ 8097 w 6108357"/>
              <a:gd name="connsiteY46" fmla="*/ 140 h 172994"/>
              <a:gd name="connsiteX47" fmla="*/ 4119 w 6108357"/>
              <a:gd name="connsiteY47"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1958289 w 6108357"/>
              <a:gd name="connsiteY44" fmla="*/ 36247 h 172994"/>
              <a:gd name="connsiteX45" fmla="*/ 238051 w 6108357"/>
              <a:gd name="connsiteY45" fmla="*/ 8237 h 172994"/>
              <a:gd name="connsiteX46" fmla="*/ 0 w 6108357"/>
              <a:gd name="connsiteY46" fmla="*/ 8237 h 172994"/>
              <a:gd name="connsiteX47" fmla="*/ 8097 w 6108357"/>
              <a:gd name="connsiteY47" fmla="*/ 140 h 172994"/>
              <a:gd name="connsiteX48" fmla="*/ 4119 w 6108357"/>
              <a:gd name="connsiteY48" fmla="*/ 0 h 172994"/>
              <a:gd name="connsiteX0" fmla="*/ 4119 w 6108357"/>
              <a:gd name="connsiteY0" fmla="*/ 60908 h 233902"/>
              <a:gd name="connsiteX1" fmla="*/ 8237 w 6108357"/>
              <a:gd name="connsiteY1" fmla="*/ 60908 h 233902"/>
              <a:gd name="connsiteX2" fmla="*/ 1701114 w 6108357"/>
              <a:gd name="connsiteY2" fmla="*/ 60908 h 233902"/>
              <a:gd name="connsiteX3" fmla="*/ 1709352 w 6108357"/>
              <a:gd name="connsiteY3" fmla="*/ 60908 h 233902"/>
              <a:gd name="connsiteX4" fmla="*/ 1709352 w 6108357"/>
              <a:gd name="connsiteY4" fmla="*/ 61760 h 233902"/>
              <a:gd name="connsiteX5" fmla="*/ 1900190 w 6108357"/>
              <a:gd name="connsiteY5" fmla="*/ 81502 h 233902"/>
              <a:gd name="connsiteX6" fmla="*/ 2269525 w 6108357"/>
              <a:gd name="connsiteY6" fmla="*/ 81502 h 233902"/>
              <a:gd name="connsiteX7" fmla="*/ 2998573 w 6108357"/>
              <a:gd name="connsiteY7" fmla="*/ 81502 h 233902"/>
              <a:gd name="connsiteX8" fmla="*/ 3002692 w 6108357"/>
              <a:gd name="connsiteY8" fmla="*/ 85621 h 233902"/>
              <a:gd name="connsiteX9" fmla="*/ 3229233 w 6108357"/>
              <a:gd name="connsiteY9" fmla="*/ 85621 h 233902"/>
              <a:gd name="connsiteX10" fmla="*/ 3229233 w 6108357"/>
              <a:gd name="connsiteY10" fmla="*/ 97978 h 233902"/>
              <a:gd name="connsiteX11" fmla="*/ 4069492 w 6108357"/>
              <a:gd name="connsiteY11" fmla="*/ 97978 h 233902"/>
              <a:gd name="connsiteX12" fmla="*/ 4069492 w 6108357"/>
              <a:gd name="connsiteY12" fmla="*/ 106216 h 233902"/>
              <a:gd name="connsiteX13" fmla="*/ 4411363 w 6108357"/>
              <a:gd name="connsiteY13" fmla="*/ 106216 h 233902"/>
              <a:gd name="connsiteX14" fmla="*/ 4539049 w 6108357"/>
              <a:gd name="connsiteY14" fmla="*/ 106216 h 233902"/>
              <a:gd name="connsiteX15" fmla="*/ 4539049 w 6108357"/>
              <a:gd name="connsiteY15" fmla="*/ 118572 h 233902"/>
              <a:gd name="connsiteX16" fmla="*/ 4765590 w 6108357"/>
              <a:gd name="connsiteY16" fmla="*/ 118572 h 233902"/>
              <a:gd name="connsiteX17" fmla="*/ 4765590 w 6108357"/>
              <a:gd name="connsiteY17" fmla="*/ 126810 h 233902"/>
              <a:gd name="connsiteX18" fmla="*/ 6108357 w 6108357"/>
              <a:gd name="connsiteY18" fmla="*/ 126810 h 233902"/>
              <a:gd name="connsiteX19" fmla="*/ 6108357 w 6108357"/>
              <a:gd name="connsiteY19" fmla="*/ 233902 h 233902"/>
              <a:gd name="connsiteX20" fmla="*/ 4765590 w 6108357"/>
              <a:gd name="connsiteY20" fmla="*/ 233902 h 233902"/>
              <a:gd name="connsiteX21" fmla="*/ 4765590 w 6108357"/>
              <a:gd name="connsiteY21" fmla="*/ 205070 h 233902"/>
              <a:gd name="connsiteX22" fmla="*/ 4572000 w 6108357"/>
              <a:gd name="connsiteY22" fmla="*/ 205070 h 233902"/>
              <a:gd name="connsiteX23" fmla="*/ 4572000 w 6108357"/>
              <a:gd name="connsiteY23" fmla="*/ 200951 h 233902"/>
              <a:gd name="connsiteX24" fmla="*/ 4411363 w 6108357"/>
              <a:gd name="connsiteY24" fmla="*/ 200951 h 233902"/>
              <a:gd name="connsiteX25" fmla="*/ 4411363 w 6108357"/>
              <a:gd name="connsiteY25" fmla="*/ 180356 h 233902"/>
              <a:gd name="connsiteX26" fmla="*/ 4073611 w 6108357"/>
              <a:gd name="connsiteY26" fmla="*/ 180356 h 233902"/>
              <a:gd name="connsiteX27" fmla="*/ 4073611 w 6108357"/>
              <a:gd name="connsiteY27" fmla="*/ 176237 h 233902"/>
              <a:gd name="connsiteX28" fmla="*/ 3805882 w 6108357"/>
              <a:gd name="connsiteY28" fmla="*/ 176237 h 233902"/>
              <a:gd name="connsiteX29" fmla="*/ 3805882 w 6108357"/>
              <a:gd name="connsiteY29" fmla="*/ 159762 h 233902"/>
              <a:gd name="connsiteX30" fmla="*/ 3233352 w 6108357"/>
              <a:gd name="connsiteY30" fmla="*/ 159762 h 233902"/>
              <a:gd name="connsiteX31" fmla="*/ 3233352 w 6108357"/>
              <a:gd name="connsiteY31" fmla="*/ 151524 h 233902"/>
              <a:gd name="connsiteX32" fmla="*/ 3019168 w 6108357"/>
              <a:gd name="connsiteY32" fmla="*/ 151524 h 233902"/>
              <a:gd name="connsiteX33" fmla="*/ 3019168 w 6108357"/>
              <a:gd name="connsiteY33" fmla="*/ 147405 h 233902"/>
              <a:gd name="connsiteX34" fmla="*/ 2603157 w 6108357"/>
              <a:gd name="connsiteY34" fmla="*/ 147405 h 233902"/>
              <a:gd name="connsiteX35" fmla="*/ 2603157 w 6108357"/>
              <a:gd name="connsiteY35" fmla="*/ 143286 h 233902"/>
              <a:gd name="connsiteX36" fmla="*/ 2497438 w 6108357"/>
              <a:gd name="connsiteY36" fmla="*/ 143286 h 233902"/>
              <a:gd name="connsiteX37" fmla="*/ 2537255 w 6108357"/>
              <a:gd name="connsiteY37" fmla="*/ 147405 h 233902"/>
              <a:gd name="connsiteX38" fmla="*/ 2347784 w 6108357"/>
              <a:gd name="connsiteY38" fmla="*/ 147405 h 233902"/>
              <a:gd name="connsiteX39" fmla="*/ 2347784 w 6108357"/>
              <a:gd name="connsiteY39" fmla="*/ 134713 h 233902"/>
              <a:gd name="connsiteX40" fmla="*/ 2284043 w 6108357"/>
              <a:gd name="connsiteY40" fmla="*/ 137160 h 233902"/>
              <a:gd name="connsiteX41" fmla="*/ 2281187 w 6108357"/>
              <a:gd name="connsiteY41" fmla="*/ 122874 h 233902"/>
              <a:gd name="connsiteX42" fmla="*/ 2101165 w 6108357"/>
              <a:gd name="connsiteY42" fmla="*/ 120014 h 233902"/>
              <a:gd name="connsiteX43" fmla="*/ 2101164 w 6108357"/>
              <a:gd name="connsiteY43" fmla="*/ 105728 h 233902"/>
              <a:gd name="connsiteX44" fmla="*/ 2089734 w 6108357"/>
              <a:gd name="connsiteY44" fmla="*/ 0 h 233902"/>
              <a:gd name="connsiteX45" fmla="*/ 238051 w 6108357"/>
              <a:gd name="connsiteY45" fmla="*/ 69145 h 233902"/>
              <a:gd name="connsiteX46" fmla="*/ 0 w 6108357"/>
              <a:gd name="connsiteY46" fmla="*/ 69145 h 233902"/>
              <a:gd name="connsiteX47" fmla="*/ 8097 w 6108357"/>
              <a:gd name="connsiteY47" fmla="*/ 61048 h 233902"/>
              <a:gd name="connsiteX48" fmla="*/ 4119 w 6108357"/>
              <a:gd name="connsiteY48" fmla="*/ 60908 h 233902"/>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56250 h 172994"/>
              <a:gd name="connsiteX45" fmla="*/ 238051 w 6108357"/>
              <a:gd name="connsiteY45" fmla="*/ 8237 h 172994"/>
              <a:gd name="connsiteX46" fmla="*/ 0 w 6108357"/>
              <a:gd name="connsiteY46" fmla="*/ 8237 h 172994"/>
              <a:gd name="connsiteX47" fmla="*/ 8097 w 6108357"/>
              <a:gd name="connsiteY47" fmla="*/ 140 h 172994"/>
              <a:gd name="connsiteX48" fmla="*/ 4119 w 6108357"/>
              <a:gd name="connsiteY48"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56250 h 172994"/>
              <a:gd name="connsiteX45" fmla="*/ 1998294 w 6108357"/>
              <a:gd name="connsiteY45" fmla="*/ 53392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47678 h 172994"/>
              <a:gd name="connsiteX45" fmla="*/ 1998294 w 6108357"/>
              <a:gd name="connsiteY45" fmla="*/ 53392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47678 h 172994"/>
              <a:gd name="connsiteX45" fmla="*/ 2044014 w 6108357"/>
              <a:gd name="connsiteY45" fmla="*/ 27674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47678 h 172994"/>
              <a:gd name="connsiteX45" fmla="*/ 2044014 w 6108357"/>
              <a:gd name="connsiteY45" fmla="*/ 27674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47678 h 172994"/>
              <a:gd name="connsiteX45" fmla="*/ 2055444 w 6108357"/>
              <a:gd name="connsiteY45" fmla="*/ 30531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9352 w 6108357"/>
              <a:gd name="connsiteY4" fmla="*/ 852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47678 h 172994"/>
              <a:gd name="connsiteX45" fmla="*/ 2058301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96303 h 269297"/>
              <a:gd name="connsiteX1" fmla="*/ 8237 w 6108357"/>
              <a:gd name="connsiteY1" fmla="*/ 96303 h 269297"/>
              <a:gd name="connsiteX2" fmla="*/ 1701114 w 6108357"/>
              <a:gd name="connsiteY2" fmla="*/ 96303 h 269297"/>
              <a:gd name="connsiteX3" fmla="*/ 1709352 w 6108357"/>
              <a:gd name="connsiteY3" fmla="*/ 96303 h 269297"/>
              <a:gd name="connsiteX4" fmla="*/ 1766502 w 6108357"/>
              <a:gd name="connsiteY4" fmla="*/ 0 h 269297"/>
              <a:gd name="connsiteX5" fmla="*/ 1900190 w 6108357"/>
              <a:gd name="connsiteY5" fmla="*/ 116897 h 269297"/>
              <a:gd name="connsiteX6" fmla="*/ 2269525 w 6108357"/>
              <a:gd name="connsiteY6" fmla="*/ 116897 h 269297"/>
              <a:gd name="connsiteX7" fmla="*/ 2998573 w 6108357"/>
              <a:gd name="connsiteY7" fmla="*/ 116897 h 269297"/>
              <a:gd name="connsiteX8" fmla="*/ 3002692 w 6108357"/>
              <a:gd name="connsiteY8" fmla="*/ 121016 h 269297"/>
              <a:gd name="connsiteX9" fmla="*/ 3229233 w 6108357"/>
              <a:gd name="connsiteY9" fmla="*/ 121016 h 269297"/>
              <a:gd name="connsiteX10" fmla="*/ 3229233 w 6108357"/>
              <a:gd name="connsiteY10" fmla="*/ 133373 h 269297"/>
              <a:gd name="connsiteX11" fmla="*/ 4069492 w 6108357"/>
              <a:gd name="connsiteY11" fmla="*/ 133373 h 269297"/>
              <a:gd name="connsiteX12" fmla="*/ 4069492 w 6108357"/>
              <a:gd name="connsiteY12" fmla="*/ 141611 h 269297"/>
              <a:gd name="connsiteX13" fmla="*/ 4411363 w 6108357"/>
              <a:gd name="connsiteY13" fmla="*/ 141611 h 269297"/>
              <a:gd name="connsiteX14" fmla="*/ 4539049 w 6108357"/>
              <a:gd name="connsiteY14" fmla="*/ 141611 h 269297"/>
              <a:gd name="connsiteX15" fmla="*/ 4539049 w 6108357"/>
              <a:gd name="connsiteY15" fmla="*/ 153967 h 269297"/>
              <a:gd name="connsiteX16" fmla="*/ 4765590 w 6108357"/>
              <a:gd name="connsiteY16" fmla="*/ 153967 h 269297"/>
              <a:gd name="connsiteX17" fmla="*/ 4765590 w 6108357"/>
              <a:gd name="connsiteY17" fmla="*/ 162205 h 269297"/>
              <a:gd name="connsiteX18" fmla="*/ 6108357 w 6108357"/>
              <a:gd name="connsiteY18" fmla="*/ 162205 h 269297"/>
              <a:gd name="connsiteX19" fmla="*/ 6108357 w 6108357"/>
              <a:gd name="connsiteY19" fmla="*/ 269297 h 269297"/>
              <a:gd name="connsiteX20" fmla="*/ 4765590 w 6108357"/>
              <a:gd name="connsiteY20" fmla="*/ 269297 h 269297"/>
              <a:gd name="connsiteX21" fmla="*/ 4765590 w 6108357"/>
              <a:gd name="connsiteY21" fmla="*/ 240465 h 269297"/>
              <a:gd name="connsiteX22" fmla="*/ 4572000 w 6108357"/>
              <a:gd name="connsiteY22" fmla="*/ 240465 h 269297"/>
              <a:gd name="connsiteX23" fmla="*/ 4572000 w 6108357"/>
              <a:gd name="connsiteY23" fmla="*/ 236346 h 269297"/>
              <a:gd name="connsiteX24" fmla="*/ 4411363 w 6108357"/>
              <a:gd name="connsiteY24" fmla="*/ 236346 h 269297"/>
              <a:gd name="connsiteX25" fmla="*/ 4411363 w 6108357"/>
              <a:gd name="connsiteY25" fmla="*/ 215751 h 269297"/>
              <a:gd name="connsiteX26" fmla="*/ 4073611 w 6108357"/>
              <a:gd name="connsiteY26" fmla="*/ 215751 h 269297"/>
              <a:gd name="connsiteX27" fmla="*/ 4073611 w 6108357"/>
              <a:gd name="connsiteY27" fmla="*/ 211632 h 269297"/>
              <a:gd name="connsiteX28" fmla="*/ 3805882 w 6108357"/>
              <a:gd name="connsiteY28" fmla="*/ 211632 h 269297"/>
              <a:gd name="connsiteX29" fmla="*/ 3805882 w 6108357"/>
              <a:gd name="connsiteY29" fmla="*/ 195157 h 269297"/>
              <a:gd name="connsiteX30" fmla="*/ 3233352 w 6108357"/>
              <a:gd name="connsiteY30" fmla="*/ 195157 h 269297"/>
              <a:gd name="connsiteX31" fmla="*/ 3233352 w 6108357"/>
              <a:gd name="connsiteY31" fmla="*/ 186919 h 269297"/>
              <a:gd name="connsiteX32" fmla="*/ 3019168 w 6108357"/>
              <a:gd name="connsiteY32" fmla="*/ 186919 h 269297"/>
              <a:gd name="connsiteX33" fmla="*/ 3019168 w 6108357"/>
              <a:gd name="connsiteY33" fmla="*/ 182800 h 269297"/>
              <a:gd name="connsiteX34" fmla="*/ 2603157 w 6108357"/>
              <a:gd name="connsiteY34" fmla="*/ 182800 h 269297"/>
              <a:gd name="connsiteX35" fmla="*/ 2603157 w 6108357"/>
              <a:gd name="connsiteY35" fmla="*/ 178681 h 269297"/>
              <a:gd name="connsiteX36" fmla="*/ 2497438 w 6108357"/>
              <a:gd name="connsiteY36" fmla="*/ 178681 h 269297"/>
              <a:gd name="connsiteX37" fmla="*/ 2537255 w 6108357"/>
              <a:gd name="connsiteY37" fmla="*/ 182800 h 269297"/>
              <a:gd name="connsiteX38" fmla="*/ 2347784 w 6108357"/>
              <a:gd name="connsiteY38" fmla="*/ 182800 h 269297"/>
              <a:gd name="connsiteX39" fmla="*/ 2347784 w 6108357"/>
              <a:gd name="connsiteY39" fmla="*/ 170108 h 269297"/>
              <a:gd name="connsiteX40" fmla="*/ 2284043 w 6108357"/>
              <a:gd name="connsiteY40" fmla="*/ 172555 h 269297"/>
              <a:gd name="connsiteX41" fmla="*/ 2281187 w 6108357"/>
              <a:gd name="connsiteY41" fmla="*/ 158269 h 269297"/>
              <a:gd name="connsiteX42" fmla="*/ 2101165 w 6108357"/>
              <a:gd name="connsiteY42" fmla="*/ 155409 h 269297"/>
              <a:gd name="connsiteX43" fmla="*/ 2101164 w 6108357"/>
              <a:gd name="connsiteY43" fmla="*/ 141123 h 269297"/>
              <a:gd name="connsiteX44" fmla="*/ 2049729 w 6108357"/>
              <a:gd name="connsiteY44" fmla="*/ 143981 h 269297"/>
              <a:gd name="connsiteX45" fmla="*/ 2058301 w 6108357"/>
              <a:gd name="connsiteY45" fmla="*/ 129692 h 269297"/>
              <a:gd name="connsiteX46" fmla="*/ 238051 w 6108357"/>
              <a:gd name="connsiteY46" fmla="*/ 104540 h 269297"/>
              <a:gd name="connsiteX47" fmla="*/ 0 w 6108357"/>
              <a:gd name="connsiteY47" fmla="*/ 104540 h 269297"/>
              <a:gd name="connsiteX48" fmla="*/ 8097 w 6108357"/>
              <a:gd name="connsiteY48" fmla="*/ 96443 h 269297"/>
              <a:gd name="connsiteX49" fmla="*/ 4119 w 6108357"/>
              <a:gd name="connsiteY49" fmla="*/ 96303 h 269297"/>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49729 w 6108357"/>
              <a:gd name="connsiteY44" fmla="*/ 47678 h 172994"/>
              <a:gd name="connsiteX45" fmla="*/ 2058301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58301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5258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6873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84043 w 6108357"/>
              <a:gd name="connsiteY40" fmla="*/ 76252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7997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0623 h 172994"/>
              <a:gd name="connsiteX5" fmla="*/ 1900190 w 6108357"/>
              <a:gd name="connsiteY5" fmla="*/ 20594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0623 h 172994"/>
              <a:gd name="connsiteX5" fmla="*/ 1905106 w 6108357"/>
              <a:gd name="connsiteY5" fmla="*/ 10762 h 172994"/>
              <a:gd name="connsiteX6" fmla="*/ 2269525 w 6108357"/>
              <a:gd name="connsiteY6" fmla="*/ 20594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6494 w 6108357"/>
              <a:gd name="connsiteY4" fmla="*/ 10623 h 172994"/>
              <a:gd name="connsiteX5" fmla="*/ 1905106 w 6108357"/>
              <a:gd name="connsiteY5" fmla="*/ 10762 h 172994"/>
              <a:gd name="connsiteX6" fmla="*/ 2338351 w 6108357"/>
              <a:gd name="connsiteY6" fmla="*/ 13220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1905106 w 6108357"/>
              <a:gd name="connsiteY5" fmla="*/ 10762 h 172994"/>
              <a:gd name="connsiteX6" fmla="*/ 2338351 w 6108357"/>
              <a:gd name="connsiteY6" fmla="*/ 13220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929 h 172994"/>
              <a:gd name="connsiteX6" fmla="*/ 2338351 w 6108357"/>
              <a:gd name="connsiteY6" fmla="*/ 13220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929 h 172994"/>
              <a:gd name="connsiteX6" fmla="*/ 2333435 w 6108357"/>
              <a:gd name="connsiteY6" fmla="*/ 27968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929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238051 w 6108357"/>
              <a:gd name="connsiteY46" fmla="*/ 8237 h 172994"/>
              <a:gd name="connsiteX47" fmla="*/ 0 w 6108357"/>
              <a:gd name="connsiteY47" fmla="*/ 8237 h 172994"/>
              <a:gd name="connsiteX48" fmla="*/ 8097 w 6108357"/>
              <a:gd name="connsiteY48" fmla="*/ 140 h 172994"/>
              <a:gd name="connsiteX49" fmla="*/ 4119 w 6108357"/>
              <a:gd name="connsiteY49"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25695 w 6108357"/>
              <a:gd name="connsiteY46" fmla="*/ 29364 h 172994"/>
              <a:gd name="connsiteX47" fmla="*/ 238051 w 6108357"/>
              <a:gd name="connsiteY47" fmla="*/ 8237 h 172994"/>
              <a:gd name="connsiteX48" fmla="*/ 0 w 6108357"/>
              <a:gd name="connsiteY48" fmla="*/ 8237 h 172994"/>
              <a:gd name="connsiteX49" fmla="*/ 8097 w 6108357"/>
              <a:gd name="connsiteY49" fmla="*/ 140 h 172994"/>
              <a:gd name="connsiteX50" fmla="*/ 4119 w 6108357"/>
              <a:gd name="connsiteY50"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31822 h 172994"/>
              <a:gd name="connsiteX47" fmla="*/ 238051 w 6108357"/>
              <a:gd name="connsiteY47" fmla="*/ 8237 h 172994"/>
              <a:gd name="connsiteX48" fmla="*/ 0 w 6108357"/>
              <a:gd name="connsiteY48" fmla="*/ 8237 h 172994"/>
              <a:gd name="connsiteX49" fmla="*/ 8097 w 6108357"/>
              <a:gd name="connsiteY49" fmla="*/ 140 h 172994"/>
              <a:gd name="connsiteX50" fmla="*/ 4119 w 6108357"/>
              <a:gd name="connsiteY50"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31822 h 172994"/>
              <a:gd name="connsiteX47" fmla="*/ 1706030 w 6108357"/>
              <a:gd name="connsiteY47" fmla="*/ 24448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31822 h 172994"/>
              <a:gd name="connsiteX47" fmla="*/ 1706030 w 6108357"/>
              <a:gd name="connsiteY47" fmla="*/ 46571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31822 h 172994"/>
              <a:gd name="connsiteX47" fmla="*/ 1706030 w 6108357"/>
              <a:gd name="connsiteY47" fmla="*/ 26906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31822 h 172994"/>
              <a:gd name="connsiteX47" fmla="*/ 1696198 w 6108357"/>
              <a:gd name="connsiteY47" fmla="*/ 34280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31822 h 172994"/>
              <a:gd name="connsiteX47" fmla="*/ 1659327 w 6108357"/>
              <a:gd name="connsiteY47" fmla="*/ 12157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2590 h 175584"/>
              <a:gd name="connsiteX1" fmla="*/ 8237 w 6108357"/>
              <a:gd name="connsiteY1" fmla="*/ 2590 h 175584"/>
              <a:gd name="connsiteX2" fmla="*/ 1701114 w 6108357"/>
              <a:gd name="connsiteY2" fmla="*/ 2590 h 175584"/>
              <a:gd name="connsiteX3" fmla="*/ 1709352 w 6108357"/>
              <a:gd name="connsiteY3" fmla="*/ 2590 h 175584"/>
              <a:gd name="connsiteX4" fmla="*/ 1708952 w 6108357"/>
              <a:gd name="connsiteY4" fmla="*/ 8297 h 175584"/>
              <a:gd name="connsiteX5" fmla="*/ 2330352 w 6108357"/>
              <a:gd name="connsiteY5" fmla="*/ 10894 h 175584"/>
              <a:gd name="connsiteX6" fmla="*/ 2335893 w 6108357"/>
              <a:gd name="connsiteY6" fmla="*/ 20726 h 175584"/>
              <a:gd name="connsiteX7" fmla="*/ 2998573 w 6108357"/>
              <a:gd name="connsiteY7" fmla="*/ 23184 h 175584"/>
              <a:gd name="connsiteX8" fmla="*/ 3002692 w 6108357"/>
              <a:gd name="connsiteY8" fmla="*/ 27303 h 175584"/>
              <a:gd name="connsiteX9" fmla="*/ 3229233 w 6108357"/>
              <a:gd name="connsiteY9" fmla="*/ 27303 h 175584"/>
              <a:gd name="connsiteX10" fmla="*/ 3229233 w 6108357"/>
              <a:gd name="connsiteY10" fmla="*/ 39660 h 175584"/>
              <a:gd name="connsiteX11" fmla="*/ 4069492 w 6108357"/>
              <a:gd name="connsiteY11" fmla="*/ 39660 h 175584"/>
              <a:gd name="connsiteX12" fmla="*/ 4069492 w 6108357"/>
              <a:gd name="connsiteY12" fmla="*/ 47898 h 175584"/>
              <a:gd name="connsiteX13" fmla="*/ 4411363 w 6108357"/>
              <a:gd name="connsiteY13" fmla="*/ 47898 h 175584"/>
              <a:gd name="connsiteX14" fmla="*/ 4539049 w 6108357"/>
              <a:gd name="connsiteY14" fmla="*/ 47898 h 175584"/>
              <a:gd name="connsiteX15" fmla="*/ 4539049 w 6108357"/>
              <a:gd name="connsiteY15" fmla="*/ 60254 h 175584"/>
              <a:gd name="connsiteX16" fmla="*/ 4765590 w 6108357"/>
              <a:gd name="connsiteY16" fmla="*/ 60254 h 175584"/>
              <a:gd name="connsiteX17" fmla="*/ 4765590 w 6108357"/>
              <a:gd name="connsiteY17" fmla="*/ 68492 h 175584"/>
              <a:gd name="connsiteX18" fmla="*/ 6108357 w 6108357"/>
              <a:gd name="connsiteY18" fmla="*/ 68492 h 175584"/>
              <a:gd name="connsiteX19" fmla="*/ 6108357 w 6108357"/>
              <a:gd name="connsiteY19" fmla="*/ 175584 h 175584"/>
              <a:gd name="connsiteX20" fmla="*/ 4765590 w 6108357"/>
              <a:gd name="connsiteY20" fmla="*/ 175584 h 175584"/>
              <a:gd name="connsiteX21" fmla="*/ 4765590 w 6108357"/>
              <a:gd name="connsiteY21" fmla="*/ 146752 h 175584"/>
              <a:gd name="connsiteX22" fmla="*/ 4572000 w 6108357"/>
              <a:gd name="connsiteY22" fmla="*/ 146752 h 175584"/>
              <a:gd name="connsiteX23" fmla="*/ 4572000 w 6108357"/>
              <a:gd name="connsiteY23" fmla="*/ 142633 h 175584"/>
              <a:gd name="connsiteX24" fmla="*/ 4411363 w 6108357"/>
              <a:gd name="connsiteY24" fmla="*/ 142633 h 175584"/>
              <a:gd name="connsiteX25" fmla="*/ 4411363 w 6108357"/>
              <a:gd name="connsiteY25" fmla="*/ 122038 h 175584"/>
              <a:gd name="connsiteX26" fmla="*/ 4073611 w 6108357"/>
              <a:gd name="connsiteY26" fmla="*/ 122038 h 175584"/>
              <a:gd name="connsiteX27" fmla="*/ 4073611 w 6108357"/>
              <a:gd name="connsiteY27" fmla="*/ 117919 h 175584"/>
              <a:gd name="connsiteX28" fmla="*/ 3805882 w 6108357"/>
              <a:gd name="connsiteY28" fmla="*/ 117919 h 175584"/>
              <a:gd name="connsiteX29" fmla="*/ 3805882 w 6108357"/>
              <a:gd name="connsiteY29" fmla="*/ 101444 h 175584"/>
              <a:gd name="connsiteX30" fmla="*/ 3233352 w 6108357"/>
              <a:gd name="connsiteY30" fmla="*/ 101444 h 175584"/>
              <a:gd name="connsiteX31" fmla="*/ 3233352 w 6108357"/>
              <a:gd name="connsiteY31" fmla="*/ 93206 h 175584"/>
              <a:gd name="connsiteX32" fmla="*/ 3019168 w 6108357"/>
              <a:gd name="connsiteY32" fmla="*/ 93206 h 175584"/>
              <a:gd name="connsiteX33" fmla="*/ 3019168 w 6108357"/>
              <a:gd name="connsiteY33" fmla="*/ 89087 h 175584"/>
              <a:gd name="connsiteX34" fmla="*/ 2603157 w 6108357"/>
              <a:gd name="connsiteY34" fmla="*/ 89087 h 175584"/>
              <a:gd name="connsiteX35" fmla="*/ 2603157 w 6108357"/>
              <a:gd name="connsiteY35" fmla="*/ 84968 h 175584"/>
              <a:gd name="connsiteX36" fmla="*/ 2497438 w 6108357"/>
              <a:gd name="connsiteY36" fmla="*/ 84968 h 175584"/>
              <a:gd name="connsiteX37" fmla="*/ 2537255 w 6108357"/>
              <a:gd name="connsiteY37" fmla="*/ 89087 h 175584"/>
              <a:gd name="connsiteX38" fmla="*/ 2347784 w 6108357"/>
              <a:gd name="connsiteY38" fmla="*/ 89087 h 175584"/>
              <a:gd name="connsiteX39" fmla="*/ 2347784 w 6108357"/>
              <a:gd name="connsiteY39" fmla="*/ 76395 h 175584"/>
              <a:gd name="connsiteX40" fmla="*/ 2278328 w 6108357"/>
              <a:gd name="connsiteY40" fmla="*/ 75984 h 175584"/>
              <a:gd name="connsiteX41" fmla="*/ 2281187 w 6108357"/>
              <a:gd name="connsiteY41" fmla="*/ 64556 h 175584"/>
              <a:gd name="connsiteX42" fmla="*/ 2101165 w 6108357"/>
              <a:gd name="connsiteY42" fmla="*/ 61696 h 175584"/>
              <a:gd name="connsiteX43" fmla="*/ 2101164 w 6108357"/>
              <a:gd name="connsiteY43" fmla="*/ 47410 h 175584"/>
              <a:gd name="connsiteX44" fmla="*/ 2064017 w 6108357"/>
              <a:gd name="connsiteY44" fmla="*/ 50268 h 175584"/>
              <a:gd name="connsiteX45" fmla="*/ 2064016 w 6108357"/>
              <a:gd name="connsiteY45" fmla="*/ 35979 h 175584"/>
              <a:gd name="connsiteX46" fmla="*/ 1774857 w 6108357"/>
              <a:gd name="connsiteY46" fmla="*/ 0 h 175584"/>
              <a:gd name="connsiteX47" fmla="*/ 1659327 w 6108357"/>
              <a:gd name="connsiteY47" fmla="*/ 14747 h 175584"/>
              <a:gd name="connsiteX48" fmla="*/ 238051 w 6108357"/>
              <a:gd name="connsiteY48" fmla="*/ 10827 h 175584"/>
              <a:gd name="connsiteX49" fmla="*/ 0 w 6108357"/>
              <a:gd name="connsiteY49" fmla="*/ 10827 h 175584"/>
              <a:gd name="connsiteX50" fmla="*/ 8097 w 6108357"/>
              <a:gd name="connsiteY50" fmla="*/ 2730 h 175584"/>
              <a:gd name="connsiteX51" fmla="*/ 4119 w 6108357"/>
              <a:gd name="connsiteY51" fmla="*/ 2590 h 17558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46571 h 172994"/>
              <a:gd name="connsiteX47" fmla="*/ 1659327 w 6108357"/>
              <a:gd name="connsiteY47" fmla="*/ 12157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46571 h 172994"/>
              <a:gd name="connsiteX47" fmla="*/ 1720778 w 6108357"/>
              <a:gd name="connsiteY47" fmla="*/ 24448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46571 h 172994"/>
              <a:gd name="connsiteX47" fmla="*/ 1718320 w 6108357"/>
              <a:gd name="connsiteY47" fmla="*/ 24448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33389 h 172994"/>
              <a:gd name="connsiteX46" fmla="*/ 1718321 w 6108357"/>
              <a:gd name="connsiteY46" fmla="*/ 41655 h 172994"/>
              <a:gd name="connsiteX47" fmla="*/ 1718320 w 6108357"/>
              <a:gd name="connsiteY47" fmla="*/ 24448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 name="connsiteX0" fmla="*/ 4119 w 6108357"/>
              <a:gd name="connsiteY0" fmla="*/ 0 h 172994"/>
              <a:gd name="connsiteX1" fmla="*/ 8237 w 6108357"/>
              <a:gd name="connsiteY1" fmla="*/ 0 h 172994"/>
              <a:gd name="connsiteX2" fmla="*/ 1701114 w 6108357"/>
              <a:gd name="connsiteY2" fmla="*/ 0 h 172994"/>
              <a:gd name="connsiteX3" fmla="*/ 1709352 w 6108357"/>
              <a:gd name="connsiteY3" fmla="*/ 0 h 172994"/>
              <a:gd name="connsiteX4" fmla="*/ 1708952 w 6108357"/>
              <a:gd name="connsiteY4" fmla="*/ 5707 h 172994"/>
              <a:gd name="connsiteX5" fmla="*/ 2330352 w 6108357"/>
              <a:gd name="connsiteY5" fmla="*/ 8304 h 172994"/>
              <a:gd name="connsiteX6" fmla="*/ 2335893 w 6108357"/>
              <a:gd name="connsiteY6" fmla="*/ 18136 h 172994"/>
              <a:gd name="connsiteX7" fmla="*/ 2998573 w 6108357"/>
              <a:gd name="connsiteY7" fmla="*/ 20594 h 172994"/>
              <a:gd name="connsiteX8" fmla="*/ 3002692 w 6108357"/>
              <a:gd name="connsiteY8" fmla="*/ 24713 h 172994"/>
              <a:gd name="connsiteX9" fmla="*/ 3229233 w 6108357"/>
              <a:gd name="connsiteY9" fmla="*/ 24713 h 172994"/>
              <a:gd name="connsiteX10" fmla="*/ 3229233 w 6108357"/>
              <a:gd name="connsiteY10" fmla="*/ 37070 h 172994"/>
              <a:gd name="connsiteX11" fmla="*/ 4069492 w 6108357"/>
              <a:gd name="connsiteY11" fmla="*/ 37070 h 172994"/>
              <a:gd name="connsiteX12" fmla="*/ 4069492 w 6108357"/>
              <a:gd name="connsiteY12" fmla="*/ 45308 h 172994"/>
              <a:gd name="connsiteX13" fmla="*/ 4411363 w 6108357"/>
              <a:gd name="connsiteY13" fmla="*/ 45308 h 172994"/>
              <a:gd name="connsiteX14" fmla="*/ 4539049 w 6108357"/>
              <a:gd name="connsiteY14" fmla="*/ 45308 h 172994"/>
              <a:gd name="connsiteX15" fmla="*/ 4539049 w 6108357"/>
              <a:gd name="connsiteY15" fmla="*/ 57664 h 172994"/>
              <a:gd name="connsiteX16" fmla="*/ 4765590 w 6108357"/>
              <a:gd name="connsiteY16" fmla="*/ 57664 h 172994"/>
              <a:gd name="connsiteX17" fmla="*/ 4765590 w 6108357"/>
              <a:gd name="connsiteY17" fmla="*/ 65902 h 172994"/>
              <a:gd name="connsiteX18" fmla="*/ 6108357 w 6108357"/>
              <a:gd name="connsiteY18" fmla="*/ 65902 h 172994"/>
              <a:gd name="connsiteX19" fmla="*/ 6108357 w 6108357"/>
              <a:gd name="connsiteY19" fmla="*/ 172994 h 172994"/>
              <a:gd name="connsiteX20" fmla="*/ 4765590 w 6108357"/>
              <a:gd name="connsiteY20" fmla="*/ 172994 h 172994"/>
              <a:gd name="connsiteX21" fmla="*/ 4765590 w 6108357"/>
              <a:gd name="connsiteY21" fmla="*/ 144162 h 172994"/>
              <a:gd name="connsiteX22" fmla="*/ 4572000 w 6108357"/>
              <a:gd name="connsiteY22" fmla="*/ 144162 h 172994"/>
              <a:gd name="connsiteX23" fmla="*/ 4572000 w 6108357"/>
              <a:gd name="connsiteY23" fmla="*/ 140043 h 172994"/>
              <a:gd name="connsiteX24" fmla="*/ 4411363 w 6108357"/>
              <a:gd name="connsiteY24" fmla="*/ 140043 h 172994"/>
              <a:gd name="connsiteX25" fmla="*/ 4411363 w 6108357"/>
              <a:gd name="connsiteY25" fmla="*/ 119448 h 172994"/>
              <a:gd name="connsiteX26" fmla="*/ 4073611 w 6108357"/>
              <a:gd name="connsiteY26" fmla="*/ 119448 h 172994"/>
              <a:gd name="connsiteX27" fmla="*/ 4073611 w 6108357"/>
              <a:gd name="connsiteY27" fmla="*/ 115329 h 172994"/>
              <a:gd name="connsiteX28" fmla="*/ 3805882 w 6108357"/>
              <a:gd name="connsiteY28" fmla="*/ 115329 h 172994"/>
              <a:gd name="connsiteX29" fmla="*/ 3805882 w 6108357"/>
              <a:gd name="connsiteY29" fmla="*/ 98854 h 172994"/>
              <a:gd name="connsiteX30" fmla="*/ 3233352 w 6108357"/>
              <a:gd name="connsiteY30" fmla="*/ 98854 h 172994"/>
              <a:gd name="connsiteX31" fmla="*/ 3233352 w 6108357"/>
              <a:gd name="connsiteY31" fmla="*/ 90616 h 172994"/>
              <a:gd name="connsiteX32" fmla="*/ 3019168 w 6108357"/>
              <a:gd name="connsiteY32" fmla="*/ 90616 h 172994"/>
              <a:gd name="connsiteX33" fmla="*/ 3019168 w 6108357"/>
              <a:gd name="connsiteY33" fmla="*/ 86497 h 172994"/>
              <a:gd name="connsiteX34" fmla="*/ 2603157 w 6108357"/>
              <a:gd name="connsiteY34" fmla="*/ 86497 h 172994"/>
              <a:gd name="connsiteX35" fmla="*/ 2603157 w 6108357"/>
              <a:gd name="connsiteY35" fmla="*/ 82378 h 172994"/>
              <a:gd name="connsiteX36" fmla="*/ 2497438 w 6108357"/>
              <a:gd name="connsiteY36" fmla="*/ 82378 h 172994"/>
              <a:gd name="connsiteX37" fmla="*/ 2537255 w 6108357"/>
              <a:gd name="connsiteY37" fmla="*/ 86497 h 172994"/>
              <a:gd name="connsiteX38" fmla="*/ 2347784 w 6108357"/>
              <a:gd name="connsiteY38" fmla="*/ 86497 h 172994"/>
              <a:gd name="connsiteX39" fmla="*/ 2347784 w 6108357"/>
              <a:gd name="connsiteY39" fmla="*/ 73805 h 172994"/>
              <a:gd name="connsiteX40" fmla="*/ 2278328 w 6108357"/>
              <a:gd name="connsiteY40" fmla="*/ 73394 h 172994"/>
              <a:gd name="connsiteX41" fmla="*/ 2281187 w 6108357"/>
              <a:gd name="connsiteY41" fmla="*/ 61966 h 172994"/>
              <a:gd name="connsiteX42" fmla="*/ 2101165 w 6108357"/>
              <a:gd name="connsiteY42" fmla="*/ 59106 h 172994"/>
              <a:gd name="connsiteX43" fmla="*/ 2101164 w 6108357"/>
              <a:gd name="connsiteY43" fmla="*/ 44820 h 172994"/>
              <a:gd name="connsiteX44" fmla="*/ 2064017 w 6108357"/>
              <a:gd name="connsiteY44" fmla="*/ 47678 h 172994"/>
              <a:gd name="connsiteX45" fmla="*/ 2064016 w 6108357"/>
              <a:gd name="connsiteY45" fmla="*/ 40764 h 172994"/>
              <a:gd name="connsiteX46" fmla="*/ 1718321 w 6108357"/>
              <a:gd name="connsiteY46" fmla="*/ 41655 h 172994"/>
              <a:gd name="connsiteX47" fmla="*/ 1718320 w 6108357"/>
              <a:gd name="connsiteY47" fmla="*/ 24448 h 172994"/>
              <a:gd name="connsiteX48" fmla="*/ 238051 w 6108357"/>
              <a:gd name="connsiteY48" fmla="*/ 8237 h 172994"/>
              <a:gd name="connsiteX49" fmla="*/ 0 w 6108357"/>
              <a:gd name="connsiteY49" fmla="*/ 8237 h 172994"/>
              <a:gd name="connsiteX50" fmla="*/ 8097 w 6108357"/>
              <a:gd name="connsiteY50" fmla="*/ 140 h 172994"/>
              <a:gd name="connsiteX51" fmla="*/ 4119 w 6108357"/>
              <a:gd name="connsiteY51" fmla="*/ 0 h 17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108357" h="172994">
                <a:moveTo>
                  <a:pt x="4119" y="0"/>
                </a:moveTo>
                <a:lnTo>
                  <a:pt x="8237" y="0"/>
                </a:lnTo>
                <a:lnTo>
                  <a:pt x="1701114" y="0"/>
                </a:lnTo>
                <a:lnTo>
                  <a:pt x="1709352" y="0"/>
                </a:lnTo>
                <a:cubicBezTo>
                  <a:pt x="1709219" y="1902"/>
                  <a:pt x="1709085" y="3805"/>
                  <a:pt x="1708952" y="5707"/>
                </a:cubicBezTo>
                <a:lnTo>
                  <a:pt x="2330352" y="8304"/>
                </a:lnTo>
                <a:lnTo>
                  <a:pt x="2335893" y="18136"/>
                </a:lnTo>
                <a:lnTo>
                  <a:pt x="2998573" y="20594"/>
                </a:lnTo>
                <a:lnTo>
                  <a:pt x="3002692" y="24713"/>
                </a:lnTo>
                <a:lnTo>
                  <a:pt x="3229233" y="24713"/>
                </a:lnTo>
                <a:lnTo>
                  <a:pt x="3229233" y="37070"/>
                </a:lnTo>
                <a:lnTo>
                  <a:pt x="4069492" y="37070"/>
                </a:lnTo>
                <a:lnTo>
                  <a:pt x="4069492" y="45308"/>
                </a:lnTo>
                <a:lnTo>
                  <a:pt x="4411363" y="45308"/>
                </a:lnTo>
                <a:lnTo>
                  <a:pt x="4539049" y="45308"/>
                </a:lnTo>
                <a:lnTo>
                  <a:pt x="4539049" y="57664"/>
                </a:lnTo>
                <a:lnTo>
                  <a:pt x="4765590" y="57664"/>
                </a:lnTo>
                <a:lnTo>
                  <a:pt x="4765590" y="65902"/>
                </a:lnTo>
                <a:lnTo>
                  <a:pt x="6108357" y="65902"/>
                </a:lnTo>
                <a:lnTo>
                  <a:pt x="6108357" y="172994"/>
                </a:lnTo>
                <a:lnTo>
                  <a:pt x="4765590" y="172994"/>
                </a:lnTo>
                <a:lnTo>
                  <a:pt x="4765590" y="144162"/>
                </a:lnTo>
                <a:lnTo>
                  <a:pt x="4572000" y="144162"/>
                </a:lnTo>
                <a:lnTo>
                  <a:pt x="4572000" y="140043"/>
                </a:lnTo>
                <a:lnTo>
                  <a:pt x="4411363" y="140043"/>
                </a:lnTo>
                <a:lnTo>
                  <a:pt x="4411363" y="119448"/>
                </a:lnTo>
                <a:lnTo>
                  <a:pt x="4073611" y="119448"/>
                </a:lnTo>
                <a:lnTo>
                  <a:pt x="4073611" y="115329"/>
                </a:lnTo>
                <a:lnTo>
                  <a:pt x="3805882" y="115329"/>
                </a:lnTo>
                <a:lnTo>
                  <a:pt x="3805882" y="98854"/>
                </a:lnTo>
                <a:lnTo>
                  <a:pt x="3233352" y="98854"/>
                </a:lnTo>
                <a:lnTo>
                  <a:pt x="3233352" y="90616"/>
                </a:lnTo>
                <a:lnTo>
                  <a:pt x="3019168" y="90616"/>
                </a:lnTo>
                <a:lnTo>
                  <a:pt x="3019168" y="86497"/>
                </a:lnTo>
                <a:lnTo>
                  <a:pt x="2603157" y="86497"/>
                </a:lnTo>
                <a:lnTo>
                  <a:pt x="2603157" y="82378"/>
                </a:lnTo>
                <a:lnTo>
                  <a:pt x="2497438" y="82378"/>
                </a:lnTo>
                <a:lnTo>
                  <a:pt x="2537255" y="86497"/>
                </a:lnTo>
                <a:lnTo>
                  <a:pt x="2347784" y="86497"/>
                </a:lnTo>
                <a:lnTo>
                  <a:pt x="2347784" y="73805"/>
                </a:lnTo>
                <a:lnTo>
                  <a:pt x="2278328" y="73394"/>
                </a:lnTo>
                <a:lnTo>
                  <a:pt x="2281187" y="61966"/>
                </a:lnTo>
                <a:lnTo>
                  <a:pt x="2101165" y="59106"/>
                </a:lnTo>
                <a:cubicBezTo>
                  <a:pt x="2101165" y="54344"/>
                  <a:pt x="2101164" y="51963"/>
                  <a:pt x="2101164" y="44820"/>
                </a:cubicBezTo>
                <a:lnTo>
                  <a:pt x="2064017" y="47678"/>
                </a:lnTo>
                <a:cubicBezTo>
                  <a:pt x="2064016" y="40533"/>
                  <a:pt x="2064016" y="45527"/>
                  <a:pt x="2064016" y="40764"/>
                </a:cubicBezTo>
                <a:lnTo>
                  <a:pt x="1718321" y="41655"/>
                </a:lnTo>
                <a:cubicBezTo>
                  <a:pt x="1718321" y="34281"/>
                  <a:pt x="1718320" y="31822"/>
                  <a:pt x="1718320" y="24448"/>
                </a:cubicBezTo>
                <a:lnTo>
                  <a:pt x="238051" y="8237"/>
                </a:lnTo>
                <a:lnTo>
                  <a:pt x="0" y="8237"/>
                </a:lnTo>
                <a:lnTo>
                  <a:pt x="8097" y="140"/>
                </a:lnTo>
                <a:lnTo>
                  <a:pt x="4119" y="0"/>
                </a:lnTo>
                <a:close/>
              </a:path>
            </a:pathLst>
          </a:custGeom>
          <a:solidFill>
            <a:schemeClr val="accent2">
              <a:lumMod val="20000"/>
              <a:lumOff val="80000"/>
            </a:schemeClr>
          </a:solidFill>
          <a:ln w="28575">
            <a:solidFill>
              <a:schemeClr val="accent2">
                <a:lumMod val="20000"/>
                <a:lumOff val="80000"/>
              </a:schemeClr>
            </a:solidFill>
            <a:miter lim="800000"/>
            <a:headEnd/>
            <a:tailEnd/>
          </a:ln>
        </p:spPr>
        <p:txBody>
          <a:bodyPr wrap="square" rtlCol="0" anchor="ctr">
            <a:noAutofit/>
          </a:bodyPr>
          <a:lstStyle/>
          <a:p>
            <a:pPr algn="ctr"/>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PHERGain</a:t>
            </a:r>
            <a:r>
              <a:rPr lang="en-US" dirty="0"/>
              <a:t>: 3-Yr iDFS in Group B (Primary Endpoint)</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7805503" y="4887548"/>
            <a:ext cx="3853097" cy="1269303"/>
          </a:xfrm>
        </p:spPr>
        <p:txBody>
          <a:bodyPr/>
          <a:lstStyle/>
          <a:p>
            <a:r>
              <a:rPr lang="en-US" altLang="en-US" sz="1800" dirty="0"/>
              <a:t>Coprimary endpoint met given that ≤15 patients in group B had iDFS events at Yr 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 Reproduced with permission.</a:t>
            </a:r>
          </a:p>
        </p:txBody>
      </p:sp>
      <p:sp>
        <p:nvSpPr>
          <p:cNvPr id="10" name="CuadroTexto 9">
            <a:extLst>
              <a:ext uri="{FF2B5EF4-FFF2-40B4-BE49-F238E27FC236}">
                <a16:creationId xmlns:a16="http://schemas.microsoft.com/office/drawing/2014/main" id="{18D519B8-64E7-6B5E-0135-8A7F513865C4}"/>
              </a:ext>
            </a:extLst>
          </p:cNvPr>
          <p:cNvSpPr txBox="1"/>
          <p:nvPr/>
        </p:nvSpPr>
        <p:spPr>
          <a:xfrm>
            <a:off x="3109583" y="1481184"/>
            <a:ext cx="1310018" cy="369332"/>
          </a:xfrm>
          <a:prstGeom prst="rect">
            <a:avLst/>
          </a:prstGeom>
          <a:noFill/>
        </p:spPr>
        <p:txBody>
          <a:bodyPr wrap="square">
            <a:spAutoFit/>
          </a:bodyPr>
          <a:lstStyle/>
          <a:p>
            <a:pPr algn="ctr"/>
            <a:r>
              <a:rPr lang="en-US" b="1" dirty="0">
                <a:solidFill>
                  <a:schemeClr val="bg1"/>
                </a:solidFill>
                <a:latin typeface="+mn-lt"/>
              </a:rPr>
              <a:t>iDFS</a:t>
            </a:r>
            <a:endParaRPr lang="es-ES" dirty="0">
              <a:solidFill>
                <a:schemeClr val="bg1"/>
              </a:solidFill>
              <a:latin typeface="+mn-lt"/>
            </a:endParaRPr>
          </a:p>
        </p:txBody>
      </p:sp>
      <p:graphicFrame>
        <p:nvGraphicFramePr>
          <p:cNvPr id="11" name="Group 3">
            <a:extLst>
              <a:ext uri="{FF2B5EF4-FFF2-40B4-BE49-F238E27FC236}">
                <a16:creationId xmlns:a16="http://schemas.microsoft.com/office/drawing/2014/main" id="{5F2E2ACA-6762-A218-7F19-8AD1792F32B0}"/>
              </a:ext>
            </a:extLst>
          </p:cNvPr>
          <p:cNvGraphicFramePr>
            <a:graphicFrameLocks/>
          </p:cNvGraphicFramePr>
          <p:nvPr>
            <p:extLst>
              <p:ext uri="{D42A27DB-BD31-4B8C-83A1-F6EECF244321}">
                <p14:modId xmlns:p14="http://schemas.microsoft.com/office/powerpoint/2010/main" val="2342569335"/>
              </p:ext>
            </p:extLst>
          </p:nvPr>
        </p:nvGraphicFramePr>
        <p:xfrm>
          <a:off x="7557787" y="1600200"/>
          <a:ext cx="4200826" cy="3108992"/>
        </p:xfrm>
        <a:graphic>
          <a:graphicData uri="http://schemas.openxmlformats.org/drawingml/2006/table">
            <a:tbl>
              <a:tblPr/>
              <a:tblGrid>
                <a:gridCol w="2926080">
                  <a:extLst>
                    <a:ext uri="{9D8B030D-6E8A-4147-A177-3AD203B41FA5}">
                      <a16:colId xmlns:a16="http://schemas.microsoft.com/office/drawing/2014/main" val="20000"/>
                    </a:ext>
                  </a:extLst>
                </a:gridCol>
                <a:gridCol w="1274746">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3-Yr iDFS,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 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iDFS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Relapse</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Ipsilateral invasive BC recurrence</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Regional invasive BC recurrence</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Contralateral invasive BC</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 recurrence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Nonrelated death without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2" name="Freeform: Shape 1">
            <a:extLst>
              <a:ext uri="{FF2B5EF4-FFF2-40B4-BE49-F238E27FC236}">
                <a16:creationId xmlns:a16="http://schemas.microsoft.com/office/drawing/2014/main" id="{D4D58DA5-EF47-25A5-C341-F63D444EB3B0}"/>
              </a:ext>
            </a:extLst>
          </p:cNvPr>
          <p:cNvSpPr/>
          <p:nvPr/>
        </p:nvSpPr>
        <p:spPr bwMode="auto">
          <a:xfrm>
            <a:off x="1045029" y="2165420"/>
            <a:ext cx="6109397" cy="1884066"/>
          </a:xfrm>
          <a:custGeom>
            <a:avLst/>
            <a:gdLst>
              <a:gd name="connsiteX0" fmla="*/ 0 w 6109397"/>
              <a:gd name="connsiteY0" fmla="*/ 0 h 1884066"/>
              <a:gd name="connsiteX1" fmla="*/ 0 w 6109397"/>
              <a:gd name="connsiteY1" fmla="*/ 1884066 h 1884066"/>
              <a:gd name="connsiteX2" fmla="*/ 6109397 w 6109397"/>
              <a:gd name="connsiteY2" fmla="*/ 1884066 h 1884066"/>
            </a:gdLst>
            <a:ahLst/>
            <a:cxnLst>
              <a:cxn ang="0">
                <a:pos x="connsiteX0" y="connsiteY0"/>
              </a:cxn>
              <a:cxn ang="0">
                <a:pos x="connsiteX1" y="connsiteY1"/>
              </a:cxn>
              <a:cxn ang="0">
                <a:pos x="connsiteX2" y="connsiteY2"/>
              </a:cxn>
            </a:cxnLst>
            <a:rect l="l" t="t" r="r" b="b"/>
            <a:pathLst>
              <a:path w="6109397" h="1884066">
                <a:moveTo>
                  <a:pt x="0" y="0"/>
                </a:moveTo>
                <a:lnTo>
                  <a:pt x="0" y="1884066"/>
                </a:lnTo>
                <a:lnTo>
                  <a:pt x="6109397" y="1884066"/>
                </a:lnTo>
              </a:path>
            </a:pathLst>
          </a:custGeom>
          <a:noFill/>
          <a:ln w="28575">
            <a:solidFill>
              <a:schemeClr val="bg1"/>
            </a:solidFill>
            <a:miter lim="800000"/>
            <a:headEnd/>
            <a:tailEnd/>
          </a:ln>
        </p:spPr>
        <p:txBody>
          <a:bodyPr rtlCol="0" anchor="ctr"/>
          <a:lstStyle/>
          <a:p>
            <a:pPr algn="ctr"/>
            <a:endParaRPr lang="en-US"/>
          </a:p>
        </p:txBody>
      </p:sp>
      <p:grpSp>
        <p:nvGrpSpPr>
          <p:cNvPr id="13" name="Group 12">
            <a:extLst>
              <a:ext uri="{FF2B5EF4-FFF2-40B4-BE49-F238E27FC236}">
                <a16:creationId xmlns:a16="http://schemas.microsoft.com/office/drawing/2014/main" id="{B69C9D7C-EDF2-0566-5730-8EDC18B5921D}"/>
              </a:ext>
            </a:extLst>
          </p:cNvPr>
          <p:cNvGrpSpPr/>
          <p:nvPr/>
        </p:nvGrpSpPr>
        <p:grpSpPr>
          <a:xfrm>
            <a:off x="964642" y="2165420"/>
            <a:ext cx="80387" cy="1882391"/>
            <a:chOff x="964642" y="2165420"/>
            <a:chExt cx="80387" cy="1882391"/>
          </a:xfrm>
        </p:grpSpPr>
        <p:cxnSp>
          <p:nvCxnSpPr>
            <p:cNvPr id="4" name="Straight Connector 3">
              <a:extLst>
                <a:ext uri="{FF2B5EF4-FFF2-40B4-BE49-F238E27FC236}">
                  <a16:creationId xmlns:a16="http://schemas.microsoft.com/office/drawing/2014/main" id="{AE7E33B4-3BE8-4095-5BD0-14B3D97A3E90}"/>
                </a:ext>
              </a:extLst>
            </p:cNvPr>
            <p:cNvCxnSpPr>
              <a:cxnSpLocks/>
            </p:cNvCxnSpPr>
            <p:nvPr/>
          </p:nvCxnSpPr>
          <p:spPr bwMode="auto">
            <a:xfrm>
              <a:off x="964642" y="2165420"/>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045573A2-3203-7E76-FD73-8CA82F0FA0DC}"/>
                </a:ext>
              </a:extLst>
            </p:cNvPr>
            <p:cNvCxnSpPr>
              <a:cxnSpLocks/>
            </p:cNvCxnSpPr>
            <p:nvPr/>
          </p:nvCxnSpPr>
          <p:spPr bwMode="auto">
            <a:xfrm>
              <a:off x="964642" y="2541898"/>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AA660AFE-84A7-53B1-0BDA-5EFD994765EA}"/>
                </a:ext>
              </a:extLst>
            </p:cNvPr>
            <p:cNvCxnSpPr>
              <a:cxnSpLocks/>
            </p:cNvCxnSpPr>
            <p:nvPr/>
          </p:nvCxnSpPr>
          <p:spPr bwMode="auto">
            <a:xfrm>
              <a:off x="964642" y="2918376"/>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9D0090F3-C3D6-DE59-4FF5-3434AE647F1C}"/>
                </a:ext>
              </a:extLst>
            </p:cNvPr>
            <p:cNvCxnSpPr>
              <a:cxnSpLocks/>
            </p:cNvCxnSpPr>
            <p:nvPr/>
          </p:nvCxnSpPr>
          <p:spPr bwMode="auto">
            <a:xfrm>
              <a:off x="964642" y="3294854"/>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310442EF-2F76-5909-C4B2-90712AA6F36E}"/>
                </a:ext>
              </a:extLst>
            </p:cNvPr>
            <p:cNvCxnSpPr>
              <a:cxnSpLocks/>
            </p:cNvCxnSpPr>
            <p:nvPr/>
          </p:nvCxnSpPr>
          <p:spPr bwMode="auto">
            <a:xfrm>
              <a:off x="964642" y="3671332"/>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999E2BE-4341-19F9-AEC5-E077EB566FCD}"/>
                </a:ext>
              </a:extLst>
            </p:cNvPr>
            <p:cNvCxnSpPr>
              <a:cxnSpLocks/>
            </p:cNvCxnSpPr>
            <p:nvPr/>
          </p:nvCxnSpPr>
          <p:spPr bwMode="auto">
            <a:xfrm>
              <a:off x="964642" y="4047811"/>
              <a:ext cx="803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48D1FD76-F866-4E96-DAA0-1953AF2598A6}"/>
              </a:ext>
            </a:extLst>
          </p:cNvPr>
          <p:cNvGrpSpPr/>
          <p:nvPr/>
        </p:nvGrpSpPr>
        <p:grpSpPr>
          <a:xfrm>
            <a:off x="1045029" y="4041570"/>
            <a:ext cx="6008579" cy="84954"/>
            <a:chOff x="1045029" y="4041570"/>
            <a:chExt cx="6008579" cy="84954"/>
          </a:xfrm>
        </p:grpSpPr>
        <p:grpSp>
          <p:nvGrpSpPr>
            <p:cNvPr id="14" name="Group 13">
              <a:extLst>
                <a:ext uri="{FF2B5EF4-FFF2-40B4-BE49-F238E27FC236}">
                  <a16:creationId xmlns:a16="http://schemas.microsoft.com/office/drawing/2014/main" id="{4B99E030-D446-E46F-5799-11F081BF402A}"/>
                </a:ext>
              </a:extLst>
            </p:cNvPr>
            <p:cNvGrpSpPr/>
            <p:nvPr/>
          </p:nvGrpSpPr>
          <p:grpSpPr>
            <a:xfrm rot="5400000">
              <a:off x="1946031" y="3145135"/>
              <a:ext cx="80387" cy="1882391"/>
              <a:chOff x="964642" y="2165420"/>
              <a:chExt cx="80387" cy="1882391"/>
            </a:xfrm>
          </p:grpSpPr>
          <p:cxnSp>
            <p:nvCxnSpPr>
              <p:cNvPr id="15" name="Straight Connector 14">
                <a:extLst>
                  <a:ext uri="{FF2B5EF4-FFF2-40B4-BE49-F238E27FC236}">
                    <a16:creationId xmlns:a16="http://schemas.microsoft.com/office/drawing/2014/main" id="{4C28E723-2C84-FE12-E80E-B162FD1BB65A}"/>
                  </a:ext>
                </a:extLst>
              </p:cNvPr>
              <p:cNvCxnSpPr>
                <a:cxnSpLocks/>
              </p:cNvCxnSpPr>
              <p:nvPr/>
            </p:nvCxnSpPr>
            <p:spPr bwMode="auto">
              <a:xfrm>
                <a:off x="964642" y="2165420"/>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DA15131-3C4E-C282-2FDB-5FEE74D9E40F}"/>
                  </a:ext>
                </a:extLst>
              </p:cNvPr>
              <p:cNvCxnSpPr>
                <a:cxnSpLocks/>
              </p:cNvCxnSpPr>
              <p:nvPr/>
            </p:nvCxnSpPr>
            <p:spPr bwMode="auto">
              <a:xfrm>
                <a:off x="964642" y="2541898"/>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973886B-C460-4020-F323-BF85CFD79B7D}"/>
                  </a:ext>
                </a:extLst>
              </p:cNvPr>
              <p:cNvCxnSpPr>
                <a:cxnSpLocks/>
              </p:cNvCxnSpPr>
              <p:nvPr/>
            </p:nvCxnSpPr>
            <p:spPr bwMode="auto">
              <a:xfrm>
                <a:off x="964642" y="2918376"/>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E4029B0-7CBE-1D0A-6D25-F65C7DAC47E2}"/>
                  </a:ext>
                </a:extLst>
              </p:cNvPr>
              <p:cNvCxnSpPr>
                <a:cxnSpLocks/>
              </p:cNvCxnSpPr>
              <p:nvPr/>
            </p:nvCxnSpPr>
            <p:spPr bwMode="auto">
              <a:xfrm>
                <a:off x="964642" y="3294854"/>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4F653BC-D2DC-5040-DD02-440F1E1E6473}"/>
                  </a:ext>
                </a:extLst>
              </p:cNvPr>
              <p:cNvCxnSpPr>
                <a:cxnSpLocks/>
              </p:cNvCxnSpPr>
              <p:nvPr/>
            </p:nvCxnSpPr>
            <p:spPr bwMode="auto">
              <a:xfrm>
                <a:off x="964642" y="3671332"/>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8C39726-AE7B-5319-F723-E271D4B3FB77}"/>
                  </a:ext>
                </a:extLst>
              </p:cNvPr>
              <p:cNvCxnSpPr>
                <a:cxnSpLocks/>
              </p:cNvCxnSpPr>
              <p:nvPr/>
            </p:nvCxnSpPr>
            <p:spPr bwMode="auto">
              <a:xfrm>
                <a:off x="964642" y="4047811"/>
                <a:ext cx="803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FB26CFBD-46AE-ADCA-F2E9-000FF161A4DB}"/>
                </a:ext>
              </a:extLst>
            </p:cNvPr>
            <p:cNvGrpSpPr/>
            <p:nvPr/>
          </p:nvGrpSpPr>
          <p:grpSpPr>
            <a:xfrm rot="5400000">
              <a:off x="4194852" y="3145135"/>
              <a:ext cx="80387" cy="1882391"/>
              <a:chOff x="964642" y="2165420"/>
              <a:chExt cx="80387" cy="1882391"/>
            </a:xfrm>
          </p:grpSpPr>
          <p:cxnSp>
            <p:nvCxnSpPr>
              <p:cNvPr id="22" name="Straight Connector 21">
                <a:extLst>
                  <a:ext uri="{FF2B5EF4-FFF2-40B4-BE49-F238E27FC236}">
                    <a16:creationId xmlns:a16="http://schemas.microsoft.com/office/drawing/2014/main" id="{DAAE3D27-85C5-A80B-C9E2-0A6218C5DDCF}"/>
                  </a:ext>
                </a:extLst>
              </p:cNvPr>
              <p:cNvCxnSpPr>
                <a:cxnSpLocks/>
              </p:cNvCxnSpPr>
              <p:nvPr/>
            </p:nvCxnSpPr>
            <p:spPr bwMode="auto">
              <a:xfrm>
                <a:off x="964642" y="2165420"/>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69FC755-4CDB-1AC8-098E-5E3F3593C137}"/>
                  </a:ext>
                </a:extLst>
              </p:cNvPr>
              <p:cNvCxnSpPr>
                <a:cxnSpLocks/>
              </p:cNvCxnSpPr>
              <p:nvPr/>
            </p:nvCxnSpPr>
            <p:spPr bwMode="auto">
              <a:xfrm>
                <a:off x="964642" y="2541898"/>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DFE5079-0450-6E79-19EF-FD71E4292ECA}"/>
                  </a:ext>
                </a:extLst>
              </p:cNvPr>
              <p:cNvCxnSpPr>
                <a:cxnSpLocks/>
              </p:cNvCxnSpPr>
              <p:nvPr/>
            </p:nvCxnSpPr>
            <p:spPr bwMode="auto">
              <a:xfrm>
                <a:off x="964642" y="2918376"/>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31545D2-24F1-C158-A388-897A560C4AEE}"/>
                  </a:ext>
                </a:extLst>
              </p:cNvPr>
              <p:cNvCxnSpPr>
                <a:cxnSpLocks/>
              </p:cNvCxnSpPr>
              <p:nvPr/>
            </p:nvCxnSpPr>
            <p:spPr bwMode="auto">
              <a:xfrm>
                <a:off x="964642" y="3294854"/>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3254A06-D667-0F71-264D-288A18293E1C}"/>
                  </a:ext>
                </a:extLst>
              </p:cNvPr>
              <p:cNvCxnSpPr>
                <a:cxnSpLocks/>
              </p:cNvCxnSpPr>
              <p:nvPr/>
            </p:nvCxnSpPr>
            <p:spPr bwMode="auto">
              <a:xfrm>
                <a:off x="964642" y="3671332"/>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C74E40E-4C29-CFFA-973A-ECFD5CD8D628}"/>
                  </a:ext>
                </a:extLst>
              </p:cNvPr>
              <p:cNvCxnSpPr>
                <a:cxnSpLocks/>
              </p:cNvCxnSpPr>
              <p:nvPr/>
            </p:nvCxnSpPr>
            <p:spPr bwMode="auto">
              <a:xfrm>
                <a:off x="964642" y="4047811"/>
                <a:ext cx="803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332EC349-FCCB-65AF-9A90-773B0B3FA7B8}"/>
                </a:ext>
              </a:extLst>
            </p:cNvPr>
            <p:cNvGrpSpPr/>
            <p:nvPr/>
          </p:nvGrpSpPr>
          <p:grpSpPr>
            <a:xfrm rot="5400000">
              <a:off x="6260458" y="3328807"/>
              <a:ext cx="80387" cy="1505913"/>
              <a:chOff x="964642" y="2541898"/>
              <a:chExt cx="80387" cy="1505913"/>
            </a:xfrm>
          </p:grpSpPr>
          <p:cxnSp>
            <p:nvCxnSpPr>
              <p:cNvPr id="30" name="Straight Connector 29">
                <a:extLst>
                  <a:ext uri="{FF2B5EF4-FFF2-40B4-BE49-F238E27FC236}">
                    <a16:creationId xmlns:a16="http://schemas.microsoft.com/office/drawing/2014/main" id="{164D5332-4BBF-17AB-7A55-DFA52C7AE245}"/>
                  </a:ext>
                </a:extLst>
              </p:cNvPr>
              <p:cNvCxnSpPr>
                <a:cxnSpLocks/>
              </p:cNvCxnSpPr>
              <p:nvPr/>
            </p:nvCxnSpPr>
            <p:spPr bwMode="auto">
              <a:xfrm>
                <a:off x="964642" y="2541898"/>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A705297-7B53-E64E-3768-A7FB4EED14F2}"/>
                  </a:ext>
                </a:extLst>
              </p:cNvPr>
              <p:cNvCxnSpPr>
                <a:cxnSpLocks/>
              </p:cNvCxnSpPr>
              <p:nvPr/>
            </p:nvCxnSpPr>
            <p:spPr bwMode="auto">
              <a:xfrm>
                <a:off x="964642" y="2918376"/>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25E8899-5FC3-5618-613C-DAA6505775C6}"/>
                  </a:ext>
                </a:extLst>
              </p:cNvPr>
              <p:cNvCxnSpPr>
                <a:cxnSpLocks/>
              </p:cNvCxnSpPr>
              <p:nvPr/>
            </p:nvCxnSpPr>
            <p:spPr bwMode="auto">
              <a:xfrm>
                <a:off x="964642" y="3294854"/>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9F74650-39BE-DFC4-42FC-6ECDB665CCD2}"/>
                  </a:ext>
                </a:extLst>
              </p:cNvPr>
              <p:cNvCxnSpPr>
                <a:cxnSpLocks/>
              </p:cNvCxnSpPr>
              <p:nvPr/>
            </p:nvCxnSpPr>
            <p:spPr bwMode="auto">
              <a:xfrm>
                <a:off x="964642" y="3671332"/>
                <a:ext cx="8038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CDC7834-B3DF-C4CB-210F-41790B332BFE}"/>
                  </a:ext>
                </a:extLst>
              </p:cNvPr>
              <p:cNvCxnSpPr>
                <a:cxnSpLocks/>
              </p:cNvCxnSpPr>
              <p:nvPr/>
            </p:nvCxnSpPr>
            <p:spPr bwMode="auto">
              <a:xfrm>
                <a:off x="964642" y="4047811"/>
                <a:ext cx="8038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3" name="Group 42">
            <a:extLst>
              <a:ext uri="{FF2B5EF4-FFF2-40B4-BE49-F238E27FC236}">
                <a16:creationId xmlns:a16="http://schemas.microsoft.com/office/drawing/2014/main" id="{F1D0B380-D620-C590-9A4A-EB5DDA92E402}"/>
              </a:ext>
            </a:extLst>
          </p:cNvPr>
          <p:cNvGrpSpPr/>
          <p:nvPr/>
        </p:nvGrpSpPr>
        <p:grpSpPr>
          <a:xfrm>
            <a:off x="484484" y="1984552"/>
            <a:ext cx="558033" cy="2110151"/>
            <a:chOff x="7412834" y="2171303"/>
            <a:chExt cx="558033" cy="3277077"/>
          </a:xfrm>
          <a:noFill/>
        </p:grpSpPr>
        <p:sp>
          <p:nvSpPr>
            <p:cNvPr id="37" name="TextBox 36">
              <a:extLst>
                <a:ext uri="{FF2B5EF4-FFF2-40B4-BE49-F238E27FC236}">
                  <a16:creationId xmlns:a16="http://schemas.microsoft.com/office/drawing/2014/main" id="{770DFB6E-1F19-0707-5449-C20542376B04}"/>
                </a:ext>
              </a:extLst>
            </p:cNvPr>
            <p:cNvSpPr txBox="1"/>
            <p:nvPr/>
          </p:nvSpPr>
          <p:spPr bwMode="auto">
            <a:xfrm>
              <a:off x="7445122" y="2171303"/>
              <a:ext cx="497251" cy="338554"/>
            </a:xfrm>
            <a:prstGeom prst="rect">
              <a:avLst/>
            </a:prstGeom>
            <a:grpFill/>
            <a:ln>
              <a:noFill/>
            </a:ln>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8" name="TextBox 37">
              <a:extLst>
                <a:ext uri="{FF2B5EF4-FFF2-40B4-BE49-F238E27FC236}">
                  <a16:creationId xmlns:a16="http://schemas.microsoft.com/office/drawing/2014/main" id="{C78D57C4-AF0F-5F8D-BEE7-6DAD13AED963}"/>
                </a:ext>
              </a:extLst>
            </p:cNvPr>
            <p:cNvSpPr txBox="1"/>
            <p:nvPr/>
          </p:nvSpPr>
          <p:spPr bwMode="auto">
            <a:xfrm>
              <a:off x="7549317" y="2762642"/>
              <a:ext cx="393056" cy="338554"/>
            </a:xfrm>
            <a:prstGeom prst="rect">
              <a:avLst/>
            </a:prstGeom>
            <a:grpFill/>
            <a:ln>
              <a:noFill/>
            </a:ln>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FC2BEF4E-D065-1633-008E-8C9222A94A0B}"/>
                </a:ext>
              </a:extLst>
            </p:cNvPr>
            <p:cNvSpPr txBox="1"/>
            <p:nvPr/>
          </p:nvSpPr>
          <p:spPr bwMode="auto">
            <a:xfrm>
              <a:off x="7412834" y="3346053"/>
              <a:ext cx="535724" cy="338554"/>
            </a:xfrm>
            <a:prstGeom prst="rect">
              <a:avLst/>
            </a:prstGeom>
            <a:grpFill/>
            <a:ln>
              <a:noFill/>
            </a:ln>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D147CCF1-9AF1-4C84-4D85-78A9BA03FE3F}"/>
                </a:ext>
              </a:extLst>
            </p:cNvPr>
            <p:cNvSpPr txBox="1"/>
            <p:nvPr/>
          </p:nvSpPr>
          <p:spPr bwMode="auto">
            <a:xfrm>
              <a:off x="7529854" y="3937392"/>
              <a:ext cx="418704" cy="338554"/>
            </a:xfrm>
            <a:prstGeom prst="rect">
              <a:avLst/>
            </a:prstGeom>
            <a:grpFill/>
            <a:ln>
              <a:noFill/>
            </a:ln>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1" name="TextBox 40">
              <a:extLst>
                <a:ext uri="{FF2B5EF4-FFF2-40B4-BE49-F238E27FC236}">
                  <a16:creationId xmlns:a16="http://schemas.microsoft.com/office/drawing/2014/main" id="{96C872C5-541C-475F-9C12-D2165610F8EA}"/>
                </a:ext>
              </a:extLst>
            </p:cNvPr>
            <p:cNvSpPr txBox="1"/>
            <p:nvPr/>
          </p:nvSpPr>
          <p:spPr bwMode="auto">
            <a:xfrm>
              <a:off x="7435143" y="4518487"/>
              <a:ext cx="535724" cy="338554"/>
            </a:xfrm>
            <a:prstGeom prst="rect">
              <a:avLst/>
            </a:prstGeom>
            <a:grpFill/>
            <a:ln>
              <a:noFill/>
            </a:ln>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48BCCD9E-4062-4C2B-9123-1D97D64C9B3B}"/>
                </a:ext>
              </a:extLst>
            </p:cNvPr>
            <p:cNvSpPr txBox="1"/>
            <p:nvPr/>
          </p:nvSpPr>
          <p:spPr bwMode="auto">
            <a:xfrm>
              <a:off x="7552163" y="5109826"/>
              <a:ext cx="418704" cy="338554"/>
            </a:xfrm>
            <a:prstGeom prst="rect">
              <a:avLst/>
            </a:prstGeom>
            <a:grpFill/>
            <a:ln>
              <a:noFill/>
            </a:ln>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44" name="CuadroTexto 7">
            <a:extLst>
              <a:ext uri="{FF2B5EF4-FFF2-40B4-BE49-F238E27FC236}">
                <a16:creationId xmlns:a16="http://schemas.microsoft.com/office/drawing/2014/main" id="{010E2B87-9753-2479-63B6-7B78DAA48CDE}"/>
              </a:ext>
            </a:extLst>
          </p:cNvPr>
          <p:cNvSpPr txBox="1"/>
          <p:nvPr/>
        </p:nvSpPr>
        <p:spPr>
          <a:xfrm rot="16200000">
            <a:off x="-919011" y="2985419"/>
            <a:ext cx="2725298" cy="338554"/>
          </a:xfrm>
          <a:prstGeom prst="rect">
            <a:avLst/>
          </a:prstGeom>
          <a:noFill/>
        </p:spPr>
        <p:txBody>
          <a:bodyPr wrap="none" rtlCol="0">
            <a:spAutoFit/>
          </a:bodyPr>
          <a:lstStyle/>
          <a:p>
            <a:r>
              <a:rPr lang="en-GB" sz="1600" b="1" dirty="0">
                <a:solidFill>
                  <a:schemeClr val="bg1"/>
                </a:solidFill>
                <a:latin typeface="+mn-lt"/>
              </a:rPr>
              <a:t>Invasive Disease-Free Survival</a:t>
            </a:r>
          </a:p>
        </p:txBody>
      </p:sp>
      <p:sp>
        <p:nvSpPr>
          <p:cNvPr id="45" name="CuadroTexto 7">
            <a:extLst>
              <a:ext uri="{FF2B5EF4-FFF2-40B4-BE49-F238E27FC236}">
                <a16:creationId xmlns:a16="http://schemas.microsoft.com/office/drawing/2014/main" id="{DE35A7CF-77A8-DA6D-4BB2-AB0CEF446B20}"/>
              </a:ext>
            </a:extLst>
          </p:cNvPr>
          <p:cNvSpPr txBox="1"/>
          <p:nvPr/>
        </p:nvSpPr>
        <p:spPr>
          <a:xfrm>
            <a:off x="2905733" y="4348068"/>
            <a:ext cx="2260042" cy="338554"/>
          </a:xfrm>
          <a:prstGeom prst="rect">
            <a:avLst/>
          </a:prstGeom>
          <a:noFill/>
        </p:spPr>
        <p:txBody>
          <a:bodyPr wrap="none" rtlCol="0">
            <a:spAutoFit/>
          </a:bodyPr>
          <a:lstStyle/>
          <a:p>
            <a:pPr algn="ctr"/>
            <a:r>
              <a:rPr lang="en-GB" sz="1600" b="1" dirty="0">
                <a:solidFill>
                  <a:schemeClr val="bg1"/>
                </a:solidFill>
                <a:latin typeface="+mn-lt"/>
              </a:rPr>
              <a:t>Time Since Surgery (Mo)</a:t>
            </a:r>
          </a:p>
        </p:txBody>
      </p:sp>
      <p:sp>
        <p:nvSpPr>
          <p:cNvPr id="46" name="TextBox 45">
            <a:extLst>
              <a:ext uri="{FF2B5EF4-FFF2-40B4-BE49-F238E27FC236}">
                <a16:creationId xmlns:a16="http://schemas.microsoft.com/office/drawing/2014/main" id="{B13BA428-8D8A-DF68-CE93-249CD1FC8357}"/>
              </a:ext>
            </a:extLst>
          </p:cNvPr>
          <p:cNvSpPr txBox="1"/>
          <p:nvPr/>
        </p:nvSpPr>
        <p:spPr bwMode="auto">
          <a:xfrm>
            <a:off x="833165"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B39165A1-0D42-F658-7710-84C30AF8D73C}"/>
              </a:ext>
            </a:extLst>
          </p:cNvPr>
          <p:cNvSpPr txBox="1"/>
          <p:nvPr/>
        </p:nvSpPr>
        <p:spPr bwMode="auto">
          <a:xfrm>
            <a:off x="1210609"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48" name="TextBox 47">
            <a:extLst>
              <a:ext uri="{FF2B5EF4-FFF2-40B4-BE49-F238E27FC236}">
                <a16:creationId xmlns:a16="http://schemas.microsoft.com/office/drawing/2014/main" id="{ED6EC319-04EF-1366-A05E-7D4137B347D9}"/>
              </a:ext>
            </a:extLst>
          </p:cNvPr>
          <p:cNvSpPr txBox="1"/>
          <p:nvPr/>
        </p:nvSpPr>
        <p:spPr bwMode="auto">
          <a:xfrm>
            <a:off x="1585781"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49" name="TextBox 48">
            <a:extLst>
              <a:ext uri="{FF2B5EF4-FFF2-40B4-BE49-F238E27FC236}">
                <a16:creationId xmlns:a16="http://schemas.microsoft.com/office/drawing/2014/main" id="{A270DED3-D9CE-8F79-BAF2-7D93E39456AD}"/>
              </a:ext>
            </a:extLst>
          </p:cNvPr>
          <p:cNvSpPr txBox="1"/>
          <p:nvPr/>
        </p:nvSpPr>
        <p:spPr bwMode="auto">
          <a:xfrm>
            <a:off x="1963225"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50" name="TextBox 49">
            <a:extLst>
              <a:ext uri="{FF2B5EF4-FFF2-40B4-BE49-F238E27FC236}">
                <a16:creationId xmlns:a16="http://schemas.microsoft.com/office/drawing/2014/main" id="{FD22438F-9365-AC85-B004-20833D0CC531}"/>
              </a:ext>
            </a:extLst>
          </p:cNvPr>
          <p:cNvSpPr txBox="1"/>
          <p:nvPr/>
        </p:nvSpPr>
        <p:spPr bwMode="auto">
          <a:xfrm>
            <a:off x="2335940"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1" name="TextBox 50">
            <a:extLst>
              <a:ext uri="{FF2B5EF4-FFF2-40B4-BE49-F238E27FC236}">
                <a16:creationId xmlns:a16="http://schemas.microsoft.com/office/drawing/2014/main" id="{ECD9DB00-EC62-041D-82E7-405CAE82BE3A}"/>
              </a:ext>
            </a:extLst>
          </p:cNvPr>
          <p:cNvSpPr txBox="1"/>
          <p:nvPr/>
        </p:nvSpPr>
        <p:spPr bwMode="auto">
          <a:xfrm>
            <a:off x="2713384"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52" name="TextBox 51">
            <a:extLst>
              <a:ext uri="{FF2B5EF4-FFF2-40B4-BE49-F238E27FC236}">
                <a16:creationId xmlns:a16="http://schemas.microsoft.com/office/drawing/2014/main" id="{E8A90CB7-D6AF-600B-F242-2737CBAA6627}"/>
              </a:ext>
            </a:extLst>
          </p:cNvPr>
          <p:cNvSpPr txBox="1"/>
          <p:nvPr/>
        </p:nvSpPr>
        <p:spPr bwMode="auto">
          <a:xfrm>
            <a:off x="3088556"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3" name="TextBox 52">
            <a:extLst>
              <a:ext uri="{FF2B5EF4-FFF2-40B4-BE49-F238E27FC236}">
                <a16:creationId xmlns:a16="http://schemas.microsoft.com/office/drawing/2014/main" id="{DD96647C-F7D9-CBB7-EF78-5374F39B647B}"/>
              </a:ext>
            </a:extLst>
          </p:cNvPr>
          <p:cNvSpPr txBox="1"/>
          <p:nvPr/>
        </p:nvSpPr>
        <p:spPr bwMode="auto">
          <a:xfrm>
            <a:off x="3466000"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4" name="TextBox 53">
            <a:extLst>
              <a:ext uri="{FF2B5EF4-FFF2-40B4-BE49-F238E27FC236}">
                <a16:creationId xmlns:a16="http://schemas.microsoft.com/office/drawing/2014/main" id="{B8A5FC22-09D4-9781-AF47-8FB972E22874}"/>
              </a:ext>
            </a:extLst>
          </p:cNvPr>
          <p:cNvSpPr txBox="1"/>
          <p:nvPr/>
        </p:nvSpPr>
        <p:spPr bwMode="auto">
          <a:xfrm>
            <a:off x="3833399"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5" name="TextBox 54">
            <a:extLst>
              <a:ext uri="{FF2B5EF4-FFF2-40B4-BE49-F238E27FC236}">
                <a16:creationId xmlns:a16="http://schemas.microsoft.com/office/drawing/2014/main" id="{01B97251-2153-FAFE-0658-486DCA63965B}"/>
              </a:ext>
            </a:extLst>
          </p:cNvPr>
          <p:cNvSpPr txBox="1"/>
          <p:nvPr/>
        </p:nvSpPr>
        <p:spPr bwMode="auto">
          <a:xfrm>
            <a:off x="4210843"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56" name="TextBox 55">
            <a:extLst>
              <a:ext uri="{FF2B5EF4-FFF2-40B4-BE49-F238E27FC236}">
                <a16:creationId xmlns:a16="http://schemas.microsoft.com/office/drawing/2014/main" id="{57ECC224-1C3C-14DB-23BE-E4C9CE4096BA}"/>
              </a:ext>
            </a:extLst>
          </p:cNvPr>
          <p:cNvSpPr txBox="1"/>
          <p:nvPr/>
        </p:nvSpPr>
        <p:spPr bwMode="auto">
          <a:xfrm>
            <a:off x="4586015"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7" name="TextBox 56">
            <a:extLst>
              <a:ext uri="{FF2B5EF4-FFF2-40B4-BE49-F238E27FC236}">
                <a16:creationId xmlns:a16="http://schemas.microsoft.com/office/drawing/2014/main" id="{98204B51-4C78-80D5-DB11-4023203409B0}"/>
              </a:ext>
            </a:extLst>
          </p:cNvPr>
          <p:cNvSpPr txBox="1"/>
          <p:nvPr/>
        </p:nvSpPr>
        <p:spPr bwMode="auto">
          <a:xfrm>
            <a:off x="4963459"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58" name="TextBox 57">
            <a:extLst>
              <a:ext uri="{FF2B5EF4-FFF2-40B4-BE49-F238E27FC236}">
                <a16:creationId xmlns:a16="http://schemas.microsoft.com/office/drawing/2014/main" id="{364A9843-BF37-BB7D-3EEA-1BB7AC333C06}"/>
              </a:ext>
            </a:extLst>
          </p:cNvPr>
          <p:cNvSpPr txBox="1"/>
          <p:nvPr/>
        </p:nvSpPr>
        <p:spPr bwMode="auto">
          <a:xfrm>
            <a:off x="5336174"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9" name="TextBox 58">
            <a:extLst>
              <a:ext uri="{FF2B5EF4-FFF2-40B4-BE49-F238E27FC236}">
                <a16:creationId xmlns:a16="http://schemas.microsoft.com/office/drawing/2014/main" id="{90588BCF-1788-C8DA-1026-DDF5BE8B655D}"/>
              </a:ext>
            </a:extLst>
          </p:cNvPr>
          <p:cNvSpPr txBox="1"/>
          <p:nvPr/>
        </p:nvSpPr>
        <p:spPr bwMode="auto">
          <a:xfrm>
            <a:off x="5713618"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60" name="TextBox 59">
            <a:extLst>
              <a:ext uri="{FF2B5EF4-FFF2-40B4-BE49-F238E27FC236}">
                <a16:creationId xmlns:a16="http://schemas.microsoft.com/office/drawing/2014/main" id="{EA309D7D-DFEB-B545-1710-75186525C468}"/>
              </a:ext>
            </a:extLst>
          </p:cNvPr>
          <p:cNvSpPr txBox="1"/>
          <p:nvPr/>
        </p:nvSpPr>
        <p:spPr bwMode="auto">
          <a:xfrm>
            <a:off x="6088790"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61" name="TextBox 60">
            <a:extLst>
              <a:ext uri="{FF2B5EF4-FFF2-40B4-BE49-F238E27FC236}">
                <a16:creationId xmlns:a16="http://schemas.microsoft.com/office/drawing/2014/main" id="{AB5FA32C-60B7-6A9E-82A8-3C0A4C324C94}"/>
              </a:ext>
            </a:extLst>
          </p:cNvPr>
          <p:cNvSpPr txBox="1"/>
          <p:nvPr/>
        </p:nvSpPr>
        <p:spPr bwMode="auto">
          <a:xfrm>
            <a:off x="6466234"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62" name="TextBox 61">
            <a:extLst>
              <a:ext uri="{FF2B5EF4-FFF2-40B4-BE49-F238E27FC236}">
                <a16:creationId xmlns:a16="http://schemas.microsoft.com/office/drawing/2014/main" id="{8F79314D-CC4A-A696-0369-C65AE4868706}"/>
              </a:ext>
            </a:extLst>
          </p:cNvPr>
          <p:cNvSpPr txBox="1"/>
          <p:nvPr/>
        </p:nvSpPr>
        <p:spPr bwMode="auto">
          <a:xfrm>
            <a:off x="6848584" y="4052130"/>
            <a:ext cx="41870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63" name="TextBox 62">
            <a:extLst>
              <a:ext uri="{FF2B5EF4-FFF2-40B4-BE49-F238E27FC236}">
                <a16:creationId xmlns:a16="http://schemas.microsoft.com/office/drawing/2014/main" id="{52DEC40C-93DC-B113-D6F3-1426182E864B}"/>
              </a:ext>
            </a:extLst>
          </p:cNvPr>
          <p:cNvSpPr txBox="1"/>
          <p:nvPr/>
        </p:nvSpPr>
        <p:spPr bwMode="auto">
          <a:xfrm>
            <a:off x="854192" y="4659874"/>
            <a:ext cx="483144"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267</a:t>
            </a:r>
          </a:p>
        </p:txBody>
      </p:sp>
      <p:sp>
        <p:nvSpPr>
          <p:cNvPr id="9216" name="TextBox 9215">
            <a:extLst>
              <a:ext uri="{FF2B5EF4-FFF2-40B4-BE49-F238E27FC236}">
                <a16:creationId xmlns:a16="http://schemas.microsoft.com/office/drawing/2014/main" id="{D7BE36BD-495C-793C-63FF-3446052A2BFF}"/>
              </a:ext>
            </a:extLst>
          </p:cNvPr>
          <p:cNvSpPr txBox="1"/>
          <p:nvPr/>
        </p:nvSpPr>
        <p:spPr bwMode="auto">
          <a:xfrm>
            <a:off x="1196468" y="4659874"/>
            <a:ext cx="483144"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264</a:t>
            </a:r>
          </a:p>
        </p:txBody>
      </p:sp>
      <p:sp>
        <p:nvSpPr>
          <p:cNvPr id="9217" name="TextBox 9216">
            <a:extLst>
              <a:ext uri="{FF2B5EF4-FFF2-40B4-BE49-F238E27FC236}">
                <a16:creationId xmlns:a16="http://schemas.microsoft.com/office/drawing/2014/main" id="{D3F608DA-3AD0-3977-6C97-EF569143076D}"/>
              </a:ext>
            </a:extLst>
          </p:cNvPr>
          <p:cNvSpPr txBox="1"/>
          <p:nvPr/>
        </p:nvSpPr>
        <p:spPr bwMode="auto">
          <a:xfrm>
            <a:off x="1576663" y="4659874"/>
            <a:ext cx="48068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263</a:t>
            </a:r>
          </a:p>
        </p:txBody>
      </p:sp>
      <p:sp>
        <p:nvSpPr>
          <p:cNvPr id="9220" name="TextBox 9219">
            <a:extLst>
              <a:ext uri="{FF2B5EF4-FFF2-40B4-BE49-F238E27FC236}">
                <a16:creationId xmlns:a16="http://schemas.microsoft.com/office/drawing/2014/main" id="{52561A69-3D9B-EF41-C09E-7A3CCF2270EE}"/>
              </a:ext>
            </a:extLst>
          </p:cNvPr>
          <p:cNvSpPr txBox="1"/>
          <p:nvPr/>
        </p:nvSpPr>
        <p:spPr bwMode="auto">
          <a:xfrm>
            <a:off x="1903558" y="4659874"/>
            <a:ext cx="519494"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262</a:t>
            </a:r>
          </a:p>
        </p:txBody>
      </p:sp>
      <p:sp>
        <p:nvSpPr>
          <p:cNvPr id="9222" name="TextBox 9221">
            <a:extLst>
              <a:ext uri="{FF2B5EF4-FFF2-40B4-BE49-F238E27FC236}">
                <a16:creationId xmlns:a16="http://schemas.microsoft.com/office/drawing/2014/main" id="{C4C08273-8886-8A51-D6F3-77DE7900E716}"/>
              </a:ext>
            </a:extLst>
          </p:cNvPr>
          <p:cNvSpPr txBox="1"/>
          <p:nvPr/>
        </p:nvSpPr>
        <p:spPr bwMode="auto">
          <a:xfrm>
            <a:off x="2326822" y="4659874"/>
            <a:ext cx="492953"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261</a:t>
            </a:r>
          </a:p>
        </p:txBody>
      </p:sp>
      <p:sp>
        <p:nvSpPr>
          <p:cNvPr id="9223" name="TextBox 9222">
            <a:extLst>
              <a:ext uri="{FF2B5EF4-FFF2-40B4-BE49-F238E27FC236}">
                <a16:creationId xmlns:a16="http://schemas.microsoft.com/office/drawing/2014/main" id="{B3032D2B-D613-EF62-E02F-93532BB6BD72}"/>
              </a:ext>
            </a:extLst>
          </p:cNvPr>
          <p:cNvSpPr txBox="1"/>
          <p:nvPr/>
        </p:nvSpPr>
        <p:spPr bwMode="auto">
          <a:xfrm>
            <a:off x="2704266" y="4659874"/>
            <a:ext cx="480687"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259</a:t>
            </a:r>
          </a:p>
        </p:txBody>
      </p:sp>
      <p:sp>
        <p:nvSpPr>
          <p:cNvPr id="9224" name="TextBox 9223">
            <a:extLst>
              <a:ext uri="{FF2B5EF4-FFF2-40B4-BE49-F238E27FC236}">
                <a16:creationId xmlns:a16="http://schemas.microsoft.com/office/drawing/2014/main" id="{3CB8856E-63D8-1197-B45F-AB9E415C6D4C}"/>
              </a:ext>
            </a:extLst>
          </p:cNvPr>
          <p:cNvSpPr txBox="1"/>
          <p:nvPr/>
        </p:nvSpPr>
        <p:spPr bwMode="auto">
          <a:xfrm>
            <a:off x="3089486" y="4659874"/>
            <a:ext cx="475371"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256</a:t>
            </a:r>
          </a:p>
        </p:txBody>
      </p:sp>
      <p:sp>
        <p:nvSpPr>
          <p:cNvPr id="9225" name="TextBox 9224">
            <a:extLst>
              <a:ext uri="{FF2B5EF4-FFF2-40B4-BE49-F238E27FC236}">
                <a16:creationId xmlns:a16="http://schemas.microsoft.com/office/drawing/2014/main" id="{6C243F7E-5415-762F-84DF-A713634AE019}"/>
              </a:ext>
            </a:extLst>
          </p:cNvPr>
          <p:cNvSpPr txBox="1"/>
          <p:nvPr/>
        </p:nvSpPr>
        <p:spPr bwMode="auto">
          <a:xfrm>
            <a:off x="3461906" y="4659874"/>
            <a:ext cx="475371"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251</a:t>
            </a:r>
          </a:p>
        </p:txBody>
      </p:sp>
      <p:sp>
        <p:nvSpPr>
          <p:cNvPr id="9226" name="TextBox 9225">
            <a:extLst>
              <a:ext uri="{FF2B5EF4-FFF2-40B4-BE49-F238E27FC236}">
                <a16:creationId xmlns:a16="http://schemas.microsoft.com/office/drawing/2014/main" id="{91488D8C-8572-6C44-B144-9069290D7444}"/>
              </a:ext>
            </a:extLst>
          </p:cNvPr>
          <p:cNvSpPr txBox="1"/>
          <p:nvPr/>
        </p:nvSpPr>
        <p:spPr bwMode="auto">
          <a:xfrm>
            <a:off x="3824281" y="4659874"/>
            <a:ext cx="492953"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251</a:t>
            </a:r>
          </a:p>
        </p:txBody>
      </p:sp>
      <p:sp>
        <p:nvSpPr>
          <p:cNvPr id="9227" name="TextBox 9226">
            <a:extLst>
              <a:ext uri="{FF2B5EF4-FFF2-40B4-BE49-F238E27FC236}">
                <a16:creationId xmlns:a16="http://schemas.microsoft.com/office/drawing/2014/main" id="{FC6902B1-F773-2E49-150C-AADB490B19AC}"/>
              </a:ext>
            </a:extLst>
          </p:cNvPr>
          <p:cNvSpPr txBox="1"/>
          <p:nvPr/>
        </p:nvSpPr>
        <p:spPr bwMode="auto">
          <a:xfrm>
            <a:off x="4151484"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249</a:t>
            </a:r>
          </a:p>
        </p:txBody>
      </p:sp>
      <p:sp>
        <p:nvSpPr>
          <p:cNvPr id="9228" name="TextBox 9227">
            <a:extLst>
              <a:ext uri="{FF2B5EF4-FFF2-40B4-BE49-F238E27FC236}">
                <a16:creationId xmlns:a16="http://schemas.microsoft.com/office/drawing/2014/main" id="{70ABB07A-A7E8-27C2-2D1C-446F1B7326F0}"/>
              </a:ext>
            </a:extLst>
          </p:cNvPr>
          <p:cNvSpPr txBox="1"/>
          <p:nvPr/>
        </p:nvSpPr>
        <p:spPr bwMode="auto">
          <a:xfrm>
            <a:off x="4526656"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249</a:t>
            </a:r>
          </a:p>
        </p:txBody>
      </p:sp>
      <p:sp>
        <p:nvSpPr>
          <p:cNvPr id="9229" name="TextBox 9228">
            <a:extLst>
              <a:ext uri="{FF2B5EF4-FFF2-40B4-BE49-F238E27FC236}">
                <a16:creationId xmlns:a16="http://schemas.microsoft.com/office/drawing/2014/main" id="{86A1BB5D-1EFE-F4BB-45DF-1EE6B62D3BAB}"/>
              </a:ext>
            </a:extLst>
          </p:cNvPr>
          <p:cNvSpPr txBox="1"/>
          <p:nvPr/>
        </p:nvSpPr>
        <p:spPr bwMode="auto">
          <a:xfrm>
            <a:off x="4904100"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245</a:t>
            </a:r>
          </a:p>
        </p:txBody>
      </p:sp>
      <p:sp>
        <p:nvSpPr>
          <p:cNvPr id="9230" name="TextBox 9229">
            <a:extLst>
              <a:ext uri="{FF2B5EF4-FFF2-40B4-BE49-F238E27FC236}">
                <a16:creationId xmlns:a16="http://schemas.microsoft.com/office/drawing/2014/main" id="{929005B9-22CB-665B-B079-44C965083892}"/>
              </a:ext>
            </a:extLst>
          </p:cNvPr>
          <p:cNvSpPr txBox="1"/>
          <p:nvPr/>
        </p:nvSpPr>
        <p:spPr bwMode="auto">
          <a:xfrm>
            <a:off x="5276815"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232</a:t>
            </a:r>
          </a:p>
        </p:txBody>
      </p:sp>
      <p:sp>
        <p:nvSpPr>
          <p:cNvPr id="9231" name="TextBox 9230">
            <a:extLst>
              <a:ext uri="{FF2B5EF4-FFF2-40B4-BE49-F238E27FC236}">
                <a16:creationId xmlns:a16="http://schemas.microsoft.com/office/drawing/2014/main" id="{EF210E7B-9E83-8748-DBE2-AFD57B60C1CF}"/>
              </a:ext>
            </a:extLst>
          </p:cNvPr>
          <p:cNvSpPr txBox="1"/>
          <p:nvPr/>
        </p:nvSpPr>
        <p:spPr bwMode="auto">
          <a:xfrm>
            <a:off x="5654259"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62</a:t>
            </a:r>
          </a:p>
        </p:txBody>
      </p:sp>
      <p:sp>
        <p:nvSpPr>
          <p:cNvPr id="9232" name="TextBox 9231">
            <a:extLst>
              <a:ext uri="{FF2B5EF4-FFF2-40B4-BE49-F238E27FC236}">
                <a16:creationId xmlns:a16="http://schemas.microsoft.com/office/drawing/2014/main" id="{006793DD-29C2-8995-76CF-05E5FB67B39A}"/>
              </a:ext>
            </a:extLst>
          </p:cNvPr>
          <p:cNvSpPr txBox="1"/>
          <p:nvPr/>
        </p:nvSpPr>
        <p:spPr bwMode="auto">
          <a:xfrm>
            <a:off x="6029431"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a:t>
            </a:r>
          </a:p>
        </p:txBody>
      </p:sp>
      <p:sp>
        <p:nvSpPr>
          <p:cNvPr id="9233" name="TextBox 9232">
            <a:extLst>
              <a:ext uri="{FF2B5EF4-FFF2-40B4-BE49-F238E27FC236}">
                <a16:creationId xmlns:a16="http://schemas.microsoft.com/office/drawing/2014/main" id="{997DFE50-5721-1D9F-D671-969F0DC3AE8A}"/>
              </a:ext>
            </a:extLst>
          </p:cNvPr>
          <p:cNvSpPr txBox="1"/>
          <p:nvPr/>
        </p:nvSpPr>
        <p:spPr bwMode="auto">
          <a:xfrm>
            <a:off x="6406875"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9234" name="TextBox 9233">
            <a:extLst>
              <a:ext uri="{FF2B5EF4-FFF2-40B4-BE49-F238E27FC236}">
                <a16:creationId xmlns:a16="http://schemas.microsoft.com/office/drawing/2014/main" id="{4F046FFE-8449-51D0-893E-22F39CA619C7}"/>
              </a:ext>
            </a:extLst>
          </p:cNvPr>
          <p:cNvSpPr txBox="1"/>
          <p:nvPr/>
        </p:nvSpPr>
        <p:spPr bwMode="auto">
          <a:xfrm>
            <a:off x="6769129" y="4659874"/>
            <a:ext cx="555935"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35" name="TextBox 9234">
            <a:extLst>
              <a:ext uri="{FF2B5EF4-FFF2-40B4-BE49-F238E27FC236}">
                <a16:creationId xmlns:a16="http://schemas.microsoft.com/office/drawing/2014/main" id="{979E0B4A-FF73-88E4-0A60-2A632D57D907}"/>
              </a:ext>
            </a:extLst>
          </p:cNvPr>
          <p:cNvSpPr txBox="1"/>
          <p:nvPr/>
        </p:nvSpPr>
        <p:spPr bwMode="auto">
          <a:xfrm>
            <a:off x="2014952" y="2548700"/>
            <a:ext cx="187025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3-year </a:t>
            </a:r>
            <a:r>
              <a:rPr lang="en-US" sz="1400" b="0" dirty="0" err="1">
                <a:solidFill>
                  <a:schemeClr val="bg1"/>
                </a:solidFill>
                <a:latin typeface="Calibri" panose="020F0502020204030204" pitchFamily="34" charset="0"/>
              </a:rPr>
              <a:t>iDFS</a:t>
            </a:r>
            <a:r>
              <a:rPr lang="en-US" sz="1400" b="0" dirty="0">
                <a:solidFill>
                  <a:schemeClr val="bg1"/>
                </a:solidFill>
                <a:latin typeface="Calibri" panose="020F0502020204030204" pitchFamily="34" charset="0"/>
              </a:rPr>
              <a:t> rate: 95.4%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 92.8-98%)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Events: 12/267</a:t>
            </a:r>
          </a:p>
        </p:txBody>
      </p:sp>
      <p:sp>
        <p:nvSpPr>
          <p:cNvPr id="9236" name="TextBox 9235">
            <a:extLst>
              <a:ext uri="{FF2B5EF4-FFF2-40B4-BE49-F238E27FC236}">
                <a16:creationId xmlns:a16="http://schemas.microsoft.com/office/drawing/2014/main" id="{C92750CF-08DD-2509-0CAD-BC188017ADC6}"/>
              </a:ext>
            </a:extLst>
          </p:cNvPr>
          <p:cNvSpPr txBox="1"/>
          <p:nvPr/>
        </p:nvSpPr>
        <p:spPr bwMode="auto">
          <a:xfrm>
            <a:off x="1074835" y="3273752"/>
            <a:ext cx="44258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Treatment group B meets the second co-primary endpoint</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With ≤15 patients with </a:t>
            </a:r>
            <a:r>
              <a:rPr lang="en-US" sz="1400" b="0" dirty="0" err="1">
                <a:solidFill>
                  <a:schemeClr val="bg1"/>
                </a:solidFill>
                <a:latin typeface="Calibri" panose="020F0502020204030204" pitchFamily="34" charset="0"/>
              </a:rPr>
              <a:t>iDFS</a:t>
            </a:r>
            <a:r>
              <a:rPr lang="en-US" sz="1400" b="0" dirty="0">
                <a:solidFill>
                  <a:schemeClr val="bg1"/>
                </a:solidFill>
                <a:latin typeface="Calibri" panose="020F0502020204030204" pitchFamily="34" charset="0"/>
              </a:rPr>
              <a:t> events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.001)</a:t>
            </a:r>
          </a:p>
        </p:txBody>
      </p:sp>
      <p:cxnSp>
        <p:nvCxnSpPr>
          <p:cNvPr id="9238" name="Straight Connector 9237">
            <a:extLst>
              <a:ext uri="{FF2B5EF4-FFF2-40B4-BE49-F238E27FC236}">
                <a16:creationId xmlns:a16="http://schemas.microsoft.com/office/drawing/2014/main" id="{017780F7-584C-19FD-9F20-D7BF94BDF748}"/>
              </a:ext>
            </a:extLst>
          </p:cNvPr>
          <p:cNvCxnSpPr/>
          <p:nvPr/>
        </p:nvCxnSpPr>
        <p:spPr bwMode="auto">
          <a:xfrm flipV="1">
            <a:off x="5545526" y="2141430"/>
            <a:ext cx="0" cy="1892350"/>
          </a:xfrm>
          <a:prstGeom prst="line">
            <a:avLst/>
          </a:prstGeom>
          <a:noFill/>
          <a:ln w="28575" cap="flat" cmpd="sng" algn="ctr">
            <a:solidFill>
              <a:schemeClr val="tx2"/>
            </a:solidFill>
            <a:prstDash val="sysDash"/>
            <a:round/>
            <a:headEnd type="none" w="med" len="med"/>
            <a:tailEnd type="none" w="med" len="med"/>
          </a:ln>
          <a:effectLst/>
        </p:spPr>
      </p:cxnSp>
      <p:sp>
        <p:nvSpPr>
          <p:cNvPr id="9239" name="Freeform: Shape 9238">
            <a:extLst>
              <a:ext uri="{FF2B5EF4-FFF2-40B4-BE49-F238E27FC236}">
                <a16:creationId xmlns:a16="http://schemas.microsoft.com/office/drawing/2014/main" id="{B0637EE0-C64C-4693-0C2D-E505F16FFA12}"/>
              </a:ext>
            </a:extLst>
          </p:cNvPr>
          <p:cNvSpPr/>
          <p:nvPr/>
        </p:nvSpPr>
        <p:spPr bwMode="auto">
          <a:xfrm>
            <a:off x="1033849" y="2166551"/>
            <a:ext cx="6116594" cy="107092"/>
          </a:xfrm>
          <a:custGeom>
            <a:avLst/>
            <a:gdLst>
              <a:gd name="connsiteX0" fmla="*/ 0 w 6116594"/>
              <a:gd name="connsiteY0" fmla="*/ 0 h 107092"/>
              <a:gd name="connsiteX1" fmla="*/ 296562 w 6116594"/>
              <a:gd name="connsiteY1" fmla="*/ 0 h 107092"/>
              <a:gd name="connsiteX2" fmla="*/ 300681 w 6116594"/>
              <a:gd name="connsiteY2" fmla="*/ 4119 h 107092"/>
              <a:gd name="connsiteX3" fmla="*/ 1725827 w 6116594"/>
              <a:gd name="connsiteY3" fmla="*/ 4119 h 107092"/>
              <a:gd name="connsiteX4" fmla="*/ 1725827 w 6116594"/>
              <a:gd name="connsiteY4" fmla="*/ 8238 h 107092"/>
              <a:gd name="connsiteX5" fmla="*/ 2051221 w 6116594"/>
              <a:gd name="connsiteY5" fmla="*/ 8238 h 107092"/>
              <a:gd name="connsiteX6" fmla="*/ 2063578 w 6116594"/>
              <a:gd name="connsiteY6" fmla="*/ 8238 h 107092"/>
              <a:gd name="connsiteX7" fmla="*/ 2117124 w 6116594"/>
              <a:gd name="connsiteY7" fmla="*/ 8238 h 107092"/>
              <a:gd name="connsiteX8" fmla="*/ 2117124 w 6116594"/>
              <a:gd name="connsiteY8" fmla="*/ 24714 h 107092"/>
              <a:gd name="connsiteX9" fmla="*/ 2277762 w 6116594"/>
              <a:gd name="connsiteY9" fmla="*/ 24714 h 107092"/>
              <a:gd name="connsiteX10" fmla="*/ 2277762 w 6116594"/>
              <a:gd name="connsiteY10" fmla="*/ 28833 h 107092"/>
              <a:gd name="connsiteX11" fmla="*/ 2343665 w 6116594"/>
              <a:gd name="connsiteY11" fmla="*/ 28833 h 107092"/>
              <a:gd name="connsiteX12" fmla="*/ 2343665 w 6116594"/>
              <a:gd name="connsiteY12" fmla="*/ 37071 h 107092"/>
              <a:gd name="connsiteX13" fmla="*/ 2607275 w 6116594"/>
              <a:gd name="connsiteY13" fmla="*/ 37071 h 107092"/>
              <a:gd name="connsiteX14" fmla="*/ 2607275 w 6116594"/>
              <a:gd name="connsiteY14" fmla="*/ 57665 h 107092"/>
              <a:gd name="connsiteX15" fmla="*/ 3006810 w 6116594"/>
              <a:gd name="connsiteY15" fmla="*/ 57665 h 107092"/>
              <a:gd name="connsiteX16" fmla="*/ 3006810 w 6116594"/>
              <a:gd name="connsiteY16" fmla="*/ 57665 h 107092"/>
              <a:gd name="connsiteX17" fmla="*/ 3237470 w 6116594"/>
              <a:gd name="connsiteY17" fmla="*/ 57665 h 107092"/>
              <a:gd name="connsiteX18" fmla="*/ 3237470 w 6116594"/>
              <a:gd name="connsiteY18" fmla="*/ 61784 h 107092"/>
              <a:gd name="connsiteX19" fmla="*/ 3810000 w 6116594"/>
              <a:gd name="connsiteY19" fmla="*/ 61784 h 107092"/>
              <a:gd name="connsiteX20" fmla="*/ 3810000 w 6116594"/>
              <a:gd name="connsiteY20" fmla="*/ 74141 h 107092"/>
              <a:gd name="connsiteX21" fmla="*/ 4061254 w 6116594"/>
              <a:gd name="connsiteY21" fmla="*/ 74141 h 107092"/>
              <a:gd name="connsiteX22" fmla="*/ 4061254 w 6116594"/>
              <a:gd name="connsiteY22" fmla="*/ 90617 h 107092"/>
              <a:gd name="connsiteX23" fmla="*/ 4423719 w 6116594"/>
              <a:gd name="connsiteY23" fmla="*/ 90617 h 107092"/>
              <a:gd name="connsiteX24" fmla="*/ 4423719 w 6116594"/>
              <a:gd name="connsiteY24" fmla="*/ 94735 h 107092"/>
              <a:gd name="connsiteX25" fmla="*/ 4777946 w 6116594"/>
              <a:gd name="connsiteY25" fmla="*/ 94735 h 107092"/>
              <a:gd name="connsiteX26" fmla="*/ 4777946 w 6116594"/>
              <a:gd name="connsiteY26" fmla="*/ 107092 h 107092"/>
              <a:gd name="connsiteX27" fmla="*/ 6116594 w 6116594"/>
              <a:gd name="connsiteY27" fmla="*/ 107092 h 107092"/>
              <a:gd name="connsiteX0" fmla="*/ 0 w 6116594"/>
              <a:gd name="connsiteY0" fmla="*/ 0 h 107092"/>
              <a:gd name="connsiteX1" fmla="*/ 296562 w 6116594"/>
              <a:gd name="connsiteY1" fmla="*/ 0 h 107092"/>
              <a:gd name="connsiteX2" fmla="*/ 300681 w 6116594"/>
              <a:gd name="connsiteY2" fmla="*/ 4119 h 107092"/>
              <a:gd name="connsiteX3" fmla="*/ 1725827 w 6116594"/>
              <a:gd name="connsiteY3" fmla="*/ 4119 h 107092"/>
              <a:gd name="connsiteX4" fmla="*/ 1725827 w 6116594"/>
              <a:gd name="connsiteY4" fmla="*/ 8238 h 107092"/>
              <a:gd name="connsiteX5" fmla="*/ 2051221 w 6116594"/>
              <a:gd name="connsiteY5" fmla="*/ 8238 h 107092"/>
              <a:gd name="connsiteX6" fmla="*/ 2063578 w 6116594"/>
              <a:gd name="connsiteY6" fmla="*/ 8238 h 107092"/>
              <a:gd name="connsiteX7" fmla="*/ 2117124 w 6116594"/>
              <a:gd name="connsiteY7" fmla="*/ 8238 h 107092"/>
              <a:gd name="connsiteX8" fmla="*/ 2117124 w 6116594"/>
              <a:gd name="connsiteY8" fmla="*/ 24714 h 107092"/>
              <a:gd name="connsiteX9" fmla="*/ 2277762 w 6116594"/>
              <a:gd name="connsiteY9" fmla="*/ 24714 h 107092"/>
              <a:gd name="connsiteX10" fmla="*/ 2277762 w 6116594"/>
              <a:gd name="connsiteY10" fmla="*/ 28833 h 107092"/>
              <a:gd name="connsiteX11" fmla="*/ 2343665 w 6116594"/>
              <a:gd name="connsiteY11" fmla="*/ 28833 h 107092"/>
              <a:gd name="connsiteX12" fmla="*/ 2343665 w 6116594"/>
              <a:gd name="connsiteY12" fmla="*/ 37071 h 107092"/>
              <a:gd name="connsiteX13" fmla="*/ 2607275 w 6116594"/>
              <a:gd name="connsiteY13" fmla="*/ 37071 h 107092"/>
              <a:gd name="connsiteX14" fmla="*/ 2607275 w 6116594"/>
              <a:gd name="connsiteY14" fmla="*/ 57665 h 107092"/>
              <a:gd name="connsiteX15" fmla="*/ 3006810 w 6116594"/>
              <a:gd name="connsiteY15" fmla="*/ 57665 h 107092"/>
              <a:gd name="connsiteX16" fmla="*/ 3006810 w 6116594"/>
              <a:gd name="connsiteY16" fmla="*/ 57665 h 107092"/>
              <a:gd name="connsiteX17" fmla="*/ 3237470 w 6116594"/>
              <a:gd name="connsiteY17" fmla="*/ 57665 h 107092"/>
              <a:gd name="connsiteX18" fmla="*/ 3237470 w 6116594"/>
              <a:gd name="connsiteY18" fmla="*/ 61784 h 107092"/>
              <a:gd name="connsiteX19" fmla="*/ 3810000 w 6116594"/>
              <a:gd name="connsiteY19" fmla="*/ 61784 h 107092"/>
              <a:gd name="connsiteX20" fmla="*/ 3810000 w 6116594"/>
              <a:gd name="connsiteY20" fmla="*/ 74141 h 107092"/>
              <a:gd name="connsiteX21" fmla="*/ 4061254 w 6116594"/>
              <a:gd name="connsiteY21" fmla="*/ 74141 h 107092"/>
              <a:gd name="connsiteX22" fmla="*/ 4061254 w 6116594"/>
              <a:gd name="connsiteY22" fmla="*/ 82379 h 107092"/>
              <a:gd name="connsiteX23" fmla="*/ 4423719 w 6116594"/>
              <a:gd name="connsiteY23" fmla="*/ 90617 h 107092"/>
              <a:gd name="connsiteX24" fmla="*/ 4423719 w 6116594"/>
              <a:gd name="connsiteY24" fmla="*/ 94735 h 107092"/>
              <a:gd name="connsiteX25" fmla="*/ 4777946 w 6116594"/>
              <a:gd name="connsiteY25" fmla="*/ 94735 h 107092"/>
              <a:gd name="connsiteX26" fmla="*/ 4777946 w 6116594"/>
              <a:gd name="connsiteY26" fmla="*/ 107092 h 107092"/>
              <a:gd name="connsiteX27" fmla="*/ 6116594 w 6116594"/>
              <a:gd name="connsiteY27" fmla="*/ 107092 h 107092"/>
              <a:gd name="connsiteX0" fmla="*/ 0 w 6116594"/>
              <a:gd name="connsiteY0" fmla="*/ 0 h 107092"/>
              <a:gd name="connsiteX1" fmla="*/ 296562 w 6116594"/>
              <a:gd name="connsiteY1" fmla="*/ 0 h 107092"/>
              <a:gd name="connsiteX2" fmla="*/ 300681 w 6116594"/>
              <a:gd name="connsiteY2" fmla="*/ 4119 h 107092"/>
              <a:gd name="connsiteX3" fmla="*/ 1725827 w 6116594"/>
              <a:gd name="connsiteY3" fmla="*/ 4119 h 107092"/>
              <a:gd name="connsiteX4" fmla="*/ 1725827 w 6116594"/>
              <a:gd name="connsiteY4" fmla="*/ 8238 h 107092"/>
              <a:gd name="connsiteX5" fmla="*/ 2051221 w 6116594"/>
              <a:gd name="connsiteY5" fmla="*/ 8238 h 107092"/>
              <a:gd name="connsiteX6" fmla="*/ 2063578 w 6116594"/>
              <a:gd name="connsiteY6" fmla="*/ 8238 h 107092"/>
              <a:gd name="connsiteX7" fmla="*/ 2117124 w 6116594"/>
              <a:gd name="connsiteY7" fmla="*/ 8238 h 107092"/>
              <a:gd name="connsiteX8" fmla="*/ 2117124 w 6116594"/>
              <a:gd name="connsiteY8" fmla="*/ 24714 h 107092"/>
              <a:gd name="connsiteX9" fmla="*/ 2277762 w 6116594"/>
              <a:gd name="connsiteY9" fmla="*/ 24714 h 107092"/>
              <a:gd name="connsiteX10" fmla="*/ 2277762 w 6116594"/>
              <a:gd name="connsiteY10" fmla="*/ 28833 h 107092"/>
              <a:gd name="connsiteX11" fmla="*/ 2343665 w 6116594"/>
              <a:gd name="connsiteY11" fmla="*/ 28833 h 107092"/>
              <a:gd name="connsiteX12" fmla="*/ 2343665 w 6116594"/>
              <a:gd name="connsiteY12" fmla="*/ 37071 h 107092"/>
              <a:gd name="connsiteX13" fmla="*/ 2607275 w 6116594"/>
              <a:gd name="connsiteY13" fmla="*/ 37071 h 107092"/>
              <a:gd name="connsiteX14" fmla="*/ 2607275 w 6116594"/>
              <a:gd name="connsiteY14" fmla="*/ 57665 h 107092"/>
              <a:gd name="connsiteX15" fmla="*/ 3006810 w 6116594"/>
              <a:gd name="connsiteY15" fmla="*/ 57665 h 107092"/>
              <a:gd name="connsiteX16" fmla="*/ 3006810 w 6116594"/>
              <a:gd name="connsiteY16" fmla="*/ 57665 h 107092"/>
              <a:gd name="connsiteX17" fmla="*/ 3237470 w 6116594"/>
              <a:gd name="connsiteY17" fmla="*/ 57665 h 107092"/>
              <a:gd name="connsiteX18" fmla="*/ 3237470 w 6116594"/>
              <a:gd name="connsiteY18" fmla="*/ 61784 h 107092"/>
              <a:gd name="connsiteX19" fmla="*/ 3810000 w 6116594"/>
              <a:gd name="connsiteY19" fmla="*/ 61784 h 107092"/>
              <a:gd name="connsiteX20" fmla="*/ 3810000 w 6116594"/>
              <a:gd name="connsiteY20" fmla="*/ 74141 h 107092"/>
              <a:gd name="connsiteX21" fmla="*/ 4061254 w 6116594"/>
              <a:gd name="connsiteY21" fmla="*/ 74141 h 107092"/>
              <a:gd name="connsiteX22" fmla="*/ 4061254 w 6116594"/>
              <a:gd name="connsiteY22" fmla="*/ 82379 h 107092"/>
              <a:gd name="connsiteX23" fmla="*/ 4423719 w 6116594"/>
              <a:gd name="connsiteY23" fmla="*/ 90617 h 107092"/>
              <a:gd name="connsiteX24" fmla="*/ 4423719 w 6116594"/>
              <a:gd name="connsiteY24" fmla="*/ 102973 h 107092"/>
              <a:gd name="connsiteX25" fmla="*/ 4777946 w 6116594"/>
              <a:gd name="connsiteY25" fmla="*/ 94735 h 107092"/>
              <a:gd name="connsiteX26" fmla="*/ 4777946 w 6116594"/>
              <a:gd name="connsiteY26" fmla="*/ 107092 h 107092"/>
              <a:gd name="connsiteX27" fmla="*/ 6116594 w 6116594"/>
              <a:gd name="connsiteY27" fmla="*/ 107092 h 107092"/>
              <a:gd name="connsiteX0" fmla="*/ 0 w 6116594"/>
              <a:gd name="connsiteY0" fmla="*/ 0 h 115330"/>
              <a:gd name="connsiteX1" fmla="*/ 296562 w 6116594"/>
              <a:gd name="connsiteY1" fmla="*/ 0 h 115330"/>
              <a:gd name="connsiteX2" fmla="*/ 300681 w 6116594"/>
              <a:gd name="connsiteY2" fmla="*/ 4119 h 115330"/>
              <a:gd name="connsiteX3" fmla="*/ 1725827 w 6116594"/>
              <a:gd name="connsiteY3" fmla="*/ 4119 h 115330"/>
              <a:gd name="connsiteX4" fmla="*/ 1725827 w 6116594"/>
              <a:gd name="connsiteY4" fmla="*/ 8238 h 115330"/>
              <a:gd name="connsiteX5" fmla="*/ 2051221 w 6116594"/>
              <a:gd name="connsiteY5" fmla="*/ 8238 h 115330"/>
              <a:gd name="connsiteX6" fmla="*/ 2063578 w 6116594"/>
              <a:gd name="connsiteY6" fmla="*/ 8238 h 115330"/>
              <a:gd name="connsiteX7" fmla="*/ 2117124 w 6116594"/>
              <a:gd name="connsiteY7" fmla="*/ 8238 h 115330"/>
              <a:gd name="connsiteX8" fmla="*/ 2117124 w 6116594"/>
              <a:gd name="connsiteY8" fmla="*/ 24714 h 115330"/>
              <a:gd name="connsiteX9" fmla="*/ 2277762 w 6116594"/>
              <a:gd name="connsiteY9" fmla="*/ 24714 h 115330"/>
              <a:gd name="connsiteX10" fmla="*/ 2277762 w 6116594"/>
              <a:gd name="connsiteY10" fmla="*/ 28833 h 115330"/>
              <a:gd name="connsiteX11" fmla="*/ 2343665 w 6116594"/>
              <a:gd name="connsiteY11" fmla="*/ 28833 h 115330"/>
              <a:gd name="connsiteX12" fmla="*/ 2343665 w 6116594"/>
              <a:gd name="connsiteY12" fmla="*/ 37071 h 115330"/>
              <a:gd name="connsiteX13" fmla="*/ 2607275 w 6116594"/>
              <a:gd name="connsiteY13" fmla="*/ 37071 h 115330"/>
              <a:gd name="connsiteX14" fmla="*/ 2607275 w 6116594"/>
              <a:gd name="connsiteY14" fmla="*/ 57665 h 115330"/>
              <a:gd name="connsiteX15" fmla="*/ 3006810 w 6116594"/>
              <a:gd name="connsiteY15" fmla="*/ 57665 h 115330"/>
              <a:gd name="connsiteX16" fmla="*/ 3006810 w 6116594"/>
              <a:gd name="connsiteY16" fmla="*/ 57665 h 115330"/>
              <a:gd name="connsiteX17" fmla="*/ 3237470 w 6116594"/>
              <a:gd name="connsiteY17" fmla="*/ 57665 h 115330"/>
              <a:gd name="connsiteX18" fmla="*/ 3237470 w 6116594"/>
              <a:gd name="connsiteY18" fmla="*/ 61784 h 115330"/>
              <a:gd name="connsiteX19" fmla="*/ 3810000 w 6116594"/>
              <a:gd name="connsiteY19" fmla="*/ 61784 h 115330"/>
              <a:gd name="connsiteX20" fmla="*/ 3810000 w 6116594"/>
              <a:gd name="connsiteY20" fmla="*/ 74141 h 115330"/>
              <a:gd name="connsiteX21" fmla="*/ 4061254 w 6116594"/>
              <a:gd name="connsiteY21" fmla="*/ 74141 h 115330"/>
              <a:gd name="connsiteX22" fmla="*/ 4061254 w 6116594"/>
              <a:gd name="connsiteY22" fmla="*/ 82379 h 115330"/>
              <a:gd name="connsiteX23" fmla="*/ 4423719 w 6116594"/>
              <a:gd name="connsiteY23" fmla="*/ 90617 h 115330"/>
              <a:gd name="connsiteX24" fmla="*/ 4423719 w 6116594"/>
              <a:gd name="connsiteY24" fmla="*/ 115330 h 115330"/>
              <a:gd name="connsiteX25" fmla="*/ 4777946 w 6116594"/>
              <a:gd name="connsiteY25" fmla="*/ 94735 h 115330"/>
              <a:gd name="connsiteX26" fmla="*/ 4777946 w 6116594"/>
              <a:gd name="connsiteY26" fmla="*/ 107092 h 115330"/>
              <a:gd name="connsiteX27" fmla="*/ 6116594 w 6116594"/>
              <a:gd name="connsiteY27" fmla="*/ 107092 h 115330"/>
              <a:gd name="connsiteX0" fmla="*/ 0 w 6116594"/>
              <a:gd name="connsiteY0" fmla="*/ 0 h 115330"/>
              <a:gd name="connsiteX1" fmla="*/ 296562 w 6116594"/>
              <a:gd name="connsiteY1" fmla="*/ 0 h 115330"/>
              <a:gd name="connsiteX2" fmla="*/ 300681 w 6116594"/>
              <a:gd name="connsiteY2" fmla="*/ 4119 h 115330"/>
              <a:gd name="connsiteX3" fmla="*/ 1725827 w 6116594"/>
              <a:gd name="connsiteY3" fmla="*/ 4119 h 115330"/>
              <a:gd name="connsiteX4" fmla="*/ 1725827 w 6116594"/>
              <a:gd name="connsiteY4" fmla="*/ 8238 h 115330"/>
              <a:gd name="connsiteX5" fmla="*/ 2051221 w 6116594"/>
              <a:gd name="connsiteY5" fmla="*/ 8238 h 115330"/>
              <a:gd name="connsiteX6" fmla="*/ 2063578 w 6116594"/>
              <a:gd name="connsiteY6" fmla="*/ 8238 h 115330"/>
              <a:gd name="connsiteX7" fmla="*/ 2117124 w 6116594"/>
              <a:gd name="connsiteY7" fmla="*/ 8238 h 115330"/>
              <a:gd name="connsiteX8" fmla="*/ 2117124 w 6116594"/>
              <a:gd name="connsiteY8" fmla="*/ 24714 h 115330"/>
              <a:gd name="connsiteX9" fmla="*/ 2277762 w 6116594"/>
              <a:gd name="connsiteY9" fmla="*/ 24714 h 115330"/>
              <a:gd name="connsiteX10" fmla="*/ 2277762 w 6116594"/>
              <a:gd name="connsiteY10" fmla="*/ 28833 h 115330"/>
              <a:gd name="connsiteX11" fmla="*/ 2343665 w 6116594"/>
              <a:gd name="connsiteY11" fmla="*/ 28833 h 115330"/>
              <a:gd name="connsiteX12" fmla="*/ 2343665 w 6116594"/>
              <a:gd name="connsiteY12" fmla="*/ 37071 h 115330"/>
              <a:gd name="connsiteX13" fmla="*/ 2607275 w 6116594"/>
              <a:gd name="connsiteY13" fmla="*/ 37071 h 115330"/>
              <a:gd name="connsiteX14" fmla="*/ 2607275 w 6116594"/>
              <a:gd name="connsiteY14" fmla="*/ 57665 h 115330"/>
              <a:gd name="connsiteX15" fmla="*/ 3006810 w 6116594"/>
              <a:gd name="connsiteY15" fmla="*/ 57665 h 115330"/>
              <a:gd name="connsiteX16" fmla="*/ 3006810 w 6116594"/>
              <a:gd name="connsiteY16" fmla="*/ 57665 h 115330"/>
              <a:gd name="connsiteX17" fmla="*/ 3237470 w 6116594"/>
              <a:gd name="connsiteY17" fmla="*/ 57665 h 115330"/>
              <a:gd name="connsiteX18" fmla="*/ 3237470 w 6116594"/>
              <a:gd name="connsiteY18" fmla="*/ 61784 h 115330"/>
              <a:gd name="connsiteX19" fmla="*/ 3810000 w 6116594"/>
              <a:gd name="connsiteY19" fmla="*/ 61784 h 115330"/>
              <a:gd name="connsiteX20" fmla="*/ 3810000 w 6116594"/>
              <a:gd name="connsiteY20" fmla="*/ 74141 h 115330"/>
              <a:gd name="connsiteX21" fmla="*/ 4061254 w 6116594"/>
              <a:gd name="connsiteY21" fmla="*/ 74141 h 115330"/>
              <a:gd name="connsiteX22" fmla="*/ 4061254 w 6116594"/>
              <a:gd name="connsiteY22" fmla="*/ 82379 h 115330"/>
              <a:gd name="connsiteX23" fmla="*/ 4423719 w 6116594"/>
              <a:gd name="connsiteY23" fmla="*/ 82379 h 115330"/>
              <a:gd name="connsiteX24" fmla="*/ 4423719 w 6116594"/>
              <a:gd name="connsiteY24" fmla="*/ 115330 h 115330"/>
              <a:gd name="connsiteX25" fmla="*/ 4777946 w 6116594"/>
              <a:gd name="connsiteY25" fmla="*/ 94735 h 115330"/>
              <a:gd name="connsiteX26" fmla="*/ 4777946 w 6116594"/>
              <a:gd name="connsiteY26" fmla="*/ 107092 h 115330"/>
              <a:gd name="connsiteX27" fmla="*/ 6116594 w 6116594"/>
              <a:gd name="connsiteY27" fmla="*/ 107092 h 115330"/>
              <a:gd name="connsiteX0" fmla="*/ 0 w 6116594"/>
              <a:gd name="connsiteY0" fmla="*/ 0 h 115330"/>
              <a:gd name="connsiteX1" fmla="*/ 296562 w 6116594"/>
              <a:gd name="connsiteY1" fmla="*/ 0 h 115330"/>
              <a:gd name="connsiteX2" fmla="*/ 300681 w 6116594"/>
              <a:gd name="connsiteY2" fmla="*/ 4119 h 115330"/>
              <a:gd name="connsiteX3" fmla="*/ 1725827 w 6116594"/>
              <a:gd name="connsiteY3" fmla="*/ 4119 h 115330"/>
              <a:gd name="connsiteX4" fmla="*/ 1725827 w 6116594"/>
              <a:gd name="connsiteY4" fmla="*/ 8238 h 115330"/>
              <a:gd name="connsiteX5" fmla="*/ 2051221 w 6116594"/>
              <a:gd name="connsiteY5" fmla="*/ 8238 h 115330"/>
              <a:gd name="connsiteX6" fmla="*/ 2063578 w 6116594"/>
              <a:gd name="connsiteY6" fmla="*/ 8238 h 115330"/>
              <a:gd name="connsiteX7" fmla="*/ 2117124 w 6116594"/>
              <a:gd name="connsiteY7" fmla="*/ 8238 h 115330"/>
              <a:gd name="connsiteX8" fmla="*/ 2117124 w 6116594"/>
              <a:gd name="connsiteY8" fmla="*/ 24714 h 115330"/>
              <a:gd name="connsiteX9" fmla="*/ 2277762 w 6116594"/>
              <a:gd name="connsiteY9" fmla="*/ 24714 h 115330"/>
              <a:gd name="connsiteX10" fmla="*/ 2277762 w 6116594"/>
              <a:gd name="connsiteY10" fmla="*/ 28833 h 115330"/>
              <a:gd name="connsiteX11" fmla="*/ 2343665 w 6116594"/>
              <a:gd name="connsiteY11" fmla="*/ 28833 h 115330"/>
              <a:gd name="connsiteX12" fmla="*/ 2343665 w 6116594"/>
              <a:gd name="connsiteY12" fmla="*/ 37071 h 115330"/>
              <a:gd name="connsiteX13" fmla="*/ 2607275 w 6116594"/>
              <a:gd name="connsiteY13" fmla="*/ 37071 h 115330"/>
              <a:gd name="connsiteX14" fmla="*/ 2607275 w 6116594"/>
              <a:gd name="connsiteY14" fmla="*/ 57665 h 115330"/>
              <a:gd name="connsiteX15" fmla="*/ 3006810 w 6116594"/>
              <a:gd name="connsiteY15" fmla="*/ 57665 h 115330"/>
              <a:gd name="connsiteX16" fmla="*/ 3006810 w 6116594"/>
              <a:gd name="connsiteY16" fmla="*/ 57665 h 115330"/>
              <a:gd name="connsiteX17" fmla="*/ 3237470 w 6116594"/>
              <a:gd name="connsiteY17" fmla="*/ 57665 h 115330"/>
              <a:gd name="connsiteX18" fmla="*/ 3237470 w 6116594"/>
              <a:gd name="connsiteY18" fmla="*/ 61784 h 115330"/>
              <a:gd name="connsiteX19" fmla="*/ 3810000 w 6116594"/>
              <a:gd name="connsiteY19" fmla="*/ 61784 h 115330"/>
              <a:gd name="connsiteX20" fmla="*/ 3810000 w 6116594"/>
              <a:gd name="connsiteY20" fmla="*/ 74141 h 115330"/>
              <a:gd name="connsiteX21" fmla="*/ 4061254 w 6116594"/>
              <a:gd name="connsiteY21" fmla="*/ 74141 h 115330"/>
              <a:gd name="connsiteX22" fmla="*/ 4061254 w 6116594"/>
              <a:gd name="connsiteY22" fmla="*/ 82379 h 115330"/>
              <a:gd name="connsiteX23" fmla="*/ 4423719 w 6116594"/>
              <a:gd name="connsiteY23" fmla="*/ 82379 h 115330"/>
              <a:gd name="connsiteX24" fmla="*/ 4423719 w 6116594"/>
              <a:gd name="connsiteY24" fmla="*/ 115330 h 115330"/>
              <a:gd name="connsiteX25" fmla="*/ 4777946 w 6116594"/>
              <a:gd name="connsiteY25" fmla="*/ 94735 h 115330"/>
              <a:gd name="connsiteX26" fmla="*/ 4777946 w 6116594"/>
              <a:gd name="connsiteY26" fmla="*/ 107092 h 115330"/>
              <a:gd name="connsiteX27" fmla="*/ 6116594 w 6116594"/>
              <a:gd name="connsiteY27" fmla="*/ 107092 h 115330"/>
              <a:gd name="connsiteX0" fmla="*/ 0 w 6116594"/>
              <a:gd name="connsiteY0" fmla="*/ 0 h 115330"/>
              <a:gd name="connsiteX1" fmla="*/ 296562 w 6116594"/>
              <a:gd name="connsiteY1" fmla="*/ 0 h 115330"/>
              <a:gd name="connsiteX2" fmla="*/ 300681 w 6116594"/>
              <a:gd name="connsiteY2" fmla="*/ 4119 h 115330"/>
              <a:gd name="connsiteX3" fmla="*/ 1725827 w 6116594"/>
              <a:gd name="connsiteY3" fmla="*/ 4119 h 115330"/>
              <a:gd name="connsiteX4" fmla="*/ 1725827 w 6116594"/>
              <a:gd name="connsiteY4" fmla="*/ 8238 h 115330"/>
              <a:gd name="connsiteX5" fmla="*/ 2051221 w 6116594"/>
              <a:gd name="connsiteY5" fmla="*/ 8238 h 115330"/>
              <a:gd name="connsiteX6" fmla="*/ 2063578 w 6116594"/>
              <a:gd name="connsiteY6" fmla="*/ 8238 h 115330"/>
              <a:gd name="connsiteX7" fmla="*/ 2117124 w 6116594"/>
              <a:gd name="connsiteY7" fmla="*/ 8238 h 115330"/>
              <a:gd name="connsiteX8" fmla="*/ 2117124 w 6116594"/>
              <a:gd name="connsiteY8" fmla="*/ 24714 h 115330"/>
              <a:gd name="connsiteX9" fmla="*/ 2277762 w 6116594"/>
              <a:gd name="connsiteY9" fmla="*/ 24714 h 115330"/>
              <a:gd name="connsiteX10" fmla="*/ 2277762 w 6116594"/>
              <a:gd name="connsiteY10" fmla="*/ 28833 h 115330"/>
              <a:gd name="connsiteX11" fmla="*/ 2343665 w 6116594"/>
              <a:gd name="connsiteY11" fmla="*/ 28833 h 115330"/>
              <a:gd name="connsiteX12" fmla="*/ 2343665 w 6116594"/>
              <a:gd name="connsiteY12" fmla="*/ 37071 h 115330"/>
              <a:gd name="connsiteX13" fmla="*/ 2607275 w 6116594"/>
              <a:gd name="connsiteY13" fmla="*/ 37071 h 115330"/>
              <a:gd name="connsiteX14" fmla="*/ 2607275 w 6116594"/>
              <a:gd name="connsiteY14" fmla="*/ 57665 h 115330"/>
              <a:gd name="connsiteX15" fmla="*/ 3006810 w 6116594"/>
              <a:gd name="connsiteY15" fmla="*/ 57665 h 115330"/>
              <a:gd name="connsiteX16" fmla="*/ 3006810 w 6116594"/>
              <a:gd name="connsiteY16" fmla="*/ 57665 h 115330"/>
              <a:gd name="connsiteX17" fmla="*/ 3237470 w 6116594"/>
              <a:gd name="connsiteY17" fmla="*/ 57665 h 115330"/>
              <a:gd name="connsiteX18" fmla="*/ 3237470 w 6116594"/>
              <a:gd name="connsiteY18" fmla="*/ 61784 h 115330"/>
              <a:gd name="connsiteX19" fmla="*/ 3810000 w 6116594"/>
              <a:gd name="connsiteY19" fmla="*/ 61784 h 115330"/>
              <a:gd name="connsiteX20" fmla="*/ 3810000 w 6116594"/>
              <a:gd name="connsiteY20" fmla="*/ 74141 h 115330"/>
              <a:gd name="connsiteX21" fmla="*/ 4061254 w 6116594"/>
              <a:gd name="connsiteY21" fmla="*/ 74141 h 115330"/>
              <a:gd name="connsiteX22" fmla="*/ 4061254 w 6116594"/>
              <a:gd name="connsiteY22" fmla="*/ 82379 h 115330"/>
              <a:gd name="connsiteX23" fmla="*/ 4423719 w 6116594"/>
              <a:gd name="connsiteY23" fmla="*/ 82379 h 115330"/>
              <a:gd name="connsiteX24" fmla="*/ 4423719 w 6116594"/>
              <a:gd name="connsiteY24" fmla="*/ 115330 h 115330"/>
              <a:gd name="connsiteX25" fmla="*/ 4777946 w 6116594"/>
              <a:gd name="connsiteY25" fmla="*/ 94735 h 115330"/>
              <a:gd name="connsiteX26" fmla="*/ 4777946 w 6116594"/>
              <a:gd name="connsiteY26" fmla="*/ 107092 h 115330"/>
              <a:gd name="connsiteX27" fmla="*/ 6116594 w 6116594"/>
              <a:gd name="connsiteY27" fmla="*/ 107092 h 115330"/>
              <a:gd name="connsiteX0" fmla="*/ 0 w 6116594"/>
              <a:gd name="connsiteY0" fmla="*/ 0 h 107092"/>
              <a:gd name="connsiteX1" fmla="*/ 296562 w 6116594"/>
              <a:gd name="connsiteY1" fmla="*/ 0 h 107092"/>
              <a:gd name="connsiteX2" fmla="*/ 300681 w 6116594"/>
              <a:gd name="connsiteY2" fmla="*/ 4119 h 107092"/>
              <a:gd name="connsiteX3" fmla="*/ 1725827 w 6116594"/>
              <a:gd name="connsiteY3" fmla="*/ 4119 h 107092"/>
              <a:gd name="connsiteX4" fmla="*/ 1725827 w 6116594"/>
              <a:gd name="connsiteY4" fmla="*/ 8238 h 107092"/>
              <a:gd name="connsiteX5" fmla="*/ 2051221 w 6116594"/>
              <a:gd name="connsiteY5" fmla="*/ 8238 h 107092"/>
              <a:gd name="connsiteX6" fmla="*/ 2063578 w 6116594"/>
              <a:gd name="connsiteY6" fmla="*/ 8238 h 107092"/>
              <a:gd name="connsiteX7" fmla="*/ 2117124 w 6116594"/>
              <a:gd name="connsiteY7" fmla="*/ 8238 h 107092"/>
              <a:gd name="connsiteX8" fmla="*/ 2117124 w 6116594"/>
              <a:gd name="connsiteY8" fmla="*/ 24714 h 107092"/>
              <a:gd name="connsiteX9" fmla="*/ 2277762 w 6116594"/>
              <a:gd name="connsiteY9" fmla="*/ 24714 h 107092"/>
              <a:gd name="connsiteX10" fmla="*/ 2277762 w 6116594"/>
              <a:gd name="connsiteY10" fmla="*/ 28833 h 107092"/>
              <a:gd name="connsiteX11" fmla="*/ 2343665 w 6116594"/>
              <a:gd name="connsiteY11" fmla="*/ 28833 h 107092"/>
              <a:gd name="connsiteX12" fmla="*/ 2343665 w 6116594"/>
              <a:gd name="connsiteY12" fmla="*/ 37071 h 107092"/>
              <a:gd name="connsiteX13" fmla="*/ 2607275 w 6116594"/>
              <a:gd name="connsiteY13" fmla="*/ 37071 h 107092"/>
              <a:gd name="connsiteX14" fmla="*/ 2607275 w 6116594"/>
              <a:gd name="connsiteY14" fmla="*/ 57665 h 107092"/>
              <a:gd name="connsiteX15" fmla="*/ 3006810 w 6116594"/>
              <a:gd name="connsiteY15" fmla="*/ 57665 h 107092"/>
              <a:gd name="connsiteX16" fmla="*/ 3006810 w 6116594"/>
              <a:gd name="connsiteY16" fmla="*/ 57665 h 107092"/>
              <a:gd name="connsiteX17" fmla="*/ 3237470 w 6116594"/>
              <a:gd name="connsiteY17" fmla="*/ 57665 h 107092"/>
              <a:gd name="connsiteX18" fmla="*/ 3237470 w 6116594"/>
              <a:gd name="connsiteY18" fmla="*/ 61784 h 107092"/>
              <a:gd name="connsiteX19" fmla="*/ 3810000 w 6116594"/>
              <a:gd name="connsiteY19" fmla="*/ 61784 h 107092"/>
              <a:gd name="connsiteX20" fmla="*/ 3810000 w 6116594"/>
              <a:gd name="connsiteY20" fmla="*/ 74141 h 107092"/>
              <a:gd name="connsiteX21" fmla="*/ 4061254 w 6116594"/>
              <a:gd name="connsiteY21" fmla="*/ 74141 h 107092"/>
              <a:gd name="connsiteX22" fmla="*/ 4061254 w 6116594"/>
              <a:gd name="connsiteY22" fmla="*/ 82379 h 107092"/>
              <a:gd name="connsiteX23" fmla="*/ 4423719 w 6116594"/>
              <a:gd name="connsiteY23" fmla="*/ 82379 h 107092"/>
              <a:gd name="connsiteX24" fmla="*/ 4423719 w 6116594"/>
              <a:gd name="connsiteY24" fmla="*/ 102973 h 107092"/>
              <a:gd name="connsiteX25" fmla="*/ 4777946 w 6116594"/>
              <a:gd name="connsiteY25" fmla="*/ 94735 h 107092"/>
              <a:gd name="connsiteX26" fmla="*/ 4777946 w 6116594"/>
              <a:gd name="connsiteY26" fmla="*/ 107092 h 107092"/>
              <a:gd name="connsiteX27" fmla="*/ 6116594 w 6116594"/>
              <a:gd name="connsiteY27" fmla="*/ 107092 h 107092"/>
              <a:gd name="connsiteX0" fmla="*/ 0 w 6116594"/>
              <a:gd name="connsiteY0" fmla="*/ 0 h 107092"/>
              <a:gd name="connsiteX1" fmla="*/ 296562 w 6116594"/>
              <a:gd name="connsiteY1" fmla="*/ 0 h 107092"/>
              <a:gd name="connsiteX2" fmla="*/ 300681 w 6116594"/>
              <a:gd name="connsiteY2" fmla="*/ 4119 h 107092"/>
              <a:gd name="connsiteX3" fmla="*/ 1725827 w 6116594"/>
              <a:gd name="connsiteY3" fmla="*/ 4119 h 107092"/>
              <a:gd name="connsiteX4" fmla="*/ 1725827 w 6116594"/>
              <a:gd name="connsiteY4" fmla="*/ 8238 h 107092"/>
              <a:gd name="connsiteX5" fmla="*/ 2051221 w 6116594"/>
              <a:gd name="connsiteY5" fmla="*/ 8238 h 107092"/>
              <a:gd name="connsiteX6" fmla="*/ 2063578 w 6116594"/>
              <a:gd name="connsiteY6" fmla="*/ 8238 h 107092"/>
              <a:gd name="connsiteX7" fmla="*/ 2117124 w 6116594"/>
              <a:gd name="connsiteY7" fmla="*/ 8238 h 107092"/>
              <a:gd name="connsiteX8" fmla="*/ 2117124 w 6116594"/>
              <a:gd name="connsiteY8" fmla="*/ 24714 h 107092"/>
              <a:gd name="connsiteX9" fmla="*/ 2277762 w 6116594"/>
              <a:gd name="connsiteY9" fmla="*/ 24714 h 107092"/>
              <a:gd name="connsiteX10" fmla="*/ 2277762 w 6116594"/>
              <a:gd name="connsiteY10" fmla="*/ 28833 h 107092"/>
              <a:gd name="connsiteX11" fmla="*/ 2343665 w 6116594"/>
              <a:gd name="connsiteY11" fmla="*/ 28833 h 107092"/>
              <a:gd name="connsiteX12" fmla="*/ 2343665 w 6116594"/>
              <a:gd name="connsiteY12" fmla="*/ 37071 h 107092"/>
              <a:gd name="connsiteX13" fmla="*/ 2607275 w 6116594"/>
              <a:gd name="connsiteY13" fmla="*/ 37071 h 107092"/>
              <a:gd name="connsiteX14" fmla="*/ 2607275 w 6116594"/>
              <a:gd name="connsiteY14" fmla="*/ 57665 h 107092"/>
              <a:gd name="connsiteX15" fmla="*/ 3006810 w 6116594"/>
              <a:gd name="connsiteY15" fmla="*/ 57665 h 107092"/>
              <a:gd name="connsiteX16" fmla="*/ 3006810 w 6116594"/>
              <a:gd name="connsiteY16" fmla="*/ 57665 h 107092"/>
              <a:gd name="connsiteX17" fmla="*/ 3237470 w 6116594"/>
              <a:gd name="connsiteY17" fmla="*/ 57665 h 107092"/>
              <a:gd name="connsiteX18" fmla="*/ 3237470 w 6116594"/>
              <a:gd name="connsiteY18" fmla="*/ 61784 h 107092"/>
              <a:gd name="connsiteX19" fmla="*/ 3810000 w 6116594"/>
              <a:gd name="connsiteY19" fmla="*/ 61784 h 107092"/>
              <a:gd name="connsiteX20" fmla="*/ 3810000 w 6116594"/>
              <a:gd name="connsiteY20" fmla="*/ 74141 h 107092"/>
              <a:gd name="connsiteX21" fmla="*/ 4061254 w 6116594"/>
              <a:gd name="connsiteY21" fmla="*/ 74141 h 107092"/>
              <a:gd name="connsiteX22" fmla="*/ 4061254 w 6116594"/>
              <a:gd name="connsiteY22" fmla="*/ 82379 h 107092"/>
              <a:gd name="connsiteX23" fmla="*/ 4423719 w 6116594"/>
              <a:gd name="connsiteY23" fmla="*/ 82379 h 107092"/>
              <a:gd name="connsiteX24" fmla="*/ 4423719 w 6116594"/>
              <a:gd name="connsiteY24" fmla="*/ 94735 h 107092"/>
              <a:gd name="connsiteX25" fmla="*/ 4777946 w 6116594"/>
              <a:gd name="connsiteY25" fmla="*/ 94735 h 107092"/>
              <a:gd name="connsiteX26" fmla="*/ 4777946 w 6116594"/>
              <a:gd name="connsiteY26" fmla="*/ 107092 h 107092"/>
              <a:gd name="connsiteX27" fmla="*/ 6116594 w 6116594"/>
              <a:gd name="connsiteY27" fmla="*/ 107092 h 10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116594" h="107092">
                <a:moveTo>
                  <a:pt x="0" y="0"/>
                </a:moveTo>
                <a:lnTo>
                  <a:pt x="296562" y="0"/>
                </a:lnTo>
                <a:lnTo>
                  <a:pt x="300681" y="4119"/>
                </a:lnTo>
                <a:lnTo>
                  <a:pt x="1725827" y="4119"/>
                </a:lnTo>
                <a:lnTo>
                  <a:pt x="1725827" y="8238"/>
                </a:lnTo>
                <a:lnTo>
                  <a:pt x="2051221" y="8238"/>
                </a:lnTo>
                <a:lnTo>
                  <a:pt x="2063578" y="8238"/>
                </a:lnTo>
                <a:lnTo>
                  <a:pt x="2117124" y="8238"/>
                </a:lnTo>
                <a:lnTo>
                  <a:pt x="2117124" y="24714"/>
                </a:lnTo>
                <a:lnTo>
                  <a:pt x="2277762" y="24714"/>
                </a:lnTo>
                <a:lnTo>
                  <a:pt x="2277762" y="28833"/>
                </a:lnTo>
                <a:lnTo>
                  <a:pt x="2343665" y="28833"/>
                </a:lnTo>
                <a:lnTo>
                  <a:pt x="2343665" y="37071"/>
                </a:lnTo>
                <a:lnTo>
                  <a:pt x="2607275" y="37071"/>
                </a:lnTo>
                <a:lnTo>
                  <a:pt x="2607275" y="57665"/>
                </a:lnTo>
                <a:lnTo>
                  <a:pt x="3006810" y="57665"/>
                </a:lnTo>
                <a:lnTo>
                  <a:pt x="3006810" y="57665"/>
                </a:lnTo>
                <a:lnTo>
                  <a:pt x="3237470" y="57665"/>
                </a:lnTo>
                <a:lnTo>
                  <a:pt x="3237470" y="61784"/>
                </a:lnTo>
                <a:lnTo>
                  <a:pt x="3810000" y="61784"/>
                </a:lnTo>
                <a:lnTo>
                  <a:pt x="3810000" y="74141"/>
                </a:lnTo>
                <a:lnTo>
                  <a:pt x="4061254" y="74141"/>
                </a:lnTo>
                <a:lnTo>
                  <a:pt x="4061254" y="82379"/>
                </a:lnTo>
                <a:lnTo>
                  <a:pt x="4423719" y="82379"/>
                </a:lnTo>
                <a:lnTo>
                  <a:pt x="4423719" y="94735"/>
                </a:lnTo>
                <a:lnTo>
                  <a:pt x="4777946" y="94735"/>
                </a:lnTo>
                <a:lnTo>
                  <a:pt x="4777946" y="107092"/>
                </a:lnTo>
                <a:lnTo>
                  <a:pt x="6116594" y="107092"/>
                </a:lnTo>
              </a:path>
            </a:pathLst>
          </a:custGeom>
          <a:noFill/>
          <a:ln w="28575">
            <a:solidFill>
              <a:schemeClr val="accent1"/>
            </a:solidFill>
            <a:miter lim="800000"/>
            <a:headEnd/>
            <a:tailEnd/>
          </a:ln>
        </p:spPr>
        <p:txBody>
          <a:bodyPr rtlCol="0" anchor="ctr"/>
          <a:lstStyle/>
          <a:p>
            <a:pPr algn="ctr"/>
            <a:endParaRPr lang="en-US"/>
          </a:p>
        </p:txBody>
      </p:sp>
      <p:grpSp>
        <p:nvGrpSpPr>
          <p:cNvPr id="9290" name="Group 9289">
            <a:extLst>
              <a:ext uri="{FF2B5EF4-FFF2-40B4-BE49-F238E27FC236}">
                <a16:creationId xmlns:a16="http://schemas.microsoft.com/office/drawing/2014/main" id="{572CCCA9-F9E8-72BD-5B09-FFDB3427FA4D}"/>
              </a:ext>
            </a:extLst>
          </p:cNvPr>
          <p:cNvGrpSpPr/>
          <p:nvPr/>
        </p:nvGrpSpPr>
        <p:grpSpPr>
          <a:xfrm>
            <a:off x="1046636" y="2110920"/>
            <a:ext cx="5751179" cy="218481"/>
            <a:chOff x="1046636" y="2110920"/>
            <a:chExt cx="5751179" cy="218481"/>
          </a:xfrm>
        </p:grpSpPr>
        <p:cxnSp>
          <p:nvCxnSpPr>
            <p:cNvPr id="9241" name="Straight Connector 9240">
              <a:extLst>
                <a:ext uri="{FF2B5EF4-FFF2-40B4-BE49-F238E27FC236}">
                  <a16:creationId xmlns:a16="http://schemas.microsoft.com/office/drawing/2014/main" id="{A9ABE6AB-66DF-9364-6EB7-A326F5C81DB9}"/>
                </a:ext>
              </a:extLst>
            </p:cNvPr>
            <p:cNvCxnSpPr/>
            <p:nvPr/>
          </p:nvCxnSpPr>
          <p:spPr bwMode="auto">
            <a:xfrm>
              <a:off x="1136821" y="2110920"/>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7CEB9707-6680-CAED-782C-1CF768E541AF}"/>
                </a:ext>
              </a:extLst>
            </p:cNvPr>
            <p:cNvCxnSpPr/>
            <p:nvPr/>
          </p:nvCxnSpPr>
          <p:spPr bwMode="auto">
            <a:xfrm>
              <a:off x="1046636" y="2110920"/>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A65BE011-A1B1-5A03-FFCE-3E5280DF4C7F}"/>
                </a:ext>
              </a:extLst>
            </p:cNvPr>
            <p:cNvCxnSpPr/>
            <p:nvPr/>
          </p:nvCxnSpPr>
          <p:spPr bwMode="auto">
            <a:xfrm>
              <a:off x="1288940" y="2110920"/>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DF44868E-F2CA-D392-6505-447F66E972ED}"/>
                </a:ext>
              </a:extLst>
            </p:cNvPr>
            <p:cNvCxnSpPr/>
            <p:nvPr/>
          </p:nvCxnSpPr>
          <p:spPr bwMode="auto">
            <a:xfrm>
              <a:off x="1679611" y="2118026"/>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3214C747-B5D4-DC63-8B77-DF348DAEC6A8}"/>
                </a:ext>
              </a:extLst>
            </p:cNvPr>
            <p:cNvCxnSpPr/>
            <p:nvPr/>
          </p:nvCxnSpPr>
          <p:spPr bwMode="auto">
            <a:xfrm>
              <a:off x="2059458" y="2118026"/>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966BE7E4-05C9-1443-C222-36AC1633F624}"/>
                </a:ext>
              </a:extLst>
            </p:cNvPr>
            <p:cNvCxnSpPr/>
            <p:nvPr/>
          </p:nvCxnSpPr>
          <p:spPr bwMode="auto">
            <a:xfrm>
              <a:off x="2168457" y="2116895"/>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74CAFAA1-590F-876F-8157-8566C1E93CB4}"/>
                </a:ext>
              </a:extLst>
            </p:cNvPr>
            <p:cNvCxnSpPr/>
            <p:nvPr/>
          </p:nvCxnSpPr>
          <p:spPr bwMode="auto">
            <a:xfrm>
              <a:off x="2696028" y="2119158"/>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5EDB9CB1-6ED0-5EDB-B099-28EEE336BC08}"/>
                </a:ext>
              </a:extLst>
            </p:cNvPr>
            <p:cNvCxnSpPr/>
            <p:nvPr/>
          </p:nvCxnSpPr>
          <p:spPr bwMode="auto">
            <a:xfrm>
              <a:off x="3176715" y="2138682"/>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589FE7B8-95C9-DAC9-B84C-F2E0A46AE70C}"/>
                </a:ext>
              </a:extLst>
            </p:cNvPr>
            <p:cNvCxnSpPr/>
            <p:nvPr/>
          </p:nvCxnSpPr>
          <p:spPr bwMode="auto">
            <a:xfrm>
              <a:off x="3552500" y="2152170"/>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AF381131-D19C-BDE8-4AB6-1463E177279D}"/>
                </a:ext>
              </a:extLst>
            </p:cNvPr>
            <p:cNvCxnSpPr/>
            <p:nvPr/>
          </p:nvCxnSpPr>
          <p:spPr bwMode="auto">
            <a:xfrm>
              <a:off x="3633915" y="215628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5775E1E2-9349-DBD0-B421-B9765E15BAE9}"/>
                </a:ext>
              </a:extLst>
            </p:cNvPr>
            <p:cNvCxnSpPr/>
            <p:nvPr/>
          </p:nvCxnSpPr>
          <p:spPr bwMode="auto">
            <a:xfrm>
              <a:off x="4913367" y="2184944"/>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EBBFB52B-EEC5-A5D2-BA2D-825E51EA9358}"/>
                </a:ext>
              </a:extLst>
            </p:cNvPr>
            <p:cNvCxnSpPr/>
            <p:nvPr/>
          </p:nvCxnSpPr>
          <p:spPr bwMode="auto">
            <a:xfrm>
              <a:off x="5034580" y="2183990"/>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2EA6DA5B-117C-7602-7E63-E60C29431A25}"/>
                </a:ext>
              </a:extLst>
            </p:cNvPr>
            <p:cNvCxnSpPr>
              <a:cxnSpLocks/>
            </p:cNvCxnSpPr>
            <p:nvPr/>
          </p:nvCxnSpPr>
          <p:spPr bwMode="auto">
            <a:xfrm>
              <a:off x="5564048" y="2208009"/>
              <a:ext cx="0" cy="109000"/>
            </a:xfrm>
            <a:prstGeom prst="line">
              <a:avLst/>
            </a:prstGeom>
            <a:noFill/>
            <a:ln w="76200"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ACCB374B-B8F8-4DE8-5B20-23E1B361EBAE}"/>
                </a:ext>
              </a:extLst>
            </p:cNvPr>
            <p:cNvCxnSpPr>
              <a:cxnSpLocks/>
            </p:cNvCxnSpPr>
            <p:nvPr/>
          </p:nvCxnSpPr>
          <p:spPr bwMode="auto">
            <a:xfrm>
              <a:off x="5617188" y="220800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54C00E86-8218-8ACA-44C7-3AF8B5A84C53}"/>
                </a:ext>
              </a:extLst>
            </p:cNvPr>
            <p:cNvCxnSpPr>
              <a:cxnSpLocks/>
            </p:cNvCxnSpPr>
            <p:nvPr/>
          </p:nvCxnSpPr>
          <p:spPr bwMode="auto">
            <a:xfrm>
              <a:off x="5640885" y="220800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D5586F4D-1123-F322-376B-3CD29D2490BF}"/>
                </a:ext>
              </a:extLst>
            </p:cNvPr>
            <p:cNvCxnSpPr>
              <a:cxnSpLocks/>
            </p:cNvCxnSpPr>
            <p:nvPr/>
          </p:nvCxnSpPr>
          <p:spPr bwMode="auto">
            <a:xfrm>
              <a:off x="5666616" y="220800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0E4B5DA2-CD1C-B22E-51BE-79004845A6CD}"/>
                </a:ext>
              </a:extLst>
            </p:cNvPr>
            <p:cNvCxnSpPr>
              <a:cxnSpLocks/>
            </p:cNvCxnSpPr>
            <p:nvPr/>
          </p:nvCxnSpPr>
          <p:spPr bwMode="auto">
            <a:xfrm>
              <a:off x="5704363" y="220800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3CB4B661-103F-517B-FC08-6CE532877096}"/>
                </a:ext>
              </a:extLst>
            </p:cNvPr>
            <p:cNvCxnSpPr>
              <a:cxnSpLocks/>
            </p:cNvCxnSpPr>
            <p:nvPr/>
          </p:nvCxnSpPr>
          <p:spPr bwMode="auto">
            <a:xfrm>
              <a:off x="5734213" y="220800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C72897CC-B506-2058-7D04-706C8F73C30D}"/>
                </a:ext>
              </a:extLst>
            </p:cNvPr>
            <p:cNvCxnSpPr>
              <a:cxnSpLocks/>
            </p:cNvCxnSpPr>
            <p:nvPr/>
          </p:nvCxnSpPr>
          <p:spPr bwMode="auto">
            <a:xfrm>
              <a:off x="5758997" y="220800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2CA2E1A3-4C28-5CFE-2EC3-DA75D72C23EC}"/>
                </a:ext>
              </a:extLst>
            </p:cNvPr>
            <p:cNvCxnSpPr>
              <a:cxnSpLocks/>
            </p:cNvCxnSpPr>
            <p:nvPr/>
          </p:nvCxnSpPr>
          <p:spPr bwMode="auto">
            <a:xfrm>
              <a:off x="5788190" y="2208009"/>
              <a:ext cx="0" cy="109000"/>
            </a:xfrm>
            <a:prstGeom prst="line">
              <a:avLst/>
            </a:prstGeom>
            <a:noFill/>
            <a:ln w="28575"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108262B9-7C4D-9BAA-ABEC-55AFE885B019}"/>
                </a:ext>
              </a:extLst>
            </p:cNvPr>
            <p:cNvCxnSpPr>
              <a:cxnSpLocks/>
            </p:cNvCxnSpPr>
            <p:nvPr/>
          </p:nvCxnSpPr>
          <p:spPr bwMode="auto">
            <a:xfrm>
              <a:off x="5811138" y="2208009"/>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C8EB91C8-BC12-548F-BF48-B49ED4428C35}"/>
                </a:ext>
              </a:extLst>
            </p:cNvPr>
            <p:cNvCxnSpPr>
              <a:cxnSpLocks/>
            </p:cNvCxnSpPr>
            <p:nvPr/>
          </p:nvCxnSpPr>
          <p:spPr bwMode="auto">
            <a:xfrm>
              <a:off x="6278246" y="2220401"/>
              <a:ext cx="0" cy="109000"/>
            </a:xfrm>
            <a:prstGeom prst="line">
              <a:avLst/>
            </a:prstGeom>
            <a:noFill/>
            <a:ln w="38100"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EA8363AE-3FB1-E602-15DA-F09FD8BC5DEB}"/>
                </a:ext>
              </a:extLst>
            </p:cNvPr>
            <p:cNvCxnSpPr>
              <a:cxnSpLocks/>
            </p:cNvCxnSpPr>
            <p:nvPr/>
          </p:nvCxnSpPr>
          <p:spPr bwMode="auto">
            <a:xfrm>
              <a:off x="5880412"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366DE299-4A4D-F77F-39E1-1B417F9D0DEA}"/>
                </a:ext>
              </a:extLst>
            </p:cNvPr>
            <p:cNvCxnSpPr>
              <a:cxnSpLocks/>
            </p:cNvCxnSpPr>
            <p:nvPr/>
          </p:nvCxnSpPr>
          <p:spPr bwMode="auto">
            <a:xfrm>
              <a:off x="5969650" y="2220401"/>
              <a:ext cx="0" cy="109000"/>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38F748AF-BFE1-AA3E-71CF-94141910E833}"/>
                </a:ext>
              </a:extLst>
            </p:cNvPr>
            <p:cNvCxnSpPr>
              <a:cxnSpLocks/>
            </p:cNvCxnSpPr>
            <p:nvPr/>
          </p:nvCxnSpPr>
          <p:spPr bwMode="auto">
            <a:xfrm>
              <a:off x="5938699"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76E55900-0A36-5ECB-BA99-339892B0EDB1}"/>
                </a:ext>
              </a:extLst>
            </p:cNvPr>
            <p:cNvCxnSpPr>
              <a:cxnSpLocks/>
            </p:cNvCxnSpPr>
            <p:nvPr/>
          </p:nvCxnSpPr>
          <p:spPr bwMode="auto">
            <a:xfrm>
              <a:off x="6102401"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6527B329-1440-1626-2F07-A0826136D2C9}"/>
                </a:ext>
              </a:extLst>
            </p:cNvPr>
            <p:cNvCxnSpPr>
              <a:cxnSpLocks/>
            </p:cNvCxnSpPr>
            <p:nvPr/>
          </p:nvCxnSpPr>
          <p:spPr bwMode="auto">
            <a:xfrm>
              <a:off x="6027244"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B54853EB-7CC4-9DBD-9D78-332E7FCB0D17}"/>
                </a:ext>
              </a:extLst>
            </p:cNvPr>
            <p:cNvCxnSpPr>
              <a:cxnSpLocks/>
            </p:cNvCxnSpPr>
            <p:nvPr/>
          </p:nvCxnSpPr>
          <p:spPr bwMode="auto">
            <a:xfrm>
              <a:off x="5998482"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B7D04AD3-6A4F-309B-459A-E3517B694132}"/>
                </a:ext>
              </a:extLst>
            </p:cNvPr>
            <p:cNvCxnSpPr>
              <a:cxnSpLocks/>
            </p:cNvCxnSpPr>
            <p:nvPr/>
          </p:nvCxnSpPr>
          <p:spPr bwMode="auto">
            <a:xfrm>
              <a:off x="5845107" y="2220401"/>
              <a:ext cx="0" cy="109000"/>
            </a:xfrm>
            <a:prstGeom prst="line">
              <a:avLst/>
            </a:prstGeom>
            <a:noFill/>
            <a:ln w="28575"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2249321C-E56B-A079-90EC-789AC2E6E862}"/>
                </a:ext>
              </a:extLst>
            </p:cNvPr>
            <p:cNvCxnSpPr>
              <a:cxnSpLocks/>
            </p:cNvCxnSpPr>
            <p:nvPr/>
          </p:nvCxnSpPr>
          <p:spPr bwMode="auto">
            <a:xfrm>
              <a:off x="5910226" y="2220401"/>
              <a:ext cx="0" cy="109000"/>
            </a:xfrm>
            <a:prstGeom prst="line">
              <a:avLst/>
            </a:prstGeom>
            <a:noFill/>
            <a:ln w="38100"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0D86FA7E-C1EF-17DE-4BCC-2E7ECD943235}"/>
                </a:ext>
              </a:extLst>
            </p:cNvPr>
            <p:cNvCxnSpPr>
              <a:cxnSpLocks/>
            </p:cNvCxnSpPr>
            <p:nvPr/>
          </p:nvCxnSpPr>
          <p:spPr bwMode="auto">
            <a:xfrm>
              <a:off x="6061066" y="2220401"/>
              <a:ext cx="0" cy="109000"/>
            </a:xfrm>
            <a:prstGeom prst="line">
              <a:avLst/>
            </a:prstGeom>
            <a:noFill/>
            <a:ln w="3810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FA12C6B4-0868-47C0-DCE0-A6E6AC1E3E81}"/>
                </a:ext>
              </a:extLst>
            </p:cNvPr>
            <p:cNvCxnSpPr>
              <a:cxnSpLocks/>
            </p:cNvCxnSpPr>
            <p:nvPr/>
          </p:nvCxnSpPr>
          <p:spPr bwMode="auto">
            <a:xfrm>
              <a:off x="6176541"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E6086C74-6420-BFEE-6078-CBE82AED9363}"/>
                </a:ext>
              </a:extLst>
            </p:cNvPr>
            <p:cNvCxnSpPr>
              <a:cxnSpLocks/>
            </p:cNvCxnSpPr>
            <p:nvPr/>
          </p:nvCxnSpPr>
          <p:spPr bwMode="auto">
            <a:xfrm>
              <a:off x="6337179" y="2220401"/>
              <a:ext cx="0" cy="109000"/>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AC857EB2-06AD-2105-3F3B-CB609C27F38D}"/>
                </a:ext>
              </a:extLst>
            </p:cNvPr>
            <p:cNvCxnSpPr>
              <a:cxnSpLocks/>
            </p:cNvCxnSpPr>
            <p:nvPr/>
          </p:nvCxnSpPr>
          <p:spPr bwMode="auto">
            <a:xfrm>
              <a:off x="6372413"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CDF92F0F-FB53-2FF7-EAF8-A50EC398B2E5}"/>
                </a:ext>
              </a:extLst>
            </p:cNvPr>
            <p:cNvCxnSpPr>
              <a:cxnSpLocks/>
            </p:cNvCxnSpPr>
            <p:nvPr/>
          </p:nvCxnSpPr>
          <p:spPr bwMode="auto">
            <a:xfrm>
              <a:off x="6539006"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D455C93F-69EC-4AFC-A07F-F14C5E8D85A8}"/>
                </a:ext>
              </a:extLst>
            </p:cNvPr>
            <p:cNvCxnSpPr>
              <a:cxnSpLocks/>
            </p:cNvCxnSpPr>
            <p:nvPr/>
          </p:nvCxnSpPr>
          <p:spPr bwMode="auto">
            <a:xfrm>
              <a:off x="6568890"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963940F5-358E-67CD-2152-ACE3F5F784E9}"/>
                </a:ext>
              </a:extLst>
            </p:cNvPr>
            <p:cNvCxnSpPr>
              <a:cxnSpLocks/>
            </p:cNvCxnSpPr>
            <p:nvPr/>
          </p:nvCxnSpPr>
          <p:spPr bwMode="auto">
            <a:xfrm>
              <a:off x="6466234" y="2220401"/>
              <a:ext cx="0" cy="109000"/>
            </a:xfrm>
            <a:prstGeom prst="line">
              <a:avLst/>
            </a:prstGeom>
            <a:noFill/>
            <a:ln w="3810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6C4E94DC-129C-D7E1-84FC-2395D3939647}"/>
                </a:ext>
              </a:extLst>
            </p:cNvPr>
            <p:cNvCxnSpPr>
              <a:cxnSpLocks/>
            </p:cNvCxnSpPr>
            <p:nvPr/>
          </p:nvCxnSpPr>
          <p:spPr bwMode="auto">
            <a:xfrm>
              <a:off x="6507494" y="2220401"/>
              <a:ext cx="0" cy="109000"/>
            </a:xfrm>
            <a:prstGeom prst="line">
              <a:avLst/>
            </a:prstGeom>
            <a:noFill/>
            <a:ln w="38100"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5CA5AABF-0879-5927-C49F-6F8099D32616}"/>
                </a:ext>
              </a:extLst>
            </p:cNvPr>
            <p:cNvCxnSpPr>
              <a:cxnSpLocks/>
            </p:cNvCxnSpPr>
            <p:nvPr/>
          </p:nvCxnSpPr>
          <p:spPr bwMode="auto">
            <a:xfrm>
              <a:off x="6596937"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8347A8DE-1C74-4CCE-F1EE-DE97D1F6F045}"/>
                </a:ext>
              </a:extLst>
            </p:cNvPr>
            <p:cNvCxnSpPr>
              <a:cxnSpLocks/>
            </p:cNvCxnSpPr>
            <p:nvPr/>
          </p:nvCxnSpPr>
          <p:spPr bwMode="auto">
            <a:xfrm>
              <a:off x="6684842"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B5E613A6-8BB7-C339-94C8-11EFD26350AA}"/>
                </a:ext>
              </a:extLst>
            </p:cNvPr>
            <p:cNvCxnSpPr>
              <a:cxnSpLocks/>
            </p:cNvCxnSpPr>
            <p:nvPr/>
          </p:nvCxnSpPr>
          <p:spPr bwMode="auto">
            <a:xfrm>
              <a:off x="6650474" y="2220401"/>
              <a:ext cx="0" cy="109000"/>
            </a:xfrm>
            <a:prstGeom prst="line">
              <a:avLst/>
            </a:prstGeom>
            <a:noFill/>
            <a:ln w="38100"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8E0AF8FF-E2DF-1A0D-7F99-34DA5932454F}"/>
                </a:ext>
              </a:extLst>
            </p:cNvPr>
            <p:cNvCxnSpPr>
              <a:cxnSpLocks/>
            </p:cNvCxnSpPr>
            <p:nvPr/>
          </p:nvCxnSpPr>
          <p:spPr bwMode="auto">
            <a:xfrm>
              <a:off x="6736177"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7C23968A-933A-68CB-6564-64331BFFA799}"/>
                </a:ext>
              </a:extLst>
            </p:cNvPr>
            <p:cNvCxnSpPr>
              <a:cxnSpLocks/>
            </p:cNvCxnSpPr>
            <p:nvPr/>
          </p:nvCxnSpPr>
          <p:spPr bwMode="auto">
            <a:xfrm>
              <a:off x="6773085" y="2220401"/>
              <a:ext cx="0" cy="109000"/>
            </a:xfrm>
            <a:prstGeom prst="line">
              <a:avLst/>
            </a:prstGeom>
            <a:noFill/>
            <a:ln w="19050"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28D44CC4-203A-4315-12CD-6F40059C3A5E}"/>
                </a:ext>
              </a:extLst>
            </p:cNvPr>
            <p:cNvCxnSpPr>
              <a:cxnSpLocks/>
            </p:cNvCxnSpPr>
            <p:nvPr/>
          </p:nvCxnSpPr>
          <p:spPr bwMode="auto">
            <a:xfrm>
              <a:off x="6797815" y="2220401"/>
              <a:ext cx="0" cy="109000"/>
            </a:xfrm>
            <a:prstGeom prst="line">
              <a:avLst/>
            </a:prstGeom>
            <a:noFill/>
            <a:ln w="19050" cap="flat" cmpd="sng" algn="ctr">
              <a:solidFill>
                <a:schemeClr val="accent1"/>
              </a:solidFill>
              <a:prstDash val="solid"/>
              <a:round/>
              <a:headEnd type="none" w="med" len="med"/>
              <a:tailEnd type="none" w="med" len="med"/>
            </a:ln>
            <a:effectLst/>
          </p:spPr>
        </p:cxnSp>
      </p:grpSp>
      <p:sp>
        <p:nvSpPr>
          <p:cNvPr id="9291" name="TextBox 9290">
            <a:extLst>
              <a:ext uri="{FF2B5EF4-FFF2-40B4-BE49-F238E27FC236}">
                <a16:creationId xmlns:a16="http://schemas.microsoft.com/office/drawing/2014/main" id="{98672769-009A-2515-554C-5942AF304D8D}"/>
              </a:ext>
            </a:extLst>
          </p:cNvPr>
          <p:cNvSpPr txBox="1"/>
          <p:nvPr/>
        </p:nvSpPr>
        <p:spPr bwMode="auto">
          <a:xfrm>
            <a:off x="840687" y="4495970"/>
            <a:ext cx="1044406"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 at Risk</a:t>
            </a:r>
          </a:p>
        </p:txBody>
      </p:sp>
    </p:spTree>
    <p:extLst>
      <p:ext uri="{BB962C8B-B14F-4D97-AF65-F5344CB8AC3E}">
        <p14:creationId xmlns:p14="http://schemas.microsoft.com/office/powerpoint/2010/main" val="3190634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PHERGain: Efficacy (Key Secondary Endpoints)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a:t>
            </a:r>
          </a:p>
        </p:txBody>
      </p:sp>
      <p:graphicFrame>
        <p:nvGraphicFramePr>
          <p:cNvPr id="2" name="Group 3">
            <a:extLst>
              <a:ext uri="{FF2B5EF4-FFF2-40B4-BE49-F238E27FC236}">
                <a16:creationId xmlns:a16="http://schemas.microsoft.com/office/drawing/2014/main" id="{87DCC5C6-6469-29EC-DD63-6CF390ADA221}"/>
              </a:ext>
            </a:extLst>
          </p:cNvPr>
          <p:cNvGraphicFramePr>
            <a:graphicFrameLocks/>
          </p:cNvGraphicFramePr>
          <p:nvPr>
            <p:extLst>
              <p:ext uri="{D42A27DB-BD31-4B8C-83A1-F6EECF244321}">
                <p14:modId xmlns:p14="http://schemas.microsoft.com/office/powerpoint/2010/main" val="587158877"/>
              </p:ext>
            </p:extLst>
          </p:nvPr>
        </p:nvGraphicFramePr>
        <p:xfrm>
          <a:off x="727076" y="1604963"/>
          <a:ext cx="10755127" cy="2712777"/>
        </p:xfrm>
        <a:graphic>
          <a:graphicData uri="http://schemas.openxmlformats.org/drawingml/2006/table">
            <a:tbl>
              <a:tblPr/>
              <a:tblGrid>
                <a:gridCol w="3125596">
                  <a:extLst>
                    <a:ext uri="{9D8B030D-6E8A-4147-A177-3AD203B41FA5}">
                      <a16:colId xmlns:a16="http://schemas.microsoft.com/office/drawing/2014/main" val="20000"/>
                    </a:ext>
                  </a:extLst>
                </a:gridCol>
                <a:gridCol w="2543177">
                  <a:extLst>
                    <a:ext uri="{9D8B030D-6E8A-4147-A177-3AD203B41FA5}">
                      <a16:colId xmlns:a16="http://schemas.microsoft.com/office/drawing/2014/main" val="20001"/>
                    </a:ext>
                  </a:extLst>
                </a:gridCol>
                <a:gridCol w="2543177">
                  <a:extLst>
                    <a:ext uri="{9D8B030D-6E8A-4147-A177-3AD203B41FA5}">
                      <a16:colId xmlns:a16="http://schemas.microsoft.com/office/drawing/2014/main" val="20002"/>
                    </a:ext>
                  </a:extLst>
                </a:gridCol>
                <a:gridCol w="2543177">
                  <a:extLst>
                    <a:ext uri="{9D8B030D-6E8A-4147-A177-3AD203B41FA5}">
                      <a16:colId xmlns:a16="http://schemas.microsoft.com/office/drawing/2014/main" val="2864107587"/>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3-Yr Outcomes,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Group A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Group 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Group B Without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98.3 (95.1-100)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95.4 (92.8-98.0)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98.8 (96.3-100)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98.3 (95.1-100)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96.5 (94.3-98.8)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(100-100)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2679991157"/>
                  </a:ext>
                </a:extLst>
              </a:tr>
              <a:tr h="396245">
                <a:tc>
                  <a:txBody>
                    <a:bodyPr/>
                    <a:lstStyle/>
                    <a:p>
                      <a:pPr marL="0"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EFS</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98.4 (95.3-100)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93.5 (90.7-96.5)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98.8 (96.6-100)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8114859"/>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98.4 (95.3-100)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98.5 (97.1-100)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(100-100)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26852886"/>
                  </a:ext>
                </a:extLst>
              </a:tr>
            </a:tbl>
          </a:graphicData>
        </a:graphic>
      </p:graphicFrame>
      <p:sp>
        <p:nvSpPr>
          <p:cNvPr id="3" name="TextBox 2">
            <a:extLst>
              <a:ext uri="{FF2B5EF4-FFF2-40B4-BE49-F238E27FC236}">
                <a16:creationId xmlns:a16="http://schemas.microsoft.com/office/drawing/2014/main" id="{B0A12608-7E9D-F967-5B31-03B0CBC5ED45}"/>
              </a:ext>
            </a:extLst>
          </p:cNvPr>
          <p:cNvSpPr txBox="1"/>
          <p:nvPr/>
        </p:nvSpPr>
        <p:spPr bwMode="auto">
          <a:xfrm>
            <a:off x="709797" y="4317740"/>
            <a:ext cx="5907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*Defined from time of surgery. </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dirty="0">
                <a:ln>
                  <a:noFill/>
                </a:ln>
                <a:solidFill>
                  <a:schemeClr val="bg2">
                    <a:lumMod val="10000"/>
                  </a:schemeClr>
                </a:solidFill>
                <a:effectLst/>
                <a:latin typeface="Calibri" panose="020F0502020204030204" pitchFamily="34" charset="0"/>
              </a:rPr>
              <a:t>Defined from randomization.</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PHERGain: Safety</a:t>
            </a:r>
            <a:endParaRPr lang="en-US" altLang="en-US" dirty="0"/>
          </a:p>
        </p:txBody>
      </p:sp>
      <p:sp>
        <p:nvSpPr>
          <p:cNvPr id="2" name="Content Placeholder 1">
            <a:extLst>
              <a:ext uri="{FF2B5EF4-FFF2-40B4-BE49-F238E27FC236}">
                <a16:creationId xmlns:a16="http://schemas.microsoft.com/office/drawing/2014/main" id="{7DCC23EA-F714-B641-0CB1-2E0D1330E4E3}"/>
              </a:ext>
            </a:extLst>
          </p:cNvPr>
          <p:cNvSpPr>
            <a:spLocks noGrp="1"/>
          </p:cNvSpPr>
          <p:nvPr>
            <p:ph idx="1"/>
          </p:nvPr>
        </p:nvSpPr>
        <p:spPr>
          <a:xfrm>
            <a:off x="604675" y="5886732"/>
            <a:ext cx="10877529" cy="499007"/>
          </a:xfrm>
        </p:spPr>
        <p:txBody>
          <a:bodyPr/>
          <a:lstStyle/>
          <a:p>
            <a:r>
              <a:rPr lang="en-US" sz="2400" dirty="0"/>
              <a:t>There were no deaths related to study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 Reproduced with permission.</a:t>
            </a:r>
          </a:p>
        </p:txBody>
      </p:sp>
      <p:graphicFrame>
        <p:nvGraphicFramePr>
          <p:cNvPr id="4" name="Gráfico 16">
            <a:extLst>
              <a:ext uri="{FF2B5EF4-FFF2-40B4-BE49-F238E27FC236}">
                <a16:creationId xmlns:a16="http://schemas.microsoft.com/office/drawing/2014/main" id="{DF218C06-E855-C7C9-F720-7921842D081C}"/>
              </a:ext>
            </a:extLst>
          </p:cNvPr>
          <p:cNvGraphicFramePr>
            <a:graphicFrameLocks/>
          </p:cNvGraphicFramePr>
          <p:nvPr>
            <p:extLst>
              <p:ext uri="{D42A27DB-BD31-4B8C-83A1-F6EECF244321}">
                <p14:modId xmlns:p14="http://schemas.microsoft.com/office/powerpoint/2010/main" val="999122233"/>
              </p:ext>
            </p:extLst>
          </p:nvPr>
        </p:nvGraphicFramePr>
        <p:xfrm>
          <a:off x="735033" y="1259863"/>
          <a:ext cx="11277129" cy="4639599"/>
        </p:xfrm>
        <a:graphic>
          <a:graphicData uri="http://schemas.openxmlformats.org/drawingml/2006/chart">
            <c:chart xmlns:c="http://schemas.openxmlformats.org/drawingml/2006/chart" xmlns:r="http://schemas.openxmlformats.org/officeDocument/2006/relationships" r:id="rId3"/>
          </a:graphicData>
        </a:graphic>
      </p:graphicFrame>
      <p:sp>
        <p:nvSpPr>
          <p:cNvPr id="5" name="CuadroTexto 7">
            <a:extLst>
              <a:ext uri="{FF2B5EF4-FFF2-40B4-BE49-F238E27FC236}">
                <a16:creationId xmlns:a16="http://schemas.microsoft.com/office/drawing/2014/main" id="{09A063F7-40B3-299E-4E0D-B2F4B87BACAA}"/>
              </a:ext>
            </a:extLst>
          </p:cNvPr>
          <p:cNvSpPr txBox="1"/>
          <p:nvPr/>
        </p:nvSpPr>
        <p:spPr>
          <a:xfrm rot="16200000">
            <a:off x="-674514" y="2919755"/>
            <a:ext cx="2554161" cy="400110"/>
          </a:xfrm>
          <a:prstGeom prst="rect">
            <a:avLst/>
          </a:prstGeom>
          <a:noFill/>
        </p:spPr>
        <p:txBody>
          <a:bodyPr wrap="none" rtlCol="0">
            <a:spAutoFit/>
          </a:bodyPr>
          <a:lstStyle/>
          <a:p>
            <a:r>
              <a:rPr lang="en-GB" sz="2000" b="1" dirty="0">
                <a:solidFill>
                  <a:schemeClr val="bg1"/>
                </a:solidFill>
                <a:latin typeface="+mn-lt"/>
              </a:rPr>
              <a:t>Patients</a:t>
            </a:r>
            <a:r>
              <a:rPr lang="en-GB" b="1" dirty="0">
                <a:solidFill>
                  <a:schemeClr val="bg1"/>
                </a:solidFill>
                <a:latin typeface="+mn-lt"/>
              </a:rPr>
              <a:t> With TEAEs (%)</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PHERGain: TEAEs Occurring in &gt;20% of Patients </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ASCO 2023. </a:t>
            </a:r>
            <a:r>
              <a:rPr lang="en-US" altLang="en-US" sz="1200" b="0">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LBA506.</a:t>
            </a:r>
          </a:p>
        </p:txBody>
      </p:sp>
      <p:graphicFrame>
        <p:nvGraphicFramePr>
          <p:cNvPr id="2" name="Group 3">
            <a:extLst>
              <a:ext uri="{FF2B5EF4-FFF2-40B4-BE49-F238E27FC236}">
                <a16:creationId xmlns:a16="http://schemas.microsoft.com/office/drawing/2014/main" id="{87DCC5C6-6469-29EC-DD63-6CF390ADA221}"/>
              </a:ext>
            </a:extLst>
          </p:cNvPr>
          <p:cNvGraphicFramePr>
            <a:graphicFrameLocks/>
          </p:cNvGraphicFramePr>
          <p:nvPr>
            <p:extLst>
              <p:ext uri="{D42A27DB-BD31-4B8C-83A1-F6EECF244321}">
                <p14:modId xmlns:p14="http://schemas.microsoft.com/office/powerpoint/2010/main" val="4217843696"/>
              </p:ext>
            </p:extLst>
          </p:nvPr>
        </p:nvGraphicFramePr>
        <p:xfrm>
          <a:off x="718435" y="1341440"/>
          <a:ext cx="10755130" cy="4846400"/>
        </p:xfrm>
        <a:graphic>
          <a:graphicData uri="http://schemas.openxmlformats.org/drawingml/2006/table">
            <a:tbl>
              <a:tblPr/>
              <a:tblGrid>
                <a:gridCol w="2650108">
                  <a:extLst>
                    <a:ext uri="{9D8B030D-6E8A-4147-A177-3AD203B41FA5}">
                      <a16:colId xmlns:a16="http://schemas.microsoft.com/office/drawing/2014/main" val="20000"/>
                    </a:ext>
                  </a:extLst>
                </a:gridCol>
                <a:gridCol w="1350837">
                  <a:extLst>
                    <a:ext uri="{9D8B030D-6E8A-4147-A177-3AD203B41FA5}">
                      <a16:colId xmlns:a16="http://schemas.microsoft.com/office/drawing/2014/main" val="20001"/>
                    </a:ext>
                  </a:extLst>
                </a:gridCol>
                <a:gridCol w="1350837">
                  <a:extLst>
                    <a:ext uri="{9D8B030D-6E8A-4147-A177-3AD203B41FA5}">
                      <a16:colId xmlns:a16="http://schemas.microsoft.com/office/drawing/2014/main" val="3305653520"/>
                    </a:ext>
                  </a:extLst>
                </a:gridCol>
                <a:gridCol w="1350837">
                  <a:extLst>
                    <a:ext uri="{9D8B030D-6E8A-4147-A177-3AD203B41FA5}">
                      <a16:colId xmlns:a16="http://schemas.microsoft.com/office/drawing/2014/main" val="20002"/>
                    </a:ext>
                  </a:extLst>
                </a:gridCol>
                <a:gridCol w="1350837">
                  <a:extLst>
                    <a:ext uri="{9D8B030D-6E8A-4147-A177-3AD203B41FA5}">
                      <a16:colId xmlns:a16="http://schemas.microsoft.com/office/drawing/2014/main" val="4058153201"/>
                    </a:ext>
                  </a:extLst>
                </a:gridCol>
                <a:gridCol w="1350837">
                  <a:extLst>
                    <a:ext uri="{9D8B030D-6E8A-4147-A177-3AD203B41FA5}">
                      <a16:colId xmlns:a16="http://schemas.microsoft.com/office/drawing/2014/main" val="2864107587"/>
                    </a:ext>
                  </a:extLst>
                </a:gridCol>
                <a:gridCol w="1350837">
                  <a:extLst>
                    <a:ext uri="{9D8B030D-6E8A-4147-A177-3AD203B41FA5}">
                      <a16:colId xmlns:a16="http://schemas.microsoft.com/office/drawing/2014/main" val="3090988351"/>
                    </a:ext>
                  </a:extLst>
                </a:gridCol>
              </a:tblGrid>
              <a:tr h="22677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 A (n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 B (n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 B Without CT (n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19189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928362654"/>
                  </a:ext>
                </a:extLst>
              </a:tr>
              <a:tr h="1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155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501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478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60799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PHERGain: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The phase II PHERGain trial met its second primary endpoint in patients with </a:t>
            </a:r>
            <a:br>
              <a:rPr lang="en-US" altLang="en-US" sz="2400" dirty="0"/>
            </a:br>
            <a:r>
              <a:rPr lang="en-US" altLang="en-US" sz="2400" dirty="0"/>
              <a:t>HER2+ EBC treated according to a PET-based, response-adapted strategy, with </a:t>
            </a:r>
            <a:br>
              <a:rPr lang="en-US" altLang="en-US" sz="2400" dirty="0"/>
            </a:br>
            <a:r>
              <a:rPr lang="en-US" altLang="en-US" sz="2400" dirty="0"/>
              <a:t>a 3-yr iDFS of 95.4% </a:t>
            </a:r>
          </a:p>
          <a:p>
            <a:pPr lvl="1"/>
            <a:r>
              <a:rPr lang="en-US" altLang="en-US" sz="2200" dirty="0"/>
              <a:t>3-yr iDFS was 98.8% among patients with PET response and pCR treated solely with pertuzumab/trastuzumab and no chemotherapy </a:t>
            </a:r>
          </a:p>
          <a:p>
            <a:r>
              <a:rPr lang="en-US" altLang="en-US" sz="2400" dirty="0"/>
              <a:t>There were no unexpected safety signals</a:t>
            </a:r>
          </a:p>
          <a:p>
            <a:r>
              <a:rPr lang="en-US" altLang="en-US" sz="2400" dirty="0"/>
              <a:t>Investigators concluded that the PET-based, response-adapted strategy identifies approximately 1 in 3 patients with HER2+ EBC who can safely omit chemotherapy and thereby significantly reduce toxicity</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Cortes. ASCO 2023. Abstr LBA506.</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56M7VY3CDVN5-962352006-1</_dlc_DocId>
    <_dlc_DocIdUrl xmlns="d54cbe69-32bd-412a-b004-9152f949605e">
      <Url>https://intranet.clinicaloptions.com/mews/oncology/ONC_2023_ASCO_CF_(PRP6243)/Breast_LBA506_Cortes/_layouts/15/DocIdRedir.aspx?ID=56M7VY3CDVN5-962352006-1</Url>
      <Description>56M7VY3CDVN5-962352006-1</Description>
    </_dlc_DocIdUrl>
    <Document_x0020_Category xmlns="64257673-6597-4bf4-b985-3c0005eb99bd">Conference Capsule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6A49A701D6A014A8A7765FA3E0AC7B2" ma:contentTypeVersion="1" ma:contentTypeDescription="Create a new document." ma:contentTypeScope="" ma:versionID="a00528eff4f0ac45925af4e820879a23">
  <xsd:schema xmlns:xsd="http://www.w3.org/2001/XMLSchema" xmlns:xs="http://www.w3.org/2001/XMLSchema" xmlns:p="http://schemas.microsoft.com/office/2006/metadata/properties" xmlns:ns2="d54cbe69-32bd-412a-b004-9152f949605e" xmlns:ns3="64257673-6597-4bf4-b985-3c0005eb99bd" targetNamespace="http://schemas.microsoft.com/office/2006/metadata/properties" ma:root="true" ma:fieldsID="fb668b87a4ea063257dabd736e88fa57" ns2:_="" ns3:_="">
    <xsd:import namespace="d54cbe69-32bd-412a-b004-9152f949605e"/>
    <xsd:import namespace="64257673-6597-4bf4-b985-3c0005eb99b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4257673-6597-4bf4-b985-3c0005eb99b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www.w3.org/XML/1998/namespace"/>
    <ds:schemaRef ds:uri="http://purl.org/dc/terms/"/>
    <ds:schemaRef ds:uri="64257673-6597-4bf4-b985-3c0005eb99bd"/>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d54cbe69-32bd-412a-b004-9152f949605e"/>
    <ds:schemaRef ds:uri="http://purl.org/dc/dcmitype/"/>
    <ds:schemaRef ds:uri="http://purl.org/dc/elements/1.1/"/>
  </ds:schemaRefs>
</ds:datastoreItem>
</file>

<file path=customXml/itemProps3.xml><?xml version="1.0" encoding="utf-8"?>
<ds:datastoreItem xmlns:ds="http://schemas.openxmlformats.org/officeDocument/2006/customXml" ds:itemID="{CC749945-5BD8-4CB9-945E-CFE0B635C6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4257673-6597-4bf4-b985-3c0005eb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D822369C-4A1B-4109-A1AA-86AD9FD19E0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1653</TotalTime>
  <Words>2072</Words>
  <Application>Microsoft Office PowerPoint</Application>
  <PresentationFormat>Widescreen</PresentationFormat>
  <Paragraphs>394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PHERGain: 3-Yr iDFS Results From  the Phase II Trial of Chemotherapy  De-escalation in HER2+ Early Breast Cancer</vt:lpstr>
      <vt:lpstr>About These Slides</vt:lpstr>
      <vt:lpstr>PHERGain: Background</vt:lpstr>
      <vt:lpstr>PHERGain: Study Design</vt:lpstr>
      <vt:lpstr>PHERGain: Baseline Characteristics</vt:lpstr>
      <vt:lpstr>PHERGain: pCR in PET Responders in Group B  (Primary Endpoint)</vt:lpstr>
      <vt:lpstr>PHERGain: 3-Yr iDFS in Group B (Primary Endpoint)</vt:lpstr>
      <vt:lpstr>PHERGain: Efficacy (Key Secondary Endpoints)</vt:lpstr>
      <vt:lpstr>PHERGain: Safety</vt:lpstr>
      <vt:lpstr>PHERGain: TEAEs Occurring in &gt;20% of Patients </vt:lpstr>
      <vt:lpstr>PHERGain: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PHERGain: 3-Yr iDFS Results From the Phase II Trial of Chemotherapy De-escalation in HER2+ Early Breast Cancer</dc:title>
  <dc:creator>Preferred User</dc:creator>
  <cp:lastModifiedBy>jbuckley@clinicaloptions.com</cp:lastModifiedBy>
  <cp:revision>29</cp:revision>
  <cp:lastPrinted>2016-09-26T20:21:49Z</cp:lastPrinted>
  <dcterms:created xsi:type="dcterms:W3CDTF">2005-05-27T15:08:01Z</dcterms:created>
  <dcterms:modified xsi:type="dcterms:W3CDTF">2023-06-05T21:54:48Z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80439fb0-bdaa-4640-8fcb-a246a3d28d8d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0x01010046A49A701D6A014A8A7765FA3E0AC7B2</vt:lpwstr>
  </property>
  <property fmtid="{D5CDD505-2E9C-101B-9397-08002B2CF9AE}" pid="9" name="MediaServiceImageTags">
    <vt:lpwstr/>
  </property>
</Properties>
</file>