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4"/>
  </p:notesMasterIdLst>
  <p:handoutMasterIdLst>
    <p:handoutMasterId r:id="rId25"/>
  </p:handoutMasterIdLst>
  <p:sldIdLst>
    <p:sldId id="558" r:id="rId7"/>
    <p:sldId id="308" r:id="rId8"/>
    <p:sldId id="257" r:id="rId9"/>
    <p:sldId id="559" r:id="rId10"/>
    <p:sldId id="560" r:id="rId11"/>
    <p:sldId id="548" r:id="rId12"/>
    <p:sldId id="569" r:id="rId13"/>
    <p:sldId id="570" r:id="rId14"/>
    <p:sldId id="561" r:id="rId15"/>
    <p:sldId id="562" r:id="rId16"/>
    <p:sldId id="571" r:id="rId17"/>
    <p:sldId id="572" r:id="rId18"/>
    <p:sldId id="565" r:id="rId19"/>
    <p:sldId id="566" r:id="rId20"/>
    <p:sldId id="567" r:id="rId21"/>
    <p:sldId id="568" r:id="rId22"/>
    <p:sldId id="318" r:id="rId23"/>
  </p:sldIdLst>
  <p:sldSz cx="12192000" cy="6858000"/>
  <p:notesSz cx="7315200" cy="9601200"/>
  <p:custDataLst>
    <p:tags r:id="rId2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Jacky Olin" initials="JO" lastIdx="21" clrIdx="16">
    <p:extLst>
      <p:ext uri="{19B8F6BF-5375-455C-9EA6-DF929625EA0E}">
        <p15:presenceInfo xmlns:p15="http://schemas.microsoft.com/office/powerpoint/2012/main" userId="S::jolin@clinicaloptions.com::be962d7c-0694-47b7-a47b-05bea0d96ce0" providerId="AD"/>
      </p:ext>
    </p:extLst>
  </p:cmAuthor>
  <p:cmAuthor id="18" name="Ryan Topping" initials="RT" lastIdx="8" clrIdx="17">
    <p:extLst>
      <p:ext uri="{19B8F6BF-5375-455C-9EA6-DF929625EA0E}">
        <p15:presenceInfo xmlns:p15="http://schemas.microsoft.com/office/powerpoint/2012/main" userId="Ryan Topping" providerId="None"/>
      </p:ext>
    </p:extLst>
  </p:cmAuthor>
  <p:cmAuthor id="19" name="CLINICALOPTIONS\tquill" initials="C" lastIdx="3" clrIdx="18">
    <p:extLst>
      <p:ext uri="{19B8F6BF-5375-455C-9EA6-DF929625EA0E}">
        <p15:presenceInfo xmlns:p15="http://schemas.microsoft.com/office/powerpoint/2012/main" userId="CLINICALOPTIONS\tquill" providerId="None"/>
      </p:ext>
    </p:extLst>
  </p:cmAuthor>
  <p:cmAuthor id="20" name="aboecler@clinicaloptions.com" initials="a" lastIdx="1" clrIdx="19">
    <p:extLst>
      <p:ext uri="{19B8F6BF-5375-455C-9EA6-DF929625EA0E}">
        <p15:presenceInfo xmlns:p15="http://schemas.microsoft.com/office/powerpoint/2012/main" userId="aboecler@clinicaloptions.com" providerId="None"/>
      </p:ext>
    </p:extLst>
  </p:cmAuthor>
  <p:cmAuthor id="21" name="Dussadee Royal" initials="DR" lastIdx="1" clrIdx="20">
    <p:extLst>
      <p:ext uri="{19B8F6BF-5375-455C-9EA6-DF929625EA0E}">
        <p15:presenceInfo xmlns:p15="http://schemas.microsoft.com/office/powerpoint/2012/main" userId="S::droyal@clinicaloptions.com::51beead8-6fa0-4b98-aeba-37044af35e17" providerId="AD"/>
      </p:ext>
    </p:extLst>
  </p:cmAuthor>
  <p:cmAuthor id="22" name="Jaime Flores" initials="JF" lastIdx="2" clrIdx="21">
    <p:extLst>
      <p:ext uri="{19B8F6BF-5375-455C-9EA6-DF929625EA0E}">
        <p15:presenceInfo xmlns:p15="http://schemas.microsoft.com/office/powerpoint/2012/main" userId="S::jaime@jaime-flores.com::8b2dc643-5a6a-415b-b6b2-7c918b013c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8397A7-6F29-4460-A2B0-C004E77931DA}" v="562" dt="2023-06-08T17:47:23.79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32" autoAdjust="0"/>
    <p:restoredTop sz="69368" autoAdjust="0"/>
  </p:normalViewPr>
  <p:slideViewPr>
    <p:cSldViewPr snapToGrid="0">
      <p:cViewPr varScale="1">
        <p:scale>
          <a:sx n="46" d="100"/>
          <a:sy n="46" d="100"/>
        </p:scale>
        <p:origin x="1144" y="40"/>
      </p:cViewPr>
      <p:guideLst>
        <p:guide orient="horz" pos="4128"/>
        <p:guide orient="horz" pos="1008"/>
        <p:guide orient="horz" pos="4032"/>
        <p:guide orient="horz" pos="151"/>
        <p:guide orient="horz" pos="264"/>
        <p:guide orient="horz" pos="3912"/>
        <p:guide orient="horz"/>
        <p:guide pos="329"/>
        <p:guide pos="7416"/>
        <p:guide pos="3840"/>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52722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4158405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EFS, event-free survival; </a:t>
            </a:r>
            <a:r>
              <a:rPr lang="en-US" i="1" dirty="0" err="1"/>
              <a:t>mPR</a:t>
            </a:r>
            <a:r>
              <a:rPr lang="en-US" i="1" dirty="0"/>
              <a:t>, major pathologic response; NSCLC, non-small-cell lung cancer; OS, overall survival; pCR, pathologic complete response; PS, performance status; RT, radiation therapy; TPS, total positive score.</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90903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Pembo, pembrolizumab.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3498528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AI/AN, American Indian and Alaska Native; ECOG, Eastern Cooperative Oncology Group; Pembro, pembrolizumab; PS, performance score; TPS, total positive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2801458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Pembro, pembrolizumab;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4146288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NR, not reached.</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1398113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Pembro, pembrolizumab; TPS, total positive score.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3274190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reached; OS, overall survival; Pembro, pembrolizumab.</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37824042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err="1"/>
              <a:t>mPR</a:t>
            </a:r>
            <a:r>
              <a:rPr lang="en-US" i="1" dirty="0"/>
              <a:t>, major pathologic response; pCR, pathologic complete response; Pembro, pembrolizumab.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3420465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a:t>
            </a:r>
            <a:r>
              <a:rPr lang="en-US" i="1" dirty="0" err="1"/>
              <a:t>mPR</a:t>
            </a:r>
            <a:r>
              <a:rPr lang="en-US" i="1" dirty="0"/>
              <a:t>, major pathologic response; </a:t>
            </a:r>
            <a:r>
              <a:rPr lang="en-US" i="1" dirty="0" err="1"/>
              <a:t>pCR</a:t>
            </a:r>
            <a:r>
              <a:rPr lang="en-US" i="1" dirty="0"/>
              <a:t>, pathologic complete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2969698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discontinued; Pembro, pembrolizumab;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1640039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Pembro, pembrolizumab;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a:p>
        </p:txBody>
      </p:sp>
    </p:spTree>
    <p:extLst>
      <p:ext uri="{BB962C8B-B14F-4D97-AF65-F5344CB8AC3E}">
        <p14:creationId xmlns:p14="http://schemas.microsoft.com/office/powerpoint/2010/main" val="42265729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Pembro, pembrolizumab.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a:p>
        </p:txBody>
      </p:sp>
    </p:spTree>
    <p:extLst>
      <p:ext uri="{BB962C8B-B14F-4D97-AF65-F5344CB8AC3E}">
        <p14:creationId xmlns:p14="http://schemas.microsoft.com/office/powerpoint/2010/main" val="3135581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EFS, event-free survival; </a:t>
            </a:r>
            <a:r>
              <a:rPr lang="en-US" i="1" dirty="0" err="1"/>
              <a:t>mPR</a:t>
            </a:r>
            <a:r>
              <a:rPr lang="en-US" i="1" dirty="0"/>
              <a:t>, major pathologic response; NSCLC, non-small-cell lung cancer; OS, overall survival; pCR, pathologic complete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a:p>
        </p:txBody>
      </p:sp>
    </p:spTree>
    <p:extLst>
      <p:ext uri="{BB962C8B-B14F-4D97-AF65-F5344CB8AC3E}">
        <p14:creationId xmlns:p14="http://schemas.microsoft.com/office/powerpoint/2010/main" val="1416119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17</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KEYNOTE-671: Pembrolizumab or Placebo + Platinum-Based Neoadjuvant Chemotherapy Followed by Resection and Adjuvant Pembrolizumab or Placebo in Early-Stage NSCLC</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Merck Sharp &amp; Dohme Corp., and Novocure.</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KEYNOTE-671: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PD-1 and PD-L1 inhibitors are a standard of care for patients with advanced and metastatic NSCLC and have demonstrated benefit when administered before or after resection in early-stage NSCLC</a:t>
            </a:r>
            <a:r>
              <a:rPr lang="en-US" altLang="en-US" baseline="30000" dirty="0"/>
              <a:t>1-3</a:t>
            </a:r>
          </a:p>
          <a:p>
            <a:r>
              <a:rPr lang="en-US" altLang="en-US" dirty="0"/>
              <a:t>Recently reported phase III AEGEAN and NEOTORCH trials showed a significant EFS benefit with a perioperative approach that includes neoadjuvant and adjuvant PD-1/PD-L1 inhibition</a:t>
            </a:r>
            <a:r>
              <a:rPr lang="en-US" altLang="en-US" baseline="30000" dirty="0"/>
              <a:t>4,5</a:t>
            </a:r>
            <a:endParaRPr lang="en-US" altLang="en-US" dirty="0"/>
          </a:p>
          <a:p>
            <a:r>
              <a:rPr lang="en-US" altLang="en-US" dirty="0"/>
              <a:t>KEYNOTE-671 was designed to evaluate perioperative pembrolizumab + chemotherapy in patients with early-stage NSCLC</a:t>
            </a:r>
            <a:r>
              <a:rPr lang="en-US" altLang="en-US" baseline="30000" dirty="0"/>
              <a:t>6,7</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05892" y="5996408"/>
            <a:ext cx="86193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Forde. NEJM. 2022;366:1973. 2. </a:t>
            </a:r>
            <a:r>
              <a:rPr lang="en-US" altLang="en-US" sz="1200" b="0" dirty="0" err="1">
                <a:solidFill>
                  <a:schemeClr val="bg2"/>
                </a:solidFill>
                <a:latin typeface="Calibri" panose="020F0502020204030204" pitchFamily="34" charset="0"/>
              </a:rPr>
              <a:t>Felip</a:t>
            </a:r>
            <a:r>
              <a:rPr lang="en-US" altLang="en-US" sz="1200" b="0" dirty="0">
                <a:solidFill>
                  <a:schemeClr val="bg2"/>
                </a:solidFill>
                <a:latin typeface="Calibri" panose="020F0502020204030204" pitchFamily="34" charset="0"/>
              </a:rPr>
              <a:t>. Lancet. 2021;398:1344. 3. O’Brien. Lancet Oncol. 2022;23:1274.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a:t>
            </a:r>
            <a:r>
              <a:rPr lang="en-US" altLang="en-US" sz="1200" b="0" dirty="0" err="1">
                <a:solidFill>
                  <a:schemeClr val="bg2"/>
                </a:solidFill>
                <a:latin typeface="Calibri" panose="020F0502020204030204" pitchFamily="34" charset="0"/>
              </a:rPr>
              <a:t>Heymach</a:t>
            </a:r>
            <a:r>
              <a:rPr lang="en-US" altLang="en-US" sz="1200" b="0" dirty="0">
                <a:solidFill>
                  <a:schemeClr val="bg2"/>
                </a:solidFill>
                <a:latin typeface="Calibri" panose="020F0502020204030204" pitchFamily="34" charset="0"/>
              </a:rPr>
              <a:t>. AACR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CT005. 5. Lu. ASCO Monthly Plenary Session. 2023. Abstr 425126.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6.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LBA100. 7.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NEJM.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KEYNOTE-671: Study Design</a:t>
            </a:r>
            <a:endParaRPr lang="en-US" altLang="en-US" dirty="0"/>
          </a:p>
        </p:txBody>
      </p:sp>
      <p:sp>
        <p:nvSpPr>
          <p:cNvPr id="9" name="Content Placeholder 8">
            <a:extLst>
              <a:ext uri="{FF2B5EF4-FFF2-40B4-BE49-F238E27FC236}">
                <a16:creationId xmlns:a16="http://schemas.microsoft.com/office/drawing/2014/main" id="{0AD78187-8418-2D27-C362-E789ADF34B49}"/>
              </a:ext>
            </a:extLst>
          </p:cNvPr>
          <p:cNvSpPr>
            <a:spLocks noGrp="1"/>
          </p:cNvSpPr>
          <p:nvPr>
            <p:ph idx="1"/>
          </p:nvPr>
        </p:nvSpPr>
        <p:spPr/>
        <p:txBody>
          <a:bodyPr/>
          <a:lstStyle/>
          <a:p>
            <a:r>
              <a:rPr lang="en-US" sz="2000" dirty="0"/>
              <a:t>Randomized, double-blind phase III trial</a:t>
            </a:r>
          </a:p>
          <a:p>
            <a:endParaRPr lang="en-US" sz="2000" dirty="0"/>
          </a:p>
        </p:txBody>
      </p:sp>
      <p:sp>
        <p:nvSpPr>
          <p:cNvPr id="6" name="Rectangle 49">
            <a:extLst>
              <a:ext uri="{FF2B5EF4-FFF2-40B4-BE49-F238E27FC236}">
                <a16:creationId xmlns:a16="http://schemas.microsoft.com/office/drawing/2014/main" id="{F0D7923A-CE6F-A9E0-40E7-4AC0431CA379}"/>
              </a:ext>
            </a:extLst>
          </p:cNvPr>
          <p:cNvSpPr>
            <a:spLocks noChangeArrowheads="1"/>
          </p:cNvSpPr>
          <p:nvPr/>
        </p:nvSpPr>
        <p:spPr bwMode="auto">
          <a:xfrm>
            <a:off x="3675368" y="2538278"/>
            <a:ext cx="5029827" cy="85526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a:t>
            </a:r>
            <a:r>
              <a:rPr lang="en-US" altLang="en-US" sz="1600" b="1" dirty="0">
                <a:solidFill>
                  <a:schemeClr val="tx1"/>
                </a:solidFill>
                <a:latin typeface="Calibri" panose="020F0502020204030204" pitchFamily="34" charset="0"/>
              </a:rPr>
              <a:t>embrolizumab </a:t>
            </a:r>
            <a:r>
              <a:rPr lang="en-US" altLang="en-US" sz="1600" b="0" dirty="0">
                <a:solidFill>
                  <a:schemeClr val="tx1"/>
                </a:solidFill>
                <a:latin typeface="Calibri" panose="020F0502020204030204" pitchFamily="34" charset="0"/>
              </a:rPr>
              <a:t>200 mg IV Q3W +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Cisplatin + Gemcitabine </a:t>
            </a:r>
            <a:r>
              <a:rPr lang="en-US" altLang="en-US" sz="1600" b="0" i="1" dirty="0">
                <a:solidFill>
                  <a:schemeClr val="tx1"/>
                </a:solidFill>
                <a:latin typeface="Calibri" panose="020F0502020204030204" pitchFamily="34" charset="0"/>
              </a:rPr>
              <a:t>or</a:t>
            </a:r>
            <a:r>
              <a:rPr lang="en-US" altLang="en-US" sz="1600" b="0" dirty="0">
                <a:solidFill>
                  <a:schemeClr val="tx1"/>
                </a:solidFill>
                <a:latin typeface="Calibri" panose="020F0502020204030204" pitchFamily="34" charset="0"/>
              </a:rPr>
              <a:t> Pemetrexed* for up to 4 cycles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397)</a:t>
            </a:r>
          </a:p>
        </p:txBody>
      </p:sp>
      <p:cxnSp>
        <p:nvCxnSpPr>
          <p:cNvPr id="7" name="Straight Arrow Connector 6">
            <a:extLst>
              <a:ext uri="{FF2B5EF4-FFF2-40B4-BE49-F238E27FC236}">
                <a16:creationId xmlns:a16="http://schemas.microsoft.com/office/drawing/2014/main" id="{CEF2F461-0B2D-B55D-95D8-D86723FBBCC9}"/>
              </a:ext>
            </a:extLst>
          </p:cNvPr>
          <p:cNvCxnSpPr>
            <a:cxnSpLocks/>
          </p:cNvCxnSpPr>
          <p:nvPr/>
        </p:nvCxnSpPr>
        <p:spPr bwMode="auto">
          <a:xfrm flipV="1">
            <a:off x="3135932" y="2974962"/>
            <a:ext cx="430728" cy="153243"/>
          </a:xfrm>
          <a:prstGeom prst="straightConnector1">
            <a:avLst/>
          </a:prstGeom>
          <a:noFill/>
          <a:ln w="28575" cap="flat" cmpd="sng" algn="ctr">
            <a:solidFill>
              <a:schemeClr val="bg1"/>
            </a:solidFill>
            <a:prstDash val="solid"/>
            <a:round/>
            <a:headEnd type="none" w="med" len="med"/>
            <a:tailEnd type="triangle"/>
          </a:ln>
          <a:effectLst/>
        </p:spPr>
      </p:cxnSp>
      <p:sp>
        <p:nvSpPr>
          <p:cNvPr id="8" name="Text Box 45">
            <a:extLst>
              <a:ext uri="{FF2B5EF4-FFF2-40B4-BE49-F238E27FC236}">
                <a16:creationId xmlns:a16="http://schemas.microsoft.com/office/drawing/2014/main" id="{84ADD983-4A66-04FA-2CE9-49711AFE1A51}"/>
              </a:ext>
            </a:extLst>
          </p:cNvPr>
          <p:cNvSpPr txBox="1">
            <a:spLocks noChangeArrowheads="1"/>
          </p:cNvSpPr>
          <p:nvPr/>
        </p:nvSpPr>
        <p:spPr bwMode="auto">
          <a:xfrm>
            <a:off x="380543" y="2649149"/>
            <a:ext cx="277947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Patients with resectable </a:t>
            </a:r>
            <a:br>
              <a:rPr lang="en-US" altLang="en-US" sz="1600" b="0" dirty="0">
                <a:solidFill>
                  <a:schemeClr val="bg1"/>
                </a:solidFill>
                <a:latin typeface="Calibri" panose="020F0502020204030204" pitchFamily="34" charset="0"/>
              </a:rPr>
            </a:br>
            <a:r>
              <a:rPr lang="en-US" altLang="en-US" sz="1600" b="0" dirty="0">
                <a:solidFill>
                  <a:schemeClr val="bg1"/>
                </a:solidFill>
                <a:latin typeface="Calibri" panose="020F0502020204030204" pitchFamily="34" charset="0"/>
              </a:rPr>
              <a:t>stage II, IIIA, or IIIB (N2) NSCLC with no prior therapy, able to undergo surgery, evaluable for PD-L1, ECOG PS 0/1</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(N = 797)</a:t>
            </a:r>
          </a:p>
        </p:txBody>
      </p:sp>
      <p:cxnSp>
        <p:nvCxnSpPr>
          <p:cNvPr id="10" name="Straight Arrow Connector 9">
            <a:extLst>
              <a:ext uri="{FF2B5EF4-FFF2-40B4-BE49-F238E27FC236}">
                <a16:creationId xmlns:a16="http://schemas.microsoft.com/office/drawing/2014/main" id="{4C40DB5B-46EE-688A-82F0-BACB2849F591}"/>
              </a:ext>
            </a:extLst>
          </p:cNvPr>
          <p:cNvCxnSpPr>
            <a:cxnSpLocks/>
          </p:cNvCxnSpPr>
          <p:nvPr/>
        </p:nvCxnSpPr>
        <p:spPr bwMode="auto">
          <a:xfrm>
            <a:off x="3160014" y="3822831"/>
            <a:ext cx="406646" cy="147570"/>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BEA58EB4-06B0-160D-6D74-B544753C00FB}"/>
              </a:ext>
            </a:extLst>
          </p:cNvPr>
          <p:cNvCxnSpPr>
            <a:cxnSpLocks/>
          </p:cNvCxnSpPr>
          <p:nvPr/>
        </p:nvCxnSpPr>
        <p:spPr bwMode="auto">
          <a:xfrm>
            <a:off x="8775934" y="3018119"/>
            <a:ext cx="805478" cy="0"/>
          </a:xfrm>
          <a:prstGeom prst="straightConnector1">
            <a:avLst/>
          </a:prstGeom>
          <a:noFill/>
          <a:ln w="28575" cap="flat" cmpd="sng" algn="ctr">
            <a:solidFill>
              <a:schemeClr val="bg1"/>
            </a:solidFill>
            <a:prstDash val="solid"/>
            <a:round/>
            <a:headEnd type="none" w="med" len="med"/>
            <a:tailEnd type="triangle"/>
          </a:ln>
          <a:effectLst/>
        </p:spPr>
      </p:cxnSp>
      <p:sp>
        <p:nvSpPr>
          <p:cNvPr id="14" name="TextBox 13">
            <a:extLst>
              <a:ext uri="{FF2B5EF4-FFF2-40B4-BE49-F238E27FC236}">
                <a16:creationId xmlns:a16="http://schemas.microsoft.com/office/drawing/2014/main" id="{797A9617-EDDE-B36A-2ECB-3BD2E911DA99}"/>
              </a:ext>
            </a:extLst>
          </p:cNvPr>
          <p:cNvSpPr txBox="1"/>
          <p:nvPr/>
        </p:nvSpPr>
        <p:spPr bwMode="auto">
          <a:xfrm>
            <a:off x="604674" y="1962389"/>
            <a:ext cx="543119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disease stage (II vs III), PD-L1 TPS (&lt;50% vs ≥50%), histology (squamous vs nonsquamous), geographic region (east Asia vs other)</a:t>
            </a:r>
          </a:p>
        </p:txBody>
      </p:sp>
      <p:cxnSp>
        <p:nvCxnSpPr>
          <p:cNvPr id="15" name="Straight Arrow Connector 14">
            <a:extLst>
              <a:ext uri="{FF2B5EF4-FFF2-40B4-BE49-F238E27FC236}">
                <a16:creationId xmlns:a16="http://schemas.microsoft.com/office/drawing/2014/main" id="{367B4B4B-2C93-1FF5-335B-0F6B8D348E40}"/>
              </a:ext>
            </a:extLst>
          </p:cNvPr>
          <p:cNvCxnSpPr>
            <a:cxnSpLocks/>
          </p:cNvCxnSpPr>
          <p:nvPr/>
        </p:nvCxnSpPr>
        <p:spPr bwMode="auto">
          <a:xfrm>
            <a:off x="3319242" y="2538278"/>
            <a:ext cx="0" cy="427634"/>
          </a:xfrm>
          <a:prstGeom prst="straightConnector1">
            <a:avLst/>
          </a:prstGeom>
          <a:noFill/>
          <a:ln w="28575" cap="flat" cmpd="sng" algn="ctr">
            <a:solidFill>
              <a:schemeClr val="bg1"/>
            </a:solidFill>
            <a:prstDash val="solid"/>
            <a:round/>
            <a:headEnd type="none" w="med" len="med"/>
            <a:tailEnd type="triangle"/>
          </a:ln>
          <a:effectLst/>
        </p:spPr>
      </p:cxnSp>
      <p:sp>
        <p:nvSpPr>
          <p:cNvPr id="2" name="Rectangle 49">
            <a:extLst>
              <a:ext uri="{FF2B5EF4-FFF2-40B4-BE49-F238E27FC236}">
                <a16:creationId xmlns:a16="http://schemas.microsoft.com/office/drawing/2014/main" id="{E7EB18A9-1856-D7E5-9D76-3A0872CEF854}"/>
              </a:ext>
            </a:extLst>
          </p:cNvPr>
          <p:cNvSpPr>
            <a:spLocks noChangeArrowheads="1"/>
          </p:cNvSpPr>
          <p:nvPr/>
        </p:nvSpPr>
        <p:spPr bwMode="auto">
          <a:xfrm>
            <a:off x="3675369" y="3491507"/>
            <a:ext cx="5029826" cy="855269"/>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IV Q3W +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Cisplatin + Gemcitabine </a:t>
            </a:r>
            <a:r>
              <a:rPr lang="en-US" altLang="en-US" sz="1600" b="0" i="1" dirty="0">
                <a:solidFill>
                  <a:schemeClr val="tx1"/>
                </a:solidFill>
                <a:latin typeface="Calibri" panose="020F0502020204030204" pitchFamily="34" charset="0"/>
              </a:rPr>
              <a:t>or</a:t>
            </a:r>
            <a:r>
              <a:rPr lang="en-US" altLang="en-US" sz="1600" b="0" dirty="0">
                <a:solidFill>
                  <a:schemeClr val="tx1"/>
                </a:solidFill>
                <a:latin typeface="Calibri" panose="020F0502020204030204" pitchFamily="34" charset="0"/>
              </a:rPr>
              <a:t> Pemetrexed* for up to 4 cycles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400)</a:t>
            </a:r>
          </a:p>
        </p:txBody>
      </p:sp>
      <p:sp>
        <p:nvSpPr>
          <p:cNvPr id="19" name="Text Box 45">
            <a:extLst>
              <a:ext uri="{FF2B5EF4-FFF2-40B4-BE49-F238E27FC236}">
                <a16:creationId xmlns:a16="http://schemas.microsoft.com/office/drawing/2014/main" id="{F0BB0CF3-3D53-7B98-1EB1-D13D31FCB8A0}"/>
              </a:ext>
            </a:extLst>
          </p:cNvPr>
          <p:cNvSpPr txBox="1">
            <a:spLocks noChangeArrowheads="1"/>
          </p:cNvSpPr>
          <p:nvPr/>
        </p:nvSpPr>
        <p:spPr bwMode="auto">
          <a:xfrm>
            <a:off x="8584280" y="2676182"/>
            <a:ext cx="1217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Surgery</a:t>
            </a:r>
            <a:r>
              <a:rPr lang="en-US" altLang="en-US" sz="1600" b="0" baseline="30000" dirty="0">
                <a:solidFill>
                  <a:schemeClr val="bg1"/>
                </a:solidFill>
                <a:latin typeface="Calibri" panose="020F0502020204030204" pitchFamily="34" charset="0"/>
              </a:rPr>
              <a:t>†</a:t>
            </a:r>
          </a:p>
        </p:txBody>
      </p:sp>
      <p:sp>
        <p:nvSpPr>
          <p:cNvPr id="23" name="Rectangle 49">
            <a:extLst>
              <a:ext uri="{FF2B5EF4-FFF2-40B4-BE49-F238E27FC236}">
                <a16:creationId xmlns:a16="http://schemas.microsoft.com/office/drawing/2014/main" id="{6A23AE6F-3D45-3D5E-F204-F3ABC00F1F08}"/>
              </a:ext>
            </a:extLst>
          </p:cNvPr>
          <p:cNvSpPr>
            <a:spLocks noChangeArrowheads="1"/>
          </p:cNvSpPr>
          <p:nvPr/>
        </p:nvSpPr>
        <p:spPr bwMode="auto">
          <a:xfrm>
            <a:off x="9664938" y="2533712"/>
            <a:ext cx="1740831" cy="85527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a:t>
            </a:r>
            <a:r>
              <a:rPr lang="en-US" altLang="en-US" sz="1600" b="1" dirty="0">
                <a:solidFill>
                  <a:schemeClr val="tx1"/>
                </a:solidFill>
                <a:latin typeface="Calibri" panose="020F0502020204030204" pitchFamily="34" charset="0"/>
              </a:rPr>
              <a:t>embrolizumab </a:t>
            </a:r>
            <a:r>
              <a:rPr lang="en-US" altLang="en-US" sz="1600" b="0" dirty="0">
                <a:solidFill>
                  <a:schemeClr val="tx1"/>
                </a:solidFill>
                <a:latin typeface="Calibri" panose="020F0502020204030204" pitchFamily="34" charset="0"/>
              </a:rPr>
              <a:t>200 mg IV Q3W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13 cycles</a:t>
            </a:r>
          </a:p>
        </p:txBody>
      </p:sp>
      <p:sp>
        <p:nvSpPr>
          <p:cNvPr id="24" name="Rectangle 49">
            <a:extLst>
              <a:ext uri="{FF2B5EF4-FFF2-40B4-BE49-F238E27FC236}">
                <a16:creationId xmlns:a16="http://schemas.microsoft.com/office/drawing/2014/main" id="{DA4DC9FA-B729-FF05-56B2-4F2E6031896F}"/>
              </a:ext>
            </a:extLst>
          </p:cNvPr>
          <p:cNvSpPr>
            <a:spLocks noChangeArrowheads="1"/>
          </p:cNvSpPr>
          <p:nvPr/>
        </p:nvSpPr>
        <p:spPr bwMode="auto">
          <a:xfrm>
            <a:off x="9666236" y="3487242"/>
            <a:ext cx="1739534" cy="855269"/>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IV Q3W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13 cycles</a:t>
            </a:r>
          </a:p>
        </p:txBody>
      </p:sp>
      <p:sp>
        <p:nvSpPr>
          <p:cNvPr id="26" name="TextBox 25">
            <a:extLst>
              <a:ext uri="{FF2B5EF4-FFF2-40B4-BE49-F238E27FC236}">
                <a16:creationId xmlns:a16="http://schemas.microsoft.com/office/drawing/2014/main" id="{854C01F7-A788-6F31-8ACC-15ED3D447969}"/>
              </a:ext>
            </a:extLst>
          </p:cNvPr>
          <p:cNvSpPr txBox="1"/>
          <p:nvPr/>
        </p:nvSpPr>
        <p:spPr bwMode="auto">
          <a:xfrm>
            <a:off x="590271" y="4561008"/>
            <a:ext cx="11177659"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400" b="0" dirty="0">
                <a:solidFill>
                  <a:schemeClr val="bg1"/>
                </a:solidFill>
                <a:latin typeface="Calibri" panose="020F0502020204030204" pitchFamily="34" charset="0"/>
              </a:rPr>
              <a:t>*Cisplatin 75 mg/m</a:t>
            </a:r>
            <a:r>
              <a:rPr lang="en-US" sz="1400" b="0" baseline="300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IV Q3W + gemcitabine 1000 mg/m</a:t>
            </a:r>
            <a:r>
              <a:rPr lang="en-US" sz="1400" b="0" baseline="300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IV on Days 1, 8 Q3W for squamous histology only; cisplatin 75 mg/m</a:t>
            </a:r>
            <a:r>
              <a:rPr lang="en-US" sz="1400" b="0" baseline="300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IV Q3W + pemetrexed 500 mg/m</a:t>
            </a:r>
            <a:r>
              <a:rPr lang="en-US" sz="1400" b="0" baseline="300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IV Q3W for nonsquamous histology only.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RT administered if microscopic positive margins, gross residual disease, or extracapsular nodal extension following surgery and for pts who did not undergo planned surgery for any reason other than local progression or metastatic disease.</a:t>
            </a:r>
            <a:endParaRPr lang="en-US" sz="1400" b="0" dirty="0">
              <a:solidFill>
                <a:schemeClr val="bg1"/>
              </a:solidFill>
              <a:latin typeface="Calibri" panose="020F0502020204030204" pitchFamily="34" charset="0"/>
            </a:endParaRPr>
          </a:p>
        </p:txBody>
      </p:sp>
      <p:sp>
        <p:nvSpPr>
          <p:cNvPr id="3" name="Text Box 11">
            <a:extLst>
              <a:ext uri="{FF2B5EF4-FFF2-40B4-BE49-F238E27FC236}">
                <a16:creationId xmlns:a16="http://schemas.microsoft.com/office/drawing/2014/main" id="{3FF1485B-B7C7-EE57-F3DA-A991970812A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Abstr LBA100. 2.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NEJM.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11" name="Content Placeholder 8">
            <a:extLst>
              <a:ext uri="{FF2B5EF4-FFF2-40B4-BE49-F238E27FC236}">
                <a16:creationId xmlns:a16="http://schemas.microsoft.com/office/drawing/2014/main" id="{C225F649-2B4A-E6E5-4178-2105228FAA64}"/>
              </a:ext>
            </a:extLst>
          </p:cNvPr>
          <p:cNvSpPr txBox="1">
            <a:spLocks/>
          </p:cNvSpPr>
          <p:nvPr/>
        </p:nvSpPr>
        <p:spPr bwMode="auto">
          <a:xfrm>
            <a:off x="604674" y="5381944"/>
            <a:ext cx="10877529" cy="851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Primary endpoints</a:t>
            </a:r>
            <a:r>
              <a:rPr lang="en-US" sz="2000" b="0" kern="0" dirty="0"/>
              <a:t>: EFS per investigator, OS</a:t>
            </a:r>
          </a:p>
          <a:p>
            <a:r>
              <a:rPr lang="en-US" sz="2000" kern="0" dirty="0"/>
              <a:t>Key secondary endpoints</a:t>
            </a:r>
            <a:r>
              <a:rPr lang="en-US" sz="2000" b="0" kern="0" dirty="0"/>
              <a:t>: </a:t>
            </a:r>
            <a:r>
              <a:rPr lang="en-US" sz="2000" b="0" kern="0" dirty="0" err="1"/>
              <a:t>mPR</a:t>
            </a:r>
            <a:r>
              <a:rPr lang="en-US" sz="2000" b="0" kern="0" dirty="0"/>
              <a:t>, </a:t>
            </a:r>
            <a:r>
              <a:rPr lang="en-US" sz="2000" b="0" kern="0" dirty="0" err="1"/>
              <a:t>pCR</a:t>
            </a:r>
            <a:r>
              <a:rPr lang="en-US" sz="2000" b="0" kern="0" dirty="0"/>
              <a:t> per blinded independent pathology review, safety</a:t>
            </a:r>
          </a:p>
        </p:txBody>
      </p:sp>
      <p:cxnSp>
        <p:nvCxnSpPr>
          <p:cNvPr id="30" name="Straight Arrow Connector 29">
            <a:extLst>
              <a:ext uri="{FF2B5EF4-FFF2-40B4-BE49-F238E27FC236}">
                <a16:creationId xmlns:a16="http://schemas.microsoft.com/office/drawing/2014/main" id="{41DCC8E4-70CD-240B-DB30-77F9F310C4D8}"/>
              </a:ext>
            </a:extLst>
          </p:cNvPr>
          <p:cNvCxnSpPr>
            <a:cxnSpLocks/>
          </p:cNvCxnSpPr>
          <p:nvPr/>
        </p:nvCxnSpPr>
        <p:spPr bwMode="auto">
          <a:xfrm>
            <a:off x="8775934" y="3926506"/>
            <a:ext cx="805478" cy="0"/>
          </a:xfrm>
          <a:prstGeom prst="straightConnector1">
            <a:avLst/>
          </a:prstGeom>
          <a:noFill/>
          <a:ln w="28575" cap="flat" cmpd="sng" algn="ctr">
            <a:solidFill>
              <a:schemeClr val="bg1"/>
            </a:solidFill>
            <a:prstDash val="solid"/>
            <a:round/>
            <a:headEnd type="none" w="med" len="med"/>
            <a:tailEnd type="triangle"/>
          </a:ln>
          <a:effectLst/>
        </p:spPr>
      </p:cxnSp>
      <p:sp>
        <p:nvSpPr>
          <p:cNvPr id="31" name="Text Box 45">
            <a:extLst>
              <a:ext uri="{FF2B5EF4-FFF2-40B4-BE49-F238E27FC236}">
                <a16:creationId xmlns:a16="http://schemas.microsoft.com/office/drawing/2014/main" id="{071C1729-E3AC-43A7-D659-8134FA9DB368}"/>
              </a:ext>
            </a:extLst>
          </p:cNvPr>
          <p:cNvSpPr txBox="1">
            <a:spLocks noChangeArrowheads="1"/>
          </p:cNvSpPr>
          <p:nvPr/>
        </p:nvSpPr>
        <p:spPr bwMode="auto">
          <a:xfrm>
            <a:off x="8584280" y="3584569"/>
            <a:ext cx="1217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Surgery</a:t>
            </a:r>
            <a:r>
              <a:rPr lang="en-US" altLang="en-US" sz="1600" b="0" baseline="30000" dirty="0">
                <a:solidFill>
                  <a:schemeClr val="bg1"/>
                </a:solidFill>
                <a:latin typeface="Calibri" panose="020F0502020204030204" pitchFamily="34" charset="0"/>
              </a:rPr>
              <a:t>†</a:t>
            </a:r>
          </a:p>
        </p:txBody>
      </p:sp>
    </p:spTree>
    <p:extLst>
      <p:ext uri="{BB962C8B-B14F-4D97-AF65-F5344CB8AC3E}">
        <p14:creationId xmlns:p14="http://schemas.microsoft.com/office/powerpoint/2010/main" val="3860039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KEYNOTE-671:</a:t>
            </a:r>
            <a:r>
              <a:rPr lang="en-US" dirty="0"/>
              <a:t> Treatment Disposition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Abstr LBA100.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NEJM.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graphicFrame>
        <p:nvGraphicFramePr>
          <p:cNvPr id="4" name="Group 3">
            <a:extLst>
              <a:ext uri="{FF2B5EF4-FFF2-40B4-BE49-F238E27FC236}">
                <a16:creationId xmlns:a16="http://schemas.microsoft.com/office/drawing/2014/main" id="{494AC8DE-E90E-1983-F578-F86ECE2E9ED9}"/>
              </a:ext>
            </a:extLst>
          </p:cNvPr>
          <p:cNvGraphicFramePr>
            <a:graphicFrameLocks/>
          </p:cNvGraphicFramePr>
          <p:nvPr>
            <p:extLst>
              <p:ext uri="{D42A27DB-BD31-4B8C-83A1-F6EECF244321}">
                <p14:modId xmlns:p14="http://schemas.microsoft.com/office/powerpoint/2010/main" val="1601013081"/>
              </p:ext>
            </p:extLst>
          </p:nvPr>
        </p:nvGraphicFramePr>
        <p:xfrm>
          <a:off x="719138" y="1170427"/>
          <a:ext cx="10813085" cy="4907536"/>
        </p:xfrm>
        <a:graphic>
          <a:graphicData uri="http://schemas.openxmlformats.org/drawingml/2006/table">
            <a:tbl>
              <a:tblPr/>
              <a:tblGrid>
                <a:gridCol w="2471798">
                  <a:extLst>
                    <a:ext uri="{9D8B030D-6E8A-4147-A177-3AD203B41FA5}">
                      <a16:colId xmlns:a16="http://schemas.microsoft.com/office/drawing/2014/main" val="20000"/>
                    </a:ext>
                  </a:extLst>
                </a:gridCol>
                <a:gridCol w="5048781">
                  <a:extLst>
                    <a:ext uri="{9D8B030D-6E8A-4147-A177-3AD203B41FA5}">
                      <a16:colId xmlns:a16="http://schemas.microsoft.com/office/drawing/2014/main" val="176060550"/>
                    </a:ext>
                  </a:extLst>
                </a:gridCol>
                <a:gridCol w="1646253">
                  <a:extLst>
                    <a:ext uri="{9D8B030D-6E8A-4147-A177-3AD203B41FA5}">
                      <a16:colId xmlns:a16="http://schemas.microsoft.com/office/drawing/2014/main" val="20001"/>
                    </a:ext>
                  </a:extLst>
                </a:gridCol>
                <a:gridCol w="1646253">
                  <a:extLst>
                    <a:ext uri="{9D8B030D-6E8A-4147-A177-3AD203B41FA5}">
                      <a16:colId xmlns:a16="http://schemas.microsoft.com/office/drawing/2014/main" val="20002"/>
                    </a:ext>
                  </a:extLst>
                </a:gridCol>
              </a:tblGrid>
              <a:tr h="2148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Pembro</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528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Screening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screened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528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Randomized (ITT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3261282"/>
                  </a:ext>
                </a:extLst>
              </a:tr>
              <a:tr h="195283">
                <a:tc rowSpan="5">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Neoadjuvant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≥1 dose of neoadjuvant therapy (safety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15422459"/>
                  </a:ext>
                </a:extLst>
              </a:tr>
              <a:tr h="19528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Completed 4 cycles of pembrolizumab/placebo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295 (74.5)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297 (74.4)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14387041"/>
                  </a:ext>
                </a:extLst>
              </a:tr>
              <a:tr h="19528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Completed  ≥3 cycles of pembrolizumab/placebo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346 (87.4)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348 (87.2)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3456475"/>
                  </a:ext>
                </a:extLst>
              </a:tr>
              <a:tr h="19528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Continued to surgery and/or radiotherapy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342 (86.4)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335 (84.0)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79637784"/>
                  </a:ext>
                </a:extLst>
              </a:tr>
              <a:tr h="19528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Discontinued all study treatment permanently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48076963"/>
                  </a:ext>
                </a:extLst>
              </a:tr>
              <a:tr h="195283">
                <a:tc row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In-study surgery/ radiotherapy*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Underwent surgery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325 (82.1)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317 (79.4)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57281770"/>
                  </a:ext>
                </a:extLst>
              </a:tr>
              <a:tr h="19528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Underwent radiotherapy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53511193"/>
                  </a:ext>
                </a:extLst>
              </a:tr>
              <a:tr h="19528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Discontinued all study treatment permanently after surgery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4093039"/>
                  </a:ext>
                </a:extLst>
              </a:tr>
              <a:tr h="19528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Discontinued all study treatment permanently after radiotherapy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96876554"/>
                  </a:ext>
                </a:extLst>
              </a:tr>
              <a:tr h="195283">
                <a:tc row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Adjuvant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Received ≥1 dose of adjuvant therapy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290 (73.2)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267 (66.9)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5283">
                <a:tc vMerge="1">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Completed adjuvant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 (40.4)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141 (35.3)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93615933"/>
                  </a:ext>
                </a:extLst>
              </a:tr>
              <a:tr h="19528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Discontinued adjuvant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(20.3)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6753948"/>
                  </a:ext>
                </a:extLst>
              </a:tr>
              <a:tr h="195283">
                <a:tc vMerge="1">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Adjuvant therapy ongoing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057619"/>
                  </a:ext>
                </a:extLst>
              </a:tr>
            </a:tbl>
          </a:graphicData>
        </a:graphic>
      </p:graphicFrame>
      <p:sp>
        <p:nvSpPr>
          <p:cNvPr id="2" name="TextBox 1">
            <a:extLst>
              <a:ext uri="{FF2B5EF4-FFF2-40B4-BE49-F238E27FC236}">
                <a16:creationId xmlns:a16="http://schemas.microsoft.com/office/drawing/2014/main" id="{B7885D6F-F7D1-23BA-689B-42BB5FDA59C1}"/>
              </a:ext>
            </a:extLst>
          </p:cNvPr>
          <p:cNvSpPr txBox="1"/>
          <p:nvPr/>
        </p:nvSpPr>
        <p:spPr bwMode="auto">
          <a:xfrm>
            <a:off x="604674" y="6077963"/>
            <a:ext cx="98655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dirty="0" err="1">
                <a:solidFill>
                  <a:schemeClr val="bg1"/>
                </a:solidFill>
                <a:latin typeface="Calibri" panose="020F0502020204030204" pitchFamily="34" charset="0"/>
              </a:rPr>
              <a:t>Pembro</a:t>
            </a:r>
            <a:r>
              <a:rPr lang="en-US" sz="1400" b="0" dirty="0">
                <a:solidFill>
                  <a:schemeClr val="bg1"/>
                </a:solidFill>
                <a:latin typeface="Calibri" panose="020F0502020204030204" pitchFamily="34" charset="0"/>
              </a:rPr>
              <a:t>/placebo arms, n: in-study surgery only, 307/282; in-study surgery + radiotherapy, 18/35; in-study radiotherapy only, 17/18. </a:t>
            </a:r>
          </a:p>
        </p:txBody>
      </p:sp>
    </p:spTree>
    <p:extLst>
      <p:ext uri="{BB962C8B-B14F-4D97-AF65-F5344CB8AC3E}">
        <p14:creationId xmlns:p14="http://schemas.microsoft.com/office/powerpoint/2010/main" val="4202593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KEYNOTE-671:</a:t>
            </a:r>
            <a:r>
              <a:rPr lang="en-US" dirty="0"/>
              <a:t>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Abstr LBA100.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NEJM.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graphicFrame>
        <p:nvGraphicFramePr>
          <p:cNvPr id="4" name="Group 3">
            <a:extLst>
              <a:ext uri="{FF2B5EF4-FFF2-40B4-BE49-F238E27FC236}">
                <a16:creationId xmlns:a16="http://schemas.microsoft.com/office/drawing/2014/main" id="{494AC8DE-E90E-1983-F578-F86ECE2E9ED9}"/>
              </a:ext>
            </a:extLst>
          </p:cNvPr>
          <p:cNvGraphicFramePr>
            <a:graphicFrameLocks/>
          </p:cNvGraphicFramePr>
          <p:nvPr>
            <p:extLst>
              <p:ext uri="{D42A27DB-BD31-4B8C-83A1-F6EECF244321}">
                <p14:modId xmlns:p14="http://schemas.microsoft.com/office/powerpoint/2010/main" val="3703498763"/>
              </p:ext>
            </p:extLst>
          </p:nvPr>
        </p:nvGraphicFramePr>
        <p:xfrm>
          <a:off x="719138" y="1301684"/>
          <a:ext cx="5220230" cy="4968352"/>
        </p:xfrm>
        <a:graphic>
          <a:graphicData uri="http://schemas.openxmlformats.org/drawingml/2006/table">
            <a:tbl>
              <a:tblPr/>
              <a:tblGrid>
                <a:gridCol w="2138362">
                  <a:extLst>
                    <a:ext uri="{9D8B030D-6E8A-4147-A177-3AD203B41FA5}">
                      <a16:colId xmlns:a16="http://schemas.microsoft.com/office/drawing/2014/main" val="20000"/>
                    </a:ext>
                  </a:extLst>
                </a:gridCol>
                <a:gridCol w="1594262">
                  <a:extLst>
                    <a:ext uri="{9D8B030D-6E8A-4147-A177-3AD203B41FA5}">
                      <a16:colId xmlns:a16="http://schemas.microsoft.com/office/drawing/2014/main" val="20001"/>
                    </a:ext>
                  </a:extLst>
                </a:gridCol>
                <a:gridCol w="1487606">
                  <a:extLst>
                    <a:ext uri="{9D8B030D-6E8A-4147-A177-3AD203B41FA5}">
                      <a16:colId xmlns:a16="http://schemas.microsoft.com/office/drawing/2014/main" val="20002"/>
                    </a:ext>
                  </a:extLst>
                </a:gridCol>
              </a:tblGrid>
              <a:tr h="3528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(26-83)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(35-81)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56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279 (70.3)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 (71.0)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655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Multiple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Missing data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250 (63.0)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124 (31.2)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239 (59.8)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(31.3)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456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Geographic 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East 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East Asia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(31.0)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274 (69.0)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121 (30.2)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279 (69.8)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r h="445642">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253 (63.7)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 (36.3)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246 (61.5)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 (38.5)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3615933"/>
                  </a:ext>
                </a:extLst>
              </a:tr>
              <a:tr h="4456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Nonsquamous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226 (56.9)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171 (43.1)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227 (56.8)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173 (43.3)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6753948"/>
                  </a:ext>
                </a:extLst>
              </a:tr>
            </a:tbl>
          </a:graphicData>
        </a:graphic>
      </p:graphicFrame>
      <p:graphicFrame>
        <p:nvGraphicFramePr>
          <p:cNvPr id="7" name="Group 3">
            <a:extLst>
              <a:ext uri="{FF2B5EF4-FFF2-40B4-BE49-F238E27FC236}">
                <a16:creationId xmlns:a16="http://schemas.microsoft.com/office/drawing/2014/main" id="{E4A9C3EC-C351-69BD-C653-B3742096A6BF}"/>
              </a:ext>
            </a:extLst>
          </p:cNvPr>
          <p:cNvGraphicFramePr>
            <a:graphicFrameLocks/>
          </p:cNvGraphicFramePr>
          <p:nvPr>
            <p:extLst>
              <p:ext uri="{D42A27DB-BD31-4B8C-83A1-F6EECF244321}">
                <p14:modId xmlns:p14="http://schemas.microsoft.com/office/powerpoint/2010/main" val="1789521671"/>
              </p:ext>
            </p:extLst>
          </p:nvPr>
        </p:nvGraphicFramePr>
        <p:xfrm>
          <a:off x="6285970" y="1301684"/>
          <a:ext cx="5220230" cy="4976101"/>
        </p:xfrm>
        <a:graphic>
          <a:graphicData uri="http://schemas.openxmlformats.org/drawingml/2006/table">
            <a:tbl>
              <a:tblPr/>
              <a:tblGrid>
                <a:gridCol w="2505296">
                  <a:extLst>
                    <a:ext uri="{9D8B030D-6E8A-4147-A177-3AD203B41FA5}">
                      <a16:colId xmlns:a16="http://schemas.microsoft.com/office/drawing/2014/main" val="20000"/>
                    </a:ext>
                  </a:extLst>
                </a:gridCol>
                <a:gridCol w="1361308">
                  <a:extLst>
                    <a:ext uri="{9D8B030D-6E8A-4147-A177-3AD203B41FA5}">
                      <a16:colId xmlns:a16="http://schemas.microsoft.com/office/drawing/2014/main" val="20001"/>
                    </a:ext>
                  </a:extLst>
                </a:gridCol>
                <a:gridCol w="1353626">
                  <a:extLst>
                    <a:ext uri="{9D8B030D-6E8A-4147-A177-3AD203B41FA5}">
                      <a16:colId xmlns:a16="http://schemas.microsoft.com/office/drawing/2014/main" val="20002"/>
                    </a:ext>
                  </a:extLst>
                </a:gridCol>
              </a:tblGrid>
              <a:tr h="5800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9463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Smoking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Former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(24.2)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247 (62.2)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(25.8)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250 (62.5)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9463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stage per AJCC v8</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(29.7)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217 (54.7)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121 (30.3)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225 (56.3)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463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pN</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(37.3)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(20.4)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 (42.3)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 (35.5)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(17.8)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 (46.8)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9463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TPS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(33.2)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 (32.0)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 (34.8)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134 (33.5)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 (28.8)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r h="30529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Known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EGFR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3615933"/>
                  </a:ext>
                </a:extLst>
              </a:tr>
              <a:tr h="305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Known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ALK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translocation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675394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KEYNOTE-671:</a:t>
            </a:r>
            <a:r>
              <a:rPr lang="en-US" dirty="0"/>
              <a:t> Surgery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Abstr LBA100.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NEJM.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graphicFrame>
        <p:nvGraphicFramePr>
          <p:cNvPr id="4" name="Group 3">
            <a:extLst>
              <a:ext uri="{FF2B5EF4-FFF2-40B4-BE49-F238E27FC236}">
                <a16:creationId xmlns:a16="http://schemas.microsoft.com/office/drawing/2014/main" id="{494AC8DE-E90E-1983-F578-F86ECE2E9ED9}"/>
              </a:ext>
            </a:extLst>
          </p:cNvPr>
          <p:cNvGraphicFramePr>
            <a:graphicFrameLocks/>
          </p:cNvGraphicFramePr>
          <p:nvPr>
            <p:extLst>
              <p:ext uri="{D42A27DB-BD31-4B8C-83A1-F6EECF244321}">
                <p14:modId xmlns:p14="http://schemas.microsoft.com/office/powerpoint/2010/main" val="1887282361"/>
              </p:ext>
            </p:extLst>
          </p:nvPr>
        </p:nvGraphicFramePr>
        <p:xfrm>
          <a:off x="719138" y="1600200"/>
          <a:ext cx="10787062" cy="3810096"/>
        </p:xfrm>
        <a:graphic>
          <a:graphicData uri="http://schemas.openxmlformats.org/drawingml/2006/table">
            <a:tbl>
              <a:tblPr/>
              <a:tblGrid>
                <a:gridCol w="4136913">
                  <a:extLst>
                    <a:ext uri="{9D8B030D-6E8A-4147-A177-3AD203B41FA5}">
                      <a16:colId xmlns:a16="http://schemas.microsoft.com/office/drawing/2014/main" val="20000"/>
                    </a:ext>
                  </a:extLst>
                </a:gridCol>
                <a:gridCol w="3576166">
                  <a:extLst>
                    <a:ext uri="{9D8B030D-6E8A-4147-A177-3AD203B41FA5}">
                      <a16:colId xmlns:a16="http://schemas.microsoft.com/office/drawing/2014/main" val="20001"/>
                    </a:ext>
                  </a:extLst>
                </a:gridCol>
                <a:gridCol w="3073983">
                  <a:extLst>
                    <a:ext uri="{9D8B030D-6E8A-4147-A177-3AD203B41FA5}">
                      <a16:colId xmlns:a16="http://schemas.microsoft.com/office/drawing/2014/main" val="20002"/>
                    </a:ext>
                  </a:extLst>
                </a:gridCol>
              </a:tblGrid>
              <a:tr h="2020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In-study surgery*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325 (97.6)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317 (97.8)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Resected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Complete resection – R0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Incomplete resection – R1</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Incomplete resection – R2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320 (98.5)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299 (92.0)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302 (95.3)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267 (84.2)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1055">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Unresected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3615933"/>
                  </a:ext>
                </a:extLst>
              </a:tr>
              <a:tr h="478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Surgical procedure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Lobectomy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Bilobectomy</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Exploratory thoracotomy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256 (78.8)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238 (75.1)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06753948"/>
                  </a:ext>
                </a:extLst>
              </a:tr>
              <a:tr h="141055">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30-day all-cause mortality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057619"/>
                  </a:ext>
                </a:extLst>
              </a:tr>
            </a:tbl>
          </a:graphicData>
        </a:graphic>
      </p:graphicFrame>
      <p:sp>
        <p:nvSpPr>
          <p:cNvPr id="2" name="TextBox 1">
            <a:extLst>
              <a:ext uri="{FF2B5EF4-FFF2-40B4-BE49-F238E27FC236}">
                <a16:creationId xmlns:a16="http://schemas.microsoft.com/office/drawing/2014/main" id="{B7885D6F-F7D1-23BA-689B-42BB5FDA59C1}"/>
              </a:ext>
            </a:extLst>
          </p:cNvPr>
          <p:cNvSpPr txBox="1"/>
          <p:nvPr/>
        </p:nvSpPr>
        <p:spPr bwMode="auto">
          <a:xfrm>
            <a:off x="633756" y="5412626"/>
            <a:ext cx="72587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*Additional participants in each arm (</a:t>
            </a:r>
            <a:r>
              <a:rPr lang="en-US" sz="1400" b="0" dirty="0" err="1">
                <a:solidFill>
                  <a:schemeClr val="bg1"/>
                </a:solidFill>
                <a:latin typeface="Calibri" panose="020F0502020204030204" pitchFamily="34" charset="0"/>
              </a:rPr>
              <a:t>pembro</a:t>
            </a:r>
            <a:r>
              <a:rPr lang="en-US" sz="1400" b="0" dirty="0">
                <a:solidFill>
                  <a:schemeClr val="bg1"/>
                </a:solidFill>
                <a:latin typeface="Calibri" panose="020F0502020204030204" pitchFamily="34" charset="0"/>
              </a:rPr>
              <a:t>, n = 8; placebo, n = 7) underwent off-study surgery.</a:t>
            </a:r>
          </a:p>
        </p:txBody>
      </p:sp>
    </p:spTree>
    <p:extLst>
      <p:ext uri="{BB962C8B-B14F-4D97-AF65-F5344CB8AC3E}">
        <p14:creationId xmlns:p14="http://schemas.microsoft.com/office/powerpoint/2010/main" val="3286464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KEYNOTE-671:</a:t>
            </a:r>
            <a:r>
              <a:rPr lang="en-US" dirty="0"/>
              <a:t> EFS (Primary Endpoint)</a:t>
            </a:r>
            <a:endParaRPr lang="en-US" altLang="en-US" dirty="0"/>
          </a:p>
        </p:txBody>
      </p:sp>
      <p:sp>
        <p:nvSpPr>
          <p:cNvPr id="2" name="Text Box 11">
            <a:extLst>
              <a:ext uri="{FF2B5EF4-FFF2-40B4-BE49-F238E27FC236}">
                <a16:creationId xmlns:a16="http://schemas.microsoft.com/office/drawing/2014/main" id="{DCFEB396-9EA2-5FF4-C9AB-80EE0E668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Abstr LBA100.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NEJM.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3" name="TextBox 2">
            <a:extLst>
              <a:ext uri="{FF2B5EF4-FFF2-40B4-BE49-F238E27FC236}">
                <a16:creationId xmlns:a16="http://schemas.microsoft.com/office/drawing/2014/main" id="{D283EB9F-3E5C-E3B0-26D7-0FFA5437C2C5}"/>
              </a:ext>
            </a:extLst>
          </p:cNvPr>
          <p:cNvSpPr txBox="1"/>
          <p:nvPr/>
        </p:nvSpPr>
        <p:spPr bwMode="auto">
          <a:xfrm>
            <a:off x="8362833" y="3213152"/>
            <a:ext cx="278698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HR 0.58 (95% CI, 0.46-0.72)</a:t>
            </a:r>
          </a:p>
          <a:p>
            <a:pPr algn="l">
              <a:lnSpc>
                <a:spcPct val="100000"/>
              </a:lnSpc>
              <a:spcBef>
                <a:spcPts val="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&lt;.00001</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Median follow-up: 25.2 </a:t>
            </a:r>
            <a:r>
              <a:rPr lang="en-US" b="0" dirty="0" err="1">
                <a:solidFill>
                  <a:schemeClr val="bg1"/>
                </a:solidFill>
                <a:latin typeface="Calibri" panose="020F0502020204030204" pitchFamily="34" charset="0"/>
              </a:rPr>
              <a:t>mo</a:t>
            </a:r>
            <a:r>
              <a:rPr lang="en-US" b="0" dirty="0">
                <a:solidFill>
                  <a:schemeClr val="bg1"/>
                </a:solidFill>
                <a:latin typeface="Calibri" panose="020F0502020204030204" pitchFamily="34" charset="0"/>
              </a:rPr>
              <a:t>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(range: 7.5-50.6)</a:t>
            </a:r>
          </a:p>
        </p:txBody>
      </p:sp>
      <p:sp>
        <p:nvSpPr>
          <p:cNvPr id="6" name="TextBox 5">
            <a:extLst>
              <a:ext uri="{FF2B5EF4-FFF2-40B4-BE49-F238E27FC236}">
                <a16:creationId xmlns:a16="http://schemas.microsoft.com/office/drawing/2014/main" id="{218C5F07-5CE5-20A1-6029-404E161F3879}"/>
              </a:ext>
            </a:extLst>
          </p:cNvPr>
          <p:cNvSpPr txBox="1"/>
          <p:nvPr/>
        </p:nvSpPr>
        <p:spPr bwMode="auto">
          <a:xfrm>
            <a:off x="5110925" y="5291523"/>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13" name="Group 12">
            <a:extLst>
              <a:ext uri="{FF2B5EF4-FFF2-40B4-BE49-F238E27FC236}">
                <a16:creationId xmlns:a16="http://schemas.microsoft.com/office/drawing/2014/main" id="{FB3812D0-1CA4-EBEA-29B7-EA51EA3F5F79}"/>
              </a:ext>
            </a:extLst>
          </p:cNvPr>
          <p:cNvGrpSpPr/>
          <p:nvPr/>
        </p:nvGrpSpPr>
        <p:grpSpPr>
          <a:xfrm>
            <a:off x="1374616" y="1778645"/>
            <a:ext cx="535724" cy="3382421"/>
            <a:chOff x="1223010" y="1778645"/>
            <a:chExt cx="535724" cy="3382421"/>
          </a:xfrm>
        </p:grpSpPr>
        <p:sp>
          <p:nvSpPr>
            <p:cNvPr id="7" name="TextBox 6">
              <a:extLst>
                <a:ext uri="{FF2B5EF4-FFF2-40B4-BE49-F238E27FC236}">
                  <a16:creationId xmlns:a16="http://schemas.microsoft.com/office/drawing/2014/main" id="{CD3A3D9F-948C-9C17-E330-AD3CA3F06496}"/>
                </a:ext>
              </a:extLst>
            </p:cNvPr>
            <p:cNvSpPr txBox="1"/>
            <p:nvPr/>
          </p:nvSpPr>
          <p:spPr bwMode="auto">
            <a:xfrm>
              <a:off x="1223010" y="177864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8" name="TextBox 7">
              <a:extLst>
                <a:ext uri="{FF2B5EF4-FFF2-40B4-BE49-F238E27FC236}">
                  <a16:creationId xmlns:a16="http://schemas.microsoft.com/office/drawing/2014/main" id="{B7F74737-7174-AA8D-5A53-C88CE4E4C71D}"/>
                </a:ext>
              </a:extLst>
            </p:cNvPr>
            <p:cNvSpPr txBox="1"/>
            <p:nvPr/>
          </p:nvSpPr>
          <p:spPr bwMode="auto">
            <a:xfrm>
              <a:off x="1340030" y="23901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 name="TextBox 8">
              <a:extLst>
                <a:ext uri="{FF2B5EF4-FFF2-40B4-BE49-F238E27FC236}">
                  <a16:creationId xmlns:a16="http://schemas.microsoft.com/office/drawing/2014/main" id="{23A55AD9-A33F-5067-99B9-DB15A74EAD99}"/>
                </a:ext>
              </a:extLst>
            </p:cNvPr>
            <p:cNvSpPr txBox="1"/>
            <p:nvPr/>
          </p:nvSpPr>
          <p:spPr bwMode="auto">
            <a:xfrm>
              <a:off x="1340030" y="29779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0" name="TextBox 9">
              <a:extLst>
                <a:ext uri="{FF2B5EF4-FFF2-40B4-BE49-F238E27FC236}">
                  <a16:creationId xmlns:a16="http://schemas.microsoft.com/office/drawing/2014/main" id="{490B8003-CC87-CDB5-8932-8336986E7775}"/>
                </a:ext>
              </a:extLst>
            </p:cNvPr>
            <p:cNvSpPr txBox="1"/>
            <p:nvPr/>
          </p:nvSpPr>
          <p:spPr bwMode="auto">
            <a:xfrm>
              <a:off x="1340030" y="35894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1" name="TextBox 10">
              <a:extLst>
                <a:ext uri="{FF2B5EF4-FFF2-40B4-BE49-F238E27FC236}">
                  <a16:creationId xmlns:a16="http://schemas.microsoft.com/office/drawing/2014/main" id="{D9293844-5517-8FC9-77FC-74C87C9C0F92}"/>
                </a:ext>
              </a:extLst>
            </p:cNvPr>
            <p:cNvSpPr txBox="1"/>
            <p:nvPr/>
          </p:nvSpPr>
          <p:spPr bwMode="auto">
            <a:xfrm>
              <a:off x="1340030" y="41802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2" name="TextBox 11">
              <a:extLst>
                <a:ext uri="{FF2B5EF4-FFF2-40B4-BE49-F238E27FC236}">
                  <a16:creationId xmlns:a16="http://schemas.microsoft.com/office/drawing/2014/main" id="{209A5EFE-464F-7C02-FA98-61495C8DCEBF}"/>
                </a:ext>
              </a:extLst>
            </p:cNvPr>
            <p:cNvSpPr txBox="1"/>
            <p:nvPr/>
          </p:nvSpPr>
          <p:spPr bwMode="auto">
            <a:xfrm>
              <a:off x="1457049" y="47917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4" name="Group 23">
            <a:extLst>
              <a:ext uri="{FF2B5EF4-FFF2-40B4-BE49-F238E27FC236}">
                <a16:creationId xmlns:a16="http://schemas.microsoft.com/office/drawing/2014/main" id="{3786B287-1D00-52D4-0F0C-651B59655E03}"/>
              </a:ext>
            </a:extLst>
          </p:cNvPr>
          <p:cNvGrpSpPr/>
          <p:nvPr/>
        </p:nvGrpSpPr>
        <p:grpSpPr>
          <a:xfrm>
            <a:off x="1782357" y="5045576"/>
            <a:ext cx="7249349" cy="369332"/>
            <a:chOff x="1630751" y="5045576"/>
            <a:chExt cx="7249349" cy="369332"/>
          </a:xfrm>
        </p:grpSpPr>
        <p:sp>
          <p:nvSpPr>
            <p:cNvPr id="14" name="TextBox 13">
              <a:extLst>
                <a:ext uri="{FF2B5EF4-FFF2-40B4-BE49-F238E27FC236}">
                  <a16:creationId xmlns:a16="http://schemas.microsoft.com/office/drawing/2014/main" id="{25185791-FEA1-95F8-9F03-BF291AD5DCDE}"/>
                </a:ext>
              </a:extLst>
            </p:cNvPr>
            <p:cNvSpPr txBox="1"/>
            <p:nvPr/>
          </p:nvSpPr>
          <p:spPr bwMode="auto">
            <a:xfrm>
              <a:off x="1630751" y="504557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5" name="TextBox 14">
              <a:extLst>
                <a:ext uri="{FF2B5EF4-FFF2-40B4-BE49-F238E27FC236}">
                  <a16:creationId xmlns:a16="http://schemas.microsoft.com/office/drawing/2014/main" id="{6CC48280-4535-1B87-B09A-1DD59B2C94E9}"/>
                </a:ext>
              </a:extLst>
            </p:cNvPr>
            <p:cNvSpPr txBox="1"/>
            <p:nvPr/>
          </p:nvSpPr>
          <p:spPr bwMode="auto">
            <a:xfrm>
              <a:off x="2393536" y="504557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6" name="TextBox 15">
              <a:extLst>
                <a:ext uri="{FF2B5EF4-FFF2-40B4-BE49-F238E27FC236}">
                  <a16:creationId xmlns:a16="http://schemas.microsoft.com/office/drawing/2014/main" id="{A19E98A2-BFD7-6890-1137-DFF0E8412978}"/>
                </a:ext>
              </a:extLst>
            </p:cNvPr>
            <p:cNvSpPr txBox="1"/>
            <p:nvPr/>
          </p:nvSpPr>
          <p:spPr bwMode="auto">
            <a:xfrm>
              <a:off x="3093303"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7" name="TextBox 16">
              <a:extLst>
                <a:ext uri="{FF2B5EF4-FFF2-40B4-BE49-F238E27FC236}">
                  <a16:creationId xmlns:a16="http://schemas.microsoft.com/office/drawing/2014/main" id="{6E3CFB3C-F9DF-FCB2-5694-25D5D6136637}"/>
                </a:ext>
              </a:extLst>
            </p:cNvPr>
            <p:cNvSpPr txBox="1"/>
            <p:nvPr/>
          </p:nvSpPr>
          <p:spPr bwMode="auto">
            <a:xfrm>
              <a:off x="3870677"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8" name="TextBox 17">
              <a:extLst>
                <a:ext uri="{FF2B5EF4-FFF2-40B4-BE49-F238E27FC236}">
                  <a16:creationId xmlns:a16="http://schemas.microsoft.com/office/drawing/2014/main" id="{31070CDC-8256-4802-0C9C-79B30C38D81F}"/>
                </a:ext>
              </a:extLst>
            </p:cNvPr>
            <p:cNvSpPr txBox="1"/>
            <p:nvPr/>
          </p:nvSpPr>
          <p:spPr bwMode="auto">
            <a:xfrm>
              <a:off x="4633462"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9" name="TextBox 18">
              <a:extLst>
                <a:ext uri="{FF2B5EF4-FFF2-40B4-BE49-F238E27FC236}">
                  <a16:creationId xmlns:a16="http://schemas.microsoft.com/office/drawing/2014/main" id="{8EC14722-2C21-97FC-D3F3-53AE727A517B}"/>
                </a:ext>
              </a:extLst>
            </p:cNvPr>
            <p:cNvSpPr txBox="1"/>
            <p:nvPr/>
          </p:nvSpPr>
          <p:spPr bwMode="auto">
            <a:xfrm>
              <a:off x="5391738"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0" name="TextBox 19">
              <a:extLst>
                <a:ext uri="{FF2B5EF4-FFF2-40B4-BE49-F238E27FC236}">
                  <a16:creationId xmlns:a16="http://schemas.microsoft.com/office/drawing/2014/main" id="{374288E6-3769-BA9F-1E75-51F5337FFA2A}"/>
                </a:ext>
              </a:extLst>
            </p:cNvPr>
            <p:cNvSpPr txBox="1"/>
            <p:nvPr/>
          </p:nvSpPr>
          <p:spPr bwMode="auto">
            <a:xfrm>
              <a:off x="6162961"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1" name="TextBox 20">
              <a:extLst>
                <a:ext uri="{FF2B5EF4-FFF2-40B4-BE49-F238E27FC236}">
                  <a16:creationId xmlns:a16="http://schemas.microsoft.com/office/drawing/2014/main" id="{09FB706E-DE47-CF16-3276-E35E99D9239D}"/>
                </a:ext>
              </a:extLst>
            </p:cNvPr>
            <p:cNvSpPr txBox="1"/>
            <p:nvPr/>
          </p:nvSpPr>
          <p:spPr bwMode="auto">
            <a:xfrm>
              <a:off x="6940335"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2" name="TextBox 21">
              <a:extLst>
                <a:ext uri="{FF2B5EF4-FFF2-40B4-BE49-F238E27FC236}">
                  <a16:creationId xmlns:a16="http://schemas.microsoft.com/office/drawing/2014/main" id="{9BE51898-DEEE-56D2-945D-931A4F398DC6}"/>
                </a:ext>
              </a:extLst>
            </p:cNvPr>
            <p:cNvSpPr txBox="1"/>
            <p:nvPr/>
          </p:nvSpPr>
          <p:spPr bwMode="auto">
            <a:xfrm>
              <a:off x="7703120"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3" name="TextBox 22">
              <a:extLst>
                <a:ext uri="{FF2B5EF4-FFF2-40B4-BE49-F238E27FC236}">
                  <a16:creationId xmlns:a16="http://schemas.microsoft.com/office/drawing/2014/main" id="{85D2F439-2E93-CA5D-5AB2-26F4137657FC}"/>
                </a:ext>
              </a:extLst>
            </p:cNvPr>
            <p:cNvSpPr txBox="1"/>
            <p:nvPr/>
          </p:nvSpPr>
          <p:spPr bwMode="auto">
            <a:xfrm>
              <a:off x="8461396"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grpSp>
      <p:sp>
        <p:nvSpPr>
          <p:cNvPr id="25" name="Freeform: Shape 24">
            <a:extLst>
              <a:ext uri="{FF2B5EF4-FFF2-40B4-BE49-F238E27FC236}">
                <a16:creationId xmlns:a16="http://schemas.microsoft.com/office/drawing/2014/main" id="{46C258C8-EFB9-29B7-6102-7825D3B7F6CA}"/>
              </a:ext>
            </a:extLst>
          </p:cNvPr>
          <p:cNvSpPr/>
          <p:nvPr/>
        </p:nvSpPr>
        <p:spPr bwMode="auto">
          <a:xfrm>
            <a:off x="1934686" y="1958340"/>
            <a:ext cx="6896100" cy="3025140"/>
          </a:xfrm>
          <a:custGeom>
            <a:avLst/>
            <a:gdLst>
              <a:gd name="connsiteX0" fmla="*/ 0 w 6896100"/>
              <a:gd name="connsiteY0" fmla="*/ 0 h 3025140"/>
              <a:gd name="connsiteX1" fmla="*/ 0 w 6896100"/>
              <a:gd name="connsiteY1" fmla="*/ 3025140 h 3025140"/>
              <a:gd name="connsiteX2" fmla="*/ 6896100 w 6896100"/>
              <a:gd name="connsiteY2" fmla="*/ 3025140 h 3025140"/>
            </a:gdLst>
            <a:ahLst/>
            <a:cxnLst>
              <a:cxn ang="0">
                <a:pos x="connsiteX0" y="connsiteY0"/>
              </a:cxn>
              <a:cxn ang="0">
                <a:pos x="connsiteX1" y="connsiteY1"/>
              </a:cxn>
              <a:cxn ang="0">
                <a:pos x="connsiteX2" y="connsiteY2"/>
              </a:cxn>
            </a:cxnLst>
            <a:rect l="l" t="t" r="r" b="b"/>
            <a:pathLst>
              <a:path w="6896100" h="3025140">
                <a:moveTo>
                  <a:pt x="0" y="0"/>
                </a:moveTo>
                <a:lnTo>
                  <a:pt x="0" y="3025140"/>
                </a:lnTo>
                <a:lnTo>
                  <a:pt x="6896100" y="3025140"/>
                </a:lnTo>
              </a:path>
            </a:pathLst>
          </a:custGeom>
          <a:noFill/>
          <a:ln w="28575">
            <a:solidFill>
              <a:schemeClr val="bg1"/>
            </a:solidFill>
            <a:miter lim="800000"/>
            <a:headEnd/>
            <a:tailEnd/>
          </a:ln>
        </p:spPr>
        <p:txBody>
          <a:bodyPr rtlCol="0" anchor="ctr"/>
          <a:lstStyle/>
          <a:p>
            <a:pPr algn="ctr"/>
            <a:endParaRPr lang="en-US"/>
          </a:p>
        </p:txBody>
      </p:sp>
      <p:grpSp>
        <p:nvGrpSpPr>
          <p:cNvPr id="33" name="Group 32">
            <a:extLst>
              <a:ext uri="{FF2B5EF4-FFF2-40B4-BE49-F238E27FC236}">
                <a16:creationId xmlns:a16="http://schemas.microsoft.com/office/drawing/2014/main" id="{4D47595A-15E0-DFC6-4346-6092D75AA1A4}"/>
              </a:ext>
            </a:extLst>
          </p:cNvPr>
          <p:cNvGrpSpPr/>
          <p:nvPr/>
        </p:nvGrpSpPr>
        <p:grpSpPr>
          <a:xfrm>
            <a:off x="1850865" y="1974354"/>
            <a:ext cx="83821" cy="3009900"/>
            <a:chOff x="888497" y="1974354"/>
            <a:chExt cx="1249786" cy="3009900"/>
          </a:xfrm>
        </p:grpSpPr>
        <p:cxnSp>
          <p:nvCxnSpPr>
            <p:cNvPr id="27" name="Straight Connector 26">
              <a:extLst>
                <a:ext uri="{FF2B5EF4-FFF2-40B4-BE49-F238E27FC236}">
                  <a16:creationId xmlns:a16="http://schemas.microsoft.com/office/drawing/2014/main" id="{95D28C37-8AE5-FD90-492A-BFA0AE4258B9}"/>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C58F969-7BBE-1EC0-3F65-A76546CDB970}"/>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7577CCB-CCE7-587D-4F42-88B50E34275A}"/>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B3F0DB3-FEBC-E872-3305-FE247D7CDA87}"/>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9B53403-3359-007E-B89F-61C3BCA6602A}"/>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627CBD8-750C-3838-7E9D-69CCE857E528}"/>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9C6B26BA-68E2-2C58-C43C-9BCAE46D350C}"/>
              </a:ext>
            </a:extLst>
          </p:cNvPr>
          <p:cNvGrpSpPr/>
          <p:nvPr/>
        </p:nvGrpSpPr>
        <p:grpSpPr>
          <a:xfrm>
            <a:off x="1933200" y="4983480"/>
            <a:ext cx="6887260" cy="99060"/>
            <a:chOff x="1781594" y="4480091"/>
            <a:chExt cx="6887260" cy="676019"/>
          </a:xfrm>
        </p:grpSpPr>
        <p:grpSp>
          <p:nvGrpSpPr>
            <p:cNvPr id="34" name="Group 33">
              <a:extLst>
                <a:ext uri="{FF2B5EF4-FFF2-40B4-BE49-F238E27FC236}">
                  <a16:creationId xmlns:a16="http://schemas.microsoft.com/office/drawing/2014/main" id="{81B23CED-D61A-F212-84A1-08153F5C0B2A}"/>
                </a:ext>
              </a:extLst>
            </p:cNvPr>
            <p:cNvGrpSpPr/>
            <p:nvPr/>
          </p:nvGrpSpPr>
          <p:grpSpPr>
            <a:xfrm rot="5400000">
              <a:off x="3349328" y="2912357"/>
              <a:ext cx="676017" cy="3811486"/>
              <a:chOff x="888497" y="1974354"/>
              <a:chExt cx="1249786" cy="3009900"/>
            </a:xfrm>
          </p:grpSpPr>
          <p:cxnSp>
            <p:nvCxnSpPr>
              <p:cNvPr id="35" name="Straight Connector 34">
                <a:extLst>
                  <a:ext uri="{FF2B5EF4-FFF2-40B4-BE49-F238E27FC236}">
                    <a16:creationId xmlns:a16="http://schemas.microsoft.com/office/drawing/2014/main" id="{5C384FDE-FDFD-9D63-A101-CC0F67BA7154}"/>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3509DBA-FF83-7F5D-580C-644A79ED963C}"/>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B96A9A5-28FB-5111-F502-D772C66FA44C}"/>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7439D28-5FE6-CEB4-7A24-5D084CFAF478}"/>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B4F930F-947F-C565-3916-3DC648640ED2}"/>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105EAEF-1697-08FF-B8B0-538A488A6EE0}"/>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F3A41D98-572A-8663-0854-8C0DE02020B5}"/>
                </a:ext>
              </a:extLst>
            </p:cNvPr>
            <p:cNvGrpSpPr/>
            <p:nvPr/>
          </p:nvGrpSpPr>
          <p:grpSpPr>
            <a:xfrm rot="5400000">
              <a:off x="7182575" y="3669831"/>
              <a:ext cx="676017" cy="2296541"/>
              <a:chOff x="888497" y="3170694"/>
              <a:chExt cx="1249786" cy="1813560"/>
            </a:xfrm>
          </p:grpSpPr>
          <p:cxnSp>
            <p:nvCxnSpPr>
              <p:cNvPr id="44" name="Straight Connector 43">
                <a:extLst>
                  <a:ext uri="{FF2B5EF4-FFF2-40B4-BE49-F238E27FC236}">
                    <a16:creationId xmlns:a16="http://schemas.microsoft.com/office/drawing/2014/main" id="{C6F2F8AD-FAFB-4C1F-5319-69E33B15A7A8}"/>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E910014-A74A-2C0A-F91B-978F322D5494}"/>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09CBDC9-91E0-79A2-9B79-8B51B7B23EB6}"/>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45C197A-4640-DA4F-913F-6E8F74E4C59E}"/>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50" name="Straight Connector 49">
            <a:extLst>
              <a:ext uri="{FF2B5EF4-FFF2-40B4-BE49-F238E27FC236}">
                <a16:creationId xmlns:a16="http://schemas.microsoft.com/office/drawing/2014/main" id="{BA39C58E-87A9-B6E5-B76D-D5406DBA9F36}"/>
              </a:ext>
            </a:extLst>
          </p:cNvPr>
          <p:cNvCxnSpPr>
            <a:cxnSpLocks/>
          </p:cNvCxnSpPr>
          <p:nvPr/>
        </p:nvCxnSpPr>
        <p:spPr bwMode="auto">
          <a:xfrm>
            <a:off x="3451066" y="2147977"/>
            <a:ext cx="0" cy="2835503"/>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52" name="Straight Connector 51">
            <a:extLst>
              <a:ext uri="{FF2B5EF4-FFF2-40B4-BE49-F238E27FC236}">
                <a16:creationId xmlns:a16="http://schemas.microsoft.com/office/drawing/2014/main" id="{9EEBE3AC-071E-D7E4-F160-52114EA5D79B}"/>
              </a:ext>
            </a:extLst>
          </p:cNvPr>
          <p:cNvCxnSpPr>
            <a:cxnSpLocks/>
          </p:cNvCxnSpPr>
          <p:nvPr/>
        </p:nvCxnSpPr>
        <p:spPr bwMode="auto">
          <a:xfrm>
            <a:off x="4982389" y="2147977"/>
            <a:ext cx="0" cy="2835503"/>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grpSp>
        <p:nvGrpSpPr>
          <p:cNvPr id="53" name="Group 52">
            <a:extLst>
              <a:ext uri="{FF2B5EF4-FFF2-40B4-BE49-F238E27FC236}">
                <a16:creationId xmlns:a16="http://schemas.microsoft.com/office/drawing/2014/main" id="{EE4D4B93-FABB-423D-9A4C-38DE9C31C8C1}"/>
              </a:ext>
            </a:extLst>
          </p:cNvPr>
          <p:cNvGrpSpPr/>
          <p:nvPr/>
        </p:nvGrpSpPr>
        <p:grpSpPr>
          <a:xfrm>
            <a:off x="1665338" y="5563689"/>
            <a:ext cx="7307859" cy="646331"/>
            <a:chOff x="1513732" y="5045576"/>
            <a:chExt cx="7307859" cy="646331"/>
          </a:xfrm>
        </p:grpSpPr>
        <p:sp>
          <p:nvSpPr>
            <p:cNvPr id="54" name="TextBox 53">
              <a:extLst>
                <a:ext uri="{FF2B5EF4-FFF2-40B4-BE49-F238E27FC236}">
                  <a16:creationId xmlns:a16="http://schemas.microsoft.com/office/drawing/2014/main" id="{D3AE01EE-9612-8DEB-E26D-90F77071F2FD}"/>
                </a:ext>
              </a:extLst>
            </p:cNvPr>
            <p:cNvSpPr txBox="1"/>
            <p:nvPr/>
          </p:nvSpPr>
          <p:spPr bwMode="auto">
            <a:xfrm>
              <a:off x="1513732" y="5045576"/>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397</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400</a:t>
              </a:r>
            </a:p>
          </p:txBody>
        </p:sp>
        <p:sp>
          <p:nvSpPr>
            <p:cNvPr id="55" name="TextBox 54">
              <a:extLst>
                <a:ext uri="{FF2B5EF4-FFF2-40B4-BE49-F238E27FC236}">
                  <a16:creationId xmlns:a16="http://schemas.microsoft.com/office/drawing/2014/main" id="{E5B7ADFE-7EA3-F835-F8C3-413A3A140949}"/>
                </a:ext>
              </a:extLst>
            </p:cNvPr>
            <p:cNvSpPr txBox="1"/>
            <p:nvPr/>
          </p:nvSpPr>
          <p:spPr bwMode="auto">
            <a:xfrm>
              <a:off x="2276517" y="5045576"/>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330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294</a:t>
              </a:r>
            </a:p>
          </p:txBody>
        </p:sp>
        <p:sp>
          <p:nvSpPr>
            <p:cNvPr id="56" name="TextBox 55">
              <a:extLst>
                <a:ext uri="{FF2B5EF4-FFF2-40B4-BE49-F238E27FC236}">
                  <a16:creationId xmlns:a16="http://schemas.microsoft.com/office/drawing/2014/main" id="{49DEB36F-31A1-D867-3F4E-FC2AD8AC7DBD}"/>
                </a:ext>
              </a:extLst>
            </p:cNvPr>
            <p:cNvSpPr txBox="1"/>
            <p:nvPr/>
          </p:nvSpPr>
          <p:spPr bwMode="auto">
            <a:xfrm>
              <a:off x="3034792" y="5045576"/>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236</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183</a:t>
              </a:r>
            </a:p>
          </p:txBody>
        </p:sp>
        <p:sp>
          <p:nvSpPr>
            <p:cNvPr id="57" name="TextBox 56">
              <a:extLst>
                <a:ext uri="{FF2B5EF4-FFF2-40B4-BE49-F238E27FC236}">
                  <a16:creationId xmlns:a16="http://schemas.microsoft.com/office/drawing/2014/main" id="{1F4C4D5F-DCEB-8516-46C8-A1BE7BEA5BB2}"/>
                </a:ext>
              </a:extLst>
            </p:cNvPr>
            <p:cNvSpPr txBox="1"/>
            <p:nvPr/>
          </p:nvSpPr>
          <p:spPr bwMode="auto">
            <a:xfrm>
              <a:off x="3812167" y="5045576"/>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172</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124</a:t>
              </a:r>
            </a:p>
          </p:txBody>
        </p:sp>
        <p:sp>
          <p:nvSpPr>
            <p:cNvPr id="58" name="TextBox 57">
              <a:extLst>
                <a:ext uri="{FF2B5EF4-FFF2-40B4-BE49-F238E27FC236}">
                  <a16:creationId xmlns:a16="http://schemas.microsoft.com/office/drawing/2014/main" id="{F7854853-6DE5-4B4C-A274-45502CBAB22D}"/>
                </a:ext>
              </a:extLst>
            </p:cNvPr>
            <p:cNvSpPr txBox="1"/>
            <p:nvPr/>
          </p:nvSpPr>
          <p:spPr bwMode="auto">
            <a:xfrm>
              <a:off x="4574952" y="5045576"/>
              <a:ext cx="535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117</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74</a:t>
              </a:r>
            </a:p>
          </p:txBody>
        </p:sp>
        <p:sp>
          <p:nvSpPr>
            <p:cNvPr id="59" name="TextBox 58">
              <a:extLst>
                <a:ext uri="{FF2B5EF4-FFF2-40B4-BE49-F238E27FC236}">
                  <a16:creationId xmlns:a16="http://schemas.microsoft.com/office/drawing/2014/main" id="{670FC2F7-1733-846C-40C1-FD9CE3649EB8}"/>
                </a:ext>
              </a:extLst>
            </p:cNvPr>
            <p:cNvSpPr txBox="1"/>
            <p:nvPr/>
          </p:nvSpPr>
          <p:spPr bwMode="auto">
            <a:xfrm>
              <a:off x="5391738" y="5045576"/>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72</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38</a:t>
              </a:r>
            </a:p>
          </p:txBody>
        </p:sp>
        <p:sp>
          <p:nvSpPr>
            <p:cNvPr id="60" name="TextBox 59">
              <a:extLst>
                <a:ext uri="{FF2B5EF4-FFF2-40B4-BE49-F238E27FC236}">
                  <a16:creationId xmlns:a16="http://schemas.microsoft.com/office/drawing/2014/main" id="{BD631625-5184-8C97-45C5-142316CDB9B3}"/>
                </a:ext>
              </a:extLst>
            </p:cNvPr>
            <p:cNvSpPr txBox="1"/>
            <p:nvPr/>
          </p:nvSpPr>
          <p:spPr bwMode="auto">
            <a:xfrm>
              <a:off x="6162960" y="5045576"/>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42</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24</a:t>
              </a:r>
            </a:p>
          </p:txBody>
        </p:sp>
        <p:sp>
          <p:nvSpPr>
            <p:cNvPr id="61" name="TextBox 60">
              <a:extLst>
                <a:ext uri="{FF2B5EF4-FFF2-40B4-BE49-F238E27FC236}">
                  <a16:creationId xmlns:a16="http://schemas.microsoft.com/office/drawing/2014/main" id="{433C93F1-8617-092C-5D5E-8DD42FEF4BF6}"/>
                </a:ext>
              </a:extLst>
            </p:cNvPr>
            <p:cNvSpPr txBox="1"/>
            <p:nvPr/>
          </p:nvSpPr>
          <p:spPr bwMode="auto">
            <a:xfrm>
              <a:off x="6940335" y="5045576"/>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11</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9</a:t>
              </a:r>
            </a:p>
          </p:txBody>
        </p:sp>
        <p:sp>
          <p:nvSpPr>
            <p:cNvPr id="62" name="TextBox 61">
              <a:extLst>
                <a:ext uri="{FF2B5EF4-FFF2-40B4-BE49-F238E27FC236}">
                  <a16:creationId xmlns:a16="http://schemas.microsoft.com/office/drawing/2014/main" id="{5D66169E-A9CF-ED56-3455-6ADC3B27710D}"/>
                </a:ext>
              </a:extLst>
            </p:cNvPr>
            <p:cNvSpPr txBox="1"/>
            <p:nvPr/>
          </p:nvSpPr>
          <p:spPr bwMode="auto">
            <a:xfrm>
              <a:off x="7761629" y="5045576"/>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a:t>
              </a:r>
            </a:p>
          </p:txBody>
        </p:sp>
        <p:sp>
          <p:nvSpPr>
            <p:cNvPr id="63" name="TextBox 62">
              <a:extLst>
                <a:ext uri="{FF2B5EF4-FFF2-40B4-BE49-F238E27FC236}">
                  <a16:creationId xmlns:a16="http://schemas.microsoft.com/office/drawing/2014/main" id="{79B24682-D1F5-4B9E-A8B8-D2E833AFC6A2}"/>
                </a:ext>
              </a:extLst>
            </p:cNvPr>
            <p:cNvSpPr txBox="1"/>
            <p:nvPr/>
          </p:nvSpPr>
          <p:spPr bwMode="auto">
            <a:xfrm>
              <a:off x="8519905" y="5045576"/>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0</a:t>
              </a:r>
            </a:p>
          </p:txBody>
        </p:sp>
      </p:grpSp>
      <p:sp>
        <p:nvSpPr>
          <p:cNvPr id="9216" name="TextBox 9215">
            <a:extLst>
              <a:ext uri="{FF2B5EF4-FFF2-40B4-BE49-F238E27FC236}">
                <a16:creationId xmlns:a16="http://schemas.microsoft.com/office/drawing/2014/main" id="{CC0DBB9E-72A9-42B1-DD9F-405E595E5C68}"/>
              </a:ext>
            </a:extLst>
          </p:cNvPr>
          <p:cNvSpPr txBox="1"/>
          <p:nvPr/>
        </p:nvSpPr>
        <p:spPr bwMode="auto">
          <a:xfrm>
            <a:off x="414339" y="5286690"/>
            <a:ext cx="137249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dirty="0">
                <a:solidFill>
                  <a:schemeClr val="bg1"/>
                </a:solidFill>
                <a:latin typeface="+mn-lt"/>
              </a:rPr>
              <a:t>No. at Risk</a:t>
            </a:r>
          </a:p>
          <a:p>
            <a:pPr algn="r">
              <a:spcBef>
                <a:spcPts val="0"/>
              </a:spcBef>
            </a:pPr>
            <a:r>
              <a:rPr lang="en-US" sz="1800" b="1" dirty="0" err="1">
                <a:solidFill>
                  <a:schemeClr val="accent1"/>
                </a:solidFill>
                <a:latin typeface="+mn-lt"/>
              </a:rPr>
              <a:t>Pembro</a:t>
            </a:r>
            <a:r>
              <a:rPr lang="en-US" sz="1800" b="1" dirty="0">
                <a:solidFill>
                  <a:schemeClr val="accent1"/>
                </a:solidFill>
                <a:latin typeface="+mn-lt"/>
              </a:rPr>
              <a:t> arm</a:t>
            </a:r>
          </a:p>
          <a:p>
            <a:pPr algn="r">
              <a:spcBef>
                <a:spcPts val="0"/>
              </a:spcBef>
            </a:pPr>
            <a:r>
              <a:rPr lang="en-US" sz="1800" b="1" dirty="0">
                <a:solidFill>
                  <a:schemeClr val="accent3"/>
                </a:solidFill>
                <a:latin typeface="+mn-lt"/>
              </a:rPr>
              <a:t>Placebo arm</a:t>
            </a:r>
          </a:p>
        </p:txBody>
      </p:sp>
      <p:graphicFrame>
        <p:nvGraphicFramePr>
          <p:cNvPr id="9217" name="Table 9218">
            <a:extLst>
              <a:ext uri="{FF2B5EF4-FFF2-40B4-BE49-F238E27FC236}">
                <a16:creationId xmlns:a16="http://schemas.microsoft.com/office/drawing/2014/main" id="{9E56C122-216E-207A-A854-336C4D695347}"/>
              </a:ext>
            </a:extLst>
          </p:cNvPr>
          <p:cNvGraphicFramePr>
            <a:graphicFrameLocks noGrp="1"/>
          </p:cNvGraphicFramePr>
          <p:nvPr>
            <p:extLst>
              <p:ext uri="{D42A27DB-BD31-4B8C-83A1-F6EECF244321}">
                <p14:modId xmlns:p14="http://schemas.microsoft.com/office/powerpoint/2010/main" val="3805237712"/>
              </p:ext>
            </p:extLst>
          </p:nvPr>
        </p:nvGraphicFramePr>
        <p:xfrm>
          <a:off x="6264107" y="1596467"/>
          <a:ext cx="5393699" cy="1097280"/>
        </p:xfrm>
        <a:graphic>
          <a:graphicData uri="http://schemas.openxmlformats.org/drawingml/2006/table">
            <a:tbl>
              <a:tblPr firstRow="1" bandRow="1">
                <a:tableStyleId>{93296810-A885-4BE3-A3E7-6D5BEEA58F35}</a:tableStyleId>
              </a:tblPr>
              <a:tblGrid>
                <a:gridCol w="1599713">
                  <a:extLst>
                    <a:ext uri="{9D8B030D-6E8A-4147-A177-3AD203B41FA5}">
                      <a16:colId xmlns:a16="http://schemas.microsoft.com/office/drawing/2014/main" val="2562536276"/>
                    </a:ext>
                  </a:extLst>
                </a:gridCol>
                <a:gridCol w="1456969">
                  <a:extLst>
                    <a:ext uri="{9D8B030D-6E8A-4147-A177-3AD203B41FA5}">
                      <a16:colId xmlns:a16="http://schemas.microsoft.com/office/drawing/2014/main" val="1357785712"/>
                    </a:ext>
                  </a:extLst>
                </a:gridCol>
                <a:gridCol w="2337017">
                  <a:extLst>
                    <a:ext uri="{9D8B030D-6E8A-4147-A177-3AD203B41FA5}">
                      <a16:colId xmlns:a16="http://schemas.microsoft.com/office/drawing/2014/main" val="51115468"/>
                    </a:ext>
                  </a:extLst>
                </a:gridCol>
              </a:tblGrid>
              <a:tr h="161533">
                <a:tc>
                  <a:txBody>
                    <a:bodyPr/>
                    <a:lstStyle/>
                    <a:p>
                      <a:pPr algn="ctr"/>
                      <a:endParaRPr lang="en-US" sz="18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800" dirty="0"/>
                        <a:t>Pts w/Event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800" dirty="0"/>
                        <a:t>Median, </a:t>
                      </a:r>
                      <a:r>
                        <a:rPr lang="en-US" sz="1800" dirty="0" err="1"/>
                        <a:t>mo</a:t>
                      </a:r>
                      <a:r>
                        <a:rPr lang="en-US" sz="1800" dirty="0"/>
                        <a:t>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84011126"/>
                  </a:ext>
                </a:extLst>
              </a:tr>
              <a:tr h="156186">
                <a:tc>
                  <a:txBody>
                    <a:bodyPr/>
                    <a:lstStyle/>
                    <a:p>
                      <a:pPr algn="ctr"/>
                      <a:r>
                        <a:rPr lang="en-US" sz="1800" b="1" dirty="0" err="1">
                          <a:solidFill>
                            <a:schemeClr val="tx1"/>
                          </a:solidFill>
                        </a:rPr>
                        <a:t>Pembro</a:t>
                      </a:r>
                      <a:r>
                        <a:rPr lang="en-US" sz="1800" b="1" dirty="0">
                          <a:solidFill>
                            <a:schemeClr val="tx1"/>
                          </a:solidFill>
                        </a:rPr>
                        <a:t> arm</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800" dirty="0">
                          <a:solidFill>
                            <a:schemeClr val="bg1"/>
                          </a:solidFill>
                        </a:rPr>
                        <a:t>35.0%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NR (34.1-NR)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7079232"/>
                  </a:ext>
                </a:extLst>
              </a:tr>
              <a:tr h="156186">
                <a:tc>
                  <a:txBody>
                    <a:bodyPr/>
                    <a:lstStyle/>
                    <a:p>
                      <a:pPr algn="ctr"/>
                      <a:r>
                        <a:rPr lang="en-US" sz="1800" b="1" dirty="0">
                          <a:solidFill>
                            <a:schemeClr val="tx1"/>
                          </a:solidFill>
                        </a:rPr>
                        <a:t>Placebo arm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solidFill>
                            <a:schemeClr val="bg1"/>
                          </a:solidFill>
                        </a:rPr>
                        <a:t>51.3%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17.0 (14.3-22.0)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7193362"/>
                  </a:ext>
                </a:extLst>
              </a:tr>
            </a:tbl>
          </a:graphicData>
        </a:graphic>
      </p:graphicFrame>
      <p:sp>
        <p:nvSpPr>
          <p:cNvPr id="9219" name="TextBox 9218">
            <a:extLst>
              <a:ext uri="{FF2B5EF4-FFF2-40B4-BE49-F238E27FC236}">
                <a16:creationId xmlns:a16="http://schemas.microsoft.com/office/drawing/2014/main" id="{DA11099A-7D23-4B02-2634-2D854898DB2C}"/>
              </a:ext>
            </a:extLst>
          </p:cNvPr>
          <p:cNvSpPr txBox="1"/>
          <p:nvPr/>
        </p:nvSpPr>
        <p:spPr bwMode="auto">
          <a:xfrm>
            <a:off x="2840801" y="1803922"/>
            <a:ext cx="12342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12-mo rate</a:t>
            </a:r>
          </a:p>
        </p:txBody>
      </p:sp>
      <p:sp>
        <p:nvSpPr>
          <p:cNvPr id="9220" name="TextBox 9219">
            <a:extLst>
              <a:ext uri="{FF2B5EF4-FFF2-40B4-BE49-F238E27FC236}">
                <a16:creationId xmlns:a16="http://schemas.microsoft.com/office/drawing/2014/main" id="{D2D5DB4A-F645-DEB1-D83D-3F3DCBA88E39}"/>
              </a:ext>
            </a:extLst>
          </p:cNvPr>
          <p:cNvSpPr txBox="1"/>
          <p:nvPr/>
        </p:nvSpPr>
        <p:spPr bwMode="auto">
          <a:xfrm>
            <a:off x="4351550" y="1803922"/>
            <a:ext cx="12342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24-mo rate</a:t>
            </a:r>
          </a:p>
        </p:txBody>
      </p:sp>
      <p:sp>
        <p:nvSpPr>
          <p:cNvPr id="9221" name="TextBox 9220">
            <a:extLst>
              <a:ext uri="{FF2B5EF4-FFF2-40B4-BE49-F238E27FC236}">
                <a16:creationId xmlns:a16="http://schemas.microsoft.com/office/drawing/2014/main" id="{39A70405-D7D9-93B7-9BE7-4D35B635D354}"/>
              </a:ext>
            </a:extLst>
          </p:cNvPr>
          <p:cNvSpPr txBox="1"/>
          <p:nvPr/>
        </p:nvSpPr>
        <p:spPr bwMode="auto">
          <a:xfrm>
            <a:off x="3411031" y="2441307"/>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73.2%</a:t>
            </a:r>
          </a:p>
        </p:txBody>
      </p:sp>
      <p:sp>
        <p:nvSpPr>
          <p:cNvPr id="9222" name="TextBox 9221">
            <a:extLst>
              <a:ext uri="{FF2B5EF4-FFF2-40B4-BE49-F238E27FC236}">
                <a16:creationId xmlns:a16="http://schemas.microsoft.com/office/drawing/2014/main" id="{67B02BC4-0767-7A70-ABA9-100D94A09ED9}"/>
              </a:ext>
            </a:extLst>
          </p:cNvPr>
          <p:cNvSpPr txBox="1"/>
          <p:nvPr/>
        </p:nvSpPr>
        <p:spPr bwMode="auto">
          <a:xfrm>
            <a:off x="4967447" y="2693747"/>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62.4%</a:t>
            </a:r>
          </a:p>
        </p:txBody>
      </p:sp>
      <p:sp>
        <p:nvSpPr>
          <p:cNvPr id="9223" name="TextBox 9222">
            <a:extLst>
              <a:ext uri="{FF2B5EF4-FFF2-40B4-BE49-F238E27FC236}">
                <a16:creationId xmlns:a16="http://schemas.microsoft.com/office/drawing/2014/main" id="{DD5915E6-20FD-C6A4-F999-2E4C39C5D337}"/>
              </a:ext>
            </a:extLst>
          </p:cNvPr>
          <p:cNvSpPr txBox="1"/>
          <p:nvPr/>
        </p:nvSpPr>
        <p:spPr bwMode="auto">
          <a:xfrm>
            <a:off x="4967447" y="3366303"/>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40.6%</a:t>
            </a:r>
          </a:p>
        </p:txBody>
      </p:sp>
      <p:sp>
        <p:nvSpPr>
          <p:cNvPr id="9224" name="TextBox 9223">
            <a:extLst>
              <a:ext uri="{FF2B5EF4-FFF2-40B4-BE49-F238E27FC236}">
                <a16:creationId xmlns:a16="http://schemas.microsoft.com/office/drawing/2014/main" id="{3A98412C-7455-B36B-BA09-DE3029F7BBC6}"/>
              </a:ext>
            </a:extLst>
          </p:cNvPr>
          <p:cNvSpPr txBox="1"/>
          <p:nvPr/>
        </p:nvSpPr>
        <p:spPr bwMode="auto">
          <a:xfrm>
            <a:off x="3411031" y="2878588"/>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59.9%</a:t>
            </a:r>
          </a:p>
        </p:txBody>
      </p:sp>
      <p:grpSp>
        <p:nvGrpSpPr>
          <p:cNvPr id="9314" name="Group 9313">
            <a:extLst>
              <a:ext uri="{FF2B5EF4-FFF2-40B4-BE49-F238E27FC236}">
                <a16:creationId xmlns:a16="http://schemas.microsoft.com/office/drawing/2014/main" id="{16B9122C-FAA6-B3D3-2B91-7594DA4F5CAA}"/>
              </a:ext>
            </a:extLst>
          </p:cNvPr>
          <p:cNvGrpSpPr/>
          <p:nvPr/>
        </p:nvGrpSpPr>
        <p:grpSpPr>
          <a:xfrm>
            <a:off x="1947069" y="1974056"/>
            <a:ext cx="6196012" cy="2207419"/>
            <a:chOff x="1795463" y="1974056"/>
            <a:chExt cx="6196012" cy="2207419"/>
          </a:xfrm>
        </p:grpSpPr>
        <p:grpSp>
          <p:nvGrpSpPr>
            <p:cNvPr id="9227" name="Group 9226">
              <a:extLst>
                <a:ext uri="{FF2B5EF4-FFF2-40B4-BE49-F238E27FC236}">
                  <a16:creationId xmlns:a16="http://schemas.microsoft.com/office/drawing/2014/main" id="{548F7F87-F4AA-511D-FE99-34D1D818C503}"/>
                </a:ext>
              </a:extLst>
            </p:cNvPr>
            <p:cNvGrpSpPr/>
            <p:nvPr/>
          </p:nvGrpSpPr>
          <p:grpSpPr>
            <a:xfrm>
              <a:off x="1795463" y="1974056"/>
              <a:ext cx="6196012" cy="2207419"/>
              <a:chOff x="1795463" y="1974056"/>
              <a:chExt cx="6196012" cy="2207419"/>
            </a:xfrm>
          </p:grpSpPr>
          <p:sp>
            <p:nvSpPr>
              <p:cNvPr id="9225" name="Freeform: Shape 9224">
                <a:extLst>
                  <a:ext uri="{FF2B5EF4-FFF2-40B4-BE49-F238E27FC236}">
                    <a16:creationId xmlns:a16="http://schemas.microsoft.com/office/drawing/2014/main" id="{BCB2AB32-5545-908D-7B2D-E7E81C2E2034}"/>
                  </a:ext>
                </a:extLst>
              </p:cNvPr>
              <p:cNvSpPr/>
              <p:nvPr/>
            </p:nvSpPr>
            <p:spPr bwMode="auto">
              <a:xfrm>
                <a:off x="3422650" y="3232150"/>
                <a:ext cx="4568825" cy="949325"/>
              </a:xfrm>
              <a:custGeom>
                <a:avLst/>
                <a:gdLst>
                  <a:gd name="connsiteX0" fmla="*/ 4549775 w 4549775"/>
                  <a:gd name="connsiteY0" fmla="*/ 949325 h 949325"/>
                  <a:gd name="connsiteX1" fmla="*/ 3886200 w 4549775"/>
                  <a:gd name="connsiteY1" fmla="*/ 949325 h 949325"/>
                  <a:gd name="connsiteX2" fmla="*/ 3886200 w 4549775"/>
                  <a:gd name="connsiteY2" fmla="*/ 822325 h 949325"/>
                  <a:gd name="connsiteX3" fmla="*/ 3206750 w 4549775"/>
                  <a:gd name="connsiteY3" fmla="*/ 822325 h 949325"/>
                  <a:gd name="connsiteX4" fmla="*/ 3206750 w 4549775"/>
                  <a:gd name="connsiteY4" fmla="*/ 768350 h 949325"/>
                  <a:gd name="connsiteX5" fmla="*/ 2670175 w 4549775"/>
                  <a:gd name="connsiteY5" fmla="*/ 768350 h 949325"/>
                  <a:gd name="connsiteX6" fmla="*/ 2670175 w 4549775"/>
                  <a:gd name="connsiteY6" fmla="*/ 730250 h 949325"/>
                  <a:gd name="connsiteX7" fmla="*/ 2559050 w 4549775"/>
                  <a:gd name="connsiteY7" fmla="*/ 730250 h 949325"/>
                  <a:gd name="connsiteX8" fmla="*/ 2559050 w 4549775"/>
                  <a:gd name="connsiteY8" fmla="*/ 698500 h 949325"/>
                  <a:gd name="connsiteX9" fmla="*/ 2530475 w 4549775"/>
                  <a:gd name="connsiteY9" fmla="*/ 698500 h 949325"/>
                  <a:gd name="connsiteX10" fmla="*/ 2530475 w 4549775"/>
                  <a:gd name="connsiteY10" fmla="*/ 666750 h 949325"/>
                  <a:gd name="connsiteX11" fmla="*/ 2505075 w 4549775"/>
                  <a:gd name="connsiteY11" fmla="*/ 666750 h 949325"/>
                  <a:gd name="connsiteX12" fmla="*/ 2505075 w 4549775"/>
                  <a:gd name="connsiteY12" fmla="*/ 635000 h 949325"/>
                  <a:gd name="connsiteX13" fmla="*/ 2063750 w 4549775"/>
                  <a:gd name="connsiteY13" fmla="*/ 635000 h 949325"/>
                  <a:gd name="connsiteX14" fmla="*/ 2063750 w 4549775"/>
                  <a:gd name="connsiteY14" fmla="*/ 612775 h 949325"/>
                  <a:gd name="connsiteX15" fmla="*/ 2006600 w 4549775"/>
                  <a:gd name="connsiteY15" fmla="*/ 612775 h 949325"/>
                  <a:gd name="connsiteX16" fmla="*/ 2006600 w 4549775"/>
                  <a:gd name="connsiteY16" fmla="*/ 581025 h 949325"/>
                  <a:gd name="connsiteX17" fmla="*/ 1682750 w 4549775"/>
                  <a:gd name="connsiteY17" fmla="*/ 581025 h 949325"/>
                  <a:gd name="connsiteX18" fmla="*/ 1682750 w 4549775"/>
                  <a:gd name="connsiteY18" fmla="*/ 561975 h 949325"/>
                  <a:gd name="connsiteX19" fmla="*/ 1577975 w 4549775"/>
                  <a:gd name="connsiteY19" fmla="*/ 561975 h 949325"/>
                  <a:gd name="connsiteX20" fmla="*/ 1577975 w 4549775"/>
                  <a:gd name="connsiteY20" fmla="*/ 539750 h 949325"/>
                  <a:gd name="connsiteX21" fmla="*/ 1520825 w 4549775"/>
                  <a:gd name="connsiteY21" fmla="*/ 539750 h 949325"/>
                  <a:gd name="connsiteX22" fmla="*/ 1520825 w 4549775"/>
                  <a:gd name="connsiteY22" fmla="*/ 527050 h 949325"/>
                  <a:gd name="connsiteX23" fmla="*/ 1301750 w 4549775"/>
                  <a:gd name="connsiteY23" fmla="*/ 527050 h 949325"/>
                  <a:gd name="connsiteX24" fmla="*/ 1301750 w 4549775"/>
                  <a:gd name="connsiteY24" fmla="*/ 504825 h 949325"/>
                  <a:gd name="connsiteX25" fmla="*/ 1228725 w 4549775"/>
                  <a:gd name="connsiteY25" fmla="*/ 504825 h 949325"/>
                  <a:gd name="connsiteX26" fmla="*/ 1228725 w 4549775"/>
                  <a:gd name="connsiteY26" fmla="*/ 482600 h 949325"/>
                  <a:gd name="connsiteX27" fmla="*/ 1171575 w 4549775"/>
                  <a:gd name="connsiteY27" fmla="*/ 482600 h 949325"/>
                  <a:gd name="connsiteX28" fmla="*/ 1171575 w 4549775"/>
                  <a:gd name="connsiteY28" fmla="*/ 482600 h 949325"/>
                  <a:gd name="connsiteX29" fmla="*/ 1149350 w 4549775"/>
                  <a:gd name="connsiteY29" fmla="*/ 460375 h 949325"/>
                  <a:gd name="connsiteX30" fmla="*/ 1149350 w 4549775"/>
                  <a:gd name="connsiteY30" fmla="*/ 406400 h 949325"/>
                  <a:gd name="connsiteX31" fmla="*/ 1098550 w 4549775"/>
                  <a:gd name="connsiteY31" fmla="*/ 406400 h 949325"/>
                  <a:gd name="connsiteX32" fmla="*/ 1098550 w 4549775"/>
                  <a:gd name="connsiteY32" fmla="*/ 387350 h 949325"/>
                  <a:gd name="connsiteX33" fmla="*/ 1012825 w 4549775"/>
                  <a:gd name="connsiteY33" fmla="*/ 387350 h 949325"/>
                  <a:gd name="connsiteX34" fmla="*/ 1012825 w 4549775"/>
                  <a:gd name="connsiteY34" fmla="*/ 371475 h 949325"/>
                  <a:gd name="connsiteX35" fmla="*/ 946150 w 4549775"/>
                  <a:gd name="connsiteY35" fmla="*/ 371475 h 949325"/>
                  <a:gd name="connsiteX36" fmla="*/ 946150 w 4549775"/>
                  <a:gd name="connsiteY36" fmla="*/ 358775 h 949325"/>
                  <a:gd name="connsiteX37" fmla="*/ 835025 w 4549775"/>
                  <a:gd name="connsiteY37" fmla="*/ 358775 h 949325"/>
                  <a:gd name="connsiteX38" fmla="*/ 844550 w 4549775"/>
                  <a:gd name="connsiteY38" fmla="*/ 349250 h 949325"/>
                  <a:gd name="connsiteX39" fmla="*/ 752475 w 4549775"/>
                  <a:gd name="connsiteY39" fmla="*/ 349250 h 949325"/>
                  <a:gd name="connsiteX40" fmla="*/ 752475 w 4549775"/>
                  <a:gd name="connsiteY40" fmla="*/ 333375 h 949325"/>
                  <a:gd name="connsiteX41" fmla="*/ 679450 w 4549775"/>
                  <a:gd name="connsiteY41" fmla="*/ 333375 h 949325"/>
                  <a:gd name="connsiteX42" fmla="*/ 679450 w 4549775"/>
                  <a:gd name="connsiteY42" fmla="*/ 320675 h 949325"/>
                  <a:gd name="connsiteX43" fmla="*/ 660400 w 4549775"/>
                  <a:gd name="connsiteY43" fmla="*/ 320675 h 949325"/>
                  <a:gd name="connsiteX44" fmla="*/ 660400 w 4549775"/>
                  <a:gd name="connsiteY44" fmla="*/ 301625 h 949325"/>
                  <a:gd name="connsiteX45" fmla="*/ 641350 w 4549775"/>
                  <a:gd name="connsiteY45" fmla="*/ 301625 h 949325"/>
                  <a:gd name="connsiteX46" fmla="*/ 641350 w 4549775"/>
                  <a:gd name="connsiteY46" fmla="*/ 276225 h 949325"/>
                  <a:gd name="connsiteX47" fmla="*/ 622300 w 4549775"/>
                  <a:gd name="connsiteY47" fmla="*/ 276225 h 949325"/>
                  <a:gd name="connsiteX48" fmla="*/ 622300 w 4549775"/>
                  <a:gd name="connsiteY48" fmla="*/ 250825 h 949325"/>
                  <a:gd name="connsiteX49" fmla="*/ 492125 w 4549775"/>
                  <a:gd name="connsiteY49" fmla="*/ 250825 h 949325"/>
                  <a:gd name="connsiteX50" fmla="*/ 492125 w 4549775"/>
                  <a:gd name="connsiteY50" fmla="*/ 241300 h 949325"/>
                  <a:gd name="connsiteX51" fmla="*/ 463550 w 4549775"/>
                  <a:gd name="connsiteY51" fmla="*/ 241300 h 949325"/>
                  <a:gd name="connsiteX52" fmla="*/ 463550 w 4549775"/>
                  <a:gd name="connsiteY52" fmla="*/ 219075 h 949325"/>
                  <a:gd name="connsiteX53" fmla="*/ 428625 w 4549775"/>
                  <a:gd name="connsiteY53" fmla="*/ 219075 h 949325"/>
                  <a:gd name="connsiteX54" fmla="*/ 428625 w 4549775"/>
                  <a:gd name="connsiteY54" fmla="*/ 212725 h 949325"/>
                  <a:gd name="connsiteX55" fmla="*/ 333375 w 4549775"/>
                  <a:gd name="connsiteY55" fmla="*/ 212725 h 949325"/>
                  <a:gd name="connsiteX56" fmla="*/ 333375 w 4549775"/>
                  <a:gd name="connsiteY56" fmla="*/ 203200 h 949325"/>
                  <a:gd name="connsiteX57" fmla="*/ 263525 w 4549775"/>
                  <a:gd name="connsiteY57" fmla="*/ 203200 h 949325"/>
                  <a:gd name="connsiteX58" fmla="*/ 263525 w 4549775"/>
                  <a:gd name="connsiteY58" fmla="*/ 184150 h 949325"/>
                  <a:gd name="connsiteX59" fmla="*/ 234950 w 4549775"/>
                  <a:gd name="connsiteY59" fmla="*/ 184150 h 949325"/>
                  <a:gd name="connsiteX60" fmla="*/ 234950 w 4549775"/>
                  <a:gd name="connsiteY60" fmla="*/ 158750 h 949325"/>
                  <a:gd name="connsiteX61" fmla="*/ 215900 w 4549775"/>
                  <a:gd name="connsiteY61" fmla="*/ 158750 h 949325"/>
                  <a:gd name="connsiteX62" fmla="*/ 215900 w 4549775"/>
                  <a:gd name="connsiteY62" fmla="*/ 130175 h 949325"/>
                  <a:gd name="connsiteX63" fmla="*/ 187325 w 4549775"/>
                  <a:gd name="connsiteY63" fmla="*/ 130175 h 949325"/>
                  <a:gd name="connsiteX64" fmla="*/ 187325 w 4549775"/>
                  <a:gd name="connsiteY64" fmla="*/ 107950 h 949325"/>
                  <a:gd name="connsiteX65" fmla="*/ 171450 w 4549775"/>
                  <a:gd name="connsiteY65" fmla="*/ 107950 h 949325"/>
                  <a:gd name="connsiteX66" fmla="*/ 171450 w 4549775"/>
                  <a:gd name="connsiteY66" fmla="*/ 88900 h 949325"/>
                  <a:gd name="connsiteX67" fmla="*/ 149225 w 4549775"/>
                  <a:gd name="connsiteY67" fmla="*/ 88900 h 949325"/>
                  <a:gd name="connsiteX68" fmla="*/ 149225 w 4549775"/>
                  <a:gd name="connsiteY68" fmla="*/ 69850 h 949325"/>
                  <a:gd name="connsiteX69" fmla="*/ 120650 w 4549775"/>
                  <a:gd name="connsiteY69" fmla="*/ 69850 h 949325"/>
                  <a:gd name="connsiteX70" fmla="*/ 120650 w 4549775"/>
                  <a:gd name="connsiteY70" fmla="*/ 41275 h 949325"/>
                  <a:gd name="connsiteX71" fmla="*/ 82550 w 4549775"/>
                  <a:gd name="connsiteY71" fmla="*/ 41275 h 949325"/>
                  <a:gd name="connsiteX72" fmla="*/ 82550 w 4549775"/>
                  <a:gd name="connsiteY72" fmla="*/ 19050 h 949325"/>
                  <a:gd name="connsiteX73" fmla="*/ 57150 w 4549775"/>
                  <a:gd name="connsiteY73" fmla="*/ 19050 h 949325"/>
                  <a:gd name="connsiteX74" fmla="*/ 57150 w 4549775"/>
                  <a:gd name="connsiteY74" fmla="*/ 0 h 949325"/>
                  <a:gd name="connsiteX75" fmla="*/ 0 w 4549775"/>
                  <a:gd name="connsiteY75" fmla="*/ 0 h 949325"/>
                  <a:gd name="connsiteX0" fmla="*/ 4549775 w 4549775"/>
                  <a:gd name="connsiteY0" fmla="*/ 949325 h 949325"/>
                  <a:gd name="connsiteX1" fmla="*/ 3886200 w 4549775"/>
                  <a:gd name="connsiteY1" fmla="*/ 949325 h 949325"/>
                  <a:gd name="connsiteX2" fmla="*/ 3886200 w 4549775"/>
                  <a:gd name="connsiteY2" fmla="*/ 822325 h 949325"/>
                  <a:gd name="connsiteX3" fmla="*/ 3206750 w 4549775"/>
                  <a:gd name="connsiteY3" fmla="*/ 822325 h 949325"/>
                  <a:gd name="connsiteX4" fmla="*/ 3206750 w 4549775"/>
                  <a:gd name="connsiteY4" fmla="*/ 768350 h 949325"/>
                  <a:gd name="connsiteX5" fmla="*/ 2670175 w 4549775"/>
                  <a:gd name="connsiteY5" fmla="*/ 768350 h 949325"/>
                  <a:gd name="connsiteX6" fmla="*/ 2670175 w 4549775"/>
                  <a:gd name="connsiteY6" fmla="*/ 730250 h 949325"/>
                  <a:gd name="connsiteX7" fmla="*/ 2559050 w 4549775"/>
                  <a:gd name="connsiteY7" fmla="*/ 730250 h 949325"/>
                  <a:gd name="connsiteX8" fmla="*/ 2559050 w 4549775"/>
                  <a:gd name="connsiteY8" fmla="*/ 698500 h 949325"/>
                  <a:gd name="connsiteX9" fmla="*/ 2530475 w 4549775"/>
                  <a:gd name="connsiteY9" fmla="*/ 698500 h 949325"/>
                  <a:gd name="connsiteX10" fmla="*/ 2530475 w 4549775"/>
                  <a:gd name="connsiteY10" fmla="*/ 666750 h 949325"/>
                  <a:gd name="connsiteX11" fmla="*/ 2505075 w 4549775"/>
                  <a:gd name="connsiteY11" fmla="*/ 666750 h 949325"/>
                  <a:gd name="connsiteX12" fmla="*/ 2505075 w 4549775"/>
                  <a:gd name="connsiteY12" fmla="*/ 635000 h 949325"/>
                  <a:gd name="connsiteX13" fmla="*/ 2063750 w 4549775"/>
                  <a:gd name="connsiteY13" fmla="*/ 635000 h 949325"/>
                  <a:gd name="connsiteX14" fmla="*/ 2063750 w 4549775"/>
                  <a:gd name="connsiteY14" fmla="*/ 612775 h 949325"/>
                  <a:gd name="connsiteX15" fmla="*/ 2006600 w 4549775"/>
                  <a:gd name="connsiteY15" fmla="*/ 612775 h 949325"/>
                  <a:gd name="connsiteX16" fmla="*/ 2006600 w 4549775"/>
                  <a:gd name="connsiteY16" fmla="*/ 581025 h 949325"/>
                  <a:gd name="connsiteX17" fmla="*/ 1682750 w 4549775"/>
                  <a:gd name="connsiteY17" fmla="*/ 581025 h 949325"/>
                  <a:gd name="connsiteX18" fmla="*/ 1682750 w 4549775"/>
                  <a:gd name="connsiteY18" fmla="*/ 561975 h 949325"/>
                  <a:gd name="connsiteX19" fmla="*/ 1577975 w 4549775"/>
                  <a:gd name="connsiteY19" fmla="*/ 561975 h 949325"/>
                  <a:gd name="connsiteX20" fmla="*/ 1577975 w 4549775"/>
                  <a:gd name="connsiteY20" fmla="*/ 539750 h 949325"/>
                  <a:gd name="connsiteX21" fmla="*/ 1520825 w 4549775"/>
                  <a:gd name="connsiteY21" fmla="*/ 539750 h 949325"/>
                  <a:gd name="connsiteX22" fmla="*/ 1520825 w 4549775"/>
                  <a:gd name="connsiteY22" fmla="*/ 527050 h 949325"/>
                  <a:gd name="connsiteX23" fmla="*/ 1301750 w 4549775"/>
                  <a:gd name="connsiteY23" fmla="*/ 527050 h 949325"/>
                  <a:gd name="connsiteX24" fmla="*/ 1301750 w 4549775"/>
                  <a:gd name="connsiteY24" fmla="*/ 504825 h 949325"/>
                  <a:gd name="connsiteX25" fmla="*/ 1228725 w 4549775"/>
                  <a:gd name="connsiteY25" fmla="*/ 504825 h 949325"/>
                  <a:gd name="connsiteX26" fmla="*/ 1228725 w 4549775"/>
                  <a:gd name="connsiteY26" fmla="*/ 482600 h 949325"/>
                  <a:gd name="connsiteX27" fmla="*/ 1171575 w 4549775"/>
                  <a:gd name="connsiteY27" fmla="*/ 482600 h 949325"/>
                  <a:gd name="connsiteX28" fmla="*/ 1174750 w 4549775"/>
                  <a:gd name="connsiteY28" fmla="*/ 444500 h 949325"/>
                  <a:gd name="connsiteX29" fmla="*/ 1149350 w 4549775"/>
                  <a:gd name="connsiteY29" fmla="*/ 460375 h 949325"/>
                  <a:gd name="connsiteX30" fmla="*/ 1149350 w 4549775"/>
                  <a:gd name="connsiteY30" fmla="*/ 406400 h 949325"/>
                  <a:gd name="connsiteX31" fmla="*/ 1098550 w 4549775"/>
                  <a:gd name="connsiteY31" fmla="*/ 406400 h 949325"/>
                  <a:gd name="connsiteX32" fmla="*/ 1098550 w 4549775"/>
                  <a:gd name="connsiteY32" fmla="*/ 387350 h 949325"/>
                  <a:gd name="connsiteX33" fmla="*/ 1012825 w 4549775"/>
                  <a:gd name="connsiteY33" fmla="*/ 387350 h 949325"/>
                  <a:gd name="connsiteX34" fmla="*/ 1012825 w 4549775"/>
                  <a:gd name="connsiteY34" fmla="*/ 371475 h 949325"/>
                  <a:gd name="connsiteX35" fmla="*/ 946150 w 4549775"/>
                  <a:gd name="connsiteY35" fmla="*/ 371475 h 949325"/>
                  <a:gd name="connsiteX36" fmla="*/ 946150 w 4549775"/>
                  <a:gd name="connsiteY36" fmla="*/ 358775 h 949325"/>
                  <a:gd name="connsiteX37" fmla="*/ 835025 w 4549775"/>
                  <a:gd name="connsiteY37" fmla="*/ 358775 h 949325"/>
                  <a:gd name="connsiteX38" fmla="*/ 844550 w 4549775"/>
                  <a:gd name="connsiteY38" fmla="*/ 349250 h 949325"/>
                  <a:gd name="connsiteX39" fmla="*/ 752475 w 4549775"/>
                  <a:gd name="connsiteY39" fmla="*/ 349250 h 949325"/>
                  <a:gd name="connsiteX40" fmla="*/ 752475 w 4549775"/>
                  <a:gd name="connsiteY40" fmla="*/ 333375 h 949325"/>
                  <a:gd name="connsiteX41" fmla="*/ 679450 w 4549775"/>
                  <a:gd name="connsiteY41" fmla="*/ 333375 h 949325"/>
                  <a:gd name="connsiteX42" fmla="*/ 679450 w 4549775"/>
                  <a:gd name="connsiteY42" fmla="*/ 320675 h 949325"/>
                  <a:gd name="connsiteX43" fmla="*/ 660400 w 4549775"/>
                  <a:gd name="connsiteY43" fmla="*/ 320675 h 949325"/>
                  <a:gd name="connsiteX44" fmla="*/ 660400 w 4549775"/>
                  <a:gd name="connsiteY44" fmla="*/ 301625 h 949325"/>
                  <a:gd name="connsiteX45" fmla="*/ 641350 w 4549775"/>
                  <a:gd name="connsiteY45" fmla="*/ 301625 h 949325"/>
                  <a:gd name="connsiteX46" fmla="*/ 641350 w 4549775"/>
                  <a:gd name="connsiteY46" fmla="*/ 276225 h 949325"/>
                  <a:gd name="connsiteX47" fmla="*/ 622300 w 4549775"/>
                  <a:gd name="connsiteY47" fmla="*/ 276225 h 949325"/>
                  <a:gd name="connsiteX48" fmla="*/ 622300 w 4549775"/>
                  <a:gd name="connsiteY48" fmla="*/ 250825 h 949325"/>
                  <a:gd name="connsiteX49" fmla="*/ 492125 w 4549775"/>
                  <a:gd name="connsiteY49" fmla="*/ 250825 h 949325"/>
                  <a:gd name="connsiteX50" fmla="*/ 492125 w 4549775"/>
                  <a:gd name="connsiteY50" fmla="*/ 241300 h 949325"/>
                  <a:gd name="connsiteX51" fmla="*/ 463550 w 4549775"/>
                  <a:gd name="connsiteY51" fmla="*/ 241300 h 949325"/>
                  <a:gd name="connsiteX52" fmla="*/ 463550 w 4549775"/>
                  <a:gd name="connsiteY52" fmla="*/ 219075 h 949325"/>
                  <a:gd name="connsiteX53" fmla="*/ 428625 w 4549775"/>
                  <a:gd name="connsiteY53" fmla="*/ 219075 h 949325"/>
                  <a:gd name="connsiteX54" fmla="*/ 428625 w 4549775"/>
                  <a:gd name="connsiteY54" fmla="*/ 212725 h 949325"/>
                  <a:gd name="connsiteX55" fmla="*/ 333375 w 4549775"/>
                  <a:gd name="connsiteY55" fmla="*/ 212725 h 949325"/>
                  <a:gd name="connsiteX56" fmla="*/ 333375 w 4549775"/>
                  <a:gd name="connsiteY56" fmla="*/ 203200 h 949325"/>
                  <a:gd name="connsiteX57" fmla="*/ 263525 w 4549775"/>
                  <a:gd name="connsiteY57" fmla="*/ 203200 h 949325"/>
                  <a:gd name="connsiteX58" fmla="*/ 263525 w 4549775"/>
                  <a:gd name="connsiteY58" fmla="*/ 184150 h 949325"/>
                  <a:gd name="connsiteX59" fmla="*/ 234950 w 4549775"/>
                  <a:gd name="connsiteY59" fmla="*/ 184150 h 949325"/>
                  <a:gd name="connsiteX60" fmla="*/ 234950 w 4549775"/>
                  <a:gd name="connsiteY60" fmla="*/ 158750 h 949325"/>
                  <a:gd name="connsiteX61" fmla="*/ 215900 w 4549775"/>
                  <a:gd name="connsiteY61" fmla="*/ 158750 h 949325"/>
                  <a:gd name="connsiteX62" fmla="*/ 215900 w 4549775"/>
                  <a:gd name="connsiteY62" fmla="*/ 130175 h 949325"/>
                  <a:gd name="connsiteX63" fmla="*/ 187325 w 4549775"/>
                  <a:gd name="connsiteY63" fmla="*/ 130175 h 949325"/>
                  <a:gd name="connsiteX64" fmla="*/ 187325 w 4549775"/>
                  <a:gd name="connsiteY64" fmla="*/ 107950 h 949325"/>
                  <a:gd name="connsiteX65" fmla="*/ 171450 w 4549775"/>
                  <a:gd name="connsiteY65" fmla="*/ 107950 h 949325"/>
                  <a:gd name="connsiteX66" fmla="*/ 171450 w 4549775"/>
                  <a:gd name="connsiteY66" fmla="*/ 88900 h 949325"/>
                  <a:gd name="connsiteX67" fmla="*/ 149225 w 4549775"/>
                  <a:gd name="connsiteY67" fmla="*/ 88900 h 949325"/>
                  <a:gd name="connsiteX68" fmla="*/ 149225 w 4549775"/>
                  <a:gd name="connsiteY68" fmla="*/ 69850 h 949325"/>
                  <a:gd name="connsiteX69" fmla="*/ 120650 w 4549775"/>
                  <a:gd name="connsiteY69" fmla="*/ 69850 h 949325"/>
                  <a:gd name="connsiteX70" fmla="*/ 120650 w 4549775"/>
                  <a:gd name="connsiteY70" fmla="*/ 41275 h 949325"/>
                  <a:gd name="connsiteX71" fmla="*/ 82550 w 4549775"/>
                  <a:gd name="connsiteY71" fmla="*/ 41275 h 949325"/>
                  <a:gd name="connsiteX72" fmla="*/ 82550 w 4549775"/>
                  <a:gd name="connsiteY72" fmla="*/ 19050 h 949325"/>
                  <a:gd name="connsiteX73" fmla="*/ 57150 w 4549775"/>
                  <a:gd name="connsiteY73" fmla="*/ 19050 h 949325"/>
                  <a:gd name="connsiteX74" fmla="*/ 57150 w 4549775"/>
                  <a:gd name="connsiteY74" fmla="*/ 0 h 949325"/>
                  <a:gd name="connsiteX75" fmla="*/ 0 w 4549775"/>
                  <a:gd name="connsiteY75" fmla="*/ 0 h 949325"/>
                  <a:gd name="connsiteX0" fmla="*/ 4549775 w 4549775"/>
                  <a:gd name="connsiteY0" fmla="*/ 949325 h 949325"/>
                  <a:gd name="connsiteX1" fmla="*/ 3886200 w 4549775"/>
                  <a:gd name="connsiteY1" fmla="*/ 949325 h 949325"/>
                  <a:gd name="connsiteX2" fmla="*/ 3886200 w 4549775"/>
                  <a:gd name="connsiteY2" fmla="*/ 822325 h 949325"/>
                  <a:gd name="connsiteX3" fmla="*/ 3206750 w 4549775"/>
                  <a:gd name="connsiteY3" fmla="*/ 822325 h 949325"/>
                  <a:gd name="connsiteX4" fmla="*/ 3206750 w 4549775"/>
                  <a:gd name="connsiteY4" fmla="*/ 768350 h 949325"/>
                  <a:gd name="connsiteX5" fmla="*/ 2670175 w 4549775"/>
                  <a:gd name="connsiteY5" fmla="*/ 768350 h 949325"/>
                  <a:gd name="connsiteX6" fmla="*/ 2670175 w 4549775"/>
                  <a:gd name="connsiteY6" fmla="*/ 730250 h 949325"/>
                  <a:gd name="connsiteX7" fmla="*/ 2559050 w 4549775"/>
                  <a:gd name="connsiteY7" fmla="*/ 730250 h 949325"/>
                  <a:gd name="connsiteX8" fmla="*/ 2559050 w 4549775"/>
                  <a:gd name="connsiteY8" fmla="*/ 698500 h 949325"/>
                  <a:gd name="connsiteX9" fmla="*/ 2530475 w 4549775"/>
                  <a:gd name="connsiteY9" fmla="*/ 698500 h 949325"/>
                  <a:gd name="connsiteX10" fmla="*/ 2530475 w 4549775"/>
                  <a:gd name="connsiteY10" fmla="*/ 666750 h 949325"/>
                  <a:gd name="connsiteX11" fmla="*/ 2505075 w 4549775"/>
                  <a:gd name="connsiteY11" fmla="*/ 666750 h 949325"/>
                  <a:gd name="connsiteX12" fmla="*/ 2505075 w 4549775"/>
                  <a:gd name="connsiteY12" fmla="*/ 635000 h 949325"/>
                  <a:gd name="connsiteX13" fmla="*/ 2063750 w 4549775"/>
                  <a:gd name="connsiteY13" fmla="*/ 635000 h 949325"/>
                  <a:gd name="connsiteX14" fmla="*/ 2063750 w 4549775"/>
                  <a:gd name="connsiteY14" fmla="*/ 612775 h 949325"/>
                  <a:gd name="connsiteX15" fmla="*/ 2006600 w 4549775"/>
                  <a:gd name="connsiteY15" fmla="*/ 612775 h 949325"/>
                  <a:gd name="connsiteX16" fmla="*/ 2006600 w 4549775"/>
                  <a:gd name="connsiteY16" fmla="*/ 581025 h 949325"/>
                  <a:gd name="connsiteX17" fmla="*/ 1682750 w 4549775"/>
                  <a:gd name="connsiteY17" fmla="*/ 581025 h 949325"/>
                  <a:gd name="connsiteX18" fmla="*/ 1682750 w 4549775"/>
                  <a:gd name="connsiteY18" fmla="*/ 561975 h 949325"/>
                  <a:gd name="connsiteX19" fmla="*/ 1577975 w 4549775"/>
                  <a:gd name="connsiteY19" fmla="*/ 561975 h 949325"/>
                  <a:gd name="connsiteX20" fmla="*/ 1577975 w 4549775"/>
                  <a:gd name="connsiteY20" fmla="*/ 539750 h 949325"/>
                  <a:gd name="connsiteX21" fmla="*/ 1520825 w 4549775"/>
                  <a:gd name="connsiteY21" fmla="*/ 539750 h 949325"/>
                  <a:gd name="connsiteX22" fmla="*/ 1520825 w 4549775"/>
                  <a:gd name="connsiteY22" fmla="*/ 527050 h 949325"/>
                  <a:gd name="connsiteX23" fmla="*/ 1301750 w 4549775"/>
                  <a:gd name="connsiteY23" fmla="*/ 527050 h 949325"/>
                  <a:gd name="connsiteX24" fmla="*/ 1301750 w 4549775"/>
                  <a:gd name="connsiteY24" fmla="*/ 504825 h 949325"/>
                  <a:gd name="connsiteX25" fmla="*/ 1228725 w 4549775"/>
                  <a:gd name="connsiteY25" fmla="*/ 504825 h 949325"/>
                  <a:gd name="connsiteX26" fmla="*/ 1228725 w 4549775"/>
                  <a:gd name="connsiteY26" fmla="*/ 482600 h 949325"/>
                  <a:gd name="connsiteX27" fmla="*/ 1171575 w 4549775"/>
                  <a:gd name="connsiteY27" fmla="*/ 482600 h 949325"/>
                  <a:gd name="connsiteX28" fmla="*/ 1174750 w 4549775"/>
                  <a:gd name="connsiteY28" fmla="*/ 466725 h 949325"/>
                  <a:gd name="connsiteX29" fmla="*/ 1149350 w 4549775"/>
                  <a:gd name="connsiteY29" fmla="*/ 460375 h 949325"/>
                  <a:gd name="connsiteX30" fmla="*/ 1149350 w 4549775"/>
                  <a:gd name="connsiteY30" fmla="*/ 406400 h 949325"/>
                  <a:gd name="connsiteX31" fmla="*/ 1098550 w 4549775"/>
                  <a:gd name="connsiteY31" fmla="*/ 406400 h 949325"/>
                  <a:gd name="connsiteX32" fmla="*/ 1098550 w 4549775"/>
                  <a:gd name="connsiteY32" fmla="*/ 387350 h 949325"/>
                  <a:gd name="connsiteX33" fmla="*/ 1012825 w 4549775"/>
                  <a:gd name="connsiteY33" fmla="*/ 387350 h 949325"/>
                  <a:gd name="connsiteX34" fmla="*/ 1012825 w 4549775"/>
                  <a:gd name="connsiteY34" fmla="*/ 371475 h 949325"/>
                  <a:gd name="connsiteX35" fmla="*/ 946150 w 4549775"/>
                  <a:gd name="connsiteY35" fmla="*/ 371475 h 949325"/>
                  <a:gd name="connsiteX36" fmla="*/ 946150 w 4549775"/>
                  <a:gd name="connsiteY36" fmla="*/ 358775 h 949325"/>
                  <a:gd name="connsiteX37" fmla="*/ 835025 w 4549775"/>
                  <a:gd name="connsiteY37" fmla="*/ 358775 h 949325"/>
                  <a:gd name="connsiteX38" fmla="*/ 844550 w 4549775"/>
                  <a:gd name="connsiteY38" fmla="*/ 349250 h 949325"/>
                  <a:gd name="connsiteX39" fmla="*/ 752475 w 4549775"/>
                  <a:gd name="connsiteY39" fmla="*/ 349250 h 949325"/>
                  <a:gd name="connsiteX40" fmla="*/ 752475 w 4549775"/>
                  <a:gd name="connsiteY40" fmla="*/ 333375 h 949325"/>
                  <a:gd name="connsiteX41" fmla="*/ 679450 w 4549775"/>
                  <a:gd name="connsiteY41" fmla="*/ 333375 h 949325"/>
                  <a:gd name="connsiteX42" fmla="*/ 679450 w 4549775"/>
                  <a:gd name="connsiteY42" fmla="*/ 320675 h 949325"/>
                  <a:gd name="connsiteX43" fmla="*/ 660400 w 4549775"/>
                  <a:gd name="connsiteY43" fmla="*/ 320675 h 949325"/>
                  <a:gd name="connsiteX44" fmla="*/ 660400 w 4549775"/>
                  <a:gd name="connsiteY44" fmla="*/ 301625 h 949325"/>
                  <a:gd name="connsiteX45" fmla="*/ 641350 w 4549775"/>
                  <a:gd name="connsiteY45" fmla="*/ 301625 h 949325"/>
                  <a:gd name="connsiteX46" fmla="*/ 641350 w 4549775"/>
                  <a:gd name="connsiteY46" fmla="*/ 276225 h 949325"/>
                  <a:gd name="connsiteX47" fmla="*/ 622300 w 4549775"/>
                  <a:gd name="connsiteY47" fmla="*/ 276225 h 949325"/>
                  <a:gd name="connsiteX48" fmla="*/ 622300 w 4549775"/>
                  <a:gd name="connsiteY48" fmla="*/ 250825 h 949325"/>
                  <a:gd name="connsiteX49" fmla="*/ 492125 w 4549775"/>
                  <a:gd name="connsiteY49" fmla="*/ 250825 h 949325"/>
                  <a:gd name="connsiteX50" fmla="*/ 492125 w 4549775"/>
                  <a:gd name="connsiteY50" fmla="*/ 241300 h 949325"/>
                  <a:gd name="connsiteX51" fmla="*/ 463550 w 4549775"/>
                  <a:gd name="connsiteY51" fmla="*/ 241300 h 949325"/>
                  <a:gd name="connsiteX52" fmla="*/ 463550 w 4549775"/>
                  <a:gd name="connsiteY52" fmla="*/ 219075 h 949325"/>
                  <a:gd name="connsiteX53" fmla="*/ 428625 w 4549775"/>
                  <a:gd name="connsiteY53" fmla="*/ 219075 h 949325"/>
                  <a:gd name="connsiteX54" fmla="*/ 428625 w 4549775"/>
                  <a:gd name="connsiteY54" fmla="*/ 212725 h 949325"/>
                  <a:gd name="connsiteX55" fmla="*/ 333375 w 4549775"/>
                  <a:gd name="connsiteY55" fmla="*/ 212725 h 949325"/>
                  <a:gd name="connsiteX56" fmla="*/ 333375 w 4549775"/>
                  <a:gd name="connsiteY56" fmla="*/ 203200 h 949325"/>
                  <a:gd name="connsiteX57" fmla="*/ 263525 w 4549775"/>
                  <a:gd name="connsiteY57" fmla="*/ 203200 h 949325"/>
                  <a:gd name="connsiteX58" fmla="*/ 263525 w 4549775"/>
                  <a:gd name="connsiteY58" fmla="*/ 184150 h 949325"/>
                  <a:gd name="connsiteX59" fmla="*/ 234950 w 4549775"/>
                  <a:gd name="connsiteY59" fmla="*/ 184150 h 949325"/>
                  <a:gd name="connsiteX60" fmla="*/ 234950 w 4549775"/>
                  <a:gd name="connsiteY60" fmla="*/ 158750 h 949325"/>
                  <a:gd name="connsiteX61" fmla="*/ 215900 w 4549775"/>
                  <a:gd name="connsiteY61" fmla="*/ 158750 h 949325"/>
                  <a:gd name="connsiteX62" fmla="*/ 215900 w 4549775"/>
                  <a:gd name="connsiteY62" fmla="*/ 130175 h 949325"/>
                  <a:gd name="connsiteX63" fmla="*/ 187325 w 4549775"/>
                  <a:gd name="connsiteY63" fmla="*/ 130175 h 949325"/>
                  <a:gd name="connsiteX64" fmla="*/ 187325 w 4549775"/>
                  <a:gd name="connsiteY64" fmla="*/ 107950 h 949325"/>
                  <a:gd name="connsiteX65" fmla="*/ 171450 w 4549775"/>
                  <a:gd name="connsiteY65" fmla="*/ 107950 h 949325"/>
                  <a:gd name="connsiteX66" fmla="*/ 171450 w 4549775"/>
                  <a:gd name="connsiteY66" fmla="*/ 88900 h 949325"/>
                  <a:gd name="connsiteX67" fmla="*/ 149225 w 4549775"/>
                  <a:gd name="connsiteY67" fmla="*/ 88900 h 949325"/>
                  <a:gd name="connsiteX68" fmla="*/ 149225 w 4549775"/>
                  <a:gd name="connsiteY68" fmla="*/ 69850 h 949325"/>
                  <a:gd name="connsiteX69" fmla="*/ 120650 w 4549775"/>
                  <a:gd name="connsiteY69" fmla="*/ 69850 h 949325"/>
                  <a:gd name="connsiteX70" fmla="*/ 120650 w 4549775"/>
                  <a:gd name="connsiteY70" fmla="*/ 41275 h 949325"/>
                  <a:gd name="connsiteX71" fmla="*/ 82550 w 4549775"/>
                  <a:gd name="connsiteY71" fmla="*/ 41275 h 949325"/>
                  <a:gd name="connsiteX72" fmla="*/ 82550 w 4549775"/>
                  <a:gd name="connsiteY72" fmla="*/ 19050 h 949325"/>
                  <a:gd name="connsiteX73" fmla="*/ 57150 w 4549775"/>
                  <a:gd name="connsiteY73" fmla="*/ 19050 h 949325"/>
                  <a:gd name="connsiteX74" fmla="*/ 57150 w 4549775"/>
                  <a:gd name="connsiteY74" fmla="*/ 0 h 949325"/>
                  <a:gd name="connsiteX75" fmla="*/ 0 w 4549775"/>
                  <a:gd name="connsiteY75" fmla="*/ 0 h 949325"/>
                  <a:gd name="connsiteX0" fmla="*/ 4568825 w 4568825"/>
                  <a:gd name="connsiteY0" fmla="*/ 949325 h 949325"/>
                  <a:gd name="connsiteX1" fmla="*/ 3905250 w 4568825"/>
                  <a:gd name="connsiteY1" fmla="*/ 949325 h 949325"/>
                  <a:gd name="connsiteX2" fmla="*/ 3905250 w 4568825"/>
                  <a:gd name="connsiteY2" fmla="*/ 822325 h 949325"/>
                  <a:gd name="connsiteX3" fmla="*/ 3225800 w 4568825"/>
                  <a:gd name="connsiteY3" fmla="*/ 822325 h 949325"/>
                  <a:gd name="connsiteX4" fmla="*/ 3225800 w 4568825"/>
                  <a:gd name="connsiteY4" fmla="*/ 768350 h 949325"/>
                  <a:gd name="connsiteX5" fmla="*/ 2689225 w 4568825"/>
                  <a:gd name="connsiteY5" fmla="*/ 768350 h 949325"/>
                  <a:gd name="connsiteX6" fmla="*/ 2689225 w 4568825"/>
                  <a:gd name="connsiteY6" fmla="*/ 730250 h 949325"/>
                  <a:gd name="connsiteX7" fmla="*/ 2578100 w 4568825"/>
                  <a:gd name="connsiteY7" fmla="*/ 730250 h 949325"/>
                  <a:gd name="connsiteX8" fmla="*/ 2578100 w 4568825"/>
                  <a:gd name="connsiteY8" fmla="*/ 698500 h 949325"/>
                  <a:gd name="connsiteX9" fmla="*/ 2549525 w 4568825"/>
                  <a:gd name="connsiteY9" fmla="*/ 698500 h 949325"/>
                  <a:gd name="connsiteX10" fmla="*/ 2549525 w 4568825"/>
                  <a:gd name="connsiteY10" fmla="*/ 666750 h 949325"/>
                  <a:gd name="connsiteX11" fmla="*/ 2524125 w 4568825"/>
                  <a:gd name="connsiteY11" fmla="*/ 666750 h 949325"/>
                  <a:gd name="connsiteX12" fmla="*/ 2524125 w 4568825"/>
                  <a:gd name="connsiteY12" fmla="*/ 635000 h 949325"/>
                  <a:gd name="connsiteX13" fmla="*/ 2082800 w 4568825"/>
                  <a:gd name="connsiteY13" fmla="*/ 635000 h 949325"/>
                  <a:gd name="connsiteX14" fmla="*/ 2082800 w 4568825"/>
                  <a:gd name="connsiteY14" fmla="*/ 612775 h 949325"/>
                  <a:gd name="connsiteX15" fmla="*/ 2025650 w 4568825"/>
                  <a:gd name="connsiteY15" fmla="*/ 612775 h 949325"/>
                  <a:gd name="connsiteX16" fmla="*/ 2025650 w 4568825"/>
                  <a:gd name="connsiteY16" fmla="*/ 581025 h 949325"/>
                  <a:gd name="connsiteX17" fmla="*/ 1701800 w 4568825"/>
                  <a:gd name="connsiteY17" fmla="*/ 581025 h 949325"/>
                  <a:gd name="connsiteX18" fmla="*/ 1701800 w 4568825"/>
                  <a:gd name="connsiteY18" fmla="*/ 561975 h 949325"/>
                  <a:gd name="connsiteX19" fmla="*/ 1597025 w 4568825"/>
                  <a:gd name="connsiteY19" fmla="*/ 561975 h 949325"/>
                  <a:gd name="connsiteX20" fmla="*/ 1597025 w 4568825"/>
                  <a:gd name="connsiteY20" fmla="*/ 539750 h 949325"/>
                  <a:gd name="connsiteX21" fmla="*/ 1539875 w 4568825"/>
                  <a:gd name="connsiteY21" fmla="*/ 539750 h 949325"/>
                  <a:gd name="connsiteX22" fmla="*/ 1539875 w 4568825"/>
                  <a:gd name="connsiteY22" fmla="*/ 527050 h 949325"/>
                  <a:gd name="connsiteX23" fmla="*/ 1320800 w 4568825"/>
                  <a:gd name="connsiteY23" fmla="*/ 527050 h 949325"/>
                  <a:gd name="connsiteX24" fmla="*/ 1320800 w 4568825"/>
                  <a:gd name="connsiteY24" fmla="*/ 504825 h 949325"/>
                  <a:gd name="connsiteX25" fmla="*/ 1247775 w 4568825"/>
                  <a:gd name="connsiteY25" fmla="*/ 504825 h 949325"/>
                  <a:gd name="connsiteX26" fmla="*/ 1247775 w 4568825"/>
                  <a:gd name="connsiteY26" fmla="*/ 482600 h 949325"/>
                  <a:gd name="connsiteX27" fmla="*/ 1190625 w 4568825"/>
                  <a:gd name="connsiteY27" fmla="*/ 482600 h 949325"/>
                  <a:gd name="connsiteX28" fmla="*/ 1193800 w 4568825"/>
                  <a:gd name="connsiteY28" fmla="*/ 466725 h 949325"/>
                  <a:gd name="connsiteX29" fmla="*/ 1168400 w 4568825"/>
                  <a:gd name="connsiteY29" fmla="*/ 460375 h 949325"/>
                  <a:gd name="connsiteX30" fmla="*/ 1168400 w 4568825"/>
                  <a:gd name="connsiteY30" fmla="*/ 406400 h 949325"/>
                  <a:gd name="connsiteX31" fmla="*/ 1117600 w 4568825"/>
                  <a:gd name="connsiteY31" fmla="*/ 406400 h 949325"/>
                  <a:gd name="connsiteX32" fmla="*/ 1117600 w 4568825"/>
                  <a:gd name="connsiteY32" fmla="*/ 387350 h 949325"/>
                  <a:gd name="connsiteX33" fmla="*/ 1031875 w 4568825"/>
                  <a:gd name="connsiteY33" fmla="*/ 387350 h 949325"/>
                  <a:gd name="connsiteX34" fmla="*/ 1031875 w 4568825"/>
                  <a:gd name="connsiteY34" fmla="*/ 371475 h 949325"/>
                  <a:gd name="connsiteX35" fmla="*/ 965200 w 4568825"/>
                  <a:gd name="connsiteY35" fmla="*/ 371475 h 949325"/>
                  <a:gd name="connsiteX36" fmla="*/ 965200 w 4568825"/>
                  <a:gd name="connsiteY36" fmla="*/ 358775 h 949325"/>
                  <a:gd name="connsiteX37" fmla="*/ 854075 w 4568825"/>
                  <a:gd name="connsiteY37" fmla="*/ 358775 h 949325"/>
                  <a:gd name="connsiteX38" fmla="*/ 863600 w 4568825"/>
                  <a:gd name="connsiteY38" fmla="*/ 349250 h 949325"/>
                  <a:gd name="connsiteX39" fmla="*/ 771525 w 4568825"/>
                  <a:gd name="connsiteY39" fmla="*/ 349250 h 949325"/>
                  <a:gd name="connsiteX40" fmla="*/ 771525 w 4568825"/>
                  <a:gd name="connsiteY40" fmla="*/ 333375 h 949325"/>
                  <a:gd name="connsiteX41" fmla="*/ 698500 w 4568825"/>
                  <a:gd name="connsiteY41" fmla="*/ 333375 h 949325"/>
                  <a:gd name="connsiteX42" fmla="*/ 698500 w 4568825"/>
                  <a:gd name="connsiteY42" fmla="*/ 320675 h 949325"/>
                  <a:gd name="connsiteX43" fmla="*/ 679450 w 4568825"/>
                  <a:gd name="connsiteY43" fmla="*/ 320675 h 949325"/>
                  <a:gd name="connsiteX44" fmla="*/ 679450 w 4568825"/>
                  <a:gd name="connsiteY44" fmla="*/ 301625 h 949325"/>
                  <a:gd name="connsiteX45" fmla="*/ 660400 w 4568825"/>
                  <a:gd name="connsiteY45" fmla="*/ 301625 h 949325"/>
                  <a:gd name="connsiteX46" fmla="*/ 660400 w 4568825"/>
                  <a:gd name="connsiteY46" fmla="*/ 276225 h 949325"/>
                  <a:gd name="connsiteX47" fmla="*/ 641350 w 4568825"/>
                  <a:gd name="connsiteY47" fmla="*/ 276225 h 949325"/>
                  <a:gd name="connsiteX48" fmla="*/ 641350 w 4568825"/>
                  <a:gd name="connsiteY48" fmla="*/ 250825 h 949325"/>
                  <a:gd name="connsiteX49" fmla="*/ 511175 w 4568825"/>
                  <a:gd name="connsiteY49" fmla="*/ 250825 h 949325"/>
                  <a:gd name="connsiteX50" fmla="*/ 511175 w 4568825"/>
                  <a:gd name="connsiteY50" fmla="*/ 241300 h 949325"/>
                  <a:gd name="connsiteX51" fmla="*/ 482600 w 4568825"/>
                  <a:gd name="connsiteY51" fmla="*/ 241300 h 949325"/>
                  <a:gd name="connsiteX52" fmla="*/ 482600 w 4568825"/>
                  <a:gd name="connsiteY52" fmla="*/ 219075 h 949325"/>
                  <a:gd name="connsiteX53" fmla="*/ 447675 w 4568825"/>
                  <a:gd name="connsiteY53" fmla="*/ 219075 h 949325"/>
                  <a:gd name="connsiteX54" fmla="*/ 447675 w 4568825"/>
                  <a:gd name="connsiteY54" fmla="*/ 212725 h 949325"/>
                  <a:gd name="connsiteX55" fmla="*/ 352425 w 4568825"/>
                  <a:gd name="connsiteY55" fmla="*/ 212725 h 949325"/>
                  <a:gd name="connsiteX56" fmla="*/ 352425 w 4568825"/>
                  <a:gd name="connsiteY56" fmla="*/ 203200 h 949325"/>
                  <a:gd name="connsiteX57" fmla="*/ 282575 w 4568825"/>
                  <a:gd name="connsiteY57" fmla="*/ 203200 h 949325"/>
                  <a:gd name="connsiteX58" fmla="*/ 282575 w 4568825"/>
                  <a:gd name="connsiteY58" fmla="*/ 184150 h 949325"/>
                  <a:gd name="connsiteX59" fmla="*/ 254000 w 4568825"/>
                  <a:gd name="connsiteY59" fmla="*/ 184150 h 949325"/>
                  <a:gd name="connsiteX60" fmla="*/ 254000 w 4568825"/>
                  <a:gd name="connsiteY60" fmla="*/ 158750 h 949325"/>
                  <a:gd name="connsiteX61" fmla="*/ 234950 w 4568825"/>
                  <a:gd name="connsiteY61" fmla="*/ 158750 h 949325"/>
                  <a:gd name="connsiteX62" fmla="*/ 234950 w 4568825"/>
                  <a:gd name="connsiteY62" fmla="*/ 130175 h 949325"/>
                  <a:gd name="connsiteX63" fmla="*/ 206375 w 4568825"/>
                  <a:gd name="connsiteY63" fmla="*/ 130175 h 949325"/>
                  <a:gd name="connsiteX64" fmla="*/ 206375 w 4568825"/>
                  <a:gd name="connsiteY64" fmla="*/ 107950 h 949325"/>
                  <a:gd name="connsiteX65" fmla="*/ 190500 w 4568825"/>
                  <a:gd name="connsiteY65" fmla="*/ 107950 h 949325"/>
                  <a:gd name="connsiteX66" fmla="*/ 190500 w 4568825"/>
                  <a:gd name="connsiteY66" fmla="*/ 88900 h 949325"/>
                  <a:gd name="connsiteX67" fmla="*/ 168275 w 4568825"/>
                  <a:gd name="connsiteY67" fmla="*/ 88900 h 949325"/>
                  <a:gd name="connsiteX68" fmla="*/ 168275 w 4568825"/>
                  <a:gd name="connsiteY68" fmla="*/ 69850 h 949325"/>
                  <a:gd name="connsiteX69" fmla="*/ 139700 w 4568825"/>
                  <a:gd name="connsiteY69" fmla="*/ 69850 h 949325"/>
                  <a:gd name="connsiteX70" fmla="*/ 139700 w 4568825"/>
                  <a:gd name="connsiteY70" fmla="*/ 41275 h 949325"/>
                  <a:gd name="connsiteX71" fmla="*/ 101600 w 4568825"/>
                  <a:gd name="connsiteY71" fmla="*/ 41275 h 949325"/>
                  <a:gd name="connsiteX72" fmla="*/ 101600 w 4568825"/>
                  <a:gd name="connsiteY72" fmla="*/ 19050 h 949325"/>
                  <a:gd name="connsiteX73" fmla="*/ 76200 w 4568825"/>
                  <a:gd name="connsiteY73" fmla="*/ 19050 h 949325"/>
                  <a:gd name="connsiteX74" fmla="*/ 76200 w 4568825"/>
                  <a:gd name="connsiteY74" fmla="*/ 0 h 949325"/>
                  <a:gd name="connsiteX75" fmla="*/ 0 w 4568825"/>
                  <a:gd name="connsiteY75" fmla="*/ 0 h 94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4568825" h="949325">
                    <a:moveTo>
                      <a:pt x="4568825" y="949325"/>
                    </a:moveTo>
                    <a:lnTo>
                      <a:pt x="3905250" y="949325"/>
                    </a:lnTo>
                    <a:lnTo>
                      <a:pt x="3905250" y="822325"/>
                    </a:lnTo>
                    <a:lnTo>
                      <a:pt x="3225800" y="822325"/>
                    </a:lnTo>
                    <a:lnTo>
                      <a:pt x="3225800" y="768350"/>
                    </a:lnTo>
                    <a:lnTo>
                      <a:pt x="2689225" y="768350"/>
                    </a:lnTo>
                    <a:lnTo>
                      <a:pt x="2689225" y="730250"/>
                    </a:lnTo>
                    <a:lnTo>
                      <a:pt x="2578100" y="730250"/>
                    </a:lnTo>
                    <a:lnTo>
                      <a:pt x="2578100" y="698500"/>
                    </a:lnTo>
                    <a:lnTo>
                      <a:pt x="2549525" y="698500"/>
                    </a:lnTo>
                    <a:lnTo>
                      <a:pt x="2549525" y="666750"/>
                    </a:lnTo>
                    <a:lnTo>
                      <a:pt x="2524125" y="666750"/>
                    </a:lnTo>
                    <a:lnTo>
                      <a:pt x="2524125" y="635000"/>
                    </a:lnTo>
                    <a:lnTo>
                      <a:pt x="2082800" y="635000"/>
                    </a:lnTo>
                    <a:lnTo>
                      <a:pt x="2082800" y="612775"/>
                    </a:lnTo>
                    <a:lnTo>
                      <a:pt x="2025650" y="612775"/>
                    </a:lnTo>
                    <a:lnTo>
                      <a:pt x="2025650" y="581025"/>
                    </a:lnTo>
                    <a:lnTo>
                      <a:pt x="1701800" y="581025"/>
                    </a:lnTo>
                    <a:lnTo>
                      <a:pt x="1701800" y="561975"/>
                    </a:lnTo>
                    <a:lnTo>
                      <a:pt x="1597025" y="561975"/>
                    </a:lnTo>
                    <a:lnTo>
                      <a:pt x="1597025" y="539750"/>
                    </a:lnTo>
                    <a:lnTo>
                      <a:pt x="1539875" y="539750"/>
                    </a:lnTo>
                    <a:lnTo>
                      <a:pt x="1539875" y="527050"/>
                    </a:lnTo>
                    <a:lnTo>
                      <a:pt x="1320800" y="527050"/>
                    </a:lnTo>
                    <a:lnTo>
                      <a:pt x="1320800" y="504825"/>
                    </a:lnTo>
                    <a:lnTo>
                      <a:pt x="1247775" y="504825"/>
                    </a:lnTo>
                    <a:lnTo>
                      <a:pt x="1247775" y="482600"/>
                    </a:lnTo>
                    <a:lnTo>
                      <a:pt x="1190625" y="482600"/>
                    </a:lnTo>
                    <a:lnTo>
                      <a:pt x="1193800" y="466725"/>
                    </a:lnTo>
                    <a:lnTo>
                      <a:pt x="1168400" y="460375"/>
                    </a:lnTo>
                    <a:lnTo>
                      <a:pt x="1168400" y="406400"/>
                    </a:lnTo>
                    <a:lnTo>
                      <a:pt x="1117600" y="406400"/>
                    </a:lnTo>
                    <a:lnTo>
                      <a:pt x="1117600" y="387350"/>
                    </a:lnTo>
                    <a:lnTo>
                      <a:pt x="1031875" y="387350"/>
                    </a:lnTo>
                    <a:lnTo>
                      <a:pt x="1031875" y="371475"/>
                    </a:lnTo>
                    <a:lnTo>
                      <a:pt x="965200" y="371475"/>
                    </a:lnTo>
                    <a:lnTo>
                      <a:pt x="965200" y="358775"/>
                    </a:lnTo>
                    <a:lnTo>
                      <a:pt x="854075" y="358775"/>
                    </a:lnTo>
                    <a:lnTo>
                      <a:pt x="863600" y="349250"/>
                    </a:lnTo>
                    <a:lnTo>
                      <a:pt x="771525" y="349250"/>
                    </a:lnTo>
                    <a:lnTo>
                      <a:pt x="771525" y="333375"/>
                    </a:lnTo>
                    <a:lnTo>
                      <a:pt x="698500" y="333375"/>
                    </a:lnTo>
                    <a:lnTo>
                      <a:pt x="698500" y="320675"/>
                    </a:lnTo>
                    <a:lnTo>
                      <a:pt x="679450" y="320675"/>
                    </a:lnTo>
                    <a:lnTo>
                      <a:pt x="679450" y="301625"/>
                    </a:lnTo>
                    <a:lnTo>
                      <a:pt x="660400" y="301625"/>
                    </a:lnTo>
                    <a:lnTo>
                      <a:pt x="660400" y="276225"/>
                    </a:lnTo>
                    <a:lnTo>
                      <a:pt x="641350" y="276225"/>
                    </a:lnTo>
                    <a:lnTo>
                      <a:pt x="641350" y="250825"/>
                    </a:lnTo>
                    <a:lnTo>
                      <a:pt x="511175" y="250825"/>
                    </a:lnTo>
                    <a:lnTo>
                      <a:pt x="511175" y="241300"/>
                    </a:lnTo>
                    <a:lnTo>
                      <a:pt x="482600" y="241300"/>
                    </a:lnTo>
                    <a:lnTo>
                      <a:pt x="482600" y="219075"/>
                    </a:lnTo>
                    <a:lnTo>
                      <a:pt x="447675" y="219075"/>
                    </a:lnTo>
                    <a:lnTo>
                      <a:pt x="447675" y="212725"/>
                    </a:lnTo>
                    <a:lnTo>
                      <a:pt x="352425" y="212725"/>
                    </a:lnTo>
                    <a:lnTo>
                      <a:pt x="352425" y="203200"/>
                    </a:lnTo>
                    <a:lnTo>
                      <a:pt x="282575" y="203200"/>
                    </a:lnTo>
                    <a:lnTo>
                      <a:pt x="282575" y="184150"/>
                    </a:lnTo>
                    <a:lnTo>
                      <a:pt x="254000" y="184150"/>
                    </a:lnTo>
                    <a:lnTo>
                      <a:pt x="254000" y="158750"/>
                    </a:lnTo>
                    <a:lnTo>
                      <a:pt x="234950" y="158750"/>
                    </a:lnTo>
                    <a:lnTo>
                      <a:pt x="234950" y="130175"/>
                    </a:lnTo>
                    <a:lnTo>
                      <a:pt x="206375" y="130175"/>
                    </a:lnTo>
                    <a:lnTo>
                      <a:pt x="206375" y="107950"/>
                    </a:lnTo>
                    <a:lnTo>
                      <a:pt x="190500" y="107950"/>
                    </a:lnTo>
                    <a:lnTo>
                      <a:pt x="190500" y="88900"/>
                    </a:lnTo>
                    <a:lnTo>
                      <a:pt x="168275" y="88900"/>
                    </a:lnTo>
                    <a:lnTo>
                      <a:pt x="168275" y="69850"/>
                    </a:lnTo>
                    <a:lnTo>
                      <a:pt x="139700" y="69850"/>
                    </a:lnTo>
                    <a:lnTo>
                      <a:pt x="139700" y="41275"/>
                    </a:lnTo>
                    <a:lnTo>
                      <a:pt x="101600" y="41275"/>
                    </a:lnTo>
                    <a:lnTo>
                      <a:pt x="101600" y="19050"/>
                    </a:lnTo>
                    <a:lnTo>
                      <a:pt x="76200" y="19050"/>
                    </a:lnTo>
                    <a:lnTo>
                      <a:pt x="7620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9226" name="Freeform: Shape 9225">
                <a:extLst>
                  <a:ext uri="{FF2B5EF4-FFF2-40B4-BE49-F238E27FC236}">
                    <a16:creationId xmlns:a16="http://schemas.microsoft.com/office/drawing/2014/main" id="{76DAABE8-C349-74A0-8C0B-43524C70A3CE}"/>
                  </a:ext>
                </a:extLst>
              </p:cNvPr>
              <p:cNvSpPr/>
              <p:nvPr/>
            </p:nvSpPr>
            <p:spPr bwMode="auto">
              <a:xfrm>
                <a:off x="1795463" y="1974056"/>
                <a:ext cx="1635919" cy="1262063"/>
              </a:xfrm>
              <a:custGeom>
                <a:avLst/>
                <a:gdLst>
                  <a:gd name="connsiteX0" fmla="*/ 0 w 1640681"/>
                  <a:gd name="connsiteY0" fmla="*/ 0 h 1250157"/>
                  <a:gd name="connsiteX1" fmla="*/ 66675 w 1640681"/>
                  <a:gd name="connsiteY1" fmla="*/ 0 h 1250157"/>
                  <a:gd name="connsiteX2" fmla="*/ 66675 w 1640681"/>
                  <a:gd name="connsiteY2" fmla="*/ 33338 h 1250157"/>
                  <a:gd name="connsiteX3" fmla="*/ 150018 w 1640681"/>
                  <a:gd name="connsiteY3" fmla="*/ 33338 h 1250157"/>
                  <a:gd name="connsiteX4" fmla="*/ 150018 w 1640681"/>
                  <a:gd name="connsiteY4" fmla="*/ 59532 h 1250157"/>
                  <a:gd name="connsiteX5" fmla="*/ 178593 w 1640681"/>
                  <a:gd name="connsiteY5" fmla="*/ 59532 h 1250157"/>
                  <a:gd name="connsiteX6" fmla="*/ 178593 w 1640681"/>
                  <a:gd name="connsiteY6" fmla="*/ 102394 h 1250157"/>
                  <a:gd name="connsiteX7" fmla="*/ 204787 w 1640681"/>
                  <a:gd name="connsiteY7" fmla="*/ 102394 h 1250157"/>
                  <a:gd name="connsiteX8" fmla="*/ 204787 w 1640681"/>
                  <a:gd name="connsiteY8" fmla="*/ 111919 h 1250157"/>
                  <a:gd name="connsiteX9" fmla="*/ 297656 w 1640681"/>
                  <a:gd name="connsiteY9" fmla="*/ 111919 h 1250157"/>
                  <a:gd name="connsiteX10" fmla="*/ 297656 w 1640681"/>
                  <a:gd name="connsiteY10" fmla="*/ 142875 h 1250157"/>
                  <a:gd name="connsiteX11" fmla="*/ 323850 w 1640681"/>
                  <a:gd name="connsiteY11" fmla="*/ 142875 h 1250157"/>
                  <a:gd name="connsiteX12" fmla="*/ 323850 w 1640681"/>
                  <a:gd name="connsiteY12" fmla="*/ 169069 h 1250157"/>
                  <a:gd name="connsiteX13" fmla="*/ 354806 w 1640681"/>
                  <a:gd name="connsiteY13" fmla="*/ 169069 h 1250157"/>
                  <a:gd name="connsiteX14" fmla="*/ 354806 w 1640681"/>
                  <a:gd name="connsiteY14" fmla="*/ 197644 h 1250157"/>
                  <a:gd name="connsiteX15" fmla="*/ 385762 w 1640681"/>
                  <a:gd name="connsiteY15" fmla="*/ 197644 h 1250157"/>
                  <a:gd name="connsiteX16" fmla="*/ 385762 w 1640681"/>
                  <a:gd name="connsiteY16" fmla="*/ 221457 h 1250157"/>
                  <a:gd name="connsiteX17" fmla="*/ 402431 w 1640681"/>
                  <a:gd name="connsiteY17" fmla="*/ 221457 h 1250157"/>
                  <a:gd name="connsiteX18" fmla="*/ 402431 w 1640681"/>
                  <a:gd name="connsiteY18" fmla="*/ 242888 h 1250157"/>
                  <a:gd name="connsiteX19" fmla="*/ 423862 w 1640681"/>
                  <a:gd name="connsiteY19" fmla="*/ 242888 h 1250157"/>
                  <a:gd name="connsiteX20" fmla="*/ 423862 w 1640681"/>
                  <a:gd name="connsiteY20" fmla="*/ 261938 h 1250157"/>
                  <a:gd name="connsiteX21" fmla="*/ 447675 w 1640681"/>
                  <a:gd name="connsiteY21" fmla="*/ 261938 h 1250157"/>
                  <a:gd name="connsiteX22" fmla="*/ 447675 w 1640681"/>
                  <a:gd name="connsiteY22" fmla="*/ 290513 h 1250157"/>
                  <a:gd name="connsiteX23" fmla="*/ 464343 w 1640681"/>
                  <a:gd name="connsiteY23" fmla="*/ 290513 h 1250157"/>
                  <a:gd name="connsiteX24" fmla="*/ 464343 w 1640681"/>
                  <a:gd name="connsiteY24" fmla="*/ 321469 h 1250157"/>
                  <a:gd name="connsiteX25" fmla="*/ 488156 w 1640681"/>
                  <a:gd name="connsiteY25" fmla="*/ 321469 h 1250157"/>
                  <a:gd name="connsiteX26" fmla="*/ 488156 w 1640681"/>
                  <a:gd name="connsiteY26" fmla="*/ 345282 h 1250157"/>
                  <a:gd name="connsiteX27" fmla="*/ 502443 w 1640681"/>
                  <a:gd name="connsiteY27" fmla="*/ 345282 h 1250157"/>
                  <a:gd name="connsiteX28" fmla="*/ 502443 w 1640681"/>
                  <a:gd name="connsiteY28" fmla="*/ 359569 h 1250157"/>
                  <a:gd name="connsiteX29" fmla="*/ 526256 w 1640681"/>
                  <a:gd name="connsiteY29" fmla="*/ 359569 h 1250157"/>
                  <a:gd name="connsiteX30" fmla="*/ 526256 w 1640681"/>
                  <a:gd name="connsiteY30" fmla="*/ 381000 h 1250157"/>
                  <a:gd name="connsiteX31" fmla="*/ 550068 w 1640681"/>
                  <a:gd name="connsiteY31" fmla="*/ 381000 h 1250157"/>
                  <a:gd name="connsiteX32" fmla="*/ 550068 w 1640681"/>
                  <a:gd name="connsiteY32" fmla="*/ 404813 h 1250157"/>
                  <a:gd name="connsiteX33" fmla="*/ 564356 w 1640681"/>
                  <a:gd name="connsiteY33" fmla="*/ 404813 h 1250157"/>
                  <a:gd name="connsiteX34" fmla="*/ 564356 w 1640681"/>
                  <a:gd name="connsiteY34" fmla="*/ 433388 h 1250157"/>
                  <a:gd name="connsiteX35" fmla="*/ 573881 w 1640681"/>
                  <a:gd name="connsiteY35" fmla="*/ 433388 h 1250157"/>
                  <a:gd name="connsiteX36" fmla="*/ 573881 w 1640681"/>
                  <a:gd name="connsiteY36" fmla="*/ 447675 h 1250157"/>
                  <a:gd name="connsiteX37" fmla="*/ 581025 w 1640681"/>
                  <a:gd name="connsiteY37" fmla="*/ 447675 h 1250157"/>
                  <a:gd name="connsiteX38" fmla="*/ 581025 w 1640681"/>
                  <a:gd name="connsiteY38" fmla="*/ 471488 h 1250157"/>
                  <a:gd name="connsiteX39" fmla="*/ 597693 w 1640681"/>
                  <a:gd name="connsiteY39" fmla="*/ 471488 h 1250157"/>
                  <a:gd name="connsiteX40" fmla="*/ 597693 w 1640681"/>
                  <a:gd name="connsiteY40" fmla="*/ 481013 h 1250157"/>
                  <a:gd name="connsiteX41" fmla="*/ 616743 w 1640681"/>
                  <a:gd name="connsiteY41" fmla="*/ 481013 h 1250157"/>
                  <a:gd name="connsiteX42" fmla="*/ 616743 w 1640681"/>
                  <a:gd name="connsiteY42" fmla="*/ 500063 h 1250157"/>
                  <a:gd name="connsiteX43" fmla="*/ 635793 w 1640681"/>
                  <a:gd name="connsiteY43" fmla="*/ 500063 h 1250157"/>
                  <a:gd name="connsiteX44" fmla="*/ 635793 w 1640681"/>
                  <a:gd name="connsiteY44" fmla="*/ 514350 h 1250157"/>
                  <a:gd name="connsiteX45" fmla="*/ 647700 w 1640681"/>
                  <a:gd name="connsiteY45" fmla="*/ 514350 h 1250157"/>
                  <a:gd name="connsiteX46" fmla="*/ 647700 w 1640681"/>
                  <a:gd name="connsiteY46" fmla="*/ 540544 h 1250157"/>
                  <a:gd name="connsiteX47" fmla="*/ 664368 w 1640681"/>
                  <a:gd name="connsiteY47" fmla="*/ 540544 h 1250157"/>
                  <a:gd name="connsiteX48" fmla="*/ 664368 w 1640681"/>
                  <a:gd name="connsiteY48" fmla="*/ 552450 h 1250157"/>
                  <a:gd name="connsiteX49" fmla="*/ 700087 w 1640681"/>
                  <a:gd name="connsiteY49" fmla="*/ 552450 h 1250157"/>
                  <a:gd name="connsiteX50" fmla="*/ 700087 w 1640681"/>
                  <a:gd name="connsiteY50" fmla="*/ 578644 h 1250157"/>
                  <a:gd name="connsiteX51" fmla="*/ 721518 w 1640681"/>
                  <a:gd name="connsiteY51" fmla="*/ 578644 h 1250157"/>
                  <a:gd name="connsiteX52" fmla="*/ 721518 w 1640681"/>
                  <a:gd name="connsiteY52" fmla="*/ 602457 h 1250157"/>
                  <a:gd name="connsiteX53" fmla="*/ 740568 w 1640681"/>
                  <a:gd name="connsiteY53" fmla="*/ 602457 h 1250157"/>
                  <a:gd name="connsiteX54" fmla="*/ 740568 w 1640681"/>
                  <a:gd name="connsiteY54" fmla="*/ 611982 h 1250157"/>
                  <a:gd name="connsiteX55" fmla="*/ 759618 w 1640681"/>
                  <a:gd name="connsiteY55" fmla="*/ 611982 h 1250157"/>
                  <a:gd name="connsiteX56" fmla="*/ 759618 w 1640681"/>
                  <a:gd name="connsiteY56" fmla="*/ 623888 h 1250157"/>
                  <a:gd name="connsiteX57" fmla="*/ 781050 w 1640681"/>
                  <a:gd name="connsiteY57" fmla="*/ 623888 h 1250157"/>
                  <a:gd name="connsiteX58" fmla="*/ 781050 w 1640681"/>
                  <a:gd name="connsiteY58" fmla="*/ 652463 h 1250157"/>
                  <a:gd name="connsiteX59" fmla="*/ 797718 w 1640681"/>
                  <a:gd name="connsiteY59" fmla="*/ 652463 h 1250157"/>
                  <a:gd name="connsiteX60" fmla="*/ 797718 w 1640681"/>
                  <a:gd name="connsiteY60" fmla="*/ 666750 h 1250157"/>
                  <a:gd name="connsiteX61" fmla="*/ 826293 w 1640681"/>
                  <a:gd name="connsiteY61" fmla="*/ 666750 h 1250157"/>
                  <a:gd name="connsiteX62" fmla="*/ 826293 w 1640681"/>
                  <a:gd name="connsiteY62" fmla="*/ 681038 h 1250157"/>
                  <a:gd name="connsiteX63" fmla="*/ 871537 w 1640681"/>
                  <a:gd name="connsiteY63" fmla="*/ 681038 h 1250157"/>
                  <a:gd name="connsiteX64" fmla="*/ 871537 w 1640681"/>
                  <a:gd name="connsiteY64" fmla="*/ 702469 h 1250157"/>
                  <a:gd name="connsiteX65" fmla="*/ 885825 w 1640681"/>
                  <a:gd name="connsiteY65" fmla="*/ 702469 h 1250157"/>
                  <a:gd name="connsiteX66" fmla="*/ 885825 w 1640681"/>
                  <a:gd name="connsiteY66" fmla="*/ 719138 h 1250157"/>
                  <a:gd name="connsiteX67" fmla="*/ 900112 w 1640681"/>
                  <a:gd name="connsiteY67" fmla="*/ 719138 h 1250157"/>
                  <a:gd name="connsiteX68" fmla="*/ 900112 w 1640681"/>
                  <a:gd name="connsiteY68" fmla="*/ 735807 h 1250157"/>
                  <a:gd name="connsiteX69" fmla="*/ 921543 w 1640681"/>
                  <a:gd name="connsiteY69" fmla="*/ 735807 h 1250157"/>
                  <a:gd name="connsiteX70" fmla="*/ 921543 w 1640681"/>
                  <a:gd name="connsiteY70" fmla="*/ 764382 h 1250157"/>
                  <a:gd name="connsiteX71" fmla="*/ 935831 w 1640681"/>
                  <a:gd name="connsiteY71" fmla="*/ 764382 h 1250157"/>
                  <a:gd name="connsiteX72" fmla="*/ 935831 w 1640681"/>
                  <a:gd name="connsiteY72" fmla="*/ 785813 h 1250157"/>
                  <a:gd name="connsiteX73" fmla="*/ 952500 w 1640681"/>
                  <a:gd name="connsiteY73" fmla="*/ 785813 h 1250157"/>
                  <a:gd name="connsiteX74" fmla="*/ 952500 w 1640681"/>
                  <a:gd name="connsiteY74" fmla="*/ 802482 h 1250157"/>
                  <a:gd name="connsiteX75" fmla="*/ 973931 w 1640681"/>
                  <a:gd name="connsiteY75" fmla="*/ 802482 h 1250157"/>
                  <a:gd name="connsiteX76" fmla="*/ 973931 w 1640681"/>
                  <a:gd name="connsiteY76" fmla="*/ 826294 h 1250157"/>
                  <a:gd name="connsiteX77" fmla="*/ 1031081 w 1640681"/>
                  <a:gd name="connsiteY77" fmla="*/ 826294 h 1250157"/>
                  <a:gd name="connsiteX78" fmla="*/ 1031081 w 1640681"/>
                  <a:gd name="connsiteY78" fmla="*/ 845344 h 1250157"/>
                  <a:gd name="connsiteX79" fmla="*/ 1054893 w 1640681"/>
                  <a:gd name="connsiteY79" fmla="*/ 845344 h 1250157"/>
                  <a:gd name="connsiteX80" fmla="*/ 1054893 w 1640681"/>
                  <a:gd name="connsiteY80" fmla="*/ 869157 h 1250157"/>
                  <a:gd name="connsiteX81" fmla="*/ 1081087 w 1640681"/>
                  <a:gd name="connsiteY81" fmla="*/ 869157 h 1250157"/>
                  <a:gd name="connsiteX82" fmla="*/ 1081087 w 1640681"/>
                  <a:gd name="connsiteY82" fmla="*/ 885825 h 1250157"/>
                  <a:gd name="connsiteX83" fmla="*/ 1116806 w 1640681"/>
                  <a:gd name="connsiteY83" fmla="*/ 885825 h 1250157"/>
                  <a:gd name="connsiteX84" fmla="*/ 1116806 w 1640681"/>
                  <a:gd name="connsiteY84" fmla="*/ 897732 h 1250157"/>
                  <a:gd name="connsiteX85" fmla="*/ 1185862 w 1640681"/>
                  <a:gd name="connsiteY85" fmla="*/ 897732 h 1250157"/>
                  <a:gd name="connsiteX86" fmla="*/ 1185862 w 1640681"/>
                  <a:gd name="connsiteY86" fmla="*/ 919163 h 1250157"/>
                  <a:gd name="connsiteX87" fmla="*/ 1226343 w 1640681"/>
                  <a:gd name="connsiteY87" fmla="*/ 919163 h 1250157"/>
                  <a:gd name="connsiteX88" fmla="*/ 1226343 w 1640681"/>
                  <a:gd name="connsiteY88" fmla="*/ 938213 h 1250157"/>
                  <a:gd name="connsiteX89" fmla="*/ 1283493 w 1640681"/>
                  <a:gd name="connsiteY89" fmla="*/ 938213 h 1250157"/>
                  <a:gd name="connsiteX90" fmla="*/ 1283493 w 1640681"/>
                  <a:gd name="connsiteY90" fmla="*/ 938213 h 1250157"/>
                  <a:gd name="connsiteX91" fmla="*/ 1316831 w 1640681"/>
                  <a:gd name="connsiteY91" fmla="*/ 938213 h 1250157"/>
                  <a:gd name="connsiteX92" fmla="*/ 1316831 w 1640681"/>
                  <a:gd name="connsiteY92" fmla="*/ 971550 h 1250157"/>
                  <a:gd name="connsiteX93" fmla="*/ 1345406 w 1640681"/>
                  <a:gd name="connsiteY93" fmla="*/ 971550 h 1250157"/>
                  <a:gd name="connsiteX94" fmla="*/ 1345406 w 1640681"/>
                  <a:gd name="connsiteY94" fmla="*/ 988219 h 1250157"/>
                  <a:gd name="connsiteX95" fmla="*/ 1369218 w 1640681"/>
                  <a:gd name="connsiteY95" fmla="*/ 988219 h 1250157"/>
                  <a:gd name="connsiteX96" fmla="*/ 1369218 w 1640681"/>
                  <a:gd name="connsiteY96" fmla="*/ 1004888 h 1250157"/>
                  <a:gd name="connsiteX97" fmla="*/ 1388268 w 1640681"/>
                  <a:gd name="connsiteY97" fmla="*/ 1004888 h 1250157"/>
                  <a:gd name="connsiteX98" fmla="*/ 1388268 w 1640681"/>
                  <a:gd name="connsiteY98" fmla="*/ 1038225 h 1250157"/>
                  <a:gd name="connsiteX99" fmla="*/ 1400175 w 1640681"/>
                  <a:gd name="connsiteY99" fmla="*/ 1038225 h 1250157"/>
                  <a:gd name="connsiteX100" fmla="*/ 1400175 w 1640681"/>
                  <a:gd name="connsiteY100" fmla="*/ 1064419 h 1250157"/>
                  <a:gd name="connsiteX101" fmla="*/ 1409700 w 1640681"/>
                  <a:gd name="connsiteY101" fmla="*/ 1073944 h 1250157"/>
                  <a:gd name="connsiteX102" fmla="*/ 1409700 w 1640681"/>
                  <a:gd name="connsiteY102" fmla="*/ 1107282 h 1250157"/>
                  <a:gd name="connsiteX103" fmla="*/ 1435893 w 1640681"/>
                  <a:gd name="connsiteY103" fmla="*/ 1107282 h 1250157"/>
                  <a:gd name="connsiteX104" fmla="*/ 1435893 w 1640681"/>
                  <a:gd name="connsiteY104" fmla="*/ 1138238 h 1250157"/>
                  <a:gd name="connsiteX105" fmla="*/ 1450180 w 1640681"/>
                  <a:gd name="connsiteY105" fmla="*/ 1152525 h 1250157"/>
                  <a:gd name="connsiteX106" fmla="*/ 1450180 w 1640681"/>
                  <a:gd name="connsiteY106" fmla="*/ 1178719 h 1250157"/>
                  <a:gd name="connsiteX107" fmla="*/ 1497806 w 1640681"/>
                  <a:gd name="connsiteY107" fmla="*/ 1178719 h 1250157"/>
                  <a:gd name="connsiteX108" fmla="*/ 1497806 w 1640681"/>
                  <a:gd name="connsiteY108" fmla="*/ 1204913 h 1250157"/>
                  <a:gd name="connsiteX109" fmla="*/ 1547812 w 1640681"/>
                  <a:gd name="connsiteY109" fmla="*/ 1204913 h 1250157"/>
                  <a:gd name="connsiteX110" fmla="*/ 1547812 w 1640681"/>
                  <a:gd name="connsiteY110" fmla="*/ 1214438 h 1250157"/>
                  <a:gd name="connsiteX111" fmla="*/ 1588293 w 1640681"/>
                  <a:gd name="connsiteY111" fmla="*/ 1214438 h 1250157"/>
                  <a:gd name="connsiteX112" fmla="*/ 1588293 w 1640681"/>
                  <a:gd name="connsiteY112" fmla="*/ 1231107 h 1250157"/>
                  <a:gd name="connsiteX113" fmla="*/ 1621631 w 1640681"/>
                  <a:gd name="connsiteY113" fmla="*/ 1231107 h 1250157"/>
                  <a:gd name="connsiteX114" fmla="*/ 1621631 w 1640681"/>
                  <a:gd name="connsiteY114" fmla="*/ 1231107 h 1250157"/>
                  <a:gd name="connsiteX115" fmla="*/ 1640681 w 1640681"/>
                  <a:gd name="connsiteY115" fmla="*/ 1250157 h 1250157"/>
                  <a:gd name="connsiteX0" fmla="*/ 0 w 1635919"/>
                  <a:gd name="connsiteY0" fmla="*/ 0 h 1262063"/>
                  <a:gd name="connsiteX1" fmla="*/ 66675 w 1635919"/>
                  <a:gd name="connsiteY1" fmla="*/ 0 h 1262063"/>
                  <a:gd name="connsiteX2" fmla="*/ 66675 w 1635919"/>
                  <a:gd name="connsiteY2" fmla="*/ 33338 h 1262063"/>
                  <a:gd name="connsiteX3" fmla="*/ 150018 w 1635919"/>
                  <a:gd name="connsiteY3" fmla="*/ 33338 h 1262063"/>
                  <a:gd name="connsiteX4" fmla="*/ 150018 w 1635919"/>
                  <a:gd name="connsiteY4" fmla="*/ 59532 h 1262063"/>
                  <a:gd name="connsiteX5" fmla="*/ 178593 w 1635919"/>
                  <a:gd name="connsiteY5" fmla="*/ 59532 h 1262063"/>
                  <a:gd name="connsiteX6" fmla="*/ 178593 w 1635919"/>
                  <a:gd name="connsiteY6" fmla="*/ 102394 h 1262063"/>
                  <a:gd name="connsiteX7" fmla="*/ 204787 w 1635919"/>
                  <a:gd name="connsiteY7" fmla="*/ 102394 h 1262063"/>
                  <a:gd name="connsiteX8" fmla="*/ 204787 w 1635919"/>
                  <a:gd name="connsiteY8" fmla="*/ 111919 h 1262063"/>
                  <a:gd name="connsiteX9" fmla="*/ 297656 w 1635919"/>
                  <a:gd name="connsiteY9" fmla="*/ 111919 h 1262063"/>
                  <a:gd name="connsiteX10" fmla="*/ 297656 w 1635919"/>
                  <a:gd name="connsiteY10" fmla="*/ 142875 h 1262063"/>
                  <a:gd name="connsiteX11" fmla="*/ 323850 w 1635919"/>
                  <a:gd name="connsiteY11" fmla="*/ 142875 h 1262063"/>
                  <a:gd name="connsiteX12" fmla="*/ 323850 w 1635919"/>
                  <a:gd name="connsiteY12" fmla="*/ 169069 h 1262063"/>
                  <a:gd name="connsiteX13" fmla="*/ 354806 w 1635919"/>
                  <a:gd name="connsiteY13" fmla="*/ 169069 h 1262063"/>
                  <a:gd name="connsiteX14" fmla="*/ 354806 w 1635919"/>
                  <a:gd name="connsiteY14" fmla="*/ 197644 h 1262063"/>
                  <a:gd name="connsiteX15" fmla="*/ 385762 w 1635919"/>
                  <a:gd name="connsiteY15" fmla="*/ 197644 h 1262063"/>
                  <a:gd name="connsiteX16" fmla="*/ 385762 w 1635919"/>
                  <a:gd name="connsiteY16" fmla="*/ 221457 h 1262063"/>
                  <a:gd name="connsiteX17" fmla="*/ 402431 w 1635919"/>
                  <a:gd name="connsiteY17" fmla="*/ 221457 h 1262063"/>
                  <a:gd name="connsiteX18" fmla="*/ 402431 w 1635919"/>
                  <a:gd name="connsiteY18" fmla="*/ 242888 h 1262063"/>
                  <a:gd name="connsiteX19" fmla="*/ 423862 w 1635919"/>
                  <a:gd name="connsiteY19" fmla="*/ 242888 h 1262063"/>
                  <a:gd name="connsiteX20" fmla="*/ 423862 w 1635919"/>
                  <a:gd name="connsiteY20" fmla="*/ 261938 h 1262063"/>
                  <a:gd name="connsiteX21" fmla="*/ 447675 w 1635919"/>
                  <a:gd name="connsiteY21" fmla="*/ 261938 h 1262063"/>
                  <a:gd name="connsiteX22" fmla="*/ 447675 w 1635919"/>
                  <a:gd name="connsiteY22" fmla="*/ 290513 h 1262063"/>
                  <a:gd name="connsiteX23" fmla="*/ 464343 w 1635919"/>
                  <a:gd name="connsiteY23" fmla="*/ 290513 h 1262063"/>
                  <a:gd name="connsiteX24" fmla="*/ 464343 w 1635919"/>
                  <a:gd name="connsiteY24" fmla="*/ 321469 h 1262063"/>
                  <a:gd name="connsiteX25" fmla="*/ 488156 w 1635919"/>
                  <a:gd name="connsiteY25" fmla="*/ 321469 h 1262063"/>
                  <a:gd name="connsiteX26" fmla="*/ 488156 w 1635919"/>
                  <a:gd name="connsiteY26" fmla="*/ 345282 h 1262063"/>
                  <a:gd name="connsiteX27" fmla="*/ 502443 w 1635919"/>
                  <a:gd name="connsiteY27" fmla="*/ 345282 h 1262063"/>
                  <a:gd name="connsiteX28" fmla="*/ 502443 w 1635919"/>
                  <a:gd name="connsiteY28" fmla="*/ 359569 h 1262063"/>
                  <a:gd name="connsiteX29" fmla="*/ 526256 w 1635919"/>
                  <a:gd name="connsiteY29" fmla="*/ 359569 h 1262063"/>
                  <a:gd name="connsiteX30" fmla="*/ 526256 w 1635919"/>
                  <a:gd name="connsiteY30" fmla="*/ 381000 h 1262063"/>
                  <a:gd name="connsiteX31" fmla="*/ 550068 w 1635919"/>
                  <a:gd name="connsiteY31" fmla="*/ 381000 h 1262063"/>
                  <a:gd name="connsiteX32" fmla="*/ 550068 w 1635919"/>
                  <a:gd name="connsiteY32" fmla="*/ 404813 h 1262063"/>
                  <a:gd name="connsiteX33" fmla="*/ 564356 w 1635919"/>
                  <a:gd name="connsiteY33" fmla="*/ 404813 h 1262063"/>
                  <a:gd name="connsiteX34" fmla="*/ 564356 w 1635919"/>
                  <a:gd name="connsiteY34" fmla="*/ 433388 h 1262063"/>
                  <a:gd name="connsiteX35" fmla="*/ 573881 w 1635919"/>
                  <a:gd name="connsiteY35" fmla="*/ 433388 h 1262063"/>
                  <a:gd name="connsiteX36" fmla="*/ 573881 w 1635919"/>
                  <a:gd name="connsiteY36" fmla="*/ 447675 h 1262063"/>
                  <a:gd name="connsiteX37" fmla="*/ 581025 w 1635919"/>
                  <a:gd name="connsiteY37" fmla="*/ 447675 h 1262063"/>
                  <a:gd name="connsiteX38" fmla="*/ 581025 w 1635919"/>
                  <a:gd name="connsiteY38" fmla="*/ 471488 h 1262063"/>
                  <a:gd name="connsiteX39" fmla="*/ 597693 w 1635919"/>
                  <a:gd name="connsiteY39" fmla="*/ 471488 h 1262063"/>
                  <a:gd name="connsiteX40" fmla="*/ 597693 w 1635919"/>
                  <a:gd name="connsiteY40" fmla="*/ 481013 h 1262063"/>
                  <a:gd name="connsiteX41" fmla="*/ 616743 w 1635919"/>
                  <a:gd name="connsiteY41" fmla="*/ 481013 h 1262063"/>
                  <a:gd name="connsiteX42" fmla="*/ 616743 w 1635919"/>
                  <a:gd name="connsiteY42" fmla="*/ 500063 h 1262063"/>
                  <a:gd name="connsiteX43" fmla="*/ 635793 w 1635919"/>
                  <a:gd name="connsiteY43" fmla="*/ 500063 h 1262063"/>
                  <a:gd name="connsiteX44" fmla="*/ 635793 w 1635919"/>
                  <a:gd name="connsiteY44" fmla="*/ 514350 h 1262063"/>
                  <a:gd name="connsiteX45" fmla="*/ 647700 w 1635919"/>
                  <a:gd name="connsiteY45" fmla="*/ 514350 h 1262063"/>
                  <a:gd name="connsiteX46" fmla="*/ 647700 w 1635919"/>
                  <a:gd name="connsiteY46" fmla="*/ 540544 h 1262063"/>
                  <a:gd name="connsiteX47" fmla="*/ 664368 w 1635919"/>
                  <a:gd name="connsiteY47" fmla="*/ 540544 h 1262063"/>
                  <a:gd name="connsiteX48" fmla="*/ 664368 w 1635919"/>
                  <a:gd name="connsiteY48" fmla="*/ 552450 h 1262063"/>
                  <a:gd name="connsiteX49" fmla="*/ 700087 w 1635919"/>
                  <a:gd name="connsiteY49" fmla="*/ 552450 h 1262063"/>
                  <a:gd name="connsiteX50" fmla="*/ 700087 w 1635919"/>
                  <a:gd name="connsiteY50" fmla="*/ 578644 h 1262063"/>
                  <a:gd name="connsiteX51" fmla="*/ 721518 w 1635919"/>
                  <a:gd name="connsiteY51" fmla="*/ 578644 h 1262063"/>
                  <a:gd name="connsiteX52" fmla="*/ 721518 w 1635919"/>
                  <a:gd name="connsiteY52" fmla="*/ 602457 h 1262063"/>
                  <a:gd name="connsiteX53" fmla="*/ 740568 w 1635919"/>
                  <a:gd name="connsiteY53" fmla="*/ 602457 h 1262063"/>
                  <a:gd name="connsiteX54" fmla="*/ 740568 w 1635919"/>
                  <a:gd name="connsiteY54" fmla="*/ 611982 h 1262063"/>
                  <a:gd name="connsiteX55" fmla="*/ 759618 w 1635919"/>
                  <a:gd name="connsiteY55" fmla="*/ 611982 h 1262063"/>
                  <a:gd name="connsiteX56" fmla="*/ 759618 w 1635919"/>
                  <a:gd name="connsiteY56" fmla="*/ 623888 h 1262063"/>
                  <a:gd name="connsiteX57" fmla="*/ 781050 w 1635919"/>
                  <a:gd name="connsiteY57" fmla="*/ 623888 h 1262063"/>
                  <a:gd name="connsiteX58" fmla="*/ 781050 w 1635919"/>
                  <a:gd name="connsiteY58" fmla="*/ 652463 h 1262063"/>
                  <a:gd name="connsiteX59" fmla="*/ 797718 w 1635919"/>
                  <a:gd name="connsiteY59" fmla="*/ 652463 h 1262063"/>
                  <a:gd name="connsiteX60" fmla="*/ 797718 w 1635919"/>
                  <a:gd name="connsiteY60" fmla="*/ 666750 h 1262063"/>
                  <a:gd name="connsiteX61" fmla="*/ 826293 w 1635919"/>
                  <a:gd name="connsiteY61" fmla="*/ 666750 h 1262063"/>
                  <a:gd name="connsiteX62" fmla="*/ 826293 w 1635919"/>
                  <a:gd name="connsiteY62" fmla="*/ 681038 h 1262063"/>
                  <a:gd name="connsiteX63" fmla="*/ 871537 w 1635919"/>
                  <a:gd name="connsiteY63" fmla="*/ 681038 h 1262063"/>
                  <a:gd name="connsiteX64" fmla="*/ 871537 w 1635919"/>
                  <a:gd name="connsiteY64" fmla="*/ 702469 h 1262063"/>
                  <a:gd name="connsiteX65" fmla="*/ 885825 w 1635919"/>
                  <a:gd name="connsiteY65" fmla="*/ 702469 h 1262063"/>
                  <a:gd name="connsiteX66" fmla="*/ 885825 w 1635919"/>
                  <a:gd name="connsiteY66" fmla="*/ 719138 h 1262063"/>
                  <a:gd name="connsiteX67" fmla="*/ 900112 w 1635919"/>
                  <a:gd name="connsiteY67" fmla="*/ 719138 h 1262063"/>
                  <a:gd name="connsiteX68" fmla="*/ 900112 w 1635919"/>
                  <a:gd name="connsiteY68" fmla="*/ 735807 h 1262063"/>
                  <a:gd name="connsiteX69" fmla="*/ 921543 w 1635919"/>
                  <a:gd name="connsiteY69" fmla="*/ 735807 h 1262063"/>
                  <a:gd name="connsiteX70" fmla="*/ 921543 w 1635919"/>
                  <a:gd name="connsiteY70" fmla="*/ 764382 h 1262063"/>
                  <a:gd name="connsiteX71" fmla="*/ 935831 w 1635919"/>
                  <a:gd name="connsiteY71" fmla="*/ 764382 h 1262063"/>
                  <a:gd name="connsiteX72" fmla="*/ 935831 w 1635919"/>
                  <a:gd name="connsiteY72" fmla="*/ 785813 h 1262063"/>
                  <a:gd name="connsiteX73" fmla="*/ 952500 w 1635919"/>
                  <a:gd name="connsiteY73" fmla="*/ 785813 h 1262063"/>
                  <a:gd name="connsiteX74" fmla="*/ 952500 w 1635919"/>
                  <a:gd name="connsiteY74" fmla="*/ 802482 h 1262063"/>
                  <a:gd name="connsiteX75" fmla="*/ 973931 w 1635919"/>
                  <a:gd name="connsiteY75" fmla="*/ 802482 h 1262063"/>
                  <a:gd name="connsiteX76" fmla="*/ 973931 w 1635919"/>
                  <a:gd name="connsiteY76" fmla="*/ 826294 h 1262063"/>
                  <a:gd name="connsiteX77" fmla="*/ 1031081 w 1635919"/>
                  <a:gd name="connsiteY77" fmla="*/ 826294 h 1262063"/>
                  <a:gd name="connsiteX78" fmla="*/ 1031081 w 1635919"/>
                  <a:gd name="connsiteY78" fmla="*/ 845344 h 1262063"/>
                  <a:gd name="connsiteX79" fmla="*/ 1054893 w 1635919"/>
                  <a:gd name="connsiteY79" fmla="*/ 845344 h 1262063"/>
                  <a:gd name="connsiteX80" fmla="*/ 1054893 w 1635919"/>
                  <a:gd name="connsiteY80" fmla="*/ 869157 h 1262063"/>
                  <a:gd name="connsiteX81" fmla="*/ 1081087 w 1635919"/>
                  <a:gd name="connsiteY81" fmla="*/ 869157 h 1262063"/>
                  <a:gd name="connsiteX82" fmla="*/ 1081087 w 1635919"/>
                  <a:gd name="connsiteY82" fmla="*/ 885825 h 1262063"/>
                  <a:gd name="connsiteX83" fmla="*/ 1116806 w 1635919"/>
                  <a:gd name="connsiteY83" fmla="*/ 885825 h 1262063"/>
                  <a:gd name="connsiteX84" fmla="*/ 1116806 w 1635919"/>
                  <a:gd name="connsiteY84" fmla="*/ 897732 h 1262063"/>
                  <a:gd name="connsiteX85" fmla="*/ 1185862 w 1635919"/>
                  <a:gd name="connsiteY85" fmla="*/ 897732 h 1262063"/>
                  <a:gd name="connsiteX86" fmla="*/ 1185862 w 1635919"/>
                  <a:gd name="connsiteY86" fmla="*/ 919163 h 1262063"/>
                  <a:gd name="connsiteX87" fmla="*/ 1226343 w 1635919"/>
                  <a:gd name="connsiteY87" fmla="*/ 919163 h 1262063"/>
                  <a:gd name="connsiteX88" fmla="*/ 1226343 w 1635919"/>
                  <a:gd name="connsiteY88" fmla="*/ 938213 h 1262063"/>
                  <a:gd name="connsiteX89" fmla="*/ 1283493 w 1635919"/>
                  <a:gd name="connsiteY89" fmla="*/ 938213 h 1262063"/>
                  <a:gd name="connsiteX90" fmla="*/ 1283493 w 1635919"/>
                  <a:gd name="connsiteY90" fmla="*/ 938213 h 1262063"/>
                  <a:gd name="connsiteX91" fmla="*/ 1316831 w 1635919"/>
                  <a:gd name="connsiteY91" fmla="*/ 938213 h 1262063"/>
                  <a:gd name="connsiteX92" fmla="*/ 1316831 w 1635919"/>
                  <a:gd name="connsiteY92" fmla="*/ 971550 h 1262063"/>
                  <a:gd name="connsiteX93" fmla="*/ 1345406 w 1635919"/>
                  <a:gd name="connsiteY93" fmla="*/ 971550 h 1262063"/>
                  <a:gd name="connsiteX94" fmla="*/ 1345406 w 1635919"/>
                  <a:gd name="connsiteY94" fmla="*/ 988219 h 1262063"/>
                  <a:gd name="connsiteX95" fmla="*/ 1369218 w 1635919"/>
                  <a:gd name="connsiteY95" fmla="*/ 988219 h 1262063"/>
                  <a:gd name="connsiteX96" fmla="*/ 1369218 w 1635919"/>
                  <a:gd name="connsiteY96" fmla="*/ 1004888 h 1262063"/>
                  <a:gd name="connsiteX97" fmla="*/ 1388268 w 1635919"/>
                  <a:gd name="connsiteY97" fmla="*/ 1004888 h 1262063"/>
                  <a:gd name="connsiteX98" fmla="*/ 1388268 w 1635919"/>
                  <a:gd name="connsiteY98" fmla="*/ 1038225 h 1262063"/>
                  <a:gd name="connsiteX99" fmla="*/ 1400175 w 1635919"/>
                  <a:gd name="connsiteY99" fmla="*/ 1038225 h 1262063"/>
                  <a:gd name="connsiteX100" fmla="*/ 1400175 w 1635919"/>
                  <a:gd name="connsiteY100" fmla="*/ 1064419 h 1262063"/>
                  <a:gd name="connsiteX101" fmla="*/ 1409700 w 1635919"/>
                  <a:gd name="connsiteY101" fmla="*/ 1073944 h 1262063"/>
                  <a:gd name="connsiteX102" fmla="*/ 1409700 w 1635919"/>
                  <a:gd name="connsiteY102" fmla="*/ 1107282 h 1262063"/>
                  <a:gd name="connsiteX103" fmla="*/ 1435893 w 1635919"/>
                  <a:gd name="connsiteY103" fmla="*/ 1107282 h 1262063"/>
                  <a:gd name="connsiteX104" fmla="*/ 1435893 w 1635919"/>
                  <a:gd name="connsiteY104" fmla="*/ 1138238 h 1262063"/>
                  <a:gd name="connsiteX105" fmla="*/ 1450180 w 1635919"/>
                  <a:gd name="connsiteY105" fmla="*/ 1152525 h 1262063"/>
                  <a:gd name="connsiteX106" fmla="*/ 1450180 w 1635919"/>
                  <a:gd name="connsiteY106" fmla="*/ 1178719 h 1262063"/>
                  <a:gd name="connsiteX107" fmla="*/ 1497806 w 1635919"/>
                  <a:gd name="connsiteY107" fmla="*/ 1178719 h 1262063"/>
                  <a:gd name="connsiteX108" fmla="*/ 1497806 w 1635919"/>
                  <a:gd name="connsiteY108" fmla="*/ 1204913 h 1262063"/>
                  <a:gd name="connsiteX109" fmla="*/ 1547812 w 1635919"/>
                  <a:gd name="connsiteY109" fmla="*/ 1204913 h 1262063"/>
                  <a:gd name="connsiteX110" fmla="*/ 1547812 w 1635919"/>
                  <a:gd name="connsiteY110" fmla="*/ 1214438 h 1262063"/>
                  <a:gd name="connsiteX111" fmla="*/ 1588293 w 1635919"/>
                  <a:gd name="connsiteY111" fmla="*/ 1214438 h 1262063"/>
                  <a:gd name="connsiteX112" fmla="*/ 1588293 w 1635919"/>
                  <a:gd name="connsiteY112" fmla="*/ 1231107 h 1262063"/>
                  <a:gd name="connsiteX113" fmla="*/ 1621631 w 1635919"/>
                  <a:gd name="connsiteY113" fmla="*/ 1231107 h 1262063"/>
                  <a:gd name="connsiteX114" fmla="*/ 1621631 w 1635919"/>
                  <a:gd name="connsiteY114" fmla="*/ 1231107 h 1262063"/>
                  <a:gd name="connsiteX115" fmla="*/ 1635919 w 1635919"/>
                  <a:gd name="connsiteY115" fmla="*/ 1262063 h 1262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635919" h="1262063">
                    <a:moveTo>
                      <a:pt x="0" y="0"/>
                    </a:moveTo>
                    <a:lnTo>
                      <a:pt x="66675" y="0"/>
                    </a:lnTo>
                    <a:lnTo>
                      <a:pt x="66675" y="33338"/>
                    </a:lnTo>
                    <a:lnTo>
                      <a:pt x="150018" y="33338"/>
                    </a:lnTo>
                    <a:lnTo>
                      <a:pt x="150018" y="59532"/>
                    </a:lnTo>
                    <a:lnTo>
                      <a:pt x="178593" y="59532"/>
                    </a:lnTo>
                    <a:lnTo>
                      <a:pt x="178593" y="102394"/>
                    </a:lnTo>
                    <a:lnTo>
                      <a:pt x="204787" y="102394"/>
                    </a:lnTo>
                    <a:lnTo>
                      <a:pt x="204787" y="111919"/>
                    </a:lnTo>
                    <a:lnTo>
                      <a:pt x="297656" y="111919"/>
                    </a:lnTo>
                    <a:lnTo>
                      <a:pt x="297656" y="142875"/>
                    </a:lnTo>
                    <a:lnTo>
                      <a:pt x="323850" y="142875"/>
                    </a:lnTo>
                    <a:lnTo>
                      <a:pt x="323850" y="169069"/>
                    </a:lnTo>
                    <a:lnTo>
                      <a:pt x="354806" y="169069"/>
                    </a:lnTo>
                    <a:lnTo>
                      <a:pt x="354806" y="197644"/>
                    </a:lnTo>
                    <a:lnTo>
                      <a:pt x="385762" y="197644"/>
                    </a:lnTo>
                    <a:lnTo>
                      <a:pt x="385762" y="221457"/>
                    </a:lnTo>
                    <a:lnTo>
                      <a:pt x="402431" y="221457"/>
                    </a:lnTo>
                    <a:lnTo>
                      <a:pt x="402431" y="242888"/>
                    </a:lnTo>
                    <a:lnTo>
                      <a:pt x="423862" y="242888"/>
                    </a:lnTo>
                    <a:lnTo>
                      <a:pt x="423862" y="261938"/>
                    </a:lnTo>
                    <a:lnTo>
                      <a:pt x="447675" y="261938"/>
                    </a:lnTo>
                    <a:lnTo>
                      <a:pt x="447675" y="290513"/>
                    </a:lnTo>
                    <a:lnTo>
                      <a:pt x="464343" y="290513"/>
                    </a:lnTo>
                    <a:lnTo>
                      <a:pt x="464343" y="321469"/>
                    </a:lnTo>
                    <a:lnTo>
                      <a:pt x="488156" y="321469"/>
                    </a:lnTo>
                    <a:lnTo>
                      <a:pt x="488156" y="345282"/>
                    </a:lnTo>
                    <a:lnTo>
                      <a:pt x="502443" y="345282"/>
                    </a:lnTo>
                    <a:lnTo>
                      <a:pt x="502443" y="359569"/>
                    </a:lnTo>
                    <a:lnTo>
                      <a:pt x="526256" y="359569"/>
                    </a:lnTo>
                    <a:lnTo>
                      <a:pt x="526256" y="381000"/>
                    </a:lnTo>
                    <a:lnTo>
                      <a:pt x="550068" y="381000"/>
                    </a:lnTo>
                    <a:lnTo>
                      <a:pt x="550068" y="404813"/>
                    </a:lnTo>
                    <a:lnTo>
                      <a:pt x="564356" y="404813"/>
                    </a:lnTo>
                    <a:lnTo>
                      <a:pt x="564356" y="433388"/>
                    </a:lnTo>
                    <a:lnTo>
                      <a:pt x="573881" y="433388"/>
                    </a:lnTo>
                    <a:lnTo>
                      <a:pt x="573881" y="447675"/>
                    </a:lnTo>
                    <a:lnTo>
                      <a:pt x="581025" y="447675"/>
                    </a:lnTo>
                    <a:lnTo>
                      <a:pt x="581025" y="471488"/>
                    </a:lnTo>
                    <a:lnTo>
                      <a:pt x="597693" y="471488"/>
                    </a:lnTo>
                    <a:lnTo>
                      <a:pt x="597693" y="481013"/>
                    </a:lnTo>
                    <a:lnTo>
                      <a:pt x="616743" y="481013"/>
                    </a:lnTo>
                    <a:lnTo>
                      <a:pt x="616743" y="500063"/>
                    </a:lnTo>
                    <a:lnTo>
                      <a:pt x="635793" y="500063"/>
                    </a:lnTo>
                    <a:lnTo>
                      <a:pt x="635793" y="514350"/>
                    </a:lnTo>
                    <a:lnTo>
                      <a:pt x="647700" y="514350"/>
                    </a:lnTo>
                    <a:lnTo>
                      <a:pt x="647700" y="540544"/>
                    </a:lnTo>
                    <a:lnTo>
                      <a:pt x="664368" y="540544"/>
                    </a:lnTo>
                    <a:lnTo>
                      <a:pt x="664368" y="552450"/>
                    </a:lnTo>
                    <a:lnTo>
                      <a:pt x="700087" y="552450"/>
                    </a:lnTo>
                    <a:lnTo>
                      <a:pt x="700087" y="578644"/>
                    </a:lnTo>
                    <a:lnTo>
                      <a:pt x="721518" y="578644"/>
                    </a:lnTo>
                    <a:lnTo>
                      <a:pt x="721518" y="602457"/>
                    </a:lnTo>
                    <a:lnTo>
                      <a:pt x="740568" y="602457"/>
                    </a:lnTo>
                    <a:lnTo>
                      <a:pt x="740568" y="611982"/>
                    </a:lnTo>
                    <a:lnTo>
                      <a:pt x="759618" y="611982"/>
                    </a:lnTo>
                    <a:lnTo>
                      <a:pt x="759618" y="623888"/>
                    </a:lnTo>
                    <a:lnTo>
                      <a:pt x="781050" y="623888"/>
                    </a:lnTo>
                    <a:lnTo>
                      <a:pt x="781050" y="652463"/>
                    </a:lnTo>
                    <a:lnTo>
                      <a:pt x="797718" y="652463"/>
                    </a:lnTo>
                    <a:lnTo>
                      <a:pt x="797718" y="666750"/>
                    </a:lnTo>
                    <a:lnTo>
                      <a:pt x="826293" y="666750"/>
                    </a:lnTo>
                    <a:lnTo>
                      <a:pt x="826293" y="681038"/>
                    </a:lnTo>
                    <a:lnTo>
                      <a:pt x="871537" y="681038"/>
                    </a:lnTo>
                    <a:lnTo>
                      <a:pt x="871537" y="702469"/>
                    </a:lnTo>
                    <a:lnTo>
                      <a:pt x="885825" y="702469"/>
                    </a:lnTo>
                    <a:lnTo>
                      <a:pt x="885825" y="719138"/>
                    </a:lnTo>
                    <a:lnTo>
                      <a:pt x="900112" y="719138"/>
                    </a:lnTo>
                    <a:lnTo>
                      <a:pt x="900112" y="735807"/>
                    </a:lnTo>
                    <a:lnTo>
                      <a:pt x="921543" y="735807"/>
                    </a:lnTo>
                    <a:lnTo>
                      <a:pt x="921543" y="764382"/>
                    </a:lnTo>
                    <a:lnTo>
                      <a:pt x="935831" y="764382"/>
                    </a:lnTo>
                    <a:lnTo>
                      <a:pt x="935831" y="785813"/>
                    </a:lnTo>
                    <a:lnTo>
                      <a:pt x="952500" y="785813"/>
                    </a:lnTo>
                    <a:lnTo>
                      <a:pt x="952500" y="802482"/>
                    </a:lnTo>
                    <a:lnTo>
                      <a:pt x="973931" y="802482"/>
                    </a:lnTo>
                    <a:lnTo>
                      <a:pt x="973931" y="826294"/>
                    </a:lnTo>
                    <a:lnTo>
                      <a:pt x="1031081" y="826294"/>
                    </a:lnTo>
                    <a:lnTo>
                      <a:pt x="1031081" y="845344"/>
                    </a:lnTo>
                    <a:lnTo>
                      <a:pt x="1054893" y="845344"/>
                    </a:lnTo>
                    <a:lnTo>
                      <a:pt x="1054893" y="869157"/>
                    </a:lnTo>
                    <a:lnTo>
                      <a:pt x="1081087" y="869157"/>
                    </a:lnTo>
                    <a:lnTo>
                      <a:pt x="1081087" y="885825"/>
                    </a:lnTo>
                    <a:lnTo>
                      <a:pt x="1116806" y="885825"/>
                    </a:lnTo>
                    <a:lnTo>
                      <a:pt x="1116806" y="897732"/>
                    </a:lnTo>
                    <a:lnTo>
                      <a:pt x="1185862" y="897732"/>
                    </a:lnTo>
                    <a:lnTo>
                      <a:pt x="1185862" y="919163"/>
                    </a:lnTo>
                    <a:lnTo>
                      <a:pt x="1226343" y="919163"/>
                    </a:lnTo>
                    <a:lnTo>
                      <a:pt x="1226343" y="938213"/>
                    </a:lnTo>
                    <a:lnTo>
                      <a:pt x="1283493" y="938213"/>
                    </a:lnTo>
                    <a:lnTo>
                      <a:pt x="1283493" y="938213"/>
                    </a:lnTo>
                    <a:lnTo>
                      <a:pt x="1316831" y="938213"/>
                    </a:lnTo>
                    <a:lnTo>
                      <a:pt x="1316831" y="971550"/>
                    </a:lnTo>
                    <a:lnTo>
                      <a:pt x="1345406" y="971550"/>
                    </a:lnTo>
                    <a:lnTo>
                      <a:pt x="1345406" y="988219"/>
                    </a:lnTo>
                    <a:lnTo>
                      <a:pt x="1369218" y="988219"/>
                    </a:lnTo>
                    <a:lnTo>
                      <a:pt x="1369218" y="1004888"/>
                    </a:lnTo>
                    <a:lnTo>
                      <a:pt x="1388268" y="1004888"/>
                    </a:lnTo>
                    <a:lnTo>
                      <a:pt x="1388268" y="1038225"/>
                    </a:lnTo>
                    <a:lnTo>
                      <a:pt x="1400175" y="1038225"/>
                    </a:lnTo>
                    <a:lnTo>
                      <a:pt x="1400175" y="1064419"/>
                    </a:lnTo>
                    <a:lnTo>
                      <a:pt x="1409700" y="1073944"/>
                    </a:lnTo>
                    <a:lnTo>
                      <a:pt x="1409700" y="1107282"/>
                    </a:lnTo>
                    <a:lnTo>
                      <a:pt x="1435893" y="1107282"/>
                    </a:lnTo>
                    <a:lnTo>
                      <a:pt x="1435893" y="1138238"/>
                    </a:lnTo>
                    <a:lnTo>
                      <a:pt x="1450180" y="1152525"/>
                    </a:lnTo>
                    <a:lnTo>
                      <a:pt x="1450180" y="1178719"/>
                    </a:lnTo>
                    <a:lnTo>
                      <a:pt x="1497806" y="1178719"/>
                    </a:lnTo>
                    <a:lnTo>
                      <a:pt x="1497806" y="1204913"/>
                    </a:lnTo>
                    <a:lnTo>
                      <a:pt x="1547812" y="1204913"/>
                    </a:lnTo>
                    <a:lnTo>
                      <a:pt x="1547812" y="1214438"/>
                    </a:lnTo>
                    <a:lnTo>
                      <a:pt x="1588293" y="1214438"/>
                    </a:lnTo>
                    <a:lnTo>
                      <a:pt x="1588293" y="1231107"/>
                    </a:lnTo>
                    <a:lnTo>
                      <a:pt x="1621631" y="1231107"/>
                    </a:lnTo>
                    <a:lnTo>
                      <a:pt x="1621631" y="1231107"/>
                    </a:lnTo>
                    <a:cubicBezTo>
                      <a:pt x="1627981" y="1237457"/>
                      <a:pt x="1629569" y="1255713"/>
                      <a:pt x="1635919" y="1262063"/>
                    </a:cubicBezTo>
                  </a:path>
                </a:pathLst>
              </a:custGeom>
              <a:noFill/>
              <a:ln w="28575">
                <a:solidFill>
                  <a:schemeClr val="accent3"/>
                </a:solidFill>
                <a:miter lim="800000"/>
                <a:headEnd/>
                <a:tailEnd/>
              </a:ln>
            </p:spPr>
            <p:txBody>
              <a:bodyPr rtlCol="0" anchor="ctr"/>
              <a:lstStyle/>
              <a:p>
                <a:pPr algn="ctr"/>
                <a:endParaRPr lang="en-US"/>
              </a:p>
            </p:txBody>
          </p:sp>
        </p:grpSp>
        <p:cxnSp>
          <p:nvCxnSpPr>
            <p:cNvPr id="9229" name="Straight Connector 9228">
              <a:extLst>
                <a:ext uri="{FF2B5EF4-FFF2-40B4-BE49-F238E27FC236}">
                  <a16:creationId xmlns:a16="http://schemas.microsoft.com/office/drawing/2014/main" id="{E98C1C09-2645-E1BA-2C63-B98CDB84CD52}"/>
                </a:ext>
              </a:extLst>
            </p:cNvPr>
            <p:cNvCxnSpPr/>
            <p:nvPr/>
          </p:nvCxnSpPr>
          <p:spPr bwMode="auto">
            <a:xfrm>
              <a:off x="2401396" y="2369995"/>
              <a:ext cx="0" cy="71312"/>
            </a:xfrm>
            <a:prstGeom prst="line">
              <a:avLst/>
            </a:prstGeom>
            <a:noFill/>
            <a:ln w="28575" cap="flat" cmpd="sng" algn="ctr">
              <a:solidFill>
                <a:schemeClr val="accent3"/>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F3EBB96C-80F0-6088-24DC-ECF7DA6CA0F3}"/>
                </a:ext>
              </a:extLst>
            </p:cNvPr>
            <p:cNvCxnSpPr/>
            <p:nvPr/>
          </p:nvCxnSpPr>
          <p:spPr bwMode="auto">
            <a:xfrm>
              <a:off x="2453784" y="2405651"/>
              <a:ext cx="0" cy="71312"/>
            </a:xfrm>
            <a:prstGeom prst="line">
              <a:avLst/>
            </a:prstGeom>
            <a:noFill/>
            <a:ln w="28575" cap="flat" cmpd="sng" algn="ctr">
              <a:solidFill>
                <a:schemeClr val="accent3"/>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DDBE276E-058F-52B0-C8DD-8A10425DE80D}"/>
                </a:ext>
              </a:extLst>
            </p:cNvPr>
            <p:cNvCxnSpPr/>
            <p:nvPr/>
          </p:nvCxnSpPr>
          <p:spPr bwMode="auto">
            <a:xfrm>
              <a:off x="2487122" y="2441307"/>
              <a:ext cx="0" cy="71312"/>
            </a:xfrm>
            <a:prstGeom prst="line">
              <a:avLst/>
            </a:prstGeom>
            <a:noFill/>
            <a:ln w="28575" cap="flat" cmpd="sng" algn="ctr">
              <a:solidFill>
                <a:schemeClr val="accent3"/>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7844EDFC-426A-51BD-0D67-3A62293C4EE3}"/>
                </a:ext>
              </a:extLst>
            </p:cNvPr>
            <p:cNvCxnSpPr/>
            <p:nvPr/>
          </p:nvCxnSpPr>
          <p:spPr bwMode="auto">
            <a:xfrm>
              <a:off x="2536748" y="2491158"/>
              <a:ext cx="0" cy="71312"/>
            </a:xfrm>
            <a:prstGeom prst="line">
              <a:avLst/>
            </a:prstGeom>
            <a:noFill/>
            <a:ln w="28575" cap="flat" cmpd="sng" algn="ctr">
              <a:solidFill>
                <a:schemeClr val="accent3"/>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06773D60-C48A-B61B-ABC6-A14DB0A66487}"/>
                </a:ext>
              </a:extLst>
            </p:cNvPr>
            <p:cNvCxnSpPr>
              <a:cxnSpLocks/>
            </p:cNvCxnSpPr>
            <p:nvPr/>
          </p:nvCxnSpPr>
          <p:spPr bwMode="auto">
            <a:xfrm>
              <a:off x="2077166" y="198858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13D08D42-9A85-FEB6-07DC-4B989EB475E6}"/>
                </a:ext>
              </a:extLst>
            </p:cNvPr>
            <p:cNvCxnSpPr>
              <a:cxnSpLocks/>
            </p:cNvCxnSpPr>
            <p:nvPr/>
          </p:nvCxnSpPr>
          <p:spPr bwMode="auto">
            <a:xfrm>
              <a:off x="2636760" y="257437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8BB46291-D03E-79A2-EB51-30BEE740672C}"/>
                </a:ext>
              </a:extLst>
            </p:cNvPr>
            <p:cNvCxnSpPr/>
            <p:nvPr/>
          </p:nvCxnSpPr>
          <p:spPr bwMode="auto">
            <a:xfrm>
              <a:off x="2107573" y="2037450"/>
              <a:ext cx="0" cy="71312"/>
            </a:xfrm>
            <a:prstGeom prst="line">
              <a:avLst/>
            </a:prstGeom>
            <a:noFill/>
            <a:ln w="28575" cap="flat" cmpd="sng" algn="ctr">
              <a:solidFill>
                <a:schemeClr val="accent3"/>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E6E1CD0D-BB7D-0119-DB1B-55A8D2B32FC5}"/>
                </a:ext>
              </a:extLst>
            </p:cNvPr>
            <p:cNvCxnSpPr/>
            <p:nvPr/>
          </p:nvCxnSpPr>
          <p:spPr bwMode="auto">
            <a:xfrm>
              <a:off x="2138529" y="2050657"/>
              <a:ext cx="0" cy="71312"/>
            </a:xfrm>
            <a:prstGeom prst="line">
              <a:avLst/>
            </a:prstGeom>
            <a:noFill/>
            <a:ln w="28575" cap="flat" cmpd="sng" algn="ctr">
              <a:solidFill>
                <a:schemeClr val="accent3"/>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504BE79E-DEB5-9496-8607-ECB3E9FE7652}"/>
                </a:ext>
              </a:extLst>
            </p:cNvPr>
            <p:cNvCxnSpPr/>
            <p:nvPr/>
          </p:nvCxnSpPr>
          <p:spPr bwMode="auto">
            <a:xfrm>
              <a:off x="2200441" y="2119314"/>
              <a:ext cx="0" cy="71312"/>
            </a:xfrm>
            <a:prstGeom prst="line">
              <a:avLst/>
            </a:prstGeom>
            <a:noFill/>
            <a:ln w="28575" cap="flat" cmpd="sng" algn="ctr">
              <a:solidFill>
                <a:schemeClr val="accent3"/>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5B8329EF-7B73-CCD4-70BD-F15F0E852AD3}"/>
                </a:ext>
              </a:extLst>
            </p:cNvPr>
            <p:cNvCxnSpPr/>
            <p:nvPr/>
          </p:nvCxnSpPr>
          <p:spPr bwMode="auto">
            <a:xfrm>
              <a:off x="2667166" y="2586038"/>
              <a:ext cx="0" cy="71312"/>
            </a:xfrm>
            <a:prstGeom prst="line">
              <a:avLst/>
            </a:prstGeom>
            <a:noFill/>
            <a:ln w="28575" cap="flat" cmpd="sng" algn="ctr">
              <a:solidFill>
                <a:schemeClr val="accent3"/>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F3CEFD99-C89E-88CF-AA03-F7FD4297CFC8}"/>
                </a:ext>
              </a:extLst>
            </p:cNvPr>
            <p:cNvCxnSpPr>
              <a:cxnSpLocks/>
            </p:cNvCxnSpPr>
            <p:nvPr/>
          </p:nvCxnSpPr>
          <p:spPr bwMode="auto">
            <a:xfrm>
              <a:off x="2712960" y="2629019"/>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4A9B7C6F-1B86-DC75-85A6-7FF52A48E22A}"/>
                </a:ext>
              </a:extLst>
            </p:cNvPr>
            <p:cNvCxnSpPr>
              <a:cxnSpLocks/>
            </p:cNvCxnSpPr>
            <p:nvPr/>
          </p:nvCxnSpPr>
          <p:spPr bwMode="auto">
            <a:xfrm>
              <a:off x="2743917" y="264488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1AA72B9F-B088-6528-6B35-C4014DB2B3CA}"/>
                </a:ext>
              </a:extLst>
            </p:cNvPr>
            <p:cNvCxnSpPr>
              <a:cxnSpLocks/>
            </p:cNvCxnSpPr>
            <p:nvPr/>
          </p:nvCxnSpPr>
          <p:spPr bwMode="auto">
            <a:xfrm>
              <a:off x="2767729" y="269374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8B0AFAF8-B56A-2847-DD22-915F6AE07EC1}"/>
                </a:ext>
              </a:extLst>
            </p:cNvPr>
            <p:cNvCxnSpPr>
              <a:cxnSpLocks/>
            </p:cNvCxnSpPr>
            <p:nvPr/>
          </p:nvCxnSpPr>
          <p:spPr bwMode="auto">
            <a:xfrm>
              <a:off x="2851073" y="272674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F6890E8C-EC05-9B99-FD27-F7AF83DA6BB1}"/>
                </a:ext>
              </a:extLst>
            </p:cNvPr>
            <p:cNvCxnSpPr>
              <a:cxnSpLocks/>
            </p:cNvCxnSpPr>
            <p:nvPr/>
          </p:nvCxnSpPr>
          <p:spPr bwMode="auto">
            <a:xfrm>
              <a:off x="2917748" y="277037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ADEB53C1-521C-23A2-788F-2F34C553E9C0}"/>
                </a:ext>
              </a:extLst>
            </p:cNvPr>
            <p:cNvCxnSpPr>
              <a:cxnSpLocks/>
            </p:cNvCxnSpPr>
            <p:nvPr/>
          </p:nvCxnSpPr>
          <p:spPr bwMode="auto">
            <a:xfrm>
              <a:off x="3008235" y="2810639"/>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B4B31A90-2D20-2D2E-940C-12E954A3D48D}"/>
                </a:ext>
              </a:extLst>
            </p:cNvPr>
            <p:cNvCxnSpPr>
              <a:cxnSpLocks/>
            </p:cNvCxnSpPr>
            <p:nvPr/>
          </p:nvCxnSpPr>
          <p:spPr bwMode="auto">
            <a:xfrm>
              <a:off x="3046697" y="2810639"/>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37962F36-7154-4D79-F6EB-08C538A1D862}"/>
                </a:ext>
              </a:extLst>
            </p:cNvPr>
            <p:cNvCxnSpPr>
              <a:cxnSpLocks/>
            </p:cNvCxnSpPr>
            <p:nvPr/>
          </p:nvCxnSpPr>
          <p:spPr bwMode="auto">
            <a:xfrm>
              <a:off x="3060985" y="2810639"/>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4972799D-B73D-9BE5-2C8F-042A172A1CB7}"/>
                </a:ext>
              </a:extLst>
            </p:cNvPr>
            <p:cNvCxnSpPr>
              <a:cxnSpLocks/>
            </p:cNvCxnSpPr>
            <p:nvPr/>
          </p:nvCxnSpPr>
          <p:spPr bwMode="auto">
            <a:xfrm>
              <a:off x="3151473" y="2859501"/>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214F35C6-3788-DB89-DB19-CBC1EB9CE3A1}"/>
                </a:ext>
              </a:extLst>
            </p:cNvPr>
            <p:cNvCxnSpPr>
              <a:cxnSpLocks/>
            </p:cNvCxnSpPr>
            <p:nvPr/>
          </p:nvCxnSpPr>
          <p:spPr bwMode="auto">
            <a:xfrm>
              <a:off x="3175285" y="288022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57BE62AD-3F6C-A596-14A2-DACFD13933A8}"/>
                </a:ext>
              </a:extLst>
            </p:cNvPr>
            <p:cNvCxnSpPr>
              <a:cxnSpLocks/>
            </p:cNvCxnSpPr>
            <p:nvPr/>
          </p:nvCxnSpPr>
          <p:spPr bwMode="auto">
            <a:xfrm>
              <a:off x="3191954" y="290613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CF660EF3-3F16-61C7-55C3-7D2233308389}"/>
                </a:ext>
              </a:extLst>
            </p:cNvPr>
            <p:cNvCxnSpPr>
              <a:cxnSpLocks/>
            </p:cNvCxnSpPr>
            <p:nvPr/>
          </p:nvCxnSpPr>
          <p:spPr bwMode="auto">
            <a:xfrm>
              <a:off x="3215766" y="295722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F0948BED-7976-1E09-5D7D-33ED9A9D4711}"/>
                </a:ext>
              </a:extLst>
            </p:cNvPr>
            <p:cNvCxnSpPr>
              <a:cxnSpLocks/>
            </p:cNvCxnSpPr>
            <p:nvPr/>
          </p:nvCxnSpPr>
          <p:spPr bwMode="auto">
            <a:xfrm>
              <a:off x="3230053" y="297795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531A7ED0-E005-6B0F-5B2F-C4F158C0043E}"/>
                </a:ext>
              </a:extLst>
            </p:cNvPr>
            <p:cNvCxnSpPr>
              <a:cxnSpLocks/>
            </p:cNvCxnSpPr>
            <p:nvPr/>
          </p:nvCxnSpPr>
          <p:spPr bwMode="auto">
            <a:xfrm>
              <a:off x="3239578" y="3016841"/>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8C9128C7-EA19-DDF9-6011-23DF98E1B1C6}"/>
                </a:ext>
              </a:extLst>
            </p:cNvPr>
            <p:cNvCxnSpPr>
              <a:cxnSpLocks/>
            </p:cNvCxnSpPr>
            <p:nvPr/>
          </p:nvCxnSpPr>
          <p:spPr bwMode="auto">
            <a:xfrm>
              <a:off x="3470559" y="313442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C93B1DD6-61A3-74D7-EE50-21BBF6B9F037}"/>
                </a:ext>
              </a:extLst>
            </p:cNvPr>
            <p:cNvCxnSpPr>
              <a:cxnSpLocks/>
            </p:cNvCxnSpPr>
            <p:nvPr/>
          </p:nvCxnSpPr>
          <p:spPr bwMode="auto">
            <a:xfrm>
              <a:off x="3514051" y="3149921"/>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FFEBFB75-1FFC-26DB-02C2-A5C304332C40}"/>
                </a:ext>
              </a:extLst>
            </p:cNvPr>
            <p:cNvCxnSpPr>
              <a:cxnSpLocks/>
            </p:cNvCxnSpPr>
            <p:nvPr/>
          </p:nvCxnSpPr>
          <p:spPr bwMode="auto">
            <a:xfrm>
              <a:off x="3599776" y="323215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B9548B94-31FC-0FA6-8F45-7377CA7EF103}"/>
                </a:ext>
              </a:extLst>
            </p:cNvPr>
            <p:cNvCxnSpPr>
              <a:cxnSpLocks/>
            </p:cNvCxnSpPr>
            <p:nvPr/>
          </p:nvCxnSpPr>
          <p:spPr bwMode="auto">
            <a:xfrm>
              <a:off x="3618826" y="324955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64C0A035-C265-285D-774E-90EBB828A0F1}"/>
                </a:ext>
              </a:extLst>
            </p:cNvPr>
            <p:cNvCxnSpPr>
              <a:cxnSpLocks/>
            </p:cNvCxnSpPr>
            <p:nvPr/>
          </p:nvCxnSpPr>
          <p:spPr bwMode="auto">
            <a:xfrm>
              <a:off x="3638695" y="326857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57333B02-CE57-9EED-AB5A-4926349C492F}"/>
                </a:ext>
              </a:extLst>
            </p:cNvPr>
            <p:cNvCxnSpPr>
              <a:cxnSpLocks/>
            </p:cNvCxnSpPr>
            <p:nvPr/>
          </p:nvCxnSpPr>
          <p:spPr bwMode="auto">
            <a:xfrm>
              <a:off x="3662507" y="328101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9E764A21-D597-9B87-2C34-5D69AA0DF588}"/>
                </a:ext>
              </a:extLst>
            </p:cNvPr>
            <p:cNvCxnSpPr>
              <a:cxnSpLocks/>
            </p:cNvCxnSpPr>
            <p:nvPr/>
          </p:nvCxnSpPr>
          <p:spPr bwMode="auto">
            <a:xfrm>
              <a:off x="3681557" y="331744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946CA4F1-3CCE-F7AB-29FE-488EB6E5FC59}"/>
                </a:ext>
              </a:extLst>
            </p:cNvPr>
            <p:cNvCxnSpPr>
              <a:cxnSpLocks/>
            </p:cNvCxnSpPr>
            <p:nvPr/>
          </p:nvCxnSpPr>
          <p:spPr bwMode="auto">
            <a:xfrm>
              <a:off x="3726800" y="333861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7EC70B3E-5893-64A9-E794-4C9ACDAAC743}"/>
                </a:ext>
              </a:extLst>
            </p:cNvPr>
            <p:cNvCxnSpPr>
              <a:cxnSpLocks/>
            </p:cNvCxnSpPr>
            <p:nvPr/>
          </p:nvCxnSpPr>
          <p:spPr bwMode="auto">
            <a:xfrm>
              <a:off x="3755375" y="334728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51A75CA4-804F-C14A-BACB-3D2249982762}"/>
                </a:ext>
              </a:extLst>
            </p:cNvPr>
            <p:cNvCxnSpPr>
              <a:cxnSpLocks/>
            </p:cNvCxnSpPr>
            <p:nvPr/>
          </p:nvCxnSpPr>
          <p:spPr bwMode="auto">
            <a:xfrm>
              <a:off x="3788712" y="334728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7E15F15E-F891-BAA6-A19B-F390483C6C8F}"/>
                </a:ext>
              </a:extLst>
            </p:cNvPr>
            <p:cNvCxnSpPr>
              <a:cxnSpLocks/>
            </p:cNvCxnSpPr>
            <p:nvPr/>
          </p:nvCxnSpPr>
          <p:spPr bwMode="auto">
            <a:xfrm>
              <a:off x="4020490" y="338747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4056E0C9-EDE5-4E63-C368-92E3AA867E2C}"/>
                </a:ext>
              </a:extLst>
            </p:cNvPr>
            <p:cNvCxnSpPr>
              <a:cxnSpLocks/>
            </p:cNvCxnSpPr>
            <p:nvPr/>
          </p:nvCxnSpPr>
          <p:spPr bwMode="auto">
            <a:xfrm>
              <a:off x="4060025" y="338747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7FC20350-7B6D-A1B6-71E3-D147ABC66DCC}"/>
                </a:ext>
              </a:extLst>
            </p:cNvPr>
            <p:cNvCxnSpPr>
              <a:cxnSpLocks/>
            </p:cNvCxnSpPr>
            <p:nvPr/>
          </p:nvCxnSpPr>
          <p:spPr bwMode="auto">
            <a:xfrm>
              <a:off x="4082891" y="342900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3A2F74BA-5957-BDEB-D134-444A01E2814F}"/>
                </a:ext>
              </a:extLst>
            </p:cNvPr>
            <p:cNvCxnSpPr>
              <a:cxnSpLocks/>
            </p:cNvCxnSpPr>
            <p:nvPr/>
          </p:nvCxnSpPr>
          <p:spPr bwMode="auto">
            <a:xfrm>
              <a:off x="4109085" y="345324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6931E502-BA5D-49A9-BBF6-620115314099}"/>
                </a:ext>
              </a:extLst>
            </p:cNvPr>
            <p:cNvCxnSpPr>
              <a:cxnSpLocks/>
            </p:cNvCxnSpPr>
            <p:nvPr/>
          </p:nvCxnSpPr>
          <p:spPr bwMode="auto">
            <a:xfrm>
              <a:off x="4128135" y="347091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B0E40FB5-0F54-3C29-AED6-5B93BD74EC5B}"/>
                </a:ext>
              </a:extLst>
            </p:cNvPr>
            <p:cNvCxnSpPr>
              <a:cxnSpLocks/>
            </p:cNvCxnSpPr>
            <p:nvPr/>
          </p:nvCxnSpPr>
          <p:spPr bwMode="auto">
            <a:xfrm>
              <a:off x="4156710" y="347091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06CE89DA-5358-C8A9-58B6-329C3668DAA4}"/>
                </a:ext>
              </a:extLst>
            </p:cNvPr>
            <p:cNvCxnSpPr>
              <a:cxnSpLocks/>
            </p:cNvCxnSpPr>
            <p:nvPr/>
          </p:nvCxnSpPr>
          <p:spPr bwMode="auto">
            <a:xfrm>
              <a:off x="4180522" y="347091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2241061B-E7AF-2EF7-372D-3A75204AD693}"/>
                </a:ext>
              </a:extLst>
            </p:cNvPr>
            <p:cNvCxnSpPr>
              <a:cxnSpLocks/>
            </p:cNvCxnSpPr>
            <p:nvPr/>
          </p:nvCxnSpPr>
          <p:spPr bwMode="auto">
            <a:xfrm>
              <a:off x="4199944" y="347091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E0A1EF91-2797-0065-2653-A6EE5D172C9C}"/>
                </a:ext>
              </a:extLst>
            </p:cNvPr>
            <p:cNvCxnSpPr>
              <a:cxnSpLocks/>
            </p:cNvCxnSpPr>
            <p:nvPr/>
          </p:nvCxnSpPr>
          <p:spPr bwMode="auto">
            <a:xfrm>
              <a:off x="4445212" y="351686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A65AF681-DF02-0E73-9C12-31F58D78439F}"/>
                </a:ext>
              </a:extLst>
            </p:cNvPr>
            <p:cNvCxnSpPr>
              <a:cxnSpLocks/>
            </p:cNvCxnSpPr>
            <p:nvPr/>
          </p:nvCxnSpPr>
          <p:spPr bwMode="auto">
            <a:xfrm>
              <a:off x="4490456" y="351686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534B7664-B7D2-8C9B-E5DB-0AC6C88B2873}"/>
                </a:ext>
              </a:extLst>
            </p:cNvPr>
            <p:cNvCxnSpPr>
              <a:cxnSpLocks/>
            </p:cNvCxnSpPr>
            <p:nvPr/>
          </p:nvCxnSpPr>
          <p:spPr bwMode="auto">
            <a:xfrm>
              <a:off x="4519031" y="351686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5AB0BC53-5905-891C-9A51-6863CA89D563}"/>
                </a:ext>
              </a:extLst>
            </p:cNvPr>
            <p:cNvCxnSpPr>
              <a:cxnSpLocks/>
            </p:cNvCxnSpPr>
            <p:nvPr/>
          </p:nvCxnSpPr>
          <p:spPr bwMode="auto">
            <a:xfrm>
              <a:off x="4549987" y="351686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CFDD9521-541B-E741-872E-3F056D822F72}"/>
                </a:ext>
              </a:extLst>
            </p:cNvPr>
            <p:cNvCxnSpPr>
              <a:cxnSpLocks/>
            </p:cNvCxnSpPr>
            <p:nvPr/>
          </p:nvCxnSpPr>
          <p:spPr bwMode="auto">
            <a:xfrm>
              <a:off x="4604755" y="358946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0741CB3D-8BEB-1937-E1E6-3877F7B2267A}"/>
                </a:ext>
              </a:extLst>
            </p:cNvPr>
            <p:cNvCxnSpPr>
              <a:cxnSpLocks/>
            </p:cNvCxnSpPr>
            <p:nvPr/>
          </p:nvCxnSpPr>
          <p:spPr bwMode="auto">
            <a:xfrm>
              <a:off x="4637642" y="361459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2D514C5E-1E85-201C-261E-A391D34A462F}"/>
                </a:ext>
              </a:extLst>
            </p:cNvPr>
            <p:cNvCxnSpPr>
              <a:cxnSpLocks/>
            </p:cNvCxnSpPr>
            <p:nvPr/>
          </p:nvCxnSpPr>
          <p:spPr bwMode="auto">
            <a:xfrm>
              <a:off x="4673361" y="361459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8E77DB6D-F874-B215-FBB2-5191435734F0}"/>
                </a:ext>
              </a:extLst>
            </p:cNvPr>
            <p:cNvCxnSpPr>
              <a:cxnSpLocks/>
            </p:cNvCxnSpPr>
            <p:nvPr/>
          </p:nvCxnSpPr>
          <p:spPr bwMode="auto">
            <a:xfrm>
              <a:off x="4894818" y="3674949"/>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FACF7E5E-8815-B349-7DF7-0872FEBE65AF}"/>
                </a:ext>
              </a:extLst>
            </p:cNvPr>
            <p:cNvCxnSpPr>
              <a:cxnSpLocks/>
            </p:cNvCxnSpPr>
            <p:nvPr/>
          </p:nvCxnSpPr>
          <p:spPr bwMode="auto">
            <a:xfrm>
              <a:off x="4982924" y="3674949"/>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6B7E3EDF-CC77-07C1-372E-7843B41313EF}"/>
                </a:ext>
              </a:extLst>
            </p:cNvPr>
            <p:cNvCxnSpPr>
              <a:cxnSpLocks/>
            </p:cNvCxnSpPr>
            <p:nvPr/>
          </p:nvCxnSpPr>
          <p:spPr bwMode="auto">
            <a:xfrm>
              <a:off x="5016261" y="3674949"/>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4EB1943D-DB54-4CC9-8153-AF850238BE48}"/>
                </a:ext>
              </a:extLst>
            </p:cNvPr>
            <p:cNvCxnSpPr>
              <a:cxnSpLocks/>
            </p:cNvCxnSpPr>
            <p:nvPr/>
          </p:nvCxnSpPr>
          <p:spPr bwMode="auto">
            <a:xfrm>
              <a:off x="5052166" y="370681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053C7DD3-785F-EC08-74DA-862E3CBEFFF1}"/>
                </a:ext>
              </a:extLst>
            </p:cNvPr>
            <p:cNvCxnSpPr>
              <a:cxnSpLocks/>
            </p:cNvCxnSpPr>
            <p:nvPr/>
          </p:nvCxnSpPr>
          <p:spPr bwMode="auto">
            <a:xfrm>
              <a:off x="5078360" y="370681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C602A609-956F-D694-D499-2175F8854F21}"/>
                </a:ext>
              </a:extLst>
            </p:cNvPr>
            <p:cNvCxnSpPr>
              <a:cxnSpLocks/>
            </p:cNvCxnSpPr>
            <p:nvPr/>
          </p:nvCxnSpPr>
          <p:spPr bwMode="auto">
            <a:xfrm>
              <a:off x="5110675" y="370681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7E6F10A4-F3B2-36CA-602E-50879FCD43D1}"/>
                </a:ext>
              </a:extLst>
            </p:cNvPr>
            <p:cNvCxnSpPr>
              <a:cxnSpLocks/>
            </p:cNvCxnSpPr>
            <p:nvPr/>
          </p:nvCxnSpPr>
          <p:spPr bwMode="auto">
            <a:xfrm>
              <a:off x="5155919" y="370963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816920AE-CB47-4943-7B7D-10F7456CDAEE}"/>
                </a:ext>
              </a:extLst>
            </p:cNvPr>
            <p:cNvCxnSpPr>
              <a:cxnSpLocks/>
            </p:cNvCxnSpPr>
            <p:nvPr/>
          </p:nvCxnSpPr>
          <p:spPr bwMode="auto">
            <a:xfrm>
              <a:off x="5255931" y="370963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EBEEC2C8-D6C6-5653-9731-5DAEBCE71DA6}"/>
                </a:ext>
              </a:extLst>
            </p:cNvPr>
            <p:cNvCxnSpPr>
              <a:cxnSpLocks/>
            </p:cNvCxnSpPr>
            <p:nvPr/>
          </p:nvCxnSpPr>
          <p:spPr bwMode="auto">
            <a:xfrm>
              <a:off x="5441848" y="3726111"/>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0995FB5D-D2E3-DBB8-7B4E-76C6BA82EB52}"/>
                </a:ext>
              </a:extLst>
            </p:cNvPr>
            <p:cNvCxnSpPr>
              <a:cxnSpLocks/>
            </p:cNvCxnSpPr>
            <p:nvPr/>
          </p:nvCxnSpPr>
          <p:spPr bwMode="auto">
            <a:xfrm>
              <a:off x="5469395" y="373563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9262C9AE-B810-7CE6-85F3-59D17C8F7097}"/>
                </a:ext>
              </a:extLst>
            </p:cNvPr>
            <p:cNvCxnSpPr>
              <a:cxnSpLocks/>
            </p:cNvCxnSpPr>
            <p:nvPr/>
          </p:nvCxnSpPr>
          <p:spPr bwMode="auto">
            <a:xfrm>
              <a:off x="5505113" y="375567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5DDE637B-E998-8130-9128-A941464ED52B}"/>
                </a:ext>
              </a:extLst>
            </p:cNvPr>
            <p:cNvCxnSpPr>
              <a:cxnSpLocks/>
            </p:cNvCxnSpPr>
            <p:nvPr/>
          </p:nvCxnSpPr>
          <p:spPr bwMode="auto">
            <a:xfrm>
              <a:off x="5540832" y="377497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D1B4C6B2-2B58-C76C-50B8-41D86553E9F1}"/>
                </a:ext>
              </a:extLst>
            </p:cNvPr>
            <p:cNvCxnSpPr>
              <a:cxnSpLocks/>
            </p:cNvCxnSpPr>
            <p:nvPr/>
          </p:nvCxnSpPr>
          <p:spPr bwMode="auto">
            <a:xfrm>
              <a:off x="5580794" y="377497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5DC084B4-0471-5ED5-71C8-C2E32586509F}"/>
                </a:ext>
              </a:extLst>
            </p:cNvPr>
            <p:cNvCxnSpPr>
              <a:cxnSpLocks/>
            </p:cNvCxnSpPr>
            <p:nvPr/>
          </p:nvCxnSpPr>
          <p:spPr bwMode="auto">
            <a:xfrm>
              <a:off x="5621275" y="377497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BB0D2FD0-1FF1-CBDF-E78C-C8FED74B23E3}"/>
                </a:ext>
              </a:extLst>
            </p:cNvPr>
            <p:cNvCxnSpPr>
              <a:cxnSpLocks/>
            </p:cNvCxnSpPr>
            <p:nvPr/>
          </p:nvCxnSpPr>
          <p:spPr bwMode="auto">
            <a:xfrm>
              <a:off x="5837969" y="377497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09A92265-24FD-BDCA-C44E-212C1AA06127}"/>
                </a:ext>
              </a:extLst>
            </p:cNvPr>
            <p:cNvCxnSpPr>
              <a:cxnSpLocks/>
            </p:cNvCxnSpPr>
            <p:nvPr/>
          </p:nvCxnSpPr>
          <p:spPr bwMode="auto">
            <a:xfrm>
              <a:off x="5940363" y="377497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0A58C984-AA1A-5357-03AA-C6A190BFFAEF}"/>
                </a:ext>
              </a:extLst>
            </p:cNvPr>
            <p:cNvCxnSpPr>
              <a:cxnSpLocks/>
            </p:cNvCxnSpPr>
            <p:nvPr/>
          </p:nvCxnSpPr>
          <p:spPr bwMode="auto">
            <a:xfrm>
              <a:off x="5980845" y="380453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3721993E-61C2-29DA-3D69-C34387258587}"/>
                </a:ext>
              </a:extLst>
            </p:cNvPr>
            <p:cNvCxnSpPr>
              <a:cxnSpLocks/>
            </p:cNvCxnSpPr>
            <p:nvPr/>
          </p:nvCxnSpPr>
          <p:spPr bwMode="auto">
            <a:xfrm>
              <a:off x="6007038" y="3853399"/>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C6EA2655-2237-702C-6516-4B2242E1C70D}"/>
                </a:ext>
              </a:extLst>
            </p:cNvPr>
            <p:cNvCxnSpPr>
              <a:cxnSpLocks/>
            </p:cNvCxnSpPr>
            <p:nvPr/>
          </p:nvCxnSpPr>
          <p:spPr bwMode="auto">
            <a:xfrm>
              <a:off x="6045138" y="387269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8D76DB3F-1BAB-618A-E140-432E3A5B0E45}"/>
                </a:ext>
              </a:extLst>
            </p:cNvPr>
            <p:cNvCxnSpPr>
              <a:cxnSpLocks/>
            </p:cNvCxnSpPr>
            <p:nvPr/>
          </p:nvCxnSpPr>
          <p:spPr bwMode="auto">
            <a:xfrm>
              <a:off x="6473763" y="390993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59E48480-7B66-D9BF-648B-79962ED41EB4}"/>
                </a:ext>
              </a:extLst>
            </p:cNvPr>
            <p:cNvCxnSpPr>
              <a:cxnSpLocks/>
            </p:cNvCxnSpPr>
            <p:nvPr/>
          </p:nvCxnSpPr>
          <p:spPr bwMode="auto">
            <a:xfrm>
              <a:off x="6499957" y="390993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38274435-5B7C-15EB-8678-4EEC4C9B7EFE}"/>
                </a:ext>
              </a:extLst>
            </p:cNvPr>
            <p:cNvCxnSpPr>
              <a:cxnSpLocks/>
            </p:cNvCxnSpPr>
            <p:nvPr/>
          </p:nvCxnSpPr>
          <p:spPr bwMode="auto">
            <a:xfrm>
              <a:off x="6535676" y="390993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6E4FC26A-C661-5179-F80E-2B512FF94FBE}"/>
                </a:ext>
              </a:extLst>
            </p:cNvPr>
            <p:cNvCxnSpPr>
              <a:cxnSpLocks/>
            </p:cNvCxnSpPr>
            <p:nvPr/>
          </p:nvCxnSpPr>
          <p:spPr bwMode="auto">
            <a:xfrm>
              <a:off x="6581664" y="390993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E9E08B0F-5269-7EE2-613C-FDDCB81E5F70}"/>
                </a:ext>
              </a:extLst>
            </p:cNvPr>
            <p:cNvCxnSpPr>
              <a:cxnSpLocks/>
            </p:cNvCxnSpPr>
            <p:nvPr/>
          </p:nvCxnSpPr>
          <p:spPr bwMode="auto">
            <a:xfrm>
              <a:off x="6648339" y="395112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69137A7D-89E4-DC91-BE3A-9EF1CDFD5983}"/>
                </a:ext>
              </a:extLst>
            </p:cNvPr>
            <p:cNvCxnSpPr>
              <a:cxnSpLocks/>
            </p:cNvCxnSpPr>
            <p:nvPr/>
          </p:nvCxnSpPr>
          <p:spPr bwMode="auto">
            <a:xfrm>
              <a:off x="6679295" y="395879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E713395D-DBC2-86D5-CA38-61C59BA75C49}"/>
                </a:ext>
              </a:extLst>
            </p:cNvPr>
            <p:cNvCxnSpPr>
              <a:cxnSpLocks/>
            </p:cNvCxnSpPr>
            <p:nvPr/>
          </p:nvCxnSpPr>
          <p:spPr bwMode="auto">
            <a:xfrm>
              <a:off x="6738826" y="395879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A53612DE-3331-47D7-34F7-5A1B1F18CBFC}"/>
                </a:ext>
              </a:extLst>
            </p:cNvPr>
            <p:cNvCxnSpPr>
              <a:cxnSpLocks/>
            </p:cNvCxnSpPr>
            <p:nvPr/>
          </p:nvCxnSpPr>
          <p:spPr bwMode="auto">
            <a:xfrm>
              <a:off x="6774545" y="395879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9347B973-ED0D-A9CD-D163-0B08E3134C30}"/>
                </a:ext>
              </a:extLst>
            </p:cNvPr>
            <p:cNvCxnSpPr>
              <a:cxnSpLocks/>
            </p:cNvCxnSpPr>
            <p:nvPr/>
          </p:nvCxnSpPr>
          <p:spPr bwMode="auto">
            <a:xfrm>
              <a:off x="6940335" y="395879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7D15C9D0-CBC5-8F45-6825-08013ED53617}"/>
                </a:ext>
              </a:extLst>
            </p:cNvPr>
            <p:cNvCxnSpPr>
              <a:cxnSpLocks/>
            </p:cNvCxnSpPr>
            <p:nvPr/>
          </p:nvCxnSpPr>
          <p:spPr bwMode="auto">
            <a:xfrm>
              <a:off x="7078447" y="395879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FD432FD0-3D43-08D2-1447-179168E0BBFE}"/>
                </a:ext>
              </a:extLst>
            </p:cNvPr>
            <p:cNvCxnSpPr>
              <a:cxnSpLocks/>
            </p:cNvCxnSpPr>
            <p:nvPr/>
          </p:nvCxnSpPr>
          <p:spPr bwMode="auto">
            <a:xfrm>
              <a:off x="7171316" y="395879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F2FBC38A-2BC7-A50C-5350-E225031AE065}"/>
                </a:ext>
              </a:extLst>
            </p:cNvPr>
            <p:cNvCxnSpPr>
              <a:cxnSpLocks/>
            </p:cNvCxnSpPr>
            <p:nvPr/>
          </p:nvCxnSpPr>
          <p:spPr bwMode="auto">
            <a:xfrm>
              <a:off x="7495166" y="408249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938D9BB8-F425-D097-1645-E54CC7740776}"/>
                </a:ext>
              </a:extLst>
            </p:cNvPr>
            <p:cNvCxnSpPr>
              <a:cxnSpLocks/>
            </p:cNvCxnSpPr>
            <p:nvPr/>
          </p:nvCxnSpPr>
          <p:spPr bwMode="auto">
            <a:xfrm>
              <a:off x="7533266" y="408249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EF88E476-41A7-81E4-1D46-492CCE80F876}"/>
                </a:ext>
              </a:extLst>
            </p:cNvPr>
            <p:cNvCxnSpPr>
              <a:cxnSpLocks/>
            </p:cNvCxnSpPr>
            <p:nvPr/>
          </p:nvCxnSpPr>
          <p:spPr bwMode="auto">
            <a:xfrm>
              <a:off x="7590416" y="408249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3E1A1B20-B94F-D6B8-44B2-B79DADCF4445}"/>
                </a:ext>
              </a:extLst>
            </p:cNvPr>
            <p:cNvCxnSpPr>
              <a:cxnSpLocks/>
            </p:cNvCxnSpPr>
            <p:nvPr/>
          </p:nvCxnSpPr>
          <p:spPr bwMode="auto">
            <a:xfrm>
              <a:off x="7778535" y="408249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3072B38C-9109-CDF6-7208-D8760293B9ED}"/>
                </a:ext>
              </a:extLst>
            </p:cNvPr>
            <p:cNvCxnSpPr>
              <a:cxnSpLocks/>
            </p:cNvCxnSpPr>
            <p:nvPr/>
          </p:nvCxnSpPr>
          <p:spPr bwMode="auto">
            <a:xfrm>
              <a:off x="2049455" y="198858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50DB3B05-096B-EA50-AD89-DD635F2D7333}"/>
                </a:ext>
              </a:extLst>
            </p:cNvPr>
            <p:cNvCxnSpPr/>
            <p:nvPr/>
          </p:nvCxnSpPr>
          <p:spPr bwMode="auto">
            <a:xfrm>
              <a:off x="2354255" y="2295144"/>
              <a:ext cx="0" cy="71312"/>
            </a:xfrm>
            <a:prstGeom prst="line">
              <a:avLst/>
            </a:prstGeom>
            <a:noFill/>
            <a:ln w="28575" cap="flat" cmpd="sng" algn="ctr">
              <a:solidFill>
                <a:schemeClr val="accent3"/>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C8073662-1763-92DF-038C-353F9D244433}"/>
                </a:ext>
              </a:extLst>
            </p:cNvPr>
            <p:cNvCxnSpPr/>
            <p:nvPr/>
          </p:nvCxnSpPr>
          <p:spPr bwMode="auto">
            <a:xfrm>
              <a:off x="2277613" y="2223832"/>
              <a:ext cx="0" cy="71312"/>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22" name="Group 9421">
            <a:extLst>
              <a:ext uri="{FF2B5EF4-FFF2-40B4-BE49-F238E27FC236}">
                <a16:creationId xmlns:a16="http://schemas.microsoft.com/office/drawing/2014/main" id="{10FC1741-51D4-4C4C-6B1B-41F6214113E9}"/>
              </a:ext>
            </a:extLst>
          </p:cNvPr>
          <p:cNvGrpSpPr/>
          <p:nvPr/>
        </p:nvGrpSpPr>
        <p:grpSpPr>
          <a:xfrm>
            <a:off x="1944687" y="1876331"/>
            <a:ext cx="5839619" cy="1505044"/>
            <a:chOff x="1793081" y="1876331"/>
            <a:chExt cx="5839619" cy="1505044"/>
          </a:xfrm>
        </p:grpSpPr>
        <p:grpSp>
          <p:nvGrpSpPr>
            <p:cNvPr id="9317" name="Group 9316">
              <a:extLst>
                <a:ext uri="{FF2B5EF4-FFF2-40B4-BE49-F238E27FC236}">
                  <a16:creationId xmlns:a16="http://schemas.microsoft.com/office/drawing/2014/main" id="{CCA48B8E-AE6D-29B2-37C6-7565BD6A8367}"/>
                </a:ext>
              </a:extLst>
            </p:cNvPr>
            <p:cNvGrpSpPr/>
            <p:nvPr/>
          </p:nvGrpSpPr>
          <p:grpSpPr>
            <a:xfrm>
              <a:off x="1793081" y="1974056"/>
              <a:ext cx="5839619" cy="1407319"/>
              <a:chOff x="1793081" y="1974056"/>
              <a:chExt cx="5839619" cy="1407319"/>
            </a:xfrm>
          </p:grpSpPr>
          <p:sp>
            <p:nvSpPr>
              <p:cNvPr id="9315" name="Freeform: Shape 9314">
                <a:extLst>
                  <a:ext uri="{FF2B5EF4-FFF2-40B4-BE49-F238E27FC236}">
                    <a16:creationId xmlns:a16="http://schemas.microsoft.com/office/drawing/2014/main" id="{26C07D36-EE00-4098-F950-C866C85D10D7}"/>
                  </a:ext>
                </a:extLst>
              </p:cNvPr>
              <p:cNvSpPr/>
              <p:nvPr/>
            </p:nvSpPr>
            <p:spPr bwMode="auto">
              <a:xfrm>
                <a:off x="2257425" y="2232025"/>
                <a:ext cx="5375275" cy="1149350"/>
              </a:xfrm>
              <a:custGeom>
                <a:avLst/>
                <a:gdLst>
                  <a:gd name="connsiteX0" fmla="*/ 5375275 w 5375275"/>
                  <a:gd name="connsiteY0" fmla="*/ 1149350 h 1149350"/>
                  <a:gd name="connsiteX1" fmla="*/ 4511675 w 5375275"/>
                  <a:gd name="connsiteY1" fmla="*/ 1149350 h 1149350"/>
                  <a:gd name="connsiteX2" fmla="*/ 4511675 w 5375275"/>
                  <a:gd name="connsiteY2" fmla="*/ 1092200 h 1149350"/>
                  <a:gd name="connsiteX3" fmla="*/ 4289425 w 5375275"/>
                  <a:gd name="connsiteY3" fmla="*/ 1092200 h 1149350"/>
                  <a:gd name="connsiteX4" fmla="*/ 4289425 w 5375275"/>
                  <a:gd name="connsiteY4" fmla="*/ 1057275 h 1149350"/>
                  <a:gd name="connsiteX5" fmla="*/ 3863975 w 5375275"/>
                  <a:gd name="connsiteY5" fmla="*/ 1057275 h 1149350"/>
                  <a:gd name="connsiteX6" fmla="*/ 3863975 w 5375275"/>
                  <a:gd name="connsiteY6" fmla="*/ 1019175 h 1149350"/>
                  <a:gd name="connsiteX7" fmla="*/ 3654425 w 5375275"/>
                  <a:gd name="connsiteY7" fmla="*/ 1019175 h 1149350"/>
                  <a:gd name="connsiteX8" fmla="*/ 3654425 w 5375275"/>
                  <a:gd name="connsiteY8" fmla="*/ 990600 h 1149350"/>
                  <a:gd name="connsiteX9" fmla="*/ 3524250 w 5375275"/>
                  <a:gd name="connsiteY9" fmla="*/ 990600 h 1149350"/>
                  <a:gd name="connsiteX10" fmla="*/ 3524250 w 5375275"/>
                  <a:gd name="connsiteY10" fmla="*/ 971550 h 1149350"/>
                  <a:gd name="connsiteX11" fmla="*/ 3152775 w 5375275"/>
                  <a:gd name="connsiteY11" fmla="*/ 971550 h 1149350"/>
                  <a:gd name="connsiteX12" fmla="*/ 3152775 w 5375275"/>
                  <a:gd name="connsiteY12" fmla="*/ 936625 h 1149350"/>
                  <a:gd name="connsiteX13" fmla="*/ 3044825 w 5375275"/>
                  <a:gd name="connsiteY13" fmla="*/ 936625 h 1149350"/>
                  <a:gd name="connsiteX14" fmla="*/ 3051175 w 5375275"/>
                  <a:gd name="connsiteY14" fmla="*/ 930275 h 1149350"/>
                  <a:gd name="connsiteX15" fmla="*/ 2889250 w 5375275"/>
                  <a:gd name="connsiteY15" fmla="*/ 930275 h 1149350"/>
                  <a:gd name="connsiteX16" fmla="*/ 2889250 w 5375275"/>
                  <a:gd name="connsiteY16" fmla="*/ 908050 h 1149350"/>
                  <a:gd name="connsiteX17" fmla="*/ 2863850 w 5375275"/>
                  <a:gd name="connsiteY17" fmla="*/ 908050 h 1149350"/>
                  <a:gd name="connsiteX18" fmla="*/ 2863850 w 5375275"/>
                  <a:gd name="connsiteY18" fmla="*/ 885825 h 1149350"/>
                  <a:gd name="connsiteX19" fmla="*/ 2720975 w 5375275"/>
                  <a:gd name="connsiteY19" fmla="*/ 885825 h 1149350"/>
                  <a:gd name="connsiteX20" fmla="*/ 2720975 w 5375275"/>
                  <a:gd name="connsiteY20" fmla="*/ 869950 h 1149350"/>
                  <a:gd name="connsiteX21" fmla="*/ 2425700 w 5375275"/>
                  <a:gd name="connsiteY21" fmla="*/ 869950 h 1149350"/>
                  <a:gd name="connsiteX22" fmla="*/ 2425700 w 5375275"/>
                  <a:gd name="connsiteY22" fmla="*/ 850900 h 1149350"/>
                  <a:gd name="connsiteX23" fmla="*/ 2333625 w 5375275"/>
                  <a:gd name="connsiteY23" fmla="*/ 850900 h 1149350"/>
                  <a:gd name="connsiteX24" fmla="*/ 2333625 w 5375275"/>
                  <a:gd name="connsiteY24" fmla="*/ 822325 h 1149350"/>
                  <a:gd name="connsiteX25" fmla="*/ 2305050 w 5375275"/>
                  <a:gd name="connsiteY25" fmla="*/ 822325 h 1149350"/>
                  <a:gd name="connsiteX26" fmla="*/ 2305050 w 5375275"/>
                  <a:gd name="connsiteY26" fmla="*/ 803275 h 1149350"/>
                  <a:gd name="connsiteX27" fmla="*/ 2232025 w 5375275"/>
                  <a:gd name="connsiteY27" fmla="*/ 803275 h 1149350"/>
                  <a:gd name="connsiteX28" fmla="*/ 2232025 w 5375275"/>
                  <a:gd name="connsiteY28" fmla="*/ 784225 h 1149350"/>
                  <a:gd name="connsiteX29" fmla="*/ 2073275 w 5375275"/>
                  <a:gd name="connsiteY29" fmla="*/ 784225 h 1149350"/>
                  <a:gd name="connsiteX30" fmla="*/ 2073275 w 5375275"/>
                  <a:gd name="connsiteY30" fmla="*/ 771525 h 1149350"/>
                  <a:gd name="connsiteX31" fmla="*/ 2022475 w 5375275"/>
                  <a:gd name="connsiteY31" fmla="*/ 771525 h 1149350"/>
                  <a:gd name="connsiteX32" fmla="*/ 2022475 w 5375275"/>
                  <a:gd name="connsiteY32" fmla="*/ 758825 h 1149350"/>
                  <a:gd name="connsiteX33" fmla="*/ 1892300 w 5375275"/>
                  <a:gd name="connsiteY33" fmla="*/ 758825 h 1149350"/>
                  <a:gd name="connsiteX34" fmla="*/ 1892300 w 5375275"/>
                  <a:gd name="connsiteY34" fmla="*/ 746125 h 1149350"/>
                  <a:gd name="connsiteX35" fmla="*/ 1860550 w 5375275"/>
                  <a:gd name="connsiteY35" fmla="*/ 746125 h 1149350"/>
                  <a:gd name="connsiteX36" fmla="*/ 1860550 w 5375275"/>
                  <a:gd name="connsiteY36" fmla="*/ 736600 h 1149350"/>
                  <a:gd name="connsiteX37" fmla="*/ 1679575 w 5375275"/>
                  <a:gd name="connsiteY37" fmla="*/ 736600 h 1149350"/>
                  <a:gd name="connsiteX38" fmla="*/ 1679575 w 5375275"/>
                  <a:gd name="connsiteY38" fmla="*/ 720725 h 1149350"/>
                  <a:gd name="connsiteX39" fmla="*/ 1447800 w 5375275"/>
                  <a:gd name="connsiteY39" fmla="*/ 720725 h 1149350"/>
                  <a:gd name="connsiteX40" fmla="*/ 1447800 w 5375275"/>
                  <a:gd name="connsiteY40" fmla="*/ 720725 h 1149350"/>
                  <a:gd name="connsiteX41" fmla="*/ 1428750 w 5375275"/>
                  <a:gd name="connsiteY41" fmla="*/ 701675 h 1149350"/>
                  <a:gd name="connsiteX42" fmla="*/ 1428750 w 5375275"/>
                  <a:gd name="connsiteY42" fmla="*/ 682625 h 1149350"/>
                  <a:gd name="connsiteX43" fmla="*/ 1381125 w 5375275"/>
                  <a:gd name="connsiteY43" fmla="*/ 682625 h 1149350"/>
                  <a:gd name="connsiteX44" fmla="*/ 1381125 w 5375275"/>
                  <a:gd name="connsiteY44" fmla="*/ 669925 h 1149350"/>
                  <a:gd name="connsiteX45" fmla="*/ 1346200 w 5375275"/>
                  <a:gd name="connsiteY45" fmla="*/ 669925 h 1149350"/>
                  <a:gd name="connsiteX46" fmla="*/ 1346200 w 5375275"/>
                  <a:gd name="connsiteY46" fmla="*/ 641350 h 1149350"/>
                  <a:gd name="connsiteX47" fmla="*/ 1333500 w 5375275"/>
                  <a:gd name="connsiteY47" fmla="*/ 641350 h 1149350"/>
                  <a:gd name="connsiteX48" fmla="*/ 1333500 w 5375275"/>
                  <a:gd name="connsiteY48" fmla="*/ 619125 h 1149350"/>
                  <a:gd name="connsiteX49" fmla="*/ 1298575 w 5375275"/>
                  <a:gd name="connsiteY49" fmla="*/ 619125 h 1149350"/>
                  <a:gd name="connsiteX50" fmla="*/ 1298575 w 5375275"/>
                  <a:gd name="connsiteY50" fmla="*/ 593725 h 1149350"/>
                  <a:gd name="connsiteX51" fmla="*/ 1279525 w 5375275"/>
                  <a:gd name="connsiteY51" fmla="*/ 593725 h 1149350"/>
                  <a:gd name="connsiteX52" fmla="*/ 1279525 w 5375275"/>
                  <a:gd name="connsiteY52" fmla="*/ 584200 h 1149350"/>
                  <a:gd name="connsiteX53" fmla="*/ 1254125 w 5375275"/>
                  <a:gd name="connsiteY53" fmla="*/ 584200 h 1149350"/>
                  <a:gd name="connsiteX54" fmla="*/ 1263650 w 5375275"/>
                  <a:gd name="connsiteY54" fmla="*/ 574675 h 1149350"/>
                  <a:gd name="connsiteX55" fmla="*/ 1177925 w 5375275"/>
                  <a:gd name="connsiteY55" fmla="*/ 574675 h 1149350"/>
                  <a:gd name="connsiteX56" fmla="*/ 1177925 w 5375275"/>
                  <a:gd name="connsiteY56" fmla="*/ 558800 h 1149350"/>
                  <a:gd name="connsiteX57" fmla="*/ 1123950 w 5375275"/>
                  <a:gd name="connsiteY57" fmla="*/ 558800 h 1149350"/>
                  <a:gd name="connsiteX58" fmla="*/ 1123950 w 5375275"/>
                  <a:gd name="connsiteY58" fmla="*/ 549275 h 1149350"/>
                  <a:gd name="connsiteX59" fmla="*/ 1022350 w 5375275"/>
                  <a:gd name="connsiteY59" fmla="*/ 549275 h 1149350"/>
                  <a:gd name="connsiteX60" fmla="*/ 1022350 w 5375275"/>
                  <a:gd name="connsiteY60" fmla="*/ 530225 h 1149350"/>
                  <a:gd name="connsiteX61" fmla="*/ 984250 w 5375275"/>
                  <a:gd name="connsiteY61" fmla="*/ 530225 h 1149350"/>
                  <a:gd name="connsiteX62" fmla="*/ 984250 w 5375275"/>
                  <a:gd name="connsiteY62" fmla="*/ 517525 h 1149350"/>
                  <a:gd name="connsiteX63" fmla="*/ 904875 w 5375275"/>
                  <a:gd name="connsiteY63" fmla="*/ 517525 h 1149350"/>
                  <a:gd name="connsiteX64" fmla="*/ 904875 w 5375275"/>
                  <a:gd name="connsiteY64" fmla="*/ 473075 h 1149350"/>
                  <a:gd name="connsiteX65" fmla="*/ 882650 w 5375275"/>
                  <a:gd name="connsiteY65" fmla="*/ 495300 h 1149350"/>
                  <a:gd name="connsiteX66" fmla="*/ 882650 w 5375275"/>
                  <a:gd name="connsiteY66" fmla="*/ 463550 h 1149350"/>
                  <a:gd name="connsiteX67" fmla="*/ 838200 w 5375275"/>
                  <a:gd name="connsiteY67" fmla="*/ 463550 h 1149350"/>
                  <a:gd name="connsiteX68" fmla="*/ 838200 w 5375275"/>
                  <a:gd name="connsiteY68" fmla="*/ 438150 h 1149350"/>
                  <a:gd name="connsiteX69" fmla="*/ 762000 w 5375275"/>
                  <a:gd name="connsiteY69" fmla="*/ 438150 h 1149350"/>
                  <a:gd name="connsiteX70" fmla="*/ 762000 w 5375275"/>
                  <a:gd name="connsiteY70" fmla="*/ 422275 h 1149350"/>
                  <a:gd name="connsiteX71" fmla="*/ 720725 w 5375275"/>
                  <a:gd name="connsiteY71" fmla="*/ 422275 h 1149350"/>
                  <a:gd name="connsiteX72" fmla="*/ 720725 w 5375275"/>
                  <a:gd name="connsiteY72" fmla="*/ 403225 h 1149350"/>
                  <a:gd name="connsiteX73" fmla="*/ 603250 w 5375275"/>
                  <a:gd name="connsiteY73" fmla="*/ 403225 h 1149350"/>
                  <a:gd name="connsiteX74" fmla="*/ 603250 w 5375275"/>
                  <a:gd name="connsiteY74" fmla="*/ 377825 h 1149350"/>
                  <a:gd name="connsiteX75" fmla="*/ 571500 w 5375275"/>
                  <a:gd name="connsiteY75" fmla="*/ 377825 h 1149350"/>
                  <a:gd name="connsiteX76" fmla="*/ 571500 w 5375275"/>
                  <a:gd name="connsiteY76" fmla="*/ 352425 h 1149350"/>
                  <a:gd name="connsiteX77" fmla="*/ 536575 w 5375275"/>
                  <a:gd name="connsiteY77" fmla="*/ 352425 h 1149350"/>
                  <a:gd name="connsiteX78" fmla="*/ 536575 w 5375275"/>
                  <a:gd name="connsiteY78" fmla="*/ 333375 h 1149350"/>
                  <a:gd name="connsiteX79" fmla="*/ 517525 w 5375275"/>
                  <a:gd name="connsiteY79" fmla="*/ 333375 h 1149350"/>
                  <a:gd name="connsiteX80" fmla="*/ 517525 w 5375275"/>
                  <a:gd name="connsiteY80" fmla="*/ 311150 h 1149350"/>
                  <a:gd name="connsiteX81" fmla="*/ 466725 w 5375275"/>
                  <a:gd name="connsiteY81" fmla="*/ 311150 h 1149350"/>
                  <a:gd name="connsiteX82" fmla="*/ 466725 w 5375275"/>
                  <a:gd name="connsiteY82" fmla="*/ 285750 h 1149350"/>
                  <a:gd name="connsiteX83" fmla="*/ 460375 w 5375275"/>
                  <a:gd name="connsiteY83" fmla="*/ 285750 h 1149350"/>
                  <a:gd name="connsiteX84" fmla="*/ 460375 w 5375275"/>
                  <a:gd name="connsiteY84" fmla="*/ 257175 h 1149350"/>
                  <a:gd name="connsiteX85" fmla="*/ 460375 w 5375275"/>
                  <a:gd name="connsiteY85" fmla="*/ 257175 h 1149350"/>
                  <a:gd name="connsiteX86" fmla="*/ 460375 w 5375275"/>
                  <a:gd name="connsiteY86" fmla="*/ 234950 h 1149350"/>
                  <a:gd name="connsiteX87" fmla="*/ 434975 w 5375275"/>
                  <a:gd name="connsiteY87" fmla="*/ 234950 h 1149350"/>
                  <a:gd name="connsiteX88" fmla="*/ 434975 w 5375275"/>
                  <a:gd name="connsiteY88" fmla="*/ 219075 h 1149350"/>
                  <a:gd name="connsiteX89" fmla="*/ 403225 w 5375275"/>
                  <a:gd name="connsiteY89" fmla="*/ 219075 h 1149350"/>
                  <a:gd name="connsiteX90" fmla="*/ 403225 w 5375275"/>
                  <a:gd name="connsiteY90" fmla="*/ 180975 h 1149350"/>
                  <a:gd name="connsiteX91" fmla="*/ 355600 w 5375275"/>
                  <a:gd name="connsiteY91" fmla="*/ 180975 h 1149350"/>
                  <a:gd name="connsiteX92" fmla="*/ 355600 w 5375275"/>
                  <a:gd name="connsiteY92" fmla="*/ 158750 h 1149350"/>
                  <a:gd name="connsiteX93" fmla="*/ 327025 w 5375275"/>
                  <a:gd name="connsiteY93" fmla="*/ 158750 h 1149350"/>
                  <a:gd name="connsiteX94" fmla="*/ 327025 w 5375275"/>
                  <a:gd name="connsiteY94" fmla="*/ 136525 h 1149350"/>
                  <a:gd name="connsiteX95" fmla="*/ 298450 w 5375275"/>
                  <a:gd name="connsiteY95" fmla="*/ 136525 h 1149350"/>
                  <a:gd name="connsiteX96" fmla="*/ 298450 w 5375275"/>
                  <a:gd name="connsiteY96" fmla="*/ 120650 h 1149350"/>
                  <a:gd name="connsiteX97" fmla="*/ 254000 w 5375275"/>
                  <a:gd name="connsiteY97" fmla="*/ 120650 h 1149350"/>
                  <a:gd name="connsiteX98" fmla="*/ 254000 w 5375275"/>
                  <a:gd name="connsiteY98" fmla="*/ 111125 h 1149350"/>
                  <a:gd name="connsiteX99" fmla="*/ 234950 w 5375275"/>
                  <a:gd name="connsiteY99" fmla="*/ 111125 h 1149350"/>
                  <a:gd name="connsiteX100" fmla="*/ 234950 w 5375275"/>
                  <a:gd name="connsiteY100" fmla="*/ 98425 h 1149350"/>
                  <a:gd name="connsiteX101" fmla="*/ 165100 w 5375275"/>
                  <a:gd name="connsiteY101" fmla="*/ 98425 h 1149350"/>
                  <a:gd name="connsiteX102" fmla="*/ 165100 w 5375275"/>
                  <a:gd name="connsiteY102" fmla="*/ 82550 h 1149350"/>
                  <a:gd name="connsiteX103" fmla="*/ 111125 w 5375275"/>
                  <a:gd name="connsiteY103" fmla="*/ 82550 h 1149350"/>
                  <a:gd name="connsiteX104" fmla="*/ 111125 w 5375275"/>
                  <a:gd name="connsiteY104" fmla="*/ 50800 h 1149350"/>
                  <a:gd name="connsiteX105" fmla="*/ 88900 w 5375275"/>
                  <a:gd name="connsiteY105" fmla="*/ 50800 h 1149350"/>
                  <a:gd name="connsiteX106" fmla="*/ 88900 w 5375275"/>
                  <a:gd name="connsiteY106" fmla="*/ 22225 h 1149350"/>
                  <a:gd name="connsiteX107" fmla="*/ 28575 w 5375275"/>
                  <a:gd name="connsiteY107" fmla="*/ 22225 h 1149350"/>
                  <a:gd name="connsiteX108" fmla="*/ 28575 w 5375275"/>
                  <a:gd name="connsiteY108" fmla="*/ 0 h 1149350"/>
                  <a:gd name="connsiteX109" fmla="*/ 0 w 5375275"/>
                  <a:gd name="connsiteY109" fmla="*/ 0 h 1149350"/>
                  <a:gd name="connsiteX0" fmla="*/ 5375275 w 5375275"/>
                  <a:gd name="connsiteY0" fmla="*/ 1149350 h 1149350"/>
                  <a:gd name="connsiteX1" fmla="*/ 4511675 w 5375275"/>
                  <a:gd name="connsiteY1" fmla="*/ 1149350 h 1149350"/>
                  <a:gd name="connsiteX2" fmla="*/ 4511675 w 5375275"/>
                  <a:gd name="connsiteY2" fmla="*/ 1092200 h 1149350"/>
                  <a:gd name="connsiteX3" fmla="*/ 4289425 w 5375275"/>
                  <a:gd name="connsiteY3" fmla="*/ 1092200 h 1149350"/>
                  <a:gd name="connsiteX4" fmla="*/ 4289425 w 5375275"/>
                  <a:gd name="connsiteY4" fmla="*/ 1057275 h 1149350"/>
                  <a:gd name="connsiteX5" fmla="*/ 3863975 w 5375275"/>
                  <a:gd name="connsiteY5" fmla="*/ 1057275 h 1149350"/>
                  <a:gd name="connsiteX6" fmla="*/ 3863975 w 5375275"/>
                  <a:gd name="connsiteY6" fmla="*/ 1019175 h 1149350"/>
                  <a:gd name="connsiteX7" fmla="*/ 3654425 w 5375275"/>
                  <a:gd name="connsiteY7" fmla="*/ 1019175 h 1149350"/>
                  <a:gd name="connsiteX8" fmla="*/ 3654425 w 5375275"/>
                  <a:gd name="connsiteY8" fmla="*/ 990600 h 1149350"/>
                  <a:gd name="connsiteX9" fmla="*/ 3524250 w 5375275"/>
                  <a:gd name="connsiteY9" fmla="*/ 990600 h 1149350"/>
                  <a:gd name="connsiteX10" fmla="*/ 3524250 w 5375275"/>
                  <a:gd name="connsiteY10" fmla="*/ 971550 h 1149350"/>
                  <a:gd name="connsiteX11" fmla="*/ 3152775 w 5375275"/>
                  <a:gd name="connsiteY11" fmla="*/ 971550 h 1149350"/>
                  <a:gd name="connsiteX12" fmla="*/ 3152775 w 5375275"/>
                  <a:gd name="connsiteY12" fmla="*/ 936625 h 1149350"/>
                  <a:gd name="connsiteX13" fmla="*/ 3044825 w 5375275"/>
                  <a:gd name="connsiteY13" fmla="*/ 936625 h 1149350"/>
                  <a:gd name="connsiteX14" fmla="*/ 3051175 w 5375275"/>
                  <a:gd name="connsiteY14" fmla="*/ 930275 h 1149350"/>
                  <a:gd name="connsiteX15" fmla="*/ 2889250 w 5375275"/>
                  <a:gd name="connsiteY15" fmla="*/ 930275 h 1149350"/>
                  <a:gd name="connsiteX16" fmla="*/ 2889250 w 5375275"/>
                  <a:gd name="connsiteY16" fmla="*/ 908050 h 1149350"/>
                  <a:gd name="connsiteX17" fmla="*/ 2863850 w 5375275"/>
                  <a:gd name="connsiteY17" fmla="*/ 908050 h 1149350"/>
                  <a:gd name="connsiteX18" fmla="*/ 2863850 w 5375275"/>
                  <a:gd name="connsiteY18" fmla="*/ 885825 h 1149350"/>
                  <a:gd name="connsiteX19" fmla="*/ 2720975 w 5375275"/>
                  <a:gd name="connsiteY19" fmla="*/ 885825 h 1149350"/>
                  <a:gd name="connsiteX20" fmla="*/ 2720975 w 5375275"/>
                  <a:gd name="connsiteY20" fmla="*/ 869950 h 1149350"/>
                  <a:gd name="connsiteX21" fmla="*/ 2425700 w 5375275"/>
                  <a:gd name="connsiteY21" fmla="*/ 869950 h 1149350"/>
                  <a:gd name="connsiteX22" fmla="*/ 2425700 w 5375275"/>
                  <a:gd name="connsiteY22" fmla="*/ 850900 h 1149350"/>
                  <a:gd name="connsiteX23" fmla="*/ 2333625 w 5375275"/>
                  <a:gd name="connsiteY23" fmla="*/ 850900 h 1149350"/>
                  <a:gd name="connsiteX24" fmla="*/ 2333625 w 5375275"/>
                  <a:gd name="connsiteY24" fmla="*/ 822325 h 1149350"/>
                  <a:gd name="connsiteX25" fmla="*/ 2305050 w 5375275"/>
                  <a:gd name="connsiteY25" fmla="*/ 822325 h 1149350"/>
                  <a:gd name="connsiteX26" fmla="*/ 2305050 w 5375275"/>
                  <a:gd name="connsiteY26" fmla="*/ 803275 h 1149350"/>
                  <a:gd name="connsiteX27" fmla="*/ 2232025 w 5375275"/>
                  <a:gd name="connsiteY27" fmla="*/ 803275 h 1149350"/>
                  <a:gd name="connsiteX28" fmla="*/ 2232025 w 5375275"/>
                  <a:gd name="connsiteY28" fmla="*/ 784225 h 1149350"/>
                  <a:gd name="connsiteX29" fmla="*/ 2073275 w 5375275"/>
                  <a:gd name="connsiteY29" fmla="*/ 784225 h 1149350"/>
                  <a:gd name="connsiteX30" fmla="*/ 2073275 w 5375275"/>
                  <a:gd name="connsiteY30" fmla="*/ 771525 h 1149350"/>
                  <a:gd name="connsiteX31" fmla="*/ 2022475 w 5375275"/>
                  <a:gd name="connsiteY31" fmla="*/ 771525 h 1149350"/>
                  <a:gd name="connsiteX32" fmla="*/ 2022475 w 5375275"/>
                  <a:gd name="connsiteY32" fmla="*/ 758825 h 1149350"/>
                  <a:gd name="connsiteX33" fmla="*/ 1892300 w 5375275"/>
                  <a:gd name="connsiteY33" fmla="*/ 758825 h 1149350"/>
                  <a:gd name="connsiteX34" fmla="*/ 1892300 w 5375275"/>
                  <a:gd name="connsiteY34" fmla="*/ 746125 h 1149350"/>
                  <a:gd name="connsiteX35" fmla="*/ 1860550 w 5375275"/>
                  <a:gd name="connsiteY35" fmla="*/ 746125 h 1149350"/>
                  <a:gd name="connsiteX36" fmla="*/ 1860550 w 5375275"/>
                  <a:gd name="connsiteY36" fmla="*/ 736600 h 1149350"/>
                  <a:gd name="connsiteX37" fmla="*/ 1679575 w 5375275"/>
                  <a:gd name="connsiteY37" fmla="*/ 736600 h 1149350"/>
                  <a:gd name="connsiteX38" fmla="*/ 1679575 w 5375275"/>
                  <a:gd name="connsiteY38" fmla="*/ 720725 h 1149350"/>
                  <a:gd name="connsiteX39" fmla="*/ 1447800 w 5375275"/>
                  <a:gd name="connsiteY39" fmla="*/ 720725 h 1149350"/>
                  <a:gd name="connsiteX40" fmla="*/ 1447800 w 5375275"/>
                  <a:gd name="connsiteY40" fmla="*/ 720725 h 1149350"/>
                  <a:gd name="connsiteX41" fmla="*/ 1428750 w 5375275"/>
                  <a:gd name="connsiteY41" fmla="*/ 701675 h 1149350"/>
                  <a:gd name="connsiteX42" fmla="*/ 1428750 w 5375275"/>
                  <a:gd name="connsiteY42" fmla="*/ 682625 h 1149350"/>
                  <a:gd name="connsiteX43" fmla="*/ 1381125 w 5375275"/>
                  <a:gd name="connsiteY43" fmla="*/ 682625 h 1149350"/>
                  <a:gd name="connsiteX44" fmla="*/ 1381125 w 5375275"/>
                  <a:gd name="connsiteY44" fmla="*/ 669925 h 1149350"/>
                  <a:gd name="connsiteX45" fmla="*/ 1346200 w 5375275"/>
                  <a:gd name="connsiteY45" fmla="*/ 669925 h 1149350"/>
                  <a:gd name="connsiteX46" fmla="*/ 1346200 w 5375275"/>
                  <a:gd name="connsiteY46" fmla="*/ 641350 h 1149350"/>
                  <a:gd name="connsiteX47" fmla="*/ 1333500 w 5375275"/>
                  <a:gd name="connsiteY47" fmla="*/ 641350 h 1149350"/>
                  <a:gd name="connsiteX48" fmla="*/ 1333500 w 5375275"/>
                  <a:gd name="connsiteY48" fmla="*/ 619125 h 1149350"/>
                  <a:gd name="connsiteX49" fmla="*/ 1298575 w 5375275"/>
                  <a:gd name="connsiteY49" fmla="*/ 619125 h 1149350"/>
                  <a:gd name="connsiteX50" fmla="*/ 1298575 w 5375275"/>
                  <a:gd name="connsiteY50" fmla="*/ 593725 h 1149350"/>
                  <a:gd name="connsiteX51" fmla="*/ 1279525 w 5375275"/>
                  <a:gd name="connsiteY51" fmla="*/ 593725 h 1149350"/>
                  <a:gd name="connsiteX52" fmla="*/ 1279525 w 5375275"/>
                  <a:gd name="connsiteY52" fmla="*/ 584200 h 1149350"/>
                  <a:gd name="connsiteX53" fmla="*/ 1254125 w 5375275"/>
                  <a:gd name="connsiteY53" fmla="*/ 584200 h 1149350"/>
                  <a:gd name="connsiteX54" fmla="*/ 1263650 w 5375275"/>
                  <a:gd name="connsiteY54" fmla="*/ 574675 h 1149350"/>
                  <a:gd name="connsiteX55" fmla="*/ 1177925 w 5375275"/>
                  <a:gd name="connsiteY55" fmla="*/ 574675 h 1149350"/>
                  <a:gd name="connsiteX56" fmla="*/ 1177925 w 5375275"/>
                  <a:gd name="connsiteY56" fmla="*/ 558800 h 1149350"/>
                  <a:gd name="connsiteX57" fmla="*/ 1123950 w 5375275"/>
                  <a:gd name="connsiteY57" fmla="*/ 558800 h 1149350"/>
                  <a:gd name="connsiteX58" fmla="*/ 1123950 w 5375275"/>
                  <a:gd name="connsiteY58" fmla="*/ 549275 h 1149350"/>
                  <a:gd name="connsiteX59" fmla="*/ 1022350 w 5375275"/>
                  <a:gd name="connsiteY59" fmla="*/ 549275 h 1149350"/>
                  <a:gd name="connsiteX60" fmla="*/ 1022350 w 5375275"/>
                  <a:gd name="connsiteY60" fmla="*/ 530225 h 1149350"/>
                  <a:gd name="connsiteX61" fmla="*/ 984250 w 5375275"/>
                  <a:gd name="connsiteY61" fmla="*/ 530225 h 1149350"/>
                  <a:gd name="connsiteX62" fmla="*/ 984250 w 5375275"/>
                  <a:gd name="connsiteY62" fmla="*/ 517525 h 1149350"/>
                  <a:gd name="connsiteX63" fmla="*/ 904875 w 5375275"/>
                  <a:gd name="connsiteY63" fmla="*/ 517525 h 1149350"/>
                  <a:gd name="connsiteX64" fmla="*/ 908050 w 5375275"/>
                  <a:gd name="connsiteY64" fmla="*/ 498475 h 1149350"/>
                  <a:gd name="connsiteX65" fmla="*/ 882650 w 5375275"/>
                  <a:gd name="connsiteY65" fmla="*/ 495300 h 1149350"/>
                  <a:gd name="connsiteX66" fmla="*/ 882650 w 5375275"/>
                  <a:gd name="connsiteY66" fmla="*/ 463550 h 1149350"/>
                  <a:gd name="connsiteX67" fmla="*/ 838200 w 5375275"/>
                  <a:gd name="connsiteY67" fmla="*/ 463550 h 1149350"/>
                  <a:gd name="connsiteX68" fmla="*/ 838200 w 5375275"/>
                  <a:gd name="connsiteY68" fmla="*/ 438150 h 1149350"/>
                  <a:gd name="connsiteX69" fmla="*/ 762000 w 5375275"/>
                  <a:gd name="connsiteY69" fmla="*/ 438150 h 1149350"/>
                  <a:gd name="connsiteX70" fmla="*/ 762000 w 5375275"/>
                  <a:gd name="connsiteY70" fmla="*/ 422275 h 1149350"/>
                  <a:gd name="connsiteX71" fmla="*/ 720725 w 5375275"/>
                  <a:gd name="connsiteY71" fmla="*/ 422275 h 1149350"/>
                  <a:gd name="connsiteX72" fmla="*/ 720725 w 5375275"/>
                  <a:gd name="connsiteY72" fmla="*/ 403225 h 1149350"/>
                  <a:gd name="connsiteX73" fmla="*/ 603250 w 5375275"/>
                  <a:gd name="connsiteY73" fmla="*/ 403225 h 1149350"/>
                  <a:gd name="connsiteX74" fmla="*/ 603250 w 5375275"/>
                  <a:gd name="connsiteY74" fmla="*/ 377825 h 1149350"/>
                  <a:gd name="connsiteX75" fmla="*/ 571500 w 5375275"/>
                  <a:gd name="connsiteY75" fmla="*/ 377825 h 1149350"/>
                  <a:gd name="connsiteX76" fmla="*/ 571500 w 5375275"/>
                  <a:gd name="connsiteY76" fmla="*/ 352425 h 1149350"/>
                  <a:gd name="connsiteX77" fmla="*/ 536575 w 5375275"/>
                  <a:gd name="connsiteY77" fmla="*/ 352425 h 1149350"/>
                  <a:gd name="connsiteX78" fmla="*/ 536575 w 5375275"/>
                  <a:gd name="connsiteY78" fmla="*/ 333375 h 1149350"/>
                  <a:gd name="connsiteX79" fmla="*/ 517525 w 5375275"/>
                  <a:gd name="connsiteY79" fmla="*/ 333375 h 1149350"/>
                  <a:gd name="connsiteX80" fmla="*/ 517525 w 5375275"/>
                  <a:gd name="connsiteY80" fmla="*/ 311150 h 1149350"/>
                  <a:gd name="connsiteX81" fmla="*/ 466725 w 5375275"/>
                  <a:gd name="connsiteY81" fmla="*/ 311150 h 1149350"/>
                  <a:gd name="connsiteX82" fmla="*/ 466725 w 5375275"/>
                  <a:gd name="connsiteY82" fmla="*/ 285750 h 1149350"/>
                  <a:gd name="connsiteX83" fmla="*/ 460375 w 5375275"/>
                  <a:gd name="connsiteY83" fmla="*/ 285750 h 1149350"/>
                  <a:gd name="connsiteX84" fmla="*/ 460375 w 5375275"/>
                  <a:gd name="connsiteY84" fmla="*/ 257175 h 1149350"/>
                  <a:gd name="connsiteX85" fmla="*/ 460375 w 5375275"/>
                  <a:gd name="connsiteY85" fmla="*/ 257175 h 1149350"/>
                  <a:gd name="connsiteX86" fmla="*/ 460375 w 5375275"/>
                  <a:gd name="connsiteY86" fmla="*/ 234950 h 1149350"/>
                  <a:gd name="connsiteX87" fmla="*/ 434975 w 5375275"/>
                  <a:gd name="connsiteY87" fmla="*/ 234950 h 1149350"/>
                  <a:gd name="connsiteX88" fmla="*/ 434975 w 5375275"/>
                  <a:gd name="connsiteY88" fmla="*/ 219075 h 1149350"/>
                  <a:gd name="connsiteX89" fmla="*/ 403225 w 5375275"/>
                  <a:gd name="connsiteY89" fmla="*/ 219075 h 1149350"/>
                  <a:gd name="connsiteX90" fmla="*/ 403225 w 5375275"/>
                  <a:gd name="connsiteY90" fmla="*/ 180975 h 1149350"/>
                  <a:gd name="connsiteX91" fmla="*/ 355600 w 5375275"/>
                  <a:gd name="connsiteY91" fmla="*/ 180975 h 1149350"/>
                  <a:gd name="connsiteX92" fmla="*/ 355600 w 5375275"/>
                  <a:gd name="connsiteY92" fmla="*/ 158750 h 1149350"/>
                  <a:gd name="connsiteX93" fmla="*/ 327025 w 5375275"/>
                  <a:gd name="connsiteY93" fmla="*/ 158750 h 1149350"/>
                  <a:gd name="connsiteX94" fmla="*/ 327025 w 5375275"/>
                  <a:gd name="connsiteY94" fmla="*/ 136525 h 1149350"/>
                  <a:gd name="connsiteX95" fmla="*/ 298450 w 5375275"/>
                  <a:gd name="connsiteY95" fmla="*/ 136525 h 1149350"/>
                  <a:gd name="connsiteX96" fmla="*/ 298450 w 5375275"/>
                  <a:gd name="connsiteY96" fmla="*/ 120650 h 1149350"/>
                  <a:gd name="connsiteX97" fmla="*/ 254000 w 5375275"/>
                  <a:gd name="connsiteY97" fmla="*/ 120650 h 1149350"/>
                  <a:gd name="connsiteX98" fmla="*/ 254000 w 5375275"/>
                  <a:gd name="connsiteY98" fmla="*/ 111125 h 1149350"/>
                  <a:gd name="connsiteX99" fmla="*/ 234950 w 5375275"/>
                  <a:gd name="connsiteY99" fmla="*/ 111125 h 1149350"/>
                  <a:gd name="connsiteX100" fmla="*/ 234950 w 5375275"/>
                  <a:gd name="connsiteY100" fmla="*/ 98425 h 1149350"/>
                  <a:gd name="connsiteX101" fmla="*/ 165100 w 5375275"/>
                  <a:gd name="connsiteY101" fmla="*/ 98425 h 1149350"/>
                  <a:gd name="connsiteX102" fmla="*/ 165100 w 5375275"/>
                  <a:gd name="connsiteY102" fmla="*/ 82550 h 1149350"/>
                  <a:gd name="connsiteX103" fmla="*/ 111125 w 5375275"/>
                  <a:gd name="connsiteY103" fmla="*/ 82550 h 1149350"/>
                  <a:gd name="connsiteX104" fmla="*/ 111125 w 5375275"/>
                  <a:gd name="connsiteY104" fmla="*/ 50800 h 1149350"/>
                  <a:gd name="connsiteX105" fmla="*/ 88900 w 5375275"/>
                  <a:gd name="connsiteY105" fmla="*/ 50800 h 1149350"/>
                  <a:gd name="connsiteX106" fmla="*/ 88900 w 5375275"/>
                  <a:gd name="connsiteY106" fmla="*/ 22225 h 1149350"/>
                  <a:gd name="connsiteX107" fmla="*/ 28575 w 5375275"/>
                  <a:gd name="connsiteY107" fmla="*/ 22225 h 1149350"/>
                  <a:gd name="connsiteX108" fmla="*/ 28575 w 5375275"/>
                  <a:gd name="connsiteY108" fmla="*/ 0 h 1149350"/>
                  <a:gd name="connsiteX109" fmla="*/ 0 w 5375275"/>
                  <a:gd name="connsiteY109" fmla="*/ 0 h 1149350"/>
                  <a:gd name="connsiteX0" fmla="*/ 5375275 w 5375275"/>
                  <a:gd name="connsiteY0" fmla="*/ 1149350 h 1149350"/>
                  <a:gd name="connsiteX1" fmla="*/ 4511675 w 5375275"/>
                  <a:gd name="connsiteY1" fmla="*/ 1149350 h 1149350"/>
                  <a:gd name="connsiteX2" fmla="*/ 4511675 w 5375275"/>
                  <a:gd name="connsiteY2" fmla="*/ 1092200 h 1149350"/>
                  <a:gd name="connsiteX3" fmla="*/ 4289425 w 5375275"/>
                  <a:gd name="connsiteY3" fmla="*/ 1092200 h 1149350"/>
                  <a:gd name="connsiteX4" fmla="*/ 4289425 w 5375275"/>
                  <a:gd name="connsiteY4" fmla="*/ 1057275 h 1149350"/>
                  <a:gd name="connsiteX5" fmla="*/ 3863975 w 5375275"/>
                  <a:gd name="connsiteY5" fmla="*/ 1057275 h 1149350"/>
                  <a:gd name="connsiteX6" fmla="*/ 3863975 w 5375275"/>
                  <a:gd name="connsiteY6" fmla="*/ 1019175 h 1149350"/>
                  <a:gd name="connsiteX7" fmla="*/ 3654425 w 5375275"/>
                  <a:gd name="connsiteY7" fmla="*/ 1019175 h 1149350"/>
                  <a:gd name="connsiteX8" fmla="*/ 3654425 w 5375275"/>
                  <a:gd name="connsiteY8" fmla="*/ 990600 h 1149350"/>
                  <a:gd name="connsiteX9" fmla="*/ 3524250 w 5375275"/>
                  <a:gd name="connsiteY9" fmla="*/ 990600 h 1149350"/>
                  <a:gd name="connsiteX10" fmla="*/ 3524250 w 5375275"/>
                  <a:gd name="connsiteY10" fmla="*/ 971550 h 1149350"/>
                  <a:gd name="connsiteX11" fmla="*/ 3152775 w 5375275"/>
                  <a:gd name="connsiteY11" fmla="*/ 971550 h 1149350"/>
                  <a:gd name="connsiteX12" fmla="*/ 3152775 w 5375275"/>
                  <a:gd name="connsiteY12" fmla="*/ 936625 h 1149350"/>
                  <a:gd name="connsiteX13" fmla="*/ 3044825 w 5375275"/>
                  <a:gd name="connsiteY13" fmla="*/ 936625 h 1149350"/>
                  <a:gd name="connsiteX14" fmla="*/ 3051175 w 5375275"/>
                  <a:gd name="connsiteY14" fmla="*/ 930275 h 1149350"/>
                  <a:gd name="connsiteX15" fmla="*/ 2889250 w 5375275"/>
                  <a:gd name="connsiteY15" fmla="*/ 930275 h 1149350"/>
                  <a:gd name="connsiteX16" fmla="*/ 2889250 w 5375275"/>
                  <a:gd name="connsiteY16" fmla="*/ 908050 h 1149350"/>
                  <a:gd name="connsiteX17" fmla="*/ 2863850 w 5375275"/>
                  <a:gd name="connsiteY17" fmla="*/ 908050 h 1149350"/>
                  <a:gd name="connsiteX18" fmla="*/ 2863850 w 5375275"/>
                  <a:gd name="connsiteY18" fmla="*/ 885825 h 1149350"/>
                  <a:gd name="connsiteX19" fmla="*/ 2720975 w 5375275"/>
                  <a:gd name="connsiteY19" fmla="*/ 885825 h 1149350"/>
                  <a:gd name="connsiteX20" fmla="*/ 2720975 w 5375275"/>
                  <a:gd name="connsiteY20" fmla="*/ 869950 h 1149350"/>
                  <a:gd name="connsiteX21" fmla="*/ 2425700 w 5375275"/>
                  <a:gd name="connsiteY21" fmla="*/ 869950 h 1149350"/>
                  <a:gd name="connsiteX22" fmla="*/ 2425700 w 5375275"/>
                  <a:gd name="connsiteY22" fmla="*/ 850900 h 1149350"/>
                  <a:gd name="connsiteX23" fmla="*/ 2333625 w 5375275"/>
                  <a:gd name="connsiteY23" fmla="*/ 850900 h 1149350"/>
                  <a:gd name="connsiteX24" fmla="*/ 2333625 w 5375275"/>
                  <a:gd name="connsiteY24" fmla="*/ 822325 h 1149350"/>
                  <a:gd name="connsiteX25" fmla="*/ 2305050 w 5375275"/>
                  <a:gd name="connsiteY25" fmla="*/ 822325 h 1149350"/>
                  <a:gd name="connsiteX26" fmla="*/ 2305050 w 5375275"/>
                  <a:gd name="connsiteY26" fmla="*/ 803275 h 1149350"/>
                  <a:gd name="connsiteX27" fmla="*/ 2232025 w 5375275"/>
                  <a:gd name="connsiteY27" fmla="*/ 803275 h 1149350"/>
                  <a:gd name="connsiteX28" fmla="*/ 2232025 w 5375275"/>
                  <a:gd name="connsiteY28" fmla="*/ 784225 h 1149350"/>
                  <a:gd name="connsiteX29" fmla="*/ 2073275 w 5375275"/>
                  <a:gd name="connsiteY29" fmla="*/ 784225 h 1149350"/>
                  <a:gd name="connsiteX30" fmla="*/ 2073275 w 5375275"/>
                  <a:gd name="connsiteY30" fmla="*/ 771525 h 1149350"/>
                  <a:gd name="connsiteX31" fmla="*/ 2022475 w 5375275"/>
                  <a:gd name="connsiteY31" fmla="*/ 771525 h 1149350"/>
                  <a:gd name="connsiteX32" fmla="*/ 2022475 w 5375275"/>
                  <a:gd name="connsiteY32" fmla="*/ 758825 h 1149350"/>
                  <a:gd name="connsiteX33" fmla="*/ 1892300 w 5375275"/>
                  <a:gd name="connsiteY33" fmla="*/ 758825 h 1149350"/>
                  <a:gd name="connsiteX34" fmla="*/ 1892300 w 5375275"/>
                  <a:gd name="connsiteY34" fmla="*/ 746125 h 1149350"/>
                  <a:gd name="connsiteX35" fmla="*/ 1860550 w 5375275"/>
                  <a:gd name="connsiteY35" fmla="*/ 746125 h 1149350"/>
                  <a:gd name="connsiteX36" fmla="*/ 1860550 w 5375275"/>
                  <a:gd name="connsiteY36" fmla="*/ 736600 h 1149350"/>
                  <a:gd name="connsiteX37" fmla="*/ 1679575 w 5375275"/>
                  <a:gd name="connsiteY37" fmla="*/ 736600 h 1149350"/>
                  <a:gd name="connsiteX38" fmla="*/ 1679575 w 5375275"/>
                  <a:gd name="connsiteY38" fmla="*/ 720725 h 1149350"/>
                  <a:gd name="connsiteX39" fmla="*/ 1447800 w 5375275"/>
                  <a:gd name="connsiteY39" fmla="*/ 720725 h 1149350"/>
                  <a:gd name="connsiteX40" fmla="*/ 1447800 w 5375275"/>
                  <a:gd name="connsiteY40" fmla="*/ 720725 h 1149350"/>
                  <a:gd name="connsiteX41" fmla="*/ 1428750 w 5375275"/>
                  <a:gd name="connsiteY41" fmla="*/ 701675 h 1149350"/>
                  <a:gd name="connsiteX42" fmla="*/ 1428750 w 5375275"/>
                  <a:gd name="connsiteY42" fmla="*/ 682625 h 1149350"/>
                  <a:gd name="connsiteX43" fmla="*/ 1381125 w 5375275"/>
                  <a:gd name="connsiteY43" fmla="*/ 682625 h 1149350"/>
                  <a:gd name="connsiteX44" fmla="*/ 1381125 w 5375275"/>
                  <a:gd name="connsiteY44" fmla="*/ 669925 h 1149350"/>
                  <a:gd name="connsiteX45" fmla="*/ 1346200 w 5375275"/>
                  <a:gd name="connsiteY45" fmla="*/ 669925 h 1149350"/>
                  <a:gd name="connsiteX46" fmla="*/ 1346200 w 5375275"/>
                  <a:gd name="connsiteY46" fmla="*/ 641350 h 1149350"/>
                  <a:gd name="connsiteX47" fmla="*/ 1333500 w 5375275"/>
                  <a:gd name="connsiteY47" fmla="*/ 641350 h 1149350"/>
                  <a:gd name="connsiteX48" fmla="*/ 1333500 w 5375275"/>
                  <a:gd name="connsiteY48" fmla="*/ 619125 h 1149350"/>
                  <a:gd name="connsiteX49" fmla="*/ 1298575 w 5375275"/>
                  <a:gd name="connsiteY49" fmla="*/ 619125 h 1149350"/>
                  <a:gd name="connsiteX50" fmla="*/ 1298575 w 5375275"/>
                  <a:gd name="connsiteY50" fmla="*/ 593725 h 1149350"/>
                  <a:gd name="connsiteX51" fmla="*/ 1279525 w 5375275"/>
                  <a:gd name="connsiteY51" fmla="*/ 593725 h 1149350"/>
                  <a:gd name="connsiteX52" fmla="*/ 1279525 w 5375275"/>
                  <a:gd name="connsiteY52" fmla="*/ 584200 h 1149350"/>
                  <a:gd name="connsiteX53" fmla="*/ 1254125 w 5375275"/>
                  <a:gd name="connsiteY53" fmla="*/ 584200 h 1149350"/>
                  <a:gd name="connsiteX54" fmla="*/ 1263650 w 5375275"/>
                  <a:gd name="connsiteY54" fmla="*/ 574675 h 1149350"/>
                  <a:gd name="connsiteX55" fmla="*/ 1177925 w 5375275"/>
                  <a:gd name="connsiteY55" fmla="*/ 574675 h 1149350"/>
                  <a:gd name="connsiteX56" fmla="*/ 1177925 w 5375275"/>
                  <a:gd name="connsiteY56" fmla="*/ 558800 h 1149350"/>
                  <a:gd name="connsiteX57" fmla="*/ 1123950 w 5375275"/>
                  <a:gd name="connsiteY57" fmla="*/ 558800 h 1149350"/>
                  <a:gd name="connsiteX58" fmla="*/ 1123950 w 5375275"/>
                  <a:gd name="connsiteY58" fmla="*/ 549275 h 1149350"/>
                  <a:gd name="connsiteX59" fmla="*/ 1022350 w 5375275"/>
                  <a:gd name="connsiteY59" fmla="*/ 549275 h 1149350"/>
                  <a:gd name="connsiteX60" fmla="*/ 1022350 w 5375275"/>
                  <a:gd name="connsiteY60" fmla="*/ 530225 h 1149350"/>
                  <a:gd name="connsiteX61" fmla="*/ 984250 w 5375275"/>
                  <a:gd name="connsiteY61" fmla="*/ 530225 h 1149350"/>
                  <a:gd name="connsiteX62" fmla="*/ 984250 w 5375275"/>
                  <a:gd name="connsiteY62" fmla="*/ 517525 h 1149350"/>
                  <a:gd name="connsiteX63" fmla="*/ 904875 w 5375275"/>
                  <a:gd name="connsiteY63" fmla="*/ 517525 h 1149350"/>
                  <a:gd name="connsiteX64" fmla="*/ 904875 w 5375275"/>
                  <a:gd name="connsiteY64" fmla="*/ 492125 h 1149350"/>
                  <a:gd name="connsiteX65" fmla="*/ 882650 w 5375275"/>
                  <a:gd name="connsiteY65" fmla="*/ 495300 h 1149350"/>
                  <a:gd name="connsiteX66" fmla="*/ 882650 w 5375275"/>
                  <a:gd name="connsiteY66" fmla="*/ 463550 h 1149350"/>
                  <a:gd name="connsiteX67" fmla="*/ 838200 w 5375275"/>
                  <a:gd name="connsiteY67" fmla="*/ 463550 h 1149350"/>
                  <a:gd name="connsiteX68" fmla="*/ 838200 w 5375275"/>
                  <a:gd name="connsiteY68" fmla="*/ 438150 h 1149350"/>
                  <a:gd name="connsiteX69" fmla="*/ 762000 w 5375275"/>
                  <a:gd name="connsiteY69" fmla="*/ 438150 h 1149350"/>
                  <a:gd name="connsiteX70" fmla="*/ 762000 w 5375275"/>
                  <a:gd name="connsiteY70" fmla="*/ 422275 h 1149350"/>
                  <a:gd name="connsiteX71" fmla="*/ 720725 w 5375275"/>
                  <a:gd name="connsiteY71" fmla="*/ 422275 h 1149350"/>
                  <a:gd name="connsiteX72" fmla="*/ 720725 w 5375275"/>
                  <a:gd name="connsiteY72" fmla="*/ 403225 h 1149350"/>
                  <a:gd name="connsiteX73" fmla="*/ 603250 w 5375275"/>
                  <a:gd name="connsiteY73" fmla="*/ 403225 h 1149350"/>
                  <a:gd name="connsiteX74" fmla="*/ 603250 w 5375275"/>
                  <a:gd name="connsiteY74" fmla="*/ 377825 h 1149350"/>
                  <a:gd name="connsiteX75" fmla="*/ 571500 w 5375275"/>
                  <a:gd name="connsiteY75" fmla="*/ 377825 h 1149350"/>
                  <a:gd name="connsiteX76" fmla="*/ 571500 w 5375275"/>
                  <a:gd name="connsiteY76" fmla="*/ 352425 h 1149350"/>
                  <a:gd name="connsiteX77" fmla="*/ 536575 w 5375275"/>
                  <a:gd name="connsiteY77" fmla="*/ 352425 h 1149350"/>
                  <a:gd name="connsiteX78" fmla="*/ 536575 w 5375275"/>
                  <a:gd name="connsiteY78" fmla="*/ 333375 h 1149350"/>
                  <a:gd name="connsiteX79" fmla="*/ 517525 w 5375275"/>
                  <a:gd name="connsiteY79" fmla="*/ 333375 h 1149350"/>
                  <a:gd name="connsiteX80" fmla="*/ 517525 w 5375275"/>
                  <a:gd name="connsiteY80" fmla="*/ 311150 h 1149350"/>
                  <a:gd name="connsiteX81" fmla="*/ 466725 w 5375275"/>
                  <a:gd name="connsiteY81" fmla="*/ 311150 h 1149350"/>
                  <a:gd name="connsiteX82" fmla="*/ 466725 w 5375275"/>
                  <a:gd name="connsiteY82" fmla="*/ 285750 h 1149350"/>
                  <a:gd name="connsiteX83" fmla="*/ 460375 w 5375275"/>
                  <a:gd name="connsiteY83" fmla="*/ 285750 h 1149350"/>
                  <a:gd name="connsiteX84" fmla="*/ 460375 w 5375275"/>
                  <a:gd name="connsiteY84" fmla="*/ 257175 h 1149350"/>
                  <a:gd name="connsiteX85" fmla="*/ 460375 w 5375275"/>
                  <a:gd name="connsiteY85" fmla="*/ 257175 h 1149350"/>
                  <a:gd name="connsiteX86" fmla="*/ 460375 w 5375275"/>
                  <a:gd name="connsiteY86" fmla="*/ 234950 h 1149350"/>
                  <a:gd name="connsiteX87" fmla="*/ 434975 w 5375275"/>
                  <a:gd name="connsiteY87" fmla="*/ 234950 h 1149350"/>
                  <a:gd name="connsiteX88" fmla="*/ 434975 w 5375275"/>
                  <a:gd name="connsiteY88" fmla="*/ 219075 h 1149350"/>
                  <a:gd name="connsiteX89" fmla="*/ 403225 w 5375275"/>
                  <a:gd name="connsiteY89" fmla="*/ 219075 h 1149350"/>
                  <a:gd name="connsiteX90" fmla="*/ 403225 w 5375275"/>
                  <a:gd name="connsiteY90" fmla="*/ 180975 h 1149350"/>
                  <a:gd name="connsiteX91" fmla="*/ 355600 w 5375275"/>
                  <a:gd name="connsiteY91" fmla="*/ 180975 h 1149350"/>
                  <a:gd name="connsiteX92" fmla="*/ 355600 w 5375275"/>
                  <a:gd name="connsiteY92" fmla="*/ 158750 h 1149350"/>
                  <a:gd name="connsiteX93" fmla="*/ 327025 w 5375275"/>
                  <a:gd name="connsiteY93" fmla="*/ 158750 h 1149350"/>
                  <a:gd name="connsiteX94" fmla="*/ 327025 w 5375275"/>
                  <a:gd name="connsiteY94" fmla="*/ 136525 h 1149350"/>
                  <a:gd name="connsiteX95" fmla="*/ 298450 w 5375275"/>
                  <a:gd name="connsiteY95" fmla="*/ 136525 h 1149350"/>
                  <a:gd name="connsiteX96" fmla="*/ 298450 w 5375275"/>
                  <a:gd name="connsiteY96" fmla="*/ 120650 h 1149350"/>
                  <a:gd name="connsiteX97" fmla="*/ 254000 w 5375275"/>
                  <a:gd name="connsiteY97" fmla="*/ 120650 h 1149350"/>
                  <a:gd name="connsiteX98" fmla="*/ 254000 w 5375275"/>
                  <a:gd name="connsiteY98" fmla="*/ 111125 h 1149350"/>
                  <a:gd name="connsiteX99" fmla="*/ 234950 w 5375275"/>
                  <a:gd name="connsiteY99" fmla="*/ 111125 h 1149350"/>
                  <a:gd name="connsiteX100" fmla="*/ 234950 w 5375275"/>
                  <a:gd name="connsiteY100" fmla="*/ 98425 h 1149350"/>
                  <a:gd name="connsiteX101" fmla="*/ 165100 w 5375275"/>
                  <a:gd name="connsiteY101" fmla="*/ 98425 h 1149350"/>
                  <a:gd name="connsiteX102" fmla="*/ 165100 w 5375275"/>
                  <a:gd name="connsiteY102" fmla="*/ 82550 h 1149350"/>
                  <a:gd name="connsiteX103" fmla="*/ 111125 w 5375275"/>
                  <a:gd name="connsiteY103" fmla="*/ 82550 h 1149350"/>
                  <a:gd name="connsiteX104" fmla="*/ 111125 w 5375275"/>
                  <a:gd name="connsiteY104" fmla="*/ 50800 h 1149350"/>
                  <a:gd name="connsiteX105" fmla="*/ 88900 w 5375275"/>
                  <a:gd name="connsiteY105" fmla="*/ 50800 h 1149350"/>
                  <a:gd name="connsiteX106" fmla="*/ 88900 w 5375275"/>
                  <a:gd name="connsiteY106" fmla="*/ 22225 h 1149350"/>
                  <a:gd name="connsiteX107" fmla="*/ 28575 w 5375275"/>
                  <a:gd name="connsiteY107" fmla="*/ 22225 h 1149350"/>
                  <a:gd name="connsiteX108" fmla="*/ 28575 w 5375275"/>
                  <a:gd name="connsiteY108" fmla="*/ 0 h 1149350"/>
                  <a:gd name="connsiteX109" fmla="*/ 0 w 5375275"/>
                  <a:gd name="connsiteY109" fmla="*/ 0 h 1149350"/>
                  <a:gd name="connsiteX0" fmla="*/ 5375275 w 5375275"/>
                  <a:gd name="connsiteY0" fmla="*/ 1149350 h 1149350"/>
                  <a:gd name="connsiteX1" fmla="*/ 4511675 w 5375275"/>
                  <a:gd name="connsiteY1" fmla="*/ 1149350 h 1149350"/>
                  <a:gd name="connsiteX2" fmla="*/ 4511675 w 5375275"/>
                  <a:gd name="connsiteY2" fmla="*/ 1092200 h 1149350"/>
                  <a:gd name="connsiteX3" fmla="*/ 4289425 w 5375275"/>
                  <a:gd name="connsiteY3" fmla="*/ 1092200 h 1149350"/>
                  <a:gd name="connsiteX4" fmla="*/ 4289425 w 5375275"/>
                  <a:gd name="connsiteY4" fmla="*/ 1057275 h 1149350"/>
                  <a:gd name="connsiteX5" fmla="*/ 3863975 w 5375275"/>
                  <a:gd name="connsiteY5" fmla="*/ 1057275 h 1149350"/>
                  <a:gd name="connsiteX6" fmla="*/ 3863975 w 5375275"/>
                  <a:gd name="connsiteY6" fmla="*/ 1019175 h 1149350"/>
                  <a:gd name="connsiteX7" fmla="*/ 3654425 w 5375275"/>
                  <a:gd name="connsiteY7" fmla="*/ 1019175 h 1149350"/>
                  <a:gd name="connsiteX8" fmla="*/ 3654425 w 5375275"/>
                  <a:gd name="connsiteY8" fmla="*/ 990600 h 1149350"/>
                  <a:gd name="connsiteX9" fmla="*/ 3524250 w 5375275"/>
                  <a:gd name="connsiteY9" fmla="*/ 990600 h 1149350"/>
                  <a:gd name="connsiteX10" fmla="*/ 3524250 w 5375275"/>
                  <a:gd name="connsiteY10" fmla="*/ 971550 h 1149350"/>
                  <a:gd name="connsiteX11" fmla="*/ 3152775 w 5375275"/>
                  <a:gd name="connsiteY11" fmla="*/ 971550 h 1149350"/>
                  <a:gd name="connsiteX12" fmla="*/ 3152775 w 5375275"/>
                  <a:gd name="connsiteY12" fmla="*/ 936625 h 1149350"/>
                  <a:gd name="connsiteX13" fmla="*/ 3044825 w 5375275"/>
                  <a:gd name="connsiteY13" fmla="*/ 936625 h 1149350"/>
                  <a:gd name="connsiteX14" fmla="*/ 3051175 w 5375275"/>
                  <a:gd name="connsiteY14" fmla="*/ 930275 h 1149350"/>
                  <a:gd name="connsiteX15" fmla="*/ 2889250 w 5375275"/>
                  <a:gd name="connsiteY15" fmla="*/ 930275 h 1149350"/>
                  <a:gd name="connsiteX16" fmla="*/ 2889250 w 5375275"/>
                  <a:gd name="connsiteY16" fmla="*/ 908050 h 1149350"/>
                  <a:gd name="connsiteX17" fmla="*/ 2863850 w 5375275"/>
                  <a:gd name="connsiteY17" fmla="*/ 908050 h 1149350"/>
                  <a:gd name="connsiteX18" fmla="*/ 2863850 w 5375275"/>
                  <a:gd name="connsiteY18" fmla="*/ 885825 h 1149350"/>
                  <a:gd name="connsiteX19" fmla="*/ 2720975 w 5375275"/>
                  <a:gd name="connsiteY19" fmla="*/ 885825 h 1149350"/>
                  <a:gd name="connsiteX20" fmla="*/ 2720975 w 5375275"/>
                  <a:gd name="connsiteY20" fmla="*/ 869950 h 1149350"/>
                  <a:gd name="connsiteX21" fmla="*/ 2425700 w 5375275"/>
                  <a:gd name="connsiteY21" fmla="*/ 869950 h 1149350"/>
                  <a:gd name="connsiteX22" fmla="*/ 2425700 w 5375275"/>
                  <a:gd name="connsiteY22" fmla="*/ 850900 h 1149350"/>
                  <a:gd name="connsiteX23" fmla="*/ 2333625 w 5375275"/>
                  <a:gd name="connsiteY23" fmla="*/ 850900 h 1149350"/>
                  <a:gd name="connsiteX24" fmla="*/ 2333625 w 5375275"/>
                  <a:gd name="connsiteY24" fmla="*/ 822325 h 1149350"/>
                  <a:gd name="connsiteX25" fmla="*/ 2305050 w 5375275"/>
                  <a:gd name="connsiteY25" fmla="*/ 822325 h 1149350"/>
                  <a:gd name="connsiteX26" fmla="*/ 2305050 w 5375275"/>
                  <a:gd name="connsiteY26" fmla="*/ 803275 h 1149350"/>
                  <a:gd name="connsiteX27" fmla="*/ 2232025 w 5375275"/>
                  <a:gd name="connsiteY27" fmla="*/ 803275 h 1149350"/>
                  <a:gd name="connsiteX28" fmla="*/ 2232025 w 5375275"/>
                  <a:gd name="connsiteY28" fmla="*/ 784225 h 1149350"/>
                  <a:gd name="connsiteX29" fmla="*/ 2073275 w 5375275"/>
                  <a:gd name="connsiteY29" fmla="*/ 784225 h 1149350"/>
                  <a:gd name="connsiteX30" fmla="*/ 2073275 w 5375275"/>
                  <a:gd name="connsiteY30" fmla="*/ 771525 h 1149350"/>
                  <a:gd name="connsiteX31" fmla="*/ 2022475 w 5375275"/>
                  <a:gd name="connsiteY31" fmla="*/ 771525 h 1149350"/>
                  <a:gd name="connsiteX32" fmla="*/ 2022475 w 5375275"/>
                  <a:gd name="connsiteY32" fmla="*/ 758825 h 1149350"/>
                  <a:gd name="connsiteX33" fmla="*/ 1892300 w 5375275"/>
                  <a:gd name="connsiteY33" fmla="*/ 758825 h 1149350"/>
                  <a:gd name="connsiteX34" fmla="*/ 1892300 w 5375275"/>
                  <a:gd name="connsiteY34" fmla="*/ 746125 h 1149350"/>
                  <a:gd name="connsiteX35" fmla="*/ 1860550 w 5375275"/>
                  <a:gd name="connsiteY35" fmla="*/ 746125 h 1149350"/>
                  <a:gd name="connsiteX36" fmla="*/ 1860550 w 5375275"/>
                  <a:gd name="connsiteY36" fmla="*/ 736600 h 1149350"/>
                  <a:gd name="connsiteX37" fmla="*/ 1679575 w 5375275"/>
                  <a:gd name="connsiteY37" fmla="*/ 736600 h 1149350"/>
                  <a:gd name="connsiteX38" fmla="*/ 1679575 w 5375275"/>
                  <a:gd name="connsiteY38" fmla="*/ 720725 h 1149350"/>
                  <a:gd name="connsiteX39" fmla="*/ 1447800 w 5375275"/>
                  <a:gd name="connsiteY39" fmla="*/ 720725 h 1149350"/>
                  <a:gd name="connsiteX40" fmla="*/ 1447800 w 5375275"/>
                  <a:gd name="connsiteY40" fmla="*/ 720725 h 1149350"/>
                  <a:gd name="connsiteX41" fmla="*/ 1428750 w 5375275"/>
                  <a:gd name="connsiteY41" fmla="*/ 701675 h 1149350"/>
                  <a:gd name="connsiteX42" fmla="*/ 1428750 w 5375275"/>
                  <a:gd name="connsiteY42" fmla="*/ 682625 h 1149350"/>
                  <a:gd name="connsiteX43" fmla="*/ 1381125 w 5375275"/>
                  <a:gd name="connsiteY43" fmla="*/ 682625 h 1149350"/>
                  <a:gd name="connsiteX44" fmla="*/ 1381125 w 5375275"/>
                  <a:gd name="connsiteY44" fmla="*/ 669925 h 1149350"/>
                  <a:gd name="connsiteX45" fmla="*/ 1346200 w 5375275"/>
                  <a:gd name="connsiteY45" fmla="*/ 669925 h 1149350"/>
                  <a:gd name="connsiteX46" fmla="*/ 1346200 w 5375275"/>
                  <a:gd name="connsiteY46" fmla="*/ 641350 h 1149350"/>
                  <a:gd name="connsiteX47" fmla="*/ 1333500 w 5375275"/>
                  <a:gd name="connsiteY47" fmla="*/ 641350 h 1149350"/>
                  <a:gd name="connsiteX48" fmla="*/ 1333500 w 5375275"/>
                  <a:gd name="connsiteY48" fmla="*/ 619125 h 1149350"/>
                  <a:gd name="connsiteX49" fmla="*/ 1298575 w 5375275"/>
                  <a:gd name="connsiteY49" fmla="*/ 619125 h 1149350"/>
                  <a:gd name="connsiteX50" fmla="*/ 1298575 w 5375275"/>
                  <a:gd name="connsiteY50" fmla="*/ 593725 h 1149350"/>
                  <a:gd name="connsiteX51" fmla="*/ 1279525 w 5375275"/>
                  <a:gd name="connsiteY51" fmla="*/ 593725 h 1149350"/>
                  <a:gd name="connsiteX52" fmla="*/ 1279525 w 5375275"/>
                  <a:gd name="connsiteY52" fmla="*/ 584200 h 1149350"/>
                  <a:gd name="connsiteX53" fmla="*/ 1254125 w 5375275"/>
                  <a:gd name="connsiteY53" fmla="*/ 584200 h 1149350"/>
                  <a:gd name="connsiteX54" fmla="*/ 1254125 w 5375275"/>
                  <a:gd name="connsiteY54" fmla="*/ 574675 h 1149350"/>
                  <a:gd name="connsiteX55" fmla="*/ 1177925 w 5375275"/>
                  <a:gd name="connsiteY55" fmla="*/ 574675 h 1149350"/>
                  <a:gd name="connsiteX56" fmla="*/ 1177925 w 5375275"/>
                  <a:gd name="connsiteY56" fmla="*/ 558800 h 1149350"/>
                  <a:gd name="connsiteX57" fmla="*/ 1123950 w 5375275"/>
                  <a:gd name="connsiteY57" fmla="*/ 558800 h 1149350"/>
                  <a:gd name="connsiteX58" fmla="*/ 1123950 w 5375275"/>
                  <a:gd name="connsiteY58" fmla="*/ 549275 h 1149350"/>
                  <a:gd name="connsiteX59" fmla="*/ 1022350 w 5375275"/>
                  <a:gd name="connsiteY59" fmla="*/ 549275 h 1149350"/>
                  <a:gd name="connsiteX60" fmla="*/ 1022350 w 5375275"/>
                  <a:gd name="connsiteY60" fmla="*/ 530225 h 1149350"/>
                  <a:gd name="connsiteX61" fmla="*/ 984250 w 5375275"/>
                  <a:gd name="connsiteY61" fmla="*/ 530225 h 1149350"/>
                  <a:gd name="connsiteX62" fmla="*/ 984250 w 5375275"/>
                  <a:gd name="connsiteY62" fmla="*/ 517525 h 1149350"/>
                  <a:gd name="connsiteX63" fmla="*/ 904875 w 5375275"/>
                  <a:gd name="connsiteY63" fmla="*/ 517525 h 1149350"/>
                  <a:gd name="connsiteX64" fmla="*/ 904875 w 5375275"/>
                  <a:gd name="connsiteY64" fmla="*/ 492125 h 1149350"/>
                  <a:gd name="connsiteX65" fmla="*/ 882650 w 5375275"/>
                  <a:gd name="connsiteY65" fmla="*/ 495300 h 1149350"/>
                  <a:gd name="connsiteX66" fmla="*/ 882650 w 5375275"/>
                  <a:gd name="connsiteY66" fmla="*/ 463550 h 1149350"/>
                  <a:gd name="connsiteX67" fmla="*/ 838200 w 5375275"/>
                  <a:gd name="connsiteY67" fmla="*/ 463550 h 1149350"/>
                  <a:gd name="connsiteX68" fmla="*/ 838200 w 5375275"/>
                  <a:gd name="connsiteY68" fmla="*/ 438150 h 1149350"/>
                  <a:gd name="connsiteX69" fmla="*/ 762000 w 5375275"/>
                  <a:gd name="connsiteY69" fmla="*/ 438150 h 1149350"/>
                  <a:gd name="connsiteX70" fmla="*/ 762000 w 5375275"/>
                  <a:gd name="connsiteY70" fmla="*/ 422275 h 1149350"/>
                  <a:gd name="connsiteX71" fmla="*/ 720725 w 5375275"/>
                  <a:gd name="connsiteY71" fmla="*/ 422275 h 1149350"/>
                  <a:gd name="connsiteX72" fmla="*/ 720725 w 5375275"/>
                  <a:gd name="connsiteY72" fmla="*/ 403225 h 1149350"/>
                  <a:gd name="connsiteX73" fmla="*/ 603250 w 5375275"/>
                  <a:gd name="connsiteY73" fmla="*/ 403225 h 1149350"/>
                  <a:gd name="connsiteX74" fmla="*/ 603250 w 5375275"/>
                  <a:gd name="connsiteY74" fmla="*/ 377825 h 1149350"/>
                  <a:gd name="connsiteX75" fmla="*/ 571500 w 5375275"/>
                  <a:gd name="connsiteY75" fmla="*/ 377825 h 1149350"/>
                  <a:gd name="connsiteX76" fmla="*/ 571500 w 5375275"/>
                  <a:gd name="connsiteY76" fmla="*/ 352425 h 1149350"/>
                  <a:gd name="connsiteX77" fmla="*/ 536575 w 5375275"/>
                  <a:gd name="connsiteY77" fmla="*/ 352425 h 1149350"/>
                  <a:gd name="connsiteX78" fmla="*/ 536575 w 5375275"/>
                  <a:gd name="connsiteY78" fmla="*/ 333375 h 1149350"/>
                  <a:gd name="connsiteX79" fmla="*/ 517525 w 5375275"/>
                  <a:gd name="connsiteY79" fmla="*/ 333375 h 1149350"/>
                  <a:gd name="connsiteX80" fmla="*/ 517525 w 5375275"/>
                  <a:gd name="connsiteY80" fmla="*/ 311150 h 1149350"/>
                  <a:gd name="connsiteX81" fmla="*/ 466725 w 5375275"/>
                  <a:gd name="connsiteY81" fmla="*/ 311150 h 1149350"/>
                  <a:gd name="connsiteX82" fmla="*/ 466725 w 5375275"/>
                  <a:gd name="connsiteY82" fmla="*/ 285750 h 1149350"/>
                  <a:gd name="connsiteX83" fmla="*/ 460375 w 5375275"/>
                  <a:gd name="connsiteY83" fmla="*/ 285750 h 1149350"/>
                  <a:gd name="connsiteX84" fmla="*/ 460375 w 5375275"/>
                  <a:gd name="connsiteY84" fmla="*/ 257175 h 1149350"/>
                  <a:gd name="connsiteX85" fmla="*/ 460375 w 5375275"/>
                  <a:gd name="connsiteY85" fmla="*/ 257175 h 1149350"/>
                  <a:gd name="connsiteX86" fmla="*/ 460375 w 5375275"/>
                  <a:gd name="connsiteY86" fmla="*/ 234950 h 1149350"/>
                  <a:gd name="connsiteX87" fmla="*/ 434975 w 5375275"/>
                  <a:gd name="connsiteY87" fmla="*/ 234950 h 1149350"/>
                  <a:gd name="connsiteX88" fmla="*/ 434975 w 5375275"/>
                  <a:gd name="connsiteY88" fmla="*/ 219075 h 1149350"/>
                  <a:gd name="connsiteX89" fmla="*/ 403225 w 5375275"/>
                  <a:gd name="connsiteY89" fmla="*/ 219075 h 1149350"/>
                  <a:gd name="connsiteX90" fmla="*/ 403225 w 5375275"/>
                  <a:gd name="connsiteY90" fmla="*/ 180975 h 1149350"/>
                  <a:gd name="connsiteX91" fmla="*/ 355600 w 5375275"/>
                  <a:gd name="connsiteY91" fmla="*/ 180975 h 1149350"/>
                  <a:gd name="connsiteX92" fmla="*/ 355600 w 5375275"/>
                  <a:gd name="connsiteY92" fmla="*/ 158750 h 1149350"/>
                  <a:gd name="connsiteX93" fmla="*/ 327025 w 5375275"/>
                  <a:gd name="connsiteY93" fmla="*/ 158750 h 1149350"/>
                  <a:gd name="connsiteX94" fmla="*/ 327025 w 5375275"/>
                  <a:gd name="connsiteY94" fmla="*/ 136525 h 1149350"/>
                  <a:gd name="connsiteX95" fmla="*/ 298450 w 5375275"/>
                  <a:gd name="connsiteY95" fmla="*/ 136525 h 1149350"/>
                  <a:gd name="connsiteX96" fmla="*/ 298450 w 5375275"/>
                  <a:gd name="connsiteY96" fmla="*/ 120650 h 1149350"/>
                  <a:gd name="connsiteX97" fmla="*/ 254000 w 5375275"/>
                  <a:gd name="connsiteY97" fmla="*/ 120650 h 1149350"/>
                  <a:gd name="connsiteX98" fmla="*/ 254000 w 5375275"/>
                  <a:gd name="connsiteY98" fmla="*/ 111125 h 1149350"/>
                  <a:gd name="connsiteX99" fmla="*/ 234950 w 5375275"/>
                  <a:gd name="connsiteY99" fmla="*/ 111125 h 1149350"/>
                  <a:gd name="connsiteX100" fmla="*/ 234950 w 5375275"/>
                  <a:gd name="connsiteY100" fmla="*/ 98425 h 1149350"/>
                  <a:gd name="connsiteX101" fmla="*/ 165100 w 5375275"/>
                  <a:gd name="connsiteY101" fmla="*/ 98425 h 1149350"/>
                  <a:gd name="connsiteX102" fmla="*/ 165100 w 5375275"/>
                  <a:gd name="connsiteY102" fmla="*/ 82550 h 1149350"/>
                  <a:gd name="connsiteX103" fmla="*/ 111125 w 5375275"/>
                  <a:gd name="connsiteY103" fmla="*/ 82550 h 1149350"/>
                  <a:gd name="connsiteX104" fmla="*/ 111125 w 5375275"/>
                  <a:gd name="connsiteY104" fmla="*/ 50800 h 1149350"/>
                  <a:gd name="connsiteX105" fmla="*/ 88900 w 5375275"/>
                  <a:gd name="connsiteY105" fmla="*/ 50800 h 1149350"/>
                  <a:gd name="connsiteX106" fmla="*/ 88900 w 5375275"/>
                  <a:gd name="connsiteY106" fmla="*/ 22225 h 1149350"/>
                  <a:gd name="connsiteX107" fmla="*/ 28575 w 5375275"/>
                  <a:gd name="connsiteY107" fmla="*/ 22225 h 1149350"/>
                  <a:gd name="connsiteX108" fmla="*/ 28575 w 5375275"/>
                  <a:gd name="connsiteY108" fmla="*/ 0 h 1149350"/>
                  <a:gd name="connsiteX109" fmla="*/ 0 w 5375275"/>
                  <a:gd name="connsiteY109" fmla="*/ 0 h 1149350"/>
                  <a:gd name="connsiteX0" fmla="*/ 5375275 w 5375275"/>
                  <a:gd name="connsiteY0" fmla="*/ 1149350 h 1149350"/>
                  <a:gd name="connsiteX1" fmla="*/ 4511675 w 5375275"/>
                  <a:gd name="connsiteY1" fmla="*/ 1149350 h 1149350"/>
                  <a:gd name="connsiteX2" fmla="*/ 4511675 w 5375275"/>
                  <a:gd name="connsiteY2" fmla="*/ 1092200 h 1149350"/>
                  <a:gd name="connsiteX3" fmla="*/ 4289425 w 5375275"/>
                  <a:gd name="connsiteY3" fmla="*/ 1092200 h 1149350"/>
                  <a:gd name="connsiteX4" fmla="*/ 4289425 w 5375275"/>
                  <a:gd name="connsiteY4" fmla="*/ 1057275 h 1149350"/>
                  <a:gd name="connsiteX5" fmla="*/ 3863975 w 5375275"/>
                  <a:gd name="connsiteY5" fmla="*/ 1057275 h 1149350"/>
                  <a:gd name="connsiteX6" fmla="*/ 3863975 w 5375275"/>
                  <a:gd name="connsiteY6" fmla="*/ 1019175 h 1149350"/>
                  <a:gd name="connsiteX7" fmla="*/ 3654425 w 5375275"/>
                  <a:gd name="connsiteY7" fmla="*/ 1019175 h 1149350"/>
                  <a:gd name="connsiteX8" fmla="*/ 3654425 w 5375275"/>
                  <a:gd name="connsiteY8" fmla="*/ 990600 h 1149350"/>
                  <a:gd name="connsiteX9" fmla="*/ 3524250 w 5375275"/>
                  <a:gd name="connsiteY9" fmla="*/ 990600 h 1149350"/>
                  <a:gd name="connsiteX10" fmla="*/ 3524250 w 5375275"/>
                  <a:gd name="connsiteY10" fmla="*/ 971550 h 1149350"/>
                  <a:gd name="connsiteX11" fmla="*/ 3152775 w 5375275"/>
                  <a:gd name="connsiteY11" fmla="*/ 971550 h 1149350"/>
                  <a:gd name="connsiteX12" fmla="*/ 3152775 w 5375275"/>
                  <a:gd name="connsiteY12" fmla="*/ 936625 h 1149350"/>
                  <a:gd name="connsiteX13" fmla="*/ 3044825 w 5375275"/>
                  <a:gd name="connsiteY13" fmla="*/ 936625 h 1149350"/>
                  <a:gd name="connsiteX14" fmla="*/ 3051175 w 5375275"/>
                  <a:gd name="connsiteY14" fmla="*/ 930275 h 1149350"/>
                  <a:gd name="connsiteX15" fmla="*/ 2889250 w 5375275"/>
                  <a:gd name="connsiteY15" fmla="*/ 930275 h 1149350"/>
                  <a:gd name="connsiteX16" fmla="*/ 2889250 w 5375275"/>
                  <a:gd name="connsiteY16" fmla="*/ 908050 h 1149350"/>
                  <a:gd name="connsiteX17" fmla="*/ 2863850 w 5375275"/>
                  <a:gd name="connsiteY17" fmla="*/ 908050 h 1149350"/>
                  <a:gd name="connsiteX18" fmla="*/ 2863850 w 5375275"/>
                  <a:gd name="connsiteY18" fmla="*/ 885825 h 1149350"/>
                  <a:gd name="connsiteX19" fmla="*/ 2720975 w 5375275"/>
                  <a:gd name="connsiteY19" fmla="*/ 885825 h 1149350"/>
                  <a:gd name="connsiteX20" fmla="*/ 2720975 w 5375275"/>
                  <a:gd name="connsiteY20" fmla="*/ 869950 h 1149350"/>
                  <a:gd name="connsiteX21" fmla="*/ 2425700 w 5375275"/>
                  <a:gd name="connsiteY21" fmla="*/ 869950 h 1149350"/>
                  <a:gd name="connsiteX22" fmla="*/ 2425700 w 5375275"/>
                  <a:gd name="connsiteY22" fmla="*/ 850900 h 1149350"/>
                  <a:gd name="connsiteX23" fmla="*/ 2333625 w 5375275"/>
                  <a:gd name="connsiteY23" fmla="*/ 850900 h 1149350"/>
                  <a:gd name="connsiteX24" fmla="*/ 2333625 w 5375275"/>
                  <a:gd name="connsiteY24" fmla="*/ 822325 h 1149350"/>
                  <a:gd name="connsiteX25" fmla="*/ 2305050 w 5375275"/>
                  <a:gd name="connsiteY25" fmla="*/ 822325 h 1149350"/>
                  <a:gd name="connsiteX26" fmla="*/ 2305050 w 5375275"/>
                  <a:gd name="connsiteY26" fmla="*/ 803275 h 1149350"/>
                  <a:gd name="connsiteX27" fmla="*/ 2232025 w 5375275"/>
                  <a:gd name="connsiteY27" fmla="*/ 803275 h 1149350"/>
                  <a:gd name="connsiteX28" fmla="*/ 2232025 w 5375275"/>
                  <a:gd name="connsiteY28" fmla="*/ 784225 h 1149350"/>
                  <a:gd name="connsiteX29" fmla="*/ 2073275 w 5375275"/>
                  <a:gd name="connsiteY29" fmla="*/ 784225 h 1149350"/>
                  <a:gd name="connsiteX30" fmla="*/ 2073275 w 5375275"/>
                  <a:gd name="connsiteY30" fmla="*/ 771525 h 1149350"/>
                  <a:gd name="connsiteX31" fmla="*/ 2022475 w 5375275"/>
                  <a:gd name="connsiteY31" fmla="*/ 771525 h 1149350"/>
                  <a:gd name="connsiteX32" fmla="*/ 2022475 w 5375275"/>
                  <a:gd name="connsiteY32" fmla="*/ 758825 h 1149350"/>
                  <a:gd name="connsiteX33" fmla="*/ 1892300 w 5375275"/>
                  <a:gd name="connsiteY33" fmla="*/ 758825 h 1149350"/>
                  <a:gd name="connsiteX34" fmla="*/ 1892300 w 5375275"/>
                  <a:gd name="connsiteY34" fmla="*/ 746125 h 1149350"/>
                  <a:gd name="connsiteX35" fmla="*/ 1860550 w 5375275"/>
                  <a:gd name="connsiteY35" fmla="*/ 746125 h 1149350"/>
                  <a:gd name="connsiteX36" fmla="*/ 1860550 w 5375275"/>
                  <a:gd name="connsiteY36" fmla="*/ 736600 h 1149350"/>
                  <a:gd name="connsiteX37" fmla="*/ 1679575 w 5375275"/>
                  <a:gd name="connsiteY37" fmla="*/ 736600 h 1149350"/>
                  <a:gd name="connsiteX38" fmla="*/ 1679575 w 5375275"/>
                  <a:gd name="connsiteY38" fmla="*/ 720725 h 1149350"/>
                  <a:gd name="connsiteX39" fmla="*/ 1447800 w 5375275"/>
                  <a:gd name="connsiteY39" fmla="*/ 720725 h 1149350"/>
                  <a:gd name="connsiteX40" fmla="*/ 1447800 w 5375275"/>
                  <a:gd name="connsiteY40" fmla="*/ 720725 h 1149350"/>
                  <a:gd name="connsiteX41" fmla="*/ 1438275 w 5375275"/>
                  <a:gd name="connsiteY41" fmla="*/ 701675 h 1149350"/>
                  <a:gd name="connsiteX42" fmla="*/ 1428750 w 5375275"/>
                  <a:gd name="connsiteY42" fmla="*/ 682625 h 1149350"/>
                  <a:gd name="connsiteX43" fmla="*/ 1381125 w 5375275"/>
                  <a:gd name="connsiteY43" fmla="*/ 682625 h 1149350"/>
                  <a:gd name="connsiteX44" fmla="*/ 1381125 w 5375275"/>
                  <a:gd name="connsiteY44" fmla="*/ 669925 h 1149350"/>
                  <a:gd name="connsiteX45" fmla="*/ 1346200 w 5375275"/>
                  <a:gd name="connsiteY45" fmla="*/ 669925 h 1149350"/>
                  <a:gd name="connsiteX46" fmla="*/ 1346200 w 5375275"/>
                  <a:gd name="connsiteY46" fmla="*/ 641350 h 1149350"/>
                  <a:gd name="connsiteX47" fmla="*/ 1333500 w 5375275"/>
                  <a:gd name="connsiteY47" fmla="*/ 641350 h 1149350"/>
                  <a:gd name="connsiteX48" fmla="*/ 1333500 w 5375275"/>
                  <a:gd name="connsiteY48" fmla="*/ 619125 h 1149350"/>
                  <a:gd name="connsiteX49" fmla="*/ 1298575 w 5375275"/>
                  <a:gd name="connsiteY49" fmla="*/ 619125 h 1149350"/>
                  <a:gd name="connsiteX50" fmla="*/ 1298575 w 5375275"/>
                  <a:gd name="connsiteY50" fmla="*/ 593725 h 1149350"/>
                  <a:gd name="connsiteX51" fmla="*/ 1279525 w 5375275"/>
                  <a:gd name="connsiteY51" fmla="*/ 593725 h 1149350"/>
                  <a:gd name="connsiteX52" fmla="*/ 1279525 w 5375275"/>
                  <a:gd name="connsiteY52" fmla="*/ 584200 h 1149350"/>
                  <a:gd name="connsiteX53" fmla="*/ 1254125 w 5375275"/>
                  <a:gd name="connsiteY53" fmla="*/ 584200 h 1149350"/>
                  <a:gd name="connsiteX54" fmla="*/ 1254125 w 5375275"/>
                  <a:gd name="connsiteY54" fmla="*/ 574675 h 1149350"/>
                  <a:gd name="connsiteX55" fmla="*/ 1177925 w 5375275"/>
                  <a:gd name="connsiteY55" fmla="*/ 574675 h 1149350"/>
                  <a:gd name="connsiteX56" fmla="*/ 1177925 w 5375275"/>
                  <a:gd name="connsiteY56" fmla="*/ 558800 h 1149350"/>
                  <a:gd name="connsiteX57" fmla="*/ 1123950 w 5375275"/>
                  <a:gd name="connsiteY57" fmla="*/ 558800 h 1149350"/>
                  <a:gd name="connsiteX58" fmla="*/ 1123950 w 5375275"/>
                  <a:gd name="connsiteY58" fmla="*/ 549275 h 1149350"/>
                  <a:gd name="connsiteX59" fmla="*/ 1022350 w 5375275"/>
                  <a:gd name="connsiteY59" fmla="*/ 549275 h 1149350"/>
                  <a:gd name="connsiteX60" fmla="*/ 1022350 w 5375275"/>
                  <a:gd name="connsiteY60" fmla="*/ 530225 h 1149350"/>
                  <a:gd name="connsiteX61" fmla="*/ 984250 w 5375275"/>
                  <a:gd name="connsiteY61" fmla="*/ 530225 h 1149350"/>
                  <a:gd name="connsiteX62" fmla="*/ 984250 w 5375275"/>
                  <a:gd name="connsiteY62" fmla="*/ 517525 h 1149350"/>
                  <a:gd name="connsiteX63" fmla="*/ 904875 w 5375275"/>
                  <a:gd name="connsiteY63" fmla="*/ 517525 h 1149350"/>
                  <a:gd name="connsiteX64" fmla="*/ 904875 w 5375275"/>
                  <a:gd name="connsiteY64" fmla="*/ 492125 h 1149350"/>
                  <a:gd name="connsiteX65" fmla="*/ 882650 w 5375275"/>
                  <a:gd name="connsiteY65" fmla="*/ 495300 h 1149350"/>
                  <a:gd name="connsiteX66" fmla="*/ 882650 w 5375275"/>
                  <a:gd name="connsiteY66" fmla="*/ 463550 h 1149350"/>
                  <a:gd name="connsiteX67" fmla="*/ 838200 w 5375275"/>
                  <a:gd name="connsiteY67" fmla="*/ 463550 h 1149350"/>
                  <a:gd name="connsiteX68" fmla="*/ 838200 w 5375275"/>
                  <a:gd name="connsiteY68" fmla="*/ 438150 h 1149350"/>
                  <a:gd name="connsiteX69" fmla="*/ 762000 w 5375275"/>
                  <a:gd name="connsiteY69" fmla="*/ 438150 h 1149350"/>
                  <a:gd name="connsiteX70" fmla="*/ 762000 w 5375275"/>
                  <a:gd name="connsiteY70" fmla="*/ 422275 h 1149350"/>
                  <a:gd name="connsiteX71" fmla="*/ 720725 w 5375275"/>
                  <a:gd name="connsiteY71" fmla="*/ 422275 h 1149350"/>
                  <a:gd name="connsiteX72" fmla="*/ 720725 w 5375275"/>
                  <a:gd name="connsiteY72" fmla="*/ 403225 h 1149350"/>
                  <a:gd name="connsiteX73" fmla="*/ 603250 w 5375275"/>
                  <a:gd name="connsiteY73" fmla="*/ 403225 h 1149350"/>
                  <a:gd name="connsiteX74" fmla="*/ 603250 w 5375275"/>
                  <a:gd name="connsiteY74" fmla="*/ 377825 h 1149350"/>
                  <a:gd name="connsiteX75" fmla="*/ 571500 w 5375275"/>
                  <a:gd name="connsiteY75" fmla="*/ 377825 h 1149350"/>
                  <a:gd name="connsiteX76" fmla="*/ 571500 w 5375275"/>
                  <a:gd name="connsiteY76" fmla="*/ 352425 h 1149350"/>
                  <a:gd name="connsiteX77" fmla="*/ 536575 w 5375275"/>
                  <a:gd name="connsiteY77" fmla="*/ 352425 h 1149350"/>
                  <a:gd name="connsiteX78" fmla="*/ 536575 w 5375275"/>
                  <a:gd name="connsiteY78" fmla="*/ 333375 h 1149350"/>
                  <a:gd name="connsiteX79" fmla="*/ 517525 w 5375275"/>
                  <a:gd name="connsiteY79" fmla="*/ 333375 h 1149350"/>
                  <a:gd name="connsiteX80" fmla="*/ 517525 w 5375275"/>
                  <a:gd name="connsiteY80" fmla="*/ 311150 h 1149350"/>
                  <a:gd name="connsiteX81" fmla="*/ 466725 w 5375275"/>
                  <a:gd name="connsiteY81" fmla="*/ 311150 h 1149350"/>
                  <a:gd name="connsiteX82" fmla="*/ 466725 w 5375275"/>
                  <a:gd name="connsiteY82" fmla="*/ 285750 h 1149350"/>
                  <a:gd name="connsiteX83" fmla="*/ 460375 w 5375275"/>
                  <a:gd name="connsiteY83" fmla="*/ 285750 h 1149350"/>
                  <a:gd name="connsiteX84" fmla="*/ 460375 w 5375275"/>
                  <a:gd name="connsiteY84" fmla="*/ 257175 h 1149350"/>
                  <a:gd name="connsiteX85" fmla="*/ 460375 w 5375275"/>
                  <a:gd name="connsiteY85" fmla="*/ 257175 h 1149350"/>
                  <a:gd name="connsiteX86" fmla="*/ 460375 w 5375275"/>
                  <a:gd name="connsiteY86" fmla="*/ 234950 h 1149350"/>
                  <a:gd name="connsiteX87" fmla="*/ 434975 w 5375275"/>
                  <a:gd name="connsiteY87" fmla="*/ 234950 h 1149350"/>
                  <a:gd name="connsiteX88" fmla="*/ 434975 w 5375275"/>
                  <a:gd name="connsiteY88" fmla="*/ 219075 h 1149350"/>
                  <a:gd name="connsiteX89" fmla="*/ 403225 w 5375275"/>
                  <a:gd name="connsiteY89" fmla="*/ 219075 h 1149350"/>
                  <a:gd name="connsiteX90" fmla="*/ 403225 w 5375275"/>
                  <a:gd name="connsiteY90" fmla="*/ 180975 h 1149350"/>
                  <a:gd name="connsiteX91" fmla="*/ 355600 w 5375275"/>
                  <a:gd name="connsiteY91" fmla="*/ 180975 h 1149350"/>
                  <a:gd name="connsiteX92" fmla="*/ 355600 w 5375275"/>
                  <a:gd name="connsiteY92" fmla="*/ 158750 h 1149350"/>
                  <a:gd name="connsiteX93" fmla="*/ 327025 w 5375275"/>
                  <a:gd name="connsiteY93" fmla="*/ 158750 h 1149350"/>
                  <a:gd name="connsiteX94" fmla="*/ 327025 w 5375275"/>
                  <a:gd name="connsiteY94" fmla="*/ 136525 h 1149350"/>
                  <a:gd name="connsiteX95" fmla="*/ 298450 w 5375275"/>
                  <a:gd name="connsiteY95" fmla="*/ 136525 h 1149350"/>
                  <a:gd name="connsiteX96" fmla="*/ 298450 w 5375275"/>
                  <a:gd name="connsiteY96" fmla="*/ 120650 h 1149350"/>
                  <a:gd name="connsiteX97" fmla="*/ 254000 w 5375275"/>
                  <a:gd name="connsiteY97" fmla="*/ 120650 h 1149350"/>
                  <a:gd name="connsiteX98" fmla="*/ 254000 w 5375275"/>
                  <a:gd name="connsiteY98" fmla="*/ 111125 h 1149350"/>
                  <a:gd name="connsiteX99" fmla="*/ 234950 w 5375275"/>
                  <a:gd name="connsiteY99" fmla="*/ 111125 h 1149350"/>
                  <a:gd name="connsiteX100" fmla="*/ 234950 w 5375275"/>
                  <a:gd name="connsiteY100" fmla="*/ 98425 h 1149350"/>
                  <a:gd name="connsiteX101" fmla="*/ 165100 w 5375275"/>
                  <a:gd name="connsiteY101" fmla="*/ 98425 h 1149350"/>
                  <a:gd name="connsiteX102" fmla="*/ 165100 w 5375275"/>
                  <a:gd name="connsiteY102" fmla="*/ 82550 h 1149350"/>
                  <a:gd name="connsiteX103" fmla="*/ 111125 w 5375275"/>
                  <a:gd name="connsiteY103" fmla="*/ 82550 h 1149350"/>
                  <a:gd name="connsiteX104" fmla="*/ 111125 w 5375275"/>
                  <a:gd name="connsiteY104" fmla="*/ 50800 h 1149350"/>
                  <a:gd name="connsiteX105" fmla="*/ 88900 w 5375275"/>
                  <a:gd name="connsiteY105" fmla="*/ 50800 h 1149350"/>
                  <a:gd name="connsiteX106" fmla="*/ 88900 w 5375275"/>
                  <a:gd name="connsiteY106" fmla="*/ 22225 h 1149350"/>
                  <a:gd name="connsiteX107" fmla="*/ 28575 w 5375275"/>
                  <a:gd name="connsiteY107" fmla="*/ 22225 h 1149350"/>
                  <a:gd name="connsiteX108" fmla="*/ 28575 w 5375275"/>
                  <a:gd name="connsiteY108" fmla="*/ 0 h 1149350"/>
                  <a:gd name="connsiteX109" fmla="*/ 0 w 5375275"/>
                  <a:gd name="connsiteY109" fmla="*/ 0 h 1149350"/>
                  <a:gd name="connsiteX0" fmla="*/ 5375275 w 5375275"/>
                  <a:gd name="connsiteY0" fmla="*/ 1149350 h 1149350"/>
                  <a:gd name="connsiteX1" fmla="*/ 4511675 w 5375275"/>
                  <a:gd name="connsiteY1" fmla="*/ 1149350 h 1149350"/>
                  <a:gd name="connsiteX2" fmla="*/ 4511675 w 5375275"/>
                  <a:gd name="connsiteY2" fmla="*/ 1092200 h 1149350"/>
                  <a:gd name="connsiteX3" fmla="*/ 4289425 w 5375275"/>
                  <a:gd name="connsiteY3" fmla="*/ 1092200 h 1149350"/>
                  <a:gd name="connsiteX4" fmla="*/ 4289425 w 5375275"/>
                  <a:gd name="connsiteY4" fmla="*/ 1057275 h 1149350"/>
                  <a:gd name="connsiteX5" fmla="*/ 3863975 w 5375275"/>
                  <a:gd name="connsiteY5" fmla="*/ 1057275 h 1149350"/>
                  <a:gd name="connsiteX6" fmla="*/ 3863975 w 5375275"/>
                  <a:gd name="connsiteY6" fmla="*/ 1019175 h 1149350"/>
                  <a:gd name="connsiteX7" fmla="*/ 3654425 w 5375275"/>
                  <a:gd name="connsiteY7" fmla="*/ 1019175 h 1149350"/>
                  <a:gd name="connsiteX8" fmla="*/ 3654425 w 5375275"/>
                  <a:gd name="connsiteY8" fmla="*/ 990600 h 1149350"/>
                  <a:gd name="connsiteX9" fmla="*/ 3524250 w 5375275"/>
                  <a:gd name="connsiteY9" fmla="*/ 990600 h 1149350"/>
                  <a:gd name="connsiteX10" fmla="*/ 3524250 w 5375275"/>
                  <a:gd name="connsiteY10" fmla="*/ 971550 h 1149350"/>
                  <a:gd name="connsiteX11" fmla="*/ 3152775 w 5375275"/>
                  <a:gd name="connsiteY11" fmla="*/ 971550 h 1149350"/>
                  <a:gd name="connsiteX12" fmla="*/ 3152775 w 5375275"/>
                  <a:gd name="connsiteY12" fmla="*/ 936625 h 1149350"/>
                  <a:gd name="connsiteX13" fmla="*/ 3044825 w 5375275"/>
                  <a:gd name="connsiteY13" fmla="*/ 936625 h 1149350"/>
                  <a:gd name="connsiteX14" fmla="*/ 3058319 w 5375275"/>
                  <a:gd name="connsiteY14" fmla="*/ 930275 h 1149350"/>
                  <a:gd name="connsiteX15" fmla="*/ 2889250 w 5375275"/>
                  <a:gd name="connsiteY15" fmla="*/ 930275 h 1149350"/>
                  <a:gd name="connsiteX16" fmla="*/ 2889250 w 5375275"/>
                  <a:gd name="connsiteY16" fmla="*/ 908050 h 1149350"/>
                  <a:gd name="connsiteX17" fmla="*/ 2863850 w 5375275"/>
                  <a:gd name="connsiteY17" fmla="*/ 908050 h 1149350"/>
                  <a:gd name="connsiteX18" fmla="*/ 2863850 w 5375275"/>
                  <a:gd name="connsiteY18" fmla="*/ 885825 h 1149350"/>
                  <a:gd name="connsiteX19" fmla="*/ 2720975 w 5375275"/>
                  <a:gd name="connsiteY19" fmla="*/ 885825 h 1149350"/>
                  <a:gd name="connsiteX20" fmla="*/ 2720975 w 5375275"/>
                  <a:gd name="connsiteY20" fmla="*/ 869950 h 1149350"/>
                  <a:gd name="connsiteX21" fmla="*/ 2425700 w 5375275"/>
                  <a:gd name="connsiteY21" fmla="*/ 869950 h 1149350"/>
                  <a:gd name="connsiteX22" fmla="*/ 2425700 w 5375275"/>
                  <a:gd name="connsiteY22" fmla="*/ 850900 h 1149350"/>
                  <a:gd name="connsiteX23" fmla="*/ 2333625 w 5375275"/>
                  <a:gd name="connsiteY23" fmla="*/ 850900 h 1149350"/>
                  <a:gd name="connsiteX24" fmla="*/ 2333625 w 5375275"/>
                  <a:gd name="connsiteY24" fmla="*/ 822325 h 1149350"/>
                  <a:gd name="connsiteX25" fmla="*/ 2305050 w 5375275"/>
                  <a:gd name="connsiteY25" fmla="*/ 822325 h 1149350"/>
                  <a:gd name="connsiteX26" fmla="*/ 2305050 w 5375275"/>
                  <a:gd name="connsiteY26" fmla="*/ 803275 h 1149350"/>
                  <a:gd name="connsiteX27" fmla="*/ 2232025 w 5375275"/>
                  <a:gd name="connsiteY27" fmla="*/ 803275 h 1149350"/>
                  <a:gd name="connsiteX28" fmla="*/ 2232025 w 5375275"/>
                  <a:gd name="connsiteY28" fmla="*/ 784225 h 1149350"/>
                  <a:gd name="connsiteX29" fmla="*/ 2073275 w 5375275"/>
                  <a:gd name="connsiteY29" fmla="*/ 784225 h 1149350"/>
                  <a:gd name="connsiteX30" fmla="*/ 2073275 w 5375275"/>
                  <a:gd name="connsiteY30" fmla="*/ 771525 h 1149350"/>
                  <a:gd name="connsiteX31" fmla="*/ 2022475 w 5375275"/>
                  <a:gd name="connsiteY31" fmla="*/ 771525 h 1149350"/>
                  <a:gd name="connsiteX32" fmla="*/ 2022475 w 5375275"/>
                  <a:gd name="connsiteY32" fmla="*/ 758825 h 1149350"/>
                  <a:gd name="connsiteX33" fmla="*/ 1892300 w 5375275"/>
                  <a:gd name="connsiteY33" fmla="*/ 758825 h 1149350"/>
                  <a:gd name="connsiteX34" fmla="*/ 1892300 w 5375275"/>
                  <a:gd name="connsiteY34" fmla="*/ 746125 h 1149350"/>
                  <a:gd name="connsiteX35" fmla="*/ 1860550 w 5375275"/>
                  <a:gd name="connsiteY35" fmla="*/ 746125 h 1149350"/>
                  <a:gd name="connsiteX36" fmla="*/ 1860550 w 5375275"/>
                  <a:gd name="connsiteY36" fmla="*/ 736600 h 1149350"/>
                  <a:gd name="connsiteX37" fmla="*/ 1679575 w 5375275"/>
                  <a:gd name="connsiteY37" fmla="*/ 736600 h 1149350"/>
                  <a:gd name="connsiteX38" fmla="*/ 1679575 w 5375275"/>
                  <a:gd name="connsiteY38" fmla="*/ 720725 h 1149350"/>
                  <a:gd name="connsiteX39" fmla="*/ 1447800 w 5375275"/>
                  <a:gd name="connsiteY39" fmla="*/ 720725 h 1149350"/>
                  <a:gd name="connsiteX40" fmla="*/ 1447800 w 5375275"/>
                  <a:gd name="connsiteY40" fmla="*/ 720725 h 1149350"/>
                  <a:gd name="connsiteX41" fmla="*/ 1438275 w 5375275"/>
                  <a:gd name="connsiteY41" fmla="*/ 701675 h 1149350"/>
                  <a:gd name="connsiteX42" fmla="*/ 1428750 w 5375275"/>
                  <a:gd name="connsiteY42" fmla="*/ 682625 h 1149350"/>
                  <a:gd name="connsiteX43" fmla="*/ 1381125 w 5375275"/>
                  <a:gd name="connsiteY43" fmla="*/ 682625 h 1149350"/>
                  <a:gd name="connsiteX44" fmla="*/ 1381125 w 5375275"/>
                  <a:gd name="connsiteY44" fmla="*/ 669925 h 1149350"/>
                  <a:gd name="connsiteX45" fmla="*/ 1346200 w 5375275"/>
                  <a:gd name="connsiteY45" fmla="*/ 669925 h 1149350"/>
                  <a:gd name="connsiteX46" fmla="*/ 1346200 w 5375275"/>
                  <a:gd name="connsiteY46" fmla="*/ 641350 h 1149350"/>
                  <a:gd name="connsiteX47" fmla="*/ 1333500 w 5375275"/>
                  <a:gd name="connsiteY47" fmla="*/ 641350 h 1149350"/>
                  <a:gd name="connsiteX48" fmla="*/ 1333500 w 5375275"/>
                  <a:gd name="connsiteY48" fmla="*/ 619125 h 1149350"/>
                  <a:gd name="connsiteX49" fmla="*/ 1298575 w 5375275"/>
                  <a:gd name="connsiteY49" fmla="*/ 619125 h 1149350"/>
                  <a:gd name="connsiteX50" fmla="*/ 1298575 w 5375275"/>
                  <a:gd name="connsiteY50" fmla="*/ 593725 h 1149350"/>
                  <a:gd name="connsiteX51" fmla="*/ 1279525 w 5375275"/>
                  <a:gd name="connsiteY51" fmla="*/ 593725 h 1149350"/>
                  <a:gd name="connsiteX52" fmla="*/ 1279525 w 5375275"/>
                  <a:gd name="connsiteY52" fmla="*/ 584200 h 1149350"/>
                  <a:gd name="connsiteX53" fmla="*/ 1254125 w 5375275"/>
                  <a:gd name="connsiteY53" fmla="*/ 584200 h 1149350"/>
                  <a:gd name="connsiteX54" fmla="*/ 1254125 w 5375275"/>
                  <a:gd name="connsiteY54" fmla="*/ 574675 h 1149350"/>
                  <a:gd name="connsiteX55" fmla="*/ 1177925 w 5375275"/>
                  <a:gd name="connsiteY55" fmla="*/ 574675 h 1149350"/>
                  <a:gd name="connsiteX56" fmla="*/ 1177925 w 5375275"/>
                  <a:gd name="connsiteY56" fmla="*/ 558800 h 1149350"/>
                  <a:gd name="connsiteX57" fmla="*/ 1123950 w 5375275"/>
                  <a:gd name="connsiteY57" fmla="*/ 558800 h 1149350"/>
                  <a:gd name="connsiteX58" fmla="*/ 1123950 w 5375275"/>
                  <a:gd name="connsiteY58" fmla="*/ 549275 h 1149350"/>
                  <a:gd name="connsiteX59" fmla="*/ 1022350 w 5375275"/>
                  <a:gd name="connsiteY59" fmla="*/ 549275 h 1149350"/>
                  <a:gd name="connsiteX60" fmla="*/ 1022350 w 5375275"/>
                  <a:gd name="connsiteY60" fmla="*/ 530225 h 1149350"/>
                  <a:gd name="connsiteX61" fmla="*/ 984250 w 5375275"/>
                  <a:gd name="connsiteY61" fmla="*/ 530225 h 1149350"/>
                  <a:gd name="connsiteX62" fmla="*/ 984250 w 5375275"/>
                  <a:gd name="connsiteY62" fmla="*/ 517525 h 1149350"/>
                  <a:gd name="connsiteX63" fmla="*/ 904875 w 5375275"/>
                  <a:gd name="connsiteY63" fmla="*/ 517525 h 1149350"/>
                  <a:gd name="connsiteX64" fmla="*/ 904875 w 5375275"/>
                  <a:gd name="connsiteY64" fmla="*/ 492125 h 1149350"/>
                  <a:gd name="connsiteX65" fmla="*/ 882650 w 5375275"/>
                  <a:gd name="connsiteY65" fmla="*/ 495300 h 1149350"/>
                  <a:gd name="connsiteX66" fmla="*/ 882650 w 5375275"/>
                  <a:gd name="connsiteY66" fmla="*/ 463550 h 1149350"/>
                  <a:gd name="connsiteX67" fmla="*/ 838200 w 5375275"/>
                  <a:gd name="connsiteY67" fmla="*/ 463550 h 1149350"/>
                  <a:gd name="connsiteX68" fmla="*/ 838200 w 5375275"/>
                  <a:gd name="connsiteY68" fmla="*/ 438150 h 1149350"/>
                  <a:gd name="connsiteX69" fmla="*/ 762000 w 5375275"/>
                  <a:gd name="connsiteY69" fmla="*/ 438150 h 1149350"/>
                  <a:gd name="connsiteX70" fmla="*/ 762000 w 5375275"/>
                  <a:gd name="connsiteY70" fmla="*/ 422275 h 1149350"/>
                  <a:gd name="connsiteX71" fmla="*/ 720725 w 5375275"/>
                  <a:gd name="connsiteY71" fmla="*/ 422275 h 1149350"/>
                  <a:gd name="connsiteX72" fmla="*/ 720725 w 5375275"/>
                  <a:gd name="connsiteY72" fmla="*/ 403225 h 1149350"/>
                  <a:gd name="connsiteX73" fmla="*/ 603250 w 5375275"/>
                  <a:gd name="connsiteY73" fmla="*/ 403225 h 1149350"/>
                  <a:gd name="connsiteX74" fmla="*/ 603250 w 5375275"/>
                  <a:gd name="connsiteY74" fmla="*/ 377825 h 1149350"/>
                  <a:gd name="connsiteX75" fmla="*/ 571500 w 5375275"/>
                  <a:gd name="connsiteY75" fmla="*/ 377825 h 1149350"/>
                  <a:gd name="connsiteX76" fmla="*/ 571500 w 5375275"/>
                  <a:gd name="connsiteY76" fmla="*/ 352425 h 1149350"/>
                  <a:gd name="connsiteX77" fmla="*/ 536575 w 5375275"/>
                  <a:gd name="connsiteY77" fmla="*/ 352425 h 1149350"/>
                  <a:gd name="connsiteX78" fmla="*/ 536575 w 5375275"/>
                  <a:gd name="connsiteY78" fmla="*/ 333375 h 1149350"/>
                  <a:gd name="connsiteX79" fmla="*/ 517525 w 5375275"/>
                  <a:gd name="connsiteY79" fmla="*/ 333375 h 1149350"/>
                  <a:gd name="connsiteX80" fmla="*/ 517525 w 5375275"/>
                  <a:gd name="connsiteY80" fmla="*/ 311150 h 1149350"/>
                  <a:gd name="connsiteX81" fmla="*/ 466725 w 5375275"/>
                  <a:gd name="connsiteY81" fmla="*/ 311150 h 1149350"/>
                  <a:gd name="connsiteX82" fmla="*/ 466725 w 5375275"/>
                  <a:gd name="connsiteY82" fmla="*/ 285750 h 1149350"/>
                  <a:gd name="connsiteX83" fmla="*/ 460375 w 5375275"/>
                  <a:gd name="connsiteY83" fmla="*/ 285750 h 1149350"/>
                  <a:gd name="connsiteX84" fmla="*/ 460375 w 5375275"/>
                  <a:gd name="connsiteY84" fmla="*/ 257175 h 1149350"/>
                  <a:gd name="connsiteX85" fmla="*/ 460375 w 5375275"/>
                  <a:gd name="connsiteY85" fmla="*/ 257175 h 1149350"/>
                  <a:gd name="connsiteX86" fmla="*/ 460375 w 5375275"/>
                  <a:gd name="connsiteY86" fmla="*/ 234950 h 1149350"/>
                  <a:gd name="connsiteX87" fmla="*/ 434975 w 5375275"/>
                  <a:gd name="connsiteY87" fmla="*/ 234950 h 1149350"/>
                  <a:gd name="connsiteX88" fmla="*/ 434975 w 5375275"/>
                  <a:gd name="connsiteY88" fmla="*/ 219075 h 1149350"/>
                  <a:gd name="connsiteX89" fmla="*/ 403225 w 5375275"/>
                  <a:gd name="connsiteY89" fmla="*/ 219075 h 1149350"/>
                  <a:gd name="connsiteX90" fmla="*/ 403225 w 5375275"/>
                  <a:gd name="connsiteY90" fmla="*/ 180975 h 1149350"/>
                  <a:gd name="connsiteX91" fmla="*/ 355600 w 5375275"/>
                  <a:gd name="connsiteY91" fmla="*/ 180975 h 1149350"/>
                  <a:gd name="connsiteX92" fmla="*/ 355600 w 5375275"/>
                  <a:gd name="connsiteY92" fmla="*/ 158750 h 1149350"/>
                  <a:gd name="connsiteX93" fmla="*/ 327025 w 5375275"/>
                  <a:gd name="connsiteY93" fmla="*/ 158750 h 1149350"/>
                  <a:gd name="connsiteX94" fmla="*/ 327025 w 5375275"/>
                  <a:gd name="connsiteY94" fmla="*/ 136525 h 1149350"/>
                  <a:gd name="connsiteX95" fmla="*/ 298450 w 5375275"/>
                  <a:gd name="connsiteY95" fmla="*/ 136525 h 1149350"/>
                  <a:gd name="connsiteX96" fmla="*/ 298450 w 5375275"/>
                  <a:gd name="connsiteY96" fmla="*/ 120650 h 1149350"/>
                  <a:gd name="connsiteX97" fmla="*/ 254000 w 5375275"/>
                  <a:gd name="connsiteY97" fmla="*/ 120650 h 1149350"/>
                  <a:gd name="connsiteX98" fmla="*/ 254000 w 5375275"/>
                  <a:gd name="connsiteY98" fmla="*/ 111125 h 1149350"/>
                  <a:gd name="connsiteX99" fmla="*/ 234950 w 5375275"/>
                  <a:gd name="connsiteY99" fmla="*/ 111125 h 1149350"/>
                  <a:gd name="connsiteX100" fmla="*/ 234950 w 5375275"/>
                  <a:gd name="connsiteY100" fmla="*/ 98425 h 1149350"/>
                  <a:gd name="connsiteX101" fmla="*/ 165100 w 5375275"/>
                  <a:gd name="connsiteY101" fmla="*/ 98425 h 1149350"/>
                  <a:gd name="connsiteX102" fmla="*/ 165100 w 5375275"/>
                  <a:gd name="connsiteY102" fmla="*/ 82550 h 1149350"/>
                  <a:gd name="connsiteX103" fmla="*/ 111125 w 5375275"/>
                  <a:gd name="connsiteY103" fmla="*/ 82550 h 1149350"/>
                  <a:gd name="connsiteX104" fmla="*/ 111125 w 5375275"/>
                  <a:gd name="connsiteY104" fmla="*/ 50800 h 1149350"/>
                  <a:gd name="connsiteX105" fmla="*/ 88900 w 5375275"/>
                  <a:gd name="connsiteY105" fmla="*/ 50800 h 1149350"/>
                  <a:gd name="connsiteX106" fmla="*/ 88900 w 5375275"/>
                  <a:gd name="connsiteY106" fmla="*/ 22225 h 1149350"/>
                  <a:gd name="connsiteX107" fmla="*/ 28575 w 5375275"/>
                  <a:gd name="connsiteY107" fmla="*/ 22225 h 1149350"/>
                  <a:gd name="connsiteX108" fmla="*/ 28575 w 5375275"/>
                  <a:gd name="connsiteY108" fmla="*/ 0 h 1149350"/>
                  <a:gd name="connsiteX109" fmla="*/ 0 w 5375275"/>
                  <a:gd name="connsiteY109" fmla="*/ 0 h 1149350"/>
                  <a:gd name="connsiteX0" fmla="*/ 5375275 w 5375275"/>
                  <a:gd name="connsiteY0" fmla="*/ 1149350 h 1149350"/>
                  <a:gd name="connsiteX1" fmla="*/ 4511675 w 5375275"/>
                  <a:gd name="connsiteY1" fmla="*/ 1149350 h 1149350"/>
                  <a:gd name="connsiteX2" fmla="*/ 4511675 w 5375275"/>
                  <a:gd name="connsiteY2" fmla="*/ 1092200 h 1149350"/>
                  <a:gd name="connsiteX3" fmla="*/ 4289425 w 5375275"/>
                  <a:gd name="connsiteY3" fmla="*/ 1092200 h 1149350"/>
                  <a:gd name="connsiteX4" fmla="*/ 4289425 w 5375275"/>
                  <a:gd name="connsiteY4" fmla="*/ 1057275 h 1149350"/>
                  <a:gd name="connsiteX5" fmla="*/ 3863975 w 5375275"/>
                  <a:gd name="connsiteY5" fmla="*/ 1057275 h 1149350"/>
                  <a:gd name="connsiteX6" fmla="*/ 3863975 w 5375275"/>
                  <a:gd name="connsiteY6" fmla="*/ 1019175 h 1149350"/>
                  <a:gd name="connsiteX7" fmla="*/ 3654425 w 5375275"/>
                  <a:gd name="connsiteY7" fmla="*/ 1019175 h 1149350"/>
                  <a:gd name="connsiteX8" fmla="*/ 3654425 w 5375275"/>
                  <a:gd name="connsiteY8" fmla="*/ 990600 h 1149350"/>
                  <a:gd name="connsiteX9" fmla="*/ 3524250 w 5375275"/>
                  <a:gd name="connsiteY9" fmla="*/ 990600 h 1149350"/>
                  <a:gd name="connsiteX10" fmla="*/ 3524250 w 5375275"/>
                  <a:gd name="connsiteY10" fmla="*/ 971550 h 1149350"/>
                  <a:gd name="connsiteX11" fmla="*/ 3152775 w 5375275"/>
                  <a:gd name="connsiteY11" fmla="*/ 971550 h 1149350"/>
                  <a:gd name="connsiteX12" fmla="*/ 3152775 w 5375275"/>
                  <a:gd name="connsiteY12" fmla="*/ 936625 h 1149350"/>
                  <a:gd name="connsiteX13" fmla="*/ 3044825 w 5375275"/>
                  <a:gd name="connsiteY13" fmla="*/ 936625 h 1149350"/>
                  <a:gd name="connsiteX14" fmla="*/ 3046413 w 5375275"/>
                  <a:gd name="connsiteY14" fmla="*/ 930275 h 1149350"/>
                  <a:gd name="connsiteX15" fmla="*/ 2889250 w 5375275"/>
                  <a:gd name="connsiteY15" fmla="*/ 930275 h 1149350"/>
                  <a:gd name="connsiteX16" fmla="*/ 2889250 w 5375275"/>
                  <a:gd name="connsiteY16" fmla="*/ 908050 h 1149350"/>
                  <a:gd name="connsiteX17" fmla="*/ 2863850 w 5375275"/>
                  <a:gd name="connsiteY17" fmla="*/ 908050 h 1149350"/>
                  <a:gd name="connsiteX18" fmla="*/ 2863850 w 5375275"/>
                  <a:gd name="connsiteY18" fmla="*/ 885825 h 1149350"/>
                  <a:gd name="connsiteX19" fmla="*/ 2720975 w 5375275"/>
                  <a:gd name="connsiteY19" fmla="*/ 885825 h 1149350"/>
                  <a:gd name="connsiteX20" fmla="*/ 2720975 w 5375275"/>
                  <a:gd name="connsiteY20" fmla="*/ 869950 h 1149350"/>
                  <a:gd name="connsiteX21" fmla="*/ 2425700 w 5375275"/>
                  <a:gd name="connsiteY21" fmla="*/ 869950 h 1149350"/>
                  <a:gd name="connsiteX22" fmla="*/ 2425700 w 5375275"/>
                  <a:gd name="connsiteY22" fmla="*/ 850900 h 1149350"/>
                  <a:gd name="connsiteX23" fmla="*/ 2333625 w 5375275"/>
                  <a:gd name="connsiteY23" fmla="*/ 850900 h 1149350"/>
                  <a:gd name="connsiteX24" fmla="*/ 2333625 w 5375275"/>
                  <a:gd name="connsiteY24" fmla="*/ 822325 h 1149350"/>
                  <a:gd name="connsiteX25" fmla="*/ 2305050 w 5375275"/>
                  <a:gd name="connsiteY25" fmla="*/ 822325 h 1149350"/>
                  <a:gd name="connsiteX26" fmla="*/ 2305050 w 5375275"/>
                  <a:gd name="connsiteY26" fmla="*/ 803275 h 1149350"/>
                  <a:gd name="connsiteX27" fmla="*/ 2232025 w 5375275"/>
                  <a:gd name="connsiteY27" fmla="*/ 803275 h 1149350"/>
                  <a:gd name="connsiteX28" fmla="*/ 2232025 w 5375275"/>
                  <a:gd name="connsiteY28" fmla="*/ 784225 h 1149350"/>
                  <a:gd name="connsiteX29" fmla="*/ 2073275 w 5375275"/>
                  <a:gd name="connsiteY29" fmla="*/ 784225 h 1149350"/>
                  <a:gd name="connsiteX30" fmla="*/ 2073275 w 5375275"/>
                  <a:gd name="connsiteY30" fmla="*/ 771525 h 1149350"/>
                  <a:gd name="connsiteX31" fmla="*/ 2022475 w 5375275"/>
                  <a:gd name="connsiteY31" fmla="*/ 771525 h 1149350"/>
                  <a:gd name="connsiteX32" fmla="*/ 2022475 w 5375275"/>
                  <a:gd name="connsiteY32" fmla="*/ 758825 h 1149350"/>
                  <a:gd name="connsiteX33" fmla="*/ 1892300 w 5375275"/>
                  <a:gd name="connsiteY33" fmla="*/ 758825 h 1149350"/>
                  <a:gd name="connsiteX34" fmla="*/ 1892300 w 5375275"/>
                  <a:gd name="connsiteY34" fmla="*/ 746125 h 1149350"/>
                  <a:gd name="connsiteX35" fmla="*/ 1860550 w 5375275"/>
                  <a:gd name="connsiteY35" fmla="*/ 746125 h 1149350"/>
                  <a:gd name="connsiteX36" fmla="*/ 1860550 w 5375275"/>
                  <a:gd name="connsiteY36" fmla="*/ 736600 h 1149350"/>
                  <a:gd name="connsiteX37" fmla="*/ 1679575 w 5375275"/>
                  <a:gd name="connsiteY37" fmla="*/ 736600 h 1149350"/>
                  <a:gd name="connsiteX38" fmla="*/ 1679575 w 5375275"/>
                  <a:gd name="connsiteY38" fmla="*/ 720725 h 1149350"/>
                  <a:gd name="connsiteX39" fmla="*/ 1447800 w 5375275"/>
                  <a:gd name="connsiteY39" fmla="*/ 720725 h 1149350"/>
                  <a:gd name="connsiteX40" fmla="*/ 1447800 w 5375275"/>
                  <a:gd name="connsiteY40" fmla="*/ 720725 h 1149350"/>
                  <a:gd name="connsiteX41" fmla="*/ 1438275 w 5375275"/>
                  <a:gd name="connsiteY41" fmla="*/ 701675 h 1149350"/>
                  <a:gd name="connsiteX42" fmla="*/ 1428750 w 5375275"/>
                  <a:gd name="connsiteY42" fmla="*/ 682625 h 1149350"/>
                  <a:gd name="connsiteX43" fmla="*/ 1381125 w 5375275"/>
                  <a:gd name="connsiteY43" fmla="*/ 682625 h 1149350"/>
                  <a:gd name="connsiteX44" fmla="*/ 1381125 w 5375275"/>
                  <a:gd name="connsiteY44" fmla="*/ 669925 h 1149350"/>
                  <a:gd name="connsiteX45" fmla="*/ 1346200 w 5375275"/>
                  <a:gd name="connsiteY45" fmla="*/ 669925 h 1149350"/>
                  <a:gd name="connsiteX46" fmla="*/ 1346200 w 5375275"/>
                  <a:gd name="connsiteY46" fmla="*/ 641350 h 1149350"/>
                  <a:gd name="connsiteX47" fmla="*/ 1333500 w 5375275"/>
                  <a:gd name="connsiteY47" fmla="*/ 641350 h 1149350"/>
                  <a:gd name="connsiteX48" fmla="*/ 1333500 w 5375275"/>
                  <a:gd name="connsiteY48" fmla="*/ 619125 h 1149350"/>
                  <a:gd name="connsiteX49" fmla="*/ 1298575 w 5375275"/>
                  <a:gd name="connsiteY49" fmla="*/ 619125 h 1149350"/>
                  <a:gd name="connsiteX50" fmla="*/ 1298575 w 5375275"/>
                  <a:gd name="connsiteY50" fmla="*/ 593725 h 1149350"/>
                  <a:gd name="connsiteX51" fmla="*/ 1279525 w 5375275"/>
                  <a:gd name="connsiteY51" fmla="*/ 593725 h 1149350"/>
                  <a:gd name="connsiteX52" fmla="*/ 1279525 w 5375275"/>
                  <a:gd name="connsiteY52" fmla="*/ 584200 h 1149350"/>
                  <a:gd name="connsiteX53" fmla="*/ 1254125 w 5375275"/>
                  <a:gd name="connsiteY53" fmla="*/ 584200 h 1149350"/>
                  <a:gd name="connsiteX54" fmla="*/ 1254125 w 5375275"/>
                  <a:gd name="connsiteY54" fmla="*/ 574675 h 1149350"/>
                  <a:gd name="connsiteX55" fmla="*/ 1177925 w 5375275"/>
                  <a:gd name="connsiteY55" fmla="*/ 574675 h 1149350"/>
                  <a:gd name="connsiteX56" fmla="*/ 1177925 w 5375275"/>
                  <a:gd name="connsiteY56" fmla="*/ 558800 h 1149350"/>
                  <a:gd name="connsiteX57" fmla="*/ 1123950 w 5375275"/>
                  <a:gd name="connsiteY57" fmla="*/ 558800 h 1149350"/>
                  <a:gd name="connsiteX58" fmla="*/ 1123950 w 5375275"/>
                  <a:gd name="connsiteY58" fmla="*/ 549275 h 1149350"/>
                  <a:gd name="connsiteX59" fmla="*/ 1022350 w 5375275"/>
                  <a:gd name="connsiteY59" fmla="*/ 549275 h 1149350"/>
                  <a:gd name="connsiteX60" fmla="*/ 1022350 w 5375275"/>
                  <a:gd name="connsiteY60" fmla="*/ 530225 h 1149350"/>
                  <a:gd name="connsiteX61" fmla="*/ 984250 w 5375275"/>
                  <a:gd name="connsiteY61" fmla="*/ 530225 h 1149350"/>
                  <a:gd name="connsiteX62" fmla="*/ 984250 w 5375275"/>
                  <a:gd name="connsiteY62" fmla="*/ 517525 h 1149350"/>
                  <a:gd name="connsiteX63" fmla="*/ 904875 w 5375275"/>
                  <a:gd name="connsiteY63" fmla="*/ 517525 h 1149350"/>
                  <a:gd name="connsiteX64" fmla="*/ 904875 w 5375275"/>
                  <a:gd name="connsiteY64" fmla="*/ 492125 h 1149350"/>
                  <a:gd name="connsiteX65" fmla="*/ 882650 w 5375275"/>
                  <a:gd name="connsiteY65" fmla="*/ 495300 h 1149350"/>
                  <a:gd name="connsiteX66" fmla="*/ 882650 w 5375275"/>
                  <a:gd name="connsiteY66" fmla="*/ 463550 h 1149350"/>
                  <a:gd name="connsiteX67" fmla="*/ 838200 w 5375275"/>
                  <a:gd name="connsiteY67" fmla="*/ 463550 h 1149350"/>
                  <a:gd name="connsiteX68" fmla="*/ 838200 w 5375275"/>
                  <a:gd name="connsiteY68" fmla="*/ 438150 h 1149350"/>
                  <a:gd name="connsiteX69" fmla="*/ 762000 w 5375275"/>
                  <a:gd name="connsiteY69" fmla="*/ 438150 h 1149350"/>
                  <a:gd name="connsiteX70" fmla="*/ 762000 w 5375275"/>
                  <a:gd name="connsiteY70" fmla="*/ 422275 h 1149350"/>
                  <a:gd name="connsiteX71" fmla="*/ 720725 w 5375275"/>
                  <a:gd name="connsiteY71" fmla="*/ 422275 h 1149350"/>
                  <a:gd name="connsiteX72" fmla="*/ 720725 w 5375275"/>
                  <a:gd name="connsiteY72" fmla="*/ 403225 h 1149350"/>
                  <a:gd name="connsiteX73" fmla="*/ 603250 w 5375275"/>
                  <a:gd name="connsiteY73" fmla="*/ 403225 h 1149350"/>
                  <a:gd name="connsiteX74" fmla="*/ 603250 w 5375275"/>
                  <a:gd name="connsiteY74" fmla="*/ 377825 h 1149350"/>
                  <a:gd name="connsiteX75" fmla="*/ 571500 w 5375275"/>
                  <a:gd name="connsiteY75" fmla="*/ 377825 h 1149350"/>
                  <a:gd name="connsiteX76" fmla="*/ 571500 w 5375275"/>
                  <a:gd name="connsiteY76" fmla="*/ 352425 h 1149350"/>
                  <a:gd name="connsiteX77" fmla="*/ 536575 w 5375275"/>
                  <a:gd name="connsiteY77" fmla="*/ 352425 h 1149350"/>
                  <a:gd name="connsiteX78" fmla="*/ 536575 w 5375275"/>
                  <a:gd name="connsiteY78" fmla="*/ 333375 h 1149350"/>
                  <a:gd name="connsiteX79" fmla="*/ 517525 w 5375275"/>
                  <a:gd name="connsiteY79" fmla="*/ 333375 h 1149350"/>
                  <a:gd name="connsiteX80" fmla="*/ 517525 w 5375275"/>
                  <a:gd name="connsiteY80" fmla="*/ 311150 h 1149350"/>
                  <a:gd name="connsiteX81" fmla="*/ 466725 w 5375275"/>
                  <a:gd name="connsiteY81" fmla="*/ 311150 h 1149350"/>
                  <a:gd name="connsiteX82" fmla="*/ 466725 w 5375275"/>
                  <a:gd name="connsiteY82" fmla="*/ 285750 h 1149350"/>
                  <a:gd name="connsiteX83" fmla="*/ 460375 w 5375275"/>
                  <a:gd name="connsiteY83" fmla="*/ 285750 h 1149350"/>
                  <a:gd name="connsiteX84" fmla="*/ 460375 w 5375275"/>
                  <a:gd name="connsiteY84" fmla="*/ 257175 h 1149350"/>
                  <a:gd name="connsiteX85" fmla="*/ 460375 w 5375275"/>
                  <a:gd name="connsiteY85" fmla="*/ 257175 h 1149350"/>
                  <a:gd name="connsiteX86" fmla="*/ 460375 w 5375275"/>
                  <a:gd name="connsiteY86" fmla="*/ 234950 h 1149350"/>
                  <a:gd name="connsiteX87" fmla="*/ 434975 w 5375275"/>
                  <a:gd name="connsiteY87" fmla="*/ 234950 h 1149350"/>
                  <a:gd name="connsiteX88" fmla="*/ 434975 w 5375275"/>
                  <a:gd name="connsiteY88" fmla="*/ 219075 h 1149350"/>
                  <a:gd name="connsiteX89" fmla="*/ 403225 w 5375275"/>
                  <a:gd name="connsiteY89" fmla="*/ 219075 h 1149350"/>
                  <a:gd name="connsiteX90" fmla="*/ 403225 w 5375275"/>
                  <a:gd name="connsiteY90" fmla="*/ 180975 h 1149350"/>
                  <a:gd name="connsiteX91" fmla="*/ 355600 w 5375275"/>
                  <a:gd name="connsiteY91" fmla="*/ 180975 h 1149350"/>
                  <a:gd name="connsiteX92" fmla="*/ 355600 w 5375275"/>
                  <a:gd name="connsiteY92" fmla="*/ 158750 h 1149350"/>
                  <a:gd name="connsiteX93" fmla="*/ 327025 w 5375275"/>
                  <a:gd name="connsiteY93" fmla="*/ 158750 h 1149350"/>
                  <a:gd name="connsiteX94" fmla="*/ 327025 w 5375275"/>
                  <a:gd name="connsiteY94" fmla="*/ 136525 h 1149350"/>
                  <a:gd name="connsiteX95" fmla="*/ 298450 w 5375275"/>
                  <a:gd name="connsiteY95" fmla="*/ 136525 h 1149350"/>
                  <a:gd name="connsiteX96" fmla="*/ 298450 w 5375275"/>
                  <a:gd name="connsiteY96" fmla="*/ 120650 h 1149350"/>
                  <a:gd name="connsiteX97" fmla="*/ 254000 w 5375275"/>
                  <a:gd name="connsiteY97" fmla="*/ 120650 h 1149350"/>
                  <a:gd name="connsiteX98" fmla="*/ 254000 w 5375275"/>
                  <a:gd name="connsiteY98" fmla="*/ 111125 h 1149350"/>
                  <a:gd name="connsiteX99" fmla="*/ 234950 w 5375275"/>
                  <a:gd name="connsiteY99" fmla="*/ 111125 h 1149350"/>
                  <a:gd name="connsiteX100" fmla="*/ 234950 w 5375275"/>
                  <a:gd name="connsiteY100" fmla="*/ 98425 h 1149350"/>
                  <a:gd name="connsiteX101" fmla="*/ 165100 w 5375275"/>
                  <a:gd name="connsiteY101" fmla="*/ 98425 h 1149350"/>
                  <a:gd name="connsiteX102" fmla="*/ 165100 w 5375275"/>
                  <a:gd name="connsiteY102" fmla="*/ 82550 h 1149350"/>
                  <a:gd name="connsiteX103" fmla="*/ 111125 w 5375275"/>
                  <a:gd name="connsiteY103" fmla="*/ 82550 h 1149350"/>
                  <a:gd name="connsiteX104" fmla="*/ 111125 w 5375275"/>
                  <a:gd name="connsiteY104" fmla="*/ 50800 h 1149350"/>
                  <a:gd name="connsiteX105" fmla="*/ 88900 w 5375275"/>
                  <a:gd name="connsiteY105" fmla="*/ 50800 h 1149350"/>
                  <a:gd name="connsiteX106" fmla="*/ 88900 w 5375275"/>
                  <a:gd name="connsiteY106" fmla="*/ 22225 h 1149350"/>
                  <a:gd name="connsiteX107" fmla="*/ 28575 w 5375275"/>
                  <a:gd name="connsiteY107" fmla="*/ 22225 h 1149350"/>
                  <a:gd name="connsiteX108" fmla="*/ 28575 w 5375275"/>
                  <a:gd name="connsiteY108" fmla="*/ 0 h 1149350"/>
                  <a:gd name="connsiteX109" fmla="*/ 0 w 5375275"/>
                  <a:gd name="connsiteY109" fmla="*/ 0 h 1149350"/>
                  <a:gd name="connsiteX0" fmla="*/ 5375275 w 5375275"/>
                  <a:gd name="connsiteY0" fmla="*/ 1149350 h 1149350"/>
                  <a:gd name="connsiteX1" fmla="*/ 4511675 w 5375275"/>
                  <a:gd name="connsiteY1" fmla="*/ 1149350 h 1149350"/>
                  <a:gd name="connsiteX2" fmla="*/ 4511675 w 5375275"/>
                  <a:gd name="connsiteY2" fmla="*/ 1092200 h 1149350"/>
                  <a:gd name="connsiteX3" fmla="*/ 4289425 w 5375275"/>
                  <a:gd name="connsiteY3" fmla="*/ 1092200 h 1149350"/>
                  <a:gd name="connsiteX4" fmla="*/ 4289425 w 5375275"/>
                  <a:gd name="connsiteY4" fmla="*/ 1057275 h 1149350"/>
                  <a:gd name="connsiteX5" fmla="*/ 3863975 w 5375275"/>
                  <a:gd name="connsiteY5" fmla="*/ 1057275 h 1149350"/>
                  <a:gd name="connsiteX6" fmla="*/ 3863975 w 5375275"/>
                  <a:gd name="connsiteY6" fmla="*/ 1019175 h 1149350"/>
                  <a:gd name="connsiteX7" fmla="*/ 3654425 w 5375275"/>
                  <a:gd name="connsiteY7" fmla="*/ 1019175 h 1149350"/>
                  <a:gd name="connsiteX8" fmla="*/ 3654425 w 5375275"/>
                  <a:gd name="connsiteY8" fmla="*/ 990600 h 1149350"/>
                  <a:gd name="connsiteX9" fmla="*/ 3524250 w 5375275"/>
                  <a:gd name="connsiteY9" fmla="*/ 990600 h 1149350"/>
                  <a:gd name="connsiteX10" fmla="*/ 3524250 w 5375275"/>
                  <a:gd name="connsiteY10" fmla="*/ 971550 h 1149350"/>
                  <a:gd name="connsiteX11" fmla="*/ 3152775 w 5375275"/>
                  <a:gd name="connsiteY11" fmla="*/ 971550 h 1149350"/>
                  <a:gd name="connsiteX12" fmla="*/ 3152775 w 5375275"/>
                  <a:gd name="connsiteY12" fmla="*/ 936625 h 1149350"/>
                  <a:gd name="connsiteX13" fmla="*/ 3044825 w 5375275"/>
                  <a:gd name="connsiteY13" fmla="*/ 936625 h 1149350"/>
                  <a:gd name="connsiteX14" fmla="*/ 3039270 w 5375275"/>
                  <a:gd name="connsiteY14" fmla="*/ 930275 h 1149350"/>
                  <a:gd name="connsiteX15" fmla="*/ 2889250 w 5375275"/>
                  <a:gd name="connsiteY15" fmla="*/ 930275 h 1149350"/>
                  <a:gd name="connsiteX16" fmla="*/ 2889250 w 5375275"/>
                  <a:gd name="connsiteY16" fmla="*/ 908050 h 1149350"/>
                  <a:gd name="connsiteX17" fmla="*/ 2863850 w 5375275"/>
                  <a:gd name="connsiteY17" fmla="*/ 908050 h 1149350"/>
                  <a:gd name="connsiteX18" fmla="*/ 2863850 w 5375275"/>
                  <a:gd name="connsiteY18" fmla="*/ 885825 h 1149350"/>
                  <a:gd name="connsiteX19" fmla="*/ 2720975 w 5375275"/>
                  <a:gd name="connsiteY19" fmla="*/ 885825 h 1149350"/>
                  <a:gd name="connsiteX20" fmla="*/ 2720975 w 5375275"/>
                  <a:gd name="connsiteY20" fmla="*/ 869950 h 1149350"/>
                  <a:gd name="connsiteX21" fmla="*/ 2425700 w 5375275"/>
                  <a:gd name="connsiteY21" fmla="*/ 869950 h 1149350"/>
                  <a:gd name="connsiteX22" fmla="*/ 2425700 w 5375275"/>
                  <a:gd name="connsiteY22" fmla="*/ 850900 h 1149350"/>
                  <a:gd name="connsiteX23" fmla="*/ 2333625 w 5375275"/>
                  <a:gd name="connsiteY23" fmla="*/ 850900 h 1149350"/>
                  <a:gd name="connsiteX24" fmla="*/ 2333625 w 5375275"/>
                  <a:gd name="connsiteY24" fmla="*/ 822325 h 1149350"/>
                  <a:gd name="connsiteX25" fmla="*/ 2305050 w 5375275"/>
                  <a:gd name="connsiteY25" fmla="*/ 822325 h 1149350"/>
                  <a:gd name="connsiteX26" fmla="*/ 2305050 w 5375275"/>
                  <a:gd name="connsiteY26" fmla="*/ 803275 h 1149350"/>
                  <a:gd name="connsiteX27" fmla="*/ 2232025 w 5375275"/>
                  <a:gd name="connsiteY27" fmla="*/ 803275 h 1149350"/>
                  <a:gd name="connsiteX28" fmla="*/ 2232025 w 5375275"/>
                  <a:gd name="connsiteY28" fmla="*/ 784225 h 1149350"/>
                  <a:gd name="connsiteX29" fmla="*/ 2073275 w 5375275"/>
                  <a:gd name="connsiteY29" fmla="*/ 784225 h 1149350"/>
                  <a:gd name="connsiteX30" fmla="*/ 2073275 w 5375275"/>
                  <a:gd name="connsiteY30" fmla="*/ 771525 h 1149350"/>
                  <a:gd name="connsiteX31" fmla="*/ 2022475 w 5375275"/>
                  <a:gd name="connsiteY31" fmla="*/ 771525 h 1149350"/>
                  <a:gd name="connsiteX32" fmla="*/ 2022475 w 5375275"/>
                  <a:gd name="connsiteY32" fmla="*/ 758825 h 1149350"/>
                  <a:gd name="connsiteX33" fmla="*/ 1892300 w 5375275"/>
                  <a:gd name="connsiteY33" fmla="*/ 758825 h 1149350"/>
                  <a:gd name="connsiteX34" fmla="*/ 1892300 w 5375275"/>
                  <a:gd name="connsiteY34" fmla="*/ 746125 h 1149350"/>
                  <a:gd name="connsiteX35" fmla="*/ 1860550 w 5375275"/>
                  <a:gd name="connsiteY35" fmla="*/ 746125 h 1149350"/>
                  <a:gd name="connsiteX36" fmla="*/ 1860550 w 5375275"/>
                  <a:gd name="connsiteY36" fmla="*/ 736600 h 1149350"/>
                  <a:gd name="connsiteX37" fmla="*/ 1679575 w 5375275"/>
                  <a:gd name="connsiteY37" fmla="*/ 736600 h 1149350"/>
                  <a:gd name="connsiteX38" fmla="*/ 1679575 w 5375275"/>
                  <a:gd name="connsiteY38" fmla="*/ 720725 h 1149350"/>
                  <a:gd name="connsiteX39" fmla="*/ 1447800 w 5375275"/>
                  <a:gd name="connsiteY39" fmla="*/ 720725 h 1149350"/>
                  <a:gd name="connsiteX40" fmla="*/ 1447800 w 5375275"/>
                  <a:gd name="connsiteY40" fmla="*/ 720725 h 1149350"/>
                  <a:gd name="connsiteX41" fmla="*/ 1438275 w 5375275"/>
                  <a:gd name="connsiteY41" fmla="*/ 701675 h 1149350"/>
                  <a:gd name="connsiteX42" fmla="*/ 1428750 w 5375275"/>
                  <a:gd name="connsiteY42" fmla="*/ 682625 h 1149350"/>
                  <a:gd name="connsiteX43" fmla="*/ 1381125 w 5375275"/>
                  <a:gd name="connsiteY43" fmla="*/ 682625 h 1149350"/>
                  <a:gd name="connsiteX44" fmla="*/ 1381125 w 5375275"/>
                  <a:gd name="connsiteY44" fmla="*/ 669925 h 1149350"/>
                  <a:gd name="connsiteX45" fmla="*/ 1346200 w 5375275"/>
                  <a:gd name="connsiteY45" fmla="*/ 669925 h 1149350"/>
                  <a:gd name="connsiteX46" fmla="*/ 1346200 w 5375275"/>
                  <a:gd name="connsiteY46" fmla="*/ 641350 h 1149350"/>
                  <a:gd name="connsiteX47" fmla="*/ 1333500 w 5375275"/>
                  <a:gd name="connsiteY47" fmla="*/ 641350 h 1149350"/>
                  <a:gd name="connsiteX48" fmla="*/ 1333500 w 5375275"/>
                  <a:gd name="connsiteY48" fmla="*/ 619125 h 1149350"/>
                  <a:gd name="connsiteX49" fmla="*/ 1298575 w 5375275"/>
                  <a:gd name="connsiteY49" fmla="*/ 619125 h 1149350"/>
                  <a:gd name="connsiteX50" fmla="*/ 1298575 w 5375275"/>
                  <a:gd name="connsiteY50" fmla="*/ 593725 h 1149350"/>
                  <a:gd name="connsiteX51" fmla="*/ 1279525 w 5375275"/>
                  <a:gd name="connsiteY51" fmla="*/ 593725 h 1149350"/>
                  <a:gd name="connsiteX52" fmla="*/ 1279525 w 5375275"/>
                  <a:gd name="connsiteY52" fmla="*/ 584200 h 1149350"/>
                  <a:gd name="connsiteX53" fmla="*/ 1254125 w 5375275"/>
                  <a:gd name="connsiteY53" fmla="*/ 584200 h 1149350"/>
                  <a:gd name="connsiteX54" fmla="*/ 1254125 w 5375275"/>
                  <a:gd name="connsiteY54" fmla="*/ 574675 h 1149350"/>
                  <a:gd name="connsiteX55" fmla="*/ 1177925 w 5375275"/>
                  <a:gd name="connsiteY55" fmla="*/ 574675 h 1149350"/>
                  <a:gd name="connsiteX56" fmla="*/ 1177925 w 5375275"/>
                  <a:gd name="connsiteY56" fmla="*/ 558800 h 1149350"/>
                  <a:gd name="connsiteX57" fmla="*/ 1123950 w 5375275"/>
                  <a:gd name="connsiteY57" fmla="*/ 558800 h 1149350"/>
                  <a:gd name="connsiteX58" fmla="*/ 1123950 w 5375275"/>
                  <a:gd name="connsiteY58" fmla="*/ 549275 h 1149350"/>
                  <a:gd name="connsiteX59" fmla="*/ 1022350 w 5375275"/>
                  <a:gd name="connsiteY59" fmla="*/ 549275 h 1149350"/>
                  <a:gd name="connsiteX60" fmla="*/ 1022350 w 5375275"/>
                  <a:gd name="connsiteY60" fmla="*/ 530225 h 1149350"/>
                  <a:gd name="connsiteX61" fmla="*/ 984250 w 5375275"/>
                  <a:gd name="connsiteY61" fmla="*/ 530225 h 1149350"/>
                  <a:gd name="connsiteX62" fmla="*/ 984250 w 5375275"/>
                  <a:gd name="connsiteY62" fmla="*/ 517525 h 1149350"/>
                  <a:gd name="connsiteX63" fmla="*/ 904875 w 5375275"/>
                  <a:gd name="connsiteY63" fmla="*/ 517525 h 1149350"/>
                  <a:gd name="connsiteX64" fmla="*/ 904875 w 5375275"/>
                  <a:gd name="connsiteY64" fmla="*/ 492125 h 1149350"/>
                  <a:gd name="connsiteX65" fmla="*/ 882650 w 5375275"/>
                  <a:gd name="connsiteY65" fmla="*/ 495300 h 1149350"/>
                  <a:gd name="connsiteX66" fmla="*/ 882650 w 5375275"/>
                  <a:gd name="connsiteY66" fmla="*/ 463550 h 1149350"/>
                  <a:gd name="connsiteX67" fmla="*/ 838200 w 5375275"/>
                  <a:gd name="connsiteY67" fmla="*/ 463550 h 1149350"/>
                  <a:gd name="connsiteX68" fmla="*/ 838200 w 5375275"/>
                  <a:gd name="connsiteY68" fmla="*/ 438150 h 1149350"/>
                  <a:gd name="connsiteX69" fmla="*/ 762000 w 5375275"/>
                  <a:gd name="connsiteY69" fmla="*/ 438150 h 1149350"/>
                  <a:gd name="connsiteX70" fmla="*/ 762000 w 5375275"/>
                  <a:gd name="connsiteY70" fmla="*/ 422275 h 1149350"/>
                  <a:gd name="connsiteX71" fmla="*/ 720725 w 5375275"/>
                  <a:gd name="connsiteY71" fmla="*/ 422275 h 1149350"/>
                  <a:gd name="connsiteX72" fmla="*/ 720725 w 5375275"/>
                  <a:gd name="connsiteY72" fmla="*/ 403225 h 1149350"/>
                  <a:gd name="connsiteX73" fmla="*/ 603250 w 5375275"/>
                  <a:gd name="connsiteY73" fmla="*/ 403225 h 1149350"/>
                  <a:gd name="connsiteX74" fmla="*/ 603250 w 5375275"/>
                  <a:gd name="connsiteY74" fmla="*/ 377825 h 1149350"/>
                  <a:gd name="connsiteX75" fmla="*/ 571500 w 5375275"/>
                  <a:gd name="connsiteY75" fmla="*/ 377825 h 1149350"/>
                  <a:gd name="connsiteX76" fmla="*/ 571500 w 5375275"/>
                  <a:gd name="connsiteY76" fmla="*/ 352425 h 1149350"/>
                  <a:gd name="connsiteX77" fmla="*/ 536575 w 5375275"/>
                  <a:gd name="connsiteY77" fmla="*/ 352425 h 1149350"/>
                  <a:gd name="connsiteX78" fmla="*/ 536575 w 5375275"/>
                  <a:gd name="connsiteY78" fmla="*/ 333375 h 1149350"/>
                  <a:gd name="connsiteX79" fmla="*/ 517525 w 5375275"/>
                  <a:gd name="connsiteY79" fmla="*/ 333375 h 1149350"/>
                  <a:gd name="connsiteX80" fmla="*/ 517525 w 5375275"/>
                  <a:gd name="connsiteY80" fmla="*/ 311150 h 1149350"/>
                  <a:gd name="connsiteX81" fmla="*/ 466725 w 5375275"/>
                  <a:gd name="connsiteY81" fmla="*/ 311150 h 1149350"/>
                  <a:gd name="connsiteX82" fmla="*/ 466725 w 5375275"/>
                  <a:gd name="connsiteY82" fmla="*/ 285750 h 1149350"/>
                  <a:gd name="connsiteX83" fmla="*/ 460375 w 5375275"/>
                  <a:gd name="connsiteY83" fmla="*/ 285750 h 1149350"/>
                  <a:gd name="connsiteX84" fmla="*/ 460375 w 5375275"/>
                  <a:gd name="connsiteY84" fmla="*/ 257175 h 1149350"/>
                  <a:gd name="connsiteX85" fmla="*/ 460375 w 5375275"/>
                  <a:gd name="connsiteY85" fmla="*/ 257175 h 1149350"/>
                  <a:gd name="connsiteX86" fmla="*/ 460375 w 5375275"/>
                  <a:gd name="connsiteY86" fmla="*/ 234950 h 1149350"/>
                  <a:gd name="connsiteX87" fmla="*/ 434975 w 5375275"/>
                  <a:gd name="connsiteY87" fmla="*/ 234950 h 1149350"/>
                  <a:gd name="connsiteX88" fmla="*/ 434975 w 5375275"/>
                  <a:gd name="connsiteY88" fmla="*/ 219075 h 1149350"/>
                  <a:gd name="connsiteX89" fmla="*/ 403225 w 5375275"/>
                  <a:gd name="connsiteY89" fmla="*/ 219075 h 1149350"/>
                  <a:gd name="connsiteX90" fmla="*/ 403225 w 5375275"/>
                  <a:gd name="connsiteY90" fmla="*/ 180975 h 1149350"/>
                  <a:gd name="connsiteX91" fmla="*/ 355600 w 5375275"/>
                  <a:gd name="connsiteY91" fmla="*/ 180975 h 1149350"/>
                  <a:gd name="connsiteX92" fmla="*/ 355600 w 5375275"/>
                  <a:gd name="connsiteY92" fmla="*/ 158750 h 1149350"/>
                  <a:gd name="connsiteX93" fmla="*/ 327025 w 5375275"/>
                  <a:gd name="connsiteY93" fmla="*/ 158750 h 1149350"/>
                  <a:gd name="connsiteX94" fmla="*/ 327025 w 5375275"/>
                  <a:gd name="connsiteY94" fmla="*/ 136525 h 1149350"/>
                  <a:gd name="connsiteX95" fmla="*/ 298450 w 5375275"/>
                  <a:gd name="connsiteY95" fmla="*/ 136525 h 1149350"/>
                  <a:gd name="connsiteX96" fmla="*/ 298450 w 5375275"/>
                  <a:gd name="connsiteY96" fmla="*/ 120650 h 1149350"/>
                  <a:gd name="connsiteX97" fmla="*/ 254000 w 5375275"/>
                  <a:gd name="connsiteY97" fmla="*/ 120650 h 1149350"/>
                  <a:gd name="connsiteX98" fmla="*/ 254000 w 5375275"/>
                  <a:gd name="connsiteY98" fmla="*/ 111125 h 1149350"/>
                  <a:gd name="connsiteX99" fmla="*/ 234950 w 5375275"/>
                  <a:gd name="connsiteY99" fmla="*/ 111125 h 1149350"/>
                  <a:gd name="connsiteX100" fmla="*/ 234950 w 5375275"/>
                  <a:gd name="connsiteY100" fmla="*/ 98425 h 1149350"/>
                  <a:gd name="connsiteX101" fmla="*/ 165100 w 5375275"/>
                  <a:gd name="connsiteY101" fmla="*/ 98425 h 1149350"/>
                  <a:gd name="connsiteX102" fmla="*/ 165100 w 5375275"/>
                  <a:gd name="connsiteY102" fmla="*/ 82550 h 1149350"/>
                  <a:gd name="connsiteX103" fmla="*/ 111125 w 5375275"/>
                  <a:gd name="connsiteY103" fmla="*/ 82550 h 1149350"/>
                  <a:gd name="connsiteX104" fmla="*/ 111125 w 5375275"/>
                  <a:gd name="connsiteY104" fmla="*/ 50800 h 1149350"/>
                  <a:gd name="connsiteX105" fmla="*/ 88900 w 5375275"/>
                  <a:gd name="connsiteY105" fmla="*/ 50800 h 1149350"/>
                  <a:gd name="connsiteX106" fmla="*/ 88900 w 5375275"/>
                  <a:gd name="connsiteY106" fmla="*/ 22225 h 1149350"/>
                  <a:gd name="connsiteX107" fmla="*/ 28575 w 5375275"/>
                  <a:gd name="connsiteY107" fmla="*/ 22225 h 1149350"/>
                  <a:gd name="connsiteX108" fmla="*/ 28575 w 5375275"/>
                  <a:gd name="connsiteY108" fmla="*/ 0 h 1149350"/>
                  <a:gd name="connsiteX109" fmla="*/ 0 w 5375275"/>
                  <a:gd name="connsiteY109" fmla="*/ 0 h 114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5375275" h="1149350">
                    <a:moveTo>
                      <a:pt x="5375275" y="1149350"/>
                    </a:moveTo>
                    <a:lnTo>
                      <a:pt x="4511675" y="1149350"/>
                    </a:lnTo>
                    <a:lnTo>
                      <a:pt x="4511675" y="1092200"/>
                    </a:lnTo>
                    <a:lnTo>
                      <a:pt x="4289425" y="1092200"/>
                    </a:lnTo>
                    <a:lnTo>
                      <a:pt x="4289425" y="1057275"/>
                    </a:lnTo>
                    <a:lnTo>
                      <a:pt x="3863975" y="1057275"/>
                    </a:lnTo>
                    <a:lnTo>
                      <a:pt x="3863975" y="1019175"/>
                    </a:lnTo>
                    <a:lnTo>
                      <a:pt x="3654425" y="1019175"/>
                    </a:lnTo>
                    <a:lnTo>
                      <a:pt x="3654425" y="990600"/>
                    </a:lnTo>
                    <a:lnTo>
                      <a:pt x="3524250" y="990600"/>
                    </a:lnTo>
                    <a:lnTo>
                      <a:pt x="3524250" y="971550"/>
                    </a:lnTo>
                    <a:lnTo>
                      <a:pt x="3152775" y="971550"/>
                    </a:lnTo>
                    <a:lnTo>
                      <a:pt x="3152775" y="936625"/>
                    </a:lnTo>
                    <a:lnTo>
                      <a:pt x="3044825" y="936625"/>
                    </a:lnTo>
                    <a:lnTo>
                      <a:pt x="3039270" y="930275"/>
                    </a:lnTo>
                    <a:lnTo>
                      <a:pt x="2889250" y="930275"/>
                    </a:lnTo>
                    <a:lnTo>
                      <a:pt x="2889250" y="908050"/>
                    </a:lnTo>
                    <a:lnTo>
                      <a:pt x="2863850" y="908050"/>
                    </a:lnTo>
                    <a:lnTo>
                      <a:pt x="2863850" y="885825"/>
                    </a:lnTo>
                    <a:lnTo>
                      <a:pt x="2720975" y="885825"/>
                    </a:lnTo>
                    <a:lnTo>
                      <a:pt x="2720975" y="869950"/>
                    </a:lnTo>
                    <a:lnTo>
                      <a:pt x="2425700" y="869950"/>
                    </a:lnTo>
                    <a:lnTo>
                      <a:pt x="2425700" y="850900"/>
                    </a:lnTo>
                    <a:lnTo>
                      <a:pt x="2333625" y="850900"/>
                    </a:lnTo>
                    <a:lnTo>
                      <a:pt x="2333625" y="822325"/>
                    </a:lnTo>
                    <a:lnTo>
                      <a:pt x="2305050" y="822325"/>
                    </a:lnTo>
                    <a:lnTo>
                      <a:pt x="2305050" y="803275"/>
                    </a:lnTo>
                    <a:lnTo>
                      <a:pt x="2232025" y="803275"/>
                    </a:lnTo>
                    <a:lnTo>
                      <a:pt x="2232025" y="784225"/>
                    </a:lnTo>
                    <a:lnTo>
                      <a:pt x="2073275" y="784225"/>
                    </a:lnTo>
                    <a:lnTo>
                      <a:pt x="2073275" y="771525"/>
                    </a:lnTo>
                    <a:lnTo>
                      <a:pt x="2022475" y="771525"/>
                    </a:lnTo>
                    <a:lnTo>
                      <a:pt x="2022475" y="758825"/>
                    </a:lnTo>
                    <a:lnTo>
                      <a:pt x="1892300" y="758825"/>
                    </a:lnTo>
                    <a:lnTo>
                      <a:pt x="1892300" y="746125"/>
                    </a:lnTo>
                    <a:lnTo>
                      <a:pt x="1860550" y="746125"/>
                    </a:lnTo>
                    <a:lnTo>
                      <a:pt x="1860550" y="736600"/>
                    </a:lnTo>
                    <a:lnTo>
                      <a:pt x="1679575" y="736600"/>
                    </a:lnTo>
                    <a:lnTo>
                      <a:pt x="1679575" y="720725"/>
                    </a:lnTo>
                    <a:lnTo>
                      <a:pt x="1447800" y="720725"/>
                    </a:lnTo>
                    <a:lnTo>
                      <a:pt x="1447800" y="720725"/>
                    </a:lnTo>
                    <a:lnTo>
                      <a:pt x="1438275" y="701675"/>
                    </a:lnTo>
                    <a:lnTo>
                      <a:pt x="1428750" y="682625"/>
                    </a:lnTo>
                    <a:lnTo>
                      <a:pt x="1381125" y="682625"/>
                    </a:lnTo>
                    <a:lnTo>
                      <a:pt x="1381125" y="669925"/>
                    </a:lnTo>
                    <a:lnTo>
                      <a:pt x="1346200" y="669925"/>
                    </a:lnTo>
                    <a:lnTo>
                      <a:pt x="1346200" y="641350"/>
                    </a:lnTo>
                    <a:lnTo>
                      <a:pt x="1333500" y="641350"/>
                    </a:lnTo>
                    <a:lnTo>
                      <a:pt x="1333500" y="619125"/>
                    </a:lnTo>
                    <a:lnTo>
                      <a:pt x="1298575" y="619125"/>
                    </a:lnTo>
                    <a:lnTo>
                      <a:pt x="1298575" y="593725"/>
                    </a:lnTo>
                    <a:lnTo>
                      <a:pt x="1279525" y="593725"/>
                    </a:lnTo>
                    <a:lnTo>
                      <a:pt x="1279525" y="584200"/>
                    </a:lnTo>
                    <a:lnTo>
                      <a:pt x="1254125" y="584200"/>
                    </a:lnTo>
                    <a:lnTo>
                      <a:pt x="1254125" y="574675"/>
                    </a:lnTo>
                    <a:lnTo>
                      <a:pt x="1177925" y="574675"/>
                    </a:lnTo>
                    <a:lnTo>
                      <a:pt x="1177925" y="558800"/>
                    </a:lnTo>
                    <a:lnTo>
                      <a:pt x="1123950" y="558800"/>
                    </a:lnTo>
                    <a:lnTo>
                      <a:pt x="1123950" y="549275"/>
                    </a:lnTo>
                    <a:lnTo>
                      <a:pt x="1022350" y="549275"/>
                    </a:lnTo>
                    <a:lnTo>
                      <a:pt x="1022350" y="530225"/>
                    </a:lnTo>
                    <a:lnTo>
                      <a:pt x="984250" y="530225"/>
                    </a:lnTo>
                    <a:lnTo>
                      <a:pt x="984250" y="517525"/>
                    </a:lnTo>
                    <a:lnTo>
                      <a:pt x="904875" y="517525"/>
                    </a:lnTo>
                    <a:lnTo>
                      <a:pt x="904875" y="492125"/>
                    </a:lnTo>
                    <a:lnTo>
                      <a:pt x="882650" y="495300"/>
                    </a:lnTo>
                    <a:lnTo>
                      <a:pt x="882650" y="463550"/>
                    </a:lnTo>
                    <a:lnTo>
                      <a:pt x="838200" y="463550"/>
                    </a:lnTo>
                    <a:lnTo>
                      <a:pt x="838200" y="438150"/>
                    </a:lnTo>
                    <a:lnTo>
                      <a:pt x="762000" y="438150"/>
                    </a:lnTo>
                    <a:lnTo>
                      <a:pt x="762000" y="422275"/>
                    </a:lnTo>
                    <a:lnTo>
                      <a:pt x="720725" y="422275"/>
                    </a:lnTo>
                    <a:lnTo>
                      <a:pt x="720725" y="403225"/>
                    </a:lnTo>
                    <a:lnTo>
                      <a:pt x="603250" y="403225"/>
                    </a:lnTo>
                    <a:lnTo>
                      <a:pt x="603250" y="377825"/>
                    </a:lnTo>
                    <a:lnTo>
                      <a:pt x="571500" y="377825"/>
                    </a:lnTo>
                    <a:lnTo>
                      <a:pt x="571500" y="352425"/>
                    </a:lnTo>
                    <a:lnTo>
                      <a:pt x="536575" y="352425"/>
                    </a:lnTo>
                    <a:lnTo>
                      <a:pt x="536575" y="333375"/>
                    </a:lnTo>
                    <a:lnTo>
                      <a:pt x="517525" y="333375"/>
                    </a:lnTo>
                    <a:lnTo>
                      <a:pt x="517525" y="311150"/>
                    </a:lnTo>
                    <a:lnTo>
                      <a:pt x="466725" y="311150"/>
                    </a:lnTo>
                    <a:lnTo>
                      <a:pt x="466725" y="285750"/>
                    </a:lnTo>
                    <a:lnTo>
                      <a:pt x="460375" y="285750"/>
                    </a:lnTo>
                    <a:lnTo>
                      <a:pt x="460375" y="257175"/>
                    </a:lnTo>
                    <a:lnTo>
                      <a:pt x="460375" y="257175"/>
                    </a:lnTo>
                    <a:lnTo>
                      <a:pt x="460375" y="234950"/>
                    </a:lnTo>
                    <a:lnTo>
                      <a:pt x="434975" y="234950"/>
                    </a:lnTo>
                    <a:lnTo>
                      <a:pt x="434975" y="219075"/>
                    </a:lnTo>
                    <a:lnTo>
                      <a:pt x="403225" y="219075"/>
                    </a:lnTo>
                    <a:lnTo>
                      <a:pt x="403225" y="180975"/>
                    </a:lnTo>
                    <a:lnTo>
                      <a:pt x="355600" y="180975"/>
                    </a:lnTo>
                    <a:lnTo>
                      <a:pt x="355600" y="158750"/>
                    </a:lnTo>
                    <a:lnTo>
                      <a:pt x="327025" y="158750"/>
                    </a:lnTo>
                    <a:lnTo>
                      <a:pt x="327025" y="136525"/>
                    </a:lnTo>
                    <a:lnTo>
                      <a:pt x="298450" y="136525"/>
                    </a:lnTo>
                    <a:lnTo>
                      <a:pt x="298450" y="120650"/>
                    </a:lnTo>
                    <a:lnTo>
                      <a:pt x="254000" y="120650"/>
                    </a:lnTo>
                    <a:lnTo>
                      <a:pt x="254000" y="111125"/>
                    </a:lnTo>
                    <a:lnTo>
                      <a:pt x="234950" y="111125"/>
                    </a:lnTo>
                    <a:lnTo>
                      <a:pt x="234950" y="98425"/>
                    </a:lnTo>
                    <a:lnTo>
                      <a:pt x="165100" y="98425"/>
                    </a:lnTo>
                    <a:lnTo>
                      <a:pt x="165100" y="82550"/>
                    </a:lnTo>
                    <a:lnTo>
                      <a:pt x="111125" y="82550"/>
                    </a:lnTo>
                    <a:lnTo>
                      <a:pt x="111125" y="50800"/>
                    </a:lnTo>
                    <a:lnTo>
                      <a:pt x="88900" y="50800"/>
                    </a:lnTo>
                    <a:lnTo>
                      <a:pt x="88900" y="22225"/>
                    </a:lnTo>
                    <a:lnTo>
                      <a:pt x="28575" y="22225"/>
                    </a:lnTo>
                    <a:lnTo>
                      <a:pt x="2857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316" name="Freeform: Shape 9315">
                <a:extLst>
                  <a:ext uri="{FF2B5EF4-FFF2-40B4-BE49-F238E27FC236}">
                    <a16:creationId xmlns:a16="http://schemas.microsoft.com/office/drawing/2014/main" id="{D7C327E5-5755-F2C1-3000-089087D468E5}"/>
                  </a:ext>
                </a:extLst>
              </p:cNvPr>
              <p:cNvSpPr/>
              <p:nvPr/>
            </p:nvSpPr>
            <p:spPr bwMode="auto">
              <a:xfrm>
                <a:off x="1793081" y="1974056"/>
                <a:ext cx="476250" cy="242888"/>
              </a:xfrm>
              <a:custGeom>
                <a:avLst/>
                <a:gdLst>
                  <a:gd name="connsiteX0" fmla="*/ 0 w 476250"/>
                  <a:gd name="connsiteY0" fmla="*/ 0 h 242888"/>
                  <a:gd name="connsiteX1" fmla="*/ 104775 w 476250"/>
                  <a:gd name="connsiteY1" fmla="*/ 0 h 242888"/>
                  <a:gd name="connsiteX2" fmla="*/ 104775 w 476250"/>
                  <a:gd name="connsiteY2" fmla="*/ 19050 h 242888"/>
                  <a:gd name="connsiteX3" fmla="*/ 138113 w 476250"/>
                  <a:gd name="connsiteY3" fmla="*/ 19050 h 242888"/>
                  <a:gd name="connsiteX4" fmla="*/ 138113 w 476250"/>
                  <a:gd name="connsiteY4" fmla="*/ 42863 h 242888"/>
                  <a:gd name="connsiteX5" fmla="*/ 169069 w 476250"/>
                  <a:gd name="connsiteY5" fmla="*/ 42863 h 242888"/>
                  <a:gd name="connsiteX6" fmla="*/ 169069 w 476250"/>
                  <a:gd name="connsiteY6" fmla="*/ 59532 h 242888"/>
                  <a:gd name="connsiteX7" fmla="*/ 188119 w 476250"/>
                  <a:gd name="connsiteY7" fmla="*/ 59532 h 242888"/>
                  <a:gd name="connsiteX8" fmla="*/ 188119 w 476250"/>
                  <a:gd name="connsiteY8" fmla="*/ 85725 h 242888"/>
                  <a:gd name="connsiteX9" fmla="*/ 226219 w 476250"/>
                  <a:gd name="connsiteY9" fmla="*/ 85725 h 242888"/>
                  <a:gd name="connsiteX10" fmla="*/ 226219 w 476250"/>
                  <a:gd name="connsiteY10" fmla="*/ 85725 h 242888"/>
                  <a:gd name="connsiteX11" fmla="*/ 254794 w 476250"/>
                  <a:gd name="connsiteY11" fmla="*/ 85725 h 242888"/>
                  <a:gd name="connsiteX12" fmla="*/ 254794 w 476250"/>
                  <a:gd name="connsiteY12" fmla="*/ 116682 h 242888"/>
                  <a:gd name="connsiteX13" fmla="*/ 295275 w 476250"/>
                  <a:gd name="connsiteY13" fmla="*/ 116682 h 242888"/>
                  <a:gd name="connsiteX14" fmla="*/ 295275 w 476250"/>
                  <a:gd name="connsiteY14" fmla="*/ 140494 h 242888"/>
                  <a:gd name="connsiteX15" fmla="*/ 335757 w 476250"/>
                  <a:gd name="connsiteY15" fmla="*/ 140494 h 242888"/>
                  <a:gd name="connsiteX16" fmla="*/ 335757 w 476250"/>
                  <a:gd name="connsiteY16" fmla="*/ 169069 h 242888"/>
                  <a:gd name="connsiteX17" fmla="*/ 371475 w 476250"/>
                  <a:gd name="connsiteY17" fmla="*/ 169069 h 242888"/>
                  <a:gd name="connsiteX18" fmla="*/ 371475 w 476250"/>
                  <a:gd name="connsiteY18" fmla="*/ 197644 h 242888"/>
                  <a:gd name="connsiteX19" fmla="*/ 407194 w 476250"/>
                  <a:gd name="connsiteY19" fmla="*/ 197644 h 242888"/>
                  <a:gd name="connsiteX20" fmla="*/ 407194 w 476250"/>
                  <a:gd name="connsiteY20" fmla="*/ 223838 h 242888"/>
                  <a:gd name="connsiteX21" fmla="*/ 445294 w 476250"/>
                  <a:gd name="connsiteY21" fmla="*/ 223838 h 242888"/>
                  <a:gd name="connsiteX22" fmla="*/ 445294 w 476250"/>
                  <a:gd name="connsiteY22" fmla="*/ 242888 h 242888"/>
                  <a:gd name="connsiteX23" fmla="*/ 476250 w 476250"/>
                  <a:gd name="connsiteY23" fmla="*/ 242888 h 24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76250" h="242888">
                    <a:moveTo>
                      <a:pt x="0" y="0"/>
                    </a:moveTo>
                    <a:lnTo>
                      <a:pt x="104775" y="0"/>
                    </a:lnTo>
                    <a:lnTo>
                      <a:pt x="104775" y="19050"/>
                    </a:lnTo>
                    <a:lnTo>
                      <a:pt x="138113" y="19050"/>
                    </a:lnTo>
                    <a:lnTo>
                      <a:pt x="138113" y="42863"/>
                    </a:lnTo>
                    <a:lnTo>
                      <a:pt x="169069" y="42863"/>
                    </a:lnTo>
                    <a:lnTo>
                      <a:pt x="169069" y="59532"/>
                    </a:lnTo>
                    <a:lnTo>
                      <a:pt x="188119" y="59532"/>
                    </a:lnTo>
                    <a:lnTo>
                      <a:pt x="188119" y="85725"/>
                    </a:lnTo>
                    <a:lnTo>
                      <a:pt x="226219" y="85725"/>
                    </a:lnTo>
                    <a:lnTo>
                      <a:pt x="226219" y="85725"/>
                    </a:lnTo>
                    <a:lnTo>
                      <a:pt x="254794" y="85725"/>
                    </a:lnTo>
                    <a:lnTo>
                      <a:pt x="254794" y="116682"/>
                    </a:lnTo>
                    <a:lnTo>
                      <a:pt x="295275" y="116682"/>
                    </a:lnTo>
                    <a:lnTo>
                      <a:pt x="295275" y="140494"/>
                    </a:lnTo>
                    <a:lnTo>
                      <a:pt x="335757" y="140494"/>
                    </a:lnTo>
                    <a:lnTo>
                      <a:pt x="335757" y="169069"/>
                    </a:lnTo>
                    <a:lnTo>
                      <a:pt x="371475" y="169069"/>
                    </a:lnTo>
                    <a:lnTo>
                      <a:pt x="371475" y="197644"/>
                    </a:lnTo>
                    <a:lnTo>
                      <a:pt x="407194" y="197644"/>
                    </a:lnTo>
                    <a:lnTo>
                      <a:pt x="407194" y="223838"/>
                    </a:lnTo>
                    <a:lnTo>
                      <a:pt x="445294" y="223838"/>
                    </a:lnTo>
                    <a:lnTo>
                      <a:pt x="445294" y="242888"/>
                    </a:lnTo>
                    <a:lnTo>
                      <a:pt x="476250" y="242888"/>
                    </a:lnTo>
                  </a:path>
                </a:pathLst>
              </a:custGeom>
              <a:noFill/>
              <a:ln w="28575">
                <a:solidFill>
                  <a:schemeClr val="accent1"/>
                </a:solidFill>
                <a:miter lim="800000"/>
                <a:headEnd/>
                <a:tailEnd/>
              </a:ln>
            </p:spPr>
            <p:txBody>
              <a:bodyPr rtlCol="0" anchor="ctr"/>
              <a:lstStyle/>
              <a:p>
                <a:pPr algn="ctr"/>
                <a:endParaRPr lang="en-US"/>
              </a:p>
            </p:txBody>
          </p:sp>
        </p:grpSp>
        <p:cxnSp>
          <p:nvCxnSpPr>
            <p:cNvPr id="9318" name="Straight Connector 9317">
              <a:extLst>
                <a:ext uri="{FF2B5EF4-FFF2-40B4-BE49-F238E27FC236}">
                  <a16:creationId xmlns:a16="http://schemas.microsoft.com/office/drawing/2014/main" id="{B09A2678-D9F8-770F-CB61-A063B55682F9}"/>
                </a:ext>
              </a:extLst>
            </p:cNvPr>
            <p:cNvCxnSpPr>
              <a:cxnSpLocks/>
            </p:cNvCxnSpPr>
            <p:nvPr/>
          </p:nvCxnSpPr>
          <p:spPr bwMode="auto">
            <a:xfrm>
              <a:off x="1793081" y="187633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668C8D7B-A12C-755C-08AC-0D0597A0E9CD}"/>
                </a:ext>
              </a:extLst>
            </p:cNvPr>
            <p:cNvCxnSpPr>
              <a:cxnSpLocks/>
            </p:cNvCxnSpPr>
            <p:nvPr/>
          </p:nvCxnSpPr>
          <p:spPr bwMode="auto">
            <a:xfrm>
              <a:off x="1957388" y="192658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F0CDB33B-29B7-9D48-426F-A15EB4C6F5B5}"/>
                </a:ext>
              </a:extLst>
            </p:cNvPr>
            <p:cNvCxnSpPr>
              <a:cxnSpLocks/>
            </p:cNvCxnSpPr>
            <p:nvPr/>
          </p:nvCxnSpPr>
          <p:spPr bwMode="auto">
            <a:xfrm>
              <a:off x="2000250" y="195293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CD452895-BCCC-5C99-3F63-86976CB5AA47}"/>
                </a:ext>
              </a:extLst>
            </p:cNvPr>
            <p:cNvCxnSpPr>
              <a:cxnSpLocks/>
            </p:cNvCxnSpPr>
            <p:nvPr/>
          </p:nvCxnSpPr>
          <p:spPr bwMode="auto">
            <a:xfrm>
              <a:off x="2174861" y="207045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14DC6915-8E6F-586D-CA1D-369E29DC7B12}"/>
                </a:ext>
              </a:extLst>
            </p:cNvPr>
            <p:cNvCxnSpPr>
              <a:cxnSpLocks/>
            </p:cNvCxnSpPr>
            <p:nvPr/>
          </p:nvCxnSpPr>
          <p:spPr bwMode="auto">
            <a:xfrm>
              <a:off x="2163756" y="205989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2FA92AFA-1011-D73C-FE6B-EF0BB9DDAE8C}"/>
                </a:ext>
              </a:extLst>
            </p:cNvPr>
            <p:cNvCxnSpPr>
              <a:cxnSpLocks/>
            </p:cNvCxnSpPr>
            <p:nvPr/>
          </p:nvCxnSpPr>
          <p:spPr bwMode="auto">
            <a:xfrm>
              <a:off x="2218524" y="209290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8C1257F0-2955-4A36-BE66-43E09C75676E}"/>
                </a:ext>
              </a:extLst>
            </p:cNvPr>
            <p:cNvCxnSpPr>
              <a:cxnSpLocks/>
            </p:cNvCxnSpPr>
            <p:nvPr/>
          </p:nvCxnSpPr>
          <p:spPr bwMode="auto">
            <a:xfrm>
              <a:off x="2354255" y="219062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F76C75A3-8031-A4EF-0C8F-D5357D82880E}"/>
                </a:ext>
              </a:extLst>
            </p:cNvPr>
            <p:cNvCxnSpPr>
              <a:cxnSpLocks/>
            </p:cNvCxnSpPr>
            <p:nvPr/>
          </p:nvCxnSpPr>
          <p:spPr bwMode="auto">
            <a:xfrm>
              <a:off x="2432836" y="223202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57089821-BE5D-A146-6A7D-9455CAA70438}"/>
                </a:ext>
              </a:extLst>
            </p:cNvPr>
            <p:cNvCxnSpPr>
              <a:cxnSpLocks/>
            </p:cNvCxnSpPr>
            <p:nvPr/>
          </p:nvCxnSpPr>
          <p:spPr bwMode="auto">
            <a:xfrm>
              <a:off x="2513799" y="224628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CB2821B8-F6A4-9141-FBDF-3B99CAE1B43B}"/>
                </a:ext>
              </a:extLst>
            </p:cNvPr>
            <p:cNvCxnSpPr>
              <a:cxnSpLocks/>
            </p:cNvCxnSpPr>
            <p:nvPr/>
          </p:nvCxnSpPr>
          <p:spPr bwMode="auto">
            <a:xfrm>
              <a:off x="2575711" y="2282888"/>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C0FAA38F-EACC-8F4E-600A-223BBEEBC418}"/>
                </a:ext>
              </a:extLst>
            </p:cNvPr>
            <p:cNvCxnSpPr>
              <a:cxnSpLocks/>
            </p:cNvCxnSpPr>
            <p:nvPr/>
          </p:nvCxnSpPr>
          <p:spPr bwMode="auto">
            <a:xfrm>
              <a:off x="2613422" y="231759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65A51E67-1705-84F0-A711-9A7403B9800E}"/>
                </a:ext>
              </a:extLst>
            </p:cNvPr>
            <p:cNvCxnSpPr>
              <a:cxnSpLocks/>
            </p:cNvCxnSpPr>
            <p:nvPr/>
          </p:nvCxnSpPr>
          <p:spPr bwMode="auto">
            <a:xfrm>
              <a:off x="2678479" y="236645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203E334C-8204-C7E3-A654-212D60282427}"/>
                </a:ext>
              </a:extLst>
            </p:cNvPr>
            <p:cNvCxnSpPr>
              <a:cxnSpLocks/>
            </p:cNvCxnSpPr>
            <p:nvPr/>
          </p:nvCxnSpPr>
          <p:spPr bwMode="auto">
            <a:xfrm>
              <a:off x="2712960" y="240565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B0B0EE35-365C-3F4B-BA37-A0024ACD4982}"/>
                </a:ext>
              </a:extLst>
            </p:cNvPr>
            <p:cNvCxnSpPr>
              <a:cxnSpLocks/>
            </p:cNvCxnSpPr>
            <p:nvPr/>
          </p:nvCxnSpPr>
          <p:spPr bwMode="auto">
            <a:xfrm>
              <a:off x="2767729" y="245126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F2BFAA78-8711-A36A-D991-671C122075FB}"/>
                </a:ext>
              </a:extLst>
            </p:cNvPr>
            <p:cNvCxnSpPr>
              <a:cxnSpLocks/>
            </p:cNvCxnSpPr>
            <p:nvPr/>
          </p:nvCxnSpPr>
          <p:spPr bwMode="auto">
            <a:xfrm>
              <a:off x="2812240" y="2491158"/>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9ECF5C92-7041-D3E1-B9A1-49D0000AD79A}"/>
                </a:ext>
              </a:extLst>
            </p:cNvPr>
            <p:cNvCxnSpPr>
              <a:cxnSpLocks/>
            </p:cNvCxnSpPr>
            <p:nvPr/>
          </p:nvCxnSpPr>
          <p:spPr bwMode="auto">
            <a:xfrm>
              <a:off x="2828909" y="250736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66069127-017C-5B74-C2C3-1B6FB38C311E}"/>
                </a:ext>
              </a:extLst>
            </p:cNvPr>
            <p:cNvCxnSpPr>
              <a:cxnSpLocks/>
            </p:cNvCxnSpPr>
            <p:nvPr/>
          </p:nvCxnSpPr>
          <p:spPr bwMode="auto">
            <a:xfrm>
              <a:off x="2851073" y="253129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B8584DCA-6B96-610F-0816-998F6127AFCC}"/>
                </a:ext>
              </a:extLst>
            </p:cNvPr>
            <p:cNvCxnSpPr>
              <a:cxnSpLocks/>
            </p:cNvCxnSpPr>
            <p:nvPr/>
          </p:nvCxnSpPr>
          <p:spPr bwMode="auto">
            <a:xfrm>
              <a:off x="2882029" y="254715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00873603-D66D-F211-E2D3-6377B6F59F6D}"/>
                </a:ext>
              </a:extLst>
            </p:cNvPr>
            <p:cNvCxnSpPr>
              <a:cxnSpLocks/>
            </p:cNvCxnSpPr>
            <p:nvPr/>
          </p:nvCxnSpPr>
          <p:spPr bwMode="auto">
            <a:xfrm>
              <a:off x="2917748" y="254715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DA4FA9DA-BBE1-B8B2-068B-6BE8F9584645}"/>
                </a:ext>
              </a:extLst>
            </p:cNvPr>
            <p:cNvCxnSpPr>
              <a:cxnSpLocks/>
            </p:cNvCxnSpPr>
            <p:nvPr/>
          </p:nvCxnSpPr>
          <p:spPr bwMode="auto">
            <a:xfrm>
              <a:off x="2958229" y="254715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0A174BD6-06D7-F0B5-0E2D-B526B81BF756}"/>
                </a:ext>
              </a:extLst>
            </p:cNvPr>
            <p:cNvCxnSpPr>
              <a:cxnSpLocks/>
            </p:cNvCxnSpPr>
            <p:nvPr/>
          </p:nvCxnSpPr>
          <p:spPr bwMode="auto">
            <a:xfrm>
              <a:off x="3156952" y="262169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88B324EA-4823-6562-1143-B86179F49C5C}"/>
                </a:ext>
              </a:extLst>
            </p:cNvPr>
            <p:cNvCxnSpPr>
              <a:cxnSpLocks/>
            </p:cNvCxnSpPr>
            <p:nvPr/>
          </p:nvCxnSpPr>
          <p:spPr bwMode="auto">
            <a:xfrm>
              <a:off x="3186606" y="264488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BAA5059C-DBE8-E5E6-2582-4DECBE0E2876}"/>
                </a:ext>
              </a:extLst>
            </p:cNvPr>
            <p:cNvCxnSpPr>
              <a:cxnSpLocks/>
            </p:cNvCxnSpPr>
            <p:nvPr/>
          </p:nvCxnSpPr>
          <p:spPr bwMode="auto">
            <a:xfrm>
              <a:off x="3211497" y="266176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28B94A93-3E43-C7F7-07A9-262505E8D5A6}"/>
                </a:ext>
              </a:extLst>
            </p:cNvPr>
            <p:cNvCxnSpPr>
              <a:cxnSpLocks/>
            </p:cNvCxnSpPr>
            <p:nvPr/>
          </p:nvCxnSpPr>
          <p:spPr bwMode="auto">
            <a:xfrm>
              <a:off x="3259425" y="266176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715A73F0-1087-2038-5F58-1DDFD051B654}"/>
                </a:ext>
              </a:extLst>
            </p:cNvPr>
            <p:cNvCxnSpPr>
              <a:cxnSpLocks/>
            </p:cNvCxnSpPr>
            <p:nvPr/>
          </p:nvCxnSpPr>
          <p:spPr bwMode="auto">
            <a:xfrm>
              <a:off x="3368963" y="269374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6A803F8D-BAF4-88F0-D82A-B1A3541FC002}"/>
                </a:ext>
              </a:extLst>
            </p:cNvPr>
            <p:cNvCxnSpPr>
              <a:cxnSpLocks/>
            </p:cNvCxnSpPr>
            <p:nvPr/>
          </p:nvCxnSpPr>
          <p:spPr bwMode="auto">
            <a:xfrm>
              <a:off x="3466874" y="271904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D4CD56E5-4263-74A6-ABBA-6C2976818708}"/>
                </a:ext>
              </a:extLst>
            </p:cNvPr>
            <p:cNvCxnSpPr>
              <a:cxnSpLocks/>
            </p:cNvCxnSpPr>
            <p:nvPr/>
          </p:nvCxnSpPr>
          <p:spPr bwMode="auto">
            <a:xfrm>
              <a:off x="3570515" y="2757787"/>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64FEDD2B-6B59-569C-2F2C-61C4768DF721}"/>
                </a:ext>
              </a:extLst>
            </p:cNvPr>
            <p:cNvCxnSpPr>
              <a:cxnSpLocks/>
            </p:cNvCxnSpPr>
            <p:nvPr/>
          </p:nvCxnSpPr>
          <p:spPr bwMode="auto">
            <a:xfrm>
              <a:off x="3599776" y="277842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C4C4BF50-D749-4BB6-7C9A-942656C037E2}"/>
                </a:ext>
              </a:extLst>
            </p:cNvPr>
            <p:cNvCxnSpPr>
              <a:cxnSpLocks/>
            </p:cNvCxnSpPr>
            <p:nvPr/>
          </p:nvCxnSpPr>
          <p:spPr bwMode="auto">
            <a:xfrm>
              <a:off x="3618826" y="280664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F0531662-0567-3E77-3D93-3F131171765C}"/>
                </a:ext>
              </a:extLst>
            </p:cNvPr>
            <p:cNvCxnSpPr>
              <a:cxnSpLocks/>
            </p:cNvCxnSpPr>
            <p:nvPr/>
          </p:nvCxnSpPr>
          <p:spPr bwMode="auto">
            <a:xfrm>
              <a:off x="3638695" y="281676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ACCE4D17-A1AE-E27B-DDF3-070D652032F7}"/>
                </a:ext>
              </a:extLst>
            </p:cNvPr>
            <p:cNvCxnSpPr>
              <a:cxnSpLocks/>
            </p:cNvCxnSpPr>
            <p:nvPr/>
          </p:nvCxnSpPr>
          <p:spPr bwMode="auto">
            <a:xfrm>
              <a:off x="3657889" y="281923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FCC548FF-E211-3287-11AB-1ECF62389B7F}"/>
                </a:ext>
              </a:extLst>
            </p:cNvPr>
            <p:cNvCxnSpPr>
              <a:cxnSpLocks/>
            </p:cNvCxnSpPr>
            <p:nvPr/>
          </p:nvCxnSpPr>
          <p:spPr bwMode="auto">
            <a:xfrm>
              <a:off x="3681846" y="282728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95330DE1-01E4-14AF-1CCF-1F7EF444AE1C}"/>
                </a:ext>
              </a:extLst>
            </p:cNvPr>
            <p:cNvCxnSpPr>
              <a:cxnSpLocks/>
            </p:cNvCxnSpPr>
            <p:nvPr/>
          </p:nvCxnSpPr>
          <p:spPr bwMode="auto">
            <a:xfrm>
              <a:off x="3720090" y="285551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DE6224ED-4726-DBA4-A116-AA20A0B7CE2E}"/>
                </a:ext>
              </a:extLst>
            </p:cNvPr>
            <p:cNvCxnSpPr>
              <a:cxnSpLocks/>
            </p:cNvCxnSpPr>
            <p:nvPr/>
          </p:nvCxnSpPr>
          <p:spPr bwMode="auto">
            <a:xfrm>
              <a:off x="3755375" y="286666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8F63BE97-FDA5-7836-930B-3D41F4346C52}"/>
                </a:ext>
              </a:extLst>
            </p:cNvPr>
            <p:cNvCxnSpPr>
              <a:cxnSpLocks/>
            </p:cNvCxnSpPr>
            <p:nvPr/>
          </p:nvCxnSpPr>
          <p:spPr bwMode="auto">
            <a:xfrm>
              <a:off x="3915444" y="286666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07DDFDF7-E7F2-95AD-08CA-B0DC1CC94EDE}"/>
                </a:ext>
              </a:extLst>
            </p:cNvPr>
            <p:cNvCxnSpPr>
              <a:cxnSpLocks/>
            </p:cNvCxnSpPr>
            <p:nvPr/>
          </p:nvCxnSpPr>
          <p:spPr bwMode="auto">
            <a:xfrm>
              <a:off x="3946401" y="286666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E24657F0-7B2E-11F1-33EC-58BB7BF7AB66}"/>
                </a:ext>
              </a:extLst>
            </p:cNvPr>
            <p:cNvCxnSpPr>
              <a:cxnSpLocks/>
            </p:cNvCxnSpPr>
            <p:nvPr/>
          </p:nvCxnSpPr>
          <p:spPr bwMode="auto">
            <a:xfrm>
              <a:off x="4041709" y="286666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5CFEF08C-81D0-5787-1B92-1DAA5E51DAB0}"/>
                </a:ext>
              </a:extLst>
            </p:cNvPr>
            <p:cNvCxnSpPr>
              <a:cxnSpLocks/>
            </p:cNvCxnSpPr>
            <p:nvPr/>
          </p:nvCxnSpPr>
          <p:spPr bwMode="auto">
            <a:xfrm>
              <a:off x="4078135" y="286666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DDC7B603-1B4A-96D1-CD9D-4DCF9B49317B}"/>
                </a:ext>
              </a:extLst>
            </p:cNvPr>
            <p:cNvCxnSpPr>
              <a:cxnSpLocks/>
            </p:cNvCxnSpPr>
            <p:nvPr/>
          </p:nvCxnSpPr>
          <p:spPr bwMode="auto">
            <a:xfrm>
              <a:off x="4109085" y="2876148"/>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F16B7C88-56D7-3DEF-4934-A32495D4A45A}"/>
                </a:ext>
              </a:extLst>
            </p:cNvPr>
            <p:cNvCxnSpPr>
              <a:cxnSpLocks/>
            </p:cNvCxnSpPr>
            <p:nvPr/>
          </p:nvCxnSpPr>
          <p:spPr bwMode="auto">
            <a:xfrm>
              <a:off x="4128135" y="2876148"/>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A0F481C2-C6F3-3155-6A48-FB594092AE69}"/>
                </a:ext>
              </a:extLst>
            </p:cNvPr>
            <p:cNvCxnSpPr>
              <a:cxnSpLocks/>
            </p:cNvCxnSpPr>
            <p:nvPr/>
          </p:nvCxnSpPr>
          <p:spPr bwMode="auto">
            <a:xfrm>
              <a:off x="4153376" y="288888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9EE2DA25-FD05-A504-A7C8-39D311E39D19}"/>
                </a:ext>
              </a:extLst>
            </p:cNvPr>
            <p:cNvCxnSpPr>
              <a:cxnSpLocks/>
            </p:cNvCxnSpPr>
            <p:nvPr/>
          </p:nvCxnSpPr>
          <p:spPr bwMode="auto">
            <a:xfrm>
              <a:off x="4183379" y="290437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960F9693-3C76-B6B0-60B8-76DFE521C874}"/>
                </a:ext>
              </a:extLst>
            </p:cNvPr>
            <p:cNvCxnSpPr>
              <a:cxnSpLocks/>
            </p:cNvCxnSpPr>
            <p:nvPr/>
          </p:nvCxnSpPr>
          <p:spPr bwMode="auto">
            <a:xfrm>
              <a:off x="4250054" y="290437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5E2C1545-CDC7-189E-B0D3-1AE735717C31}"/>
                </a:ext>
              </a:extLst>
            </p:cNvPr>
            <p:cNvCxnSpPr>
              <a:cxnSpLocks/>
            </p:cNvCxnSpPr>
            <p:nvPr/>
          </p:nvCxnSpPr>
          <p:spPr bwMode="auto">
            <a:xfrm>
              <a:off x="4321492" y="291911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EA2B4FEE-331E-1DCD-A2C5-41DCCC3EEA2B}"/>
                </a:ext>
              </a:extLst>
            </p:cNvPr>
            <p:cNvCxnSpPr>
              <a:cxnSpLocks/>
            </p:cNvCxnSpPr>
            <p:nvPr/>
          </p:nvCxnSpPr>
          <p:spPr bwMode="auto">
            <a:xfrm>
              <a:off x="4342651" y="291911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5FCBDC98-FF6A-A142-90D9-AB02E18C63A1}"/>
                </a:ext>
              </a:extLst>
            </p:cNvPr>
            <p:cNvCxnSpPr>
              <a:cxnSpLocks/>
            </p:cNvCxnSpPr>
            <p:nvPr/>
          </p:nvCxnSpPr>
          <p:spPr bwMode="auto">
            <a:xfrm>
              <a:off x="4371226" y="292123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04133DDF-00C4-372C-355F-551A6A590AC8}"/>
                </a:ext>
              </a:extLst>
            </p:cNvPr>
            <p:cNvCxnSpPr>
              <a:cxnSpLocks/>
            </p:cNvCxnSpPr>
            <p:nvPr/>
          </p:nvCxnSpPr>
          <p:spPr bwMode="auto">
            <a:xfrm>
              <a:off x="4414089" y="292123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84186189-C506-BB1B-42C9-44673AB9DB28}"/>
                </a:ext>
              </a:extLst>
            </p:cNvPr>
            <p:cNvCxnSpPr>
              <a:cxnSpLocks/>
            </p:cNvCxnSpPr>
            <p:nvPr/>
          </p:nvCxnSpPr>
          <p:spPr bwMode="auto">
            <a:xfrm>
              <a:off x="4453988" y="292123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C5398E3A-640F-2D8A-F617-63F8433FA491}"/>
                </a:ext>
              </a:extLst>
            </p:cNvPr>
            <p:cNvCxnSpPr>
              <a:cxnSpLocks/>
            </p:cNvCxnSpPr>
            <p:nvPr/>
          </p:nvCxnSpPr>
          <p:spPr bwMode="auto">
            <a:xfrm>
              <a:off x="4490456" y="292123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D40833E3-5FC3-2C56-CF36-520031807345}"/>
                </a:ext>
              </a:extLst>
            </p:cNvPr>
            <p:cNvCxnSpPr>
              <a:cxnSpLocks/>
            </p:cNvCxnSpPr>
            <p:nvPr/>
          </p:nvCxnSpPr>
          <p:spPr bwMode="auto">
            <a:xfrm>
              <a:off x="4518449" y="293775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076E93EB-00AA-1992-7FCE-71474D7CF46C}"/>
                </a:ext>
              </a:extLst>
            </p:cNvPr>
            <p:cNvCxnSpPr>
              <a:cxnSpLocks/>
            </p:cNvCxnSpPr>
            <p:nvPr/>
          </p:nvCxnSpPr>
          <p:spPr bwMode="auto">
            <a:xfrm>
              <a:off x="4549987" y="293775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104FBB82-D0B9-C38C-087D-497C850408F6}"/>
                </a:ext>
              </a:extLst>
            </p:cNvPr>
            <p:cNvCxnSpPr>
              <a:cxnSpLocks/>
            </p:cNvCxnSpPr>
            <p:nvPr/>
          </p:nvCxnSpPr>
          <p:spPr bwMode="auto">
            <a:xfrm>
              <a:off x="4586276" y="296439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7546DCC4-9DE9-DF85-825F-73796BF7C4DC}"/>
                </a:ext>
              </a:extLst>
            </p:cNvPr>
            <p:cNvCxnSpPr>
              <a:cxnSpLocks/>
            </p:cNvCxnSpPr>
            <p:nvPr/>
          </p:nvCxnSpPr>
          <p:spPr bwMode="auto">
            <a:xfrm>
              <a:off x="4604755" y="298758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D48AEDBD-3AC9-BBC1-28B4-F4BBFFF2CE6C}"/>
                </a:ext>
              </a:extLst>
            </p:cNvPr>
            <p:cNvCxnSpPr>
              <a:cxnSpLocks/>
            </p:cNvCxnSpPr>
            <p:nvPr/>
          </p:nvCxnSpPr>
          <p:spPr bwMode="auto">
            <a:xfrm>
              <a:off x="4633462" y="298758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48BCBDB8-89CF-1FC6-5F0B-4B00D5B6A51B}"/>
                </a:ext>
              </a:extLst>
            </p:cNvPr>
            <p:cNvCxnSpPr>
              <a:cxnSpLocks/>
            </p:cNvCxnSpPr>
            <p:nvPr/>
          </p:nvCxnSpPr>
          <p:spPr bwMode="auto">
            <a:xfrm>
              <a:off x="4660554" y="298758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E71F17CE-E1DC-4815-7F8C-B0C3679A2D16}"/>
                </a:ext>
              </a:extLst>
            </p:cNvPr>
            <p:cNvCxnSpPr>
              <a:cxnSpLocks/>
            </p:cNvCxnSpPr>
            <p:nvPr/>
          </p:nvCxnSpPr>
          <p:spPr bwMode="auto">
            <a:xfrm>
              <a:off x="4676190" y="298758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0581309B-3CCD-B0BF-FC40-B007D843178D}"/>
                </a:ext>
              </a:extLst>
            </p:cNvPr>
            <p:cNvCxnSpPr>
              <a:cxnSpLocks/>
            </p:cNvCxnSpPr>
            <p:nvPr/>
          </p:nvCxnSpPr>
          <p:spPr bwMode="auto">
            <a:xfrm>
              <a:off x="4759534" y="301684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D2D340C9-D842-5E7B-45AD-1B73BFC61F31}"/>
                </a:ext>
              </a:extLst>
            </p:cNvPr>
            <p:cNvCxnSpPr>
              <a:cxnSpLocks/>
            </p:cNvCxnSpPr>
            <p:nvPr/>
          </p:nvCxnSpPr>
          <p:spPr bwMode="auto">
            <a:xfrm>
              <a:off x="4869071" y="3011907"/>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7AA24B28-7E05-D845-92DC-3771D86AFEAE}"/>
                </a:ext>
              </a:extLst>
            </p:cNvPr>
            <p:cNvCxnSpPr>
              <a:cxnSpLocks/>
            </p:cNvCxnSpPr>
            <p:nvPr/>
          </p:nvCxnSpPr>
          <p:spPr bwMode="auto">
            <a:xfrm>
              <a:off x="5016261" y="30268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4C2A90B5-EE60-BF38-CFF2-72532904FC0B}"/>
                </a:ext>
              </a:extLst>
            </p:cNvPr>
            <p:cNvCxnSpPr>
              <a:cxnSpLocks/>
            </p:cNvCxnSpPr>
            <p:nvPr/>
          </p:nvCxnSpPr>
          <p:spPr bwMode="auto">
            <a:xfrm>
              <a:off x="5048752" y="303305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395576F5-4AFC-A3D3-5D06-99FE02A79890}"/>
                </a:ext>
              </a:extLst>
            </p:cNvPr>
            <p:cNvCxnSpPr>
              <a:cxnSpLocks/>
            </p:cNvCxnSpPr>
            <p:nvPr/>
          </p:nvCxnSpPr>
          <p:spPr bwMode="auto">
            <a:xfrm>
              <a:off x="5081243" y="303305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4A953F52-9C23-9A52-3053-75E114F7B173}"/>
                </a:ext>
              </a:extLst>
            </p:cNvPr>
            <p:cNvCxnSpPr>
              <a:cxnSpLocks/>
            </p:cNvCxnSpPr>
            <p:nvPr/>
          </p:nvCxnSpPr>
          <p:spPr bwMode="auto">
            <a:xfrm>
              <a:off x="5131249" y="3036700"/>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93E53158-4E4E-82C3-F864-7CB0B4A92CE7}"/>
                </a:ext>
              </a:extLst>
            </p:cNvPr>
            <p:cNvCxnSpPr>
              <a:cxnSpLocks/>
            </p:cNvCxnSpPr>
            <p:nvPr/>
          </p:nvCxnSpPr>
          <p:spPr bwMode="auto">
            <a:xfrm>
              <a:off x="5193210" y="307567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C71348DB-6F90-AF3E-EB5F-3B528FADFCFF}"/>
                </a:ext>
              </a:extLst>
            </p:cNvPr>
            <p:cNvCxnSpPr>
              <a:cxnSpLocks/>
            </p:cNvCxnSpPr>
            <p:nvPr/>
          </p:nvCxnSpPr>
          <p:spPr bwMode="auto">
            <a:xfrm>
              <a:off x="5302747" y="307567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1C37D1E0-E839-1732-2718-9EEBD9CED8BA}"/>
                </a:ext>
              </a:extLst>
            </p:cNvPr>
            <p:cNvCxnSpPr>
              <a:cxnSpLocks/>
            </p:cNvCxnSpPr>
            <p:nvPr/>
          </p:nvCxnSpPr>
          <p:spPr bwMode="auto">
            <a:xfrm>
              <a:off x="5391738" y="308531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D2A877C0-6DD0-3412-A90A-CCD8DE88CB3F}"/>
                </a:ext>
              </a:extLst>
            </p:cNvPr>
            <p:cNvCxnSpPr>
              <a:cxnSpLocks/>
            </p:cNvCxnSpPr>
            <p:nvPr/>
          </p:nvCxnSpPr>
          <p:spPr bwMode="auto">
            <a:xfrm>
              <a:off x="5449580" y="311375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B2AB2412-BC30-B320-31B8-EDBDB984BF0C}"/>
                </a:ext>
              </a:extLst>
            </p:cNvPr>
            <p:cNvCxnSpPr>
              <a:cxnSpLocks/>
            </p:cNvCxnSpPr>
            <p:nvPr/>
          </p:nvCxnSpPr>
          <p:spPr bwMode="auto">
            <a:xfrm>
              <a:off x="5505113" y="311375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43B8589E-8FE6-1C56-9E97-996C06D15D1E}"/>
                </a:ext>
              </a:extLst>
            </p:cNvPr>
            <p:cNvCxnSpPr>
              <a:cxnSpLocks/>
            </p:cNvCxnSpPr>
            <p:nvPr/>
          </p:nvCxnSpPr>
          <p:spPr bwMode="auto">
            <a:xfrm>
              <a:off x="5538114" y="311375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D59E4E2E-4FEF-A654-2C7E-97E03AE0512D}"/>
                </a:ext>
              </a:extLst>
            </p:cNvPr>
            <p:cNvCxnSpPr>
              <a:cxnSpLocks/>
            </p:cNvCxnSpPr>
            <p:nvPr/>
          </p:nvCxnSpPr>
          <p:spPr bwMode="auto">
            <a:xfrm>
              <a:off x="5568889" y="311375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65080862-996F-3329-390D-20BA7D00E261}"/>
                </a:ext>
              </a:extLst>
            </p:cNvPr>
            <p:cNvCxnSpPr>
              <a:cxnSpLocks/>
            </p:cNvCxnSpPr>
            <p:nvPr/>
          </p:nvCxnSpPr>
          <p:spPr bwMode="auto">
            <a:xfrm>
              <a:off x="5593080" y="311375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798D420A-D4F9-5F91-E3A1-C2F21A85EDFC}"/>
                </a:ext>
              </a:extLst>
            </p:cNvPr>
            <p:cNvCxnSpPr>
              <a:cxnSpLocks/>
            </p:cNvCxnSpPr>
            <p:nvPr/>
          </p:nvCxnSpPr>
          <p:spPr bwMode="auto">
            <a:xfrm>
              <a:off x="5621275" y="311375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4D1CCB15-3585-097F-9853-DF8770CEC5AA}"/>
                </a:ext>
              </a:extLst>
            </p:cNvPr>
            <p:cNvCxnSpPr>
              <a:cxnSpLocks/>
            </p:cNvCxnSpPr>
            <p:nvPr/>
          </p:nvCxnSpPr>
          <p:spPr bwMode="auto">
            <a:xfrm>
              <a:off x="5706205" y="311375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3608A7B9-C405-FB04-55B2-3D22A5A860D4}"/>
                </a:ext>
              </a:extLst>
            </p:cNvPr>
            <p:cNvCxnSpPr>
              <a:cxnSpLocks/>
            </p:cNvCxnSpPr>
            <p:nvPr/>
          </p:nvCxnSpPr>
          <p:spPr bwMode="auto">
            <a:xfrm>
              <a:off x="5854638" y="313417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84315E75-896E-E619-FE8A-2221D5FAEE22}"/>
                </a:ext>
              </a:extLst>
            </p:cNvPr>
            <p:cNvCxnSpPr>
              <a:cxnSpLocks/>
            </p:cNvCxnSpPr>
            <p:nvPr/>
          </p:nvCxnSpPr>
          <p:spPr bwMode="auto">
            <a:xfrm>
              <a:off x="5914169" y="314208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58BB883C-4FCC-B444-A055-8008DDB946E3}"/>
                </a:ext>
              </a:extLst>
            </p:cNvPr>
            <p:cNvCxnSpPr>
              <a:cxnSpLocks/>
            </p:cNvCxnSpPr>
            <p:nvPr/>
          </p:nvCxnSpPr>
          <p:spPr bwMode="auto">
            <a:xfrm>
              <a:off x="5941888" y="316261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93F45400-6484-446F-BB04-77724D9523D8}"/>
                </a:ext>
              </a:extLst>
            </p:cNvPr>
            <p:cNvCxnSpPr>
              <a:cxnSpLocks/>
            </p:cNvCxnSpPr>
            <p:nvPr/>
          </p:nvCxnSpPr>
          <p:spPr bwMode="auto">
            <a:xfrm>
              <a:off x="5980845" y="316261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0615AB47-4589-3A95-4E29-0B7CB9BCA33E}"/>
                </a:ext>
              </a:extLst>
            </p:cNvPr>
            <p:cNvCxnSpPr>
              <a:cxnSpLocks/>
            </p:cNvCxnSpPr>
            <p:nvPr/>
          </p:nvCxnSpPr>
          <p:spPr bwMode="auto">
            <a:xfrm>
              <a:off x="6007038" y="316261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21916BE7-6C4F-C417-D496-C1C04CF22717}"/>
                </a:ext>
              </a:extLst>
            </p:cNvPr>
            <p:cNvCxnSpPr>
              <a:cxnSpLocks/>
            </p:cNvCxnSpPr>
            <p:nvPr/>
          </p:nvCxnSpPr>
          <p:spPr bwMode="auto">
            <a:xfrm>
              <a:off x="6045138" y="316261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0A51C1E1-BFA7-79E0-3AE7-C55B2309640E}"/>
                </a:ext>
              </a:extLst>
            </p:cNvPr>
            <p:cNvCxnSpPr>
              <a:cxnSpLocks/>
            </p:cNvCxnSpPr>
            <p:nvPr/>
          </p:nvCxnSpPr>
          <p:spPr bwMode="auto">
            <a:xfrm>
              <a:off x="6071332" y="316261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0371B523-9A12-6F7F-54F5-9977A191B056}"/>
                </a:ext>
              </a:extLst>
            </p:cNvPr>
            <p:cNvCxnSpPr>
              <a:cxnSpLocks/>
            </p:cNvCxnSpPr>
            <p:nvPr/>
          </p:nvCxnSpPr>
          <p:spPr bwMode="auto">
            <a:xfrm>
              <a:off x="6104669" y="316261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C8AA33BA-1B78-2DA2-C50F-FF3DE2CAB92E}"/>
                </a:ext>
              </a:extLst>
            </p:cNvPr>
            <p:cNvCxnSpPr>
              <a:cxnSpLocks/>
            </p:cNvCxnSpPr>
            <p:nvPr/>
          </p:nvCxnSpPr>
          <p:spPr bwMode="auto">
            <a:xfrm>
              <a:off x="6307075" y="319878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597A5B35-4306-8FF1-BFEE-E6F620858C5F}"/>
                </a:ext>
              </a:extLst>
            </p:cNvPr>
            <p:cNvCxnSpPr>
              <a:cxnSpLocks/>
            </p:cNvCxnSpPr>
            <p:nvPr/>
          </p:nvCxnSpPr>
          <p:spPr bwMode="auto">
            <a:xfrm>
              <a:off x="6520533" y="319878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B4E1C4BC-9608-E81B-9A26-7157AF9FBE83}"/>
                </a:ext>
              </a:extLst>
            </p:cNvPr>
            <p:cNvCxnSpPr>
              <a:cxnSpLocks/>
            </p:cNvCxnSpPr>
            <p:nvPr/>
          </p:nvCxnSpPr>
          <p:spPr bwMode="auto">
            <a:xfrm>
              <a:off x="6563396" y="322923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38FBE2B8-A4F2-22E2-50CA-C3E85884AA92}"/>
                </a:ext>
              </a:extLst>
            </p:cNvPr>
            <p:cNvCxnSpPr>
              <a:cxnSpLocks/>
            </p:cNvCxnSpPr>
            <p:nvPr/>
          </p:nvCxnSpPr>
          <p:spPr bwMode="auto">
            <a:xfrm>
              <a:off x="6581664" y="322923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B5C8E17E-A22B-9DFA-6CCE-5A936A38B59A}"/>
                </a:ext>
              </a:extLst>
            </p:cNvPr>
            <p:cNvCxnSpPr>
              <a:cxnSpLocks/>
            </p:cNvCxnSpPr>
            <p:nvPr/>
          </p:nvCxnSpPr>
          <p:spPr bwMode="auto">
            <a:xfrm>
              <a:off x="6617382" y="322923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8D093FDB-16C3-C992-E7A5-99170C3BB02A}"/>
                </a:ext>
              </a:extLst>
            </p:cNvPr>
            <p:cNvCxnSpPr>
              <a:cxnSpLocks/>
            </p:cNvCxnSpPr>
            <p:nvPr/>
          </p:nvCxnSpPr>
          <p:spPr bwMode="auto">
            <a:xfrm>
              <a:off x="6657863" y="322923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9AFCC255-91BB-03F8-1A18-D134D59C62CD}"/>
                </a:ext>
              </a:extLst>
            </p:cNvPr>
            <p:cNvCxnSpPr>
              <a:cxnSpLocks/>
            </p:cNvCxnSpPr>
            <p:nvPr/>
          </p:nvCxnSpPr>
          <p:spPr bwMode="auto">
            <a:xfrm>
              <a:off x="6722156" y="322923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22097F55-5BCA-3686-5448-08CFF913236F}"/>
                </a:ext>
              </a:extLst>
            </p:cNvPr>
            <p:cNvCxnSpPr>
              <a:cxnSpLocks/>
            </p:cNvCxnSpPr>
            <p:nvPr/>
          </p:nvCxnSpPr>
          <p:spPr bwMode="auto">
            <a:xfrm>
              <a:off x="6765021" y="322923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D7E5CF1E-8D10-5507-28CF-7860D0AAB587}"/>
                </a:ext>
              </a:extLst>
            </p:cNvPr>
            <p:cNvCxnSpPr>
              <a:cxnSpLocks/>
            </p:cNvCxnSpPr>
            <p:nvPr/>
          </p:nvCxnSpPr>
          <p:spPr bwMode="auto">
            <a:xfrm>
              <a:off x="6795977" y="3281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AF0ECAF5-B8DC-4775-66B7-CC3D04C16595}"/>
                </a:ext>
              </a:extLst>
            </p:cNvPr>
            <p:cNvCxnSpPr>
              <a:cxnSpLocks/>
            </p:cNvCxnSpPr>
            <p:nvPr/>
          </p:nvCxnSpPr>
          <p:spPr bwMode="auto">
            <a:xfrm>
              <a:off x="6841220" y="3281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B14E8973-A76A-52C6-2DB5-767A5B3C1AB2}"/>
                </a:ext>
              </a:extLst>
            </p:cNvPr>
            <p:cNvCxnSpPr>
              <a:cxnSpLocks/>
            </p:cNvCxnSpPr>
            <p:nvPr/>
          </p:nvCxnSpPr>
          <p:spPr bwMode="auto">
            <a:xfrm>
              <a:off x="6879320" y="3281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E9983C4F-2652-1C41-7BBE-0F18E1F42A0F}"/>
                </a:ext>
              </a:extLst>
            </p:cNvPr>
            <p:cNvCxnSpPr>
              <a:cxnSpLocks/>
            </p:cNvCxnSpPr>
            <p:nvPr/>
          </p:nvCxnSpPr>
          <p:spPr bwMode="auto">
            <a:xfrm>
              <a:off x="6993620" y="3281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5EC725B5-204B-23A1-E0BB-20974B20BC6D}"/>
                </a:ext>
              </a:extLst>
            </p:cNvPr>
            <p:cNvCxnSpPr>
              <a:cxnSpLocks/>
            </p:cNvCxnSpPr>
            <p:nvPr/>
          </p:nvCxnSpPr>
          <p:spPr bwMode="auto">
            <a:xfrm>
              <a:off x="7019814" y="3281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9DB8C951-B149-4815-CC53-85DDE6C255CA}"/>
                </a:ext>
              </a:extLst>
            </p:cNvPr>
            <p:cNvCxnSpPr>
              <a:cxnSpLocks/>
            </p:cNvCxnSpPr>
            <p:nvPr/>
          </p:nvCxnSpPr>
          <p:spPr bwMode="auto">
            <a:xfrm>
              <a:off x="7055532" y="3281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A8198BB3-EE95-C3FA-DA50-F4EDA0C2CBAA}"/>
                </a:ext>
              </a:extLst>
            </p:cNvPr>
            <p:cNvCxnSpPr>
              <a:cxnSpLocks/>
            </p:cNvCxnSpPr>
            <p:nvPr/>
          </p:nvCxnSpPr>
          <p:spPr bwMode="auto">
            <a:xfrm>
              <a:off x="7276988" y="3281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ECC14666-E284-C89E-D0FD-D5DD6CEC332B}"/>
                </a:ext>
              </a:extLst>
            </p:cNvPr>
            <p:cNvCxnSpPr>
              <a:cxnSpLocks/>
            </p:cNvCxnSpPr>
            <p:nvPr/>
          </p:nvCxnSpPr>
          <p:spPr bwMode="auto">
            <a:xfrm>
              <a:off x="7410338" y="3281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5CDF206E-AB69-A9B3-C899-9286CB556EFF}"/>
                </a:ext>
              </a:extLst>
            </p:cNvPr>
            <p:cNvCxnSpPr>
              <a:cxnSpLocks/>
            </p:cNvCxnSpPr>
            <p:nvPr/>
          </p:nvCxnSpPr>
          <p:spPr bwMode="auto">
            <a:xfrm>
              <a:off x="7473624" y="3281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18" name="Straight Connector 9417">
              <a:extLst>
                <a:ext uri="{FF2B5EF4-FFF2-40B4-BE49-F238E27FC236}">
                  <a16:creationId xmlns:a16="http://schemas.microsoft.com/office/drawing/2014/main" id="{2D572CB9-CA40-1398-1519-C1CB60B2D8CA}"/>
                </a:ext>
              </a:extLst>
            </p:cNvPr>
            <p:cNvCxnSpPr>
              <a:cxnSpLocks/>
            </p:cNvCxnSpPr>
            <p:nvPr/>
          </p:nvCxnSpPr>
          <p:spPr bwMode="auto">
            <a:xfrm>
              <a:off x="7522621" y="3281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1E263D95-172E-1012-7B7E-76EA5DE2B855}"/>
                </a:ext>
              </a:extLst>
            </p:cNvPr>
            <p:cNvCxnSpPr>
              <a:cxnSpLocks/>
            </p:cNvCxnSpPr>
            <p:nvPr/>
          </p:nvCxnSpPr>
          <p:spPr bwMode="auto">
            <a:xfrm>
              <a:off x="7555959" y="3281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D65216A9-D3F6-52EF-BC80-82271475BB1F}"/>
                </a:ext>
              </a:extLst>
            </p:cNvPr>
            <p:cNvCxnSpPr>
              <a:cxnSpLocks/>
            </p:cNvCxnSpPr>
            <p:nvPr/>
          </p:nvCxnSpPr>
          <p:spPr bwMode="auto">
            <a:xfrm>
              <a:off x="7583525" y="3281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21" name="Straight Connector 9420">
              <a:extLst>
                <a:ext uri="{FF2B5EF4-FFF2-40B4-BE49-F238E27FC236}">
                  <a16:creationId xmlns:a16="http://schemas.microsoft.com/office/drawing/2014/main" id="{66DAF11E-F617-1B84-B9E2-2AEBE30D2500}"/>
                </a:ext>
              </a:extLst>
            </p:cNvPr>
            <p:cNvCxnSpPr>
              <a:cxnSpLocks/>
            </p:cNvCxnSpPr>
            <p:nvPr/>
          </p:nvCxnSpPr>
          <p:spPr bwMode="auto">
            <a:xfrm>
              <a:off x="7632700" y="3281012"/>
              <a:ext cx="0" cy="97725"/>
            </a:xfrm>
            <a:prstGeom prst="line">
              <a:avLst/>
            </a:prstGeom>
            <a:noFill/>
            <a:ln w="28575" cap="flat" cmpd="sng" algn="ctr">
              <a:solidFill>
                <a:schemeClr val="accent1"/>
              </a:solidFill>
              <a:prstDash val="solid"/>
              <a:round/>
              <a:headEnd type="none" w="med" len="med"/>
              <a:tailEnd type="none" w="med" len="med"/>
            </a:ln>
            <a:effectLst/>
          </p:spPr>
        </p:cxnSp>
      </p:grpSp>
      <p:sp>
        <p:nvSpPr>
          <p:cNvPr id="26" name="TextBox 25">
            <a:extLst>
              <a:ext uri="{FF2B5EF4-FFF2-40B4-BE49-F238E27FC236}">
                <a16:creationId xmlns:a16="http://schemas.microsoft.com/office/drawing/2014/main" id="{5ADF1EFA-00B9-370B-A27A-7B8CD0C59FE8}"/>
              </a:ext>
            </a:extLst>
          </p:cNvPr>
          <p:cNvSpPr txBox="1"/>
          <p:nvPr/>
        </p:nvSpPr>
        <p:spPr bwMode="auto">
          <a:xfrm rot="16200000">
            <a:off x="771041" y="3271225"/>
            <a:ext cx="874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EFS (%)</a:t>
            </a:r>
          </a:p>
        </p:txBody>
      </p:sp>
    </p:spTree>
    <p:extLst>
      <p:ext uri="{BB962C8B-B14F-4D97-AF65-F5344CB8AC3E}">
        <p14:creationId xmlns:p14="http://schemas.microsoft.com/office/powerpoint/2010/main" val="3764488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KEYNOTE-671:</a:t>
            </a:r>
            <a:r>
              <a:rPr lang="en-US" dirty="0"/>
              <a:t> EFS by Subgroup</a:t>
            </a:r>
            <a:endParaRPr lang="en-US" altLang="en-US" dirty="0"/>
          </a:p>
        </p:txBody>
      </p:sp>
      <p:sp>
        <p:nvSpPr>
          <p:cNvPr id="2" name="Text Box 11">
            <a:extLst>
              <a:ext uri="{FF2B5EF4-FFF2-40B4-BE49-F238E27FC236}">
                <a16:creationId xmlns:a16="http://schemas.microsoft.com/office/drawing/2014/main" id="{DCFEB396-9EA2-5FF4-C9AB-80EE0E668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LBA100.</a:t>
            </a:r>
          </a:p>
        </p:txBody>
      </p:sp>
      <p:sp>
        <p:nvSpPr>
          <p:cNvPr id="3" name="TextBox 2">
            <a:extLst>
              <a:ext uri="{FF2B5EF4-FFF2-40B4-BE49-F238E27FC236}">
                <a16:creationId xmlns:a16="http://schemas.microsoft.com/office/drawing/2014/main" id="{AF9D23F6-32F9-C0F7-548B-0224FB51DB37}"/>
              </a:ext>
            </a:extLst>
          </p:cNvPr>
          <p:cNvSpPr txBox="1"/>
          <p:nvPr/>
        </p:nvSpPr>
        <p:spPr bwMode="auto">
          <a:xfrm>
            <a:off x="385226" y="1284500"/>
            <a:ext cx="897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Subgroup</a:t>
            </a:r>
          </a:p>
        </p:txBody>
      </p:sp>
      <p:sp>
        <p:nvSpPr>
          <p:cNvPr id="4" name="TextBox 3">
            <a:extLst>
              <a:ext uri="{FF2B5EF4-FFF2-40B4-BE49-F238E27FC236}">
                <a16:creationId xmlns:a16="http://schemas.microsoft.com/office/drawing/2014/main" id="{558AB52F-A2E9-DF69-C82E-75598049828E}"/>
              </a:ext>
            </a:extLst>
          </p:cNvPr>
          <p:cNvSpPr txBox="1"/>
          <p:nvPr/>
        </p:nvSpPr>
        <p:spPr bwMode="auto">
          <a:xfrm>
            <a:off x="1840867" y="1282909"/>
            <a:ext cx="16369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Events/participants</a:t>
            </a:r>
          </a:p>
        </p:txBody>
      </p:sp>
      <p:sp>
        <p:nvSpPr>
          <p:cNvPr id="6" name="TextBox 5">
            <a:extLst>
              <a:ext uri="{FF2B5EF4-FFF2-40B4-BE49-F238E27FC236}">
                <a16:creationId xmlns:a16="http://schemas.microsoft.com/office/drawing/2014/main" id="{AF64508F-C8EB-02FE-E25B-9D95AE315526}"/>
              </a:ext>
            </a:extLst>
          </p:cNvPr>
          <p:cNvSpPr txBox="1"/>
          <p:nvPr/>
        </p:nvSpPr>
        <p:spPr bwMode="auto">
          <a:xfrm>
            <a:off x="1868373" y="1520182"/>
            <a:ext cx="897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err="1">
                <a:solidFill>
                  <a:schemeClr val="accent1"/>
                </a:solidFill>
                <a:latin typeface="Calibri" panose="020F0502020204030204" pitchFamily="34" charset="0"/>
              </a:rPr>
              <a:t>Pembro</a:t>
            </a:r>
            <a:endParaRPr lang="en-US" sz="1400" dirty="0">
              <a:solidFill>
                <a:schemeClr val="accent1"/>
              </a:solidFill>
              <a:latin typeface="Calibri" panose="020F0502020204030204" pitchFamily="34" charset="0"/>
            </a:endParaRPr>
          </a:p>
        </p:txBody>
      </p:sp>
      <p:sp>
        <p:nvSpPr>
          <p:cNvPr id="7" name="TextBox 6">
            <a:extLst>
              <a:ext uri="{FF2B5EF4-FFF2-40B4-BE49-F238E27FC236}">
                <a16:creationId xmlns:a16="http://schemas.microsoft.com/office/drawing/2014/main" id="{BFC2E1D7-2756-FCD6-42FE-C44A1FD25293}"/>
              </a:ext>
            </a:extLst>
          </p:cNvPr>
          <p:cNvSpPr txBox="1"/>
          <p:nvPr/>
        </p:nvSpPr>
        <p:spPr bwMode="auto">
          <a:xfrm>
            <a:off x="2565339" y="1520182"/>
            <a:ext cx="897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Placebo</a:t>
            </a:r>
          </a:p>
        </p:txBody>
      </p:sp>
      <p:sp>
        <p:nvSpPr>
          <p:cNvPr id="8" name="TextBox 7">
            <a:extLst>
              <a:ext uri="{FF2B5EF4-FFF2-40B4-BE49-F238E27FC236}">
                <a16:creationId xmlns:a16="http://schemas.microsoft.com/office/drawing/2014/main" id="{2FC1DDA2-8A12-D2CD-9F7D-9167A48BB53A}"/>
              </a:ext>
            </a:extLst>
          </p:cNvPr>
          <p:cNvSpPr txBox="1"/>
          <p:nvPr/>
        </p:nvSpPr>
        <p:spPr bwMode="auto">
          <a:xfrm>
            <a:off x="4798527" y="1282909"/>
            <a:ext cx="12159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Hazard Ratio (95% CI)</a:t>
            </a:r>
          </a:p>
        </p:txBody>
      </p:sp>
      <p:sp>
        <p:nvSpPr>
          <p:cNvPr id="9" name="TextBox 8">
            <a:extLst>
              <a:ext uri="{FF2B5EF4-FFF2-40B4-BE49-F238E27FC236}">
                <a16:creationId xmlns:a16="http://schemas.microsoft.com/office/drawing/2014/main" id="{570E34BB-C80F-762B-8D69-3321868B9D56}"/>
              </a:ext>
            </a:extLst>
          </p:cNvPr>
          <p:cNvSpPr txBox="1"/>
          <p:nvPr/>
        </p:nvSpPr>
        <p:spPr bwMode="auto">
          <a:xfrm>
            <a:off x="385126" y="1867853"/>
            <a:ext cx="154241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Overall</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Age</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&lt; 65 y</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 65 y</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Sex</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Female</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Male</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Race</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White</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All others</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Geographic region</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East Asia</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Not East Asia</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Smoking status</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Current</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Former</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Never</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Histology</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a:t>
            </a:r>
            <a:r>
              <a:rPr lang="en-US" sz="1400" b="0" dirty="0" err="1">
                <a:solidFill>
                  <a:schemeClr val="bg1"/>
                </a:solidFill>
                <a:latin typeface="Calibri" panose="020F0502020204030204" pitchFamily="34" charset="0"/>
              </a:rPr>
              <a:t>Nonsquamous</a:t>
            </a:r>
            <a:endParaRPr lang="en-US" sz="1400" b="0" dirty="0">
              <a:solidFill>
                <a:schemeClr val="bg1"/>
              </a:solidFill>
              <a:latin typeface="Calibri" panose="020F0502020204030204" pitchFamily="34" charset="0"/>
            </a:endParaRP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Squamous</a:t>
            </a:r>
          </a:p>
        </p:txBody>
      </p:sp>
      <p:sp>
        <p:nvSpPr>
          <p:cNvPr id="10" name="TextBox 9">
            <a:extLst>
              <a:ext uri="{FF2B5EF4-FFF2-40B4-BE49-F238E27FC236}">
                <a16:creationId xmlns:a16="http://schemas.microsoft.com/office/drawing/2014/main" id="{96B13D89-E1AD-FB25-8B04-71440312BBCD}"/>
              </a:ext>
            </a:extLst>
          </p:cNvPr>
          <p:cNvSpPr txBox="1"/>
          <p:nvPr/>
        </p:nvSpPr>
        <p:spPr bwMode="auto">
          <a:xfrm>
            <a:off x="1887192" y="1874749"/>
            <a:ext cx="83826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139/397</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74/221</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65/176</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31/118</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108/279</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85/250</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46/134</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43/123</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96/274</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37/96</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84/247</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18/54</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73/226</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66/171</a:t>
            </a:r>
          </a:p>
        </p:txBody>
      </p:sp>
      <p:sp>
        <p:nvSpPr>
          <p:cNvPr id="11" name="TextBox 10">
            <a:extLst>
              <a:ext uri="{FF2B5EF4-FFF2-40B4-BE49-F238E27FC236}">
                <a16:creationId xmlns:a16="http://schemas.microsoft.com/office/drawing/2014/main" id="{FD322C29-38F6-9E17-3DA0-4CE0E5557FF7}"/>
              </a:ext>
            </a:extLst>
          </p:cNvPr>
          <p:cNvSpPr txBox="1"/>
          <p:nvPr/>
        </p:nvSpPr>
        <p:spPr bwMode="auto">
          <a:xfrm>
            <a:off x="2591340" y="1874749"/>
            <a:ext cx="83826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205/400</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113/214</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92/186</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55/116</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150/284</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123/239</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70/145</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57/121</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148/279</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57/103</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128/250</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20/47</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107/227</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98/173</a:t>
            </a:r>
          </a:p>
        </p:txBody>
      </p:sp>
      <p:sp>
        <p:nvSpPr>
          <p:cNvPr id="12" name="TextBox 11">
            <a:extLst>
              <a:ext uri="{FF2B5EF4-FFF2-40B4-BE49-F238E27FC236}">
                <a16:creationId xmlns:a16="http://schemas.microsoft.com/office/drawing/2014/main" id="{E3F89119-9763-38BD-07AC-167D771739E5}"/>
              </a:ext>
            </a:extLst>
          </p:cNvPr>
          <p:cNvSpPr txBox="1"/>
          <p:nvPr/>
        </p:nvSpPr>
        <p:spPr bwMode="auto">
          <a:xfrm>
            <a:off x="4717786" y="1874749"/>
            <a:ext cx="134100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0.58 (0.46-0.72)</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pPr>
            <a:r>
              <a:rPr lang="en-US" sz="1400" b="0" dirty="0">
                <a:solidFill>
                  <a:schemeClr val="bg1"/>
                </a:solidFill>
                <a:latin typeface="Calibri" panose="020F0502020204030204" pitchFamily="34" charset="0"/>
              </a:rPr>
              <a:t>0.53 (0.39-0.71)</a:t>
            </a:r>
          </a:p>
          <a:p>
            <a:pPr algn="ctr" defTabSz="182880">
              <a:lnSpc>
                <a:spcPct val="90000"/>
              </a:lnSpc>
              <a:spcBef>
                <a:spcPts val="0"/>
              </a:spcBef>
            </a:pPr>
            <a:r>
              <a:rPr lang="en-US" sz="1400" b="0" dirty="0">
                <a:solidFill>
                  <a:schemeClr val="bg1"/>
                </a:solidFill>
                <a:latin typeface="Calibri" panose="020F0502020204030204" pitchFamily="34" charset="0"/>
              </a:rPr>
              <a:t>0.64 (0.46-0.88)</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pPr>
            <a:r>
              <a:rPr lang="en-US" sz="1400" b="0" dirty="0">
                <a:solidFill>
                  <a:schemeClr val="bg1"/>
                </a:solidFill>
                <a:latin typeface="Calibri" panose="020F0502020204030204" pitchFamily="34" charset="0"/>
              </a:rPr>
              <a:t>0.44 (0.28-0.68)</a:t>
            </a:r>
          </a:p>
          <a:p>
            <a:pPr algn="ctr" defTabSz="182880">
              <a:lnSpc>
                <a:spcPct val="90000"/>
              </a:lnSpc>
              <a:spcBef>
                <a:spcPts val="0"/>
              </a:spcBef>
            </a:pPr>
            <a:r>
              <a:rPr lang="en-US" sz="1400" b="0" dirty="0">
                <a:solidFill>
                  <a:schemeClr val="bg1"/>
                </a:solidFill>
                <a:latin typeface="Calibri" panose="020F0502020204030204" pitchFamily="34" charset="0"/>
              </a:rPr>
              <a:t>0.63 (0.49-0.80)</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pPr>
            <a:r>
              <a:rPr lang="en-US" sz="1400" b="0" dirty="0">
                <a:solidFill>
                  <a:schemeClr val="bg1"/>
                </a:solidFill>
                <a:latin typeface="Calibri" panose="020F0502020204030204" pitchFamily="34" charset="0"/>
              </a:rPr>
              <a:t>0.54 (0.41-0.72)</a:t>
            </a:r>
          </a:p>
          <a:p>
            <a:pPr algn="ctr" defTabSz="182880">
              <a:lnSpc>
                <a:spcPct val="90000"/>
              </a:lnSpc>
              <a:spcBef>
                <a:spcPts val="0"/>
              </a:spcBef>
            </a:pPr>
            <a:r>
              <a:rPr lang="en-US" sz="1400" b="0" dirty="0">
                <a:solidFill>
                  <a:schemeClr val="bg1"/>
                </a:solidFill>
                <a:latin typeface="Calibri" panose="020F0502020204030204" pitchFamily="34" charset="0"/>
              </a:rPr>
              <a:t>0.62 (0.42-0.89)</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pPr>
            <a:r>
              <a:rPr lang="en-US" sz="1400" b="0" dirty="0">
                <a:solidFill>
                  <a:schemeClr val="bg1"/>
                </a:solidFill>
                <a:latin typeface="Calibri" panose="020F0502020204030204" pitchFamily="34" charset="0"/>
              </a:rPr>
              <a:t>0.66 (0.45-0.99)</a:t>
            </a:r>
          </a:p>
          <a:p>
            <a:pPr algn="ctr" defTabSz="182880">
              <a:lnSpc>
                <a:spcPct val="90000"/>
              </a:lnSpc>
              <a:spcBef>
                <a:spcPts val="0"/>
              </a:spcBef>
            </a:pPr>
            <a:r>
              <a:rPr lang="en-US" sz="1400" b="0" dirty="0">
                <a:solidFill>
                  <a:schemeClr val="bg1"/>
                </a:solidFill>
                <a:latin typeface="Calibri" panose="020F0502020204030204" pitchFamily="34" charset="0"/>
              </a:rPr>
              <a:t>0.54 (0.41-0.69)</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pPr>
            <a:r>
              <a:rPr lang="en-US" sz="1400" b="0" dirty="0">
                <a:solidFill>
                  <a:schemeClr val="bg1"/>
                </a:solidFill>
                <a:latin typeface="Calibri" panose="020F0502020204030204" pitchFamily="34" charset="0"/>
              </a:rPr>
              <a:t>0.52 (0.34-0.78)</a:t>
            </a:r>
          </a:p>
          <a:p>
            <a:pPr algn="ctr" defTabSz="182880">
              <a:lnSpc>
                <a:spcPct val="90000"/>
              </a:lnSpc>
              <a:spcBef>
                <a:spcPts val="0"/>
              </a:spcBef>
            </a:pPr>
            <a:r>
              <a:rPr lang="en-US" sz="1400" b="0" dirty="0">
                <a:solidFill>
                  <a:schemeClr val="bg1"/>
                </a:solidFill>
                <a:latin typeface="Calibri" panose="020F0502020204030204" pitchFamily="34" charset="0"/>
              </a:rPr>
              <a:t>0.57 (0.43-0.75)</a:t>
            </a:r>
          </a:p>
          <a:p>
            <a:pPr algn="ctr" defTabSz="182880">
              <a:lnSpc>
                <a:spcPct val="90000"/>
              </a:lnSpc>
              <a:spcBef>
                <a:spcPts val="0"/>
              </a:spcBef>
            </a:pPr>
            <a:r>
              <a:rPr lang="en-US" sz="1400" b="0" dirty="0">
                <a:solidFill>
                  <a:schemeClr val="bg1"/>
                </a:solidFill>
                <a:latin typeface="Calibri" panose="020F0502020204030204" pitchFamily="34" charset="0"/>
              </a:rPr>
              <a:t>0.68 (0.36-1.30)</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pPr>
            <a:r>
              <a:rPr lang="en-US" sz="1400" b="0" dirty="0">
                <a:solidFill>
                  <a:schemeClr val="bg1"/>
                </a:solidFill>
                <a:latin typeface="Calibri" panose="020F0502020204030204" pitchFamily="34" charset="0"/>
              </a:rPr>
              <a:t>0.58 (0.43-0.78)</a:t>
            </a:r>
          </a:p>
          <a:p>
            <a:pPr algn="ctr" defTabSz="182880">
              <a:lnSpc>
                <a:spcPct val="90000"/>
              </a:lnSpc>
              <a:spcBef>
                <a:spcPts val="0"/>
              </a:spcBef>
            </a:pPr>
            <a:r>
              <a:rPr lang="en-US" sz="1400" b="0" dirty="0">
                <a:solidFill>
                  <a:schemeClr val="bg1"/>
                </a:solidFill>
                <a:latin typeface="Calibri" panose="020F0502020204030204" pitchFamily="34" charset="0"/>
              </a:rPr>
              <a:t>0.57 (0.41-0.77)</a:t>
            </a:r>
          </a:p>
        </p:txBody>
      </p:sp>
      <p:cxnSp>
        <p:nvCxnSpPr>
          <p:cNvPr id="16" name="Straight Connector 15">
            <a:extLst>
              <a:ext uri="{FF2B5EF4-FFF2-40B4-BE49-F238E27FC236}">
                <a16:creationId xmlns:a16="http://schemas.microsoft.com/office/drawing/2014/main" id="{714106E1-EEF6-056D-2974-76970E5D9BB3}"/>
              </a:ext>
            </a:extLst>
          </p:cNvPr>
          <p:cNvCxnSpPr>
            <a:cxnSpLocks/>
          </p:cNvCxnSpPr>
          <p:nvPr/>
        </p:nvCxnSpPr>
        <p:spPr bwMode="auto">
          <a:xfrm flipV="1">
            <a:off x="4537589" y="1867853"/>
            <a:ext cx="0" cy="3929974"/>
          </a:xfrm>
          <a:prstGeom prst="line">
            <a:avLst/>
          </a:prstGeom>
          <a:noFill/>
          <a:ln w="28575" cap="flat" cmpd="sng" algn="ctr">
            <a:solidFill>
              <a:schemeClr val="bg1"/>
            </a:solidFill>
            <a:prstDash val="solid"/>
            <a:round/>
            <a:headEnd type="none" w="med" len="med"/>
            <a:tailEnd type="none" w="med" len="med"/>
          </a:ln>
          <a:effectLst/>
        </p:spPr>
      </p:cxnSp>
      <p:grpSp>
        <p:nvGrpSpPr>
          <p:cNvPr id="27" name="Group 26">
            <a:extLst>
              <a:ext uri="{FF2B5EF4-FFF2-40B4-BE49-F238E27FC236}">
                <a16:creationId xmlns:a16="http://schemas.microsoft.com/office/drawing/2014/main" id="{43B947E5-D894-CE17-FD3D-DCCFB72D51EE}"/>
              </a:ext>
            </a:extLst>
          </p:cNvPr>
          <p:cNvGrpSpPr/>
          <p:nvPr/>
        </p:nvGrpSpPr>
        <p:grpSpPr>
          <a:xfrm>
            <a:off x="3186158" y="5798822"/>
            <a:ext cx="1680883" cy="73985"/>
            <a:chOff x="3267635" y="5894874"/>
            <a:chExt cx="1680883" cy="73985"/>
          </a:xfrm>
        </p:grpSpPr>
        <p:cxnSp>
          <p:nvCxnSpPr>
            <p:cNvPr id="14" name="Straight Connector 13">
              <a:extLst>
                <a:ext uri="{FF2B5EF4-FFF2-40B4-BE49-F238E27FC236}">
                  <a16:creationId xmlns:a16="http://schemas.microsoft.com/office/drawing/2014/main" id="{96B639EA-C753-B2EA-68B6-8173E0F29894}"/>
                </a:ext>
              </a:extLst>
            </p:cNvPr>
            <p:cNvCxnSpPr>
              <a:cxnSpLocks/>
            </p:cNvCxnSpPr>
            <p:nvPr/>
          </p:nvCxnSpPr>
          <p:spPr bwMode="auto">
            <a:xfrm>
              <a:off x="3267635" y="5894874"/>
              <a:ext cx="168088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AFA3855-B613-5E09-9BA2-6C28A26FD98E}"/>
                </a:ext>
              </a:extLst>
            </p:cNvPr>
            <p:cNvCxnSpPr>
              <a:cxnSpLocks/>
            </p:cNvCxnSpPr>
            <p:nvPr/>
          </p:nvCxnSpPr>
          <p:spPr bwMode="auto">
            <a:xfrm>
              <a:off x="3267635" y="5894874"/>
              <a:ext cx="0" cy="73985"/>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1BB1FFE-26E6-09FF-C01C-75A96F2C0F41}"/>
                </a:ext>
              </a:extLst>
            </p:cNvPr>
            <p:cNvCxnSpPr>
              <a:cxnSpLocks/>
            </p:cNvCxnSpPr>
            <p:nvPr/>
          </p:nvCxnSpPr>
          <p:spPr bwMode="auto">
            <a:xfrm>
              <a:off x="3734288" y="5894874"/>
              <a:ext cx="0" cy="73985"/>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87EAF28-8922-6399-3C5A-526517445D69}"/>
                </a:ext>
              </a:extLst>
            </p:cNvPr>
            <p:cNvCxnSpPr>
              <a:cxnSpLocks/>
            </p:cNvCxnSpPr>
            <p:nvPr/>
          </p:nvCxnSpPr>
          <p:spPr bwMode="auto">
            <a:xfrm>
              <a:off x="4144477" y="5894874"/>
              <a:ext cx="0" cy="7398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3258715-4012-9719-3865-2C4B5550C18C}"/>
                </a:ext>
              </a:extLst>
            </p:cNvPr>
            <p:cNvCxnSpPr>
              <a:cxnSpLocks/>
            </p:cNvCxnSpPr>
            <p:nvPr/>
          </p:nvCxnSpPr>
          <p:spPr bwMode="auto">
            <a:xfrm>
              <a:off x="4419601" y="5894874"/>
              <a:ext cx="0" cy="7398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601D79B-CF61-AC74-183E-B694448AA6A3}"/>
                </a:ext>
              </a:extLst>
            </p:cNvPr>
            <p:cNvCxnSpPr>
              <a:cxnSpLocks/>
            </p:cNvCxnSpPr>
            <p:nvPr/>
          </p:nvCxnSpPr>
          <p:spPr bwMode="auto">
            <a:xfrm>
              <a:off x="4619066" y="5894874"/>
              <a:ext cx="0" cy="7398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CA41A48-B706-9406-FC15-E7F66CF1EDC5}"/>
                </a:ext>
              </a:extLst>
            </p:cNvPr>
            <p:cNvCxnSpPr>
              <a:cxnSpLocks/>
            </p:cNvCxnSpPr>
            <p:nvPr/>
          </p:nvCxnSpPr>
          <p:spPr bwMode="auto">
            <a:xfrm>
              <a:off x="4819135" y="5894874"/>
              <a:ext cx="0" cy="7398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5C094C0-AA6C-35A0-7685-33315CA70059}"/>
                </a:ext>
              </a:extLst>
            </p:cNvPr>
            <p:cNvCxnSpPr>
              <a:cxnSpLocks/>
            </p:cNvCxnSpPr>
            <p:nvPr/>
          </p:nvCxnSpPr>
          <p:spPr bwMode="auto">
            <a:xfrm>
              <a:off x="4935516" y="5894874"/>
              <a:ext cx="0" cy="73985"/>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468CFBB6-C576-73A3-0D8F-9BF8E7861E78}"/>
              </a:ext>
            </a:extLst>
          </p:cNvPr>
          <p:cNvSpPr txBox="1"/>
          <p:nvPr/>
        </p:nvSpPr>
        <p:spPr bwMode="auto">
          <a:xfrm>
            <a:off x="2932439" y="580829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0.01</a:t>
            </a:r>
          </a:p>
        </p:txBody>
      </p:sp>
      <p:sp>
        <p:nvSpPr>
          <p:cNvPr id="29" name="TextBox 28">
            <a:extLst>
              <a:ext uri="{FF2B5EF4-FFF2-40B4-BE49-F238E27FC236}">
                <a16:creationId xmlns:a16="http://schemas.microsoft.com/office/drawing/2014/main" id="{589B3AE4-64F5-66C9-695F-2BF95AD2CD37}"/>
              </a:ext>
            </a:extLst>
          </p:cNvPr>
          <p:cNvSpPr txBox="1"/>
          <p:nvPr/>
        </p:nvSpPr>
        <p:spPr bwMode="auto">
          <a:xfrm>
            <a:off x="3406749" y="580829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0.05</a:t>
            </a:r>
          </a:p>
        </p:txBody>
      </p:sp>
      <p:sp>
        <p:nvSpPr>
          <p:cNvPr id="30" name="TextBox 29">
            <a:extLst>
              <a:ext uri="{FF2B5EF4-FFF2-40B4-BE49-F238E27FC236}">
                <a16:creationId xmlns:a16="http://schemas.microsoft.com/office/drawing/2014/main" id="{8D24FE80-EC46-CA5C-EDC3-1122D65A8A9E}"/>
              </a:ext>
            </a:extLst>
          </p:cNvPr>
          <p:cNvSpPr txBox="1"/>
          <p:nvPr/>
        </p:nvSpPr>
        <p:spPr bwMode="auto">
          <a:xfrm>
            <a:off x="3856304" y="579831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31" name="TextBox 30">
            <a:extLst>
              <a:ext uri="{FF2B5EF4-FFF2-40B4-BE49-F238E27FC236}">
                <a16:creationId xmlns:a16="http://schemas.microsoft.com/office/drawing/2014/main" id="{59EF7DB3-A589-4142-340A-B47C24766D9E}"/>
              </a:ext>
            </a:extLst>
          </p:cNvPr>
          <p:cNvSpPr txBox="1"/>
          <p:nvPr/>
        </p:nvSpPr>
        <p:spPr bwMode="auto">
          <a:xfrm>
            <a:off x="4135094" y="579831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32" name="TextBox 31">
            <a:extLst>
              <a:ext uri="{FF2B5EF4-FFF2-40B4-BE49-F238E27FC236}">
                <a16:creationId xmlns:a16="http://schemas.microsoft.com/office/drawing/2014/main" id="{90FFABEE-0222-2B58-0ED3-1D23FF0F44ED}"/>
              </a:ext>
            </a:extLst>
          </p:cNvPr>
          <p:cNvSpPr txBox="1"/>
          <p:nvPr/>
        </p:nvSpPr>
        <p:spPr bwMode="auto">
          <a:xfrm>
            <a:off x="4407653" y="579926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3" name="TextBox 32">
            <a:extLst>
              <a:ext uri="{FF2B5EF4-FFF2-40B4-BE49-F238E27FC236}">
                <a16:creationId xmlns:a16="http://schemas.microsoft.com/office/drawing/2014/main" id="{024F931B-0CC5-93A3-736C-701473D82945}"/>
              </a:ext>
            </a:extLst>
          </p:cNvPr>
          <p:cNvSpPr txBox="1"/>
          <p:nvPr/>
        </p:nvSpPr>
        <p:spPr bwMode="auto">
          <a:xfrm>
            <a:off x="4602601" y="579782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4" name="TextBox 33">
            <a:extLst>
              <a:ext uri="{FF2B5EF4-FFF2-40B4-BE49-F238E27FC236}">
                <a16:creationId xmlns:a16="http://schemas.microsoft.com/office/drawing/2014/main" id="{AD198A8A-C091-AAB2-8C58-3425AABD0FFD}"/>
              </a:ext>
            </a:extLst>
          </p:cNvPr>
          <p:cNvSpPr txBox="1"/>
          <p:nvPr/>
        </p:nvSpPr>
        <p:spPr bwMode="auto">
          <a:xfrm>
            <a:off x="4729022" y="579782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cxnSp>
        <p:nvCxnSpPr>
          <p:cNvPr id="36" name="Straight Arrow Connector 35">
            <a:extLst>
              <a:ext uri="{FF2B5EF4-FFF2-40B4-BE49-F238E27FC236}">
                <a16:creationId xmlns:a16="http://schemas.microsoft.com/office/drawing/2014/main" id="{91309F59-5BA6-9FFE-1B81-29C94496F6EC}"/>
              </a:ext>
            </a:extLst>
          </p:cNvPr>
          <p:cNvCxnSpPr>
            <a:cxnSpLocks/>
          </p:cNvCxnSpPr>
          <p:nvPr/>
        </p:nvCxnSpPr>
        <p:spPr bwMode="auto">
          <a:xfrm flipH="1">
            <a:off x="3171257" y="6101246"/>
            <a:ext cx="1304923" cy="0"/>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52D59A4F-640E-E056-9F8E-EB63F043CB1B}"/>
              </a:ext>
            </a:extLst>
          </p:cNvPr>
          <p:cNvCxnSpPr/>
          <p:nvPr/>
        </p:nvCxnSpPr>
        <p:spPr bwMode="auto">
          <a:xfrm>
            <a:off x="4608307" y="6103072"/>
            <a:ext cx="276037" cy="0"/>
          </a:xfrm>
          <a:prstGeom prst="straightConnector1">
            <a:avLst/>
          </a:prstGeom>
          <a:noFill/>
          <a:ln w="28575" cap="flat" cmpd="sng" algn="ctr">
            <a:solidFill>
              <a:schemeClr val="bg1"/>
            </a:solidFill>
            <a:prstDash val="solid"/>
            <a:round/>
            <a:headEnd type="none" w="med" len="med"/>
            <a:tailEnd type="triangle"/>
          </a:ln>
          <a:effectLst/>
        </p:spPr>
      </p:cxnSp>
      <p:sp>
        <p:nvSpPr>
          <p:cNvPr id="40" name="TextBox 39">
            <a:extLst>
              <a:ext uri="{FF2B5EF4-FFF2-40B4-BE49-F238E27FC236}">
                <a16:creationId xmlns:a16="http://schemas.microsoft.com/office/drawing/2014/main" id="{A84B18AD-AB14-C35D-AA19-CB1424ABED22}"/>
              </a:ext>
            </a:extLst>
          </p:cNvPr>
          <p:cNvSpPr txBox="1"/>
          <p:nvPr/>
        </p:nvSpPr>
        <p:spPr bwMode="auto">
          <a:xfrm>
            <a:off x="2946493" y="6068442"/>
            <a:ext cx="16312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err="1">
                <a:solidFill>
                  <a:schemeClr val="accent1"/>
                </a:solidFill>
                <a:latin typeface="Calibri" panose="020F0502020204030204" pitchFamily="34" charset="0"/>
              </a:rPr>
              <a:t>Pembro</a:t>
            </a:r>
            <a:r>
              <a:rPr lang="en-US" sz="1400" dirty="0">
                <a:solidFill>
                  <a:schemeClr val="accent1"/>
                </a:solidFill>
                <a:latin typeface="Calibri" panose="020F0502020204030204" pitchFamily="34" charset="0"/>
              </a:rPr>
              <a:t> Arm Better</a:t>
            </a:r>
          </a:p>
        </p:txBody>
      </p:sp>
      <p:sp>
        <p:nvSpPr>
          <p:cNvPr id="41" name="TextBox 40">
            <a:extLst>
              <a:ext uri="{FF2B5EF4-FFF2-40B4-BE49-F238E27FC236}">
                <a16:creationId xmlns:a16="http://schemas.microsoft.com/office/drawing/2014/main" id="{4FB188E7-3532-2D8C-7547-ABC160B05F0E}"/>
              </a:ext>
            </a:extLst>
          </p:cNvPr>
          <p:cNvSpPr txBox="1"/>
          <p:nvPr/>
        </p:nvSpPr>
        <p:spPr bwMode="auto">
          <a:xfrm>
            <a:off x="4497148" y="6077963"/>
            <a:ext cx="16346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Placebo Arm Better</a:t>
            </a:r>
          </a:p>
        </p:txBody>
      </p:sp>
      <p:cxnSp>
        <p:nvCxnSpPr>
          <p:cNvPr id="43" name="Straight Connector 42">
            <a:extLst>
              <a:ext uri="{FF2B5EF4-FFF2-40B4-BE49-F238E27FC236}">
                <a16:creationId xmlns:a16="http://schemas.microsoft.com/office/drawing/2014/main" id="{CABD2965-F654-0C75-5166-E81D5E177682}"/>
              </a:ext>
            </a:extLst>
          </p:cNvPr>
          <p:cNvCxnSpPr/>
          <p:nvPr/>
        </p:nvCxnSpPr>
        <p:spPr bwMode="auto">
          <a:xfrm>
            <a:off x="4305850" y="1997670"/>
            <a:ext cx="138056" cy="0"/>
          </a:xfrm>
          <a:prstGeom prst="line">
            <a:avLst/>
          </a:prstGeom>
          <a:noFill/>
          <a:ln w="28575" cap="flat" cmpd="sng" algn="ctr">
            <a:solidFill>
              <a:schemeClr val="bg1"/>
            </a:solidFill>
            <a:prstDash val="solid"/>
            <a:round/>
            <a:headEnd type="none" w="med" len="med"/>
            <a:tailEnd type="none" w="med" len="med"/>
          </a:ln>
          <a:effectLst/>
        </p:spPr>
      </p:cxnSp>
      <p:sp>
        <p:nvSpPr>
          <p:cNvPr id="44" name="Diamond 43">
            <a:extLst>
              <a:ext uri="{FF2B5EF4-FFF2-40B4-BE49-F238E27FC236}">
                <a16:creationId xmlns:a16="http://schemas.microsoft.com/office/drawing/2014/main" id="{6BD6AC15-88C5-D114-F6F4-091D2E4BC15A}"/>
              </a:ext>
            </a:extLst>
          </p:cNvPr>
          <p:cNvSpPr/>
          <p:nvPr/>
        </p:nvSpPr>
        <p:spPr bwMode="auto">
          <a:xfrm>
            <a:off x="4329975" y="1952767"/>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5" name="Straight Connector 44">
            <a:extLst>
              <a:ext uri="{FF2B5EF4-FFF2-40B4-BE49-F238E27FC236}">
                <a16:creationId xmlns:a16="http://schemas.microsoft.com/office/drawing/2014/main" id="{F90E3848-27EF-98AF-CC22-89FD763F7458}"/>
              </a:ext>
            </a:extLst>
          </p:cNvPr>
          <p:cNvCxnSpPr>
            <a:cxnSpLocks/>
          </p:cNvCxnSpPr>
          <p:nvPr/>
        </p:nvCxnSpPr>
        <p:spPr bwMode="auto">
          <a:xfrm>
            <a:off x="4249568" y="2380526"/>
            <a:ext cx="194338" cy="0"/>
          </a:xfrm>
          <a:prstGeom prst="line">
            <a:avLst/>
          </a:prstGeom>
          <a:noFill/>
          <a:ln w="28575" cap="flat" cmpd="sng" algn="ctr">
            <a:solidFill>
              <a:schemeClr val="bg1"/>
            </a:solidFill>
            <a:prstDash val="solid"/>
            <a:round/>
            <a:headEnd type="none" w="med" len="med"/>
            <a:tailEnd type="none" w="med" len="med"/>
          </a:ln>
          <a:effectLst/>
        </p:spPr>
      </p:cxnSp>
      <p:sp>
        <p:nvSpPr>
          <p:cNvPr id="46" name="Diamond 45">
            <a:extLst>
              <a:ext uri="{FF2B5EF4-FFF2-40B4-BE49-F238E27FC236}">
                <a16:creationId xmlns:a16="http://schemas.microsoft.com/office/drawing/2014/main" id="{197AF332-CA4F-E212-A11D-F953CCD852AB}"/>
              </a:ext>
            </a:extLst>
          </p:cNvPr>
          <p:cNvSpPr/>
          <p:nvPr/>
        </p:nvSpPr>
        <p:spPr bwMode="auto">
          <a:xfrm>
            <a:off x="4300588" y="2335623"/>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8" name="Straight Connector 47">
            <a:extLst>
              <a:ext uri="{FF2B5EF4-FFF2-40B4-BE49-F238E27FC236}">
                <a16:creationId xmlns:a16="http://schemas.microsoft.com/office/drawing/2014/main" id="{BCEAEC94-EB1E-7FD6-F1EB-CA8168F9FC55}"/>
              </a:ext>
            </a:extLst>
          </p:cNvPr>
          <p:cNvCxnSpPr>
            <a:cxnSpLocks/>
          </p:cNvCxnSpPr>
          <p:nvPr/>
        </p:nvCxnSpPr>
        <p:spPr bwMode="auto">
          <a:xfrm>
            <a:off x="4306666" y="2580661"/>
            <a:ext cx="194338" cy="0"/>
          </a:xfrm>
          <a:prstGeom prst="line">
            <a:avLst/>
          </a:prstGeom>
          <a:noFill/>
          <a:ln w="28575" cap="flat" cmpd="sng" algn="ctr">
            <a:solidFill>
              <a:schemeClr val="bg1"/>
            </a:solidFill>
            <a:prstDash val="solid"/>
            <a:round/>
            <a:headEnd type="none" w="med" len="med"/>
            <a:tailEnd type="none" w="med" len="med"/>
          </a:ln>
          <a:effectLst/>
        </p:spPr>
      </p:cxnSp>
      <p:sp>
        <p:nvSpPr>
          <p:cNvPr id="49" name="Diamond 48">
            <a:extLst>
              <a:ext uri="{FF2B5EF4-FFF2-40B4-BE49-F238E27FC236}">
                <a16:creationId xmlns:a16="http://schemas.microsoft.com/office/drawing/2014/main" id="{52A61135-CCA6-B5E6-4381-E7EABE3A4B8C}"/>
              </a:ext>
            </a:extLst>
          </p:cNvPr>
          <p:cNvSpPr/>
          <p:nvPr/>
        </p:nvSpPr>
        <p:spPr bwMode="auto">
          <a:xfrm>
            <a:off x="4357686" y="2535758"/>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0" name="Straight Connector 49">
            <a:extLst>
              <a:ext uri="{FF2B5EF4-FFF2-40B4-BE49-F238E27FC236}">
                <a16:creationId xmlns:a16="http://schemas.microsoft.com/office/drawing/2014/main" id="{8FB0D40C-AE6C-78A6-D419-429E1F015A96}"/>
              </a:ext>
            </a:extLst>
          </p:cNvPr>
          <p:cNvCxnSpPr>
            <a:cxnSpLocks/>
          </p:cNvCxnSpPr>
          <p:nvPr/>
        </p:nvCxnSpPr>
        <p:spPr bwMode="auto">
          <a:xfrm>
            <a:off x="4156545" y="2963517"/>
            <a:ext cx="263235" cy="0"/>
          </a:xfrm>
          <a:prstGeom prst="line">
            <a:avLst/>
          </a:prstGeom>
          <a:noFill/>
          <a:ln w="28575" cap="flat" cmpd="sng" algn="ctr">
            <a:solidFill>
              <a:schemeClr val="bg1"/>
            </a:solidFill>
            <a:prstDash val="solid"/>
            <a:round/>
            <a:headEnd type="none" w="med" len="med"/>
            <a:tailEnd type="none" w="med" len="med"/>
          </a:ln>
          <a:effectLst/>
        </p:spPr>
      </p:cxnSp>
      <p:sp>
        <p:nvSpPr>
          <p:cNvPr id="51" name="Diamond 50">
            <a:extLst>
              <a:ext uri="{FF2B5EF4-FFF2-40B4-BE49-F238E27FC236}">
                <a16:creationId xmlns:a16="http://schemas.microsoft.com/office/drawing/2014/main" id="{D0232B9F-4CAB-6D59-C71A-500ADBC2A4C2}"/>
              </a:ext>
            </a:extLst>
          </p:cNvPr>
          <p:cNvSpPr/>
          <p:nvPr/>
        </p:nvSpPr>
        <p:spPr bwMode="auto">
          <a:xfrm>
            <a:off x="4248963" y="2918614"/>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5" name="Straight Connector 54">
            <a:extLst>
              <a:ext uri="{FF2B5EF4-FFF2-40B4-BE49-F238E27FC236}">
                <a16:creationId xmlns:a16="http://schemas.microsoft.com/office/drawing/2014/main" id="{106D132C-60AA-51DC-0B1F-FBE21CF06BB8}"/>
              </a:ext>
            </a:extLst>
          </p:cNvPr>
          <p:cNvCxnSpPr/>
          <p:nvPr/>
        </p:nvCxnSpPr>
        <p:spPr bwMode="auto">
          <a:xfrm>
            <a:off x="4329976" y="3155270"/>
            <a:ext cx="138056" cy="0"/>
          </a:xfrm>
          <a:prstGeom prst="line">
            <a:avLst/>
          </a:prstGeom>
          <a:noFill/>
          <a:ln w="28575" cap="flat" cmpd="sng" algn="ctr">
            <a:solidFill>
              <a:schemeClr val="bg1"/>
            </a:solidFill>
            <a:prstDash val="solid"/>
            <a:round/>
            <a:headEnd type="none" w="med" len="med"/>
            <a:tailEnd type="none" w="med" len="med"/>
          </a:ln>
          <a:effectLst/>
        </p:spPr>
      </p:cxnSp>
      <p:sp>
        <p:nvSpPr>
          <p:cNvPr id="56" name="Diamond 55">
            <a:extLst>
              <a:ext uri="{FF2B5EF4-FFF2-40B4-BE49-F238E27FC236}">
                <a16:creationId xmlns:a16="http://schemas.microsoft.com/office/drawing/2014/main" id="{8F105517-F558-E9E1-20E5-7EA85161C984}"/>
              </a:ext>
            </a:extLst>
          </p:cNvPr>
          <p:cNvSpPr/>
          <p:nvPr/>
        </p:nvSpPr>
        <p:spPr bwMode="auto">
          <a:xfrm>
            <a:off x="4354101" y="3110367"/>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7" name="Straight Connector 56">
            <a:extLst>
              <a:ext uri="{FF2B5EF4-FFF2-40B4-BE49-F238E27FC236}">
                <a16:creationId xmlns:a16="http://schemas.microsoft.com/office/drawing/2014/main" id="{98D31F2B-6C63-6BF9-3D84-52522BB6C08F}"/>
              </a:ext>
            </a:extLst>
          </p:cNvPr>
          <p:cNvCxnSpPr>
            <a:cxnSpLocks/>
          </p:cNvCxnSpPr>
          <p:nvPr/>
        </p:nvCxnSpPr>
        <p:spPr bwMode="auto">
          <a:xfrm>
            <a:off x="4268936" y="3547173"/>
            <a:ext cx="169591" cy="0"/>
          </a:xfrm>
          <a:prstGeom prst="line">
            <a:avLst/>
          </a:prstGeom>
          <a:noFill/>
          <a:ln w="28575" cap="flat" cmpd="sng" algn="ctr">
            <a:solidFill>
              <a:schemeClr val="bg1"/>
            </a:solidFill>
            <a:prstDash val="solid"/>
            <a:round/>
            <a:headEnd type="none" w="med" len="med"/>
            <a:tailEnd type="none" w="med" len="med"/>
          </a:ln>
          <a:effectLst/>
        </p:spPr>
      </p:cxnSp>
      <p:sp>
        <p:nvSpPr>
          <p:cNvPr id="58" name="Diamond 57">
            <a:extLst>
              <a:ext uri="{FF2B5EF4-FFF2-40B4-BE49-F238E27FC236}">
                <a16:creationId xmlns:a16="http://schemas.microsoft.com/office/drawing/2014/main" id="{E7882C6D-0F98-F869-4259-8DC5ED15373C}"/>
              </a:ext>
            </a:extLst>
          </p:cNvPr>
          <p:cNvSpPr/>
          <p:nvPr/>
        </p:nvSpPr>
        <p:spPr bwMode="auto">
          <a:xfrm>
            <a:off x="4309198" y="3502270"/>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0" name="Straight Connector 59">
            <a:extLst>
              <a:ext uri="{FF2B5EF4-FFF2-40B4-BE49-F238E27FC236}">
                <a16:creationId xmlns:a16="http://schemas.microsoft.com/office/drawing/2014/main" id="{21D3FFBC-C399-61D5-8A42-21E560945577}"/>
              </a:ext>
            </a:extLst>
          </p:cNvPr>
          <p:cNvCxnSpPr/>
          <p:nvPr/>
        </p:nvCxnSpPr>
        <p:spPr bwMode="auto">
          <a:xfrm>
            <a:off x="4282769" y="4311498"/>
            <a:ext cx="138056" cy="0"/>
          </a:xfrm>
          <a:prstGeom prst="line">
            <a:avLst/>
          </a:prstGeom>
          <a:noFill/>
          <a:ln w="28575" cap="flat" cmpd="sng" algn="ctr">
            <a:solidFill>
              <a:schemeClr val="bg1"/>
            </a:solidFill>
            <a:prstDash val="solid"/>
            <a:round/>
            <a:headEnd type="none" w="med" len="med"/>
            <a:tailEnd type="none" w="med" len="med"/>
          </a:ln>
          <a:effectLst/>
        </p:spPr>
      </p:cxnSp>
      <p:sp>
        <p:nvSpPr>
          <p:cNvPr id="61" name="Diamond 60">
            <a:extLst>
              <a:ext uri="{FF2B5EF4-FFF2-40B4-BE49-F238E27FC236}">
                <a16:creationId xmlns:a16="http://schemas.microsoft.com/office/drawing/2014/main" id="{26612813-501C-D779-291E-BA1A15CF3F12}"/>
              </a:ext>
            </a:extLst>
          </p:cNvPr>
          <p:cNvSpPr/>
          <p:nvPr/>
        </p:nvSpPr>
        <p:spPr bwMode="auto">
          <a:xfrm>
            <a:off x="4306894" y="4266595"/>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2" name="Straight Connector 61">
            <a:extLst>
              <a:ext uri="{FF2B5EF4-FFF2-40B4-BE49-F238E27FC236}">
                <a16:creationId xmlns:a16="http://schemas.microsoft.com/office/drawing/2014/main" id="{0DC31EC0-6570-0C24-1332-F469A50FF7AF}"/>
              </a:ext>
            </a:extLst>
          </p:cNvPr>
          <p:cNvCxnSpPr>
            <a:cxnSpLocks/>
          </p:cNvCxnSpPr>
          <p:nvPr/>
        </p:nvCxnSpPr>
        <p:spPr bwMode="auto">
          <a:xfrm>
            <a:off x="4268596" y="3737470"/>
            <a:ext cx="228073" cy="0"/>
          </a:xfrm>
          <a:prstGeom prst="line">
            <a:avLst/>
          </a:prstGeom>
          <a:noFill/>
          <a:ln w="28575" cap="flat" cmpd="sng" algn="ctr">
            <a:solidFill>
              <a:schemeClr val="bg1"/>
            </a:solidFill>
            <a:prstDash val="solid"/>
            <a:round/>
            <a:headEnd type="none" w="med" len="med"/>
            <a:tailEnd type="none" w="med" len="med"/>
          </a:ln>
          <a:effectLst/>
        </p:spPr>
      </p:cxnSp>
      <p:sp>
        <p:nvSpPr>
          <p:cNvPr id="63" name="Diamond 62">
            <a:extLst>
              <a:ext uri="{FF2B5EF4-FFF2-40B4-BE49-F238E27FC236}">
                <a16:creationId xmlns:a16="http://schemas.microsoft.com/office/drawing/2014/main" id="{BE92BE05-F058-0FAB-EFFC-F049381EC8A3}"/>
              </a:ext>
            </a:extLst>
          </p:cNvPr>
          <p:cNvSpPr/>
          <p:nvPr/>
        </p:nvSpPr>
        <p:spPr bwMode="auto">
          <a:xfrm>
            <a:off x="4353351" y="3692567"/>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17" name="Straight Connector 9216">
            <a:extLst>
              <a:ext uri="{FF2B5EF4-FFF2-40B4-BE49-F238E27FC236}">
                <a16:creationId xmlns:a16="http://schemas.microsoft.com/office/drawing/2014/main" id="{90077AE1-84FA-A503-9170-0CAF9AABF20C}"/>
              </a:ext>
            </a:extLst>
          </p:cNvPr>
          <p:cNvCxnSpPr>
            <a:cxnSpLocks/>
          </p:cNvCxnSpPr>
          <p:nvPr/>
        </p:nvCxnSpPr>
        <p:spPr bwMode="auto">
          <a:xfrm>
            <a:off x="4284052" y="4122704"/>
            <a:ext cx="253537" cy="0"/>
          </a:xfrm>
          <a:prstGeom prst="line">
            <a:avLst/>
          </a:prstGeom>
          <a:noFill/>
          <a:ln w="28575" cap="flat" cmpd="sng" algn="ctr">
            <a:solidFill>
              <a:schemeClr val="bg1"/>
            </a:solidFill>
            <a:prstDash val="solid"/>
            <a:round/>
            <a:headEnd type="none" w="med" len="med"/>
            <a:tailEnd type="none" w="med" len="med"/>
          </a:ln>
          <a:effectLst/>
        </p:spPr>
      </p:cxnSp>
      <p:sp>
        <p:nvSpPr>
          <p:cNvPr id="9219" name="Diamond 9218">
            <a:extLst>
              <a:ext uri="{FF2B5EF4-FFF2-40B4-BE49-F238E27FC236}">
                <a16:creationId xmlns:a16="http://schemas.microsoft.com/office/drawing/2014/main" id="{E6D8A23B-988A-2B3D-2EDC-BA6BE3DFFD5E}"/>
              </a:ext>
            </a:extLst>
          </p:cNvPr>
          <p:cNvSpPr/>
          <p:nvPr/>
        </p:nvSpPr>
        <p:spPr bwMode="auto">
          <a:xfrm>
            <a:off x="4368807" y="4077801"/>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21" name="Straight Connector 9220">
            <a:extLst>
              <a:ext uri="{FF2B5EF4-FFF2-40B4-BE49-F238E27FC236}">
                <a16:creationId xmlns:a16="http://schemas.microsoft.com/office/drawing/2014/main" id="{15BAB1EB-B2BF-C31D-34E6-895444ECD87B}"/>
              </a:ext>
            </a:extLst>
          </p:cNvPr>
          <p:cNvCxnSpPr>
            <a:cxnSpLocks/>
          </p:cNvCxnSpPr>
          <p:nvPr/>
        </p:nvCxnSpPr>
        <p:spPr bwMode="auto">
          <a:xfrm>
            <a:off x="4208466" y="4703060"/>
            <a:ext cx="253537" cy="0"/>
          </a:xfrm>
          <a:prstGeom prst="line">
            <a:avLst/>
          </a:prstGeom>
          <a:noFill/>
          <a:ln w="28575" cap="flat" cmpd="sng" algn="ctr">
            <a:solidFill>
              <a:schemeClr val="bg1"/>
            </a:solidFill>
            <a:prstDash val="solid"/>
            <a:round/>
            <a:headEnd type="none" w="med" len="med"/>
            <a:tailEnd type="none" w="med" len="med"/>
          </a:ln>
          <a:effectLst/>
        </p:spPr>
      </p:cxnSp>
      <p:sp>
        <p:nvSpPr>
          <p:cNvPr id="9222" name="Diamond 9221">
            <a:extLst>
              <a:ext uri="{FF2B5EF4-FFF2-40B4-BE49-F238E27FC236}">
                <a16:creationId xmlns:a16="http://schemas.microsoft.com/office/drawing/2014/main" id="{A0F308D7-EA2A-F96F-D753-F44C155454A1}"/>
              </a:ext>
            </a:extLst>
          </p:cNvPr>
          <p:cNvSpPr/>
          <p:nvPr/>
        </p:nvSpPr>
        <p:spPr bwMode="auto">
          <a:xfrm>
            <a:off x="4293221" y="4658157"/>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23" name="Straight Connector 9222">
            <a:extLst>
              <a:ext uri="{FF2B5EF4-FFF2-40B4-BE49-F238E27FC236}">
                <a16:creationId xmlns:a16="http://schemas.microsoft.com/office/drawing/2014/main" id="{840C758B-3C40-1192-E6BE-FA3980F19B21}"/>
              </a:ext>
            </a:extLst>
          </p:cNvPr>
          <p:cNvCxnSpPr>
            <a:cxnSpLocks/>
          </p:cNvCxnSpPr>
          <p:nvPr/>
        </p:nvCxnSpPr>
        <p:spPr bwMode="auto">
          <a:xfrm>
            <a:off x="4288178" y="4893357"/>
            <a:ext cx="159313" cy="0"/>
          </a:xfrm>
          <a:prstGeom prst="line">
            <a:avLst/>
          </a:prstGeom>
          <a:noFill/>
          <a:ln w="28575" cap="flat" cmpd="sng" algn="ctr">
            <a:solidFill>
              <a:schemeClr val="bg1"/>
            </a:solidFill>
            <a:prstDash val="solid"/>
            <a:round/>
            <a:headEnd type="none" w="med" len="med"/>
            <a:tailEnd type="none" w="med" len="med"/>
          </a:ln>
          <a:effectLst/>
        </p:spPr>
      </p:cxnSp>
      <p:sp>
        <p:nvSpPr>
          <p:cNvPr id="9224" name="Diamond 9223">
            <a:extLst>
              <a:ext uri="{FF2B5EF4-FFF2-40B4-BE49-F238E27FC236}">
                <a16:creationId xmlns:a16="http://schemas.microsoft.com/office/drawing/2014/main" id="{A72A8346-0FB6-CA92-1488-79007B01E34B}"/>
              </a:ext>
            </a:extLst>
          </p:cNvPr>
          <p:cNvSpPr/>
          <p:nvPr/>
        </p:nvSpPr>
        <p:spPr bwMode="auto">
          <a:xfrm>
            <a:off x="4317682" y="4848454"/>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26" name="Straight Connector 9225">
            <a:extLst>
              <a:ext uri="{FF2B5EF4-FFF2-40B4-BE49-F238E27FC236}">
                <a16:creationId xmlns:a16="http://schemas.microsoft.com/office/drawing/2014/main" id="{73C0AB34-95F6-666A-D85D-745FD769059C}"/>
              </a:ext>
            </a:extLst>
          </p:cNvPr>
          <p:cNvCxnSpPr>
            <a:cxnSpLocks/>
          </p:cNvCxnSpPr>
          <p:nvPr/>
        </p:nvCxnSpPr>
        <p:spPr bwMode="auto">
          <a:xfrm>
            <a:off x="4233415" y="5083652"/>
            <a:ext cx="369186" cy="0"/>
          </a:xfrm>
          <a:prstGeom prst="line">
            <a:avLst/>
          </a:prstGeom>
          <a:noFill/>
          <a:ln w="28575" cap="flat" cmpd="sng" algn="ctr">
            <a:solidFill>
              <a:schemeClr val="bg1"/>
            </a:solidFill>
            <a:prstDash val="solid"/>
            <a:round/>
            <a:headEnd type="none" w="med" len="med"/>
            <a:tailEnd type="none" w="med" len="med"/>
          </a:ln>
          <a:effectLst/>
        </p:spPr>
      </p:cxnSp>
      <p:sp>
        <p:nvSpPr>
          <p:cNvPr id="9227" name="Diamond 9226">
            <a:extLst>
              <a:ext uri="{FF2B5EF4-FFF2-40B4-BE49-F238E27FC236}">
                <a16:creationId xmlns:a16="http://schemas.microsoft.com/office/drawing/2014/main" id="{19156F42-CC88-3FEB-7C83-0A611081A0FD}"/>
              </a:ext>
            </a:extLst>
          </p:cNvPr>
          <p:cNvSpPr/>
          <p:nvPr/>
        </p:nvSpPr>
        <p:spPr bwMode="auto">
          <a:xfrm>
            <a:off x="4377339" y="5038749"/>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31" name="Straight Connector 9230">
            <a:extLst>
              <a:ext uri="{FF2B5EF4-FFF2-40B4-BE49-F238E27FC236}">
                <a16:creationId xmlns:a16="http://schemas.microsoft.com/office/drawing/2014/main" id="{736FADE4-8EC4-745B-2B3F-F41F68AD4658}"/>
              </a:ext>
            </a:extLst>
          </p:cNvPr>
          <p:cNvCxnSpPr>
            <a:cxnSpLocks/>
          </p:cNvCxnSpPr>
          <p:nvPr/>
        </p:nvCxnSpPr>
        <p:spPr bwMode="auto">
          <a:xfrm>
            <a:off x="4293221" y="5477013"/>
            <a:ext cx="166934" cy="0"/>
          </a:xfrm>
          <a:prstGeom prst="line">
            <a:avLst/>
          </a:prstGeom>
          <a:noFill/>
          <a:ln w="28575" cap="flat" cmpd="sng" algn="ctr">
            <a:solidFill>
              <a:schemeClr val="bg1"/>
            </a:solidFill>
            <a:prstDash val="solid"/>
            <a:round/>
            <a:headEnd type="none" w="med" len="med"/>
            <a:tailEnd type="none" w="med" len="med"/>
          </a:ln>
          <a:effectLst/>
        </p:spPr>
      </p:cxnSp>
      <p:sp>
        <p:nvSpPr>
          <p:cNvPr id="9232" name="Diamond 9231">
            <a:extLst>
              <a:ext uri="{FF2B5EF4-FFF2-40B4-BE49-F238E27FC236}">
                <a16:creationId xmlns:a16="http://schemas.microsoft.com/office/drawing/2014/main" id="{69809A8C-50D5-C089-679F-E3303B3A9FF2}"/>
              </a:ext>
            </a:extLst>
          </p:cNvPr>
          <p:cNvSpPr/>
          <p:nvPr/>
        </p:nvSpPr>
        <p:spPr bwMode="auto">
          <a:xfrm>
            <a:off x="4330346" y="5432110"/>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34" name="Straight Connector 9233">
            <a:extLst>
              <a:ext uri="{FF2B5EF4-FFF2-40B4-BE49-F238E27FC236}">
                <a16:creationId xmlns:a16="http://schemas.microsoft.com/office/drawing/2014/main" id="{39A41A6C-3A98-9E10-9E62-C703D4E49661}"/>
              </a:ext>
            </a:extLst>
          </p:cNvPr>
          <p:cNvCxnSpPr>
            <a:cxnSpLocks/>
          </p:cNvCxnSpPr>
          <p:nvPr/>
        </p:nvCxnSpPr>
        <p:spPr bwMode="auto">
          <a:xfrm>
            <a:off x="4282769" y="5664007"/>
            <a:ext cx="174984" cy="0"/>
          </a:xfrm>
          <a:prstGeom prst="line">
            <a:avLst/>
          </a:prstGeom>
          <a:noFill/>
          <a:ln w="28575" cap="flat" cmpd="sng" algn="ctr">
            <a:solidFill>
              <a:schemeClr val="bg1"/>
            </a:solidFill>
            <a:prstDash val="solid"/>
            <a:round/>
            <a:headEnd type="none" w="med" len="med"/>
            <a:tailEnd type="none" w="med" len="med"/>
          </a:ln>
          <a:effectLst/>
        </p:spPr>
      </p:cxnSp>
      <p:sp>
        <p:nvSpPr>
          <p:cNvPr id="9235" name="Diamond 9234">
            <a:extLst>
              <a:ext uri="{FF2B5EF4-FFF2-40B4-BE49-F238E27FC236}">
                <a16:creationId xmlns:a16="http://schemas.microsoft.com/office/drawing/2014/main" id="{EB196419-2391-3F73-9F42-4442C4E5F38E}"/>
              </a:ext>
            </a:extLst>
          </p:cNvPr>
          <p:cNvSpPr/>
          <p:nvPr/>
        </p:nvSpPr>
        <p:spPr bwMode="auto">
          <a:xfrm>
            <a:off x="4317682" y="5619104"/>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TextBox 9236">
            <a:extLst>
              <a:ext uri="{FF2B5EF4-FFF2-40B4-BE49-F238E27FC236}">
                <a16:creationId xmlns:a16="http://schemas.microsoft.com/office/drawing/2014/main" id="{67356734-4E3F-DCB9-4F43-11215752C36F}"/>
              </a:ext>
            </a:extLst>
          </p:cNvPr>
          <p:cNvSpPr txBox="1"/>
          <p:nvPr/>
        </p:nvSpPr>
        <p:spPr bwMode="auto">
          <a:xfrm>
            <a:off x="6146698" y="1284500"/>
            <a:ext cx="897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Subgroup</a:t>
            </a:r>
          </a:p>
        </p:txBody>
      </p:sp>
      <p:sp>
        <p:nvSpPr>
          <p:cNvPr id="9238" name="TextBox 9237">
            <a:extLst>
              <a:ext uri="{FF2B5EF4-FFF2-40B4-BE49-F238E27FC236}">
                <a16:creationId xmlns:a16="http://schemas.microsoft.com/office/drawing/2014/main" id="{A8B79BBA-908B-210D-329E-7E3CB97735DE}"/>
              </a:ext>
            </a:extLst>
          </p:cNvPr>
          <p:cNvSpPr txBox="1"/>
          <p:nvPr/>
        </p:nvSpPr>
        <p:spPr bwMode="auto">
          <a:xfrm>
            <a:off x="7602339" y="1282909"/>
            <a:ext cx="16369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Events/participants</a:t>
            </a:r>
          </a:p>
        </p:txBody>
      </p:sp>
      <p:sp>
        <p:nvSpPr>
          <p:cNvPr id="9239" name="TextBox 9238">
            <a:extLst>
              <a:ext uri="{FF2B5EF4-FFF2-40B4-BE49-F238E27FC236}">
                <a16:creationId xmlns:a16="http://schemas.microsoft.com/office/drawing/2014/main" id="{17B63610-2C00-0CA0-F69F-9242CA7D1F2B}"/>
              </a:ext>
            </a:extLst>
          </p:cNvPr>
          <p:cNvSpPr txBox="1"/>
          <p:nvPr/>
        </p:nvSpPr>
        <p:spPr bwMode="auto">
          <a:xfrm>
            <a:off x="7629845" y="1520182"/>
            <a:ext cx="897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err="1">
                <a:solidFill>
                  <a:schemeClr val="accent1"/>
                </a:solidFill>
                <a:latin typeface="Calibri" panose="020F0502020204030204" pitchFamily="34" charset="0"/>
              </a:rPr>
              <a:t>Pembro</a:t>
            </a:r>
            <a:endParaRPr lang="en-US" sz="1400" dirty="0">
              <a:solidFill>
                <a:schemeClr val="accent1"/>
              </a:solidFill>
              <a:latin typeface="Calibri" panose="020F0502020204030204" pitchFamily="34" charset="0"/>
            </a:endParaRPr>
          </a:p>
        </p:txBody>
      </p:sp>
      <p:sp>
        <p:nvSpPr>
          <p:cNvPr id="9240" name="TextBox 9239">
            <a:extLst>
              <a:ext uri="{FF2B5EF4-FFF2-40B4-BE49-F238E27FC236}">
                <a16:creationId xmlns:a16="http://schemas.microsoft.com/office/drawing/2014/main" id="{65736ECC-F00A-86C0-1760-46203B83D410}"/>
              </a:ext>
            </a:extLst>
          </p:cNvPr>
          <p:cNvSpPr txBox="1"/>
          <p:nvPr/>
        </p:nvSpPr>
        <p:spPr bwMode="auto">
          <a:xfrm>
            <a:off x="8326811" y="1520182"/>
            <a:ext cx="897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Placebo</a:t>
            </a:r>
          </a:p>
        </p:txBody>
      </p:sp>
      <p:sp>
        <p:nvSpPr>
          <p:cNvPr id="9241" name="TextBox 9240">
            <a:extLst>
              <a:ext uri="{FF2B5EF4-FFF2-40B4-BE49-F238E27FC236}">
                <a16:creationId xmlns:a16="http://schemas.microsoft.com/office/drawing/2014/main" id="{85FC1EAB-3B7A-B832-242F-7BA833B2D0D7}"/>
              </a:ext>
            </a:extLst>
          </p:cNvPr>
          <p:cNvSpPr txBox="1"/>
          <p:nvPr/>
        </p:nvSpPr>
        <p:spPr bwMode="auto">
          <a:xfrm>
            <a:off x="10559999" y="1282909"/>
            <a:ext cx="12159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Hazard Ratio (95% CI)</a:t>
            </a:r>
          </a:p>
        </p:txBody>
      </p:sp>
      <p:sp>
        <p:nvSpPr>
          <p:cNvPr id="9242" name="TextBox 9241">
            <a:extLst>
              <a:ext uri="{FF2B5EF4-FFF2-40B4-BE49-F238E27FC236}">
                <a16:creationId xmlns:a16="http://schemas.microsoft.com/office/drawing/2014/main" id="{3AC00D6B-A7BB-D08A-78CB-2E997F76FE1D}"/>
              </a:ext>
            </a:extLst>
          </p:cNvPr>
          <p:cNvSpPr txBox="1"/>
          <p:nvPr/>
        </p:nvSpPr>
        <p:spPr bwMode="auto">
          <a:xfrm>
            <a:off x="6146598" y="1867853"/>
            <a:ext cx="145546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Overall</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Pathologic stage</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II</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IIIA</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IIIB</a:t>
            </a:r>
          </a:p>
          <a:p>
            <a:pPr algn="l" defTabSz="182880">
              <a:lnSpc>
                <a:spcPct val="90000"/>
              </a:lnSpc>
              <a:spcBef>
                <a:spcPts val="0"/>
              </a:spcBef>
              <a:spcAft>
                <a:spcPct val="0"/>
              </a:spcAft>
              <a:buClrTx/>
              <a:buFontTx/>
              <a:buNone/>
            </a:pPr>
            <a:r>
              <a:rPr lang="en-US" sz="1400" b="0" dirty="0" err="1">
                <a:solidFill>
                  <a:schemeClr val="bg1"/>
                </a:solidFill>
                <a:latin typeface="Calibri" panose="020F0502020204030204" pitchFamily="34" charset="0"/>
              </a:rPr>
              <a:t>pN</a:t>
            </a:r>
            <a:r>
              <a:rPr lang="en-US" sz="1400" b="0" dirty="0">
                <a:solidFill>
                  <a:schemeClr val="bg1"/>
                </a:solidFill>
                <a:latin typeface="Calibri" panose="020F0502020204030204" pitchFamily="34" charset="0"/>
              </a:rPr>
              <a:t> status</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pN0</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pN1</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pN2</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PD-L1 TPS</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&lt;1%</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1%-49%</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≥50%</a:t>
            </a:r>
          </a:p>
          <a:p>
            <a:pPr algn="l" defTabSz="182880">
              <a:lnSpc>
                <a:spcPct val="90000"/>
              </a:lnSpc>
              <a:spcBef>
                <a:spcPts val="0"/>
              </a:spcBef>
              <a:spcAft>
                <a:spcPct val="0"/>
              </a:spcAft>
              <a:buClrTx/>
              <a:buFontTx/>
              <a:buNone/>
            </a:pPr>
            <a:r>
              <a:rPr lang="en-US" sz="1400" b="0" i="1" dirty="0">
                <a:solidFill>
                  <a:schemeClr val="bg1"/>
                </a:solidFill>
                <a:latin typeface="Calibri" panose="020F0502020204030204" pitchFamily="34" charset="0"/>
              </a:rPr>
              <a:t>EGFR</a:t>
            </a:r>
            <a:r>
              <a:rPr lang="en-US" sz="1400" b="0" dirty="0">
                <a:solidFill>
                  <a:schemeClr val="bg1"/>
                </a:solidFill>
                <a:latin typeface="Calibri" panose="020F0502020204030204" pitchFamily="34" charset="0"/>
              </a:rPr>
              <a:t> mutation</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No</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Yes</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Unknown</a:t>
            </a:r>
          </a:p>
          <a:p>
            <a:pPr algn="l" defTabSz="182880">
              <a:lnSpc>
                <a:spcPct val="90000"/>
              </a:lnSpc>
              <a:spcBef>
                <a:spcPts val="0"/>
              </a:spcBef>
              <a:spcAft>
                <a:spcPct val="0"/>
              </a:spcAft>
              <a:buClrTx/>
              <a:buFontTx/>
              <a:buNone/>
            </a:pPr>
            <a:r>
              <a:rPr lang="en-US" sz="1400" b="0" i="1" dirty="0">
                <a:solidFill>
                  <a:schemeClr val="bg1"/>
                </a:solidFill>
                <a:latin typeface="Calibri" panose="020F0502020204030204" pitchFamily="34" charset="0"/>
              </a:rPr>
              <a:t>ALK</a:t>
            </a:r>
            <a:r>
              <a:rPr lang="en-US" sz="1400" b="0" dirty="0">
                <a:solidFill>
                  <a:schemeClr val="bg1"/>
                </a:solidFill>
                <a:latin typeface="Calibri" panose="020F0502020204030204" pitchFamily="34" charset="0"/>
              </a:rPr>
              <a:t> translocation</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No</a:t>
            </a:r>
          </a:p>
          <a:p>
            <a:pPr algn="l"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	Unknown</a:t>
            </a:r>
          </a:p>
        </p:txBody>
      </p:sp>
      <p:sp>
        <p:nvSpPr>
          <p:cNvPr id="9243" name="TextBox 9242">
            <a:extLst>
              <a:ext uri="{FF2B5EF4-FFF2-40B4-BE49-F238E27FC236}">
                <a16:creationId xmlns:a16="http://schemas.microsoft.com/office/drawing/2014/main" id="{4742820D-AC53-927C-FA76-2CDE0A20CC22}"/>
              </a:ext>
            </a:extLst>
          </p:cNvPr>
          <p:cNvSpPr txBox="1"/>
          <p:nvPr/>
        </p:nvSpPr>
        <p:spPr bwMode="auto">
          <a:xfrm>
            <a:off x="7648664" y="1874749"/>
            <a:ext cx="83826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139/397</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34/118</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80/217</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25/62</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51/148</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25/81</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63/168</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63/138</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44/127</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32/132</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31/111</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1/14</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107/272</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29/104</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106/281</a:t>
            </a:r>
          </a:p>
        </p:txBody>
      </p:sp>
      <p:sp>
        <p:nvSpPr>
          <p:cNvPr id="9244" name="TextBox 9243">
            <a:extLst>
              <a:ext uri="{FF2B5EF4-FFF2-40B4-BE49-F238E27FC236}">
                <a16:creationId xmlns:a16="http://schemas.microsoft.com/office/drawing/2014/main" id="{41334052-2A4C-806F-470E-CD7D1ECBDEBF}"/>
              </a:ext>
            </a:extLst>
          </p:cNvPr>
          <p:cNvSpPr txBox="1"/>
          <p:nvPr/>
        </p:nvSpPr>
        <p:spPr bwMode="auto">
          <a:xfrm>
            <a:off x="8379121" y="1874749"/>
            <a:ext cx="838262"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205/400</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48/121</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124/22533/54</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70/142</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33/71</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102/187</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80/151</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62/115</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63/134</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64/127</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10/19</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131/254</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76/133</a:t>
            </a:r>
          </a:p>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128/258</a:t>
            </a:r>
          </a:p>
        </p:txBody>
      </p:sp>
      <p:sp>
        <p:nvSpPr>
          <p:cNvPr id="9245" name="TextBox 9244">
            <a:extLst>
              <a:ext uri="{FF2B5EF4-FFF2-40B4-BE49-F238E27FC236}">
                <a16:creationId xmlns:a16="http://schemas.microsoft.com/office/drawing/2014/main" id="{D4C1FDCB-81F1-F144-9811-7CFD8DDD3198}"/>
              </a:ext>
            </a:extLst>
          </p:cNvPr>
          <p:cNvSpPr txBox="1"/>
          <p:nvPr/>
        </p:nvSpPr>
        <p:spPr bwMode="auto">
          <a:xfrm>
            <a:off x="10479258" y="1874749"/>
            <a:ext cx="1341004"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defTabSz="182880">
              <a:lnSpc>
                <a:spcPct val="90000"/>
              </a:lnSpc>
              <a:spcBef>
                <a:spcPts val="0"/>
              </a:spcBef>
              <a:spcAft>
                <a:spcPct val="0"/>
              </a:spcAft>
              <a:buClrTx/>
              <a:buFontTx/>
              <a:buNone/>
            </a:pPr>
            <a:r>
              <a:rPr lang="en-US" sz="1400" b="0" dirty="0">
                <a:solidFill>
                  <a:schemeClr val="bg1"/>
                </a:solidFill>
                <a:latin typeface="Calibri" panose="020F0502020204030204" pitchFamily="34" charset="0"/>
              </a:rPr>
              <a:t>0.58 (0.46-0.72)</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pPr>
            <a:r>
              <a:rPr lang="en-US" sz="1400" b="0" dirty="0">
                <a:solidFill>
                  <a:schemeClr val="bg1"/>
                </a:solidFill>
                <a:latin typeface="Calibri" panose="020F0502020204030204" pitchFamily="34" charset="0"/>
              </a:rPr>
              <a:t>0.65 (0.42-1.01)</a:t>
            </a:r>
          </a:p>
          <a:p>
            <a:pPr algn="ctr" defTabSz="182880">
              <a:lnSpc>
                <a:spcPct val="90000"/>
              </a:lnSpc>
              <a:spcBef>
                <a:spcPts val="0"/>
              </a:spcBef>
            </a:pPr>
            <a:r>
              <a:rPr lang="en-US" sz="1400" b="0" dirty="0">
                <a:solidFill>
                  <a:schemeClr val="bg1"/>
                </a:solidFill>
                <a:latin typeface="Calibri" panose="020F0502020204030204" pitchFamily="34" charset="0"/>
              </a:rPr>
              <a:t>0.54 (0.41-0.72)</a:t>
            </a:r>
          </a:p>
          <a:p>
            <a:pPr algn="ctr" defTabSz="182880">
              <a:lnSpc>
                <a:spcPct val="90000"/>
              </a:lnSpc>
              <a:spcBef>
                <a:spcPts val="0"/>
              </a:spcBef>
            </a:pPr>
            <a:r>
              <a:rPr lang="en-US" sz="1400" b="0" dirty="0">
                <a:solidFill>
                  <a:schemeClr val="bg1"/>
                </a:solidFill>
                <a:latin typeface="Calibri" panose="020F0502020204030204" pitchFamily="34" charset="0"/>
              </a:rPr>
              <a:t>0.52 (0.31-0.88)</a:t>
            </a:r>
          </a:p>
          <a:p>
            <a:pPr algn="ctr" defTabSz="182880">
              <a:lnSpc>
                <a:spcPct val="90000"/>
              </a:lnSpc>
              <a:spcBef>
                <a:spcPts val="0"/>
              </a:spcBef>
            </a:pPr>
            <a:endParaRPr lang="en-US" sz="1400" b="0" dirty="0">
              <a:solidFill>
                <a:schemeClr val="bg1"/>
              </a:solidFill>
              <a:latin typeface="Calibri" panose="020F0502020204030204" pitchFamily="34" charset="0"/>
            </a:endParaRPr>
          </a:p>
          <a:p>
            <a:pPr algn="ctr" defTabSz="182880">
              <a:lnSpc>
                <a:spcPct val="90000"/>
              </a:lnSpc>
              <a:spcBef>
                <a:spcPts val="0"/>
              </a:spcBef>
            </a:pPr>
            <a:r>
              <a:rPr lang="en-US" sz="1400" b="0" dirty="0">
                <a:solidFill>
                  <a:schemeClr val="bg1"/>
                </a:solidFill>
                <a:latin typeface="Calibri" panose="020F0502020204030204" pitchFamily="34" charset="0"/>
              </a:rPr>
              <a:t>0.57 (0.40-0.82)</a:t>
            </a:r>
          </a:p>
          <a:p>
            <a:pPr algn="ctr" defTabSz="182880">
              <a:lnSpc>
                <a:spcPct val="90000"/>
              </a:lnSpc>
              <a:spcBef>
                <a:spcPts val="0"/>
              </a:spcBef>
            </a:pPr>
            <a:r>
              <a:rPr lang="en-US" sz="1400" b="0" dirty="0">
                <a:solidFill>
                  <a:schemeClr val="bg1"/>
                </a:solidFill>
                <a:latin typeface="Calibri" panose="020F0502020204030204" pitchFamily="34" charset="0"/>
              </a:rPr>
              <a:t>0.60 (0.36-1.01)</a:t>
            </a:r>
          </a:p>
          <a:p>
            <a:pPr algn="ctr" defTabSz="182880">
              <a:lnSpc>
                <a:spcPct val="90000"/>
              </a:lnSpc>
              <a:spcBef>
                <a:spcPts val="0"/>
              </a:spcBef>
            </a:pPr>
            <a:r>
              <a:rPr lang="en-US" sz="1400" b="0" dirty="0">
                <a:solidFill>
                  <a:schemeClr val="bg1"/>
                </a:solidFill>
                <a:latin typeface="Calibri" panose="020F0502020204030204" pitchFamily="34" charset="0"/>
              </a:rPr>
              <a:t>0.57 (0.42-0.78)</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pPr>
            <a:r>
              <a:rPr lang="en-US" sz="1400" b="0" dirty="0">
                <a:solidFill>
                  <a:schemeClr val="bg1"/>
                </a:solidFill>
                <a:latin typeface="Calibri" panose="020F0502020204030204" pitchFamily="34" charset="0"/>
              </a:rPr>
              <a:t>0.77 (0.55-1.07)</a:t>
            </a:r>
          </a:p>
          <a:p>
            <a:pPr algn="ctr" defTabSz="182880">
              <a:lnSpc>
                <a:spcPct val="90000"/>
              </a:lnSpc>
              <a:spcBef>
                <a:spcPts val="0"/>
              </a:spcBef>
            </a:pPr>
            <a:r>
              <a:rPr lang="en-US" sz="1400" b="0" dirty="0">
                <a:solidFill>
                  <a:schemeClr val="bg1"/>
                </a:solidFill>
                <a:latin typeface="Calibri" panose="020F0502020204030204" pitchFamily="34" charset="0"/>
              </a:rPr>
              <a:t>0.51 (0.31-0.75)</a:t>
            </a:r>
          </a:p>
          <a:p>
            <a:pPr algn="ctr" defTabSz="182880">
              <a:lnSpc>
                <a:spcPct val="90000"/>
              </a:lnSpc>
              <a:spcBef>
                <a:spcPts val="0"/>
              </a:spcBef>
            </a:pPr>
            <a:r>
              <a:rPr lang="en-US" sz="1400" b="0" dirty="0">
                <a:solidFill>
                  <a:schemeClr val="bg1"/>
                </a:solidFill>
                <a:latin typeface="Calibri" panose="020F0502020204030204" pitchFamily="34" charset="0"/>
              </a:rPr>
              <a:t>0.42 (0.28-0.65)</a:t>
            </a:r>
          </a:p>
          <a:p>
            <a:pPr algn="ctr" defTabSz="182880">
              <a:lnSpc>
                <a:spcPct val="90000"/>
              </a:lnSpc>
              <a:spcBef>
                <a:spcPts val="0"/>
              </a:spcBef>
            </a:pPr>
            <a:endParaRPr lang="en-US" sz="1400" b="0" dirty="0">
              <a:solidFill>
                <a:schemeClr val="bg1"/>
              </a:solidFill>
              <a:latin typeface="Calibri" panose="020F0502020204030204" pitchFamily="34" charset="0"/>
            </a:endParaRPr>
          </a:p>
          <a:p>
            <a:pPr algn="ctr" defTabSz="182880">
              <a:lnSpc>
                <a:spcPct val="90000"/>
              </a:lnSpc>
              <a:spcBef>
                <a:spcPts val="0"/>
              </a:spcBef>
            </a:pPr>
            <a:r>
              <a:rPr lang="en-US" sz="1400" b="0" dirty="0">
                <a:solidFill>
                  <a:schemeClr val="bg1"/>
                </a:solidFill>
                <a:latin typeface="Calibri" panose="020F0502020204030204" pitchFamily="34" charset="0"/>
              </a:rPr>
              <a:t>0.48 (0.31-0.74)</a:t>
            </a:r>
          </a:p>
          <a:p>
            <a:pPr algn="ctr" defTabSz="182880">
              <a:lnSpc>
                <a:spcPct val="90000"/>
              </a:lnSpc>
              <a:spcBef>
                <a:spcPts val="0"/>
              </a:spcBef>
            </a:pPr>
            <a:r>
              <a:rPr lang="en-US" sz="1400" b="0" dirty="0">
                <a:solidFill>
                  <a:schemeClr val="bg1"/>
                </a:solidFill>
                <a:latin typeface="Calibri" panose="020F0502020204030204" pitchFamily="34" charset="0"/>
              </a:rPr>
              <a:t>0.09 (0.01-0.74)</a:t>
            </a:r>
          </a:p>
          <a:p>
            <a:pPr algn="ctr" defTabSz="182880">
              <a:lnSpc>
                <a:spcPct val="90000"/>
              </a:lnSpc>
              <a:spcBef>
                <a:spcPts val="0"/>
              </a:spcBef>
            </a:pPr>
            <a:r>
              <a:rPr lang="en-US" sz="1400" b="0" dirty="0">
                <a:solidFill>
                  <a:schemeClr val="bg1"/>
                </a:solidFill>
                <a:latin typeface="Calibri" panose="020F0502020204030204" pitchFamily="34" charset="0"/>
              </a:rPr>
              <a:t>0.64 (0.49-0.83)</a:t>
            </a:r>
          </a:p>
          <a:p>
            <a:pPr algn="ctr" defTabSz="182880">
              <a:lnSpc>
                <a:spcPct val="90000"/>
              </a:lnSpc>
              <a:spcBef>
                <a:spcPts val="0"/>
              </a:spcBef>
              <a:spcAft>
                <a:spcPct val="0"/>
              </a:spcAft>
              <a:buClrTx/>
              <a:buFontTx/>
              <a:buNone/>
            </a:pPr>
            <a:endParaRPr lang="en-US" sz="1400" b="0" dirty="0">
              <a:solidFill>
                <a:schemeClr val="bg1"/>
              </a:solidFill>
              <a:latin typeface="Calibri" panose="020F0502020204030204" pitchFamily="34" charset="0"/>
            </a:endParaRPr>
          </a:p>
          <a:p>
            <a:pPr algn="ctr" defTabSz="182880">
              <a:lnSpc>
                <a:spcPct val="90000"/>
              </a:lnSpc>
              <a:spcBef>
                <a:spcPts val="0"/>
              </a:spcBef>
            </a:pPr>
            <a:r>
              <a:rPr lang="en-US" sz="1400" b="0" dirty="0">
                <a:solidFill>
                  <a:schemeClr val="bg1"/>
                </a:solidFill>
                <a:latin typeface="Calibri" panose="020F0502020204030204" pitchFamily="34" charset="0"/>
              </a:rPr>
              <a:t>0.41 (0.26-0.62)</a:t>
            </a:r>
          </a:p>
          <a:p>
            <a:pPr algn="ctr" defTabSz="182880">
              <a:lnSpc>
                <a:spcPct val="90000"/>
              </a:lnSpc>
              <a:spcBef>
                <a:spcPts val="0"/>
              </a:spcBef>
            </a:pPr>
            <a:r>
              <a:rPr lang="en-US" sz="1400" b="0" dirty="0">
                <a:solidFill>
                  <a:schemeClr val="bg1"/>
                </a:solidFill>
                <a:latin typeface="Calibri" panose="020F0502020204030204" pitchFamily="34" charset="0"/>
              </a:rPr>
              <a:t>0.63 (0.49-0.82)</a:t>
            </a:r>
          </a:p>
        </p:txBody>
      </p:sp>
      <p:cxnSp>
        <p:nvCxnSpPr>
          <p:cNvPr id="9246" name="Straight Connector 9245">
            <a:extLst>
              <a:ext uri="{FF2B5EF4-FFF2-40B4-BE49-F238E27FC236}">
                <a16:creationId xmlns:a16="http://schemas.microsoft.com/office/drawing/2014/main" id="{D8312F20-3B5B-4BA7-F274-DCD592279479}"/>
              </a:ext>
            </a:extLst>
          </p:cNvPr>
          <p:cNvCxnSpPr>
            <a:cxnSpLocks/>
          </p:cNvCxnSpPr>
          <p:nvPr/>
        </p:nvCxnSpPr>
        <p:spPr bwMode="auto">
          <a:xfrm flipV="1">
            <a:off x="10470147" y="1867853"/>
            <a:ext cx="0" cy="3929974"/>
          </a:xfrm>
          <a:prstGeom prst="line">
            <a:avLst/>
          </a:prstGeom>
          <a:noFill/>
          <a:ln w="28575" cap="flat" cmpd="sng" algn="ctr">
            <a:solidFill>
              <a:schemeClr val="bg1"/>
            </a:solidFill>
            <a:prstDash val="solid"/>
            <a:round/>
            <a:headEnd type="none" w="med" len="med"/>
            <a:tailEnd type="none" w="med" len="med"/>
          </a:ln>
          <a:effectLst/>
        </p:spPr>
      </p:cxnSp>
      <p:grpSp>
        <p:nvGrpSpPr>
          <p:cNvPr id="9247" name="Group 9246">
            <a:extLst>
              <a:ext uri="{FF2B5EF4-FFF2-40B4-BE49-F238E27FC236}">
                <a16:creationId xmlns:a16="http://schemas.microsoft.com/office/drawing/2014/main" id="{E3DC8AF2-4CE1-553D-1F82-D667AC3B10C3}"/>
              </a:ext>
            </a:extLst>
          </p:cNvPr>
          <p:cNvGrpSpPr/>
          <p:nvPr/>
        </p:nvGrpSpPr>
        <p:grpSpPr>
          <a:xfrm>
            <a:off x="9118716" y="5798822"/>
            <a:ext cx="1680883" cy="73985"/>
            <a:chOff x="3267635" y="5894874"/>
            <a:chExt cx="1680883" cy="73985"/>
          </a:xfrm>
        </p:grpSpPr>
        <p:cxnSp>
          <p:nvCxnSpPr>
            <p:cNvPr id="9248" name="Straight Connector 9247">
              <a:extLst>
                <a:ext uri="{FF2B5EF4-FFF2-40B4-BE49-F238E27FC236}">
                  <a16:creationId xmlns:a16="http://schemas.microsoft.com/office/drawing/2014/main" id="{48926D77-A300-BDA4-95EE-D3929F090094}"/>
                </a:ext>
              </a:extLst>
            </p:cNvPr>
            <p:cNvCxnSpPr>
              <a:cxnSpLocks/>
            </p:cNvCxnSpPr>
            <p:nvPr/>
          </p:nvCxnSpPr>
          <p:spPr bwMode="auto">
            <a:xfrm>
              <a:off x="3267635" y="5894874"/>
              <a:ext cx="1680883" cy="0"/>
            </a:xfrm>
            <a:prstGeom prst="line">
              <a:avLst/>
            </a:prstGeom>
            <a:noFill/>
            <a:ln w="28575" cap="flat" cmpd="sng" algn="ctr">
              <a:solidFill>
                <a:schemeClr val="bg1"/>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7766F006-9717-7839-E51C-DA472268218F}"/>
                </a:ext>
              </a:extLst>
            </p:cNvPr>
            <p:cNvCxnSpPr>
              <a:cxnSpLocks/>
            </p:cNvCxnSpPr>
            <p:nvPr/>
          </p:nvCxnSpPr>
          <p:spPr bwMode="auto">
            <a:xfrm>
              <a:off x="3267635" y="5894874"/>
              <a:ext cx="0" cy="73985"/>
            </a:xfrm>
            <a:prstGeom prst="line">
              <a:avLst/>
            </a:prstGeom>
            <a:noFill/>
            <a:ln w="28575" cap="flat" cmpd="sng" algn="ctr">
              <a:solidFill>
                <a:schemeClr val="bg1"/>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5DEDB4A9-CBF4-90F3-801B-CFA4315A573B}"/>
                </a:ext>
              </a:extLst>
            </p:cNvPr>
            <p:cNvCxnSpPr>
              <a:cxnSpLocks/>
            </p:cNvCxnSpPr>
            <p:nvPr/>
          </p:nvCxnSpPr>
          <p:spPr bwMode="auto">
            <a:xfrm>
              <a:off x="3734288" y="5894874"/>
              <a:ext cx="0" cy="73985"/>
            </a:xfrm>
            <a:prstGeom prst="line">
              <a:avLst/>
            </a:prstGeom>
            <a:noFill/>
            <a:ln w="28575" cap="flat" cmpd="sng" algn="ctr">
              <a:solidFill>
                <a:schemeClr val="bg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AA2C1C53-FCE7-2A9B-4D33-2E317D54E2B2}"/>
                </a:ext>
              </a:extLst>
            </p:cNvPr>
            <p:cNvCxnSpPr>
              <a:cxnSpLocks/>
            </p:cNvCxnSpPr>
            <p:nvPr/>
          </p:nvCxnSpPr>
          <p:spPr bwMode="auto">
            <a:xfrm>
              <a:off x="4144477" y="5894874"/>
              <a:ext cx="0" cy="73985"/>
            </a:xfrm>
            <a:prstGeom prst="line">
              <a:avLst/>
            </a:prstGeom>
            <a:noFill/>
            <a:ln w="28575" cap="flat" cmpd="sng" algn="ctr">
              <a:solidFill>
                <a:schemeClr val="bg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CB62D10A-5E4A-F276-BFDB-833032C5E475}"/>
                </a:ext>
              </a:extLst>
            </p:cNvPr>
            <p:cNvCxnSpPr>
              <a:cxnSpLocks/>
            </p:cNvCxnSpPr>
            <p:nvPr/>
          </p:nvCxnSpPr>
          <p:spPr bwMode="auto">
            <a:xfrm>
              <a:off x="4419601" y="5894874"/>
              <a:ext cx="0" cy="73985"/>
            </a:xfrm>
            <a:prstGeom prst="line">
              <a:avLst/>
            </a:prstGeom>
            <a:noFill/>
            <a:ln w="28575" cap="flat" cmpd="sng" algn="ctr">
              <a:solidFill>
                <a:schemeClr val="bg1"/>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52B22A1B-0A2A-967B-CBF6-D7E9EBEBD33E}"/>
                </a:ext>
              </a:extLst>
            </p:cNvPr>
            <p:cNvCxnSpPr>
              <a:cxnSpLocks/>
            </p:cNvCxnSpPr>
            <p:nvPr/>
          </p:nvCxnSpPr>
          <p:spPr bwMode="auto">
            <a:xfrm>
              <a:off x="4619066" y="5894874"/>
              <a:ext cx="0" cy="73985"/>
            </a:xfrm>
            <a:prstGeom prst="line">
              <a:avLst/>
            </a:prstGeom>
            <a:noFill/>
            <a:ln w="28575" cap="flat" cmpd="sng" algn="ctr">
              <a:solidFill>
                <a:schemeClr val="bg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9D44E98C-8F14-7BEC-9159-983964A75BBF}"/>
                </a:ext>
              </a:extLst>
            </p:cNvPr>
            <p:cNvCxnSpPr>
              <a:cxnSpLocks/>
            </p:cNvCxnSpPr>
            <p:nvPr/>
          </p:nvCxnSpPr>
          <p:spPr bwMode="auto">
            <a:xfrm>
              <a:off x="4819135" y="5894874"/>
              <a:ext cx="0" cy="73985"/>
            </a:xfrm>
            <a:prstGeom prst="line">
              <a:avLst/>
            </a:prstGeom>
            <a:noFill/>
            <a:ln w="28575" cap="flat" cmpd="sng" algn="ctr">
              <a:solidFill>
                <a:schemeClr val="bg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0285AA64-B3B7-657B-BAE1-4E1AA43D0441}"/>
                </a:ext>
              </a:extLst>
            </p:cNvPr>
            <p:cNvCxnSpPr>
              <a:cxnSpLocks/>
            </p:cNvCxnSpPr>
            <p:nvPr/>
          </p:nvCxnSpPr>
          <p:spPr bwMode="auto">
            <a:xfrm>
              <a:off x="4935516" y="5894874"/>
              <a:ext cx="0" cy="73985"/>
            </a:xfrm>
            <a:prstGeom prst="line">
              <a:avLst/>
            </a:prstGeom>
            <a:noFill/>
            <a:ln w="28575" cap="flat" cmpd="sng" algn="ctr">
              <a:solidFill>
                <a:schemeClr val="bg1"/>
              </a:solidFill>
              <a:prstDash val="solid"/>
              <a:round/>
              <a:headEnd type="none" w="med" len="med"/>
              <a:tailEnd type="none" w="med" len="med"/>
            </a:ln>
            <a:effectLst/>
          </p:spPr>
        </p:cxnSp>
      </p:grpSp>
      <p:sp>
        <p:nvSpPr>
          <p:cNvPr id="9256" name="TextBox 9255">
            <a:extLst>
              <a:ext uri="{FF2B5EF4-FFF2-40B4-BE49-F238E27FC236}">
                <a16:creationId xmlns:a16="http://schemas.microsoft.com/office/drawing/2014/main" id="{7DCB1749-9C56-96A5-DE33-0A47FD5942FC}"/>
              </a:ext>
            </a:extLst>
          </p:cNvPr>
          <p:cNvSpPr txBox="1"/>
          <p:nvPr/>
        </p:nvSpPr>
        <p:spPr bwMode="auto">
          <a:xfrm>
            <a:off x="8864997" y="580829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0.01</a:t>
            </a:r>
          </a:p>
        </p:txBody>
      </p:sp>
      <p:sp>
        <p:nvSpPr>
          <p:cNvPr id="9257" name="TextBox 9256">
            <a:extLst>
              <a:ext uri="{FF2B5EF4-FFF2-40B4-BE49-F238E27FC236}">
                <a16:creationId xmlns:a16="http://schemas.microsoft.com/office/drawing/2014/main" id="{D2AD3E6E-41CF-6072-CAE7-2E95B9CB9BB8}"/>
              </a:ext>
            </a:extLst>
          </p:cNvPr>
          <p:cNvSpPr txBox="1"/>
          <p:nvPr/>
        </p:nvSpPr>
        <p:spPr bwMode="auto">
          <a:xfrm>
            <a:off x="9339307" y="5808297"/>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0.05</a:t>
            </a:r>
          </a:p>
        </p:txBody>
      </p:sp>
      <p:sp>
        <p:nvSpPr>
          <p:cNvPr id="9258" name="TextBox 9257">
            <a:extLst>
              <a:ext uri="{FF2B5EF4-FFF2-40B4-BE49-F238E27FC236}">
                <a16:creationId xmlns:a16="http://schemas.microsoft.com/office/drawing/2014/main" id="{6140F93F-E656-ADEC-28D3-A39D6AD52140}"/>
              </a:ext>
            </a:extLst>
          </p:cNvPr>
          <p:cNvSpPr txBox="1"/>
          <p:nvPr/>
        </p:nvSpPr>
        <p:spPr bwMode="auto">
          <a:xfrm>
            <a:off x="9788862" y="579831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9259" name="TextBox 9258">
            <a:extLst>
              <a:ext uri="{FF2B5EF4-FFF2-40B4-BE49-F238E27FC236}">
                <a16:creationId xmlns:a16="http://schemas.microsoft.com/office/drawing/2014/main" id="{AE72BEF2-0228-9D94-FF67-94FBCE946841}"/>
              </a:ext>
            </a:extLst>
          </p:cNvPr>
          <p:cNvSpPr txBox="1"/>
          <p:nvPr/>
        </p:nvSpPr>
        <p:spPr bwMode="auto">
          <a:xfrm>
            <a:off x="10067652" y="579831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9260" name="TextBox 9259">
            <a:extLst>
              <a:ext uri="{FF2B5EF4-FFF2-40B4-BE49-F238E27FC236}">
                <a16:creationId xmlns:a16="http://schemas.microsoft.com/office/drawing/2014/main" id="{032F5537-1442-5807-DEAF-3CDFE22DA551}"/>
              </a:ext>
            </a:extLst>
          </p:cNvPr>
          <p:cNvSpPr txBox="1"/>
          <p:nvPr/>
        </p:nvSpPr>
        <p:spPr bwMode="auto">
          <a:xfrm>
            <a:off x="10340211" y="579926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9261" name="TextBox 9260">
            <a:extLst>
              <a:ext uri="{FF2B5EF4-FFF2-40B4-BE49-F238E27FC236}">
                <a16:creationId xmlns:a16="http://schemas.microsoft.com/office/drawing/2014/main" id="{971FDEA2-36B7-EEB5-6A4F-A8FD47F2EE35}"/>
              </a:ext>
            </a:extLst>
          </p:cNvPr>
          <p:cNvSpPr txBox="1"/>
          <p:nvPr/>
        </p:nvSpPr>
        <p:spPr bwMode="auto">
          <a:xfrm>
            <a:off x="10535159" y="579782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262" name="TextBox 9261">
            <a:extLst>
              <a:ext uri="{FF2B5EF4-FFF2-40B4-BE49-F238E27FC236}">
                <a16:creationId xmlns:a16="http://schemas.microsoft.com/office/drawing/2014/main" id="{AFEEA3CA-EF71-8D38-EA8C-6A635B994B6B}"/>
              </a:ext>
            </a:extLst>
          </p:cNvPr>
          <p:cNvSpPr txBox="1"/>
          <p:nvPr/>
        </p:nvSpPr>
        <p:spPr bwMode="auto">
          <a:xfrm>
            <a:off x="10661580" y="579782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cxnSp>
        <p:nvCxnSpPr>
          <p:cNvPr id="9263" name="Straight Arrow Connector 9262">
            <a:extLst>
              <a:ext uri="{FF2B5EF4-FFF2-40B4-BE49-F238E27FC236}">
                <a16:creationId xmlns:a16="http://schemas.microsoft.com/office/drawing/2014/main" id="{FE0ABD26-6533-05AA-3DC9-DB5BF13057E8}"/>
              </a:ext>
            </a:extLst>
          </p:cNvPr>
          <p:cNvCxnSpPr>
            <a:cxnSpLocks/>
          </p:cNvCxnSpPr>
          <p:nvPr/>
        </p:nvCxnSpPr>
        <p:spPr bwMode="auto">
          <a:xfrm flipH="1">
            <a:off x="9103815" y="6101246"/>
            <a:ext cx="1304923" cy="0"/>
          </a:xfrm>
          <a:prstGeom prst="straightConnector1">
            <a:avLst/>
          </a:prstGeom>
          <a:noFill/>
          <a:ln w="28575" cap="flat" cmpd="sng" algn="ctr">
            <a:solidFill>
              <a:schemeClr val="bg1"/>
            </a:solidFill>
            <a:prstDash val="solid"/>
            <a:round/>
            <a:headEnd type="none" w="med" len="med"/>
            <a:tailEnd type="triangle"/>
          </a:ln>
          <a:effectLst/>
        </p:spPr>
      </p:cxnSp>
      <p:cxnSp>
        <p:nvCxnSpPr>
          <p:cNvPr id="9264" name="Straight Arrow Connector 9263">
            <a:extLst>
              <a:ext uri="{FF2B5EF4-FFF2-40B4-BE49-F238E27FC236}">
                <a16:creationId xmlns:a16="http://schemas.microsoft.com/office/drawing/2014/main" id="{D6C5F614-9D4F-0A9F-6BFB-5D9E11CE06C4}"/>
              </a:ext>
            </a:extLst>
          </p:cNvPr>
          <p:cNvCxnSpPr/>
          <p:nvPr/>
        </p:nvCxnSpPr>
        <p:spPr bwMode="auto">
          <a:xfrm>
            <a:off x="10540865" y="6103072"/>
            <a:ext cx="276037" cy="0"/>
          </a:xfrm>
          <a:prstGeom prst="straightConnector1">
            <a:avLst/>
          </a:prstGeom>
          <a:noFill/>
          <a:ln w="28575" cap="flat" cmpd="sng" algn="ctr">
            <a:solidFill>
              <a:schemeClr val="bg1"/>
            </a:solidFill>
            <a:prstDash val="solid"/>
            <a:round/>
            <a:headEnd type="none" w="med" len="med"/>
            <a:tailEnd type="triangle"/>
          </a:ln>
          <a:effectLst/>
        </p:spPr>
      </p:cxnSp>
      <p:sp>
        <p:nvSpPr>
          <p:cNvPr id="9265" name="TextBox 9264">
            <a:extLst>
              <a:ext uri="{FF2B5EF4-FFF2-40B4-BE49-F238E27FC236}">
                <a16:creationId xmlns:a16="http://schemas.microsoft.com/office/drawing/2014/main" id="{F28DB4D8-3089-863B-3BBF-A4CCDE0E10F9}"/>
              </a:ext>
            </a:extLst>
          </p:cNvPr>
          <p:cNvSpPr txBox="1"/>
          <p:nvPr/>
        </p:nvSpPr>
        <p:spPr bwMode="auto">
          <a:xfrm>
            <a:off x="8879051" y="6068442"/>
            <a:ext cx="16312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err="1">
                <a:solidFill>
                  <a:schemeClr val="accent1"/>
                </a:solidFill>
                <a:latin typeface="Calibri" panose="020F0502020204030204" pitchFamily="34" charset="0"/>
              </a:rPr>
              <a:t>Pembro</a:t>
            </a:r>
            <a:r>
              <a:rPr lang="en-US" sz="1400" dirty="0">
                <a:solidFill>
                  <a:schemeClr val="accent1"/>
                </a:solidFill>
                <a:latin typeface="Calibri" panose="020F0502020204030204" pitchFamily="34" charset="0"/>
              </a:rPr>
              <a:t> Arm Better</a:t>
            </a:r>
          </a:p>
        </p:txBody>
      </p:sp>
      <p:sp>
        <p:nvSpPr>
          <p:cNvPr id="9266" name="TextBox 9265">
            <a:extLst>
              <a:ext uri="{FF2B5EF4-FFF2-40B4-BE49-F238E27FC236}">
                <a16:creationId xmlns:a16="http://schemas.microsoft.com/office/drawing/2014/main" id="{62BA2B36-E784-2F60-A08D-DF5EB92BC9CF}"/>
              </a:ext>
            </a:extLst>
          </p:cNvPr>
          <p:cNvSpPr txBox="1"/>
          <p:nvPr/>
        </p:nvSpPr>
        <p:spPr bwMode="auto">
          <a:xfrm>
            <a:off x="10396626" y="6077963"/>
            <a:ext cx="16346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Placebo Arm Better</a:t>
            </a:r>
          </a:p>
        </p:txBody>
      </p:sp>
      <p:cxnSp>
        <p:nvCxnSpPr>
          <p:cNvPr id="9267" name="Straight Connector 9266">
            <a:extLst>
              <a:ext uri="{FF2B5EF4-FFF2-40B4-BE49-F238E27FC236}">
                <a16:creationId xmlns:a16="http://schemas.microsoft.com/office/drawing/2014/main" id="{EE2738D7-66F9-22AF-5C01-5123737B1D37}"/>
              </a:ext>
            </a:extLst>
          </p:cNvPr>
          <p:cNvCxnSpPr/>
          <p:nvPr/>
        </p:nvCxnSpPr>
        <p:spPr bwMode="auto">
          <a:xfrm>
            <a:off x="10238408" y="1997670"/>
            <a:ext cx="138056" cy="0"/>
          </a:xfrm>
          <a:prstGeom prst="line">
            <a:avLst/>
          </a:prstGeom>
          <a:noFill/>
          <a:ln w="28575" cap="flat" cmpd="sng" algn="ctr">
            <a:solidFill>
              <a:schemeClr val="bg1"/>
            </a:solidFill>
            <a:prstDash val="solid"/>
            <a:round/>
            <a:headEnd type="none" w="med" len="med"/>
            <a:tailEnd type="none" w="med" len="med"/>
          </a:ln>
          <a:effectLst/>
        </p:spPr>
      </p:cxnSp>
      <p:sp>
        <p:nvSpPr>
          <p:cNvPr id="9268" name="Diamond 9267">
            <a:extLst>
              <a:ext uri="{FF2B5EF4-FFF2-40B4-BE49-F238E27FC236}">
                <a16:creationId xmlns:a16="http://schemas.microsoft.com/office/drawing/2014/main" id="{6889F6ED-D205-B29C-309C-06F98860A78B}"/>
              </a:ext>
            </a:extLst>
          </p:cNvPr>
          <p:cNvSpPr/>
          <p:nvPr/>
        </p:nvSpPr>
        <p:spPr bwMode="auto">
          <a:xfrm>
            <a:off x="10262533" y="1952767"/>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69" name="Straight Connector 9268">
            <a:extLst>
              <a:ext uri="{FF2B5EF4-FFF2-40B4-BE49-F238E27FC236}">
                <a16:creationId xmlns:a16="http://schemas.microsoft.com/office/drawing/2014/main" id="{2128E79F-4D67-3A84-8527-51974E56DB4A}"/>
              </a:ext>
            </a:extLst>
          </p:cNvPr>
          <p:cNvCxnSpPr>
            <a:cxnSpLocks/>
          </p:cNvCxnSpPr>
          <p:nvPr/>
        </p:nvCxnSpPr>
        <p:spPr bwMode="auto">
          <a:xfrm>
            <a:off x="10213489" y="2380526"/>
            <a:ext cx="256658" cy="0"/>
          </a:xfrm>
          <a:prstGeom prst="line">
            <a:avLst/>
          </a:prstGeom>
          <a:noFill/>
          <a:ln w="28575" cap="flat" cmpd="sng" algn="ctr">
            <a:solidFill>
              <a:schemeClr val="bg1"/>
            </a:solidFill>
            <a:prstDash val="solid"/>
            <a:round/>
            <a:headEnd type="none" w="med" len="med"/>
            <a:tailEnd type="none" w="med" len="med"/>
          </a:ln>
          <a:effectLst/>
        </p:spPr>
      </p:cxnSp>
      <p:sp>
        <p:nvSpPr>
          <p:cNvPr id="9270" name="Diamond 9269">
            <a:extLst>
              <a:ext uri="{FF2B5EF4-FFF2-40B4-BE49-F238E27FC236}">
                <a16:creationId xmlns:a16="http://schemas.microsoft.com/office/drawing/2014/main" id="{A4E9374C-B81F-B96F-114A-1023F912FF7F}"/>
              </a:ext>
            </a:extLst>
          </p:cNvPr>
          <p:cNvSpPr/>
          <p:nvPr/>
        </p:nvSpPr>
        <p:spPr bwMode="auto">
          <a:xfrm>
            <a:off x="10293896" y="2335623"/>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71" name="Straight Connector 9270">
            <a:extLst>
              <a:ext uri="{FF2B5EF4-FFF2-40B4-BE49-F238E27FC236}">
                <a16:creationId xmlns:a16="http://schemas.microsoft.com/office/drawing/2014/main" id="{4E202500-CF24-900F-2F84-CD501CD810DA}"/>
              </a:ext>
            </a:extLst>
          </p:cNvPr>
          <p:cNvCxnSpPr>
            <a:cxnSpLocks/>
          </p:cNvCxnSpPr>
          <p:nvPr/>
        </p:nvCxnSpPr>
        <p:spPr bwMode="auto">
          <a:xfrm>
            <a:off x="10213489" y="2580661"/>
            <a:ext cx="168800" cy="0"/>
          </a:xfrm>
          <a:prstGeom prst="line">
            <a:avLst/>
          </a:prstGeom>
          <a:noFill/>
          <a:ln w="28575" cap="flat" cmpd="sng" algn="ctr">
            <a:solidFill>
              <a:schemeClr val="bg1"/>
            </a:solidFill>
            <a:prstDash val="solid"/>
            <a:round/>
            <a:headEnd type="none" w="med" len="med"/>
            <a:tailEnd type="none" w="med" len="med"/>
          </a:ln>
          <a:effectLst/>
        </p:spPr>
      </p:cxnSp>
      <p:sp>
        <p:nvSpPr>
          <p:cNvPr id="9272" name="Diamond 9271">
            <a:extLst>
              <a:ext uri="{FF2B5EF4-FFF2-40B4-BE49-F238E27FC236}">
                <a16:creationId xmlns:a16="http://schemas.microsoft.com/office/drawing/2014/main" id="{B71155CE-B811-0C99-CA82-219A5BF1DF29}"/>
              </a:ext>
            </a:extLst>
          </p:cNvPr>
          <p:cNvSpPr/>
          <p:nvPr/>
        </p:nvSpPr>
        <p:spPr bwMode="auto">
          <a:xfrm>
            <a:off x="10238971" y="2535758"/>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73" name="Straight Connector 9272">
            <a:extLst>
              <a:ext uri="{FF2B5EF4-FFF2-40B4-BE49-F238E27FC236}">
                <a16:creationId xmlns:a16="http://schemas.microsoft.com/office/drawing/2014/main" id="{FDFCEE30-8B68-5940-CEA3-AE0B69144F01}"/>
              </a:ext>
            </a:extLst>
          </p:cNvPr>
          <p:cNvCxnSpPr>
            <a:cxnSpLocks/>
          </p:cNvCxnSpPr>
          <p:nvPr/>
        </p:nvCxnSpPr>
        <p:spPr bwMode="auto">
          <a:xfrm>
            <a:off x="10127357" y="2770823"/>
            <a:ext cx="301870" cy="0"/>
          </a:xfrm>
          <a:prstGeom prst="line">
            <a:avLst/>
          </a:prstGeom>
          <a:noFill/>
          <a:ln w="28575" cap="flat" cmpd="sng" algn="ctr">
            <a:solidFill>
              <a:schemeClr val="bg1"/>
            </a:solidFill>
            <a:prstDash val="solid"/>
            <a:round/>
            <a:headEnd type="none" w="med" len="med"/>
            <a:tailEnd type="none" w="med" len="med"/>
          </a:ln>
          <a:effectLst/>
        </p:spPr>
      </p:cxnSp>
      <p:sp>
        <p:nvSpPr>
          <p:cNvPr id="9274" name="Diamond 9273">
            <a:extLst>
              <a:ext uri="{FF2B5EF4-FFF2-40B4-BE49-F238E27FC236}">
                <a16:creationId xmlns:a16="http://schemas.microsoft.com/office/drawing/2014/main" id="{56F788BB-925B-344C-8A35-1CBB117227AF}"/>
              </a:ext>
            </a:extLst>
          </p:cNvPr>
          <p:cNvSpPr/>
          <p:nvPr/>
        </p:nvSpPr>
        <p:spPr bwMode="auto">
          <a:xfrm>
            <a:off x="10233442" y="2725920"/>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75" name="Straight Connector 9274">
            <a:extLst>
              <a:ext uri="{FF2B5EF4-FFF2-40B4-BE49-F238E27FC236}">
                <a16:creationId xmlns:a16="http://schemas.microsoft.com/office/drawing/2014/main" id="{456E484A-5635-8379-BF3A-0275A1CBC2B3}"/>
              </a:ext>
            </a:extLst>
          </p:cNvPr>
          <p:cNvCxnSpPr>
            <a:cxnSpLocks/>
          </p:cNvCxnSpPr>
          <p:nvPr/>
        </p:nvCxnSpPr>
        <p:spPr bwMode="auto">
          <a:xfrm>
            <a:off x="10201154" y="3155270"/>
            <a:ext cx="210110" cy="0"/>
          </a:xfrm>
          <a:prstGeom prst="line">
            <a:avLst/>
          </a:prstGeom>
          <a:noFill/>
          <a:ln w="28575" cap="flat" cmpd="sng" algn="ctr">
            <a:solidFill>
              <a:schemeClr val="bg1"/>
            </a:solidFill>
            <a:prstDash val="solid"/>
            <a:round/>
            <a:headEnd type="none" w="med" len="med"/>
            <a:tailEnd type="none" w="med" len="med"/>
          </a:ln>
          <a:effectLst/>
        </p:spPr>
      </p:cxnSp>
      <p:sp>
        <p:nvSpPr>
          <p:cNvPr id="9276" name="Diamond 9275">
            <a:extLst>
              <a:ext uri="{FF2B5EF4-FFF2-40B4-BE49-F238E27FC236}">
                <a16:creationId xmlns:a16="http://schemas.microsoft.com/office/drawing/2014/main" id="{565FF8AB-F742-C597-B6B2-BE7F419BD780}"/>
              </a:ext>
            </a:extLst>
          </p:cNvPr>
          <p:cNvSpPr/>
          <p:nvPr/>
        </p:nvSpPr>
        <p:spPr bwMode="auto">
          <a:xfrm>
            <a:off x="10260243" y="3110367"/>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77" name="Straight Connector 9276">
            <a:extLst>
              <a:ext uri="{FF2B5EF4-FFF2-40B4-BE49-F238E27FC236}">
                <a16:creationId xmlns:a16="http://schemas.microsoft.com/office/drawing/2014/main" id="{7868D404-F0C4-D2F2-EC42-58DC3829419C}"/>
              </a:ext>
            </a:extLst>
          </p:cNvPr>
          <p:cNvCxnSpPr>
            <a:cxnSpLocks/>
          </p:cNvCxnSpPr>
          <p:nvPr/>
        </p:nvCxnSpPr>
        <p:spPr bwMode="auto">
          <a:xfrm>
            <a:off x="10215726" y="3547173"/>
            <a:ext cx="169591" cy="0"/>
          </a:xfrm>
          <a:prstGeom prst="line">
            <a:avLst/>
          </a:prstGeom>
          <a:noFill/>
          <a:ln w="28575" cap="flat" cmpd="sng" algn="ctr">
            <a:solidFill>
              <a:schemeClr val="bg1"/>
            </a:solidFill>
            <a:prstDash val="solid"/>
            <a:round/>
            <a:headEnd type="none" w="med" len="med"/>
            <a:tailEnd type="none" w="med" len="med"/>
          </a:ln>
          <a:effectLst/>
        </p:spPr>
      </p:cxnSp>
      <p:sp>
        <p:nvSpPr>
          <p:cNvPr id="9278" name="Diamond 9277">
            <a:extLst>
              <a:ext uri="{FF2B5EF4-FFF2-40B4-BE49-F238E27FC236}">
                <a16:creationId xmlns:a16="http://schemas.microsoft.com/office/drawing/2014/main" id="{C55458EB-2343-B073-BFD2-E0FC8AABCF92}"/>
              </a:ext>
            </a:extLst>
          </p:cNvPr>
          <p:cNvSpPr/>
          <p:nvPr/>
        </p:nvSpPr>
        <p:spPr bwMode="auto">
          <a:xfrm>
            <a:off x="10255988" y="3502270"/>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79" name="Straight Connector 9278">
            <a:extLst>
              <a:ext uri="{FF2B5EF4-FFF2-40B4-BE49-F238E27FC236}">
                <a16:creationId xmlns:a16="http://schemas.microsoft.com/office/drawing/2014/main" id="{31CC4394-A988-B4EC-DA50-B3B7218AE4A5}"/>
              </a:ext>
            </a:extLst>
          </p:cNvPr>
          <p:cNvCxnSpPr>
            <a:cxnSpLocks/>
          </p:cNvCxnSpPr>
          <p:nvPr/>
        </p:nvCxnSpPr>
        <p:spPr bwMode="auto">
          <a:xfrm>
            <a:off x="10098197" y="4311498"/>
            <a:ext cx="247596" cy="0"/>
          </a:xfrm>
          <a:prstGeom prst="line">
            <a:avLst/>
          </a:prstGeom>
          <a:noFill/>
          <a:ln w="28575" cap="flat" cmpd="sng" algn="ctr">
            <a:solidFill>
              <a:schemeClr val="bg1"/>
            </a:solidFill>
            <a:prstDash val="solid"/>
            <a:round/>
            <a:headEnd type="none" w="med" len="med"/>
            <a:tailEnd type="none" w="med" len="med"/>
          </a:ln>
          <a:effectLst/>
        </p:spPr>
      </p:cxnSp>
      <p:sp>
        <p:nvSpPr>
          <p:cNvPr id="9280" name="Diamond 9279">
            <a:extLst>
              <a:ext uri="{FF2B5EF4-FFF2-40B4-BE49-F238E27FC236}">
                <a16:creationId xmlns:a16="http://schemas.microsoft.com/office/drawing/2014/main" id="{91B1D33F-20D6-3D2E-8972-07DCAF36E2A6}"/>
              </a:ext>
            </a:extLst>
          </p:cNvPr>
          <p:cNvSpPr/>
          <p:nvPr/>
        </p:nvSpPr>
        <p:spPr bwMode="auto">
          <a:xfrm>
            <a:off x="10171445" y="4266595"/>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81" name="Straight Connector 9280">
            <a:extLst>
              <a:ext uri="{FF2B5EF4-FFF2-40B4-BE49-F238E27FC236}">
                <a16:creationId xmlns:a16="http://schemas.microsoft.com/office/drawing/2014/main" id="{B603B23E-CE67-0C92-9826-9CBEF19CE514}"/>
              </a:ext>
            </a:extLst>
          </p:cNvPr>
          <p:cNvCxnSpPr>
            <a:cxnSpLocks/>
          </p:cNvCxnSpPr>
          <p:nvPr/>
        </p:nvCxnSpPr>
        <p:spPr bwMode="auto">
          <a:xfrm>
            <a:off x="10173050" y="3352435"/>
            <a:ext cx="297097" cy="0"/>
          </a:xfrm>
          <a:prstGeom prst="line">
            <a:avLst/>
          </a:prstGeom>
          <a:noFill/>
          <a:ln w="28575" cap="flat" cmpd="sng" algn="ctr">
            <a:solidFill>
              <a:schemeClr val="bg1"/>
            </a:solidFill>
            <a:prstDash val="solid"/>
            <a:round/>
            <a:headEnd type="none" w="med" len="med"/>
            <a:tailEnd type="none" w="med" len="med"/>
          </a:ln>
          <a:effectLst/>
        </p:spPr>
      </p:cxnSp>
      <p:sp>
        <p:nvSpPr>
          <p:cNvPr id="9282" name="Diamond 9281">
            <a:extLst>
              <a:ext uri="{FF2B5EF4-FFF2-40B4-BE49-F238E27FC236}">
                <a16:creationId xmlns:a16="http://schemas.microsoft.com/office/drawing/2014/main" id="{C99B0110-D054-C1BD-96C4-83904C49332E}"/>
              </a:ext>
            </a:extLst>
          </p:cNvPr>
          <p:cNvSpPr/>
          <p:nvPr/>
        </p:nvSpPr>
        <p:spPr bwMode="auto">
          <a:xfrm>
            <a:off x="10275235" y="3307532"/>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83" name="Straight Connector 9282">
            <a:extLst>
              <a:ext uri="{FF2B5EF4-FFF2-40B4-BE49-F238E27FC236}">
                <a16:creationId xmlns:a16="http://schemas.microsoft.com/office/drawing/2014/main" id="{0611F429-642A-A993-7943-1C47F88DF3F4}"/>
              </a:ext>
            </a:extLst>
          </p:cNvPr>
          <p:cNvCxnSpPr>
            <a:cxnSpLocks/>
          </p:cNvCxnSpPr>
          <p:nvPr/>
        </p:nvCxnSpPr>
        <p:spPr bwMode="auto">
          <a:xfrm>
            <a:off x="10144582" y="4122704"/>
            <a:ext cx="253537" cy="0"/>
          </a:xfrm>
          <a:prstGeom prst="line">
            <a:avLst/>
          </a:prstGeom>
          <a:noFill/>
          <a:ln w="28575" cap="flat" cmpd="sng" algn="ctr">
            <a:solidFill>
              <a:schemeClr val="bg1"/>
            </a:solidFill>
            <a:prstDash val="solid"/>
            <a:round/>
            <a:headEnd type="none" w="med" len="med"/>
            <a:tailEnd type="none" w="med" len="med"/>
          </a:ln>
          <a:effectLst/>
        </p:spPr>
      </p:cxnSp>
      <p:sp>
        <p:nvSpPr>
          <p:cNvPr id="9284" name="Diamond 9283">
            <a:extLst>
              <a:ext uri="{FF2B5EF4-FFF2-40B4-BE49-F238E27FC236}">
                <a16:creationId xmlns:a16="http://schemas.microsoft.com/office/drawing/2014/main" id="{BF6DD824-BB83-0359-1C8E-537312859F9D}"/>
              </a:ext>
            </a:extLst>
          </p:cNvPr>
          <p:cNvSpPr/>
          <p:nvPr/>
        </p:nvSpPr>
        <p:spPr bwMode="auto">
          <a:xfrm>
            <a:off x="10229337" y="4077801"/>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85" name="Straight Connector 9284">
            <a:extLst>
              <a:ext uri="{FF2B5EF4-FFF2-40B4-BE49-F238E27FC236}">
                <a16:creationId xmlns:a16="http://schemas.microsoft.com/office/drawing/2014/main" id="{D9FE4B0A-52EC-EC0E-7DE7-8C1AF6184512}"/>
              </a:ext>
            </a:extLst>
          </p:cNvPr>
          <p:cNvCxnSpPr>
            <a:cxnSpLocks/>
          </p:cNvCxnSpPr>
          <p:nvPr/>
        </p:nvCxnSpPr>
        <p:spPr bwMode="auto">
          <a:xfrm>
            <a:off x="10126330" y="4703060"/>
            <a:ext cx="253537" cy="0"/>
          </a:xfrm>
          <a:prstGeom prst="line">
            <a:avLst/>
          </a:prstGeom>
          <a:noFill/>
          <a:ln w="28575" cap="flat" cmpd="sng" algn="ctr">
            <a:solidFill>
              <a:schemeClr val="bg1"/>
            </a:solidFill>
            <a:prstDash val="solid"/>
            <a:round/>
            <a:headEnd type="none" w="med" len="med"/>
            <a:tailEnd type="none" w="med" len="med"/>
          </a:ln>
          <a:effectLst/>
        </p:spPr>
      </p:cxnSp>
      <p:sp>
        <p:nvSpPr>
          <p:cNvPr id="9286" name="Diamond 9285">
            <a:extLst>
              <a:ext uri="{FF2B5EF4-FFF2-40B4-BE49-F238E27FC236}">
                <a16:creationId xmlns:a16="http://schemas.microsoft.com/office/drawing/2014/main" id="{A8FD3C7F-200D-222E-2EFF-16ECCF1D862D}"/>
              </a:ext>
            </a:extLst>
          </p:cNvPr>
          <p:cNvSpPr/>
          <p:nvPr/>
        </p:nvSpPr>
        <p:spPr bwMode="auto">
          <a:xfrm>
            <a:off x="10211085" y="4658157"/>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87" name="Straight Connector 9286">
            <a:extLst>
              <a:ext uri="{FF2B5EF4-FFF2-40B4-BE49-F238E27FC236}">
                <a16:creationId xmlns:a16="http://schemas.microsoft.com/office/drawing/2014/main" id="{2864A03C-301B-0355-0A39-13CD49234DD8}"/>
              </a:ext>
            </a:extLst>
          </p:cNvPr>
          <p:cNvCxnSpPr>
            <a:cxnSpLocks/>
          </p:cNvCxnSpPr>
          <p:nvPr/>
        </p:nvCxnSpPr>
        <p:spPr bwMode="auto">
          <a:xfrm>
            <a:off x="9116829" y="4893357"/>
            <a:ext cx="1263220" cy="0"/>
          </a:xfrm>
          <a:prstGeom prst="line">
            <a:avLst/>
          </a:prstGeom>
          <a:noFill/>
          <a:ln w="28575" cap="flat" cmpd="sng" algn="ctr">
            <a:solidFill>
              <a:schemeClr val="bg1"/>
            </a:solidFill>
            <a:prstDash val="solid"/>
            <a:round/>
            <a:headEnd type="none" w="med" len="med"/>
            <a:tailEnd type="none" w="med" len="med"/>
          </a:ln>
          <a:effectLst/>
        </p:spPr>
      </p:cxnSp>
      <p:sp>
        <p:nvSpPr>
          <p:cNvPr id="9288" name="Diamond 9287">
            <a:extLst>
              <a:ext uri="{FF2B5EF4-FFF2-40B4-BE49-F238E27FC236}">
                <a16:creationId xmlns:a16="http://schemas.microsoft.com/office/drawing/2014/main" id="{C266918C-88A6-8B40-1170-F084FDA9345D}"/>
              </a:ext>
            </a:extLst>
          </p:cNvPr>
          <p:cNvSpPr/>
          <p:nvPr/>
        </p:nvSpPr>
        <p:spPr bwMode="auto">
          <a:xfrm>
            <a:off x="9712497" y="4848454"/>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89" name="Straight Connector 9288">
            <a:extLst>
              <a:ext uri="{FF2B5EF4-FFF2-40B4-BE49-F238E27FC236}">
                <a16:creationId xmlns:a16="http://schemas.microsoft.com/office/drawing/2014/main" id="{A6FC1757-1174-BF50-06A4-C488EDA0DAB2}"/>
              </a:ext>
            </a:extLst>
          </p:cNvPr>
          <p:cNvCxnSpPr>
            <a:cxnSpLocks/>
          </p:cNvCxnSpPr>
          <p:nvPr/>
        </p:nvCxnSpPr>
        <p:spPr bwMode="auto">
          <a:xfrm>
            <a:off x="10253127" y="5083652"/>
            <a:ext cx="168984" cy="0"/>
          </a:xfrm>
          <a:prstGeom prst="line">
            <a:avLst/>
          </a:prstGeom>
          <a:noFill/>
          <a:ln w="28575" cap="flat" cmpd="sng" algn="ctr">
            <a:solidFill>
              <a:schemeClr val="bg1"/>
            </a:solidFill>
            <a:prstDash val="solid"/>
            <a:round/>
            <a:headEnd type="none" w="med" len="med"/>
            <a:tailEnd type="none" w="med" len="med"/>
          </a:ln>
          <a:effectLst/>
        </p:spPr>
      </p:cxnSp>
      <p:sp>
        <p:nvSpPr>
          <p:cNvPr id="9290" name="Diamond 9289">
            <a:extLst>
              <a:ext uri="{FF2B5EF4-FFF2-40B4-BE49-F238E27FC236}">
                <a16:creationId xmlns:a16="http://schemas.microsoft.com/office/drawing/2014/main" id="{0A789BC3-4A0E-5547-8983-B34254519011}"/>
              </a:ext>
            </a:extLst>
          </p:cNvPr>
          <p:cNvSpPr/>
          <p:nvPr/>
        </p:nvSpPr>
        <p:spPr bwMode="auto">
          <a:xfrm>
            <a:off x="10291590" y="5038749"/>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91" name="Straight Connector 9290">
            <a:extLst>
              <a:ext uri="{FF2B5EF4-FFF2-40B4-BE49-F238E27FC236}">
                <a16:creationId xmlns:a16="http://schemas.microsoft.com/office/drawing/2014/main" id="{6791261C-3F83-1F52-3934-A42540D9900C}"/>
              </a:ext>
            </a:extLst>
          </p:cNvPr>
          <p:cNvCxnSpPr>
            <a:cxnSpLocks/>
          </p:cNvCxnSpPr>
          <p:nvPr/>
        </p:nvCxnSpPr>
        <p:spPr bwMode="auto">
          <a:xfrm>
            <a:off x="10067652" y="5477013"/>
            <a:ext cx="218541" cy="0"/>
          </a:xfrm>
          <a:prstGeom prst="line">
            <a:avLst/>
          </a:prstGeom>
          <a:noFill/>
          <a:ln w="28575" cap="flat" cmpd="sng" algn="ctr">
            <a:solidFill>
              <a:schemeClr val="bg1"/>
            </a:solidFill>
            <a:prstDash val="solid"/>
            <a:round/>
            <a:headEnd type="none" w="med" len="med"/>
            <a:tailEnd type="none" w="med" len="med"/>
          </a:ln>
          <a:effectLst/>
        </p:spPr>
      </p:cxnSp>
      <p:sp>
        <p:nvSpPr>
          <p:cNvPr id="9292" name="Diamond 9291">
            <a:extLst>
              <a:ext uri="{FF2B5EF4-FFF2-40B4-BE49-F238E27FC236}">
                <a16:creationId xmlns:a16="http://schemas.microsoft.com/office/drawing/2014/main" id="{75B44567-823D-F0A0-536F-34E1D9861E35}"/>
              </a:ext>
            </a:extLst>
          </p:cNvPr>
          <p:cNvSpPr/>
          <p:nvPr/>
        </p:nvSpPr>
        <p:spPr bwMode="auto">
          <a:xfrm>
            <a:off x="10129637" y="5432110"/>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93" name="Straight Connector 9292">
            <a:extLst>
              <a:ext uri="{FF2B5EF4-FFF2-40B4-BE49-F238E27FC236}">
                <a16:creationId xmlns:a16="http://schemas.microsoft.com/office/drawing/2014/main" id="{478FEF6D-96BD-708C-6684-E875841AD9E5}"/>
              </a:ext>
            </a:extLst>
          </p:cNvPr>
          <p:cNvCxnSpPr>
            <a:cxnSpLocks/>
          </p:cNvCxnSpPr>
          <p:nvPr/>
        </p:nvCxnSpPr>
        <p:spPr bwMode="auto">
          <a:xfrm>
            <a:off x="10215327" y="5664007"/>
            <a:ext cx="174984" cy="0"/>
          </a:xfrm>
          <a:prstGeom prst="line">
            <a:avLst/>
          </a:prstGeom>
          <a:noFill/>
          <a:ln w="28575" cap="flat" cmpd="sng" algn="ctr">
            <a:solidFill>
              <a:schemeClr val="bg1"/>
            </a:solidFill>
            <a:prstDash val="solid"/>
            <a:round/>
            <a:headEnd type="none" w="med" len="med"/>
            <a:tailEnd type="none" w="med" len="med"/>
          </a:ln>
          <a:effectLst/>
        </p:spPr>
      </p:cxnSp>
      <p:sp>
        <p:nvSpPr>
          <p:cNvPr id="9294" name="Diamond 9293">
            <a:extLst>
              <a:ext uri="{FF2B5EF4-FFF2-40B4-BE49-F238E27FC236}">
                <a16:creationId xmlns:a16="http://schemas.microsoft.com/office/drawing/2014/main" id="{D16E7175-69B4-AD85-ED5A-DCF6CF63B467}"/>
              </a:ext>
            </a:extLst>
          </p:cNvPr>
          <p:cNvSpPr/>
          <p:nvPr/>
        </p:nvSpPr>
        <p:spPr bwMode="auto">
          <a:xfrm>
            <a:off x="10250240" y="5619104"/>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300" name="Straight Connector 9299">
            <a:extLst>
              <a:ext uri="{FF2B5EF4-FFF2-40B4-BE49-F238E27FC236}">
                <a16:creationId xmlns:a16="http://schemas.microsoft.com/office/drawing/2014/main" id="{2A2BE0B8-1C4A-87A2-63DB-513B76B8EAA8}"/>
              </a:ext>
            </a:extLst>
          </p:cNvPr>
          <p:cNvCxnSpPr>
            <a:cxnSpLocks/>
          </p:cNvCxnSpPr>
          <p:nvPr/>
        </p:nvCxnSpPr>
        <p:spPr bwMode="auto">
          <a:xfrm>
            <a:off x="10293896" y="3936974"/>
            <a:ext cx="198049" cy="0"/>
          </a:xfrm>
          <a:prstGeom prst="line">
            <a:avLst/>
          </a:prstGeom>
          <a:noFill/>
          <a:ln w="28575" cap="flat" cmpd="sng" algn="ctr">
            <a:solidFill>
              <a:schemeClr val="bg1"/>
            </a:solidFill>
            <a:prstDash val="solid"/>
            <a:round/>
            <a:headEnd type="none" w="med" len="med"/>
            <a:tailEnd type="none" w="med" len="med"/>
          </a:ln>
          <a:effectLst/>
        </p:spPr>
      </p:cxnSp>
      <p:sp>
        <p:nvSpPr>
          <p:cNvPr id="9301" name="Diamond 9300">
            <a:extLst>
              <a:ext uri="{FF2B5EF4-FFF2-40B4-BE49-F238E27FC236}">
                <a16:creationId xmlns:a16="http://schemas.microsoft.com/office/drawing/2014/main" id="{F9C7EFEA-8CF6-F666-BD5E-724456083FA7}"/>
              </a:ext>
            </a:extLst>
          </p:cNvPr>
          <p:cNvSpPr/>
          <p:nvPr/>
        </p:nvSpPr>
        <p:spPr bwMode="auto">
          <a:xfrm>
            <a:off x="10349777" y="3892071"/>
            <a:ext cx="89805" cy="89805"/>
          </a:xfrm>
          <a:prstGeom prst="diamond">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077919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455" name="Group 9454">
            <a:extLst>
              <a:ext uri="{FF2B5EF4-FFF2-40B4-BE49-F238E27FC236}">
                <a16:creationId xmlns:a16="http://schemas.microsoft.com/office/drawing/2014/main" id="{C8387871-91BB-A858-744D-213F1C8B32E3}"/>
              </a:ext>
            </a:extLst>
          </p:cNvPr>
          <p:cNvGrpSpPr/>
          <p:nvPr/>
        </p:nvGrpSpPr>
        <p:grpSpPr>
          <a:xfrm>
            <a:off x="2320732" y="1940514"/>
            <a:ext cx="6002538" cy="1554019"/>
            <a:chOff x="2320732" y="1940514"/>
            <a:chExt cx="6002538" cy="1554019"/>
          </a:xfrm>
        </p:grpSpPr>
        <p:cxnSp>
          <p:nvCxnSpPr>
            <p:cNvPr id="9227" name="Straight Connector 9226">
              <a:extLst>
                <a:ext uri="{FF2B5EF4-FFF2-40B4-BE49-F238E27FC236}">
                  <a16:creationId xmlns:a16="http://schemas.microsoft.com/office/drawing/2014/main" id="{4AB7DB38-0797-FFEA-A5FA-EB65FF5DE540}"/>
                </a:ext>
              </a:extLst>
            </p:cNvPr>
            <p:cNvCxnSpPr>
              <a:cxnSpLocks/>
            </p:cNvCxnSpPr>
            <p:nvPr/>
          </p:nvCxnSpPr>
          <p:spPr bwMode="auto">
            <a:xfrm>
              <a:off x="2509260" y="200190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7D0AD5E1-7DE1-8D15-2DB8-2E6FAC1E8103}"/>
                </a:ext>
              </a:extLst>
            </p:cNvPr>
            <p:cNvCxnSpPr>
              <a:cxnSpLocks/>
            </p:cNvCxnSpPr>
            <p:nvPr/>
          </p:nvCxnSpPr>
          <p:spPr bwMode="auto">
            <a:xfrm>
              <a:off x="2881603" y="206414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11D986E7-C38F-60AA-2538-70D23CD27286}"/>
                </a:ext>
              </a:extLst>
            </p:cNvPr>
            <p:cNvCxnSpPr>
              <a:cxnSpLocks/>
            </p:cNvCxnSpPr>
            <p:nvPr/>
          </p:nvCxnSpPr>
          <p:spPr bwMode="auto">
            <a:xfrm>
              <a:off x="2948146" y="210424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F5D08AA3-49AE-41E6-91C8-B4B6A8531BC4}"/>
                </a:ext>
              </a:extLst>
            </p:cNvPr>
            <p:cNvCxnSpPr>
              <a:cxnSpLocks/>
            </p:cNvCxnSpPr>
            <p:nvPr/>
          </p:nvCxnSpPr>
          <p:spPr bwMode="auto">
            <a:xfrm>
              <a:off x="2917283" y="208514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86FB04AD-49BB-F2F8-8A37-D9F411CCE35C}"/>
                </a:ext>
              </a:extLst>
            </p:cNvPr>
            <p:cNvCxnSpPr>
              <a:cxnSpLocks/>
            </p:cNvCxnSpPr>
            <p:nvPr/>
          </p:nvCxnSpPr>
          <p:spPr bwMode="auto">
            <a:xfrm>
              <a:off x="2991562" y="2106999"/>
              <a:ext cx="0" cy="97725"/>
            </a:xfrm>
            <a:prstGeom prst="line">
              <a:avLst/>
            </a:prstGeom>
            <a:noFill/>
            <a:ln w="38100" cap="flat" cmpd="sng" algn="ctr">
              <a:solidFill>
                <a:schemeClr val="accent3"/>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F4862459-5993-DCF7-DF0D-6B008736BEBA}"/>
                </a:ext>
              </a:extLst>
            </p:cNvPr>
            <p:cNvCxnSpPr>
              <a:cxnSpLocks/>
            </p:cNvCxnSpPr>
            <p:nvPr/>
          </p:nvCxnSpPr>
          <p:spPr bwMode="auto">
            <a:xfrm>
              <a:off x="3055203" y="213427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8BEA223A-6C23-31EE-9A90-E149F40581AA}"/>
                </a:ext>
              </a:extLst>
            </p:cNvPr>
            <p:cNvCxnSpPr>
              <a:cxnSpLocks/>
            </p:cNvCxnSpPr>
            <p:nvPr/>
          </p:nvCxnSpPr>
          <p:spPr bwMode="auto">
            <a:xfrm>
              <a:off x="3126389" y="213775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0FD6DA3B-D9CD-9B66-E7A3-49B9E2B6AC38}"/>
                </a:ext>
              </a:extLst>
            </p:cNvPr>
            <p:cNvCxnSpPr>
              <a:cxnSpLocks/>
            </p:cNvCxnSpPr>
            <p:nvPr/>
          </p:nvCxnSpPr>
          <p:spPr bwMode="auto">
            <a:xfrm>
              <a:off x="3158890" y="215311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DF1B258E-4117-B31F-F74D-FCED57DD34DF}"/>
                </a:ext>
              </a:extLst>
            </p:cNvPr>
            <p:cNvCxnSpPr>
              <a:cxnSpLocks/>
            </p:cNvCxnSpPr>
            <p:nvPr/>
          </p:nvCxnSpPr>
          <p:spPr bwMode="auto">
            <a:xfrm>
              <a:off x="3221977" y="218413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78D0DD4F-BBF2-D88D-5A81-5EF0BC78B909}"/>
                </a:ext>
              </a:extLst>
            </p:cNvPr>
            <p:cNvCxnSpPr>
              <a:cxnSpLocks/>
            </p:cNvCxnSpPr>
            <p:nvPr/>
          </p:nvCxnSpPr>
          <p:spPr bwMode="auto">
            <a:xfrm>
              <a:off x="3180044" y="217362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1B78D1BC-F550-2FAD-A2EC-5361E35FE954}"/>
                </a:ext>
              </a:extLst>
            </p:cNvPr>
            <p:cNvCxnSpPr>
              <a:cxnSpLocks/>
            </p:cNvCxnSpPr>
            <p:nvPr/>
          </p:nvCxnSpPr>
          <p:spPr bwMode="auto">
            <a:xfrm>
              <a:off x="3560427" y="227184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3D33A8AA-CB6F-75F7-52D9-E6CB980AC199}"/>
                </a:ext>
              </a:extLst>
            </p:cNvPr>
            <p:cNvCxnSpPr>
              <a:cxnSpLocks/>
            </p:cNvCxnSpPr>
            <p:nvPr/>
          </p:nvCxnSpPr>
          <p:spPr bwMode="auto">
            <a:xfrm>
              <a:off x="3497272" y="224206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6A8C26E0-DF72-3729-2F85-28364F9ECA31}"/>
                </a:ext>
              </a:extLst>
            </p:cNvPr>
            <p:cNvCxnSpPr>
              <a:cxnSpLocks/>
            </p:cNvCxnSpPr>
            <p:nvPr/>
          </p:nvCxnSpPr>
          <p:spPr bwMode="auto">
            <a:xfrm>
              <a:off x="3234289" y="219716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7A116768-6678-D0E1-617D-7607C52369CA}"/>
                </a:ext>
              </a:extLst>
            </p:cNvPr>
            <p:cNvCxnSpPr>
              <a:cxnSpLocks/>
            </p:cNvCxnSpPr>
            <p:nvPr/>
          </p:nvCxnSpPr>
          <p:spPr bwMode="auto">
            <a:xfrm>
              <a:off x="3621710" y="229419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04E8E7F9-8135-D74F-E0B4-798266C0E2DA}"/>
                </a:ext>
              </a:extLst>
            </p:cNvPr>
            <p:cNvCxnSpPr>
              <a:cxnSpLocks/>
            </p:cNvCxnSpPr>
            <p:nvPr/>
          </p:nvCxnSpPr>
          <p:spPr bwMode="auto">
            <a:xfrm>
              <a:off x="3592531" y="228185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547AF37C-27D7-40D7-9F63-5570B0279FDD}"/>
                </a:ext>
              </a:extLst>
            </p:cNvPr>
            <p:cNvCxnSpPr>
              <a:cxnSpLocks/>
            </p:cNvCxnSpPr>
            <p:nvPr/>
          </p:nvCxnSpPr>
          <p:spPr bwMode="auto">
            <a:xfrm>
              <a:off x="3654693" y="230028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343502DE-7797-52A6-643B-94B26165E963}"/>
                </a:ext>
              </a:extLst>
            </p:cNvPr>
            <p:cNvCxnSpPr>
              <a:cxnSpLocks/>
            </p:cNvCxnSpPr>
            <p:nvPr/>
          </p:nvCxnSpPr>
          <p:spPr bwMode="auto">
            <a:xfrm>
              <a:off x="3708741" y="230474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C0744A53-48F2-E6D9-DA4F-38318A545508}"/>
                </a:ext>
              </a:extLst>
            </p:cNvPr>
            <p:cNvCxnSpPr>
              <a:cxnSpLocks/>
            </p:cNvCxnSpPr>
            <p:nvPr/>
          </p:nvCxnSpPr>
          <p:spPr bwMode="auto">
            <a:xfrm>
              <a:off x="4171524" y="237958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8B99FC3C-A88D-21CD-F791-8E5CD0625B33}"/>
                </a:ext>
              </a:extLst>
            </p:cNvPr>
            <p:cNvCxnSpPr>
              <a:cxnSpLocks/>
            </p:cNvCxnSpPr>
            <p:nvPr/>
          </p:nvCxnSpPr>
          <p:spPr bwMode="auto">
            <a:xfrm>
              <a:off x="4216361" y="2393051"/>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BF0A7372-BFE5-509A-97D3-E17556AA2F85}"/>
                </a:ext>
              </a:extLst>
            </p:cNvPr>
            <p:cNvCxnSpPr>
              <a:cxnSpLocks/>
            </p:cNvCxnSpPr>
            <p:nvPr/>
          </p:nvCxnSpPr>
          <p:spPr bwMode="auto">
            <a:xfrm>
              <a:off x="4127639" y="2379581"/>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719D6366-41AA-0A08-FF6C-6174B564F69A}"/>
                </a:ext>
              </a:extLst>
            </p:cNvPr>
            <p:cNvCxnSpPr>
              <a:cxnSpLocks/>
            </p:cNvCxnSpPr>
            <p:nvPr/>
          </p:nvCxnSpPr>
          <p:spPr bwMode="auto">
            <a:xfrm>
              <a:off x="4096839" y="236044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1DA11AFD-E5F0-AF65-6385-6F84ADEA0AAA}"/>
                </a:ext>
              </a:extLst>
            </p:cNvPr>
            <p:cNvCxnSpPr>
              <a:cxnSpLocks/>
            </p:cNvCxnSpPr>
            <p:nvPr/>
          </p:nvCxnSpPr>
          <p:spPr bwMode="auto">
            <a:xfrm>
              <a:off x="4234201" y="239800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3" name="Straight Connector 9252">
              <a:extLst>
                <a:ext uri="{FF2B5EF4-FFF2-40B4-BE49-F238E27FC236}">
                  <a16:creationId xmlns:a16="http://schemas.microsoft.com/office/drawing/2014/main" id="{2E39ECE6-17E5-1D70-44B3-47C4D9F05166}"/>
                </a:ext>
              </a:extLst>
            </p:cNvPr>
            <p:cNvCxnSpPr>
              <a:cxnSpLocks/>
            </p:cNvCxnSpPr>
            <p:nvPr/>
          </p:nvCxnSpPr>
          <p:spPr bwMode="auto">
            <a:xfrm>
              <a:off x="4269868" y="241377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37E2E458-15E8-E1CA-BEE9-5F5233FAD23A}"/>
                </a:ext>
              </a:extLst>
            </p:cNvPr>
            <p:cNvCxnSpPr>
              <a:cxnSpLocks/>
            </p:cNvCxnSpPr>
            <p:nvPr/>
          </p:nvCxnSpPr>
          <p:spPr bwMode="auto">
            <a:xfrm>
              <a:off x="4331302" y="2420661"/>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A2537BA1-DC1D-E6CD-4FAC-36A55D00B2C9}"/>
                </a:ext>
              </a:extLst>
            </p:cNvPr>
            <p:cNvCxnSpPr>
              <a:cxnSpLocks/>
            </p:cNvCxnSpPr>
            <p:nvPr/>
          </p:nvCxnSpPr>
          <p:spPr bwMode="auto">
            <a:xfrm>
              <a:off x="4296227" y="241377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DC8B3A53-7BA5-1494-9E17-3C69BECB756F}"/>
                </a:ext>
              </a:extLst>
            </p:cNvPr>
            <p:cNvCxnSpPr>
              <a:cxnSpLocks/>
            </p:cNvCxnSpPr>
            <p:nvPr/>
          </p:nvCxnSpPr>
          <p:spPr bwMode="auto">
            <a:xfrm>
              <a:off x="4365877" y="244925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88F62899-E70E-3936-3302-98D9E9843CBB}"/>
                </a:ext>
              </a:extLst>
            </p:cNvPr>
            <p:cNvCxnSpPr>
              <a:cxnSpLocks/>
            </p:cNvCxnSpPr>
            <p:nvPr/>
          </p:nvCxnSpPr>
          <p:spPr bwMode="auto">
            <a:xfrm>
              <a:off x="4448116" y="2448269"/>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48ACD5E9-0A1D-1CF1-DBFA-430E32DC61F2}"/>
                </a:ext>
              </a:extLst>
            </p:cNvPr>
            <p:cNvCxnSpPr>
              <a:cxnSpLocks/>
            </p:cNvCxnSpPr>
            <p:nvPr/>
          </p:nvCxnSpPr>
          <p:spPr bwMode="auto">
            <a:xfrm>
              <a:off x="4406190" y="244827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BAA0A5C5-0410-0DF7-D931-1B324D09B42A}"/>
                </a:ext>
              </a:extLst>
            </p:cNvPr>
            <p:cNvCxnSpPr>
              <a:cxnSpLocks/>
            </p:cNvCxnSpPr>
            <p:nvPr/>
          </p:nvCxnSpPr>
          <p:spPr bwMode="auto">
            <a:xfrm>
              <a:off x="4539755" y="246952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74DDBAB2-72AF-3755-3E6D-05342CFE3D73}"/>
                </a:ext>
              </a:extLst>
            </p:cNvPr>
            <p:cNvCxnSpPr>
              <a:cxnSpLocks/>
            </p:cNvCxnSpPr>
            <p:nvPr/>
          </p:nvCxnSpPr>
          <p:spPr bwMode="auto">
            <a:xfrm>
              <a:off x="4503340" y="246709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C8CE990B-2EC2-D45E-AFD7-EDE568650BCE}"/>
                </a:ext>
              </a:extLst>
            </p:cNvPr>
            <p:cNvCxnSpPr>
              <a:cxnSpLocks/>
            </p:cNvCxnSpPr>
            <p:nvPr/>
          </p:nvCxnSpPr>
          <p:spPr bwMode="auto">
            <a:xfrm>
              <a:off x="4583719" y="246905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0A9E0203-1CA3-717B-C648-321E6254A22D}"/>
                </a:ext>
              </a:extLst>
            </p:cNvPr>
            <p:cNvCxnSpPr>
              <a:cxnSpLocks/>
            </p:cNvCxnSpPr>
            <p:nvPr/>
          </p:nvCxnSpPr>
          <p:spPr bwMode="auto">
            <a:xfrm>
              <a:off x="4568967" y="247264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92B579A6-1275-AEEC-F787-39DD3EA25822}"/>
                </a:ext>
              </a:extLst>
            </p:cNvPr>
            <p:cNvCxnSpPr>
              <a:cxnSpLocks/>
            </p:cNvCxnSpPr>
            <p:nvPr/>
          </p:nvCxnSpPr>
          <p:spPr bwMode="auto">
            <a:xfrm>
              <a:off x="4617858" y="247264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E2F613BA-C86F-66AD-1D48-774E923676FA}"/>
                </a:ext>
              </a:extLst>
            </p:cNvPr>
            <p:cNvCxnSpPr>
              <a:cxnSpLocks/>
            </p:cNvCxnSpPr>
            <p:nvPr/>
          </p:nvCxnSpPr>
          <p:spPr bwMode="auto">
            <a:xfrm>
              <a:off x="3759511" y="2312112"/>
              <a:ext cx="0" cy="97725"/>
            </a:xfrm>
            <a:prstGeom prst="line">
              <a:avLst/>
            </a:prstGeom>
            <a:noFill/>
            <a:ln w="57150" cap="flat" cmpd="sng" algn="ctr">
              <a:solidFill>
                <a:schemeClr val="accent3"/>
              </a:solidFill>
              <a:prstDash val="solid"/>
              <a:round/>
              <a:headEnd type="none" w="med" len="med"/>
              <a:tailEnd type="none" w="med" len="med"/>
            </a:ln>
            <a:effectLst/>
          </p:spPr>
        </p:cxnSp>
        <p:cxnSp>
          <p:nvCxnSpPr>
            <p:cNvPr id="9265" name="Straight Connector 9264">
              <a:extLst>
                <a:ext uri="{FF2B5EF4-FFF2-40B4-BE49-F238E27FC236}">
                  <a16:creationId xmlns:a16="http://schemas.microsoft.com/office/drawing/2014/main" id="{39F942FF-AEAF-E298-D058-32F4CBE90ECD}"/>
                </a:ext>
              </a:extLst>
            </p:cNvPr>
            <p:cNvCxnSpPr>
              <a:cxnSpLocks/>
            </p:cNvCxnSpPr>
            <p:nvPr/>
          </p:nvCxnSpPr>
          <p:spPr bwMode="auto">
            <a:xfrm>
              <a:off x="4675916" y="247591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3E89B988-278F-679F-31BA-A424B27601B1}"/>
                </a:ext>
              </a:extLst>
            </p:cNvPr>
            <p:cNvCxnSpPr>
              <a:cxnSpLocks/>
            </p:cNvCxnSpPr>
            <p:nvPr/>
          </p:nvCxnSpPr>
          <p:spPr bwMode="auto">
            <a:xfrm>
              <a:off x="4821792" y="251595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839D8C97-6E5A-D64E-1013-56A5CEA42807}"/>
                </a:ext>
              </a:extLst>
            </p:cNvPr>
            <p:cNvCxnSpPr>
              <a:cxnSpLocks/>
            </p:cNvCxnSpPr>
            <p:nvPr/>
          </p:nvCxnSpPr>
          <p:spPr bwMode="auto">
            <a:xfrm>
              <a:off x="4759981" y="2473513"/>
              <a:ext cx="0" cy="97725"/>
            </a:xfrm>
            <a:prstGeom prst="line">
              <a:avLst/>
            </a:prstGeom>
            <a:noFill/>
            <a:ln w="76200" cap="flat" cmpd="sng" algn="ctr">
              <a:solidFill>
                <a:schemeClr val="accent3"/>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956EBB15-5FE0-AD30-3C29-CB85E89C1173}"/>
                </a:ext>
              </a:extLst>
            </p:cNvPr>
            <p:cNvCxnSpPr>
              <a:cxnSpLocks/>
            </p:cNvCxnSpPr>
            <p:nvPr/>
          </p:nvCxnSpPr>
          <p:spPr bwMode="auto">
            <a:xfrm>
              <a:off x="4714915" y="248125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F172B610-3BB3-B6CD-1AEE-7F66EED49D39}"/>
                </a:ext>
              </a:extLst>
            </p:cNvPr>
            <p:cNvCxnSpPr>
              <a:cxnSpLocks/>
            </p:cNvCxnSpPr>
            <p:nvPr/>
          </p:nvCxnSpPr>
          <p:spPr bwMode="auto">
            <a:xfrm>
              <a:off x="4858978" y="252565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F7419CF9-9D57-46B1-0511-AF5804BC5CD5}"/>
                </a:ext>
              </a:extLst>
            </p:cNvPr>
            <p:cNvCxnSpPr>
              <a:cxnSpLocks/>
            </p:cNvCxnSpPr>
            <p:nvPr/>
          </p:nvCxnSpPr>
          <p:spPr bwMode="auto">
            <a:xfrm>
              <a:off x="4938016" y="252565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A49B87DA-F100-A670-DD5D-35651BC8BFFE}"/>
                </a:ext>
              </a:extLst>
            </p:cNvPr>
            <p:cNvCxnSpPr>
              <a:cxnSpLocks/>
            </p:cNvCxnSpPr>
            <p:nvPr/>
          </p:nvCxnSpPr>
          <p:spPr bwMode="auto">
            <a:xfrm>
              <a:off x="4904459" y="252565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D7096E2B-51B2-73E9-2753-5933C44EC780}"/>
                </a:ext>
              </a:extLst>
            </p:cNvPr>
            <p:cNvCxnSpPr>
              <a:cxnSpLocks/>
            </p:cNvCxnSpPr>
            <p:nvPr/>
          </p:nvCxnSpPr>
          <p:spPr bwMode="auto">
            <a:xfrm>
              <a:off x="5002446" y="254982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2890A981-BED6-FCDB-50F3-C999E52FE70D}"/>
                </a:ext>
              </a:extLst>
            </p:cNvPr>
            <p:cNvCxnSpPr>
              <a:cxnSpLocks/>
            </p:cNvCxnSpPr>
            <p:nvPr/>
          </p:nvCxnSpPr>
          <p:spPr bwMode="auto">
            <a:xfrm>
              <a:off x="5039534" y="254982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B78DBCF0-38B0-2185-232D-72803411A844}"/>
                </a:ext>
              </a:extLst>
            </p:cNvPr>
            <p:cNvCxnSpPr>
              <a:cxnSpLocks/>
            </p:cNvCxnSpPr>
            <p:nvPr/>
          </p:nvCxnSpPr>
          <p:spPr bwMode="auto">
            <a:xfrm>
              <a:off x="5079705" y="257291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EB52FBBE-D03F-597D-067A-58BF4FAB563D}"/>
                </a:ext>
              </a:extLst>
            </p:cNvPr>
            <p:cNvCxnSpPr>
              <a:cxnSpLocks/>
            </p:cNvCxnSpPr>
            <p:nvPr/>
          </p:nvCxnSpPr>
          <p:spPr bwMode="auto">
            <a:xfrm>
              <a:off x="5212195" y="2629721"/>
              <a:ext cx="0" cy="97725"/>
            </a:xfrm>
            <a:prstGeom prst="line">
              <a:avLst/>
            </a:prstGeom>
            <a:noFill/>
            <a:ln w="38100" cap="flat" cmpd="sng" algn="ctr">
              <a:solidFill>
                <a:schemeClr val="accent3"/>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3FD395C3-F01C-3C53-D9FD-CB6E4FE829D6}"/>
                </a:ext>
              </a:extLst>
            </p:cNvPr>
            <p:cNvCxnSpPr>
              <a:cxnSpLocks/>
            </p:cNvCxnSpPr>
            <p:nvPr/>
          </p:nvCxnSpPr>
          <p:spPr bwMode="auto">
            <a:xfrm>
              <a:off x="5097545" y="2578981"/>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542E7857-9119-816F-80E6-124B06A10E03}"/>
                </a:ext>
              </a:extLst>
            </p:cNvPr>
            <p:cNvCxnSpPr>
              <a:cxnSpLocks/>
            </p:cNvCxnSpPr>
            <p:nvPr/>
          </p:nvCxnSpPr>
          <p:spPr bwMode="auto">
            <a:xfrm>
              <a:off x="5257319" y="264993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F1597CF5-8338-19ED-0FDF-0003153158C7}"/>
                </a:ext>
              </a:extLst>
            </p:cNvPr>
            <p:cNvCxnSpPr>
              <a:cxnSpLocks/>
            </p:cNvCxnSpPr>
            <p:nvPr/>
          </p:nvCxnSpPr>
          <p:spPr bwMode="auto">
            <a:xfrm>
              <a:off x="5293383" y="266070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5D61A619-8C5B-C2ED-8254-D8BAB7DC07F2}"/>
                </a:ext>
              </a:extLst>
            </p:cNvPr>
            <p:cNvCxnSpPr>
              <a:cxnSpLocks/>
            </p:cNvCxnSpPr>
            <p:nvPr/>
          </p:nvCxnSpPr>
          <p:spPr bwMode="auto">
            <a:xfrm>
              <a:off x="5345463" y="266516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BFE83BA2-29FC-92C9-8E28-63F2A00204F8}"/>
                </a:ext>
              </a:extLst>
            </p:cNvPr>
            <p:cNvCxnSpPr>
              <a:cxnSpLocks/>
            </p:cNvCxnSpPr>
            <p:nvPr/>
          </p:nvCxnSpPr>
          <p:spPr bwMode="auto">
            <a:xfrm>
              <a:off x="5432134" y="269433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C26C6445-2056-4F1F-C56C-2037B82B7DB5}"/>
                </a:ext>
              </a:extLst>
            </p:cNvPr>
            <p:cNvCxnSpPr>
              <a:cxnSpLocks/>
            </p:cNvCxnSpPr>
            <p:nvPr/>
          </p:nvCxnSpPr>
          <p:spPr bwMode="auto">
            <a:xfrm>
              <a:off x="5397211" y="266962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3969696F-570D-FDDF-13C1-12C354E17A0F}"/>
                </a:ext>
              </a:extLst>
            </p:cNvPr>
            <p:cNvCxnSpPr>
              <a:cxnSpLocks/>
            </p:cNvCxnSpPr>
            <p:nvPr/>
          </p:nvCxnSpPr>
          <p:spPr bwMode="auto">
            <a:xfrm>
              <a:off x="5502734" y="270792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A90763AD-4BA2-5EC9-B041-65710C341896}"/>
                </a:ext>
              </a:extLst>
            </p:cNvPr>
            <p:cNvCxnSpPr>
              <a:cxnSpLocks/>
            </p:cNvCxnSpPr>
            <p:nvPr/>
          </p:nvCxnSpPr>
          <p:spPr bwMode="auto">
            <a:xfrm>
              <a:off x="5603253" y="271402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F802DB40-02B6-C5B5-838C-580D9E7BF119}"/>
                </a:ext>
              </a:extLst>
            </p:cNvPr>
            <p:cNvCxnSpPr>
              <a:cxnSpLocks/>
            </p:cNvCxnSpPr>
            <p:nvPr/>
          </p:nvCxnSpPr>
          <p:spPr bwMode="auto">
            <a:xfrm>
              <a:off x="5556638" y="2712382"/>
              <a:ext cx="0" cy="97725"/>
            </a:xfrm>
            <a:prstGeom prst="line">
              <a:avLst/>
            </a:prstGeom>
            <a:noFill/>
            <a:ln w="38100" cap="flat" cmpd="sng" algn="ctr">
              <a:solidFill>
                <a:schemeClr val="accent3"/>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8F420AF2-D4AF-3B22-D405-26C4D7814722}"/>
                </a:ext>
              </a:extLst>
            </p:cNvPr>
            <p:cNvCxnSpPr>
              <a:cxnSpLocks/>
            </p:cNvCxnSpPr>
            <p:nvPr/>
          </p:nvCxnSpPr>
          <p:spPr bwMode="auto">
            <a:xfrm>
              <a:off x="5643791" y="274786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748474A7-8065-4424-4C86-893296001125}"/>
                </a:ext>
              </a:extLst>
            </p:cNvPr>
            <p:cNvCxnSpPr>
              <a:cxnSpLocks/>
            </p:cNvCxnSpPr>
            <p:nvPr/>
          </p:nvCxnSpPr>
          <p:spPr bwMode="auto">
            <a:xfrm>
              <a:off x="5673391" y="274786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2C9BF4BB-59C4-1E9C-049F-78078066910F}"/>
                </a:ext>
              </a:extLst>
            </p:cNvPr>
            <p:cNvCxnSpPr>
              <a:cxnSpLocks/>
            </p:cNvCxnSpPr>
            <p:nvPr/>
          </p:nvCxnSpPr>
          <p:spPr bwMode="auto">
            <a:xfrm>
              <a:off x="5735039" y="279206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E5A561EB-4138-A14D-767F-D5A95A2ADE2A}"/>
                </a:ext>
              </a:extLst>
            </p:cNvPr>
            <p:cNvCxnSpPr>
              <a:cxnSpLocks/>
            </p:cNvCxnSpPr>
            <p:nvPr/>
          </p:nvCxnSpPr>
          <p:spPr bwMode="auto">
            <a:xfrm>
              <a:off x="5700293" y="276124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8592F896-01E7-23FC-67D6-3F91021501A1}"/>
                </a:ext>
              </a:extLst>
            </p:cNvPr>
            <p:cNvCxnSpPr>
              <a:cxnSpLocks/>
            </p:cNvCxnSpPr>
            <p:nvPr/>
          </p:nvCxnSpPr>
          <p:spPr bwMode="auto">
            <a:xfrm>
              <a:off x="5797492" y="282190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78ECE430-156C-7D5E-BAAF-AB49724362B7}"/>
                </a:ext>
              </a:extLst>
            </p:cNvPr>
            <p:cNvCxnSpPr>
              <a:cxnSpLocks/>
            </p:cNvCxnSpPr>
            <p:nvPr/>
          </p:nvCxnSpPr>
          <p:spPr bwMode="auto">
            <a:xfrm>
              <a:off x="5772908" y="279672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F778C6DF-5355-D756-5E53-50D40671DF14}"/>
                </a:ext>
              </a:extLst>
            </p:cNvPr>
            <p:cNvCxnSpPr>
              <a:cxnSpLocks/>
            </p:cNvCxnSpPr>
            <p:nvPr/>
          </p:nvCxnSpPr>
          <p:spPr bwMode="auto">
            <a:xfrm>
              <a:off x="5864388" y="284359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64E1F712-B523-BB00-C711-1AF06091611D}"/>
                </a:ext>
              </a:extLst>
            </p:cNvPr>
            <p:cNvCxnSpPr>
              <a:cxnSpLocks/>
            </p:cNvCxnSpPr>
            <p:nvPr/>
          </p:nvCxnSpPr>
          <p:spPr bwMode="auto">
            <a:xfrm>
              <a:off x="5831153" y="282190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C2C9E29C-D064-A10D-5FB9-9926AD43049F}"/>
                </a:ext>
              </a:extLst>
            </p:cNvPr>
            <p:cNvCxnSpPr>
              <a:cxnSpLocks/>
            </p:cNvCxnSpPr>
            <p:nvPr/>
          </p:nvCxnSpPr>
          <p:spPr bwMode="auto">
            <a:xfrm>
              <a:off x="5900586" y="284359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BC104995-A690-D9B2-51FC-1F1F4782FE65}"/>
                </a:ext>
              </a:extLst>
            </p:cNvPr>
            <p:cNvCxnSpPr>
              <a:cxnSpLocks/>
            </p:cNvCxnSpPr>
            <p:nvPr/>
          </p:nvCxnSpPr>
          <p:spPr bwMode="auto">
            <a:xfrm>
              <a:off x="5955552" y="284625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3CAF4AD8-99FA-6604-3FC4-0054CC371716}"/>
                </a:ext>
              </a:extLst>
            </p:cNvPr>
            <p:cNvCxnSpPr>
              <a:cxnSpLocks/>
            </p:cNvCxnSpPr>
            <p:nvPr/>
          </p:nvCxnSpPr>
          <p:spPr bwMode="auto">
            <a:xfrm>
              <a:off x="6000504" y="2848299"/>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1F1BD5B2-55EE-8F08-1AFA-8EFECF76D012}"/>
                </a:ext>
              </a:extLst>
            </p:cNvPr>
            <p:cNvCxnSpPr>
              <a:cxnSpLocks/>
            </p:cNvCxnSpPr>
            <p:nvPr/>
          </p:nvCxnSpPr>
          <p:spPr bwMode="auto">
            <a:xfrm>
              <a:off x="6068677" y="285216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0B476B36-9ED6-6178-60E3-72E290AA10B7}"/>
                </a:ext>
              </a:extLst>
            </p:cNvPr>
            <p:cNvCxnSpPr>
              <a:cxnSpLocks/>
            </p:cNvCxnSpPr>
            <p:nvPr/>
          </p:nvCxnSpPr>
          <p:spPr bwMode="auto">
            <a:xfrm>
              <a:off x="6115270" y="2853631"/>
              <a:ext cx="0" cy="97725"/>
            </a:xfrm>
            <a:prstGeom prst="line">
              <a:avLst/>
            </a:prstGeom>
            <a:noFill/>
            <a:ln w="38100" cap="flat" cmpd="sng" algn="ctr">
              <a:solidFill>
                <a:schemeClr val="accent3"/>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88CE095A-A007-FB33-009E-26095D9BDF08}"/>
                </a:ext>
              </a:extLst>
            </p:cNvPr>
            <p:cNvCxnSpPr>
              <a:cxnSpLocks/>
            </p:cNvCxnSpPr>
            <p:nvPr/>
          </p:nvCxnSpPr>
          <p:spPr bwMode="auto">
            <a:xfrm>
              <a:off x="6222442" y="285662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6C3888C8-7357-637F-EE62-00E1669EEC44}"/>
                </a:ext>
              </a:extLst>
            </p:cNvPr>
            <p:cNvCxnSpPr>
              <a:cxnSpLocks/>
            </p:cNvCxnSpPr>
            <p:nvPr/>
          </p:nvCxnSpPr>
          <p:spPr bwMode="auto">
            <a:xfrm>
              <a:off x="6259018" y="288622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74CA0EBD-68F9-4406-CCBD-A2DD4947AFF7}"/>
                </a:ext>
              </a:extLst>
            </p:cNvPr>
            <p:cNvCxnSpPr>
              <a:cxnSpLocks/>
            </p:cNvCxnSpPr>
            <p:nvPr/>
          </p:nvCxnSpPr>
          <p:spPr bwMode="auto">
            <a:xfrm>
              <a:off x="6294298" y="294602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1C0D83C1-3B80-2867-16EA-C5F719FC59A7}"/>
                </a:ext>
              </a:extLst>
            </p:cNvPr>
            <p:cNvCxnSpPr>
              <a:cxnSpLocks/>
            </p:cNvCxnSpPr>
            <p:nvPr/>
          </p:nvCxnSpPr>
          <p:spPr bwMode="auto">
            <a:xfrm>
              <a:off x="6340651" y="2969955"/>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77372D51-7182-E4CA-EBF2-28684EB184DE}"/>
                </a:ext>
              </a:extLst>
            </p:cNvPr>
            <p:cNvCxnSpPr>
              <a:cxnSpLocks/>
            </p:cNvCxnSpPr>
            <p:nvPr/>
          </p:nvCxnSpPr>
          <p:spPr bwMode="auto">
            <a:xfrm>
              <a:off x="6377462" y="296995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21A45B44-D0D7-0752-3DB3-700BEC0879CC}"/>
                </a:ext>
              </a:extLst>
            </p:cNvPr>
            <p:cNvCxnSpPr>
              <a:cxnSpLocks/>
            </p:cNvCxnSpPr>
            <p:nvPr/>
          </p:nvCxnSpPr>
          <p:spPr bwMode="auto">
            <a:xfrm>
              <a:off x="6416221" y="297261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EDC72BF7-3B78-B01F-2701-D839DD12D1DB}"/>
                </a:ext>
              </a:extLst>
            </p:cNvPr>
            <p:cNvCxnSpPr>
              <a:cxnSpLocks/>
            </p:cNvCxnSpPr>
            <p:nvPr/>
          </p:nvCxnSpPr>
          <p:spPr bwMode="auto">
            <a:xfrm>
              <a:off x="6450259" y="300174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B3F1D4B8-0CC2-699E-4945-C19B25C8E3DA}"/>
                </a:ext>
              </a:extLst>
            </p:cNvPr>
            <p:cNvCxnSpPr>
              <a:cxnSpLocks/>
            </p:cNvCxnSpPr>
            <p:nvPr/>
          </p:nvCxnSpPr>
          <p:spPr bwMode="auto">
            <a:xfrm>
              <a:off x="6503211" y="300174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F26F7CC7-ED06-E003-86A0-664EDBD12622}"/>
                </a:ext>
              </a:extLst>
            </p:cNvPr>
            <p:cNvCxnSpPr>
              <a:cxnSpLocks/>
            </p:cNvCxnSpPr>
            <p:nvPr/>
          </p:nvCxnSpPr>
          <p:spPr bwMode="auto">
            <a:xfrm>
              <a:off x="2320732" y="194051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8EA42161-597A-6B9A-6738-03D29E5D6B02}"/>
                </a:ext>
              </a:extLst>
            </p:cNvPr>
            <p:cNvCxnSpPr>
              <a:cxnSpLocks/>
            </p:cNvCxnSpPr>
            <p:nvPr/>
          </p:nvCxnSpPr>
          <p:spPr bwMode="auto">
            <a:xfrm>
              <a:off x="6174363" y="2852162"/>
              <a:ext cx="0" cy="97725"/>
            </a:xfrm>
            <a:prstGeom prst="line">
              <a:avLst/>
            </a:prstGeom>
            <a:noFill/>
            <a:ln w="38100" cap="flat" cmpd="sng" algn="ctr">
              <a:solidFill>
                <a:schemeClr val="accent3"/>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71797495-2957-3790-9BB0-CC8645C7346F}"/>
                </a:ext>
              </a:extLst>
            </p:cNvPr>
            <p:cNvCxnSpPr>
              <a:cxnSpLocks/>
            </p:cNvCxnSpPr>
            <p:nvPr/>
          </p:nvCxnSpPr>
          <p:spPr bwMode="auto">
            <a:xfrm>
              <a:off x="6551642" y="3001743"/>
              <a:ext cx="0" cy="97725"/>
            </a:xfrm>
            <a:prstGeom prst="line">
              <a:avLst/>
            </a:prstGeom>
            <a:noFill/>
            <a:ln w="38100" cap="flat" cmpd="sng" algn="ctr">
              <a:solidFill>
                <a:schemeClr val="accent3"/>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E2D27BE5-0930-9037-D1EA-C88CB3911248}"/>
                </a:ext>
              </a:extLst>
            </p:cNvPr>
            <p:cNvCxnSpPr>
              <a:cxnSpLocks/>
            </p:cNvCxnSpPr>
            <p:nvPr/>
          </p:nvCxnSpPr>
          <p:spPr bwMode="auto">
            <a:xfrm>
              <a:off x="6586742" y="300174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A35554FA-0522-AD1E-CEA1-768D074AE7E7}"/>
                </a:ext>
              </a:extLst>
            </p:cNvPr>
            <p:cNvCxnSpPr>
              <a:cxnSpLocks/>
            </p:cNvCxnSpPr>
            <p:nvPr/>
          </p:nvCxnSpPr>
          <p:spPr bwMode="auto">
            <a:xfrm>
              <a:off x="6629841" y="300174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27" name="Straight Connector 9426">
              <a:extLst>
                <a:ext uri="{FF2B5EF4-FFF2-40B4-BE49-F238E27FC236}">
                  <a16:creationId xmlns:a16="http://schemas.microsoft.com/office/drawing/2014/main" id="{F674227C-F0BF-08AC-F1B3-5890A3367670}"/>
                </a:ext>
              </a:extLst>
            </p:cNvPr>
            <p:cNvCxnSpPr>
              <a:cxnSpLocks/>
            </p:cNvCxnSpPr>
            <p:nvPr/>
          </p:nvCxnSpPr>
          <p:spPr bwMode="auto">
            <a:xfrm>
              <a:off x="6666881" y="300168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0E5904B3-7EA2-1E98-05D3-28B4D1E6D7C5}"/>
                </a:ext>
              </a:extLst>
            </p:cNvPr>
            <p:cNvCxnSpPr>
              <a:cxnSpLocks/>
            </p:cNvCxnSpPr>
            <p:nvPr/>
          </p:nvCxnSpPr>
          <p:spPr bwMode="auto">
            <a:xfrm>
              <a:off x="6766690" y="299940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425195A0-7584-E74E-AF01-764C1B7CD4E2}"/>
                </a:ext>
              </a:extLst>
            </p:cNvPr>
            <p:cNvCxnSpPr>
              <a:cxnSpLocks/>
            </p:cNvCxnSpPr>
            <p:nvPr/>
          </p:nvCxnSpPr>
          <p:spPr bwMode="auto">
            <a:xfrm>
              <a:off x="6900108" y="300206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30" name="Straight Connector 9429">
              <a:extLst>
                <a:ext uri="{FF2B5EF4-FFF2-40B4-BE49-F238E27FC236}">
                  <a16:creationId xmlns:a16="http://schemas.microsoft.com/office/drawing/2014/main" id="{00928CC0-0D83-BA5E-FBE7-9485E2A47A1C}"/>
                </a:ext>
              </a:extLst>
            </p:cNvPr>
            <p:cNvCxnSpPr>
              <a:cxnSpLocks/>
            </p:cNvCxnSpPr>
            <p:nvPr/>
          </p:nvCxnSpPr>
          <p:spPr bwMode="auto">
            <a:xfrm>
              <a:off x="6931200" y="300206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31" name="Straight Connector 9430">
              <a:extLst>
                <a:ext uri="{FF2B5EF4-FFF2-40B4-BE49-F238E27FC236}">
                  <a16:creationId xmlns:a16="http://schemas.microsoft.com/office/drawing/2014/main" id="{14688A91-FECE-A6D7-5C71-4419242637D3}"/>
                </a:ext>
              </a:extLst>
            </p:cNvPr>
            <p:cNvCxnSpPr>
              <a:cxnSpLocks/>
            </p:cNvCxnSpPr>
            <p:nvPr/>
          </p:nvCxnSpPr>
          <p:spPr bwMode="auto">
            <a:xfrm>
              <a:off x="6977188" y="300079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8937034F-3C4F-3A30-2C68-0E5DAF091A18}"/>
                </a:ext>
              </a:extLst>
            </p:cNvPr>
            <p:cNvCxnSpPr>
              <a:cxnSpLocks/>
            </p:cNvCxnSpPr>
            <p:nvPr/>
          </p:nvCxnSpPr>
          <p:spPr bwMode="auto">
            <a:xfrm>
              <a:off x="6995624" y="304826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33" name="Straight Connector 9432">
              <a:extLst>
                <a:ext uri="{FF2B5EF4-FFF2-40B4-BE49-F238E27FC236}">
                  <a16:creationId xmlns:a16="http://schemas.microsoft.com/office/drawing/2014/main" id="{61A8598E-105F-F7EF-75F3-D385694EF10A}"/>
                </a:ext>
              </a:extLst>
            </p:cNvPr>
            <p:cNvCxnSpPr>
              <a:cxnSpLocks/>
            </p:cNvCxnSpPr>
            <p:nvPr/>
          </p:nvCxnSpPr>
          <p:spPr bwMode="auto">
            <a:xfrm>
              <a:off x="7029382" y="304762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5C064D6D-A679-9937-4692-4C983A0048D3}"/>
                </a:ext>
              </a:extLst>
            </p:cNvPr>
            <p:cNvCxnSpPr>
              <a:cxnSpLocks/>
            </p:cNvCxnSpPr>
            <p:nvPr/>
          </p:nvCxnSpPr>
          <p:spPr bwMode="auto">
            <a:xfrm>
              <a:off x="7101843" y="305105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94201286-6F1B-6407-6349-D91AD40522FA}"/>
                </a:ext>
              </a:extLst>
            </p:cNvPr>
            <p:cNvCxnSpPr>
              <a:cxnSpLocks/>
            </p:cNvCxnSpPr>
            <p:nvPr/>
          </p:nvCxnSpPr>
          <p:spPr bwMode="auto">
            <a:xfrm>
              <a:off x="7132825" y="304895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73A3B009-E9F2-64BB-A699-6B0C2DAB7D13}"/>
                </a:ext>
              </a:extLst>
            </p:cNvPr>
            <p:cNvCxnSpPr>
              <a:cxnSpLocks/>
            </p:cNvCxnSpPr>
            <p:nvPr/>
          </p:nvCxnSpPr>
          <p:spPr bwMode="auto">
            <a:xfrm>
              <a:off x="7176552" y="305015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37" name="Straight Connector 9436">
              <a:extLst>
                <a:ext uri="{FF2B5EF4-FFF2-40B4-BE49-F238E27FC236}">
                  <a16:creationId xmlns:a16="http://schemas.microsoft.com/office/drawing/2014/main" id="{BA620003-E321-A5F0-948E-04C84A594711}"/>
                </a:ext>
              </a:extLst>
            </p:cNvPr>
            <p:cNvCxnSpPr>
              <a:cxnSpLocks/>
            </p:cNvCxnSpPr>
            <p:nvPr/>
          </p:nvCxnSpPr>
          <p:spPr bwMode="auto">
            <a:xfrm>
              <a:off x="7231015" y="305092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01163E01-B1C7-A3D5-1A85-98AC25DDD50D}"/>
                </a:ext>
              </a:extLst>
            </p:cNvPr>
            <p:cNvCxnSpPr>
              <a:cxnSpLocks/>
            </p:cNvCxnSpPr>
            <p:nvPr/>
          </p:nvCxnSpPr>
          <p:spPr bwMode="auto">
            <a:xfrm>
              <a:off x="7262555" y="305092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39" name="Straight Connector 9438">
              <a:extLst>
                <a:ext uri="{FF2B5EF4-FFF2-40B4-BE49-F238E27FC236}">
                  <a16:creationId xmlns:a16="http://schemas.microsoft.com/office/drawing/2014/main" id="{09087B70-4A8B-96E3-32E7-4A66568C904C}"/>
                </a:ext>
              </a:extLst>
            </p:cNvPr>
            <p:cNvCxnSpPr>
              <a:cxnSpLocks/>
            </p:cNvCxnSpPr>
            <p:nvPr/>
          </p:nvCxnSpPr>
          <p:spPr bwMode="auto">
            <a:xfrm>
              <a:off x="7410006" y="316931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4F52E9AC-A72A-1B7F-BEDE-9F0CB2872071}"/>
                </a:ext>
              </a:extLst>
            </p:cNvPr>
            <p:cNvCxnSpPr>
              <a:cxnSpLocks/>
            </p:cNvCxnSpPr>
            <p:nvPr/>
          </p:nvCxnSpPr>
          <p:spPr bwMode="auto">
            <a:xfrm>
              <a:off x="7443217" y="316931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CFCBD23C-56A4-27E7-689A-5DB08FBBF7AB}"/>
                </a:ext>
              </a:extLst>
            </p:cNvPr>
            <p:cNvCxnSpPr>
              <a:cxnSpLocks/>
            </p:cNvCxnSpPr>
            <p:nvPr/>
          </p:nvCxnSpPr>
          <p:spPr bwMode="auto">
            <a:xfrm>
              <a:off x="7475652" y="3170614"/>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42" name="Straight Connector 9441">
              <a:extLst>
                <a:ext uri="{FF2B5EF4-FFF2-40B4-BE49-F238E27FC236}">
                  <a16:creationId xmlns:a16="http://schemas.microsoft.com/office/drawing/2014/main" id="{29B74A47-AEDE-4425-08C8-B39E390FD4C3}"/>
                </a:ext>
              </a:extLst>
            </p:cNvPr>
            <p:cNvCxnSpPr>
              <a:cxnSpLocks/>
            </p:cNvCxnSpPr>
            <p:nvPr/>
          </p:nvCxnSpPr>
          <p:spPr bwMode="auto">
            <a:xfrm>
              <a:off x="7574734" y="324584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246E6DDB-8EE0-E657-9A72-86E674B2B7A4}"/>
                </a:ext>
              </a:extLst>
            </p:cNvPr>
            <p:cNvCxnSpPr>
              <a:cxnSpLocks/>
            </p:cNvCxnSpPr>
            <p:nvPr/>
          </p:nvCxnSpPr>
          <p:spPr bwMode="auto">
            <a:xfrm>
              <a:off x="7604503" y="324584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11AE6D95-32F6-9E9A-CFAD-1FCCCDD81A01}"/>
                </a:ext>
              </a:extLst>
            </p:cNvPr>
            <p:cNvCxnSpPr>
              <a:cxnSpLocks/>
            </p:cNvCxnSpPr>
            <p:nvPr/>
          </p:nvCxnSpPr>
          <p:spPr bwMode="auto">
            <a:xfrm>
              <a:off x="7642126" y="3248048"/>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45" name="Straight Connector 9444">
              <a:extLst>
                <a:ext uri="{FF2B5EF4-FFF2-40B4-BE49-F238E27FC236}">
                  <a16:creationId xmlns:a16="http://schemas.microsoft.com/office/drawing/2014/main" id="{49BE1697-FC0A-B7D7-843B-8A3A4EFAE207}"/>
                </a:ext>
              </a:extLst>
            </p:cNvPr>
            <p:cNvCxnSpPr>
              <a:cxnSpLocks/>
            </p:cNvCxnSpPr>
            <p:nvPr/>
          </p:nvCxnSpPr>
          <p:spPr bwMode="auto">
            <a:xfrm>
              <a:off x="7660788" y="324584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39AF1433-A00F-9655-B279-92C8555E6CA8}"/>
                </a:ext>
              </a:extLst>
            </p:cNvPr>
            <p:cNvCxnSpPr>
              <a:cxnSpLocks/>
            </p:cNvCxnSpPr>
            <p:nvPr/>
          </p:nvCxnSpPr>
          <p:spPr bwMode="auto">
            <a:xfrm>
              <a:off x="7693810" y="3245846"/>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5A530782-9511-7D5B-5DB2-CA8DA4EA5C8D}"/>
                </a:ext>
              </a:extLst>
            </p:cNvPr>
            <p:cNvCxnSpPr>
              <a:cxnSpLocks/>
            </p:cNvCxnSpPr>
            <p:nvPr/>
          </p:nvCxnSpPr>
          <p:spPr bwMode="auto">
            <a:xfrm>
              <a:off x="7726300" y="3246737"/>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846B30B5-A5BE-473E-EE8B-CFCD38892551}"/>
                </a:ext>
              </a:extLst>
            </p:cNvPr>
            <p:cNvCxnSpPr>
              <a:cxnSpLocks/>
            </p:cNvCxnSpPr>
            <p:nvPr/>
          </p:nvCxnSpPr>
          <p:spPr bwMode="auto">
            <a:xfrm>
              <a:off x="7369422" y="3169313"/>
              <a:ext cx="0" cy="97725"/>
            </a:xfrm>
            <a:prstGeom prst="line">
              <a:avLst/>
            </a:prstGeom>
            <a:noFill/>
            <a:ln w="38100" cap="flat" cmpd="sng" algn="ctr">
              <a:solidFill>
                <a:schemeClr val="accent3"/>
              </a:solidFill>
              <a:prstDash val="solid"/>
              <a:round/>
              <a:headEnd type="none" w="med" len="med"/>
              <a:tailEnd type="none" w="med" len="med"/>
            </a:ln>
            <a:effectLst/>
          </p:spPr>
        </p:cxnSp>
        <p:cxnSp>
          <p:nvCxnSpPr>
            <p:cNvPr id="9449" name="Straight Connector 9448">
              <a:extLst>
                <a:ext uri="{FF2B5EF4-FFF2-40B4-BE49-F238E27FC236}">
                  <a16:creationId xmlns:a16="http://schemas.microsoft.com/office/drawing/2014/main" id="{3BE9AAC8-4302-3D02-8AB0-BE6780D35855}"/>
                </a:ext>
              </a:extLst>
            </p:cNvPr>
            <p:cNvCxnSpPr>
              <a:cxnSpLocks/>
            </p:cNvCxnSpPr>
            <p:nvPr/>
          </p:nvCxnSpPr>
          <p:spPr bwMode="auto">
            <a:xfrm>
              <a:off x="7758735" y="3394472"/>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5AE6FFD9-76FE-6241-E05B-95EAFBCA8D09}"/>
                </a:ext>
              </a:extLst>
            </p:cNvPr>
            <p:cNvCxnSpPr>
              <a:cxnSpLocks/>
            </p:cNvCxnSpPr>
            <p:nvPr/>
          </p:nvCxnSpPr>
          <p:spPr bwMode="auto">
            <a:xfrm>
              <a:off x="7857392" y="339576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51" name="Straight Connector 9450">
              <a:extLst>
                <a:ext uri="{FF2B5EF4-FFF2-40B4-BE49-F238E27FC236}">
                  <a16:creationId xmlns:a16="http://schemas.microsoft.com/office/drawing/2014/main" id="{F85F96BE-313E-C078-387E-6A8DFBD3A748}"/>
                </a:ext>
              </a:extLst>
            </p:cNvPr>
            <p:cNvCxnSpPr>
              <a:cxnSpLocks/>
            </p:cNvCxnSpPr>
            <p:nvPr/>
          </p:nvCxnSpPr>
          <p:spPr bwMode="auto">
            <a:xfrm>
              <a:off x="7923763" y="3395760"/>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513C9CB2-083D-7B9C-5757-9CFBC84BEEAF}"/>
                </a:ext>
              </a:extLst>
            </p:cNvPr>
            <p:cNvCxnSpPr>
              <a:cxnSpLocks/>
            </p:cNvCxnSpPr>
            <p:nvPr/>
          </p:nvCxnSpPr>
          <p:spPr bwMode="auto">
            <a:xfrm>
              <a:off x="8230581" y="3394143"/>
              <a:ext cx="0" cy="97725"/>
            </a:xfrm>
            <a:prstGeom prst="line">
              <a:avLst/>
            </a:prstGeom>
            <a:noFill/>
            <a:ln w="28575" cap="flat" cmpd="sng" algn="ctr">
              <a:solidFill>
                <a:schemeClr val="accent3"/>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CEDC1DB6-A14C-F490-3969-0EB67A059B05}"/>
                </a:ext>
              </a:extLst>
            </p:cNvPr>
            <p:cNvCxnSpPr>
              <a:cxnSpLocks/>
            </p:cNvCxnSpPr>
            <p:nvPr/>
          </p:nvCxnSpPr>
          <p:spPr bwMode="auto">
            <a:xfrm>
              <a:off x="8323270" y="3396808"/>
              <a:ext cx="0" cy="97725"/>
            </a:xfrm>
            <a:prstGeom prst="line">
              <a:avLst/>
            </a:prstGeom>
            <a:noFill/>
            <a:ln w="38100" cap="flat" cmpd="sng" algn="ctr">
              <a:solidFill>
                <a:schemeClr val="accent3"/>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CDD5FD09-35B5-D274-7A0D-832F447BAED4}"/>
                </a:ext>
              </a:extLst>
            </p:cNvPr>
            <p:cNvCxnSpPr>
              <a:cxnSpLocks/>
            </p:cNvCxnSpPr>
            <p:nvPr/>
          </p:nvCxnSpPr>
          <p:spPr bwMode="auto">
            <a:xfrm>
              <a:off x="8105651" y="3395363"/>
              <a:ext cx="0" cy="97725"/>
            </a:xfrm>
            <a:prstGeom prst="line">
              <a:avLst/>
            </a:prstGeom>
            <a:noFill/>
            <a:ln w="38100" cap="flat" cmpd="sng" algn="ctr">
              <a:solidFill>
                <a:schemeClr val="accent3"/>
              </a:solidFill>
              <a:prstDash val="solid"/>
              <a:round/>
              <a:headEnd type="none" w="med" len="med"/>
              <a:tailEnd type="none" w="med" len="med"/>
            </a:ln>
            <a:effectLst/>
          </p:spPr>
        </p:cxnSp>
      </p:grpSp>
      <p:sp>
        <p:nvSpPr>
          <p:cNvPr id="9422" name="Freeform: Shape 9421">
            <a:extLst>
              <a:ext uri="{FF2B5EF4-FFF2-40B4-BE49-F238E27FC236}">
                <a16:creationId xmlns:a16="http://schemas.microsoft.com/office/drawing/2014/main" id="{3FF33CB7-0E7F-40ED-26B8-70304E9BFA1D}"/>
              </a:ext>
            </a:extLst>
          </p:cNvPr>
          <p:cNvSpPr/>
          <p:nvPr/>
        </p:nvSpPr>
        <p:spPr bwMode="auto">
          <a:xfrm>
            <a:off x="1940312" y="1984917"/>
            <a:ext cx="6391879" cy="1516566"/>
          </a:xfrm>
          <a:custGeom>
            <a:avLst/>
            <a:gdLst>
              <a:gd name="connsiteX0" fmla="*/ 0 w 6391879"/>
              <a:gd name="connsiteY0" fmla="*/ 0 h 1516566"/>
              <a:gd name="connsiteX1" fmla="*/ 89210 w 6391879"/>
              <a:gd name="connsiteY1" fmla="*/ 0 h 1516566"/>
              <a:gd name="connsiteX2" fmla="*/ 89210 w 6391879"/>
              <a:gd name="connsiteY2" fmla="*/ 17842 h 1516566"/>
              <a:gd name="connsiteX3" fmla="*/ 191801 w 6391879"/>
              <a:gd name="connsiteY3" fmla="*/ 17842 h 1516566"/>
              <a:gd name="connsiteX4" fmla="*/ 191801 w 6391879"/>
              <a:gd name="connsiteY4" fmla="*/ 31223 h 1516566"/>
              <a:gd name="connsiteX5" fmla="*/ 347918 w 6391879"/>
              <a:gd name="connsiteY5" fmla="*/ 31223 h 1516566"/>
              <a:gd name="connsiteX6" fmla="*/ 347918 w 6391879"/>
              <a:gd name="connsiteY6" fmla="*/ 49065 h 1516566"/>
              <a:gd name="connsiteX7" fmla="*/ 437128 w 6391879"/>
              <a:gd name="connsiteY7" fmla="*/ 49065 h 1516566"/>
              <a:gd name="connsiteX8" fmla="*/ 437128 w 6391879"/>
              <a:gd name="connsiteY8" fmla="*/ 71368 h 1516566"/>
              <a:gd name="connsiteX9" fmla="*/ 521877 w 6391879"/>
              <a:gd name="connsiteY9" fmla="*/ 71368 h 1516566"/>
              <a:gd name="connsiteX10" fmla="*/ 521877 w 6391879"/>
              <a:gd name="connsiteY10" fmla="*/ 93670 h 1516566"/>
              <a:gd name="connsiteX11" fmla="*/ 597706 w 6391879"/>
              <a:gd name="connsiteY11" fmla="*/ 93670 h 1516566"/>
              <a:gd name="connsiteX12" fmla="*/ 597706 w 6391879"/>
              <a:gd name="connsiteY12" fmla="*/ 129354 h 1516566"/>
              <a:gd name="connsiteX13" fmla="*/ 655692 w 6391879"/>
              <a:gd name="connsiteY13" fmla="*/ 129354 h 1516566"/>
              <a:gd name="connsiteX14" fmla="*/ 651231 w 6391879"/>
              <a:gd name="connsiteY14" fmla="*/ 133815 h 1516566"/>
              <a:gd name="connsiteX15" fmla="*/ 798428 w 6391879"/>
              <a:gd name="connsiteY15" fmla="*/ 133815 h 1516566"/>
              <a:gd name="connsiteX16" fmla="*/ 798428 w 6391879"/>
              <a:gd name="connsiteY16" fmla="*/ 160578 h 1516566"/>
              <a:gd name="connsiteX17" fmla="*/ 883177 w 6391879"/>
              <a:gd name="connsiteY17" fmla="*/ 160578 h 1516566"/>
              <a:gd name="connsiteX18" fmla="*/ 883177 w 6391879"/>
              <a:gd name="connsiteY18" fmla="*/ 187341 h 1516566"/>
              <a:gd name="connsiteX19" fmla="*/ 994689 w 6391879"/>
              <a:gd name="connsiteY19" fmla="*/ 187341 h 1516566"/>
              <a:gd name="connsiteX20" fmla="*/ 994689 w 6391879"/>
              <a:gd name="connsiteY20" fmla="*/ 218564 h 1516566"/>
              <a:gd name="connsiteX21" fmla="*/ 1074978 w 6391879"/>
              <a:gd name="connsiteY21" fmla="*/ 218564 h 1516566"/>
              <a:gd name="connsiteX22" fmla="*/ 1074978 w 6391879"/>
              <a:gd name="connsiteY22" fmla="*/ 254248 h 1516566"/>
              <a:gd name="connsiteX23" fmla="*/ 1208792 w 6391879"/>
              <a:gd name="connsiteY23" fmla="*/ 254248 h 1516566"/>
              <a:gd name="connsiteX24" fmla="*/ 1208792 w 6391879"/>
              <a:gd name="connsiteY24" fmla="*/ 285471 h 1516566"/>
              <a:gd name="connsiteX25" fmla="*/ 1306923 w 6391879"/>
              <a:gd name="connsiteY25" fmla="*/ 285471 h 1516566"/>
              <a:gd name="connsiteX26" fmla="*/ 1306923 w 6391879"/>
              <a:gd name="connsiteY26" fmla="*/ 312234 h 1516566"/>
              <a:gd name="connsiteX27" fmla="*/ 1400593 w 6391879"/>
              <a:gd name="connsiteY27" fmla="*/ 312234 h 1516566"/>
              <a:gd name="connsiteX28" fmla="*/ 1400593 w 6391879"/>
              <a:gd name="connsiteY28" fmla="*/ 352379 h 1516566"/>
              <a:gd name="connsiteX29" fmla="*/ 1547789 w 6391879"/>
              <a:gd name="connsiteY29" fmla="*/ 352379 h 1516566"/>
              <a:gd name="connsiteX30" fmla="*/ 1547789 w 6391879"/>
              <a:gd name="connsiteY30" fmla="*/ 383602 h 1516566"/>
              <a:gd name="connsiteX31" fmla="*/ 1677144 w 6391879"/>
              <a:gd name="connsiteY31" fmla="*/ 383602 h 1516566"/>
              <a:gd name="connsiteX32" fmla="*/ 1677144 w 6391879"/>
              <a:gd name="connsiteY32" fmla="*/ 419286 h 1516566"/>
              <a:gd name="connsiteX33" fmla="*/ 1833261 w 6391879"/>
              <a:gd name="connsiteY33" fmla="*/ 419286 h 1516566"/>
              <a:gd name="connsiteX34" fmla="*/ 1833261 w 6391879"/>
              <a:gd name="connsiteY34" fmla="*/ 450509 h 1516566"/>
              <a:gd name="connsiteX35" fmla="*/ 2020601 w 6391879"/>
              <a:gd name="connsiteY35" fmla="*/ 450509 h 1516566"/>
              <a:gd name="connsiteX36" fmla="*/ 2020601 w 6391879"/>
              <a:gd name="connsiteY36" fmla="*/ 477272 h 1516566"/>
              <a:gd name="connsiteX37" fmla="*/ 2100890 w 6391879"/>
              <a:gd name="connsiteY37" fmla="*/ 477272 h 1516566"/>
              <a:gd name="connsiteX38" fmla="*/ 2100890 w 6391879"/>
              <a:gd name="connsiteY38" fmla="*/ 490654 h 1516566"/>
              <a:gd name="connsiteX39" fmla="*/ 2243626 w 6391879"/>
              <a:gd name="connsiteY39" fmla="*/ 490654 h 1516566"/>
              <a:gd name="connsiteX40" fmla="*/ 2243626 w 6391879"/>
              <a:gd name="connsiteY40" fmla="*/ 499575 h 1516566"/>
              <a:gd name="connsiteX41" fmla="*/ 2306072 w 6391879"/>
              <a:gd name="connsiteY41" fmla="*/ 499575 h 1516566"/>
              <a:gd name="connsiteX42" fmla="*/ 2306072 w 6391879"/>
              <a:gd name="connsiteY42" fmla="*/ 535259 h 1516566"/>
              <a:gd name="connsiteX43" fmla="*/ 2404203 w 6391879"/>
              <a:gd name="connsiteY43" fmla="*/ 535259 h 1516566"/>
              <a:gd name="connsiteX44" fmla="*/ 2404203 w 6391879"/>
              <a:gd name="connsiteY44" fmla="*/ 566482 h 1516566"/>
              <a:gd name="connsiteX45" fmla="*/ 2551399 w 6391879"/>
              <a:gd name="connsiteY45" fmla="*/ 566482 h 1516566"/>
              <a:gd name="connsiteX46" fmla="*/ 2551399 w 6391879"/>
              <a:gd name="connsiteY46" fmla="*/ 584324 h 1516566"/>
              <a:gd name="connsiteX47" fmla="*/ 2716437 w 6391879"/>
              <a:gd name="connsiteY47" fmla="*/ 584324 h 1516566"/>
              <a:gd name="connsiteX48" fmla="*/ 2716437 w 6391879"/>
              <a:gd name="connsiteY48" fmla="*/ 602166 h 1516566"/>
              <a:gd name="connsiteX49" fmla="*/ 2885936 w 6391879"/>
              <a:gd name="connsiteY49" fmla="*/ 602166 h 1516566"/>
              <a:gd name="connsiteX50" fmla="*/ 2885936 w 6391879"/>
              <a:gd name="connsiteY50" fmla="*/ 646771 h 1516566"/>
              <a:gd name="connsiteX51" fmla="*/ 3019750 w 6391879"/>
              <a:gd name="connsiteY51" fmla="*/ 646771 h 1516566"/>
              <a:gd name="connsiteX52" fmla="*/ 3019750 w 6391879"/>
              <a:gd name="connsiteY52" fmla="*/ 673534 h 1516566"/>
              <a:gd name="connsiteX53" fmla="*/ 3135723 w 6391879"/>
              <a:gd name="connsiteY53" fmla="*/ 673534 h 1516566"/>
              <a:gd name="connsiteX54" fmla="*/ 3135723 w 6391879"/>
              <a:gd name="connsiteY54" fmla="*/ 704757 h 1516566"/>
              <a:gd name="connsiteX55" fmla="*/ 3193709 w 6391879"/>
              <a:gd name="connsiteY55" fmla="*/ 704757 h 1516566"/>
              <a:gd name="connsiteX56" fmla="*/ 3193709 w 6391879"/>
              <a:gd name="connsiteY56" fmla="*/ 731520 h 1516566"/>
              <a:gd name="connsiteX57" fmla="*/ 3269538 w 6391879"/>
              <a:gd name="connsiteY57" fmla="*/ 731520 h 1516566"/>
              <a:gd name="connsiteX58" fmla="*/ 3269538 w 6391879"/>
              <a:gd name="connsiteY58" fmla="*/ 767204 h 1516566"/>
              <a:gd name="connsiteX59" fmla="*/ 3323064 w 6391879"/>
              <a:gd name="connsiteY59" fmla="*/ 767204 h 1516566"/>
              <a:gd name="connsiteX60" fmla="*/ 3323064 w 6391879"/>
              <a:gd name="connsiteY60" fmla="*/ 789506 h 1516566"/>
              <a:gd name="connsiteX61" fmla="*/ 3497023 w 6391879"/>
              <a:gd name="connsiteY61" fmla="*/ 789506 h 1516566"/>
              <a:gd name="connsiteX62" fmla="*/ 3497023 w 6391879"/>
              <a:gd name="connsiteY62" fmla="*/ 820730 h 1516566"/>
              <a:gd name="connsiteX63" fmla="*/ 3559469 w 6391879"/>
              <a:gd name="connsiteY63" fmla="*/ 820730 h 1516566"/>
              <a:gd name="connsiteX64" fmla="*/ 3559469 w 6391879"/>
              <a:gd name="connsiteY64" fmla="*/ 838572 h 1516566"/>
              <a:gd name="connsiteX65" fmla="*/ 3684363 w 6391879"/>
              <a:gd name="connsiteY65" fmla="*/ 838572 h 1516566"/>
              <a:gd name="connsiteX66" fmla="*/ 3684363 w 6391879"/>
              <a:gd name="connsiteY66" fmla="*/ 851953 h 1516566"/>
              <a:gd name="connsiteX67" fmla="*/ 3737889 w 6391879"/>
              <a:gd name="connsiteY67" fmla="*/ 851953 h 1516566"/>
              <a:gd name="connsiteX68" fmla="*/ 3737889 w 6391879"/>
              <a:gd name="connsiteY68" fmla="*/ 883177 h 1516566"/>
              <a:gd name="connsiteX69" fmla="*/ 3795875 w 6391879"/>
              <a:gd name="connsiteY69" fmla="*/ 883177 h 1516566"/>
              <a:gd name="connsiteX70" fmla="*/ 3795875 w 6391879"/>
              <a:gd name="connsiteY70" fmla="*/ 918861 h 1516566"/>
              <a:gd name="connsiteX71" fmla="*/ 3849401 w 6391879"/>
              <a:gd name="connsiteY71" fmla="*/ 918861 h 1516566"/>
              <a:gd name="connsiteX72" fmla="*/ 3849401 w 6391879"/>
              <a:gd name="connsiteY72" fmla="*/ 950084 h 1516566"/>
              <a:gd name="connsiteX73" fmla="*/ 3911848 w 6391879"/>
              <a:gd name="connsiteY73" fmla="*/ 950084 h 1516566"/>
              <a:gd name="connsiteX74" fmla="*/ 3911848 w 6391879"/>
              <a:gd name="connsiteY74" fmla="*/ 963465 h 1516566"/>
              <a:gd name="connsiteX75" fmla="*/ 4286529 w 6391879"/>
              <a:gd name="connsiteY75" fmla="*/ 963465 h 1516566"/>
              <a:gd name="connsiteX76" fmla="*/ 4286529 w 6391879"/>
              <a:gd name="connsiteY76" fmla="*/ 1003610 h 1516566"/>
              <a:gd name="connsiteX77" fmla="*/ 4326673 w 6391879"/>
              <a:gd name="connsiteY77" fmla="*/ 1003610 h 1516566"/>
              <a:gd name="connsiteX78" fmla="*/ 4326673 w 6391879"/>
              <a:gd name="connsiteY78" fmla="*/ 1061596 h 1516566"/>
              <a:gd name="connsiteX79" fmla="*/ 4380199 w 6391879"/>
              <a:gd name="connsiteY79" fmla="*/ 1061596 h 1516566"/>
              <a:gd name="connsiteX80" fmla="*/ 4380199 w 6391879"/>
              <a:gd name="connsiteY80" fmla="*/ 1079438 h 1516566"/>
              <a:gd name="connsiteX81" fmla="*/ 4509553 w 6391879"/>
              <a:gd name="connsiteY81" fmla="*/ 1079438 h 1516566"/>
              <a:gd name="connsiteX82" fmla="*/ 4509553 w 6391879"/>
              <a:gd name="connsiteY82" fmla="*/ 1079438 h 1516566"/>
              <a:gd name="connsiteX83" fmla="*/ 4509553 w 6391879"/>
              <a:gd name="connsiteY83" fmla="*/ 1119583 h 1516566"/>
              <a:gd name="connsiteX84" fmla="*/ 5044812 w 6391879"/>
              <a:gd name="connsiteY84" fmla="*/ 1119583 h 1516566"/>
              <a:gd name="connsiteX85" fmla="*/ 5044812 w 6391879"/>
              <a:gd name="connsiteY85" fmla="*/ 1164187 h 1516566"/>
              <a:gd name="connsiteX86" fmla="*/ 5334744 w 6391879"/>
              <a:gd name="connsiteY86" fmla="*/ 1164187 h 1516566"/>
              <a:gd name="connsiteX87" fmla="*/ 5334744 w 6391879"/>
              <a:gd name="connsiteY87" fmla="*/ 1217713 h 1516566"/>
              <a:gd name="connsiteX88" fmla="*/ 5352586 w 6391879"/>
              <a:gd name="connsiteY88" fmla="*/ 1217713 h 1516566"/>
              <a:gd name="connsiteX89" fmla="*/ 5352586 w 6391879"/>
              <a:gd name="connsiteY89" fmla="*/ 1280160 h 1516566"/>
              <a:gd name="connsiteX90" fmla="*/ 5611294 w 6391879"/>
              <a:gd name="connsiteY90" fmla="*/ 1280160 h 1516566"/>
              <a:gd name="connsiteX91" fmla="*/ 5611294 w 6391879"/>
              <a:gd name="connsiteY91" fmla="*/ 1364909 h 1516566"/>
              <a:gd name="connsiteX92" fmla="*/ 5794174 w 6391879"/>
              <a:gd name="connsiteY92" fmla="*/ 1364909 h 1516566"/>
              <a:gd name="connsiteX93" fmla="*/ 5794174 w 6391879"/>
              <a:gd name="connsiteY93" fmla="*/ 1516566 h 1516566"/>
              <a:gd name="connsiteX94" fmla="*/ 6391879 w 6391879"/>
              <a:gd name="connsiteY94" fmla="*/ 1516566 h 151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6391879" h="1516566">
                <a:moveTo>
                  <a:pt x="0" y="0"/>
                </a:moveTo>
                <a:lnTo>
                  <a:pt x="89210" y="0"/>
                </a:lnTo>
                <a:lnTo>
                  <a:pt x="89210" y="17842"/>
                </a:lnTo>
                <a:lnTo>
                  <a:pt x="191801" y="17842"/>
                </a:lnTo>
                <a:lnTo>
                  <a:pt x="191801" y="31223"/>
                </a:lnTo>
                <a:lnTo>
                  <a:pt x="347918" y="31223"/>
                </a:lnTo>
                <a:lnTo>
                  <a:pt x="347918" y="49065"/>
                </a:lnTo>
                <a:lnTo>
                  <a:pt x="437128" y="49065"/>
                </a:lnTo>
                <a:lnTo>
                  <a:pt x="437128" y="71368"/>
                </a:lnTo>
                <a:lnTo>
                  <a:pt x="521877" y="71368"/>
                </a:lnTo>
                <a:lnTo>
                  <a:pt x="521877" y="93670"/>
                </a:lnTo>
                <a:lnTo>
                  <a:pt x="597706" y="93670"/>
                </a:lnTo>
                <a:lnTo>
                  <a:pt x="597706" y="129354"/>
                </a:lnTo>
                <a:lnTo>
                  <a:pt x="655692" y="129354"/>
                </a:lnTo>
                <a:lnTo>
                  <a:pt x="651231" y="133815"/>
                </a:lnTo>
                <a:lnTo>
                  <a:pt x="798428" y="133815"/>
                </a:lnTo>
                <a:lnTo>
                  <a:pt x="798428" y="160578"/>
                </a:lnTo>
                <a:lnTo>
                  <a:pt x="883177" y="160578"/>
                </a:lnTo>
                <a:lnTo>
                  <a:pt x="883177" y="187341"/>
                </a:lnTo>
                <a:lnTo>
                  <a:pt x="994689" y="187341"/>
                </a:lnTo>
                <a:lnTo>
                  <a:pt x="994689" y="218564"/>
                </a:lnTo>
                <a:lnTo>
                  <a:pt x="1074978" y="218564"/>
                </a:lnTo>
                <a:lnTo>
                  <a:pt x="1074978" y="254248"/>
                </a:lnTo>
                <a:lnTo>
                  <a:pt x="1208792" y="254248"/>
                </a:lnTo>
                <a:lnTo>
                  <a:pt x="1208792" y="285471"/>
                </a:lnTo>
                <a:lnTo>
                  <a:pt x="1306923" y="285471"/>
                </a:lnTo>
                <a:lnTo>
                  <a:pt x="1306923" y="312234"/>
                </a:lnTo>
                <a:lnTo>
                  <a:pt x="1400593" y="312234"/>
                </a:lnTo>
                <a:lnTo>
                  <a:pt x="1400593" y="352379"/>
                </a:lnTo>
                <a:lnTo>
                  <a:pt x="1547789" y="352379"/>
                </a:lnTo>
                <a:lnTo>
                  <a:pt x="1547789" y="383602"/>
                </a:lnTo>
                <a:lnTo>
                  <a:pt x="1677144" y="383602"/>
                </a:lnTo>
                <a:lnTo>
                  <a:pt x="1677144" y="419286"/>
                </a:lnTo>
                <a:lnTo>
                  <a:pt x="1833261" y="419286"/>
                </a:lnTo>
                <a:lnTo>
                  <a:pt x="1833261" y="450509"/>
                </a:lnTo>
                <a:lnTo>
                  <a:pt x="2020601" y="450509"/>
                </a:lnTo>
                <a:lnTo>
                  <a:pt x="2020601" y="477272"/>
                </a:lnTo>
                <a:lnTo>
                  <a:pt x="2100890" y="477272"/>
                </a:lnTo>
                <a:lnTo>
                  <a:pt x="2100890" y="490654"/>
                </a:lnTo>
                <a:lnTo>
                  <a:pt x="2243626" y="490654"/>
                </a:lnTo>
                <a:lnTo>
                  <a:pt x="2243626" y="499575"/>
                </a:lnTo>
                <a:lnTo>
                  <a:pt x="2306072" y="499575"/>
                </a:lnTo>
                <a:lnTo>
                  <a:pt x="2306072" y="535259"/>
                </a:lnTo>
                <a:lnTo>
                  <a:pt x="2404203" y="535259"/>
                </a:lnTo>
                <a:lnTo>
                  <a:pt x="2404203" y="566482"/>
                </a:lnTo>
                <a:lnTo>
                  <a:pt x="2551399" y="566482"/>
                </a:lnTo>
                <a:lnTo>
                  <a:pt x="2551399" y="584324"/>
                </a:lnTo>
                <a:lnTo>
                  <a:pt x="2716437" y="584324"/>
                </a:lnTo>
                <a:lnTo>
                  <a:pt x="2716437" y="602166"/>
                </a:lnTo>
                <a:lnTo>
                  <a:pt x="2885936" y="602166"/>
                </a:lnTo>
                <a:lnTo>
                  <a:pt x="2885936" y="646771"/>
                </a:lnTo>
                <a:lnTo>
                  <a:pt x="3019750" y="646771"/>
                </a:lnTo>
                <a:lnTo>
                  <a:pt x="3019750" y="673534"/>
                </a:lnTo>
                <a:lnTo>
                  <a:pt x="3135723" y="673534"/>
                </a:lnTo>
                <a:lnTo>
                  <a:pt x="3135723" y="704757"/>
                </a:lnTo>
                <a:lnTo>
                  <a:pt x="3193709" y="704757"/>
                </a:lnTo>
                <a:lnTo>
                  <a:pt x="3193709" y="731520"/>
                </a:lnTo>
                <a:lnTo>
                  <a:pt x="3269538" y="731520"/>
                </a:lnTo>
                <a:lnTo>
                  <a:pt x="3269538" y="767204"/>
                </a:lnTo>
                <a:lnTo>
                  <a:pt x="3323064" y="767204"/>
                </a:lnTo>
                <a:lnTo>
                  <a:pt x="3323064" y="789506"/>
                </a:lnTo>
                <a:lnTo>
                  <a:pt x="3497023" y="789506"/>
                </a:lnTo>
                <a:lnTo>
                  <a:pt x="3497023" y="820730"/>
                </a:lnTo>
                <a:lnTo>
                  <a:pt x="3559469" y="820730"/>
                </a:lnTo>
                <a:lnTo>
                  <a:pt x="3559469" y="838572"/>
                </a:lnTo>
                <a:lnTo>
                  <a:pt x="3684363" y="838572"/>
                </a:lnTo>
                <a:lnTo>
                  <a:pt x="3684363" y="851953"/>
                </a:lnTo>
                <a:lnTo>
                  <a:pt x="3737889" y="851953"/>
                </a:lnTo>
                <a:lnTo>
                  <a:pt x="3737889" y="883177"/>
                </a:lnTo>
                <a:lnTo>
                  <a:pt x="3795875" y="883177"/>
                </a:lnTo>
                <a:lnTo>
                  <a:pt x="3795875" y="918861"/>
                </a:lnTo>
                <a:lnTo>
                  <a:pt x="3849401" y="918861"/>
                </a:lnTo>
                <a:lnTo>
                  <a:pt x="3849401" y="950084"/>
                </a:lnTo>
                <a:lnTo>
                  <a:pt x="3911848" y="950084"/>
                </a:lnTo>
                <a:lnTo>
                  <a:pt x="3911848" y="963465"/>
                </a:lnTo>
                <a:lnTo>
                  <a:pt x="4286529" y="963465"/>
                </a:lnTo>
                <a:lnTo>
                  <a:pt x="4286529" y="1003610"/>
                </a:lnTo>
                <a:lnTo>
                  <a:pt x="4326673" y="1003610"/>
                </a:lnTo>
                <a:lnTo>
                  <a:pt x="4326673" y="1061596"/>
                </a:lnTo>
                <a:lnTo>
                  <a:pt x="4380199" y="1061596"/>
                </a:lnTo>
                <a:lnTo>
                  <a:pt x="4380199" y="1079438"/>
                </a:lnTo>
                <a:lnTo>
                  <a:pt x="4509553" y="1079438"/>
                </a:lnTo>
                <a:lnTo>
                  <a:pt x="4509553" y="1079438"/>
                </a:lnTo>
                <a:lnTo>
                  <a:pt x="4509553" y="1119583"/>
                </a:lnTo>
                <a:lnTo>
                  <a:pt x="5044812" y="1119583"/>
                </a:lnTo>
                <a:lnTo>
                  <a:pt x="5044812" y="1164187"/>
                </a:lnTo>
                <a:lnTo>
                  <a:pt x="5334744" y="1164187"/>
                </a:lnTo>
                <a:lnTo>
                  <a:pt x="5334744" y="1217713"/>
                </a:lnTo>
                <a:lnTo>
                  <a:pt x="5352586" y="1217713"/>
                </a:lnTo>
                <a:lnTo>
                  <a:pt x="5352586" y="1280160"/>
                </a:lnTo>
                <a:lnTo>
                  <a:pt x="5611294" y="1280160"/>
                </a:lnTo>
                <a:lnTo>
                  <a:pt x="5611294" y="1364909"/>
                </a:lnTo>
                <a:lnTo>
                  <a:pt x="5794174" y="1364909"/>
                </a:lnTo>
                <a:lnTo>
                  <a:pt x="5794174" y="1516566"/>
                </a:lnTo>
                <a:lnTo>
                  <a:pt x="6391879" y="1516566"/>
                </a:lnTo>
              </a:path>
            </a:pathLst>
          </a:custGeom>
          <a:noFill/>
          <a:ln w="28575">
            <a:solidFill>
              <a:schemeClr val="accent3"/>
            </a:solidFill>
            <a:miter lim="800000"/>
            <a:headEnd/>
            <a:tailEnd/>
          </a:ln>
        </p:spPr>
        <p:txBody>
          <a:bodyPr rtlCol="0" anchor="ctr"/>
          <a:lstStyle/>
          <a:p>
            <a:pPr algn="ctr"/>
            <a:endParaRPr lang="en-US"/>
          </a:p>
        </p:txBody>
      </p:sp>
      <p:sp>
        <p:nvSpPr>
          <p:cNvPr id="9421" name="Freeform: Shape 9420">
            <a:extLst>
              <a:ext uri="{FF2B5EF4-FFF2-40B4-BE49-F238E27FC236}">
                <a16:creationId xmlns:a16="http://schemas.microsoft.com/office/drawing/2014/main" id="{E283A492-417B-9FC4-A217-0D0F562C790C}"/>
              </a:ext>
            </a:extLst>
          </p:cNvPr>
          <p:cNvSpPr/>
          <p:nvPr/>
        </p:nvSpPr>
        <p:spPr bwMode="auto">
          <a:xfrm>
            <a:off x="1922470" y="1971536"/>
            <a:ext cx="6400800" cy="834111"/>
          </a:xfrm>
          <a:custGeom>
            <a:avLst/>
            <a:gdLst>
              <a:gd name="connsiteX0" fmla="*/ 0 w 6400800"/>
              <a:gd name="connsiteY0" fmla="*/ 0 h 834111"/>
              <a:gd name="connsiteX1" fmla="*/ 89210 w 6400800"/>
              <a:gd name="connsiteY1" fmla="*/ 0 h 834111"/>
              <a:gd name="connsiteX2" fmla="*/ 89210 w 6400800"/>
              <a:gd name="connsiteY2" fmla="*/ 26763 h 834111"/>
              <a:gd name="connsiteX3" fmla="*/ 129354 w 6400800"/>
              <a:gd name="connsiteY3" fmla="*/ 26763 h 834111"/>
              <a:gd name="connsiteX4" fmla="*/ 129354 w 6400800"/>
              <a:gd name="connsiteY4" fmla="*/ 44604 h 834111"/>
              <a:gd name="connsiteX5" fmla="*/ 249788 w 6400800"/>
              <a:gd name="connsiteY5" fmla="*/ 44604 h 834111"/>
              <a:gd name="connsiteX6" fmla="*/ 249788 w 6400800"/>
              <a:gd name="connsiteY6" fmla="*/ 57986 h 834111"/>
              <a:gd name="connsiteX7" fmla="*/ 294392 w 6400800"/>
              <a:gd name="connsiteY7" fmla="*/ 57986 h 834111"/>
              <a:gd name="connsiteX8" fmla="*/ 294392 w 6400800"/>
              <a:gd name="connsiteY8" fmla="*/ 80288 h 834111"/>
              <a:gd name="connsiteX9" fmla="*/ 352379 w 6400800"/>
              <a:gd name="connsiteY9" fmla="*/ 80288 h 834111"/>
              <a:gd name="connsiteX10" fmla="*/ 352379 w 6400800"/>
              <a:gd name="connsiteY10" fmla="*/ 93670 h 834111"/>
              <a:gd name="connsiteX11" fmla="*/ 441589 w 6400800"/>
              <a:gd name="connsiteY11" fmla="*/ 93670 h 834111"/>
              <a:gd name="connsiteX12" fmla="*/ 441589 w 6400800"/>
              <a:gd name="connsiteY12" fmla="*/ 120433 h 834111"/>
              <a:gd name="connsiteX13" fmla="*/ 526338 w 6400800"/>
              <a:gd name="connsiteY13" fmla="*/ 120433 h 834111"/>
              <a:gd name="connsiteX14" fmla="*/ 526338 w 6400800"/>
              <a:gd name="connsiteY14" fmla="*/ 142735 h 834111"/>
              <a:gd name="connsiteX15" fmla="*/ 579864 w 6400800"/>
              <a:gd name="connsiteY15" fmla="*/ 142735 h 834111"/>
              <a:gd name="connsiteX16" fmla="*/ 579864 w 6400800"/>
              <a:gd name="connsiteY16" fmla="*/ 160577 h 834111"/>
              <a:gd name="connsiteX17" fmla="*/ 651231 w 6400800"/>
              <a:gd name="connsiteY17" fmla="*/ 160577 h 834111"/>
              <a:gd name="connsiteX18" fmla="*/ 651231 w 6400800"/>
              <a:gd name="connsiteY18" fmla="*/ 187340 h 834111"/>
              <a:gd name="connsiteX19" fmla="*/ 753823 w 6400800"/>
              <a:gd name="connsiteY19" fmla="*/ 187340 h 834111"/>
              <a:gd name="connsiteX20" fmla="*/ 753823 w 6400800"/>
              <a:gd name="connsiteY20" fmla="*/ 205182 h 834111"/>
              <a:gd name="connsiteX21" fmla="*/ 843032 w 6400800"/>
              <a:gd name="connsiteY21" fmla="*/ 205182 h 834111"/>
              <a:gd name="connsiteX22" fmla="*/ 843032 w 6400800"/>
              <a:gd name="connsiteY22" fmla="*/ 236405 h 834111"/>
              <a:gd name="connsiteX23" fmla="*/ 918861 w 6400800"/>
              <a:gd name="connsiteY23" fmla="*/ 236405 h 834111"/>
              <a:gd name="connsiteX24" fmla="*/ 918861 w 6400800"/>
              <a:gd name="connsiteY24" fmla="*/ 258708 h 834111"/>
              <a:gd name="connsiteX25" fmla="*/ 1021452 w 6400800"/>
              <a:gd name="connsiteY25" fmla="*/ 258708 h 834111"/>
              <a:gd name="connsiteX26" fmla="*/ 1021452 w 6400800"/>
              <a:gd name="connsiteY26" fmla="*/ 289931 h 834111"/>
              <a:gd name="connsiteX27" fmla="*/ 1101741 w 6400800"/>
              <a:gd name="connsiteY27" fmla="*/ 289931 h 834111"/>
              <a:gd name="connsiteX28" fmla="*/ 1101741 w 6400800"/>
              <a:gd name="connsiteY28" fmla="*/ 307773 h 834111"/>
              <a:gd name="connsiteX29" fmla="*/ 1226634 w 6400800"/>
              <a:gd name="connsiteY29" fmla="*/ 307773 h 834111"/>
              <a:gd name="connsiteX30" fmla="*/ 1226634 w 6400800"/>
              <a:gd name="connsiteY30" fmla="*/ 325615 h 834111"/>
              <a:gd name="connsiteX31" fmla="*/ 1333686 w 6400800"/>
              <a:gd name="connsiteY31" fmla="*/ 325615 h 834111"/>
              <a:gd name="connsiteX32" fmla="*/ 1333686 w 6400800"/>
              <a:gd name="connsiteY32" fmla="*/ 347918 h 834111"/>
              <a:gd name="connsiteX33" fmla="*/ 1489803 w 6400800"/>
              <a:gd name="connsiteY33" fmla="*/ 347918 h 834111"/>
              <a:gd name="connsiteX34" fmla="*/ 1489803 w 6400800"/>
              <a:gd name="connsiteY34" fmla="*/ 370220 h 834111"/>
              <a:gd name="connsiteX35" fmla="*/ 1601315 w 6400800"/>
              <a:gd name="connsiteY35" fmla="*/ 370220 h 834111"/>
              <a:gd name="connsiteX36" fmla="*/ 1601315 w 6400800"/>
              <a:gd name="connsiteY36" fmla="*/ 405904 h 834111"/>
              <a:gd name="connsiteX37" fmla="*/ 1694986 w 6400800"/>
              <a:gd name="connsiteY37" fmla="*/ 405904 h 834111"/>
              <a:gd name="connsiteX38" fmla="*/ 1694986 w 6400800"/>
              <a:gd name="connsiteY38" fmla="*/ 405904 h 834111"/>
              <a:gd name="connsiteX39" fmla="*/ 1694986 w 6400800"/>
              <a:gd name="connsiteY39" fmla="*/ 432667 h 834111"/>
              <a:gd name="connsiteX40" fmla="*/ 1846642 w 6400800"/>
              <a:gd name="connsiteY40" fmla="*/ 432667 h 834111"/>
              <a:gd name="connsiteX41" fmla="*/ 1846642 w 6400800"/>
              <a:gd name="connsiteY41" fmla="*/ 459430 h 834111"/>
              <a:gd name="connsiteX42" fmla="*/ 2288230 w 6400800"/>
              <a:gd name="connsiteY42" fmla="*/ 459430 h 834111"/>
              <a:gd name="connsiteX43" fmla="*/ 2288230 w 6400800"/>
              <a:gd name="connsiteY43" fmla="*/ 490653 h 834111"/>
              <a:gd name="connsiteX44" fmla="*/ 2542478 w 6400800"/>
              <a:gd name="connsiteY44" fmla="*/ 490653 h 834111"/>
              <a:gd name="connsiteX45" fmla="*/ 2542478 w 6400800"/>
              <a:gd name="connsiteY45" fmla="*/ 499574 h 834111"/>
              <a:gd name="connsiteX46" fmla="*/ 2729819 w 6400800"/>
              <a:gd name="connsiteY46" fmla="*/ 499574 h 834111"/>
              <a:gd name="connsiteX47" fmla="*/ 2738740 w 6400800"/>
              <a:gd name="connsiteY47" fmla="*/ 508495 h 834111"/>
              <a:gd name="connsiteX48" fmla="*/ 2796726 w 6400800"/>
              <a:gd name="connsiteY48" fmla="*/ 508495 h 834111"/>
              <a:gd name="connsiteX49" fmla="*/ 2796726 w 6400800"/>
              <a:gd name="connsiteY49" fmla="*/ 548640 h 834111"/>
              <a:gd name="connsiteX50" fmla="*/ 2899317 w 6400800"/>
              <a:gd name="connsiteY50" fmla="*/ 548640 h 834111"/>
              <a:gd name="connsiteX51" fmla="*/ 2899317 w 6400800"/>
              <a:gd name="connsiteY51" fmla="*/ 566482 h 834111"/>
              <a:gd name="connsiteX52" fmla="*/ 3064355 w 6400800"/>
              <a:gd name="connsiteY52" fmla="*/ 566482 h 834111"/>
              <a:gd name="connsiteX53" fmla="*/ 3064355 w 6400800"/>
              <a:gd name="connsiteY53" fmla="*/ 584324 h 834111"/>
              <a:gd name="connsiteX54" fmla="*/ 3220472 w 6400800"/>
              <a:gd name="connsiteY54" fmla="*/ 584324 h 834111"/>
              <a:gd name="connsiteX55" fmla="*/ 3220472 w 6400800"/>
              <a:gd name="connsiteY55" fmla="*/ 602165 h 834111"/>
              <a:gd name="connsiteX56" fmla="*/ 3309682 w 6400800"/>
              <a:gd name="connsiteY56" fmla="*/ 602165 h 834111"/>
              <a:gd name="connsiteX57" fmla="*/ 3309682 w 6400800"/>
              <a:gd name="connsiteY57" fmla="*/ 615547 h 834111"/>
              <a:gd name="connsiteX58" fmla="*/ 3639758 w 6400800"/>
              <a:gd name="connsiteY58" fmla="*/ 615547 h 834111"/>
              <a:gd name="connsiteX59" fmla="*/ 3657600 w 6400800"/>
              <a:gd name="connsiteY59" fmla="*/ 633389 h 834111"/>
              <a:gd name="connsiteX60" fmla="*/ 3728968 w 6400800"/>
              <a:gd name="connsiteY60" fmla="*/ 633389 h 834111"/>
              <a:gd name="connsiteX61" fmla="*/ 3728968 w 6400800"/>
              <a:gd name="connsiteY61" fmla="*/ 655691 h 834111"/>
              <a:gd name="connsiteX62" fmla="*/ 4027821 w 6400800"/>
              <a:gd name="connsiteY62" fmla="*/ 655691 h 834111"/>
              <a:gd name="connsiteX63" fmla="*/ 4027821 w 6400800"/>
              <a:gd name="connsiteY63" fmla="*/ 682454 h 834111"/>
              <a:gd name="connsiteX64" fmla="*/ 4224082 w 6400800"/>
              <a:gd name="connsiteY64" fmla="*/ 682454 h 834111"/>
              <a:gd name="connsiteX65" fmla="*/ 4224082 w 6400800"/>
              <a:gd name="connsiteY65" fmla="*/ 691375 h 834111"/>
              <a:gd name="connsiteX66" fmla="*/ 4380199 w 6400800"/>
              <a:gd name="connsiteY66" fmla="*/ 691375 h 834111"/>
              <a:gd name="connsiteX67" fmla="*/ 4380199 w 6400800"/>
              <a:gd name="connsiteY67" fmla="*/ 718138 h 834111"/>
              <a:gd name="connsiteX68" fmla="*/ 4781643 w 6400800"/>
              <a:gd name="connsiteY68" fmla="*/ 718138 h 834111"/>
              <a:gd name="connsiteX69" fmla="*/ 4781643 w 6400800"/>
              <a:gd name="connsiteY69" fmla="*/ 753822 h 834111"/>
              <a:gd name="connsiteX70" fmla="*/ 5481940 w 6400800"/>
              <a:gd name="connsiteY70" fmla="*/ 753822 h 834111"/>
              <a:gd name="connsiteX71" fmla="*/ 5481940 w 6400800"/>
              <a:gd name="connsiteY71" fmla="*/ 834111 h 834111"/>
              <a:gd name="connsiteX72" fmla="*/ 6400800 w 6400800"/>
              <a:gd name="connsiteY72" fmla="*/ 834111 h 834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400800" h="834111">
                <a:moveTo>
                  <a:pt x="0" y="0"/>
                </a:moveTo>
                <a:lnTo>
                  <a:pt x="89210" y="0"/>
                </a:lnTo>
                <a:lnTo>
                  <a:pt x="89210" y="26763"/>
                </a:lnTo>
                <a:lnTo>
                  <a:pt x="129354" y="26763"/>
                </a:lnTo>
                <a:lnTo>
                  <a:pt x="129354" y="44604"/>
                </a:lnTo>
                <a:lnTo>
                  <a:pt x="249788" y="44604"/>
                </a:lnTo>
                <a:lnTo>
                  <a:pt x="249788" y="57986"/>
                </a:lnTo>
                <a:lnTo>
                  <a:pt x="294392" y="57986"/>
                </a:lnTo>
                <a:lnTo>
                  <a:pt x="294392" y="80288"/>
                </a:lnTo>
                <a:lnTo>
                  <a:pt x="352379" y="80288"/>
                </a:lnTo>
                <a:lnTo>
                  <a:pt x="352379" y="93670"/>
                </a:lnTo>
                <a:lnTo>
                  <a:pt x="441589" y="93670"/>
                </a:lnTo>
                <a:lnTo>
                  <a:pt x="441589" y="120433"/>
                </a:lnTo>
                <a:lnTo>
                  <a:pt x="526338" y="120433"/>
                </a:lnTo>
                <a:lnTo>
                  <a:pt x="526338" y="142735"/>
                </a:lnTo>
                <a:lnTo>
                  <a:pt x="579864" y="142735"/>
                </a:lnTo>
                <a:lnTo>
                  <a:pt x="579864" y="160577"/>
                </a:lnTo>
                <a:lnTo>
                  <a:pt x="651231" y="160577"/>
                </a:lnTo>
                <a:lnTo>
                  <a:pt x="651231" y="187340"/>
                </a:lnTo>
                <a:lnTo>
                  <a:pt x="753823" y="187340"/>
                </a:lnTo>
                <a:lnTo>
                  <a:pt x="753823" y="205182"/>
                </a:lnTo>
                <a:lnTo>
                  <a:pt x="843032" y="205182"/>
                </a:lnTo>
                <a:lnTo>
                  <a:pt x="843032" y="236405"/>
                </a:lnTo>
                <a:lnTo>
                  <a:pt x="918861" y="236405"/>
                </a:lnTo>
                <a:lnTo>
                  <a:pt x="918861" y="258708"/>
                </a:lnTo>
                <a:lnTo>
                  <a:pt x="1021452" y="258708"/>
                </a:lnTo>
                <a:lnTo>
                  <a:pt x="1021452" y="289931"/>
                </a:lnTo>
                <a:lnTo>
                  <a:pt x="1101741" y="289931"/>
                </a:lnTo>
                <a:lnTo>
                  <a:pt x="1101741" y="307773"/>
                </a:lnTo>
                <a:lnTo>
                  <a:pt x="1226634" y="307773"/>
                </a:lnTo>
                <a:lnTo>
                  <a:pt x="1226634" y="325615"/>
                </a:lnTo>
                <a:lnTo>
                  <a:pt x="1333686" y="325615"/>
                </a:lnTo>
                <a:lnTo>
                  <a:pt x="1333686" y="347918"/>
                </a:lnTo>
                <a:lnTo>
                  <a:pt x="1489803" y="347918"/>
                </a:lnTo>
                <a:lnTo>
                  <a:pt x="1489803" y="370220"/>
                </a:lnTo>
                <a:lnTo>
                  <a:pt x="1601315" y="370220"/>
                </a:lnTo>
                <a:lnTo>
                  <a:pt x="1601315" y="405904"/>
                </a:lnTo>
                <a:lnTo>
                  <a:pt x="1694986" y="405904"/>
                </a:lnTo>
                <a:lnTo>
                  <a:pt x="1694986" y="405904"/>
                </a:lnTo>
                <a:lnTo>
                  <a:pt x="1694986" y="432667"/>
                </a:lnTo>
                <a:lnTo>
                  <a:pt x="1846642" y="432667"/>
                </a:lnTo>
                <a:lnTo>
                  <a:pt x="1846642" y="459430"/>
                </a:lnTo>
                <a:lnTo>
                  <a:pt x="2288230" y="459430"/>
                </a:lnTo>
                <a:lnTo>
                  <a:pt x="2288230" y="490653"/>
                </a:lnTo>
                <a:lnTo>
                  <a:pt x="2542478" y="490653"/>
                </a:lnTo>
                <a:lnTo>
                  <a:pt x="2542478" y="499574"/>
                </a:lnTo>
                <a:lnTo>
                  <a:pt x="2729819" y="499574"/>
                </a:lnTo>
                <a:lnTo>
                  <a:pt x="2738740" y="508495"/>
                </a:lnTo>
                <a:lnTo>
                  <a:pt x="2796726" y="508495"/>
                </a:lnTo>
                <a:lnTo>
                  <a:pt x="2796726" y="548640"/>
                </a:lnTo>
                <a:lnTo>
                  <a:pt x="2899317" y="548640"/>
                </a:lnTo>
                <a:lnTo>
                  <a:pt x="2899317" y="566482"/>
                </a:lnTo>
                <a:lnTo>
                  <a:pt x="3064355" y="566482"/>
                </a:lnTo>
                <a:lnTo>
                  <a:pt x="3064355" y="584324"/>
                </a:lnTo>
                <a:lnTo>
                  <a:pt x="3220472" y="584324"/>
                </a:lnTo>
                <a:lnTo>
                  <a:pt x="3220472" y="602165"/>
                </a:lnTo>
                <a:lnTo>
                  <a:pt x="3309682" y="602165"/>
                </a:lnTo>
                <a:lnTo>
                  <a:pt x="3309682" y="615547"/>
                </a:lnTo>
                <a:lnTo>
                  <a:pt x="3639758" y="615547"/>
                </a:lnTo>
                <a:lnTo>
                  <a:pt x="3657600" y="633389"/>
                </a:lnTo>
                <a:lnTo>
                  <a:pt x="3728968" y="633389"/>
                </a:lnTo>
                <a:lnTo>
                  <a:pt x="3728968" y="655691"/>
                </a:lnTo>
                <a:lnTo>
                  <a:pt x="4027821" y="655691"/>
                </a:lnTo>
                <a:lnTo>
                  <a:pt x="4027821" y="682454"/>
                </a:lnTo>
                <a:lnTo>
                  <a:pt x="4224082" y="682454"/>
                </a:lnTo>
                <a:lnTo>
                  <a:pt x="4224082" y="691375"/>
                </a:lnTo>
                <a:lnTo>
                  <a:pt x="4380199" y="691375"/>
                </a:lnTo>
                <a:lnTo>
                  <a:pt x="4380199" y="718138"/>
                </a:lnTo>
                <a:lnTo>
                  <a:pt x="4781643" y="718138"/>
                </a:lnTo>
                <a:lnTo>
                  <a:pt x="4781643" y="753822"/>
                </a:lnTo>
                <a:lnTo>
                  <a:pt x="5481940" y="753822"/>
                </a:lnTo>
                <a:lnTo>
                  <a:pt x="5481940" y="834111"/>
                </a:lnTo>
                <a:lnTo>
                  <a:pt x="6400800" y="834111"/>
                </a:lnTo>
              </a:path>
            </a:pathLst>
          </a:custGeom>
          <a:noFill/>
          <a:ln w="28575">
            <a:solidFill>
              <a:schemeClr val="accent1"/>
            </a:solidFill>
            <a:miter lim="800000"/>
            <a:headEnd/>
            <a:tailEnd/>
          </a:ln>
        </p:spPr>
        <p:txBody>
          <a:bodyPr rtlCol="0" anchor="ctr"/>
          <a:lstStyle/>
          <a:p>
            <a:pPr algn="ctr"/>
            <a:endParaRPr lang="en-US"/>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KEYNOTE-671:</a:t>
            </a:r>
            <a:r>
              <a:rPr lang="en-US" dirty="0"/>
              <a:t> OS (Primary Endpoint)</a:t>
            </a:r>
            <a:endParaRPr lang="en-US" altLang="en-US" dirty="0"/>
          </a:p>
        </p:txBody>
      </p:sp>
      <p:sp>
        <p:nvSpPr>
          <p:cNvPr id="2" name="Text Box 11">
            <a:extLst>
              <a:ext uri="{FF2B5EF4-FFF2-40B4-BE49-F238E27FC236}">
                <a16:creationId xmlns:a16="http://schemas.microsoft.com/office/drawing/2014/main" id="{DCFEB396-9EA2-5FF4-C9AB-80EE0E668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Abstr LBA100.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NEJM.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3" name="TextBox 2">
            <a:extLst>
              <a:ext uri="{FF2B5EF4-FFF2-40B4-BE49-F238E27FC236}">
                <a16:creationId xmlns:a16="http://schemas.microsoft.com/office/drawing/2014/main" id="{60B1D4C7-3BDB-35D3-0E16-532AA61436FE}"/>
              </a:ext>
            </a:extLst>
          </p:cNvPr>
          <p:cNvSpPr txBox="1"/>
          <p:nvPr/>
        </p:nvSpPr>
        <p:spPr bwMode="auto">
          <a:xfrm>
            <a:off x="414339" y="6141388"/>
            <a:ext cx="62607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*Prespecified significance boundary not met at interim analysis 1; analysis ongoing.</a:t>
            </a:r>
          </a:p>
        </p:txBody>
      </p:sp>
      <p:sp>
        <p:nvSpPr>
          <p:cNvPr id="6" name="TextBox 5">
            <a:extLst>
              <a:ext uri="{FF2B5EF4-FFF2-40B4-BE49-F238E27FC236}">
                <a16:creationId xmlns:a16="http://schemas.microsoft.com/office/drawing/2014/main" id="{5FDD8108-8D86-ABA1-47C9-5D13A609630B}"/>
              </a:ext>
            </a:extLst>
          </p:cNvPr>
          <p:cNvSpPr txBox="1"/>
          <p:nvPr/>
        </p:nvSpPr>
        <p:spPr bwMode="auto">
          <a:xfrm rot="16200000">
            <a:off x="771041" y="3271225"/>
            <a:ext cx="874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EFS (%)</a:t>
            </a:r>
          </a:p>
        </p:txBody>
      </p:sp>
      <p:sp>
        <p:nvSpPr>
          <p:cNvPr id="7" name="TextBox 6">
            <a:extLst>
              <a:ext uri="{FF2B5EF4-FFF2-40B4-BE49-F238E27FC236}">
                <a16:creationId xmlns:a16="http://schemas.microsoft.com/office/drawing/2014/main" id="{62C488CC-BA52-FD35-E802-8E31B858FF01}"/>
              </a:ext>
            </a:extLst>
          </p:cNvPr>
          <p:cNvSpPr txBox="1"/>
          <p:nvPr/>
        </p:nvSpPr>
        <p:spPr bwMode="auto">
          <a:xfrm>
            <a:off x="5128558" y="5291523"/>
            <a:ext cx="4748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mn-lt"/>
              </a:rPr>
              <a:t>Mo</a:t>
            </a:r>
          </a:p>
        </p:txBody>
      </p:sp>
      <p:grpSp>
        <p:nvGrpSpPr>
          <p:cNvPr id="8" name="Group 7">
            <a:extLst>
              <a:ext uri="{FF2B5EF4-FFF2-40B4-BE49-F238E27FC236}">
                <a16:creationId xmlns:a16="http://schemas.microsoft.com/office/drawing/2014/main" id="{39E59799-228F-46EC-8B03-DEFB5C1D48B4}"/>
              </a:ext>
            </a:extLst>
          </p:cNvPr>
          <p:cNvGrpSpPr/>
          <p:nvPr/>
        </p:nvGrpSpPr>
        <p:grpSpPr>
          <a:xfrm>
            <a:off x="1374616" y="1778645"/>
            <a:ext cx="535724" cy="3382421"/>
            <a:chOff x="1223010" y="1778645"/>
            <a:chExt cx="535724" cy="3382421"/>
          </a:xfrm>
        </p:grpSpPr>
        <p:sp>
          <p:nvSpPr>
            <p:cNvPr id="9" name="TextBox 8">
              <a:extLst>
                <a:ext uri="{FF2B5EF4-FFF2-40B4-BE49-F238E27FC236}">
                  <a16:creationId xmlns:a16="http://schemas.microsoft.com/office/drawing/2014/main" id="{9430D103-DAC1-B7E0-9677-B1D0D789D669}"/>
                </a:ext>
              </a:extLst>
            </p:cNvPr>
            <p:cNvSpPr txBox="1"/>
            <p:nvPr/>
          </p:nvSpPr>
          <p:spPr bwMode="auto">
            <a:xfrm>
              <a:off x="1223010" y="177864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0" name="TextBox 9">
              <a:extLst>
                <a:ext uri="{FF2B5EF4-FFF2-40B4-BE49-F238E27FC236}">
                  <a16:creationId xmlns:a16="http://schemas.microsoft.com/office/drawing/2014/main" id="{AE6C55A9-D34D-E1FD-3A92-6F570A078065}"/>
                </a:ext>
              </a:extLst>
            </p:cNvPr>
            <p:cNvSpPr txBox="1"/>
            <p:nvPr/>
          </p:nvSpPr>
          <p:spPr bwMode="auto">
            <a:xfrm>
              <a:off x="1340030" y="23901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1" name="TextBox 10">
              <a:extLst>
                <a:ext uri="{FF2B5EF4-FFF2-40B4-BE49-F238E27FC236}">
                  <a16:creationId xmlns:a16="http://schemas.microsoft.com/office/drawing/2014/main" id="{9A4FAC64-7327-5C7A-9C1F-99B7467C3095}"/>
                </a:ext>
              </a:extLst>
            </p:cNvPr>
            <p:cNvSpPr txBox="1"/>
            <p:nvPr/>
          </p:nvSpPr>
          <p:spPr bwMode="auto">
            <a:xfrm>
              <a:off x="1340030" y="29779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2" name="TextBox 11">
              <a:extLst>
                <a:ext uri="{FF2B5EF4-FFF2-40B4-BE49-F238E27FC236}">
                  <a16:creationId xmlns:a16="http://schemas.microsoft.com/office/drawing/2014/main" id="{79E7AA31-01F0-443F-4563-80DEB05B4B90}"/>
                </a:ext>
              </a:extLst>
            </p:cNvPr>
            <p:cNvSpPr txBox="1"/>
            <p:nvPr/>
          </p:nvSpPr>
          <p:spPr bwMode="auto">
            <a:xfrm>
              <a:off x="1340030" y="35894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3" name="TextBox 12">
              <a:extLst>
                <a:ext uri="{FF2B5EF4-FFF2-40B4-BE49-F238E27FC236}">
                  <a16:creationId xmlns:a16="http://schemas.microsoft.com/office/drawing/2014/main" id="{9F462991-54E3-C13B-7CB6-9EC62A3723A1}"/>
                </a:ext>
              </a:extLst>
            </p:cNvPr>
            <p:cNvSpPr txBox="1"/>
            <p:nvPr/>
          </p:nvSpPr>
          <p:spPr bwMode="auto">
            <a:xfrm>
              <a:off x="1340030" y="41802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4" name="TextBox 13">
              <a:extLst>
                <a:ext uri="{FF2B5EF4-FFF2-40B4-BE49-F238E27FC236}">
                  <a16:creationId xmlns:a16="http://schemas.microsoft.com/office/drawing/2014/main" id="{31030C12-2725-8482-9805-56015FBF296F}"/>
                </a:ext>
              </a:extLst>
            </p:cNvPr>
            <p:cNvSpPr txBox="1"/>
            <p:nvPr/>
          </p:nvSpPr>
          <p:spPr bwMode="auto">
            <a:xfrm>
              <a:off x="1457049" y="47917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5" name="Group 14">
            <a:extLst>
              <a:ext uri="{FF2B5EF4-FFF2-40B4-BE49-F238E27FC236}">
                <a16:creationId xmlns:a16="http://schemas.microsoft.com/office/drawing/2014/main" id="{1675131A-B3C6-4116-A7CD-2399BC376CC7}"/>
              </a:ext>
            </a:extLst>
          </p:cNvPr>
          <p:cNvGrpSpPr/>
          <p:nvPr/>
        </p:nvGrpSpPr>
        <p:grpSpPr>
          <a:xfrm>
            <a:off x="1782357" y="5045576"/>
            <a:ext cx="7249349" cy="369332"/>
            <a:chOff x="1630751" y="5045576"/>
            <a:chExt cx="7249349" cy="369332"/>
          </a:xfrm>
        </p:grpSpPr>
        <p:sp>
          <p:nvSpPr>
            <p:cNvPr id="16" name="TextBox 15">
              <a:extLst>
                <a:ext uri="{FF2B5EF4-FFF2-40B4-BE49-F238E27FC236}">
                  <a16:creationId xmlns:a16="http://schemas.microsoft.com/office/drawing/2014/main" id="{448526EA-CC0C-397A-BF68-572C4F2B4E3D}"/>
                </a:ext>
              </a:extLst>
            </p:cNvPr>
            <p:cNvSpPr txBox="1"/>
            <p:nvPr/>
          </p:nvSpPr>
          <p:spPr bwMode="auto">
            <a:xfrm>
              <a:off x="1630751" y="504557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D831BD99-FB1D-0AF9-06E2-0A8ED77CE05C}"/>
                </a:ext>
              </a:extLst>
            </p:cNvPr>
            <p:cNvSpPr txBox="1"/>
            <p:nvPr/>
          </p:nvSpPr>
          <p:spPr bwMode="auto">
            <a:xfrm>
              <a:off x="2393536" y="504557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8" name="TextBox 17">
              <a:extLst>
                <a:ext uri="{FF2B5EF4-FFF2-40B4-BE49-F238E27FC236}">
                  <a16:creationId xmlns:a16="http://schemas.microsoft.com/office/drawing/2014/main" id="{51FD5A54-965E-5FF5-0B59-DB34D243BFBE}"/>
                </a:ext>
              </a:extLst>
            </p:cNvPr>
            <p:cNvSpPr txBox="1"/>
            <p:nvPr/>
          </p:nvSpPr>
          <p:spPr bwMode="auto">
            <a:xfrm>
              <a:off x="3093303"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9" name="TextBox 18">
              <a:extLst>
                <a:ext uri="{FF2B5EF4-FFF2-40B4-BE49-F238E27FC236}">
                  <a16:creationId xmlns:a16="http://schemas.microsoft.com/office/drawing/2014/main" id="{2C94557E-5235-CCD7-CBB6-0249B1E7E639}"/>
                </a:ext>
              </a:extLst>
            </p:cNvPr>
            <p:cNvSpPr txBox="1"/>
            <p:nvPr/>
          </p:nvSpPr>
          <p:spPr bwMode="auto">
            <a:xfrm>
              <a:off x="3870677"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0" name="TextBox 19">
              <a:extLst>
                <a:ext uri="{FF2B5EF4-FFF2-40B4-BE49-F238E27FC236}">
                  <a16:creationId xmlns:a16="http://schemas.microsoft.com/office/drawing/2014/main" id="{58E62C9E-395B-C044-D7BB-49D7CF36A455}"/>
                </a:ext>
              </a:extLst>
            </p:cNvPr>
            <p:cNvSpPr txBox="1"/>
            <p:nvPr/>
          </p:nvSpPr>
          <p:spPr bwMode="auto">
            <a:xfrm>
              <a:off x="4633462"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1" name="TextBox 20">
              <a:extLst>
                <a:ext uri="{FF2B5EF4-FFF2-40B4-BE49-F238E27FC236}">
                  <a16:creationId xmlns:a16="http://schemas.microsoft.com/office/drawing/2014/main" id="{E71A635C-D069-4D04-9679-2A009651CBAB}"/>
                </a:ext>
              </a:extLst>
            </p:cNvPr>
            <p:cNvSpPr txBox="1"/>
            <p:nvPr/>
          </p:nvSpPr>
          <p:spPr bwMode="auto">
            <a:xfrm>
              <a:off x="5391738"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2" name="TextBox 21">
              <a:extLst>
                <a:ext uri="{FF2B5EF4-FFF2-40B4-BE49-F238E27FC236}">
                  <a16:creationId xmlns:a16="http://schemas.microsoft.com/office/drawing/2014/main" id="{EFFA99E4-9AE9-E911-36CE-374859535BBE}"/>
                </a:ext>
              </a:extLst>
            </p:cNvPr>
            <p:cNvSpPr txBox="1"/>
            <p:nvPr/>
          </p:nvSpPr>
          <p:spPr bwMode="auto">
            <a:xfrm>
              <a:off x="6162961"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3" name="TextBox 22">
              <a:extLst>
                <a:ext uri="{FF2B5EF4-FFF2-40B4-BE49-F238E27FC236}">
                  <a16:creationId xmlns:a16="http://schemas.microsoft.com/office/drawing/2014/main" id="{9BA22BCA-6C68-4C1A-2894-AF36BCDEFDD4}"/>
                </a:ext>
              </a:extLst>
            </p:cNvPr>
            <p:cNvSpPr txBox="1"/>
            <p:nvPr/>
          </p:nvSpPr>
          <p:spPr bwMode="auto">
            <a:xfrm>
              <a:off x="6940335"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4" name="TextBox 23">
              <a:extLst>
                <a:ext uri="{FF2B5EF4-FFF2-40B4-BE49-F238E27FC236}">
                  <a16:creationId xmlns:a16="http://schemas.microsoft.com/office/drawing/2014/main" id="{304EE4B4-207A-8924-396C-2F1BCDF459F4}"/>
                </a:ext>
              </a:extLst>
            </p:cNvPr>
            <p:cNvSpPr txBox="1"/>
            <p:nvPr/>
          </p:nvSpPr>
          <p:spPr bwMode="auto">
            <a:xfrm>
              <a:off x="7703120"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5" name="TextBox 24">
              <a:extLst>
                <a:ext uri="{FF2B5EF4-FFF2-40B4-BE49-F238E27FC236}">
                  <a16:creationId xmlns:a16="http://schemas.microsoft.com/office/drawing/2014/main" id="{7398448E-1973-EF30-E222-2FA36ADDE955}"/>
                </a:ext>
              </a:extLst>
            </p:cNvPr>
            <p:cNvSpPr txBox="1"/>
            <p:nvPr/>
          </p:nvSpPr>
          <p:spPr bwMode="auto">
            <a:xfrm>
              <a:off x="8461396" y="50455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grpSp>
      <p:sp>
        <p:nvSpPr>
          <p:cNvPr id="26" name="Freeform: Shape 25">
            <a:extLst>
              <a:ext uri="{FF2B5EF4-FFF2-40B4-BE49-F238E27FC236}">
                <a16:creationId xmlns:a16="http://schemas.microsoft.com/office/drawing/2014/main" id="{7C0FA42A-C185-E537-E876-7AFA7120436A}"/>
              </a:ext>
            </a:extLst>
          </p:cNvPr>
          <p:cNvSpPr/>
          <p:nvPr/>
        </p:nvSpPr>
        <p:spPr bwMode="auto">
          <a:xfrm>
            <a:off x="1934686" y="1958340"/>
            <a:ext cx="6896100" cy="3025140"/>
          </a:xfrm>
          <a:custGeom>
            <a:avLst/>
            <a:gdLst>
              <a:gd name="connsiteX0" fmla="*/ 0 w 6896100"/>
              <a:gd name="connsiteY0" fmla="*/ 0 h 3025140"/>
              <a:gd name="connsiteX1" fmla="*/ 0 w 6896100"/>
              <a:gd name="connsiteY1" fmla="*/ 3025140 h 3025140"/>
              <a:gd name="connsiteX2" fmla="*/ 6896100 w 6896100"/>
              <a:gd name="connsiteY2" fmla="*/ 3025140 h 3025140"/>
            </a:gdLst>
            <a:ahLst/>
            <a:cxnLst>
              <a:cxn ang="0">
                <a:pos x="connsiteX0" y="connsiteY0"/>
              </a:cxn>
              <a:cxn ang="0">
                <a:pos x="connsiteX1" y="connsiteY1"/>
              </a:cxn>
              <a:cxn ang="0">
                <a:pos x="connsiteX2" y="connsiteY2"/>
              </a:cxn>
            </a:cxnLst>
            <a:rect l="l" t="t" r="r" b="b"/>
            <a:pathLst>
              <a:path w="6896100" h="3025140">
                <a:moveTo>
                  <a:pt x="0" y="0"/>
                </a:moveTo>
                <a:lnTo>
                  <a:pt x="0" y="3025140"/>
                </a:lnTo>
                <a:lnTo>
                  <a:pt x="6896100" y="3025140"/>
                </a:lnTo>
              </a:path>
            </a:pathLst>
          </a:custGeom>
          <a:noFill/>
          <a:ln w="28575">
            <a:solidFill>
              <a:schemeClr val="bg1"/>
            </a:solidFill>
            <a:miter lim="800000"/>
            <a:headEnd/>
            <a:tailEnd/>
          </a:ln>
        </p:spPr>
        <p:txBody>
          <a:bodyPr rtlCol="0" anchor="ctr"/>
          <a:lstStyle/>
          <a:p>
            <a:pPr algn="ctr"/>
            <a:endParaRPr lang="en-US"/>
          </a:p>
        </p:txBody>
      </p:sp>
      <p:grpSp>
        <p:nvGrpSpPr>
          <p:cNvPr id="27" name="Group 26">
            <a:extLst>
              <a:ext uri="{FF2B5EF4-FFF2-40B4-BE49-F238E27FC236}">
                <a16:creationId xmlns:a16="http://schemas.microsoft.com/office/drawing/2014/main" id="{FC340807-8BFB-E3DA-A65B-07BC2EEBC265}"/>
              </a:ext>
            </a:extLst>
          </p:cNvPr>
          <p:cNvGrpSpPr/>
          <p:nvPr/>
        </p:nvGrpSpPr>
        <p:grpSpPr>
          <a:xfrm>
            <a:off x="1850865" y="1974354"/>
            <a:ext cx="83821" cy="3009900"/>
            <a:chOff x="888497" y="1974354"/>
            <a:chExt cx="1249786" cy="3009900"/>
          </a:xfrm>
        </p:grpSpPr>
        <p:cxnSp>
          <p:nvCxnSpPr>
            <p:cNvPr id="28" name="Straight Connector 27">
              <a:extLst>
                <a:ext uri="{FF2B5EF4-FFF2-40B4-BE49-F238E27FC236}">
                  <a16:creationId xmlns:a16="http://schemas.microsoft.com/office/drawing/2014/main" id="{C00CE484-A4E6-E08C-515C-3CF4113A742D}"/>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74C1E24-B897-EC8C-5F14-897F69664765}"/>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E884184-D1FF-9E2C-6237-3471A9A2147C}"/>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CA9C275-BD96-0C2D-D36B-957324FC52DF}"/>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9DD4670-406D-E5BB-C957-FA94B1950115}"/>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2D2ECE5-61B1-84C1-0B78-18CE5A90AD06}"/>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9B2D9EC1-BC14-D925-160F-0DEAC23C502E}"/>
              </a:ext>
            </a:extLst>
          </p:cNvPr>
          <p:cNvGrpSpPr/>
          <p:nvPr/>
        </p:nvGrpSpPr>
        <p:grpSpPr>
          <a:xfrm>
            <a:off x="1933200" y="4983480"/>
            <a:ext cx="6887260" cy="99060"/>
            <a:chOff x="1781594" y="4480091"/>
            <a:chExt cx="6887260" cy="676019"/>
          </a:xfrm>
        </p:grpSpPr>
        <p:grpSp>
          <p:nvGrpSpPr>
            <p:cNvPr id="35" name="Group 34">
              <a:extLst>
                <a:ext uri="{FF2B5EF4-FFF2-40B4-BE49-F238E27FC236}">
                  <a16:creationId xmlns:a16="http://schemas.microsoft.com/office/drawing/2014/main" id="{E6FCB39F-44F9-CF36-A5AB-A8C58EE23D1E}"/>
                </a:ext>
              </a:extLst>
            </p:cNvPr>
            <p:cNvGrpSpPr/>
            <p:nvPr/>
          </p:nvGrpSpPr>
          <p:grpSpPr>
            <a:xfrm rot="5400000">
              <a:off x="3349328" y="2912357"/>
              <a:ext cx="676017" cy="3811486"/>
              <a:chOff x="888497" y="1974354"/>
              <a:chExt cx="1249786" cy="3009900"/>
            </a:xfrm>
          </p:grpSpPr>
          <p:cxnSp>
            <p:nvCxnSpPr>
              <p:cNvPr id="41" name="Straight Connector 40">
                <a:extLst>
                  <a:ext uri="{FF2B5EF4-FFF2-40B4-BE49-F238E27FC236}">
                    <a16:creationId xmlns:a16="http://schemas.microsoft.com/office/drawing/2014/main" id="{C7831B94-7EC7-1885-7463-DBD1EAE10282}"/>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2AB04B8-64AE-4481-CB9F-B0BCD4544641}"/>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7058997-CBFB-D6D0-23B0-30F42E96089F}"/>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7A32B05-A481-9A1E-A246-C275D1FD8CEB}"/>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8706383-B2FA-44EA-195F-EDA03072059A}"/>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EDCDC70-7727-D23E-966E-B0CF860FAD25}"/>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D136BB48-64DD-3B8B-7A26-D7E479C4811C}"/>
                </a:ext>
              </a:extLst>
            </p:cNvPr>
            <p:cNvGrpSpPr/>
            <p:nvPr/>
          </p:nvGrpSpPr>
          <p:grpSpPr>
            <a:xfrm rot="5400000">
              <a:off x="7182575" y="3669831"/>
              <a:ext cx="676017" cy="2296541"/>
              <a:chOff x="888497" y="3170694"/>
              <a:chExt cx="1249786" cy="1813560"/>
            </a:xfrm>
          </p:grpSpPr>
          <p:cxnSp>
            <p:nvCxnSpPr>
              <p:cNvPr id="37" name="Straight Connector 36">
                <a:extLst>
                  <a:ext uri="{FF2B5EF4-FFF2-40B4-BE49-F238E27FC236}">
                    <a16:creationId xmlns:a16="http://schemas.microsoft.com/office/drawing/2014/main" id="{4832B4D8-947F-C3B3-71E9-C8FE6C71511A}"/>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272791C-647F-AB48-DC49-D7F4A2203C45}"/>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8FF8262-F052-EC55-0862-FA55AA2A61A0}"/>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1C55C07-D9B6-6CFE-7FE4-A51C900DBA96}"/>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47" name="Straight Connector 46">
            <a:extLst>
              <a:ext uri="{FF2B5EF4-FFF2-40B4-BE49-F238E27FC236}">
                <a16:creationId xmlns:a16="http://schemas.microsoft.com/office/drawing/2014/main" id="{4D92AA1C-A38C-0A4B-7050-B7D8283141FB}"/>
              </a:ext>
            </a:extLst>
          </p:cNvPr>
          <p:cNvCxnSpPr>
            <a:cxnSpLocks/>
          </p:cNvCxnSpPr>
          <p:nvPr/>
        </p:nvCxnSpPr>
        <p:spPr bwMode="auto">
          <a:xfrm>
            <a:off x="3451066" y="1876331"/>
            <a:ext cx="0" cy="3107149"/>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48" name="Straight Connector 47">
            <a:extLst>
              <a:ext uri="{FF2B5EF4-FFF2-40B4-BE49-F238E27FC236}">
                <a16:creationId xmlns:a16="http://schemas.microsoft.com/office/drawing/2014/main" id="{2E4AD326-8EC2-3EE7-1DC7-1765506326C1}"/>
              </a:ext>
            </a:extLst>
          </p:cNvPr>
          <p:cNvCxnSpPr>
            <a:cxnSpLocks/>
          </p:cNvCxnSpPr>
          <p:nvPr/>
        </p:nvCxnSpPr>
        <p:spPr bwMode="auto">
          <a:xfrm>
            <a:off x="4982389" y="1876331"/>
            <a:ext cx="0" cy="3107149"/>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grpSp>
        <p:nvGrpSpPr>
          <p:cNvPr id="49" name="Group 48">
            <a:extLst>
              <a:ext uri="{FF2B5EF4-FFF2-40B4-BE49-F238E27FC236}">
                <a16:creationId xmlns:a16="http://schemas.microsoft.com/office/drawing/2014/main" id="{993ED597-C2AE-C01E-4798-FDDFCE1E86A8}"/>
              </a:ext>
            </a:extLst>
          </p:cNvPr>
          <p:cNvGrpSpPr/>
          <p:nvPr/>
        </p:nvGrpSpPr>
        <p:grpSpPr>
          <a:xfrm>
            <a:off x="1684574" y="5563689"/>
            <a:ext cx="7282211" cy="584775"/>
            <a:chOff x="1532968" y="5045576"/>
            <a:chExt cx="7282211" cy="584775"/>
          </a:xfrm>
        </p:grpSpPr>
        <p:sp>
          <p:nvSpPr>
            <p:cNvPr id="50" name="TextBox 49">
              <a:extLst>
                <a:ext uri="{FF2B5EF4-FFF2-40B4-BE49-F238E27FC236}">
                  <a16:creationId xmlns:a16="http://schemas.microsoft.com/office/drawing/2014/main" id="{1A681C48-53B0-3633-BC87-7278BAB67910}"/>
                </a:ext>
              </a:extLst>
            </p:cNvPr>
            <p:cNvSpPr txBox="1"/>
            <p:nvPr/>
          </p:nvSpPr>
          <p:spPr bwMode="auto">
            <a:xfrm>
              <a:off x="1532968" y="504557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mn-lt"/>
                </a:rPr>
                <a:t>397</a:t>
              </a:r>
            </a:p>
            <a:p>
              <a:pPr algn="ctr">
                <a:lnSpc>
                  <a:spcPct val="100000"/>
                </a:lnSpc>
                <a:spcBef>
                  <a:spcPts val="0"/>
                </a:spcBef>
                <a:spcAft>
                  <a:spcPct val="0"/>
                </a:spcAft>
                <a:buClrTx/>
                <a:buFontTx/>
                <a:buNone/>
              </a:pPr>
              <a:r>
                <a:rPr lang="en-US" sz="1600" b="0" dirty="0">
                  <a:solidFill>
                    <a:schemeClr val="bg1"/>
                  </a:solidFill>
                  <a:latin typeface="+mn-lt"/>
                </a:rPr>
                <a:t>400</a:t>
              </a:r>
            </a:p>
          </p:txBody>
        </p:sp>
        <p:sp>
          <p:nvSpPr>
            <p:cNvPr id="51" name="TextBox 50">
              <a:extLst>
                <a:ext uri="{FF2B5EF4-FFF2-40B4-BE49-F238E27FC236}">
                  <a16:creationId xmlns:a16="http://schemas.microsoft.com/office/drawing/2014/main" id="{BDD57E32-1F5C-0FD9-0463-BC5DBEC9F3E3}"/>
                </a:ext>
              </a:extLst>
            </p:cNvPr>
            <p:cNvSpPr txBox="1"/>
            <p:nvPr/>
          </p:nvSpPr>
          <p:spPr bwMode="auto">
            <a:xfrm>
              <a:off x="2295753" y="504557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mn-lt"/>
                </a:rPr>
                <a:t>370</a:t>
              </a:r>
            </a:p>
            <a:p>
              <a:pPr algn="ctr">
                <a:lnSpc>
                  <a:spcPct val="100000"/>
                </a:lnSpc>
                <a:spcBef>
                  <a:spcPts val="0"/>
                </a:spcBef>
                <a:spcAft>
                  <a:spcPct val="0"/>
                </a:spcAft>
                <a:buClrTx/>
                <a:buFontTx/>
                <a:buNone/>
              </a:pPr>
              <a:r>
                <a:rPr lang="en-US" sz="1600" b="0" dirty="0">
                  <a:solidFill>
                    <a:schemeClr val="bg1"/>
                  </a:solidFill>
                  <a:latin typeface="+mn-lt"/>
                </a:rPr>
                <a:t>379</a:t>
              </a:r>
            </a:p>
          </p:txBody>
        </p:sp>
        <p:sp>
          <p:nvSpPr>
            <p:cNvPr id="52" name="TextBox 51">
              <a:extLst>
                <a:ext uri="{FF2B5EF4-FFF2-40B4-BE49-F238E27FC236}">
                  <a16:creationId xmlns:a16="http://schemas.microsoft.com/office/drawing/2014/main" id="{09D4500D-278C-9AAE-128E-BAB59B934CD5}"/>
                </a:ext>
              </a:extLst>
            </p:cNvPr>
            <p:cNvSpPr txBox="1"/>
            <p:nvPr/>
          </p:nvSpPr>
          <p:spPr bwMode="auto">
            <a:xfrm>
              <a:off x="3054028" y="504557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mn-lt"/>
                </a:rPr>
                <a:t>313</a:t>
              </a:r>
            </a:p>
            <a:p>
              <a:pPr algn="ctr">
                <a:lnSpc>
                  <a:spcPct val="100000"/>
                </a:lnSpc>
                <a:spcBef>
                  <a:spcPts val="0"/>
                </a:spcBef>
                <a:spcAft>
                  <a:spcPct val="0"/>
                </a:spcAft>
                <a:buClrTx/>
                <a:buFontTx/>
                <a:buNone/>
              </a:pPr>
              <a:r>
                <a:rPr lang="en-US" sz="1600" b="0" dirty="0">
                  <a:solidFill>
                    <a:schemeClr val="bg1"/>
                  </a:solidFill>
                  <a:latin typeface="+mn-lt"/>
                </a:rPr>
                <a:t>316</a:t>
              </a:r>
            </a:p>
          </p:txBody>
        </p:sp>
        <p:sp>
          <p:nvSpPr>
            <p:cNvPr id="53" name="TextBox 52">
              <a:extLst>
                <a:ext uri="{FF2B5EF4-FFF2-40B4-BE49-F238E27FC236}">
                  <a16:creationId xmlns:a16="http://schemas.microsoft.com/office/drawing/2014/main" id="{0FBCEF7A-1525-F12B-A8EE-AA3BE76A5AA9}"/>
                </a:ext>
              </a:extLst>
            </p:cNvPr>
            <p:cNvSpPr txBox="1"/>
            <p:nvPr/>
          </p:nvSpPr>
          <p:spPr bwMode="auto">
            <a:xfrm>
              <a:off x="3831402" y="504557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mn-lt"/>
                </a:rPr>
                <a:t>232</a:t>
              </a:r>
            </a:p>
            <a:p>
              <a:pPr algn="ctr">
                <a:lnSpc>
                  <a:spcPct val="100000"/>
                </a:lnSpc>
                <a:spcBef>
                  <a:spcPts val="0"/>
                </a:spcBef>
                <a:spcAft>
                  <a:spcPct val="0"/>
                </a:spcAft>
                <a:buClrTx/>
                <a:buFontTx/>
                <a:buNone/>
              </a:pPr>
              <a:r>
                <a:rPr lang="en-US" sz="1600" b="0" dirty="0">
                  <a:solidFill>
                    <a:schemeClr val="bg1"/>
                  </a:solidFill>
                  <a:latin typeface="+mn-lt"/>
                </a:rPr>
                <a:t>225</a:t>
              </a:r>
            </a:p>
          </p:txBody>
        </p:sp>
        <p:sp>
          <p:nvSpPr>
            <p:cNvPr id="54" name="TextBox 53">
              <a:extLst>
                <a:ext uri="{FF2B5EF4-FFF2-40B4-BE49-F238E27FC236}">
                  <a16:creationId xmlns:a16="http://schemas.microsoft.com/office/drawing/2014/main" id="{B812D59A-D393-C10D-250F-FF7B774F4B1A}"/>
                </a:ext>
              </a:extLst>
            </p:cNvPr>
            <p:cNvSpPr txBox="1"/>
            <p:nvPr/>
          </p:nvSpPr>
          <p:spPr bwMode="auto">
            <a:xfrm>
              <a:off x="4594187" y="504557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mn-lt"/>
                </a:rPr>
                <a:t>170</a:t>
              </a:r>
            </a:p>
            <a:p>
              <a:pPr algn="ctr">
                <a:lnSpc>
                  <a:spcPct val="100000"/>
                </a:lnSpc>
                <a:spcBef>
                  <a:spcPts val="0"/>
                </a:spcBef>
                <a:spcAft>
                  <a:spcPct val="0"/>
                </a:spcAft>
                <a:buClrTx/>
                <a:buFontTx/>
                <a:buNone/>
              </a:pPr>
              <a:r>
                <a:rPr lang="en-US" sz="1600" b="0" dirty="0">
                  <a:solidFill>
                    <a:schemeClr val="bg1"/>
                  </a:solidFill>
                  <a:latin typeface="+mn-lt"/>
                </a:rPr>
                <a:t>153</a:t>
              </a:r>
            </a:p>
          </p:txBody>
        </p:sp>
        <p:sp>
          <p:nvSpPr>
            <p:cNvPr id="55" name="TextBox 54">
              <a:extLst>
                <a:ext uri="{FF2B5EF4-FFF2-40B4-BE49-F238E27FC236}">
                  <a16:creationId xmlns:a16="http://schemas.microsoft.com/office/drawing/2014/main" id="{96F69378-4702-92F7-CB7E-8B2A9584609A}"/>
                </a:ext>
              </a:extLst>
            </p:cNvPr>
            <p:cNvSpPr txBox="1"/>
            <p:nvPr/>
          </p:nvSpPr>
          <p:spPr bwMode="auto">
            <a:xfrm>
              <a:off x="5352464" y="5045576"/>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mn-lt"/>
                </a:rPr>
                <a:t>118</a:t>
              </a:r>
            </a:p>
            <a:p>
              <a:pPr algn="ctr">
                <a:lnSpc>
                  <a:spcPct val="100000"/>
                </a:lnSpc>
                <a:spcBef>
                  <a:spcPts val="0"/>
                </a:spcBef>
                <a:spcAft>
                  <a:spcPct val="0"/>
                </a:spcAft>
                <a:buClrTx/>
                <a:buFontTx/>
                <a:buNone/>
              </a:pPr>
              <a:r>
                <a:rPr lang="en-US" sz="1600" b="0" dirty="0">
                  <a:solidFill>
                    <a:schemeClr val="bg1"/>
                  </a:solidFill>
                  <a:latin typeface="+mn-lt"/>
                </a:rPr>
                <a:t>91</a:t>
              </a:r>
            </a:p>
          </p:txBody>
        </p:sp>
        <p:sp>
          <p:nvSpPr>
            <p:cNvPr id="56" name="TextBox 55">
              <a:extLst>
                <a:ext uri="{FF2B5EF4-FFF2-40B4-BE49-F238E27FC236}">
                  <a16:creationId xmlns:a16="http://schemas.microsoft.com/office/drawing/2014/main" id="{A9B5F06E-C829-EFAD-A6BD-D20355AAC9F6}"/>
                </a:ext>
              </a:extLst>
            </p:cNvPr>
            <p:cNvSpPr txBox="1"/>
            <p:nvPr/>
          </p:nvSpPr>
          <p:spPr bwMode="auto">
            <a:xfrm>
              <a:off x="6175784" y="504557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mn-lt"/>
                </a:rPr>
                <a:t>76</a:t>
              </a:r>
            </a:p>
            <a:p>
              <a:pPr algn="ctr">
                <a:lnSpc>
                  <a:spcPct val="100000"/>
                </a:lnSpc>
                <a:spcBef>
                  <a:spcPts val="0"/>
                </a:spcBef>
                <a:spcAft>
                  <a:spcPct val="0"/>
                </a:spcAft>
                <a:buClrTx/>
                <a:buFontTx/>
                <a:buNone/>
              </a:pPr>
              <a:r>
                <a:rPr lang="en-US" sz="1600" b="0" dirty="0">
                  <a:solidFill>
                    <a:schemeClr val="bg1"/>
                  </a:solidFill>
                  <a:latin typeface="+mn-lt"/>
                </a:rPr>
                <a:t>54</a:t>
              </a:r>
            </a:p>
          </p:txBody>
        </p:sp>
        <p:sp>
          <p:nvSpPr>
            <p:cNvPr id="57" name="TextBox 56">
              <a:extLst>
                <a:ext uri="{FF2B5EF4-FFF2-40B4-BE49-F238E27FC236}">
                  <a16:creationId xmlns:a16="http://schemas.microsoft.com/office/drawing/2014/main" id="{49386DCB-6579-0AE7-62C8-46EDDF4994CB}"/>
                </a:ext>
              </a:extLst>
            </p:cNvPr>
            <p:cNvSpPr txBox="1"/>
            <p:nvPr/>
          </p:nvSpPr>
          <p:spPr bwMode="auto">
            <a:xfrm>
              <a:off x="6953159" y="5045576"/>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mn-lt"/>
                </a:rPr>
                <a:t>41</a:t>
              </a:r>
            </a:p>
            <a:p>
              <a:pPr algn="ctr">
                <a:lnSpc>
                  <a:spcPct val="100000"/>
                </a:lnSpc>
                <a:spcBef>
                  <a:spcPts val="0"/>
                </a:spcBef>
                <a:spcAft>
                  <a:spcPct val="0"/>
                </a:spcAft>
                <a:buClrTx/>
                <a:buFontTx/>
                <a:buNone/>
              </a:pPr>
              <a:r>
                <a:rPr lang="en-US" sz="1600" b="0" dirty="0">
                  <a:solidFill>
                    <a:schemeClr val="bg1"/>
                  </a:solidFill>
                  <a:latin typeface="+mn-lt"/>
                </a:rPr>
                <a:t>30</a:t>
              </a:r>
            </a:p>
          </p:txBody>
        </p:sp>
        <p:sp>
          <p:nvSpPr>
            <p:cNvPr id="58" name="TextBox 57">
              <a:extLst>
                <a:ext uri="{FF2B5EF4-FFF2-40B4-BE49-F238E27FC236}">
                  <a16:creationId xmlns:a16="http://schemas.microsoft.com/office/drawing/2014/main" id="{045C799E-364C-1064-4D60-82744380AE6C}"/>
                </a:ext>
              </a:extLst>
            </p:cNvPr>
            <p:cNvSpPr txBox="1"/>
            <p:nvPr/>
          </p:nvSpPr>
          <p:spPr bwMode="auto">
            <a:xfrm>
              <a:off x="7768041" y="5045576"/>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mn-lt"/>
                </a:rPr>
                <a:t>5</a:t>
              </a:r>
            </a:p>
            <a:p>
              <a:pPr algn="ctr">
                <a:lnSpc>
                  <a:spcPct val="100000"/>
                </a:lnSpc>
                <a:spcBef>
                  <a:spcPts val="0"/>
                </a:spcBef>
                <a:spcAft>
                  <a:spcPct val="0"/>
                </a:spcAft>
                <a:buClrTx/>
                <a:buFontTx/>
                <a:buNone/>
              </a:pPr>
              <a:r>
                <a:rPr lang="en-US" sz="1600" b="0" dirty="0">
                  <a:solidFill>
                    <a:schemeClr val="bg1"/>
                  </a:solidFill>
                  <a:latin typeface="+mn-lt"/>
                </a:rPr>
                <a:t>6</a:t>
              </a:r>
            </a:p>
          </p:txBody>
        </p:sp>
        <p:sp>
          <p:nvSpPr>
            <p:cNvPr id="59" name="TextBox 58">
              <a:extLst>
                <a:ext uri="{FF2B5EF4-FFF2-40B4-BE49-F238E27FC236}">
                  <a16:creationId xmlns:a16="http://schemas.microsoft.com/office/drawing/2014/main" id="{B1F690FC-7AAE-7716-27C9-21C8ED9D54AE}"/>
                </a:ext>
              </a:extLst>
            </p:cNvPr>
            <p:cNvSpPr txBox="1"/>
            <p:nvPr/>
          </p:nvSpPr>
          <p:spPr bwMode="auto">
            <a:xfrm>
              <a:off x="8526317" y="5045576"/>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mn-lt"/>
                </a:rPr>
                <a:t>0</a:t>
              </a:r>
            </a:p>
            <a:p>
              <a:pPr algn="ctr">
                <a:lnSpc>
                  <a:spcPct val="100000"/>
                </a:lnSpc>
                <a:spcBef>
                  <a:spcPts val="0"/>
                </a:spcBef>
                <a:spcAft>
                  <a:spcPct val="0"/>
                </a:spcAft>
                <a:buClrTx/>
                <a:buFontTx/>
                <a:buNone/>
              </a:pPr>
              <a:r>
                <a:rPr lang="en-US" sz="1600" b="0" dirty="0">
                  <a:solidFill>
                    <a:schemeClr val="bg1"/>
                  </a:solidFill>
                  <a:latin typeface="+mn-lt"/>
                </a:rPr>
                <a:t>0</a:t>
              </a:r>
            </a:p>
          </p:txBody>
        </p:sp>
      </p:grpSp>
      <p:sp>
        <p:nvSpPr>
          <p:cNvPr id="60" name="TextBox 59">
            <a:extLst>
              <a:ext uri="{FF2B5EF4-FFF2-40B4-BE49-F238E27FC236}">
                <a16:creationId xmlns:a16="http://schemas.microsoft.com/office/drawing/2014/main" id="{43B38763-0CE1-C8A2-AC7A-A8A7C42AD3EA}"/>
              </a:ext>
            </a:extLst>
          </p:cNvPr>
          <p:cNvSpPr txBox="1"/>
          <p:nvPr/>
        </p:nvSpPr>
        <p:spPr bwMode="auto">
          <a:xfrm>
            <a:off x="544183" y="5314400"/>
            <a:ext cx="12426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dirty="0">
                <a:solidFill>
                  <a:schemeClr val="bg1"/>
                </a:solidFill>
                <a:latin typeface="+mn-lt"/>
              </a:rPr>
              <a:t>No. at Risk</a:t>
            </a:r>
          </a:p>
          <a:p>
            <a:pPr algn="r">
              <a:spcBef>
                <a:spcPts val="0"/>
              </a:spcBef>
            </a:pPr>
            <a:r>
              <a:rPr lang="en-US" sz="1600" b="1" dirty="0" err="1">
                <a:solidFill>
                  <a:schemeClr val="accent1"/>
                </a:solidFill>
                <a:latin typeface="+mn-lt"/>
              </a:rPr>
              <a:t>Pembro</a:t>
            </a:r>
            <a:r>
              <a:rPr lang="en-US" sz="1600" b="1" dirty="0">
                <a:solidFill>
                  <a:schemeClr val="accent1"/>
                </a:solidFill>
                <a:latin typeface="+mn-lt"/>
              </a:rPr>
              <a:t> arm</a:t>
            </a:r>
          </a:p>
          <a:p>
            <a:pPr algn="r">
              <a:spcBef>
                <a:spcPts val="0"/>
              </a:spcBef>
            </a:pPr>
            <a:r>
              <a:rPr lang="en-US" sz="1600" b="1" dirty="0">
                <a:solidFill>
                  <a:schemeClr val="accent3"/>
                </a:solidFill>
                <a:latin typeface="+mn-lt"/>
              </a:rPr>
              <a:t>Placebo arm</a:t>
            </a:r>
          </a:p>
        </p:txBody>
      </p:sp>
      <p:graphicFrame>
        <p:nvGraphicFramePr>
          <p:cNvPr id="61" name="Table 9218">
            <a:extLst>
              <a:ext uri="{FF2B5EF4-FFF2-40B4-BE49-F238E27FC236}">
                <a16:creationId xmlns:a16="http://schemas.microsoft.com/office/drawing/2014/main" id="{79C4CBDC-D2F7-635B-62A9-526D528D7AD3}"/>
              </a:ext>
            </a:extLst>
          </p:cNvPr>
          <p:cNvGraphicFramePr>
            <a:graphicFrameLocks noGrp="1"/>
          </p:cNvGraphicFramePr>
          <p:nvPr>
            <p:extLst>
              <p:ext uri="{D42A27DB-BD31-4B8C-83A1-F6EECF244321}">
                <p14:modId xmlns:p14="http://schemas.microsoft.com/office/powerpoint/2010/main" val="4231920782"/>
              </p:ext>
            </p:extLst>
          </p:nvPr>
        </p:nvGraphicFramePr>
        <p:xfrm>
          <a:off x="6382958" y="1272715"/>
          <a:ext cx="5393699" cy="1097280"/>
        </p:xfrm>
        <a:graphic>
          <a:graphicData uri="http://schemas.openxmlformats.org/drawingml/2006/table">
            <a:tbl>
              <a:tblPr firstRow="1" bandRow="1">
                <a:tableStyleId>{93296810-A885-4BE3-A3E7-6D5BEEA58F35}</a:tableStyleId>
              </a:tblPr>
              <a:tblGrid>
                <a:gridCol w="1599713">
                  <a:extLst>
                    <a:ext uri="{9D8B030D-6E8A-4147-A177-3AD203B41FA5}">
                      <a16:colId xmlns:a16="http://schemas.microsoft.com/office/drawing/2014/main" val="2562536276"/>
                    </a:ext>
                  </a:extLst>
                </a:gridCol>
                <a:gridCol w="1456969">
                  <a:extLst>
                    <a:ext uri="{9D8B030D-6E8A-4147-A177-3AD203B41FA5}">
                      <a16:colId xmlns:a16="http://schemas.microsoft.com/office/drawing/2014/main" val="1357785712"/>
                    </a:ext>
                  </a:extLst>
                </a:gridCol>
                <a:gridCol w="2337017">
                  <a:extLst>
                    <a:ext uri="{9D8B030D-6E8A-4147-A177-3AD203B41FA5}">
                      <a16:colId xmlns:a16="http://schemas.microsoft.com/office/drawing/2014/main" val="51115468"/>
                    </a:ext>
                  </a:extLst>
                </a:gridCol>
              </a:tblGrid>
              <a:tr h="161533">
                <a:tc>
                  <a:txBody>
                    <a:bodyPr/>
                    <a:lstStyle/>
                    <a:p>
                      <a:pPr algn="ctr"/>
                      <a:endParaRPr lang="en-US" sz="18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800" dirty="0"/>
                        <a:t>Pts w/Event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800" dirty="0"/>
                        <a:t>Median, </a:t>
                      </a:r>
                      <a:r>
                        <a:rPr lang="en-US" sz="1800" dirty="0" err="1"/>
                        <a:t>mo</a:t>
                      </a:r>
                      <a:r>
                        <a:rPr lang="en-US" sz="1800" dirty="0"/>
                        <a:t>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84011126"/>
                  </a:ext>
                </a:extLst>
              </a:tr>
              <a:tr h="156186">
                <a:tc>
                  <a:txBody>
                    <a:bodyPr/>
                    <a:lstStyle/>
                    <a:p>
                      <a:pPr algn="ctr"/>
                      <a:r>
                        <a:rPr lang="en-US" sz="1800" b="1" dirty="0" err="1">
                          <a:solidFill>
                            <a:schemeClr val="tx1"/>
                          </a:solidFill>
                        </a:rPr>
                        <a:t>Pembro</a:t>
                      </a:r>
                      <a:r>
                        <a:rPr lang="en-US" sz="1800" b="1" dirty="0">
                          <a:solidFill>
                            <a:schemeClr val="tx1"/>
                          </a:solidFill>
                        </a:rPr>
                        <a:t> arm</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p>
                      <a:pPr algn="ctr"/>
                      <a:r>
                        <a:rPr lang="en-US" sz="1800" dirty="0">
                          <a:solidFill>
                            <a:schemeClr val="bg1"/>
                          </a:solidFill>
                        </a:rPr>
                        <a:t>19.1%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NR (NR-NR)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37079232"/>
                  </a:ext>
                </a:extLst>
              </a:tr>
              <a:tr h="156186">
                <a:tc>
                  <a:txBody>
                    <a:bodyPr/>
                    <a:lstStyle/>
                    <a:p>
                      <a:pPr algn="ctr"/>
                      <a:r>
                        <a:rPr lang="en-US" sz="1800" b="1" dirty="0">
                          <a:solidFill>
                            <a:schemeClr val="tx1"/>
                          </a:solidFill>
                        </a:rPr>
                        <a:t>Placebo arm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solidFill>
                            <a:schemeClr val="bg1"/>
                          </a:solidFill>
                        </a:rPr>
                        <a:t>25.3%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45.5 (42.0-NR)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7193362"/>
                  </a:ext>
                </a:extLst>
              </a:tr>
            </a:tbl>
          </a:graphicData>
        </a:graphic>
      </p:graphicFrame>
      <p:sp>
        <p:nvSpPr>
          <p:cNvPr id="62" name="TextBox 61">
            <a:extLst>
              <a:ext uri="{FF2B5EF4-FFF2-40B4-BE49-F238E27FC236}">
                <a16:creationId xmlns:a16="http://schemas.microsoft.com/office/drawing/2014/main" id="{4C977E5F-330E-A46E-7163-5726DDAD5705}"/>
              </a:ext>
            </a:extLst>
          </p:cNvPr>
          <p:cNvSpPr txBox="1"/>
          <p:nvPr/>
        </p:nvSpPr>
        <p:spPr bwMode="auto">
          <a:xfrm>
            <a:off x="2840801" y="1442006"/>
            <a:ext cx="12342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12-mo rate</a:t>
            </a:r>
          </a:p>
        </p:txBody>
      </p:sp>
      <p:sp>
        <p:nvSpPr>
          <p:cNvPr id="63" name="TextBox 62">
            <a:extLst>
              <a:ext uri="{FF2B5EF4-FFF2-40B4-BE49-F238E27FC236}">
                <a16:creationId xmlns:a16="http://schemas.microsoft.com/office/drawing/2014/main" id="{CB2EA9CA-C135-0334-4EF9-EF56CAF3D08B}"/>
              </a:ext>
            </a:extLst>
          </p:cNvPr>
          <p:cNvSpPr txBox="1"/>
          <p:nvPr/>
        </p:nvSpPr>
        <p:spPr bwMode="auto">
          <a:xfrm>
            <a:off x="4351550" y="1442006"/>
            <a:ext cx="12342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24-mo rate</a:t>
            </a:r>
          </a:p>
        </p:txBody>
      </p:sp>
      <p:sp>
        <p:nvSpPr>
          <p:cNvPr id="9216" name="TextBox 9215">
            <a:extLst>
              <a:ext uri="{FF2B5EF4-FFF2-40B4-BE49-F238E27FC236}">
                <a16:creationId xmlns:a16="http://schemas.microsoft.com/office/drawing/2014/main" id="{C9681130-948B-C8A0-710C-629D401239CF}"/>
              </a:ext>
            </a:extLst>
          </p:cNvPr>
          <p:cNvSpPr txBox="1"/>
          <p:nvPr/>
        </p:nvSpPr>
        <p:spPr bwMode="auto">
          <a:xfrm>
            <a:off x="3411031" y="1681436"/>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87.9%</a:t>
            </a:r>
          </a:p>
        </p:txBody>
      </p:sp>
      <p:sp>
        <p:nvSpPr>
          <p:cNvPr id="9217" name="TextBox 9216">
            <a:extLst>
              <a:ext uri="{FF2B5EF4-FFF2-40B4-BE49-F238E27FC236}">
                <a16:creationId xmlns:a16="http://schemas.microsoft.com/office/drawing/2014/main" id="{4217E08C-4D19-35BA-3642-5B33938E0529}"/>
              </a:ext>
            </a:extLst>
          </p:cNvPr>
          <p:cNvSpPr txBox="1"/>
          <p:nvPr/>
        </p:nvSpPr>
        <p:spPr bwMode="auto">
          <a:xfrm>
            <a:off x="4967447" y="1881191"/>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80.9%</a:t>
            </a:r>
          </a:p>
        </p:txBody>
      </p:sp>
      <p:sp>
        <p:nvSpPr>
          <p:cNvPr id="9219" name="TextBox 9218">
            <a:extLst>
              <a:ext uri="{FF2B5EF4-FFF2-40B4-BE49-F238E27FC236}">
                <a16:creationId xmlns:a16="http://schemas.microsoft.com/office/drawing/2014/main" id="{A47AEAF2-0F88-24B0-6B11-B55A25D74632}"/>
              </a:ext>
            </a:extLst>
          </p:cNvPr>
          <p:cNvSpPr txBox="1"/>
          <p:nvPr/>
        </p:nvSpPr>
        <p:spPr bwMode="auto">
          <a:xfrm>
            <a:off x="4967447" y="2082720"/>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77.6%</a:t>
            </a:r>
          </a:p>
        </p:txBody>
      </p:sp>
      <p:sp>
        <p:nvSpPr>
          <p:cNvPr id="9220" name="TextBox 9219">
            <a:extLst>
              <a:ext uri="{FF2B5EF4-FFF2-40B4-BE49-F238E27FC236}">
                <a16:creationId xmlns:a16="http://schemas.microsoft.com/office/drawing/2014/main" id="{5E2F164E-F6B5-E5D6-26DE-8F9DF79A6030}"/>
              </a:ext>
            </a:extLst>
          </p:cNvPr>
          <p:cNvSpPr txBox="1"/>
          <p:nvPr/>
        </p:nvSpPr>
        <p:spPr bwMode="auto">
          <a:xfrm>
            <a:off x="3411031" y="1890576"/>
            <a:ext cx="76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87.9%</a:t>
            </a:r>
          </a:p>
        </p:txBody>
      </p:sp>
      <p:sp>
        <p:nvSpPr>
          <p:cNvPr id="5" name="TextBox 4">
            <a:extLst>
              <a:ext uri="{FF2B5EF4-FFF2-40B4-BE49-F238E27FC236}">
                <a16:creationId xmlns:a16="http://schemas.microsoft.com/office/drawing/2014/main" id="{AE925338-1DAA-06F1-C99A-741F970BBEC1}"/>
              </a:ext>
            </a:extLst>
          </p:cNvPr>
          <p:cNvSpPr txBox="1"/>
          <p:nvPr/>
        </p:nvSpPr>
        <p:spPr bwMode="auto">
          <a:xfrm>
            <a:off x="8731913" y="3618881"/>
            <a:ext cx="27414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HR 0.73 (95% CI, 0.54-0.99)</a:t>
            </a:r>
          </a:p>
          <a:p>
            <a:pPr algn="l">
              <a:lnSpc>
                <a:spcPct val="100000"/>
              </a:lnSpc>
              <a:spcBef>
                <a:spcPts val="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&lt;.02124*</a:t>
            </a:r>
          </a:p>
        </p:txBody>
      </p:sp>
      <p:grpSp>
        <p:nvGrpSpPr>
          <p:cNvPr id="9474" name="Group 9473">
            <a:extLst>
              <a:ext uri="{FF2B5EF4-FFF2-40B4-BE49-F238E27FC236}">
                <a16:creationId xmlns:a16="http://schemas.microsoft.com/office/drawing/2014/main" id="{F88DEE94-F745-5191-73DB-95D34897406A}"/>
              </a:ext>
            </a:extLst>
          </p:cNvPr>
          <p:cNvGrpSpPr/>
          <p:nvPr/>
        </p:nvGrpSpPr>
        <p:grpSpPr>
          <a:xfrm>
            <a:off x="2349580" y="1977517"/>
            <a:ext cx="5967654" cy="821325"/>
            <a:chOff x="2349580" y="1977517"/>
            <a:chExt cx="5967654" cy="821325"/>
          </a:xfrm>
        </p:grpSpPr>
        <p:cxnSp>
          <p:nvCxnSpPr>
            <p:cNvPr id="9313" name="Straight Connector 9312">
              <a:extLst>
                <a:ext uri="{FF2B5EF4-FFF2-40B4-BE49-F238E27FC236}">
                  <a16:creationId xmlns:a16="http://schemas.microsoft.com/office/drawing/2014/main" id="{73A4716D-B3A8-AB51-D588-626732379AAE}"/>
                </a:ext>
              </a:extLst>
            </p:cNvPr>
            <p:cNvCxnSpPr>
              <a:cxnSpLocks/>
            </p:cNvCxnSpPr>
            <p:nvPr/>
          </p:nvCxnSpPr>
          <p:spPr bwMode="auto">
            <a:xfrm>
              <a:off x="2349580" y="1977517"/>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6D946C11-3C92-7F4F-24B1-3E7867984D91}"/>
                </a:ext>
              </a:extLst>
            </p:cNvPr>
            <p:cNvCxnSpPr>
              <a:cxnSpLocks/>
            </p:cNvCxnSpPr>
            <p:nvPr/>
          </p:nvCxnSpPr>
          <p:spPr bwMode="auto">
            <a:xfrm>
              <a:off x="2881645" y="212372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9B3E63B0-CBDE-BC9F-40BA-5348FC687967}"/>
                </a:ext>
              </a:extLst>
            </p:cNvPr>
            <p:cNvCxnSpPr>
              <a:cxnSpLocks/>
            </p:cNvCxnSpPr>
            <p:nvPr/>
          </p:nvCxnSpPr>
          <p:spPr bwMode="auto">
            <a:xfrm>
              <a:off x="2993861" y="216966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6878B082-8019-6B94-0E18-04F2D225A74B}"/>
                </a:ext>
              </a:extLst>
            </p:cNvPr>
            <p:cNvCxnSpPr>
              <a:cxnSpLocks/>
            </p:cNvCxnSpPr>
            <p:nvPr/>
          </p:nvCxnSpPr>
          <p:spPr bwMode="auto">
            <a:xfrm>
              <a:off x="3055203" y="218413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9415AF84-92A9-258E-1EED-D82E02531934}"/>
                </a:ext>
              </a:extLst>
            </p:cNvPr>
            <p:cNvCxnSpPr>
              <a:cxnSpLocks/>
            </p:cNvCxnSpPr>
            <p:nvPr/>
          </p:nvCxnSpPr>
          <p:spPr bwMode="auto">
            <a:xfrm>
              <a:off x="2917283" y="212708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75A4F24C-20B4-5C65-C59D-40D132978559}"/>
                </a:ext>
              </a:extLst>
            </p:cNvPr>
            <p:cNvCxnSpPr>
              <a:cxnSpLocks/>
            </p:cNvCxnSpPr>
            <p:nvPr/>
          </p:nvCxnSpPr>
          <p:spPr bwMode="auto">
            <a:xfrm>
              <a:off x="3086944" y="2185888"/>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B5C3DF47-C8E7-F526-7CE9-A7EF35FEB40D}"/>
                </a:ext>
              </a:extLst>
            </p:cNvPr>
            <p:cNvCxnSpPr>
              <a:cxnSpLocks/>
            </p:cNvCxnSpPr>
            <p:nvPr/>
          </p:nvCxnSpPr>
          <p:spPr bwMode="auto">
            <a:xfrm>
              <a:off x="3151814" y="219864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159B7F03-D383-404C-89E4-A9B080605C66}"/>
                </a:ext>
              </a:extLst>
            </p:cNvPr>
            <p:cNvCxnSpPr>
              <a:cxnSpLocks/>
            </p:cNvCxnSpPr>
            <p:nvPr/>
          </p:nvCxnSpPr>
          <p:spPr bwMode="auto">
            <a:xfrm>
              <a:off x="3183380" y="220018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222A0FFC-F4BE-0C23-C0F1-9AA621B6EDA4}"/>
                </a:ext>
              </a:extLst>
            </p:cNvPr>
            <p:cNvCxnSpPr>
              <a:cxnSpLocks/>
            </p:cNvCxnSpPr>
            <p:nvPr/>
          </p:nvCxnSpPr>
          <p:spPr bwMode="auto">
            <a:xfrm>
              <a:off x="3217750" y="220083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74F376E0-D70E-52EC-884C-251F53CDC4D1}"/>
                </a:ext>
              </a:extLst>
            </p:cNvPr>
            <p:cNvCxnSpPr>
              <a:cxnSpLocks/>
            </p:cNvCxnSpPr>
            <p:nvPr/>
          </p:nvCxnSpPr>
          <p:spPr bwMode="auto">
            <a:xfrm>
              <a:off x="3271781" y="221303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ECEE9010-7674-DB98-C8C9-AACC7440CFA3}"/>
                </a:ext>
              </a:extLst>
            </p:cNvPr>
            <p:cNvCxnSpPr>
              <a:cxnSpLocks/>
            </p:cNvCxnSpPr>
            <p:nvPr/>
          </p:nvCxnSpPr>
          <p:spPr bwMode="auto">
            <a:xfrm>
              <a:off x="3356668" y="2221447"/>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F196ADC1-2BD5-3CCE-CC1B-1EB263CE935B}"/>
                </a:ext>
              </a:extLst>
            </p:cNvPr>
            <p:cNvCxnSpPr>
              <a:cxnSpLocks/>
            </p:cNvCxnSpPr>
            <p:nvPr/>
          </p:nvCxnSpPr>
          <p:spPr bwMode="auto">
            <a:xfrm>
              <a:off x="3425993" y="2242068"/>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9C94617F-0278-CDE0-E9A6-DCC140C7AB2B}"/>
                </a:ext>
              </a:extLst>
            </p:cNvPr>
            <p:cNvCxnSpPr>
              <a:cxnSpLocks/>
            </p:cNvCxnSpPr>
            <p:nvPr/>
          </p:nvCxnSpPr>
          <p:spPr bwMode="auto">
            <a:xfrm>
              <a:off x="3384588" y="222455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2D982F44-DCAB-3944-E1B6-B5D27C3771A6}"/>
                </a:ext>
              </a:extLst>
            </p:cNvPr>
            <p:cNvCxnSpPr>
              <a:cxnSpLocks/>
            </p:cNvCxnSpPr>
            <p:nvPr/>
          </p:nvCxnSpPr>
          <p:spPr bwMode="auto">
            <a:xfrm>
              <a:off x="3507932" y="2251420"/>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93FD1D76-F0E2-69F2-ECDC-668FD7A7C3B6}"/>
                </a:ext>
              </a:extLst>
            </p:cNvPr>
            <p:cNvCxnSpPr>
              <a:cxnSpLocks/>
            </p:cNvCxnSpPr>
            <p:nvPr/>
          </p:nvCxnSpPr>
          <p:spPr bwMode="auto">
            <a:xfrm>
              <a:off x="3573348" y="228185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7983187C-F228-C779-8C64-C0CF2D06BFFA}"/>
                </a:ext>
              </a:extLst>
            </p:cNvPr>
            <p:cNvCxnSpPr>
              <a:cxnSpLocks/>
            </p:cNvCxnSpPr>
            <p:nvPr/>
          </p:nvCxnSpPr>
          <p:spPr bwMode="auto">
            <a:xfrm>
              <a:off x="3537523" y="227235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5A870237-E6EF-F50C-E845-15F02EF11E0C}"/>
                </a:ext>
              </a:extLst>
            </p:cNvPr>
            <p:cNvCxnSpPr>
              <a:cxnSpLocks/>
            </p:cNvCxnSpPr>
            <p:nvPr/>
          </p:nvCxnSpPr>
          <p:spPr bwMode="auto">
            <a:xfrm>
              <a:off x="3611089" y="228119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A774D3B2-4D5D-45DE-B7E4-9D1273979A95}"/>
                </a:ext>
              </a:extLst>
            </p:cNvPr>
            <p:cNvCxnSpPr>
              <a:cxnSpLocks/>
            </p:cNvCxnSpPr>
            <p:nvPr/>
          </p:nvCxnSpPr>
          <p:spPr bwMode="auto">
            <a:xfrm>
              <a:off x="3648657" y="2308567"/>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3563311D-8EA2-EC6B-13A1-1BDEC6C2BD63}"/>
                </a:ext>
              </a:extLst>
            </p:cNvPr>
            <p:cNvCxnSpPr>
              <a:cxnSpLocks/>
            </p:cNvCxnSpPr>
            <p:nvPr/>
          </p:nvCxnSpPr>
          <p:spPr bwMode="auto">
            <a:xfrm>
              <a:off x="3688491" y="2309094"/>
              <a:ext cx="0" cy="97725"/>
            </a:xfrm>
            <a:prstGeom prst="line">
              <a:avLst/>
            </a:prstGeom>
            <a:noFill/>
            <a:ln w="38100" cap="flat" cmpd="sng" algn="ctr">
              <a:solidFill>
                <a:schemeClr val="accent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226EC70B-DCFD-E4EE-3A7A-957BEFCD7814}"/>
                </a:ext>
              </a:extLst>
            </p:cNvPr>
            <p:cNvCxnSpPr>
              <a:cxnSpLocks/>
            </p:cNvCxnSpPr>
            <p:nvPr/>
          </p:nvCxnSpPr>
          <p:spPr bwMode="auto">
            <a:xfrm>
              <a:off x="3755925" y="2316045"/>
              <a:ext cx="0" cy="97725"/>
            </a:xfrm>
            <a:prstGeom prst="line">
              <a:avLst/>
            </a:prstGeom>
            <a:noFill/>
            <a:ln w="76200" cap="flat" cmpd="sng" algn="ctr">
              <a:solidFill>
                <a:schemeClr val="accent1"/>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8D7FEA08-A783-0D10-B85A-09EBC3EB8FF1}"/>
                </a:ext>
              </a:extLst>
            </p:cNvPr>
            <p:cNvCxnSpPr>
              <a:cxnSpLocks/>
            </p:cNvCxnSpPr>
            <p:nvPr/>
          </p:nvCxnSpPr>
          <p:spPr bwMode="auto">
            <a:xfrm>
              <a:off x="4040391" y="233405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2BFC1EE5-98D6-E578-F87F-D840E4CCF5CC}"/>
                </a:ext>
              </a:extLst>
            </p:cNvPr>
            <p:cNvCxnSpPr>
              <a:cxnSpLocks/>
            </p:cNvCxnSpPr>
            <p:nvPr/>
          </p:nvCxnSpPr>
          <p:spPr bwMode="auto">
            <a:xfrm>
              <a:off x="4007193" y="233532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51834FB7-D1C0-3EFD-2FBE-C7A32665BF77}"/>
                </a:ext>
              </a:extLst>
            </p:cNvPr>
            <p:cNvCxnSpPr>
              <a:cxnSpLocks/>
            </p:cNvCxnSpPr>
            <p:nvPr/>
          </p:nvCxnSpPr>
          <p:spPr bwMode="auto">
            <a:xfrm>
              <a:off x="4075050" y="233707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6" name="Straight Connector 9335">
              <a:extLst>
                <a:ext uri="{FF2B5EF4-FFF2-40B4-BE49-F238E27FC236}">
                  <a16:creationId xmlns:a16="http://schemas.microsoft.com/office/drawing/2014/main" id="{635470D3-C08F-7F41-EAAC-C1D5A25A73A6}"/>
                </a:ext>
              </a:extLst>
            </p:cNvPr>
            <p:cNvCxnSpPr>
              <a:cxnSpLocks/>
            </p:cNvCxnSpPr>
            <p:nvPr/>
          </p:nvCxnSpPr>
          <p:spPr bwMode="auto">
            <a:xfrm>
              <a:off x="3812118" y="2330718"/>
              <a:ext cx="0" cy="97725"/>
            </a:xfrm>
            <a:prstGeom prst="line">
              <a:avLst/>
            </a:prstGeom>
            <a:noFill/>
            <a:ln w="57150" cap="flat" cmpd="sng" algn="ctr">
              <a:solidFill>
                <a:schemeClr val="accent1"/>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BB835CDD-3376-9F13-F6D7-7E9AC648B3D7}"/>
                </a:ext>
              </a:extLst>
            </p:cNvPr>
            <p:cNvCxnSpPr>
              <a:cxnSpLocks/>
            </p:cNvCxnSpPr>
            <p:nvPr/>
          </p:nvCxnSpPr>
          <p:spPr bwMode="auto">
            <a:xfrm>
              <a:off x="4111925" y="2334904"/>
              <a:ext cx="0" cy="97725"/>
            </a:xfrm>
            <a:prstGeom prst="line">
              <a:avLst/>
            </a:prstGeom>
            <a:noFill/>
            <a:ln w="38100" cap="flat" cmpd="sng" algn="ctr">
              <a:solidFill>
                <a:schemeClr val="accent1"/>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C328A770-182D-B16A-3DD0-29B8D9EC742E}"/>
                </a:ext>
              </a:extLst>
            </p:cNvPr>
            <p:cNvCxnSpPr>
              <a:cxnSpLocks/>
            </p:cNvCxnSpPr>
            <p:nvPr/>
          </p:nvCxnSpPr>
          <p:spPr bwMode="auto">
            <a:xfrm>
              <a:off x="4210675" y="233363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A243D813-80AB-1E35-E2A2-DC1284284114}"/>
                </a:ext>
              </a:extLst>
            </p:cNvPr>
            <p:cNvCxnSpPr>
              <a:cxnSpLocks/>
            </p:cNvCxnSpPr>
            <p:nvPr/>
          </p:nvCxnSpPr>
          <p:spPr bwMode="auto">
            <a:xfrm>
              <a:off x="4241888" y="235441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D205F5D2-DA66-069C-A6D6-9EA1D0673F1A}"/>
                </a:ext>
              </a:extLst>
            </p:cNvPr>
            <p:cNvCxnSpPr>
              <a:cxnSpLocks/>
            </p:cNvCxnSpPr>
            <p:nvPr/>
          </p:nvCxnSpPr>
          <p:spPr bwMode="auto">
            <a:xfrm>
              <a:off x="4318088" y="235360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5EBC5EF6-884A-251C-6AC1-79E788226E36}"/>
                </a:ext>
              </a:extLst>
            </p:cNvPr>
            <p:cNvCxnSpPr>
              <a:cxnSpLocks/>
            </p:cNvCxnSpPr>
            <p:nvPr/>
          </p:nvCxnSpPr>
          <p:spPr bwMode="auto">
            <a:xfrm>
              <a:off x="4275249" y="235360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0C78DBBC-956B-879A-2688-514DC85050BE}"/>
                </a:ext>
              </a:extLst>
            </p:cNvPr>
            <p:cNvCxnSpPr>
              <a:cxnSpLocks/>
            </p:cNvCxnSpPr>
            <p:nvPr/>
          </p:nvCxnSpPr>
          <p:spPr bwMode="auto">
            <a:xfrm>
              <a:off x="4437969" y="2361440"/>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629EED55-D5D5-217F-58F5-963040473573}"/>
                </a:ext>
              </a:extLst>
            </p:cNvPr>
            <p:cNvCxnSpPr>
              <a:cxnSpLocks/>
            </p:cNvCxnSpPr>
            <p:nvPr/>
          </p:nvCxnSpPr>
          <p:spPr bwMode="auto">
            <a:xfrm>
              <a:off x="4388511" y="2357430"/>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E80000C9-9ECF-E699-4152-47A488214ECF}"/>
                </a:ext>
              </a:extLst>
            </p:cNvPr>
            <p:cNvCxnSpPr>
              <a:cxnSpLocks/>
            </p:cNvCxnSpPr>
            <p:nvPr/>
          </p:nvCxnSpPr>
          <p:spPr bwMode="auto">
            <a:xfrm>
              <a:off x="4642764" y="237132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ED74B4C7-1714-4A88-EEC9-5937CC3B700F}"/>
                </a:ext>
              </a:extLst>
            </p:cNvPr>
            <p:cNvCxnSpPr>
              <a:cxnSpLocks/>
            </p:cNvCxnSpPr>
            <p:nvPr/>
          </p:nvCxnSpPr>
          <p:spPr bwMode="auto">
            <a:xfrm>
              <a:off x="4520955" y="2364907"/>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6" name="Straight Connector 9345">
              <a:extLst>
                <a:ext uri="{FF2B5EF4-FFF2-40B4-BE49-F238E27FC236}">
                  <a16:creationId xmlns:a16="http://schemas.microsoft.com/office/drawing/2014/main" id="{026E2AAB-1402-44D5-C9F4-2E28E3B87EE8}"/>
                </a:ext>
              </a:extLst>
            </p:cNvPr>
            <p:cNvCxnSpPr>
              <a:cxnSpLocks/>
            </p:cNvCxnSpPr>
            <p:nvPr/>
          </p:nvCxnSpPr>
          <p:spPr bwMode="auto">
            <a:xfrm>
              <a:off x="4833271" y="243285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5F9C4FBE-628F-1E99-E438-6E763C90E210}"/>
                </a:ext>
              </a:extLst>
            </p:cNvPr>
            <p:cNvCxnSpPr>
              <a:cxnSpLocks/>
            </p:cNvCxnSpPr>
            <p:nvPr/>
          </p:nvCxnSpPr>
          <p:spPr bwMode="auto">
            <a:xfrm>
              <a:off x="4904459" y="243479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15EDCA35-1FF3-70CD-7BDC-EBADBAD2C858}"/>
                </a:ext>
              </a:extLst>
            </p:cNvPr>
            <p:cNvCxnSpPr>
              <a:cxnSpLocks/>
            </p:cNvCxnSpPr>
            <p:nvPr/>
          </p:nvCxnSpPr>
          <p:spPr bwMode="auto">
            <a:xfrm>
              <a:off x="4941344" y="243479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B141A2AF-6545-0EC1-2E9D-EFBD70A5C8CA}"/>
                </a:ext>
              </a:extLst>
            </p:cNvPr>
            <p:cNvCxnSpPr>
              <a:cxnSpLocks/>
            </p:cNvCxnSpPr>
            <p:nvPr/>
          </p:nvCxnSpPr>
          <p:spPr bwMode="auto">
            <a:xfrm>
              <a:off x="5002446" y="245876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36A3907A-0E9F-76EA-34C1-844755F4565F}"/>
                </a:ext>
              </a:extLst>
            </p:cNvPr>
            <p:cNvCxnSpPr>
              <a:cxnSpLocks/>
            </p:cNvCxnSpPr>
            <p:nvPr/>
          </p:nvCxnSpPr>
          <p:spPr bwMode="auto">
            <a:xfrm>
              <a:off x="4973490" y="243737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3ED95E70-ABA9-1CCF-0FBA-7943BA530490}"/>
                </a:ext>
              </a:extLst>
            </p:cNvPr>
            <p:cNvCxnSpPr>
              <a:cxnSpLocks/>
            </p:cNvCxnSpPr>
            <p:nvPr/>
          </p:nvCxnSpPr>
          <p:spPr bwMode="auto">
            <a:xfrm>
              <a:off x="5034884" y="245876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F7B8B7A3-CA42-650D-479E-22A8382135FE}"/>
                </a:ext>
              </a:extLst>
            </p:cNvPr>
            <p:cNvCxnSpPr>
              <a:cxnSpLocks/>
            </p:cNvCxnSpPr>
            <p:nvPr/>
          </p:nvCxnSpPr>
          <p:spPr bwMode="auto">
            <a:xfrm>
              <a:off x="4737895" y="241292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45205D0A-FD83-FCD0-E773-A42AAB9C6F57}"/>
                </a:ext>
              </a:extLst>
            </p:cNvPr>
            <p:cNvCxnSpPr>
              <a:cxnSpLocks/>
            </p:cNvCxnSpPr>
            <p:nvPr/>
          </p:nvCxnSpPr>
          <p:spPr bwMode="auto">
            <a:xfrm>
              <a:off x="4583719" y="2368311"/>
              <a:ext cx="0" cy="97725"/>
            </a:xfrm>
            <a:prstGeom prst="line">
              <a:avLst/>
            </a:prstGeom>
            <a:noFill/>
            <a:ln w="57150" cap="flat" cmpd="sng" algn="ctr">
              <a:solidFill>
                <a:schemeClr val="accent1"/>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BFA2B1F3-0A03-88DA-39F7-5E3379258596}"/>
                </a:ext>
              </a:extLst>
            </p:cNvPr>
            <p:cNvCxnSpPr>
              <a:cxnSpLocks/>
            </p:cNvCxnSpPr>
            <p:nvPr/>
          </p:nvCxnSpPr>
          <p:spPr bwMode="auto">
            <a:xfrm>
              <a:off x="5065895" y="246105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C7DE69F5-3D7E-379E-F43A-DB0BD4FE6C7F}"/>
                </a:ext>
              </a:extLst>
            </p:cNvPr>
            <p:cNvCxnSpPr>
              <a:cxnSpLocks/>
            </p:cNvCxnSpPr>
            <p:nvPr/>
          </p:nvCxnSpPr>
          <p:spPr bwMode="auto">
            <a:xfrm>
              <a:off x="5146165" y="246962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91F77A66-98F7-7512-1202-B5B942900281}"/>
                </a:ext>
              </a:extLst>
            </p:cNvPr>
            <p:cNvCxnSpPr>
              <a:cxnSpLocks/>
            </p:cNvCxnSpPr>
            <p:nvPr/>
          </p:nvCxnSpPr>
          <p:spPr bwMode="auto">
            <a:xfrm>
              <a:off x="5233349" y="248125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332D922B-9DA2-26D1-5070-FABD2EFEA259}"/>
                </a:ext>
              </a:extLst>
            </p:cNvPr>
            <p:cNvCxnSpPr>
              <a:cxnSpLocks/>
            </p:cNvCxnSpPr>
            <p:nvPr/>
          </p:nvCxnSpPr>
          <p:spPr bwMode="auto">
            <a:xfrm>
              <a:off x="5211033" y="246905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0F298EB6-8B86-8DB0-8FE3-5C697DC181AA}"/>
                </a:ext>
              </a:extLst>
            </p:cNvPr>
            <p:cNvCxnSpPr>
              <a:cxnSpLocks/>
            </p:cNvCxnSpPr>
            <p:nvPr/>
          </p:nvCxnSpPr>
          <p:spPr bwMode="auto">
            <a:xfrm>
              <a:off x="5178984" y="246905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FD3A0667-EB13-F94E-2535-E48FEBD97C9E}"/>
                </a:ext>
              </a:extLst>
            </p:cNvPr>
            <p:cNvCxnSpPr>
              <a:cxnSpLocks/>
            </p:cNvCxnSpPr>
            <p:nvPr/>
          </p:nvCxnSpPr>
          <p:spPr bwMode="auto">
            <a:xfrm>
              <a:off x="5266608" y="248044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FF974C7E-4ED7-A01E-1E4A-BD3D49114CB5}"/>
                </a:ext>
              </a:extLst>
            </p:cNvPr>
            <p:cNvCxnSpPr>
              <a:cxnSpLocks/>
            </p:cNvCxnSpPr>
            <p:nvPr/>
          </p:nvCxnSpPr>
          <p:spPr bwMode="auto">
            <a:xfrm>
              <a:off x="5404149" y="2481722"/>
              <a:ext cx="0" cy="97725"/>
            </a:xfrm>
            <a:prstGeom prst="line">
              <a:avLst/>
            </a:prstGeom>
            <a:noFill/>
            <a:ln w="38100" cap="flat" cmpd="sng" algn="ctr">
              <a:solidFill>
                <a:schemeClr val="accent1"/>
              </a:solidFill>
              <a:prstDash val="solid"/>
              <a:round/>
              <a:headEnd type="none" w="med" len="med"/>
              <a:tailEnd type="none" w="med" len="med"/>
            </a:ln>
            <a:effectLst/>
          </p:spPr>
        </p:cxnSp>
        <p:cxnSp>
          <p:nvCxnSpPr>
            <p:cNvPr id="9361" name="Straight Connector 9360">
              <a:extLst>
                <a:ext uri="{FF2B5EF4-FFF2-40B4-BE49-F238E27FC236}">
                  <a16:creationId xmlns:a16="http://schemas.microsoft.com/office/drawing/2014/main" id="{E4638AA0-2D9E-96BC-D2CB-9B4C3432589E}"/>
                </a:ext>
              </a:extLst>
            </p:cNvPr>
            <p:cNvCxnSpPr>
              <a:cxnSpLocks/>
            </p:cNvCxnSpPr>
            <p:nvPr/>
          </p:nvCxnSpPr>
          <p:spPr bwMode="auto">
            <a:xfrm>
              <a:off x="5321700" y="248129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2995DFE8-3F29-10B1-A92E-0D3578183AA2}"/>
                </a:ext>
              </a:extLst>
            </p:cNvPr>
            <p:cNvCxnSpPr>
              <a:cxnSpLocks/>
            </p:cNvCxnSpPr>
            <p:nvPr/>
          </p:nvCxnSpPr>
          <p:spPr bwMode="auto">
            <a:xfrm>
              <a:off x="5556638" y="248272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8385B9CD-9EE3-3C91-1EEA-0C462DE949D5}"/>
                </a:ext>
              </a:extLst>
            </p:cNvPr>
            <p:cNvCxnSpPr>
              <a:cxnSpLocks/>
            </p:cNvCxnSpPr>
            <p:nvPr/>
          </p:nvCxnSpPr>
          <p:spPr bwMode="auto">
            <a:xfrm>
              <a:off x="5588163" y="2500960"/>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4" name="Straight Connector 9363">
              <a:extLst>
                <a:ext uri="{FF2B5EF4-FFF2-40B4-BE49-F238E27FC236}">
                  <a16:creationId xmlns:a16="http://schemas.microsoft.com/office/drawing/2014/main" id="{D082965F-FB4D-7C8B-A49C-2CDF031A3E12}"/>
                </a:ext>
              </a:extLst>
            </p:cNvPr>
            <p:cNvCxnSpPr>
              <a:cxnSpLocks/>
            </p:cNvCxnSpPr>
            <p:nvPr/>
          </p:nvCxnSpPr>
          <p:spPr bwMode="auto">
            <a:xfrm>
              <a:off x="5661319" y="252906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BB35B27B-2EEE-0EEE-45B7-CE2BBD5A05AB}"/>
                </a:ext>
              </a:extLst>
            </p:cNvPr>
            <p:cNvCxnSpPr>
              <a:cxnSpLocks/>
            </p:cNvCxnSpPr>
            <p:nvPr/>
          </p:nvCxnSpPr>
          <p:spPr bwMode="auto">
            <a:xfrm>
              <a:off x="5622139" y="250159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3C2DD11C-6F28-715B-F574-2167F1DE4AD4}"/>
                </a:ext>
              </a:extLst>
            </p:cNvPr>
            <p:cNvCxnSpPr>
              <a:cxnSpLocks/>
            </p:cNvCxnSpPr>
            <p:nvPr/>
          </p:nvCxnSpPr>
          <p:spPr bwMode="auto">
            <a:xfrm>
              <a:off x="5693566" y="2528978"/>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67587D7A-D669-BE37-7AD1-C61806F0015A}"/>
                </a:ext>
              </a:extLst>
            </p:cNvPr>
            <p:cNvCxnSpPr>
              <a:cxnSpLocks/>
            </p:cNvCxnSpPr>
            <p:nvPr/>
          </p:nvCxnSpPr>
          <p:spPr bwMode="auto">
            <a:xfrm>
              <a:off x="3975844" y="233707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4A6FF6D8-0E5D-6430-0C2E-E0438B7E7631}"/>
                </a:ext>
              </a:extLst>
            </p:cNvPr>
            <p:cNvCxnSpPr>
              <a:cxnSpLocks/>
            </p:cNvCxnSpPr>
            <p:nvPr/>
          </p:nvCxnSpPr>
          <p:spPr bwMode="auto">
            <a:xfrm>
              <a:off x="4875007" y="2435877"/>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75630A9F-FCB7-152C-6C47-41141DEFAEAB}"/>
                </a:ext>
              </a:extLst>
            </p:cNvPr>
            <p:cNvCxnSpPr>
              <a:cxnSpLocks/>
            </p:cNvCxnSpPr>
            <p:nvPr/>
          </p:nvCxnSpPr>
          <p:spPr bwMode="auto">
            <a:xfrm>
              <a:off x="5952534" y="2528978"/>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CB1C69AF-2502-0D2F-EE6C-5BD5A561C07A}"/>
                </a:ext>
              </a:extLst>
            </p:cNvPr>
            <p:cNvCxnSpPr>
              <a:cxnSpLocks/>
            </p:cNvCxnSpPr>
            <p:nvPr/>
          </p:nvCxnSpPr>
          <p:spPr bwMode="auto">
            <a:xfrm>
              <a:off x="5994008" y="2549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D13179C6-47D1-6AD5-4B6A-A93E0A2BF8B6}"/>
                </a:ext>
              </a:extLst>
            </p:cNvPr>
            <p:cNvCxnSpPr>
              <a:cxnSpLocks/>
            </p:cNvCxnSpPr>
            <p:nvPr/>
          </p:nvCxnSpPr>
          <p:spPr bwMode="auto">
            <a:xfrm>
              <a:off x="6142339" y="254901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02837750-0C73-FBB1-772F-39EE8805A397}"/>
                </a:ext>
              </a:extLst>
            </p:cNvPr>
            <p:cNvCxnSpPr>
              <a:cxnSpLocks/>
            </p:cNvCxnSpPr>
            <p:nvPr/>
          </p:nvCxnSpPr>
          <p:spPr bwMode="auto">
            <a:xfrm>
              <a:off x="6177381" y="2568220"/>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3" name="Straight Connector 9372">
              <a:extLst>
                <a:ext uri="{FF2B5EF4-FFF2-40B4-BE49-F238E27FC236}">
                  <a16:creationId xmlns:a16="http://schemas.microsoft.com/office/drawing/2014/main" id="{C344B9A1-D57A-F81A-2278-511197C8BB5E}"/>
                </a:ext>
              </a:extLst>
            </p:cNvPr>
            <p:cNvCxnSpPr>
              <a:cxnSpLocks/>
            </p:cNvCxnSpPr>
            <p:nvPr/>
          </p:nvCxnSpPr>
          <p:spPr bwMode="auto">
            <a:xfrm>
              <a:off x="6284280" y="2568220"/>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CCC0846D-4259-0C91-6288-C550DB412A2C}"/>
                </a:ext>
              </a:extLst>
            </p:cNvPr>
            <p:cNvCxnSpPr>
              <a:cxnSpLocks/>
            </p:cNvCxnSpPr>
            <p:nvPr/>
          </p:nvCxnSpPr>
          <p:spPr bwMode="auto">
            <a:xfrm>
              <a:off x="6377462" y="258684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B33F4801-A555-D3B8-FB80-5B9191AB68DD}"/>
                </a:ext>
              </a:extLst>
            </p:cNvPr>
            <p:cNvCxnSpPr>
              <a:cxnSpLocks/>
            </p:cNvCxnSpPr>
            <p:nvPr/>
          </p:nvCxnSpPr>
          <p:spPr bwMode="auto">
            <a:xfrm>
              <a:off x="6408120" y="258577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321BAC90-C336-EF0B-7D54-DF167BC79CE5}"/>
                </a:ext>
              </a:extLst>
            </p:cNvPr>
            <p:cNvCxnSpPr>
              <a:cxnSpLocks/>
            </p:cNvCxnSpPr>
            <p:nvPr/>
          </p:nvCxnSpPr>
          <p:spPr bwMode="auto">
            <a:xfrm>
              <a:off x="6454216" y="258668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2B449804-52EA-FE65-40DC-A6B0DF6B0CF1}"/>
                </a:ext>
              </a:extLst>
            </p:cNvPr>
            <p:cNvCxnSpPr>
              <a:cxnSpLocks/>
            </p:cNvCxnSpPr>
            <p:nvPr/>
          </p:nvCxnSpPr>
          <p:spPr bwMode="auto">
            <a:xfrm>
              <a:off x="6497175" y="258747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4EF31D8B-0608-0B99-B588-4D4D4D697F3E}"/>
                </a:ext>
              </a:extLst>
            </p:cNvPr>
            <p:cNvCxnSpPr>
              <a:cxnSpLocks/>
            </p:cNvCxnSpPr>
            <p:nvPr/>
          </p:nvCxnSpPr>
          <p:spPr bwMode="auto">
            <a:xfrm>
              <a:off x="6567345" y="258747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1F913C50-8C9C-C2C9-221B-19EC7464A5CA}"/>
                </a:ext>
              </a:extLst>
            </p:cNvPr>
            <p:cNvCxnSpPr>
              <a:cxnSpLocks/>
            </p:cNvCxnSpPr>
            <p:nvPr/>
          </p:nvCxnSpPr>
          <p:spPr bwMode="auto">
            <a:xfrm>
              <a:off x="6603658" y="258577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A7D643DE-BD1A-A2A9-5017-C68EED980004}"/>
                </a:ext>
              </a:extLst>
            </p:cNvPr>
            <p:cNvCxnSpPr>
              <a:cxnSpLocks/>
            </p:cNvCxnSpPr>
            <p:nvPr/>
          </p:nvCxnSpPr>
          <p:spPr bwMode="auto">
            <a:xfrm>
              <a:off x="6660845" y="258577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D903051B-5582-69A1-C7D6-6E5BF93FFD27}"/>
                </a:ext>
              </a:extLst>
            </p:cNvPr>
            <p:cNvCxnSpPr>
              <a:cxnSpLocks/>
            </p:cNvCxnSpPr>
            <p:nvPr/>
          </p:nvCxnSpPr>
          <p:spPr bwMode="auto">
            <a:xfrm>
              <a:off x="6698775" y="2585738"/>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3E01D053-170F-1EDA-C8EA-7BDFAC50F605}"/>
                </a:ext>
              </a:extLst>
            </p:cNvPr>
            <p:cNvCxnSpPr>
              <a:cxnSpLocks/>
            </p:cNvCxnSpPr>
            <p:nvPr/>
          </p:nvCxnSpPr>
          <p:spPr bwMode="auto">
            <a:xfrm>
              <a:off x="6763672" y="2626099"/>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F3B76EE8-1791-1D5A-FCB1-9B15A0C9F662}"/>
                </a:ext>
              </a:extLst>
            </p:cNvPr>
            <p:cNvCxnSpPr>
              <a:cxnSpLocks/>
            </p:cNvCxnSpPr>
            <p:nvPr/>
          </p:nvCxnSpPr>
          <p:spPr bwMode="auto">
            <a:xfrm>
              <a:off x="6814142" y="2627808"/>
              <a:ext cx="0" cy="97725"/>
            </a:xfrm>
            <a:prstGeom prst="line">
              <a:avLst/>
            </a:prstGeom>
            <a:noFill/>
            <a:ln w="38100" cap="flat" cmpd="sng" algn="ctr">
              <a:solidFill>
                <a:schemeClr val="accent1"/>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358C1E69-0584-3428-824C-167BBF5B1AD0}"/>
                </a:ext>
              </a:extLst>
            </p:cNvPr>
            <p:cNvCxnSpPr>
              <a:cxnSpLocks/>
            </p:cNvCxnSpPr>
            <p:nvPr/>
          </p:nvCxnSpPr>
          <p:spPr bwMode="auto">
            <a:xfrm>
              <a:off x="7023346" y="262780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F38D085A-E7C1-FD60-E16D-ED189028158A}"/>
                </a:ext>
              </a:extLst>
            </p:cNvPr>
            <p:cNvCxnSpPr>
              <a:cxnSpLocks/>
            </p:cNvCxnSpPr>
            <p:nvPr/>
          </p:nvCxnSpPr>
          <p:spPr bwMode="auto">
            <a:xfrm>
              <a:off x="7054173" y="2629617"/>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4DA807CD-A45D-23A0-4EF9-DDB1087BB5F9}"/>
                </a:ext>
              </a:extLst>
            </p:cNvPr>
            <p:cNvCxnSpPr>
              <a:cxnSpLocks/>
            </p:cNvCxnSpPr>
            <p:nvPr/>
          </p:nvCxnSpPr>
          <p:spPr bwMode="auto">
            <a:xfrm>
              <a:off x="7091941" y="2629721"/>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EDFA6702-6F61-6A89-3CD4-2639959842B9}"/>
                </a:ext>
              </a:extLst>
            </p:cNvPr>
            <p:cNvCxnSpPr>
              <a:cxnSpLocks/>
            </p:cNvCxnSpPr>
            <p:nvPr/>
          </p:nvCxnSpPr>
          <p:spPr bwMode="auto">
            <a:xfrm>
              <a:off x="7164828" y="262780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8184D89C-EF21-05BF-F32C-3379171D2576}"/>
                </a:ext>
              </a:extLst>
            </p:cNvPr>
            <p:cNvCxnSpPr>
              <a:cxnSpLocks/>
            </p:cNvCxnSpPr>
            <p:nvPr/>
          </p:nvCxnSpPr>
          <p:spPr bwMode="auto">
            <a:xfrm>
              <a:off x="7132763" y="262780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78292698-C4AE-F86D-B27D-A0F310FD338A}"/>
                </a:ext>
              </a:extLst>
            </p:cNvPr>
            <p:cNvCxnSpPr>
              <a:cxnSpLocks/>
            </p:cNvCxnSpPr>
            <p:nvPr/>
          </p:nvCxnSpPr>
          <p:spPr bwMode="auto">
            <a:xfrm>
              <a:off x="6087736" y="2549012"/>
              <a:ext cx="0" cy="97725"/>
            </a:xfrm>
            <a:prstGeom prst="line">
              <a:avLst/>
            </a:prstGeom>
            <a:noFill/>
            <a:ln w="57150" cap="flat" cmpd="sng" algn="ctr">
              <a:solidFill>
                <a:schemeClr val="accent1"/>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8CC37CD6-41C2-8B9B-204A-16ABEB34AA60}"/>
                </a:ext>
              </a:extLst>
            </p:cNvPr>
            <p:cNvCxnSpPr>
              <a:cxnSpLocks/>
            </p:cNvCxnSpPr>
            <p:nvPr/>
          </p:nvCxnSpPr>
          <p:spPr bwMode="auto">
            <a:xfrm>
              <a:off x="7196255" y="2627803"/>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B88956CD-A80B-F80B-7579-5A2EC44A49A0}"/>
                </a:ext>
              </a:extLst>
            </p:cNvPr>
            <p:cNvCxnSpPr>
              <a:cxnSpLocks/>
            </p:cNvCxnSpPr>
            <p:nvPr/>
          </p:nvCxnSpPr>
          <p:spPr bwMode="auto">
            <a:xfrm>
              <a:off x="6526468" y="258577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BBF8F9B3-1EBA-D3AC-B29E-7B223AB07ACF}"/>
                </a:ext>
              </a:extLst>
            </p:cNvPr>
            <p:cNvCxnSpPr>
              <a:cxnSpLocks/>
            </p:cNvCxnSpPr>
            <p:nvPr/>
          </p:nvCxnSpPr>
          <p:spPr bwMode="auto">
            <a:xfrm>
              <a:off x="7438017" y="269735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7A17DA07-71F0-7719-2AE1-BFA74797A5F2}"/>
                </a:ext>
              </a:extLst>
            </p:cNvPr>
            <p:cNvCxnSpPr>
              <a:cxnSpLocks/>
            </p:cNvCxnSpPr>
            <p:nvPr/>
          </p:nvCxnSpPr>
          <p:spPr bwMode="auto">
            <a:xfrm>
              <a:off x="7587853" y="269735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7FF8140F-9861-A479-6076-A56DEE74C555}"/>
                </a:ext>
              </a:extLst>
            </p:cNvPr>
            <p:cNvCxnSpPr>
              <a:cxnSpLocks/>
            </p:cNvCxnSpPr>
            <p:nvPr/>
          </p:nvCxnSpPr>
          <p:spPr bwMode="auto">
            <a:xfrm>
              <a:off x="7735594" y="269933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DBB2B1F2-5570-3D0B-C9AF-E75748799434}"/>
                </a:ext>
              </a:extLst>
            </p:cNvPr>
            <p:cNvCxnSpPr>
              <a:cxnSpLocks/>
            </p:cNvCxnSpPr>
            <p:nvPr/>
          </p:nvCxnSpPr>
          <p:spPr bwMode="auto">
            <a:xfrm>
              <a:off x="7825288" y="2701117"/>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0AFEA79A-13F3-7D4C-270E-362BF8D8115C}"/>
                </a:ext>
              </a:extLst>
            </p:cNvPr>
            <p:cNvCxnSpPr>
              <a:cxnSpLocks/>
            </p:cNvCxnSpPr>
            <p:nvPr/>
          </p:nvCxnSpPr>
          <p:spPr bwMode="auto">
            <a:xfrm>
              <a:off x="7796049" y="2701117"/>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06AA51EA-B715-2CC4-5783-E428801631CF}"/>
                </a:ext>
              </a:extLst>
            </p:cNvPr>
            <p:cNvCxnSpPr>
              <a:cxnSpLocks/>
            </p:cNvCxnSpPr>
            <p:nvPr/>
          </p:nvCxnSpPr>
          <p:spPr bwMode="auto">
            <a:xfrm>
              <a:off x="7857744" y="270037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134FE657-03A6-760A-7AD2-1E42E3010F3C}"/>
                </a:ext>
              </a:extLst>
            </p:cNvPr>
            <p:cNvCxnSpPr>
              <a:cxnSpLocks/>
            </p:cNvCxnSpPr>
            <p:nvPr/>
          </p:nvCxnSpPr>
          <p:spPr bwMode="auto">
            <a:xfrm>
              <a:off x="7881301" y="2701117"/>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87ED0FFC-526E-BCFB-D79D-543D57293CD3}"/>
                </a:ext>
              </a:extLst>
            </p:cNvPr>
            <p:cNvCxnSpPr>
              <a:cxnSpLocks/>
            </p:cNvCxnSpPr>
            <p:nvPr/>
          </p:nvCxnSpPr>
          <p:spPr bwMode="auto">
            <a:xfrm>
              <a:off x="7917727" y="2701117"/>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E7088971-D518-0213-37F1-8339D3326C7B}"/>
                </a:ext>
              </a:extLst>
            </p:cNvPr>
            <p:cNvCxnSpPr>
              <a:cxnSpLocks/>
            </p:cNvCxnSpPr>
            <p:nvPr/>
          </p:nvCxnSpPr>
          <p:spPr bwMode="auto">
            <a:xfrm>
              <a:off x="7952032" y="270111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A53CC52C-393D-F767-4B6A-F4DC08CEC7C6}"/>
                </a:ext>
              </a:extLst>
            </p:cNvPr>
            <p:cNvCxnSpPr>
              <a:cxnSpLocks/>
            </p:cNvCxnSpPr>
            <p:nvPr/>
          </p:nvCxnSpPr>
          <p:spPr bwMode="auto">
            <a:xfrm>
              <a:off x="8049109" y="270111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00584E9C-99A1-39C0-2E44-87307017803C}"/>
                </a:ext>
              </a:extLst>
            </p:cNvPr>
            <p:cNvCxnSpPr>
              <a:cxnSpLocks/>
            </p:cNvCxnSpPr>
            <p:nvPr/>
          </p:nvCxnSpPr>
          <p:spPr bwMode="auto">
            <a:xfrm>
              <a:off x="8146139" y="2700082"/>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7F51EFC0-C745-05D3-9FF7-E08030DA1C70}"/>
                </a:ext>
              </a:extLst>
            </p:cNvPr>
            <p:cNvCxnSpPr>
              <a:cxnSpLocks/>
            </p:cNvCxnSpPr>
            <p:nvPr/>
          </p:nvCxnSpPr>
          <p:spPr bwMode="auto">
            <a:xfrm>
              <a:off x="8270412" y="2701116"/>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BD0F19D2-13E2-9B8D-8118-786815E704D6}"/>
                </a:ext>
              </a:extLst>
            </p:cNvPr>
            <p:cNvCxnSpPr>
              <a:cxnSpLocks/>
            </p:cNvCxnSpPr>
            <p:nvPr/>
          </p:nvCxnSpPr>
          <p:spPr bwMode="auto">
            <a:xfrm>
              <a:off x="8317234" y="2701115"/>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E95CBEFA-F0C0-363F-DF05-98185663A93D}"/>
                </a:ext>
              </a:extLst>
            </p:cNvPr>
            <p:cNvCxnSpPr>
              <a:cxnSpLocks/>
            </p:cNvCxnSpPr>
            <p:nvPr/>
          </p:nvCxnSpPr>
          <p:spPr bwMode="auto">
            <a:xfrm>
              <a:off x="7551500" y="2697354"/>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54E049F5-06E2-2C35-FAD0-C3F48DFF9503}"/>
                </a:ext>
              </a:extLst>
            </p:cNvPr>
            <p:cNvCxnSpPr>
              <a:cxnSpLocks/>
            </p:cNvCxnSpPr>
            <p:nvPr/>
          </p:nvCxnSpPr>
          <p:spPr bwMode="auto">
            <a:xfrm>
              <a:off x="7619905" y="2698538"/>
              <a:ext cx="0" cy="97725"/>
            </a:xfrm>
            <a:prstGeom prst="line">
              <a:avLst/>
            </a:prstGeom>
            <a:noFill/>
            <a:ln w="28575" cap="flat" cmpd="sng" algn="ctr">
              <a:solidFill>
                <a:schemeClr val="accent1"/>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A7346124-2839-9919-E865-29D836BFDB8C}"/>
                </a:ext>
              </a:extLst>
            </p:cNvPr>
            <p:cNvCxnSpPr>
              <a:cxnSpLocks/>
            </p:cNvCxnSpPr>
            <p:nvPr/>
          </p:nvCxnSpPr>
          <p:spPr bwMode="auto">
            <a:xfrm>
              <a:off x="3878405" y="2337102"/>
              <a:ext cx="0" cy="97725"/>
            </a:xfrm>
            <a:prstGeom prst="line">
              <a:avLst/>
            </a:prstGeom>
            <a:noFill/>
            <a:ln w="57150" cap="flat" cmpd="sng" algn="ctr">
              <a:solidFill>
                <a:schemeClr val="accent1"/>
              </a:solidFill>
              <a:prstDash val="solid"/>
              <a:round/>
              <a:headEnd type="none" w="med" len="med"/>
              <a:tailEnd type="none" w="med" len="med"/>
            </a:ln>
            <a:effectLst/>
          </p:spPr>
        </p:cxnSp>
        <p:cxnSp>
          <p:nvCxnSpPr>
            <p:cNvPr id="9457" name="Straight Connector 9456">
              <a:extLst>
                <a:ext uri="{FF2B5EF4-FFF2-40B4-BE49-F238E27FC236}">
                  <a16:creationId xmlns:a16="http://schemas.microsoft.com/office/drawing/2014/main" id="{50FC6FB5-F6C8-0EF7-144A-D68DC1527AC1}"/>
                </a:ext>
              </a:extLst>
            </p:cNvPr>
            <p:cNvCxnSpPr>
              <a:cxnSpLocks/>
            </p:cNvCxnSpPr>
            <p:nvPr/>
          </p:nvCxnSpPr>
          <p:spPr bwMode="auto">
            <a:xfrm>
              <a:off x="3934517" y="2337073"/>
              <a:ext cx="0" cy="97725"/>
            </a:xfrm>
            <a:prstGeom prst="line">
              <a:avLst/>
            </a:prstGeom>
            <a:noFill/>
            <a:ln w="38100" cap="flat" cmpd="sng" algn="ctr">
              <a:solidFill>
                <a:schemeClr val="accent1"/>
              </a:solidFill>
              <a:prstDash val="solid"/>
              <a:round/>
              <a:headEnd type="none" w="med" len="med"/>
              <a:tailEnd type="none" w="med" len="med"/>
            </a:ln>
            <a:effectLst/>
          </p:spPr>
        </p:cxnSp>
        <p:cxnSp>
          <p:nvCxnSpPr>
            <p:cNvPr id="9458" name="Straight Connector 9457">
              <a:extLst>
                <a:ext uri="{FF2B5EF4-FFF2-40B4-BE49-F238E27FC236}">
                  <a16:creationId xmlns:a16="http://schemas.microsoft.com/office/drawing/2014/main" id="{794A1CB6-AF18-9A56-5379-56E82CC333D0}"/>
                </a:ext>
              </a:extLst>
            </p:cNvPr>
            <p:cNvCxnSpPr>
              <a:cxnSpLocks/>
            </p:cNvCxnSpPr>
            <p:nvPr/>
          </p:nvCxnSpPr>
          <p:spPr bwMode="auto">
            <a:xfrm>
              <a:off x="4692162" y="2385934"/>
              <a:ext cx="0" cy="97725"/>
            </a:xfrm>
            <a:prstGeom prst="line">
              <a:avLst/>
            </a:prstGeom>
            <a:noFill/>
            <a:ln w="57150" cap="flat" cmpd="sng" algn="ctr">
              <a:solidFill>
                <a:schemeClr val="accent1"/>
              </a:solidFill>
              <a:prstDash val="solid"/>
              <a:round/>
              <a:headEnd type="none" w="med" len="med"/>
              <a:tailEnd type="none" w="med" len="med"/>
            </a:ln>
            <a:effectLst/>
          </p:spPr>
        </p:cxnSp>
        <p:cxnSp>
          <p:nvCxnSpPr>
            <p:cNvPr id="9459" name="Straight Connector 9458">
              <a:extLst>
                <a:ext uri="{FF2B5EF4-FFF2-40B4-BE49-F238E27FC236}">
                  <a16:creationId xmlns:a16="http://schemas.microsoft.com/office/drawing/2014/main" id="{6B106C45-81DC-3772-714E-93F0418A40A7}"/>
                </a:ext>
              </a:extLst>
            </p:cNvPr>
            <p:cNvCxnSpPr>
              <a:cxnSpLocks/>
            </p:cNvCxnSpPr>
            <p:nvPr/>
          </p:nvCxnSpPr>
          <p:spPr bwMode="auto">
            <a:xfrm>
              <a:off x="4773954" y="2416788"/>
              <a:ext cx="0" cy="97725"/>
            </a:xfrm>
            <a:prstGeom prst="line">
              <a:avLst/>
            </a:prstGeom>
            <a:noFill/>
            <a:ln w="57150" cap="flat" cmpd="sng" algn="ctr">
              <a:solidFill>
                <a:schemeClr val="accent1"/>
              </a:solidFill>
              <a:prstDash val="solid"/>
              <a:round/>
              <a:headEnd type="none" w="med" len="med"/>
              <a:tailEnd type="none" w="med" len="med"/>
            </a:ln>
            <a:effectLst/>
          </p:spPr>
        </p:cxnSp>
        <p:cxnSp>
          <p:nvCxnSpPr>
            <p:cNvPr id="9461" name="Straight Connector 9460">
              <a:extLst>
                <a:ext uri="{FF2B5EF4-FFF2-40B4-BE49-F238E27FC236}">
                  <a16:creationId xmlns:a16="http://schemas.microsoft.com/office/drawing/2014/main" id="{6F570819-5850-26B2-630D-A2272A72C04F}"/>
                </a:ext>
              </a:extLst>
            </p:cNvPr>
            <p:cNvCxnSpPr>
              <a:cxnSpLocks/>
            </p:cNvCxnSpPr>
            <p:nvPr/>
          </p:nvCxnSpPr>
          <p:spPr bwMode="auto">
            <a:xfrm>
              <a:off x="5100451" y="2461784"/>
              <a:ext cx="0" cy="97725"/>
            </a:xfrm>
            <a:prstGeom prst="line">
              <a:avLst/>
            </a:prstGeom>
            <a:noFill/>
            <a:ln w="57150" cap="flat" cmpd="sng" algn="ctr">
              <a:solidFill>
                <a:schemeClr val="accent1"/>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36F9D5D5-359E-E14B-3403-123ED476B35E}"/>
                </a:ext>
              </a:extLst>
            </p:cNvPr>
            <p:cNvCxnSpPr>
              <a:cxnSpLocks/>
            </p:cNvCxnSpPr>
            <p:nvPr/>
          </p:nvCxnSpPr>
          <p:spPr bwMode="auto">
            <a:xfrm>
              <a:off x="5500985" y="2479834"/>
              <a:ext cx="0" cy="97725"/>
            </a:xfrm>
            <a:prstGeom prst="line">
              <a:avLst/>
            </a:prstGeom>
            <a:noFill/>
            <a:ln w="76200" cap="flat" cmpd="sng" algn="ctr">
              <a:solidFill>
                <a:schemeClr val="accent1"/>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3FA8BAC8-963E-777C-2969-7ADE087EE520}"/>
                </a:ext>
              </a:extLst>
            </p:cNvPr>
            <p:cNvCxnSpPr>
              <a:cxnSpLocks/>
            </p:cNvCxnSpPr>
            <p:nvPr/>
          </p:nvCxnSpPr>
          <p:spPr bwMode="auto">
            <a:xfrm>
              <a:off x="5758824" y="2528696"/>
              <a:ext cx="0" cy="97725"/>
            </a:xfrm>
            <a:prstGeom prst="line">
              <a:avLst/>
            </a:prstGeom>
            <a:noFill/>
            <a:ln w="76200" cap="flat" cmpd="sng" algn="ctr">
              <a:solidFill>
                <a:schemeClr val="accent1"/>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D712635C-4C25-0901-C048-7754C4B14C06}"/>
                </a:ext>
              </a:extLst>
            </p:cNvPr>
            <p:cNvCxnSpPr>
              <a:cxnSpLocks/>
            </p:cNvCxnSpPr>
            <p:nvPr/>
          </p:nvCxnSpPr>
          <p:spPr bwMode="auto">
            <a:xfrm>
              <a:off x="5900586" y="2528696"/>
              <a:ext cx="0" cy="97725"/>
            </a:xfrm>
            <a:prstGeom prst="line">
              <a:avLst/>
            </a:prstGeom>
            <a:noFill/>
            <a:ln w="76200" cap="flat" cmpd="sng" algn="ctr">
              <a:solidFill>
                <a:schemeClr val="accent1"/>
              </a:solidFill>
              <a:prstDash val="solid"/>
              <a:round/>
              <a:headEnd type="none" w="med" len="med"/>
              <a:tailEnd type="none" w="med" len="med"/>
            </a:ln>
            <a:effectLst/>
          </p:spPr>
        </p:cxnSp>
        <p:cxnSp>
          <p:nvCxnSpPr>
            <p:cNvPr id="9466" name="Straight Connector 9465">
              <a:extLst>
                <a:ext uri="{FF2B5EF4-FFF2-40B4-BE49-F238E27FC236}">
                  <a16:creationId xmlns:a16="http://schemas.microsoft.com/office/drawing/2014/main" id="{68AB27C2-0F78-74ED-98AC-0C75F7388A5C}"/>
                </a:ext>
              </a:extLst>
            </p:cNvPr>
            <p:cNvCxnSpPr>
              <a:cxnSpLocks/>
            </p:cNvCxnSpPr>
            <p:nvPr/>
          </p:nvCxnSpPr>
          <p:spPr bwMode="auto">
            <a:xfrm>
              <a:off x="6327860" y="2586842"/>
              <a:ext cx="0" cy="97725"/>
            </a:xfrm>
            <a:prstGeom prst="line">
              <a:avLst/>
            </a:prstGeom>
            <a:noFill/>
            <a:ln w="57150" cap="flat" cmpd="sng" algn="ctr">
              <a:solidFill>
                <a:schemeClr val="accent1"/>
              </a:solidFill>
              <a:prstDash val="solid"/>
              <a:round/>
              <a:headEnd type="none" w="med" len="med"/>
              <a:tailEnd type="none" w="med" len="med"/>
            </a:ln>
            <a:effectLst/>
          </p:spPr>
        </p:cxnSp>
        <p:cxnSp>
          <p:nvCxnSpPr>
            <p:cNvPr id="9467" name="Straight Connector 9466">
              <a:extLst>
                <a:ext uri="{FF2B5EF4-FFF2-40B4-BE49-F238E27FC236}">
                  <a16:creationId xmlns:a16="http://schemas.microsoft.com/office/drawing/2014/main" id="{059C17F8-A1FE-DEE3-33A9-56B7115A87FB}"/>
                </a:ext>
              </a:extLst>
            </p:cNvPr>
            <p:cNvCxnSpPr>
              <a:cxnSpLocks/>
            </p:cNvCxnSpPr>
            <p:nvPr/>
          </p:nvCxnSpPr>
          <p:spPr bwMode="auto">
            <a:xfrm>
              <a:off x="6868002" y="2627807"/>
              <a:ext cx="0" cy="97725"/>
            </a:xfrm>
            <a:prstGeom prst="line">
              <a:avLst/>
            </a:prstGeom>
            <a:noFill/>
            <a:ln w="38100" cap="flat" cmpd="sng" algn="ctr">
              <a:solidFill>
                <a:schemeClr val="accent1"/>
              </a:solidFill>
              <a:prstDash val="solid"/>
              <a:round/>
              <a:headEnd type="none" w="med" len="med"/>
              <a:tailEnd type="none" w="med" len="med"/>
            </a:ln>
            <a:effectLst/>
          </p:spPr>
        </p:cxnSp>
        <p:cxnSp>
          <p:nvCxnSpPr>
            <p:cNvPr id="9468" name="Straight Connector 9467">
              <a:extLst>
                <a:ext uri="{FF2B5EF4-FFF2-40B4-BE49-F238E27FC236}">
                  <a16:creationId xmlns:a16="http://schemas.microsoft.com/office/drawing/2014/main" id="{1F5A4A4C-BE8A-A6B9-8C1D-8F75886244BF}"/>
                </a:ext>
              </a:extLst>
            </p:cNvPr>
            <p:cNvCxnSpPr>
              <a:cxnSpLocks/>
            </p:cNvCxnSpPr>
            <p:nvPr/>
          </p:nvCxnSpPr>
          <p:spPr bwMode="auto">
            <a:xfrm>
              <a:off x="6950255" y="2629721"/>
              <a:ext cx="0" cy="97725"/>
            </a:xfrm>
            <a:prstGeom prst="line">
              <a:avLst/>
            </a:prstGeom>
            <a:noFill/>
            <a:ln w="38100" cap="flat" cmpd="sng" algn="ctr">
              <a:solidFill>
                <a:schemeClr val="accent1"/>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E1D8DE21-4F4E-1FFD-A9BE-DBB3E40FB7BD}"/>
                </a:ext>
              </a:extLst>
            </p:cNvPr>
            <p:cNvCxnSpPr>
              <a:cxnSpLocks/>
            </p:cNvCxnSpPr>
            <p:nvPr/>
          </p:nvCxnSpPr>
          <p:spPr bwMode="auto">
            <a:xfrm>
              <a:off x="7240069" y="2629617"/>
              <a:ext cx="0" cy="97725"/>
            </a:xfrm>
            <a:prstGeom prst="line">
              <a:avLst/>
            </a:prstGeom>
            <a:noFill/>
            <a:ln w="38100" cap="flat" cmpd="sng" algn="ctr">
              <a:solidFill>
                <a:schemeClr val="accent1"/>
              </a:solidFill>
              <a:prstDash val="solid"/>
              <a:round/>
              <a:headEnd type="none" w="med" len="med"/>
              <a:tailEnd type="none" w="med" len="med"/>
            </a:ln>
            <a:effectLst/>
          </p:spPr>
        </p:cxnSp>
        <p:cxnSp>
          <p:nvCxnSpPr>
            <p:cNvPr id="9470" name="Straight Connector 9469">
              <a:extLst>
                <a:ext uri="{FF2B5EF4-FFF2-40B4-BE49-F238E27FC236}">
                  <a16:creationId xmlns:a16="http://schemas.microsoft.com/office/drawing/2014/main" id="{12727FAF-47AD-4B77-96CC-380FD8384B3B}"/>
                </a:ext>
              </a:extLst>
            </p:cNvPr>
            <p:cNvCxnSpPr>
              <a:cxnSpLocks/>
            </p:cNvCxnSpPr>
            <p:nvPr/>
          </p:nvCxnSpPr>
          <p:spPr bwMode="auto">
            <a:xfrm>
              <a:off x="7302219" y="2627803"/>
              <a:ext cx="0" cy="97725"/>
            </a:xfrm>
            <a:prstGeom prst="line">
              <a:avLst/>
            </a:prstGeom>
            <a:noFill/>
            <a:ln w="38100" cap="flat" cmpd="sng" algn="ctr">
              <a:solidFill>
                <a:schemeClr val="accent1"/>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153755D5-8CE2-5661-1803-BC2D9B3200B2}"/>
                </a:ext>
              </a:extLst>
            </p:cNvPr>
            <p:cNvCxnSpPr>
              <a:cxnSpLocks/>
            </p:cNvCxnSpPr>
            <p:nvPr/>
          </p:nvCxnSpPr>
          <p:spPr bwMode="auto">
            <a:xfrm>
              <a:off x="7376594" y="2629617"/>
              <a:ext cx="0" cy="97725"/>
            </a:xfrm>
            <a:prstGeom prst="line">
              <a:avLst/>
            </a:prstGeom>
            <a:noFill/>
            <a:ln w="76200" cap="flat" cmpd="sng" algn="ctr">
              <a:solidFill>
                <a:schemeClr val="accent1"/>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A6BF869E-14B0-34FD-2501-0C98CCF2B8DF}"/>
                </a:ext>
              </a:extLst>
            </p:cNvPr>
            <p:cNvCxnSpPr>
              <a:cxnSpLocks/>
            </p:cNvCxnSpPr>
            <p:nvPr/>
          </p:nvCxnSpPr>
          <p:spPr bwMode="auto">
            <a:xfrm>
              <a:off x="7495084" y="2697355"/>
              <a:ext cx="0" cy="97725"/>
            </a:xfrm>
            <a:prstGeom prst="line">
              <a:avLst/>
            </a:prstGeom>
            <a:noFill/>
            <a:ln w="76200" cap="flat" cmpd="sng" algn="ctr">
              <a:solidFill>
                <a:schemeClr val="accent1"/>
              </a:solidFill>
              <a:prstDash val="solid"/>
              <a:round/>
              <a:headEnd type="none" w="med" len="med"/>
              <a:tailEnd type="none" w="med" len="med"/>
            </a:ln>
            <a:effectLst/>
          </p:spPr>
        </p:cxnSp>
        <p:cxnSp>
          <p:nvCxnSpPr>
            <p:cNvPr id="9473" name="Straight Connector 9472">
              <a:extLst>
                <a:ext uri="{FF2B5EF4-FFF2-40B4-BE49-F238E27FC236}">
                  <a16:creationId xmlns:a16="http://schemas.microsoft.com/office/drawing/2014/main" id="{1AC132BF-3004-6982-524C-88C9354B042A}"/>
                </a:ext>
              </a:extLst>
            </p:cNvPr>
            <p:cNvCxnSpPr>
              <a:cxnSpLocks/>
            </p:cNvCxnSpPr>
            <p:nvPr/>
          </p:nvCxnSpPr>
          <p:spPr bwMode="auto">
            <a:xfrm>
              <a:off x="7684756" y="2700372"/>
              <a:ext cx="0" cy="97725"/>
            </a:xfrm>
            <a:prstGeom prst="line">
              <a:avLst/>
            </a:prstGeom>
            <a:noFill/>
            <a:ln w="38100"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732980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sz="3600" dirty="0"/>
              <a:t>KEYNOTE-671:</a:t>
            </a:r>
            <a:r>
              <a:rPr lang="en-US" dirty="0"/>
              <a:t> Pathologic Response by </a:t>
            </a:r>
            <a:br>
              <a:rPr lang="en-US" dirty="0"/>
            </a:br>
            <a:r>
              <a:rPr lang="en-US" dirty="0"/>
              <a:t>Blinded Independent Pathologist Review</a:t>
            </a:r>
            <a:endParaRPr lang="en-US" altLang="en-US" dirty="0"/>
          </a:p>
        </p:txBody>
      </p:sp>
      <p:sp>
        <p:nvSpPr>
          <p:cNvPr id="2" name="Text Box 11">
            <a:extLst>
              <a:ext uri="{FF2B5EF4-FFF2-40B4-BE49-F238E27FC236}">
                <a16:creationId xmlns:a16="http://schemas.microsoft.com/office/drawing/2014/main" id="{DCFEB396-9EA2-5FF4-C9AB-80EE0E668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Abstr LBA100.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NEJM.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grpSp>
        <p:nvGrpSpPr>
          <p:cNvPr id="9250" name="Group 9249">
            <a:extLst>
              <a:ext uri="{FF2B5EF4-FFF2-40B4-BE49-F238E27FC236}">
                <a16:creationId xmlns:a16="http://schemas.microsoft.com/office/drawing/2014/main" id="{8C29F744-0C80-58F3-6254-5325F9014998}"/>
              </a:ext>
            </a:extLst>
          </p:cNvPr>
          <p:cNvGrpSpPr/>
          <p:nvPr/>
        </p:nvGrpSpPr>
        <p:grpSpPr>
          <a:xfrm>
            <a:off x="578113" y="1391755"/>
            <a:ext cx="5171097" cy="4629614"/>
            <a:chOff x="662775" y="1391755"/>
            <a:chExt cx="5171097" cy="4629614"/>
          </a:xfrm>
        </p:grpSpPr>
        <p:sp>
          <p:nvSpPr>
            <p:cNvPr id="4" name="TextBox 3">
              <a:extLst>
                <a:ext uri="{FF2B5EF4-FFF2-40B4-BE49-F238E27FC236}">
                  <a16:creationId xmlns:a16="http://schemas.microsoft.com/office/drawing/2014/main" id="{3BB9656E-528F-2420-8E91-6E19D14DB0F3}"/>
                </a:ext>
              </a:extLst>
            </p:cNvPr>
            <p:cNvSpPr txBox="1"/>
            <p:nvPr/>
          </p:nvSpPr>
          <p:spPr bwMode="auto">
            <a:xfrm>
              <a:off x="1929384" y="5436594"/>
              <a:ext cx="12384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err="1">
                  <a:solidFill>
                    <a:schemeClr val="bg1"/>
                  </a:solidFill>
                  <a:latin typeface="Calibri" panose="020F0502020204030204" pitchFamily="34" charset="0"/>
                </a:rPr>
                <a:t>Pembro</a:t>
              </a:r>
              <a:r>
                <a:rPr lang="en-US" sz="1600" b="0" dirty="0">
                  <a:solidFill>
                    <a:schemeClr val="bg1"/>
                  </a:solidFill>
                  <a:latin typeface="Calibri" panose="020F0502020204030204" pitchFamily="34" charset="0"/>
                </a:rPr>
                <a:t> Arm</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 = 397)</a:t>
              </a:r>
            </a:p>
          </p:txBody>
        </p:sp>
        <p:sp>
          <p:nvSpPr>
            <p:cNvPr id="6" name="TextBox 5">
              <a:extLst>
                <a:ext uri="{FF2B5EF4-FFF2-40B4-BE49-F238E27FC236}">
                  <a16:creationId xmlns:a16="http://schemas.microsoft.com/office/drawing/2014/main" id="{FCEA7BC8-D79F-D969-4CE2-510BC603BB9E}"/>
                </a:ext>
              </a:extLst>
            </p:cNvPr>
            <p:cNvSpPr txBox="1"/>
            <p:nvPr/>
          </p:nvSpPr>
          <p:spPr bwMode="auto">
            <a:xfrm>
              <a:off x="4160851" y="5425620"/>
              <a:ext cx="12410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Placebo Arm</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 = 400)</a:t>
              </a:r>
            </a:p>
          </p:txBody>
        </p:sp>
        <p:sp>
          <p:nvSpPr>
            <p:cNvPr id="7" name="TextBox 6">
              <a:extLst>
                <a:ext uri="{FF2B5EF4-FFF2-40B4-BE49-F238E27FC236}">
                  <a16:creationId xmlns:a16="http://schemas.microsoft.com/office/drawing/2014/main" id="{056D55A4-807A-A57D-80C5-6B1F1A46C192}"/>
                </a:ext>
              </a:extLst>
            </p:cNvPr>
            <p:cNvSpPr txBox="1"/>
            <p:nvPr/>
          </p:nvSpPr>
          <p:spPr bwMode="auto">
            <a:xfrm>
              <a:off x="1909636" y="2540024"/>
              <a:ext cx="12779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(25.7%–35.0%)</a:t>
              </a:r>
            </a:p>
          </p:txBody>
        </p:sp>
        <p:sp>
          <p:nvSpPr>
            <p:cNvPr id="8" name="TextBox 7">
              <a:extLst>
                <a:ext uri="{FF2B5EF4-FFF2-40B4-BE49-F238E27FC236}">
                  <a16:creationId xmlns:a16="http://schemas.microsoft.com/office/drawing/2014/main" id="{21397C51-85AD-3639-234F-45AD362EC8B2}"/>
                </a:ext>
              </a:extLst>
            </p:cNvPr>
            <p:cNvSpPr txBox="1"/>
            <p:nvPr/>
          </p:nvSpPr>
          <p:spPr bwMode="auto">
            <a:xfrm>
              <a:off x="2579026" y="2023588"/>
              <a:ext cx="2066592"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a:t>
              </a:r>
              <a:r>
                <a:rPr lang="en-US" sz="2400" dirty="0">
                  <a:solidFill>
                    <a:schemeClr val="bg1"/>
                  </a:solidFill>
                  <a:latin typeface="Calibri" panose="020F0502020204030204" pitchFamily="34" charset="0"/>
                </a:rPr>
                <a:t> </a:t>
              </a:r>
              <a:r>
                <a:rPr lang="en-US" sz="1400" dirty="0">
                  <a:solidFill>
                    <a:schemeClr val="bg1"/>
                  </a:solidFill>
                  <a:latin typeface="Calibri" panose="020F0502020204030204" pitchFamily="34" charset="0"/>
                </a:rPr>
                <a:t>19.2% (13.9%–24.7%)</a:t>
              </a:r>
              <a:br>
                <a:rPr lang="en-US" sz="1400" dirty="0">
                  <a:solidFill>
                    <a:schemeClr val="bg1"/>
                  </a:solidFill>
                  <a:latin typeface="Calibri" panose="020F0502020204030204" pitchFamily="34" charset="0"/>
                </a:rPr>
              </a:br>
              <a:r>
                <a:rPr lang="en-US" sz="140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&lt;.00001</a:t>
              </a:r>
            </a:p>
          </p:txBody>
        </p:sp>
        <p:grpSp>
          <p:nvGrpSpPr>
            <p:cNvPr id="20" name="Group 19">
              <a:extLst>
                <a:ext uri="{FF2B5EF4-FFF2-40B4-BE49-F238E27FC236}">
                  <a16:creationId xmlns:a16="http://schemas.microsoft.com/office/drawing/2014/main" id="{BD7DA65D-30A8-15CE-B433-49D5D94C7233}"/>
                </a:ext>
              </a:extLst>
            </p:cNvPr>
            <p:cNvGrpSpPr/>
            <p:nvPr/>
          </p:nvGrpSpPr>
          <p:grpSpPr>
            <a:xfrm>
              <a:off x="992975" y="1768278"/>
              <a:ext cx="393056" cy="3872811"/>
              <a:chOff x="1416418" y="1658550"/>
              <a:chExt cx="393056" cy="3872811"/>
            </a:xfrm>
          </p:grpSpPr>
          <p:sp>
            <p:nvSpPr>
              <p:cNvPr id="9" name="TextBox 8">
                <a:extLst>
                  <a:ext uri="{FF2B5EF4-FFF2-40B4-BE49-F238E27FC236}">
                    <a16:creationId xmlns:a16="http://schemas.microsoft.com/office/drawing/2014/main" id="{3A53AB74-7C09-3E0A-10DD-D50DBF70FCAC}"/>
                  </a:ext>
                </a:extLst>
              </p:cNvPr>
              <p:cNvSpPr txBox="1"/>
              <p:nvPr/>
            </p:nvSpPr>
            <p:spPr bwMode="auto">
              <a:xfrm>
                <a:off x="1416418" y="16585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0" name="TextBox 9">
                <a:extLst>
                  <a:ext uri="{FF2B5EF4-FFF2-40B4-BE49-F238E27FC236}">
                    <a16:creationId xmlns:a16="http://schemas.microsoft.com/office/drawing/2014/main" id="{7EA0BD1D-6E0D-9751-7B5B-CCCF0323D17F}"/>
                  </a:ext>
                </a:extLst>
              </p:cNvPr>
              <p:cNvSpPr txBox="1"/>
              <p:nvPr/>
            </p:nvSpPr>
            <p:spPr bwMode="auto">
              <a:xfrm>
                <a:off x="1416418" y="201197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11" name="TextBox 10">
                <a:extLst>
                  <a:ext uri="{FF2B5EF4-FFF2-40B4-BE49-F238E27FC236}">
                    <a16:creationId xmlns:a16="http://schemas.microsoft.com/office/drawing/2014/main" id="{F8E37510-3687-CDDE-4E91-C58343B71CC5}"/>
                  </a:ext>
                </a:extLst>
              </p:cNvPr>
              <p:cNvSpPr txBox="1"/>
              <p:nvPr/>
            </p:nvSpPr>
            <p:spPr bwMode="auto">
              <a:xfrm>
                <a:off x="1416418" y="236540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2" name="TextBox 11">
                <a:extLst>
                  <a:ext uri="{FF2B5EF4-FFF2-40B4-BE49-F238E27FC236}">
                    <a16:creationId xmlns:a16="http://schemas.microsoft.com/office/drawing/2014/main" id="{2EEC6862-785B-04D1-B2DD-7057E4C16D8B}"/>
                  </a:ext>
                </a:extLst>
              </p:cNvPr>
              <p:cNvSpPr txBox="1"/>
              <p:nvPr/>
            </p:nvSpPr>
            <p:spPr bwMode="auto">
              <a:xfrm>
                <a:off x="1416418" y="271882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sp>
            <p:nvSpPr>
              <p:cNvPr id="13" name="TextBox 12">
                <a:extLst>
                  <a:ext uri="{FF2B5EF4-FFF2-40B4-BE49-F238E27FC236}">
                    <a16:creationId xmlns:a16="http://schemas.microsoft.com/office/drawing/2014/main" id="{51E5A6C8-3B15-002A-86E9-87B8C924713C}"/>
                  </a:ext>
                </a:extLst>
              </p:cNvPr>
              <p:cNvSpPr txBox="1"/>
              <p:nvPr/>
            </p:nvSpPr>
            <p:spPr bwMode="auto">
              <a:xfrm>
                <a:off x="1416418" y="30722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4" name="TextBox 13">
                <a:extLst>
                  <a:ext uri="{FF2B5EF4-FFF2-40B4-BE49-F238E27FC236}">
                    <a16:creationId xmlns:a16="http://schemas.microsoft.com/office/drawing/2014/main" id="{816E1949-680E-A56A-8DB0-87A1D45B53F3}"/>
                  </a:ext>
                </a:extLst>
              </p:cNvPr>
              <p:cNvSpPr txBox="1"/>
              <p:nvPr/>
            </p:nvSpPr>
            <p:spPr bwMode="auto">
              <a:xfrm>
                <a:off x="1416418" y="342568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15" name="TextBox 14">
                <a:extLst>
                  <a:ext uri="{FF2B5EF4-FFF2-40B4-BE49-F238E27FC236}">
                    <a16:creationId xmlns:a16="http://schemas.microsoft.com/office/drawing/2014/main" id="{41A2A4C0-3F01-FC43-6D5A-4AF28378888C}"/>
                  </a:ext>
                </a:extLst>
              </p:cNvPr>
              <p:cNvSpPr txBox="1"/>
              <p:nvPr/>
            </p:nvSpPr>
            <p:spPr bwMode="auto">
              <a:xfrm>
                <a:off x="1416418" y="377910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6" name="TextBox 15">
                <a:extLst>
                  <a:ext uri="{FF2B5EF4-FFF2-40B4-BE49-F238E27FC236}">
                    <a16:creationId xmlns:a16="http://schemas.microsoft.com/office/drawing/2014/main" id="{90CA81F6-F5ED-4F5B-F93D-73488640B4EE}"/>
                  </a:ext>
                </a:extLst>
              </p:cNvPr>
              <p:cNvSpPr txBox="1"/>
              <p:nvPr/>
            </p:nvSpPr>
            <p:spPr bwMode="auto">
              <a:xfrm>
                <a:off x="1416418" y="413253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7" name="TextBox 16">
                <a:extLst>
                  <a:ext uri="{FF2B5EF4-FFF2-40B4-BE49-F238E27FC236}">
                    <a16:creationId xmlns:a16="http://schemas.microsoft.com/office/drawing/2014/main" id="{2D166A78-EABC-A667-916A-BE3C227FDB1A}"/>
                  </a:ext>
                </a:extLst>
              </p:cNvPr>
              <p:cNvSpPr txBox="1"/>
              <p:nvPr/>
            </p:nvSpPr>
            <p:spPr bwMode="auto">
              <a:xfrm>
                <a:off x="1416418" y="448595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8" name="TextBox 17">
                <a:extLst>
                  <a:ext uri="{FF2B5EF4-FFF2-40B4-BE49-F238E27FC236}">
                    <a16:creationId xmlns:a16="http://schemas.microsoft.com/office/drawing/2014/main" id="{8718A2FD-88CA-CE6E-32C1-B98B197F3625}"/>
                  </a:ext>
                </a:extLst>
              </p:cNvPr>
              <p:cNvSpPr txBox="1"/>
              <p:nvPr/>
            </p:nvSpPr>
            <p:spPr bwMode="auto">
              <a:xfrm>
                <a:off x="1520613" y="483938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19" name="TextBox 18">
                <a:extLst>
                  <a:ext uri="{FF2B5EF4-FFF2-40B4-BE49-F238E27FC236}">
                    <a16:creationId xmlns:a16="http://schemas.microsoft.com/office/drawing/2014/main" id="{FA2C0B4F-F6A2-AB4B-DBBA-8A3EF3AEDAD5}"/>
                  </a:ext>
                </a:extLst>
              </p:cNvPr>
              <p:cNvSpPr txBox="1"/>
              <p:nvPr/>
            </p:nvSpPr>
            <p:spPr bwMode="auto">
              <a:xfrm>
                <a:off x="1520613" y="519280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21" name="TextBox 20">
              <a:extLst>
                <a:ext uri="{FF2B5EF4-FFF2-40B4-BE49-F238E27FC236}">
                  <a16:creationId xmlns:a16="http://schemas.microsoft.com/office/drawing/2014/main" id="{78EFC630-61D4-18C0-6F86-947947BFCAA5}"/>
                </a:ext>
              </a:extLst>
            </p:cNvPr>
            <p:cNvSpPr txBox="1"/>
            <p:nvPr/>
          </p:nvSpPr>
          <p:spPr bwMode="auto">
            <a:xfrm>
              <a:off x="3218295" y="1391755"/>
              <a:ext cx="7713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400" dirty="0" err="1">
                  <a:solidFill>
                    <a:schemeClr val="bg1"/>
                  </a:solidFill>
                  <a:latin typeface="Calibri" panose="020F0502020204030204" pitchFamily="34" charset="0"/>
                </a:rPr>
                <a:t>mPR</a:t>
              </a:r>
              <a:endParaRPr lang="en-US" sz="2400" baseline="30000" dirty="0">
                <a:solidFill>
                  <a:schemeClr val="bg1"/>
                </a:solidFill>
                <a:latin typeface="Calibri" panose="020F0502020204030204" pitchFamily="34" charset="0"/>
              </a:endParaRPr>
            </a:p>
          </p:txBody>
        </p:sp>
        <p:sp>
          <p:nvSpPr>
            <p:cNvPr id="22" name="Rectangle 21">
              <a:extLst>
                <a:ext uri="{FF2B5EF4-FFF2-40B4-BE49-F238E27FC236}">
                  <a16:creationId xmlns:a16="http://schemas.microsoft.com/office/drawing/2014/main" id="{A85412B8-C108-86F1-7270-B28AE5432534}"/>
                </a:ext>
              </a:extLst>
            </p:cNvPr>
            <p:cNvSpPr/>
            <p:nvPr/>
          </p:nvSpPr>
          <p:spPr bwMode="auto">
            <a:xfrm>
              <a:off x="1988202" y="3344322"/>
              <a:ext cx="1120780" cy="212441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E78528DE-75A9-3503-4573-732A92D9BFCD}"/>
                </a:ext>
              </a:extLst>
            </p:cNvPr>
            <p:cNvSpPr/>
            <p:nvPr/>
          </p:nvSpPr>
          <p:spPr bwMode="auto">
            <a:xfrm>
              <a:off x="4220983" y="4721423"/>
              <a:ext cx="1120780" cy="75583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TextBox 23">
              <a:extLst>
                <a:ext uri="{FF2B5EF4-FFF2-40B4-BE49-F238E27FC236}">
                  <a16:creationId xmlns:a16="http://schemas.microsoft.com/office/drawing/2014/main" id="{313A0116-9724-CCE1-28EE-9E072F7A5C46}"/>
                </a:ext>
              </a:extLst>
            </p:cNvPr>
            <p:cNvSpPr txBox="1"/>
            <p:nvPr/>
          </p:nvSpPr>
          <p:spPr bwMode="auto">
            <a:xfrm rot="16200000">
              <a:off x="48824" y="3535408"/>
              <a:ext cx="15664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err="1">
                  <a:solidFill>
                    <a:schemeClr val="bg1"/>
                  </a:solidFill>
                  <a:latin typeface="Calibri" panose="020F0502020204030204" pitchFamily="34" charset="0"/>
                </a:rPr>
                <a:t>mPR</a:t>
              </a:r>
              <a:r>
                <a:rPr lang="en-US" sz="1600" dirty="0">
                  <a:solidFill>
                    <a:schemeClr val="bg1"/>
                  </a:solidFill>
                  <a:latin typeface="Calibri" panose="020F0502020204030204" pitchFamily="34" charset="0"/>
                </a:rPr>
                <a:t>, % (95% CI)</a:t>
              </a:r>
            </a:p>
          </p:txBody>
        </p:sp>
        <p:grpSp>
          <p:nvGrpSpPr>
            <p:cNvPr id="37" name="Group 36">
              <a:extLst>
                <a:ext uri="{FF2B5EF4-FFF2-40B4-BE49-F238E27FC236}">
                  <a16:creationId xmlns:a16="http://schemas.microsoft.com/office/drawing/2014/main" id="{69733778-B2E5-5551-F91A-84CD2D46F7E3}"/>
                </a:ext>
              </a:extLst>
            </p:cNvPr>
            <p:cNvGrpSpPr/>
            <p:nvPr/>
          </p:nvGrpSpPr>
          <p:grpSpPr>
            <a:xfrm>
              <a:off x="1315222" y="1937555"/>
              <a:ext cx="91440" cy="3541034"/>
              <a:chOff x="1273972" y="1937555"/>
              <a:chExt cx="91440" cy="3541034"/>
            </a:xfrm>
          </p:grpSpPr>
          <p:cxnSp>
            <p:nvCxnSpPr>
              <p:cNvPr id="26" name="Straight Connector 25">
                <a:extLst>
                  <a:ext uri="{FF2B5EF4-FFF2-40B4-BE49-F238E27FC236}">
                    <a16:creationId xmlns:a16="http://schemas.microsoft.com/office/drawing/2014/main" id="{97F673BE-9C9C-0954-F961-C2C3A8768B74}"/>
                  </a:ext>
                </a:extLst>
              </p:cNvPr>
              <p:cNvCxnSpPr>
                <a:cxnSpLocks/>
              </p:cNvCxnSpPr>
              <p:nvPr/>
            </p:nvCxnSpPr>
            <p:spPr bwMode="auto">
              <a:xfrm>
                <a:off x="1273972" y="19375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3FFFAAD-9C7D-B686-F5E4-D2FA44566463}"/>
                  </a:ext>
                </a:extLst>
              </p:cNvPr>
              <p:cNvCxnSpPr>
                <a:cxnSpLocks/>
              </p:cNvCxnSpPr>
              <p:nvPr/>
            </p:nvCxnSpPr>
            <p:spPr bwMode="auto">
              <a:xfrm>
                <a:off x="1273972" y="229165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B99CDA2-1EB8-26BB-092F-9A92C554875E}"/>
                  </a:ext>
                </a:extLst>
              </p:cNvPr>
              <p:cNvCxnSpPr>
                <a:cxnSpLocks/>
              </p:cNvCxnSpPr>
              <p:nvPr/>
            </p:nvCxnSpPr>
            <p:spPr bwMode="auto">
              <a:xfrm>
                <a:off x="1273972" y="264576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1282789-8327-9F50-33FD-10C2BA719C6D}"/>
                  </a:ext>
                </a:extLst>
              </p:cNvPr>
              <p:cNvCxnSpPr>
                <a:cxnSpLocks/>
              </p:cNvCxnSpPr>
              <p:nvPr/>
            </p:nvCxnSpPr>
            <p:spPr bwMode="auto">
              <a:xfrm>
                <a:off x="1273972" y="299986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6968625-8315-1BE1-34B2-AFD40750D441}"/>
                  </a:ext>
                </a:extLst>
              </p:cNvPr>
              <p:cNvCxnSpPr>
                <a:cxnSpLocks/>
              </p:cNvCxnSpPr>
              <p:nvPr/>
            </p:nvCxnSpPr>
            <p:spPr bwMode="auto">
              <a:xfrm>
                <a:off x="1273972" y="33539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E867E0A-C6E6-3C3E-CE56-3B392805A9F7}"/>
                  </a:ext>
                </a:extLst>
              </p:cNvPr>
              <p:cNvCxnSpPr>
                <a:cxnSpLocks/>
              </p:cNvCxnSpPr>
              <p:nvPr/>
            </p:nvCxnSpPr>
            <p:spPr bwMode="auto">
              <a:xfrm>
                <a:off x="1273972" y="37080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EA7D429-2C5E-7BD8-3B42-27D383C2FDF0}"/>
                  </a:ext>
                </a:extLst>
              </p:cNvPr>
              <p:cNvCxnSpPr>
                <a:cxnSpLocks/>
              </p:cNvCxnSpPr>
              <p:nvPr/>
            </p:nvCxnSpPr>
            <p:spPr bwMode="auto">
              <a:xfrm>
                <a:off x="1273972" y="406217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7178CBB-8DDD-0F44-ADB9-B01454635403}"/>
                  </a:ext>
                </a:extLst>
              </p:cNvPr>
              <p:cNvCxnSpPr>
                <a:cxnSpLocks/>
              </p:cNvCxnSpPr>
              <p:nvPr/>
            </p:nvCxnSpPr>
            <p:spPr bwMode="auto">
              <a:xfrm>
                <a:off x="1273972" y="441627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87D094B-1E91-4DA3-DE39-B7724F343B89}"/>
                  </a:ext>
                </a:extLst>
              </p:cNvPr>
              <p:cNvCxnSpPr>
                <a:cxnSpLocks/>
              </p:cNvCxnSpPr>
              <p:nvPr/>
            </p:nvCxnSpPr>
            <p:spPr bwMode="auto">
              <a:xfrm>
                <a:off x="1273972" y="477037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D0A69C9-C0AA-533E-4169-C2DF621304DF}"/>
                  </a:ext>
                </a:extLst>
              </p:cNvPr>
              <p:cNvCxnSpPr>
                <a:cxnSpLocks/>
              </p:cNvCxnSpPr>
              <p:nvPr/>
            </p:nvCxnSpPr>
            <p:spPr bwMode="auto">
              <a:xfrm>
                <a:off x="1273972" y="512448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D2B0F7D-FDC7-AD54-1EF2-F5D88C40DCC1}"/>
                  </a:ext>
                </a:extLst>
              </p:cNvPr>
              <p:cNvCxnSpPr>
                <a:cxnSpLocks/>
              </p:cNvCxnSpPr>
              <p:nvPr/>
            </p:nvCxnSpPr>
            <p:spPr bwMode="auto">
              <a:xfrm>
                <a:off x="1273972" y="5478589"/>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38" name="Freeform 37">
              <a:extLst>
                <a:ext uri="{FF2B5EF4-FFF2-40B4-BE49-F238E27FC236}">
                  <a16:creationId xmlns:a16="http://schemas.microsoft.com/office/drawing/2014/main" id="{903FCEDA-9B77-B691-5101-F59597F5D9E4}"/>
                </a:ext>
              </a:extLst>
            </p:cNvPr>
            <p:cNvSpPr/>
            <p:nvPr/>
          </p:nvSpPr>
          <p:spPr bwMode="auto">
            <a:xfrm>
              <a:off x="2536944" y="2378815"/>
              <a:ext cx="107805" cy="159834"/>
            </a:xfrm>
            <a:custGeom>
              <a:avLst/>
              <a:gdLst>
                <a:gd name="connsiteX0" fmla="*/ 0 w 323134"/>
                <a:gd name="connsiteY0" fmla="*/ 199380 h 199380"/>
                <a:gd name="connsiteX1" fmla="*/ 0 w 323134"/>
                <a:gd name="connsiteY1" fmla="*/ 0 h 199380"/>
                <a:gd name="connsiteX2" fmla="*/ 323134 w 323134"/>
                <a:gd name="connsiteY2" fmla="*/ 0 h 199380"/>
              </a:gdLst>
              <a:ahLst/>
              <a:cxnLst>
                <a:cxn ang="0">
                  <a:pos x="connsiteX0" y="connsiteY0"/>
                </a:cxn>
                <a:cxn ang="0">
                  <a:pos x="connsiteX1" y="connsiteY1"/>
                </a:cxn>
                <a:cxn ang="0">
                  <a:pos x="connsiteX2" y="connsiteY2"/>
                </a:cxn>
              </a:cxnLst>
              <a:rect l="l" t="t" r="r" b="b"/>
              <a:pathLst>
                <a:path w="323134" h="199380">
                  <a:moveTo>
                    <a:pt x="0" y="199380"/>
                  </a:moveTo>
                  <a:lnTo>
                    <a:pt x="0" y="0"/>
                  </a:lnTo>
                  <a:lnTo>
                    <a:pt x="323134" y="0"/>
                  </a:lnTo>
                </a:path>
              </a:pathLst>
            </a:custGeom>
            <a:noFill/>
            <a:ln w="28575">
              <a:solidFill>
                <a:schemeClr val="bg1"/>
              </a:solidFill>
              <a:miter lim="800000"/>
              <a:headEnd/>
              <a:tailEnd/>
            </a:ln>
          </p:spPr>
          <p:txBody>
            <a:bodyPr rtlCol="0" anchor="ctr"/>
            <a:lstStyle/>
            <a:p>
              <a:pPr algn="ctr"/>
              <a:endParaRPr lang="en-US"/>
            </a:p>
          </p:txBody>
        </p:sp>
        <p:sp>
          <p:nvSpPr>
            <p:cNvPr id="39" name="Freeform 38">
              <a:extLst>
                <a:ext uri="{FF2B5EF4-FFF2-40B4-BE49-F238E27FC236}">
                  <a16:creationId xmlns:a16="http://schemas.microsoft.com/office/drawing/2014/main" id="{EE9AF1B6-57AF-3921-A5FB-78353544D488}"/>
                </a:ext>
              </a:extLst>
            </p:cNvPr>
            <p:cNvSpPr/>
            <p:nvPr/>
          </p:nvSpPr>
          <p:spPr bwMode="auto">
            <a:xfrm>
              <a:off x="4592895" y="2371940"/>
              <a:ext cx="185361" cy="1643170"/>
            </a:xfrm>
            <a:custGeom>
              <a:avLst/>
              <a:gdLst>
                <a:gd name="connsiteX0" fmla="*/ 0 w 330009"/>
                <a:gd name="connsiteY0" fmla="*/ 0 h 1643170"/>
                <a:gd name="connsiteX1" fmla="*/ 330009 w 330009"/>
                <a:gd name="connsiteY1" fmla="*/ 0 h 1643170"/>
                <a:gd name="connsiteX2" fmla="*/ 330009 w 330009"/>
                <a:gd name="connsiteY2" fmla="*/ 1643170 h 1643170"/>
              </a:gdLst>
              <a:ahLst/>
              <a:cxnLst>
                <a:cxn ang="0">
                  <a:pos x="connsiteX0" y="connsiteY0"/>
                </a:cxn>
                <a:cxn ang="0">
                  <a:pos x="connsiteX1" y="connsiteY1"/>
                </a:cxn>
                <a:cxn ang="0">
                  <a:pos x="connsiteX2" y="connsiteY2"/>
                </a:cxn>
              </a:cxnLst>
              <a:rect l="l" t="t" r="r" b="b"/>
              <a:pathLst>
                <a:path w="330009" h="1643170">
                  <a:moveTo>
                    <a:pt x="0" y="0"/>
                  </a:moveTo>
                  <a:lnTo>
                    <a:pt x="330009" y="0"/>
                  </a:lnTo>
                  <a:lnTo>
                    <a:pt x="330009" y="1643170"/>
                  </a:lnTo>
                </a:path>
              </a:pathLst>
            </a:custGeom>
            <a:noFill/>
            <a:ln w="28575">
              <a:solidFill>
                <a:schemeClr val="bg1"/>
              </a:solidFill>
              <a:miter lim="800000"/>
              <a:headEnd/>
              <a:tailEnd/>
            </a:ln>
          </p:spPr>
          <p:txBody>
            <a:bodyPr rtlCol="0" anchor="ctr"/>
            <a:lstStyle/>
            <a:p>
              <a:pPr algn="ctr"/>
              <a:endParaRPr lang="en-US"/>
            </a:p>
          </p:txBody>
        </p:sp>
        <p:grpSp>
          <p:nvGrpSpPr>
            <p:cNvPr id="45" name="Group 44">
              <a:extLst>
                <a:ext uri="{FF2B5EF4-FFF2-40B4-BE49-F238E27FC236}">
                  <a16:creationId xmlns:a16="http://schemas.microsoft.com/office/drawing/2014/main" id="{8E3D16EA-3505-CB9D-8472-3788BEF05B0D}"/>
                </a:ext>
              </a:extLst>
            </p:cNvPr>
            <p:cNvGrpSpPr/>
            <p:nvPr/>
          </p:nvGrpSpPr>
          <p:grpSpPr>
            <a:xfrm>
              <a:off x="2483278" y="3002683"/>
              <a:ext cx="130628" cy="656571"/>
              <a:chOff x="3607164" y="3100026"/>
              <a:chExt cx="130628" cy="656571"/>
            </a:xfrm>
          </p:grpSpPr>
          <p:cxnSp>
            <p:nvCxnSpPr>
              <p:cNvPr id="41" name="Straight Connector 40">
                <a:extLst>
                  <a:ext uri="{FF2B5EF4-FFF2-40B4-BE49-F238E27FC236}">
                    <a16:creationId xmlns:a16="http://schemas.microsoft.com/office/drawing/2014/main" id="{53C2BF1E-100F-8D6C-3E40-14058532AF03}"/>
                  </a:ext>
                </a:extLst>
              </p:cNvPr>
              <p:cNvCxnSpPr>
                <a:cxnSpLocks/>
              </p:cNvCxnSpPr>
              <p:nvPr/>
            </p:nvCxnSpPr>
            <p:spPr bwMode="auto">
              <a:xfrm>
                <a:off x="3672478" y="3101402"/>
                <a:ext cx="0" cy="655195"/>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AFB09A0-E8FD-0D3C-E34E-B94952F746C0}"/>
                  </a:ext>
                </a:extLst>
              </p:cNvPr>
              <p:cNvCxnSpPr>
                <a:cxnSpLocks/>
              </p:cNvCxnSpPr>
              <p:nvPr/>
            </p:nvCxnSpPr>
            <p:spPr bwMode="auto">
              <a:xfrm>
                <a:off x="3607164" y="3754075"/>
                <a:ext cx="13062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FFDE1CA-0B34-69F9-4429-DF52E25291A6}"/>
                  </a:ext>
                </a:extLst>
              </p:cNvPr>
              <p:cNvCxnSpPr>
                <a:cxnSpLocks/>
              </p:cNvCxnSpPr>
              <p:nvPr/>
            </p:nvCxnSpPr>
            <p:spPr bwMode="auto">
              <a:xfrm>
                <a:off x="3607164" y="3100026"/>
                <a:ext cx="13062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0B458A45-06A8-64D6-E707-C897548113C6}"/>
                </a:ext>
              </a:extLst>
            </p:cNvPr>
            <p:cNvGrpSpPr/>
            <p:nvPr/>
          </p:nvGrpSpPr>
          <p:grpSpPr>
            <a:xfrm>
              <a:off x="4716059" y="4448962"/>
              <a:ext cx="130628" cy="457200"/>
              <a:chOff x="3607164" y="3100026"/>
              <a:chExt cx="130628" cy="656571"/>
            </a:xfrm>
          </p:grpSpPr>
          <p:cxnSp>
            <p:nvCxnSpPr>
              <p:cNvPr id="47" name="Straight Connector 46">
                <a:extLst>
                  <a:ext uri="{FF2B5EF4-FFF2-40B4-BE49-F238E27FC236}">
                    <a16:creationId xmlns:a16="http://schemas.microsoft.com/office/drawing/2014/main" id="{0DB51228-B82C-1471-23D3-D19D422B04F8}"/>
                  </a:ext>
                </a:extLst>
              </p:cNvPr>
              <p:cNvCxnSpPr>
                <a:cxnSpLocks/>
              </p:cNvCxnSpPr>
              <p:nvPr/>
            </p:nvCxnSpPr>
            <p:spPr bwMode="auto">
              <a:xfrm>
                <a:off x="3672478" y="3101402"/>
                <a:ext cx="0" cy="655195"/>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29E2D17-19FC-AC33-5AD6-261D36D57051}"/>
                  </a:ext>
                </a:extLst>
              </p:cNvPr>
              <p:cNvCxnSpPr>
                <a:cxnSpLocks/>
              </p:cNvCxnSpPr>
              <p:nvPr/>
            </p:nvCxnSpPr>
            <p:spPr bwMode="auto">
              <a:xfrm>
                <a:off x="3607164" y="3754075"/>
                <a:ext cx="13062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C87A335-CDC3-93DC-EA96-FA9458F0F3B3}"/>
                  </a:ext>
                </a:extLst>
              </p:cNvPr>
              <p:cNvCxnSpPr>
                <a:cxnSpLocks/>
              </p:cNvCxnSpPr>
              <p:nvPr/>
            </p:nvCxnSpPr>
            <p:spPr bwMode="auto">
              <a:xfrm>
                <a:off x="3607164" y="3100026"/>
                <a:ext cx="130628" cy="0"/>
              </a:xfrm>
              <a:prstGeom prst="line">
                <a:avLst/>
              </a:prstGeom>
              <a:noFill/>
              <a:ln w="28575" cap="flat" cmpd="sng" algn="ctr">
                <a:solidFill>
                  <a:schemeClr val="bg1"/>
                </a:solidFill>
                <a:prstDash val="solid"/>
                <a:round/>
                <a:headEnd type="none" w="med" len="med"/>
                <a:tailEnd type="none" w="med" len="med"/>
              </a:ln>
              <a:effectLst/>
            </p:spPr>
          </p:cxnSp>
        </p:grpSp>
        <p:sp>
          <p:nvSpPr>
            <p:cNvPr id="51" name="TextBox 50">
              <a:extLst>
                <a:ext uri="{FF2B5EF4-FFF2-40B4-BE49-F238E27FC236}">
                  <a16:creationId xmlns:a16="http://schemas.microsoft.com/office/drawing/2014/main" id="{719CCCF7-A2CB-FEE2-AEC1-6127A59E4997}"/>
                </a:ext>
              </a:extLst>
            </p:cNvPr>
            <p:cNvSpPr txBox="1"/>
            <p:nvPr/>
          </p:nvSpPr>
          <p:spPr bwMode="auto">
            <a:xfrm>
              <a:off x="4188102" y="3975279"/>
              <a:ext cx="11865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(8.1%–14.5%)</a:t>
              </a:r>
            </a:p>
          </p:txBody>
        </p:sp>
        <p:sp>
          <p:nvSpPr>
            <p:cNvPr id="3" name="Freeform 2">
              <a:extLst>
                <a:ext uri="{FF2B5EF4-FFF2-40B4-BE49-F238E27FC236}">
                  <a16:creationId xmlns:a16="http://schemas.microsoft.com/office/drawing/2014/main" id="{57932F94-BB1C-C289-8A55-E47F7BE1F202}"/>
                </a:ext>
              </a:extLst>
            </p:cNvPr>
            <p:cNvSpPr/>
            <p:nvPr/>
          </p:nvSpPr>
          <p:spPr bwMode="auto">
            <a:xfrm>
              <a:off x="1399032" y="1828800"/>
              <a:ext cx="4434840" cy="3648456"/>
            </a:xfrm>
            <a:custGeom>
              <a:avLst/>
              <a:gdLst>
                <a:gd name="connsiteX0" fmla="*/ 0 w 4434840"/>
                <a:gd name="connsiteY0" fmla="*/ 0 h 3648456"/>
                <a:gd name="connsiteX1" fmla="*/ 0 w 4434840"/>
                <a:gd name="connsiteY1" fmla="*/ 3648456 h 3648456"/>
                <a:gd name="connsiteX2" fmla="*/ 4434840 w 4434840"/>
                <a:gd name="connsiteY2" fmla="*/ 3648456 h 3648456"/>
              </a:gdLst>
              <a:ahLst/>
              <a:cxnLst>
                <a:cxn ang="0">
                  <a:pos x="connsiteX0" y="connsiteY0"/>
                </a:cxn>
                <a:cxn ang="0">
                  <a:pos x="connsiteX1" y="connsiteY1"/>
                </a:cxn>
                <a:cxn ang="0">
                  <a:pos x="connsiteX2" y="connsiteY2"/>
                </a:cxn>
              </a:cxnLst>
              <a:rect l="l" t="t" r="r" b="b"/>
              <a:pathLst>
                <a:path w="4434840" h="3648456">
                  <a:moveTo>
                    <a:pt x="0" y="0"/>
                  </a:moveTo>
                  <a:lnTo>
                    <a:pt x="0" y="3648456"/>
                  </a:lnTo>
                  <a:lnTo>
                    <a:pt x="4434840" y="3648456"/>
                  </a:lnTo>
                </a:path>
              </a:pathLst>
            </a:custGeom>
            <a:noFill/>
            <a:ln w="28575">
              <a:solidFill>
                <a:schemeClr val="bg1"/>
              </a:solidFill>
              <a:miter lim="800000"/>
              <a:headEnd/>
              <a:tailEnd/>
            </a:ln>
          </p:spPr>
          <p:txBody>
            <a:bodyPr rtlCol="0" anchor="ctr"/>
            <a:lstStyle/>
            <a:p>
              <a:pPr algn="ctr"/>
              <a:endParaRPr lang="en-US"/>
            </a:p>
          </p:txBody>
        </p:sp>
      </p:grpSp>
      <p:grpSp>
        <p:nvGrpSpPr>
          <p:cNvPr id="9249" name="Group 9248">
            <a:extLst>
              <a:ext uri="{FF2B5EF4-FFF2-40B4-BE49-F238E27FC236}">
                <a16:creationId xmlns:a16="http://schemas.microsoft.com/office/drawing/2014/main" id="{666B5273-535F-3C5F-5E70-6707F1F8C333}"/>
              </a:ext>
            </a:extLst>
          </p:cNvPr>
          <p:cNvGrpSpPr/>
          <p:nvPr/>
        </p:nvGrpSpPr>
        <p:grpSpPr>
          <a:xfrm>
            <a:off x="6259782" y="1382110"/>
            <a:ext cx="5171098" cy="4618640"/>
            <a:chOff x="6208980" y="1382110"/>
            <a:chExt cx="5171098" cy="4618640"/>
          </a:xfrm>
        </p:grpSpPr>
        <p:sp>
          <p:nvSpPr>
            <p:cNvPr id="53" name="TextBox 52">
              <a:extLst>
                <a:ext uri="{FF2B5EF4-FFF2-40B4-BE49-F238E27FC236}">
                  <a16:creationId xmlns:a16="http://schemas.microsoft.com/office/drawing/2014/main" id="{39319D56-1F28-3728-6CE1-E8DDFFE6A6E3}"/>
                </a:ext>
              </a:extLst>
            </p:cNvPr>
            <p:cNvSpPr txBox="1"/>
            <p:nvPr/>
          </p:nvSpPr>
          <p:spPr bwMode="auto">
            <a:xfrm>
              <a:off x="7475590" y="5413094"/>
              <a:ext cx="12384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err="1">
                  <a:solidFill>
                    <a:schemeClr val="bg1"/>
                  </a:solidFill>
                  <a:latin typeface="Calibri" panose="020F0502020204030204" pitchFamily="34" charset="0"/>
                </a:rPr>
                <a:t>Pembro</a:t>
              </a:r>
              <a:r>
                <a:rPr lang="en-US" sz="1600" b="0" dirty="0">
                  <a:solidFill>
                    <a:schemeClr val="bg1"/>
                  </a:solidFill>
                  <a:latin typeface="Calibri" panose="020F0502020204030204" pitchFamily="34" charset="0"/>
                </a:rPr>
                <a:t> Arm</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 = 397)</a:t>
              </a:r>
            </a:p>
          </p:txBody>
        </p:sp>
        <p:sp>
          <p:nvSpPr>
            <p:cNvPr id="54" name="TextBox 53">
              <a:extLst>
                <a:ext uri="{FF2B5EF4-FFF2-40B4-BE49-F238E27FC236}">
                  <a16:creationId xmlns:a16="http://schemas.microsoft.com/office/drawing/2014/main" id="{FF363CB3-56AB-C56A-D155-F084877ECE36}"/>
                </a:ext>
              </a:extLst>
            </p:cNvPr>
            <p:cNvSpPr txBox="1"/>
            <p:nvPr/>
          </p:nvSpPr>
          <p:spPr bwMode="auto">
            <a:xfrm>
              <a:off x="9707057" y="5415975"/>
              <a:ext cx="124104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Placebo Arm</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 = 400)</a:t>
              </a:r>
            </a:p>
          </p:txBody>
        </p:sp>
        <p:sp>
          <p:nvSpPr>
            <p:cNvPr id="55" name="TextBox 54">
              <a:extLst>
                <a:ext uri="{FF2B5EF4-FFF2-40B4-BE49-F238E27FC236}">
                  <a16:creationId xmlns:a16="http://schemas.microsoft.com/office/drawing/2014/main" id="{7C4DB808-47AD-3C01-FDC5-E3543D92BBA3}"/>
                </a:ext>
              </a:extLst>
            </p:cNvPr>
            <p:cNvSpPr txBox="1"/>
            <p:nvPr/>
          </p:nvSpPr>
          <p:spPr bwMode="auto">
            <a:xfrm>
              <a:off x="7455842" y="3405949"/>
              <a:ext cx="12779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(14.5%–22.3%)</a:t>
              </a:r>
            </a:p>
          </p:txBody>
        </p:sp>
        <p:sp>
          <p:nvSpPr>
            <p:cNvPr id="56" name="TextBox 55">
              <a:extLst>
                <a:ext uri="{FF2B5EF4-FFF2-40B4-BE49-F238E27FC236}">
                  <a16:creationId xmlns:a16="http://schemas.microsoft.com/office/drawing/2014/main" id="{6A072A53-D3C4-A0FF-01F5-D2399E36960C}"/>
                </a:ext>
              </a:extLst>
            </p:cNvPr>
            <p:cNvSpPr txBox="1"/>
            <p:nvPr/>
          </p:nvSpPr>
          <p:spPr bwMode="auto">
            <a:xfrm>
              <a:off x="8125232" y="2013943"/>
              <a:ext cx="2066592"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a:t>
              </a:r>
              <a:r>
                <a:rPr lang="en-US" sz="2400" dirty="0">
                  <a:solidFill>
                    <a:schemeClr val="bg1"/>
                  </a:solidFill>
                  <a:latin typeface="Calibri" panose="020F0502020204030204" pitchFamily="34" charset="0"/>
                </a:rPr>
                <a:t> </a:t>
              </a:r>
              <a:r>
                <a:rPr lang="en-US" sz="1400" dirty="0">
                  <a:solidFill>
                    <a:schemeClr val="bg1"/>
                  </a:solidFill>
                  <a:latin typeface="Calibri" panose="020F0502020204030204" pitchFamily="34" charset="0"/>
                </a:rPr>
                <a:t>14.2% (10.1%–18.7%)</a:t>
              </a:r>
              <a:br>
                <a:rPr lang="en-US" sz="1400" dirty="0">
                  <a:solidFill>
                    <a:schemeClr val="bg1"/>
                  </a:solidFill>
                  <a:latin typeface="Calibri" panose="020F0502020204030204" pitchFamily="34" charset="0"/>
                </a:rPr>
              </a:br>
              <a:r>
                <a:rPr lang="en-US" sz="1400" i="1" dirty="0">
                  <a:solidFill>
                    <a:schemeClr val="bg1"/>
                  </a:solidFill>
                  <a:latin typeface="Calibri" panose="020F0502020204030204" pitchFamily="34" charset="0"/>
                </a:rPr>
                <a:t>P </a:t>
              </a:r>
              <a:r>
                <a:rPr lang="en-US" sz="1400" dirty="0">
                  <a:solidFill>
                    <a:schemeClr val="bg1"/>
                  </a:solidFill>
                  <a:latin typeface="Calibri" panose="020F0502020204030204" pitchFamily="34" charset="0"/>
                </a:rPr>
                <a:t>&lt;.00001</a:t>
              </a:r>
            </a:p>
          </p:txBody>
        </p:sp>
        <p:grpSp>
          <p:nvGrpSpPr>
            <p:cNvPr id="57" name="Group 56">
              <a:extLst>
                <a:ext uri="{FF2B5EF4-FFF2-40B4-BE49-F238E27FC236}">
                  <a16:creationId xmlns:a16="http://schemas.microsoft.com/office/drawing/2014/main" id="{2708FE19-1433-088D-C650-19D33C328040}"/>
                </a:ext>
              </a:extLst>
            </p:cNvPr>
            <p:cNvGrpSpPr/>
            <p:nvPr/>
          </p:nvGrpSpPr>
          <p:grpSpPr>
            <a:xfrm>
              <a:off x="6539181" y="1758633"/>
              <a:ext cx="393056" cy="3872811"/>
              <a:chOff x="1416418" y="1658550"/>
              <a:chExt cx="393056" cy="3872811"/>
            </a:xfrm>
          </p:grpSpPr>
          <p:sp>
            <p:nvSpPr>
              <p:cNvPr id="58" name="TextBox 57">
                <a:extLst>
                  <a:ext uri="{FF2B5EF4-FFF2-40B4-BE49-F238E27FC236}">
                    <a16:creationId xmlns:a16="http://schemas.microsoft.com/office/drawing/2014/main" id="{CE82AC19-B2BD-A080-CFEF-0545448793D5}"/>
                  </a:ext>
                </a:extLst>
              </p:cNvPr>
              <p:cNvSpPr txBox="1"/>
              <p:nvPr/>
            </p:nvSpPr>
            <p:spPr bwMode="auto">
              <a:xfrm>
                <a:off x="1416418" y="16585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59" name="TextBox 58">
                <a:extLst>
                  <a:ext uri="{FF2B5EF4-FFF2-40B4-BE49-F238E27FC236}">
                    <a16:creationId xmlns:a16="http://schemas.microsoft.com/office/drawing/2014/main" id="{2735069D-D969-83E1-A051-4AE777A88640}"/>
                  </a:ext>
                </a:extLst>
              </p:cNvPr>
              <p:cNvSpPr txBox="1"/>
              <p:nvPr/>
            </p:nvSpPr>
            <p:spPr bwMode="auto">
              <a:xfrm>
                <a:off x="1416418" y="201197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60" name="TextBox 59">
                <a:extLst>
                  <a:ext uri="{FF2B5EF4-FFF2-40B4-BE49-F238E27FC236}">
                    <a16:creationId xmlns:a16="http://schemas.microsoft.com/office/drawing/2014/main" id="{8D4C424A-708C-62BE-2B8B-398A9986996B}"/>
                  </a:ext>
                </a:extLst>
              </p:cNvPr>
              <p:cNvSpPr txBox="1"/>
              <p:nvPr/>
            </p:nvSpPr>
            <p:spPr bwMode="auto">
              <a:xfrm>
                <a:off x="1416418" y="236540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1" name="TextBox 60">
                <a:extLst>
                  <a:ext uri="{FF2B5EF4-FFF2-40B4-BE49-F238E27FC236}">
                    <a16:creationId xmlns:a16="http://schemas.microsoft.com/office/drawing/2014/main" id="{46F32331-8D42-D2B0-532A-D75B4A4DB1ED}"/>
                  </a:ext>
                </a:extLst>
              </p:cNvPr>
              <p:cNvSpPr txBox="1"/>
              <p:nvPr/>
            </p:nvSpPr>
            <p:spPr bwMode="auto">
              <a:xfrm>
                <a:off x="1416418" y="271882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35</a:t>
                </a:r>
              </a:p>
            </p:txBody>
          </p:sp>
          <p:sp>
            <p:nvSpPr>
              <p:cNvPr id="62" name="TextBox 61">
                <a:extLst>
                  <a:ext uri="{FF2B5EF4-FFF2-40B4-BE49-F238E27FC236}">
                    <a16:creationId xmlns:a16="http://schemas.microsoft.com/office/drawing/2014/main" id="{4298DD3C-DC71-BC5B-0C51-CB3416C9535B}"/>
                  </a:ext>
                </a:extLst>
              </p:cNvPr>
              <p:cNvSpPr txBox="1"/>
              <p:nvPr/>
            </p:nvSpPr>
            <p:spPr bwMode="auto">
              <a:xfrm>
                <a:off x="1416418" y="30722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63" name="TextBox 62">
                <a:extLst>
                  <a:ext uri="{FF2B5EF4-FFF2-40B4-BE49-F238E27FC236}">
                    <a16:creationId xmlns:a16="http://schemas.microsoft.com/office/drawing/2014/main" id="{E41D4029-8ACA-DB9D-A22A-245CDA103FDE}"/>
                  </a:ext>
                </a:extLst>
              </p:cNvPr>
              <p:cNvSpPr txBox="1"/>
              <p:nvPr/>
            </p:nvSpPr>
            <p:spPr bwMode="auto">
              <a:xfrm>
                <a:off x="1416418" y="342568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9216" name="TextBox 9215">
                <a:extLst>
                  <a:ext uri="{FF2B5EF4-FFF2-40B4-BE49-F238E27FC236}">
                    <a16:creationId xmlns:a16="http://schemas.microsoft.com/office/drawing/2014/main" id="{A062C8F6-E73F-6506-7647-ACD56DD48B01}"/>
                  </a:ext>
                </a:extLst>
              </p:cNvPr>
              <p:cNvSpPr txBox="1"/>
              <p:nvPr/>
            </p:nvSpPr>
            <p:spPr bwMode="auto">
              <a:xfrm>
                <a:off x="1416418" y="377910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217" name="TextBox 9216">
                <a:extLst>
                  <a:ext uri="{FF2B5EF4-FFF2-40B4-BE49-F238E27FC236}">
                    <a16:creationId xmlns:a16="http://schemas.microsoft.com/office/drawing/2014/main" id="{4B0FBB40-92A2-FEDE-C9CE-71035B714698}"/>
                  </a:ext>
                </a:extLst>
              </p:cNvPr>
              <p:cNvSpPr txBox="1"/>
              <p:nvPr/>
            </p:nvSpPr>
            <p:spPr bwMode="auto">
              <a:xfrm>
                <a:off x="1416418" y="413253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9219" name="TextBox 9218">
                <a:extLst>
                  <a:ext uri="{FF2B5EF4-FFF2-40B4-BE49-F238E27FC236}">
                    <a16:creationId xmlns:a16="http://schemas.microsoft.com/office/drawing/2014/main" id="{25FA4522-1DDC-FDAA-1BA6-363EEA3248D2}"/>
                  </a:ext>
                </a:extLst>
              </p:cNvPr>
              <p:cNvSpPr txBox="1"/>
              <p:nvPr/>
            </p:nvSpPr>
            <p:spPr bwMode="auto">
              <a:xfrm>
                <a:off x="1416418" y="448595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9220" name="TextBox 9219">
                <a:extLst>
                  <a:ext uri="{FF2B5EF4-FFF2-40B4-BE49-F238E27FC236}">
                    <a16:creationId xmlns:a16="http://schemas.microsoft.com/office/drawing/2014/main" id="{DE51E595-72F9-6549-24B2-09C8A90F63DB}"/>
                  </a:ext>
                </a:extLst>
              </p:cNvPr>
              <p:cNvSpPr txBox="1"/>
              <p:nvPr/>
            </p:nvSpPr>
            <p:spPr bwMode="auto">
              <a:xfrm>
                <a:off x="1520613" y="483938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9221" name="TextBox 9220">
                <a:extLst>
                  <a:ext uri="{FF2B5EF4-FFF2-40B4-BE49-F238E27FC236}">
                    <a16:creationId xmlns:a16="http://schemas.microsoft.com/office/drawing/2014/main" id="{CE4441AD-E3BD-7ADB-4552-00C266E9CAD3}"/>
                  </a:ext>
                </a:extLst>
              </p:cNvPr>
              <p:cNvSpPr txBox="1"/>
              <p:nvPr/>
            </p:nvSpPr>
            <p:spPr bwMode="auto">
              <a:xfrm>
                <a:off x="1520613" y="519280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9222" name="TextBox 9221">
              <a:extLst>
                <a:ext uri="{FF2B5EF4-FFF2-40B4-BE49-F238E27FC236}">
                  <a16:creationId xmlns:a16="http://schemas.microsoft.com/office/drawing/2014/main" id="{A43AADDC-D5E9-E05B-6160-9287C27AC6F6}"/>
                </a:ext>
              </a:extLst>
            </p:cNvPr>
            <p:cNvSpPr txBox="1"/>
            <p:nvPr/>
          </p:nvSpPr>
          <p:spPr bwMode="auto">
            <a:xfrm>
              <a:off x="8806981" y="1382110"/>
              <a:ext cx="6864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400" dirty="0" err="1">
                  <a:solidFill>
                    <a:schemeClr val="bg1"/>
                  </a:solidFill>
                  <a:latin typeface="Calibri" panose="020F0502020204030204" pitchFamily="34" charset="0"/>
                </a:rPr>
                <a:t>pCR</a:t>
              </a:r>
              <a:endParaRPr lang="en-US" sz="2400" baseline="30000" dirty="0">
                <a:solidFill>
                  <a:schemeClr val="bg1"/>
                </a:solidFill>
                <a:latin typeface="Calibri" panose="020F0502020204030204" pitchFamily="34" charset="0"/>
              </a:endParaRPr>
            </a:p>
          </p:txBody>
        </p:sp>
        <p:sp>
          <p:nvSpPr>
            <p:cNvPr id="9223" name="Rectangle 9222">
              <a:extLst>
                <a:ext uri="{FF2B5EF4-FFF2-40B4-BE49-F238E27FC236}">
                  <a16:creationId xmlns:a16="http://schemas.microsoft.com/office/drawing/2014/main" id="{E115798D-81FF-7D4F-2843-38933C20034A}"/>
                </a:ext>
              </a:extLst>
            </p:cNvPr>
            <p:cNvSpPr/>
            <p:nvPr/>
          </p:nvSpPr>
          <p:spPr bwMode="auto">
            <a:xfrm>
              <a:off x="7534408" y="4197660"/>
              <a:ext cx="1120780" cy="12614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61E1B684-721D-02B0-E2A3-67404B320FAC}"/>
                </a:ext>
              </a:extLst>
            </p:cNvPr>
            <p:cNvSpPr/>
            <p:nvPr/>
          </p:nvSpPr>
          <p:spPr bwMode="auto">
            <a:xfrm>
              <a:off x="9767189" y="5192431"/>
              <a:ext cx="1120780" cy="281201"/>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TextBox 9224">
              <a:extLst>
                <a:ext uri="{FF2B5EF4-FFF2-40B4-BE49-F238E27FC236}">
                  <a16:creationId xmlns:a16="http://schemas.microsoft.com/office/drawing/2014/main" id="{CF4578CC-35E7-96B5-2E32-235CD51FFCAE}"/>
                </a:ext>
              </a:extLst>
            </p:cNvPr>
            <p:cNvSpPr txBox="1"/>
            <p:nvPr/>
          </p:nvSpPr>
          <p:spPr bwMode="auto">
            <a:xfrm rot="16200000">
              <a:off x="5623082" y="3525763"/>
              <a:ext cx="15103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err="1">
                  <a:solidFill>
                    <a:schemeClr val="bg1"/>
                  </a:solidFill>
                  <a:latin typeface="Calibri" panose="020F0502020204030204" pitchFamily="34" charset="0"/>
                </a:rPr>
                <a:t>pCR</a:t>
              </a:r>
              <a:r>
                <a:rPr lang="en-US" sz="1600" dirty="0">
                  <a:solidFill>
                    <a:schemeClr val="bg1"/>
                  </a:solidFill>
                  <a:latin typeface="Calibri" panose="020F0502020204030204" pitchFamily="34" charset="0"/>
                </a:rPr>
                <a:t>, % (95% CI)</a:t>
              </a:r>
            </a:p>
          </p:txBody>
        </p:sp>
        <p:grpSp>
          <p:nvGrpSpPr>
            <p:cNvPr id="9226" name="Group 9225">
              <a:extLst>
                <a:ext uri="{FF2B5EF4-FFF2-40B4-BE49-F238E27FC236}">
                  <a16:creationId xmlns:a16="http://schemas.microsoft.com/office/drawing/2014/main" id="{5A450416-F480-3342-DC3F-1EA443EBFF63}"/>
                </a:ext>
              </a:extLst>
            </p:cNvPr>
            <p:cNvGrpSpPr/>
            <p:nvPr/>
          </p:nvGrpSpPr>
          <p:grpSpPr>
            <a:xfrm>
              <a:off x="6861428" y="1927910"/>
              <a:ext cx="91440" cy="3541034"/>
              <a:chOff x="1273972" y="1937555"/>
              <a:chExt cx="91440" cy="3541034"/>
            </a:xfrm>
          </p:grpSpPr>
          <p:cxnSp>
            <p:nvCxnSpPr>
              <p:cNvPr id="9227" name="Straight Connector 9226">
                <a:extLst>
                  <a:ext uri="{FF2B5EF4-FFF2-40B4-BE49-F238E27FC236}">
                    <a16:creationId xmlns:a16="http://schemas.microsoft.com/office/drawing/2014/main" id="{63671074-6D87-3A9B-3E78-ED0AD13AB614}"/>
                  </a:ext>
                </a:extLst>
              </p:cNvPr>
              <p:cNvCxnSpPr>
                <a:cxnSpLocks/>
              </p:cNvCxnSpPr>
              <p:nvPr/>
            </p:nvCxnSpPr>
            <p:spPr bwMode="auto">
              <a:xfrm>
                <a:off x="1273972" y="19375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A7A6522F-6CC4-9A9C-8847-1A2EF63CB496}"/>
                  </a:ext>
                </a:extLst>
              </p:cNvPr>
              <p:cNvCxnSpPr>
                <a:cxnSpLocks/>
              </p:cNvCxnSpPr>
              <p:nvPr/>
            </p:nvCxnSpPr>
            <p:spPr bwMode="auto">
              <a:xfrm>
                <a:off x="1273972" y="229165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36E257DE-8991-EFF4-DFB4-78CB46BAED0E}"/>
                  </a:ext>
                </a:extLst>
              </p:cNvPr>
              <p:cNvCxnSpPr>
                <a:cxnSpLocks/>
              </p:cNvCxnSpPr>
              <p:nvPr/>
            </p:nvCxnSpPr>
            <p:spPr bwMode="auto">
              <a:xfrm>
                <a:off x="1273972" y="264576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3D01FA1F-3CF1-8F67-98BF-5DEEB38798A9}"/>
                  </a:ext>
                </a:extLst>
              </p:cNvPr>
              <p:cNvCxnSpPr>
                <a:cxnSpLocks/>
              </p:cNvCxnSpPr>
              <p:nvPr/>
            </p:nvCxnSpPr>
            <p:spPr bwMode="auto">
              <a:xfrm>
                <a:off x="1273972" y="299986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1408365A-C7DD-4970-B0BA-E8362C8DEA71}"/>
                  </a:ext>
                </a:extLst>
              </p:cNvPr>
              <p:cNvCxnSpPr>
                <a:cxnSpLocks/>
              </p:cNvCxnSpPr>
              <p:nvPr/>
            </p:nvCxnSpPr>
            <p:spPr bwMode="auto">
              <a:xfrm>
                <a:off x="1273972" y="33539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5C8DF247-6A68-C86C-5786-5B77946B5658}"/>
                  </a:ext>
                </a:extLst>
              </p:cNvPr>
              <p:cNvCxnSpPr>
                <a:cxnSpLocks/>
              </p:cNvCxnSpPr>
              <p:nvPr/>
            </p:nvCxnSpPr>
            <p:spPr bwMode="auto">
              <a:xfrm>
                <a:off x="1273972" y="37080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EC1130D5-6935-C2A2-8167-1C894000149A}"/>
                  </a:ext>
                </a:extLst>
              </p:cNvPr>
              <p:cNvCxnSpPr>
                <a:cxnSpLocks/>
              </p:cNvCxnSpPr>
              <p:nvPr/>
            </p:nvCxnSpPr>
            <p:spPr bwMode="auto">
              <a:xfrm>
                <a:off x="1273972" y="406217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AD27E221-E027-12C6-6748-7BABB96A5C04}"/>
                  </a:ext>
                </a:extLst>
              </p:cNvPr>
              <p:cNvCxnSpPr>
                <a:cxnSpLocks/>
              </p:cNvCxnSpPr>
              <p:nvPr/>
            </p:nvCxnSpPr>
            <p:spPr bwMode="auto">
              <a:xfrm>
                <a:off x="1273972" y="441627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474F636A-3E20-51C9-47ED-5A9831AC8B1F}"/>
                  </a:ext>
                </a:extLst>
              </p:cNvPr>
              <p:cNvCxnSpPr>
                <a:cxnSpLocks/>
              </p:cNvCxnSpPr>
              <p:nvPr/>
            </p:nvCxnSpPr>
            <p:spPr bwMode="auto">
              <a:xfrm>
                <a:off x="1273972" y="477037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31BE9007-C08C-AE78-D150-1AE14FCD8CC3}"/>
                  </a:ext>
                </a:extLst>
              </p:cNvPr>
              <p:cNvCxnSpPr>
                <a:cxnSpLocks/>
              </p:cNvCxnSpPr>
              <p:nvPr/>
            </p:nvCxnSpPr>
            <p:spPr bwMode="auto">
              <a:xfrm>
                <a:off x="1273972" y="512448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F7FF6B90-1C14-A22C-28BF-CF1E82620C99}"/>
                  </a:ext>
                </a:extLst>
              </p:cNvPr>
              <p:cNvCxnSpPr>
                <a:cxnSpLocks/>
              </p:cNvCxnSpPr>
              <p:nvPr/>
            </p:nvCxnSpPr>
            <p:spPr bwMode="auto">
              <a:xfrm>
                <a:off x="1273972" y="5478589"/>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9238" name="Freeform 9237">
              <a:extLst>
                <a:ext uri="{FF2B5EF4-FFF2-40B4-BE49-F238E27FC236}">
                  <a16:creationId xmlns:a16="http://schemas.microsoft.com/office/drawing/2014/main" id="{BAA9A35D-2B0C-4E6F-CFE8-22A70B15DBE8}"/>
                </a:ext>
              </a:extLst>
            </p:cNvPr>
            <p:cNvSpPr/>
            <p:nvPr/>
          </p:nvSpPr>
          <p:spPr bwMode="auto">
            <a:xfrm>
              <a:off x="8083150" y="2369169"/>
              <a:ext cx="76962" cy="1089345"/>
            </a:xfrm>
            <a:custGeom>
              <a:avLst/>
              <a:gdLst>
                <a:gd name="connsiteX0" fmla="*/ 0 w 323134"/>
                <a:gd name="connsiteY0" fmla="*/ 199380 h 199380"/>
                <a:gd name="connsiteX1" fmla="*/ 0 w 323134"/>
                <a:gd name="connsiteY1" fmla="*/ 0 h 199380"/>
                <a:gd name="connsiteX2" fmla="*/ 323134 w 323134"/>
                <a:gd name="connsiteY2" fmla="*/ 0 h 199380"/>
              </a:gdLst>
              <a:ahLst/>
              <a:cxnLst>
                <a:cxn ang="0">
                  <a:pos x="connsiteX0" y="connsiteY0"/>
                </a:cxn>
                <a:cxn ang="0">
                  <a:pos x="connsiteX1" y="connsiteY1"/>
                </a:cxn>
                <a:cxn ang="0">
                  <a:pos x="connsiteX2" y="connsiteY2"/>
                </a:cxn>
              </a:cxnLst>
              <a:rect l="l" t="t" r="r" b="b"/>
              <a:pathLst>
                <a:path w="323134" h="199380">
                  <a:moveTo>
                    <a:pt x="0" y="199380"/>
                  </a:moveTo>
                  <a:lnTo>
                    <a:pt x="0" y="0"/>
                  </a:lnTo>
                  <a:lnTo>
                    <a:pt x="323134" y="0"/>
                  </a:lnTo>
                </a:path>
              </a:pathLst>
            </a:custGeom>
            <a:noFill/>
            <a:ln w="28575">
              <a:solidFill>
                <a:schemeClr val="bg1"/>
              </a:solidFill>
              <a:miter lim="800000"/>
              <a:headEnd/>
              <a:tailEnd/>
            </a:ln>
          </p:spPr>
          <p:txBody>
            <a:bodyPr rtlCol="0" anchor="ctr"/>
            <a:lstStyle/>
            <a:p>
              <a:pPr algn="ctr"/>
              <a:endParaRPr lang="en-US"/>
            </a:p>
          </p:txBody>
        </p:sp>
        <p:sp>
          <p:nvSpPr>
            <p:cNvPr id="9239" name="Freeform 9238">
              <a:extLst>
                <a:ext uri="{FF2B5EF4-FFF2-40B4-BE49-F238E27FC236}">
                  <a16:creationId xmlns:a16="http://schemas.microsoft.com/office/drawing/2014/main" id="{FF09A0C6-A375-1380-F489-9752AB1AF44C}"/>
                </a:ext>
              </a:extLst>
            </p:cNvPr>
            <p:cNvSpPr/>
            <p:nvPr/>
          </p:nvSpPr>
          <p:spPr bwMode="auto">
            <a:xfrm>
              <a:off x="10187984" y="2362294"/>
              <a:ext cx="136478" cy="2208873"/>
            </a:xfrm>
            <a:custGeom>
              <a:avLst/>
              <a:gdLst>
                <a:gd name="connsiteX0" fmla="*/ 0 w 330009"/>
                <a:gd name="connsiteY0" fmla="*/ 0 h 1643170"/>
                <a:gd name="connsiteX1" fmla="*/ 330009 w 330009"/>
                <a:gd name="connsiteY1" fmla="*/ 0 h 1643170"/>
                <a:gd name="connsiteX2" fmla="*/ 330009 w 330009"/>
                <a:gd name="connsiteY2" fmla="*/ 1643170 h 1643170"/>
              </a:gdLst>
              <a:ahLst/>
              <a:cxnLst>
                <a:cxn ang="0">
                  <a:pos x="connsiteX0" y="connsiteY0"/>
                </a:cxn>
                <a:cxn ang="0">
                  <a:pos x="connsiteX1" y="connsiteY1"/>
                </a:cxn>
                <a:cxn ang="0">
                  <a:pos x="connsiteX2" y="connsiteY2"/>
                </a:cxn>
              </a:cxnLst>
              <a:rect l="l" t="t" r="r" b="b"/>
              <a:pathLst>
                <a:path w="330009" h="1643170">
                  <a:moveTo>
                    <a:pt x="0" y="0"/>
                  </a:moveTo>
                  <a:lnTo>
                    <a:pt x="330009" y="0"/>
                  </a:lnTo>
                  <a:lnTo>
                    <a:pt x="330009" y="1643170"/>
                  </a:lnTo>
                </a:path>
              </a:pathLst>
            </a:custGeom>
            <a:noFill/>
            <a:ln w="28575">
              <a:solidFill>
                <a:schemeClr val="bg1"/>
              </a:solidFill>
              <a:miter lim="800000"/>
              <a:headEnd/>
              <a:tailEnd/>
            </a:ln>
          </p:spPr>
          <p:txBody>
            <a:bodyPr rtlCol="0" anchor="ctr"/>
            <a:lstStyle/>
            <a:p>
              <a:pPr algn="ctr"/>
              <a:endParaRPr lang="en-US"/>
            </a:p>
          </p:txBody>
        </p:sp>
        <p:grpSp>
          <p:nvGrpSpPr>
            <p:cNvPr id="9240" name="Group 9239">
              <a:extLst>
                <a:ext uri="{FF2B5EF4-FFF2-40B4-BE49-F238E27FC236}">
                  <a16:creationId xmlns:a16="http://schemas.microsoft.com/office/drawing/2014/main" id="{8486D613-D4E5-6304-8DBF-96413EB438BB}"/>
                </a:ext>
              </a:extLst>
            </p:cNvPr>
            <p:cNvGrpSpPr/>
            <p:nvPr/>
          </p:nvGrpSpPr>
          <p:grpSpPr>
            <a:xfrm>
              <a:off x="8029484" y="3894022"/>
              <a:ext cx="130628" cy="557784"/>
              <a:chOff x="3607164" y="3100026"/>
              <a:chExt cx="130628" cy="656571"/>
            </a:xfrm>
          </p:grpSpPr>
          <p:cxnSp>
            <p:nvCxnSpPr>
              <p:cNvPr id="9241" name="Straight Connector 9240">
                <a:extLst>
                  <a:ext uri="{FF2B5EF4-FFF2-40B4-BE49-F238E27FC236}">
                    <a16:creationId xmlns:a16="http://schemas.microsoft.com/office/drawing/2014/main" id="{9BA5FEFE-A921-F6A7-274B-7AD55A14B731}"/>
                  </a:ext>
                </a:extLst>
              </p:cNvPr>
              <p:cNvCxnSpPr>
                <a:cxnSpLocks/>
              </p:cNvCxnSpPr>
              <p:nvPr/>
            </p:nvCxnSpPr>
            <p:spPr bwMode="auto">
              <a:xfrm>
                <a:off x="3672478" y="3101402"/>
                <a:ext cx="0" cy="655195"/>
              </a:xfrm>
              <a:prstGeom prst="line">
                <a:avLst/>
              </a:prstGeom>
              <a:noFill/>
              <a:ln w="28575" cap="flat" cmpd="sng" algn="ctr">
                <a:solidFill>
                  <a:schemeClr val="bg1"/>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A7D5EAC9-DE1E-2856-2DFF-D60D7441E3C8}"/>
                  </a:ext>
                </a:extLst>
              </p:cNvPr>
              <p:cNvCxnSpPr>
                <a:cxnSpLocks/>
              </p:cNvCxnSpPr>
              <p:nvPr/>
            </p:nvCxnSpPr>
            <p:spPr bwMode="auto">
              <a:xfrm>
                <a:off x="3607164" y="3754075"/>
                <a:ext cx="130628" cy="0"/>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2FC51E26-BE76-526D-D6BE-4FE9C63D4588}"/>
                  </a:ext>
                </a:extLst>
              </p:cNvPr>
              <p:cNvCxnSpPr>
                <a:cxnSpLocks/>
              </p:cNvCxnSpPr>
              <p:nvPr/>
            </p:nvCxnSpPr>
            <p:spPr bwMode="auto">
              <a:xfrm>
                <a:off x="3607164" y="3100026"/>
                <a:ext cx="13062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4" name="Group 9243">
              <a:extLst>
                <a:ext uri="{FF2B5EF4-FFF2-40B4-BE49-F238E27FC236}">
                  <a16:creationId xmlns:a16="http://schemas.microsoft.com/office/drawing/2014/main" id="{E8DF3577-FDB8-5A71-C01C-93B9B030B816}"/>
                </a:ext>
              </a:extLst>
            </p:cNvPr>
            <p:cNvGrpSpPr/>
            <p:nvPr/>
          </p:nvGrpSpPr>
          <p:grpSpPr>
            <a:xfrm>
              <a:off x="10262265" y="5020342"/>
              <a:ext cx="130628" cy="292608"/>
              <a:chOff x="3607164" y="3100026"/>
              <a:chExt cx="130628" cy="656571"/>
            </a:xfrm>
          </p:grpSpPr>
          <p:cxnSp>
            <p:nvCxnSpPr>
              <p:cNvPr id="9245" name="Straight Connector 9244">
                <a:extLst>
                  <a:ext uri="{FF2B5EF4-FFF2-40B4-BE49-F238E27FC236}">
                    <a16:creationId xmlns:a16="http://schemas.microsoft.com/office/drawing/2014/main" id="{27F4450C-D535-A93C-9538-FA8CD8B3E0B1}"/>
                  </a:ext>
                </a:extLst>
              </p:cNvPr>
              <p:cNvCxnSpPr>
                <a:cxnSpLocks/>
              </p:cNvCxnSpPr>
              <p:nvPr/>
            </p:nvCxnSpPr>
            <p:spPr bwMode="auto">
              <a:xfrm>
                <a:off x="3672478" y="3101402"/>
                <a:ext cx="0" cy="655195"/>
              </a:xfrm>
              <a:prstGeom prst="line">
                <a:avLst/>
              </a:prstGeom>
              <a:noFill/>
              <a:ln w="28575" cap="flat" cmpd="sng" algn="ctr">
                <a:solidFill>
                  <a:schemeClr val="bg1"/>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7291271D-BD27-768F-83CB-E88E4C18A0B3}"/>
                  </a:ext>
                </a:extLst>
              </p:cNvPr>
              <p:cNvCxnSpPr>
                <a:cxnSpLocks/>
              </p:cNvCxnSpPr>
              <p:nvPr/>
            </p:nvCxnSpPr>
            <p:spPr bwMode="auto">
              <a:xfrm>
                <a:off x="3607164" y="3754075"/>
                <a:ext cx="130628" cy="0"/>
              </a:xfrm>
              <a:prstGeom prst="line">
                <a:avLst/>
              </a:prstGeom>
              <a:noFill/>
              <a:ln w="28575" cap="flat" cmpd="sng" algn="ctr">
                <a:solidFill>
                  <a:schemeClr val="bg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0F307A4A-EA99-0498-BCF2-14A2B4B04C6D}"/>
                  </a:ext>
                </a:extLst>
              </p:cNvPr>
              <p:cNvCxnSpPr>
                <a:cxnSpLocks/>
              </p:cNvCxnSpPr>
              <p:nvPr/>
            </p:nvCxnSpPr>
            <p:spPr bwMode="auto">
              <a:xfrm>
                <a:off x="3607164" y="3100026"/>
                <a:ext cx="130628" cy="0"/>
              </a:xfrm>
              <a:prstGeom prst="line">
                <a:avLst/>
              </a:prstGeom>
              <a:noFill/>
              <a:ln w="28575" cap="flat" cmpd="sng" algn="ctr">
                <a:solidFill>
                  <a:schemeClr val="bg1"/>
                </a:solidFill>
                <a:prstDash val="solid"/>
                <a:round/>
                <a:headEnd type="none" w="med" len="med"/>
                <a:tailEnd type="none" w="med" len="med"/>
              </a:ln>
              <a:effectLst/>
            </p:spPr>
          </p:cxnSp>
        </p:grpSp>
        <p:sp>
          <p:nvSpPr>
            <p:cNvPr id="9248" name="TextBox 9247">
              <a:extLst>
                <a:ext uri="{FF2B5EF4-FFF2-40B4-BE49-F238E27FC236}">
                  <a16:creationId xmlns:a16="http://schemas.microsoft.com/office/drawing/2014/main" id="{41EC602E-24FD-27D4-F903-650EE9E013F7}"/>
                </a:ext>
              </a:extLst>
            </p:cNvPr>
            <p:cNvSpPr txBox="1"/>
            <p:nvPr/>
          </p:nvSpPr>
          <p:spPr bwMode="auto">
            <a:xfrm>
              <a:off x="9779995" y="4521259"/>
              <a:ext cx="10951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(2.3%–6.4%)</a:t>
              </a:r>
            </a:p>
          </p:txBody>
        </p:sp>
        <p:sp>
          <p:nvSpPr>
            <p:cNvPr id="52" name="Freeform 51">
              <a:extLst>
                <a:ext uri="{FF2B5EF4-FFF2-40B4-BE49-F238E27FC236}">
                  <a16:creationId xmlns:a16="http://schemas.microsoft.com/office/drawing/2014/main" id="{7835348E-DCC5-B1C3-C69D-8889653B5519}"/>
                </a:ext>
              </a:extLst>
            </p:cNvPr>
            <p:cNvSpPr/>
            <p:nvPr/>
          </p:nvSpPr>
          <p:spPr bwMode="auto">
            <a:xfrm>
              <a:off x="6945238" y="1819155"/>
              <a:ext cx="4434840" cy="3648456"/>
            </a:xfrm>
            <a:custGeom>
              <a:avLst/>
              <a:gdLst>
                <a:gd name="connsiteX0" fmla="*/ 0 w 4434840"/>
                <a:gd name="connsiteY0" fmla="*/ 0 h 3648456"/>
                <a:gd name="connsiteX1" fmla="*/ 0 w 4434840"/>
                <a:gd name="connsiteY1" fmla="*/ 3648456 h 3648456"/>
                <a:gd name="connsiteX2" fmla="*/ 4434840 w 4434840"/>
                <a:gd name="connsiteY2" fmla="*/ 3648456 h 3648456"/>
              </a:gdLst>
              <a:ahLst/>
              <a:cxnLst>
                <a:cxn ang="0">
                  <a:pos x="connsiteX0" y="connsiteY0"/>
                </a:cxn>
                <a:cxn ang="0">
                  <a:pos x="connsiteX1" y="connsiteY1"/>
                </a:cxn>
                <a:cxn ang="0">
                  <a:pos x="connsiteX2" y="connsiteY2"/>
                </a:cxn>
              </a:cxnLst>
              <a:rect l="l" t="t" r="r" b="b"/>
              <a:pathLst>
                <a:path w="4434840" h="3648456">
                  <a:moveTo>
                    <a:pt x="0" y="0"/>
                  </a:moveTo>
                  <a:lnTo>
                    <a:pt x="0" y="3648456"/>
                  </a:lnTo>
                  <a:lnTo>
                    <a:pt x="4434840" y="3648456"/>
                  </a:lnTo>
                </a:path>
              </a:pathLst>
            </a:custGeom>
            <a:noFill/>
            <a:ln w="28575">
              <a:solidFill>
                <a:schemeClr val="bg1"/>
              </a:solidFill>
              <a:miter lim="800000"/>
              <a:headEnd/>
              <a:tailEnd/>
            </a:ln>
          </p:spPr>
          <p:txBody>
            <a:bodyPr rtlCol="0" anchor="ctr"/>
            <a:lstStyle/>
            <a:p>
              <a:pPr algn="ctr"/>
              <a:endParaRPr lang="en-US"/>
            </a:p>
          </p:txBody>
        </p:sp>
      </p:grpSp>
    </p:spTree>
    <p:extLst>
      <p:ext uri="{BB962C8B-B14F-4D97-AF65-F5344CB8AC3E}">
        <p14:creationId xmlns:p14="http://schemas.microsoft.com/office/powerpoint/2010/main" val="431924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982FAB01-8E78-2BBA-37C2-0D38CD2BAF6E}"/>
              </a:ext>
            </a:extLst>
          </p:cNvPr>
          <p:cNvGrpSpPr/>
          <p:nvPr/>
        </p:nvGrpSpPr>
        <p:grpSpPr>
          <a:xfrm>
            <a:off x="1003824" y="2026562"/>
            <a:ext cx="458779" cy="2270248"/>
            <a:chOff x="309424" y="2265577"/>
            <a:chExt cx="458779" cy="2270248"/>
          </a:xfrm>
        </p:grpSpPr>
        <p:sp>
          <p:nvSpPr>
            <p:cNvPr id="35" name="TextBox 34">
              <a:extLst>
                <a:ext uri="{FF2B5EF4-FFF2-40B4-BE49-F238E27FC236}">
                  <a16:creationId xmlns:a16="http://schemas.microsoft.com/office/drawing/2014/main" id="{20E7701A-3CC5-ABF7-F20B-0A5F181160D6}"/>
                </a:ext>
              </a:extLst>
            </p:cNvPr>
            <p:cNvSpPr txBox="1"/>
            <p:nvPr/>
          </p:nvSpPr>
          <p:spPr bwMode="auto">
            <a:xfrm>
              <a:off x="309424" y="226557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6" name="TextBox 35">
              <a:extLst>
                <a:ext uri="{FF2B5EF4-FFF2-40B4-BE49-F238E27FC236}">
                  <a16:creationId xmlns:a16="http://schemas.microsoft.com/office/drawing/2014/main" id="{619700BA-0BB1-3DAA-66E4-D0806F8C3FC1}"/>
                </a:ext>
              </a:extLst>
            </p:cNvPr>
            <p:cNvSpPr txBox="1"/>
            <p:nvPr/>
          </p:nvSpPr>
          <p:spPr bwMode="auto">
            <a:xfrm>
              <a:off x="400795" y="265807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7" name="TextBox 36">
              <a:extLst>
                <a:ext uri="{FF2B5EF4-FFF2-40B4-BE49-F238E27FC236}">
                  <a16:creationId xmlns:a16="http://schemas.microsoft.com/office/drawing/2014/main" id="{61713BD4-E664-2FC1-4315-30C06E4501FA}"/>
                </a:ext>
              </a:extLst>
            </p:cNvPr>
            <p:cNvSpPr txBox="1"/>
            <p:nvPr/>
          </p:nvSpPr>
          <p:spPr bwMode="auto">
            <a:xfrm>
              <a:off x="400795" y="30505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8" name="TextBox 37">
              <a:extLst>
                <a:ext uri="{FF2B5EF4-FFF2-40B4-BE49-F238E27FC236}">
                  <a16:creationId xmlns:a16="http://schemas.microsoft.com/office/drawing/2014/main" id="{E5B9F958-B89E-D5BE-661E-8417CD5D3D41}"/>
                </a:ext>
              </a:extLst>
            </p:cNvPr>
            <p:cNvSpPr txBox="1"/>
            <p:nvPr/>
          </p:nvSpPr>
          <p:spPr bwMode="auto">
            <a:xfrm>
              <a:off x="400795" y="34430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9" name="TextBox 38">
              <a:extLst>
                <a:ext uri="{FF2B5EF4-FFF2-40B4-BE49-F238E27FC236}">
                  <a16:creationId xmlns:a16="http://schemas.microsoft.com/office/drawing/2014/main" id="{37671555-8EE5-552C-AEEF-71A4C18BE22E}"/>
                </a:ext>
              </a:extLst>
            </p:cNvPr>
            <p:cNvSpPr txBox="1"/>
            <p:nvPr/>
          </p:nvSpPr>
          <p:spPr bwMode="auto">
            <a:xfrm>
              <a:off x="400795" y="3835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0" name="TextBox 39">
              <a:extLst>
                <a:ext uri="{FF2B5EF4-FFF2-40B4-BE49-F238E27FC236}">
                  <a16:creationId xmlns:a16="http://schemas.microsoft.com/office/drawing/2014/main" id="{A0B8F793-FD76-0504-1303-762A9B336C37}"/>
                </a:ext>
              </a:extLst>
            </p:cNvPr>
            <p:cNvSpPr txBox="1"/>
            <p:nvPr/>
          </p:nvSpPr>
          <p:spPr bwMode="auto">
            <a:xfrm>
              <a:off x="492166" y="422804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9752" name="Freeform 9751">
            <a:extLst>
              <a:ext uri="{FF2B5EF4-FFF2-40B4-BE49-F238E27FC236}">
                <a16:creationId xmlns:a16="http://schemas.microsoft.com/office/drawing/2014/main" id="{DB4BF012-DB2D-462D-CF0C-2D7929076EDF}"/>
              </a:ext>
            </a:extLst>
          </p:cNvPr>
          <p:cNvSpPr/>
          <p:nvPr/>
        </p:nvSpPr>
        <p:spPr bwMode="auto">
          <a:xfrm>
            <a:off x="6972303" y="2188613"/>
            <a:ext cx="4041775" cy="1549400"/>
          </a:xfrm>
          <a:custGeom>
            <a:avLst/>
            <a:gdLst>
              <a:gd name="connsiteX0" fmla="*/ 0 w 4041775"/>
              <a:gd name="connsiteY0" fmla="*/ 0 h 1549400"/>
              <a:gd name="connsiteX1" fmla="*/ 47625 w 4041775"/>
              <a:gd name="connsiteY1" fmla="*/ 0 h 1549400"/>
              <a:gd name="connsiteX2" fmla="*/ 47625 w 4041775"/>
              <a:gd name="connsiteY2" fmla="*/ 31750 h 1549400"/>
              <a:gd name="connsiteX3" fmla="*/ 107950 w 4041775"/>
              <a:gd name="connsiteY3" fmla="*/ 31750 h 1549400"/>
              <a:gd name="connsiteX4" fmla="*/ 107950 w 4041775"/>
              <a:gd name="connsiteY4" fmla="*/ 92075 h 1549400"/>
              <a:gd name="connsiteX5" fmla="*/ 206375 w 4041775"/>
              <a:gd name="connsiteY5" fmla="*/ 92075 h 1549400"/>
              <a:gd name="connsiteX6" fmla="*/ 206375 w 4041775"/>
              <a:gd name="connsiteY6" fmla="*/ 133350 h 1549400"/>
              <a:gd name="connsiteX7" fmla="*/ 263525 w 4041775"/>
              <a:gd name="connsiteY7" fmla="*/ 133350 h 1549400"/>
              <a:gd name="connsiteX8" fmla="*/ 263525 w 4041775"/>
              <a:gd name="connsiteY8" fmla="*/ 203200 h 1549400"/>
              <a:gd name="connsiteX9" fmla="*/ 311150 w 4041775"/>
              <a:gd name="connsiteY9" fmla="*/ 203200 h 1549400"/>
              <a:gd name="connsiteX10" fmla="*/ 311150 w 4041775"/>
              <a:gd name="connsiteY10" fmla="*/ 273050 h 1549400"/>
              <a:gd name="connsiteX11" fmla="*/ 368300 w 4041775"/>
              <a:gd name="connsiteY11" fmla="*/ 273050 h 1549400"/>
              <a:gd name="connsiteX12" fmla="*/ 368300 w 4041775"/>
              <a:gd name="connsiteY12" fmla="*/ 352425 h 1549400"/>
              <a:gd name="connsiteX13" fmla="*/ 428625 w 4041775"/>
              <a:gd name="connsiteY13" fmla="*/ 352425 h 1549400"/>
              <a:gd name="connsiteX14" fmla="*/ 428625 w 4041775"/>
              <a:gd name="connsiteY14" fmla="*/ 415925 h 1549400"/>
              <a:gd name="connsiteX15" fmla="*/ 473075 w 4041775"/>
              <a:gd name="connsiteY15" fmla="*/ 415925 h 1549400"/>
              <a:gd name="connsiteX16" fmla="*/ 473075 w 4041775"/>
              <a:gd name="connsiteY16" fmla="*/ 473075 h 1549400"/>
              <a:gd name="connsiteX17" fmla="*/ 514350 w 4041775"/>
              <a:gd name="connsiteY17" fmla="*/ 473075 h 1549400"/>
              <a:gd name="connsiteX18" fmla="*/ 514350 w 4041775"/>
              <a:gd name="connsiteY18" fmla="*/ 511175 h 1549400"/>
              <a:gd name="connsiteX19" fmla="*/ 596900 w 4041775"/>
              <a:gd name="connsiteY19" fmla="*/ 511175 h 1549400"/>
              <a:gd name="connsiteX20" fmla="*/ 596900 w 4041775"/>
              <a:gd name="connsiteY20" fmla="*/ 561975 h 1549400"/>
              <a:gd name="connsiteX21" fmla="*/ 628650 w 4041775"/>
              <a:gd name="connsiteY21" fmla="*/ 561975 h 1549400"/>
              <a:gd name="connsiteX22" fmla="*/ 628650 w 4041775"/>
              <a:gd name="connsiteY22" fmla="*/ 612775 h 1549400"/>
              <a:gd name="connsiteX23" fmla="*/ 682625 w 4041775"/>
              <a:gd name="connsiteY23" fmla="*/ 612775 h 1549400"/>
              <a:gd name="connsiteX24" fmla="*/ 682625 w 4041775"/>
              <a:gd name="connsiteY24" fmla="*/ 650875 h 1549400"/>
              <a:gd name="connsiteX25" fmla="*/ 771525 w 4041775"/>
              <a:gd name="connsiteY25" fmla="*/ 650875 h 1549400"/>
              <a:gd name="connsiteX26" fmla="*/ 771525 w 4041775"/>
              <a:gd name="connsiteY26" fmla="*/ 688975 h 1549400"/>
              <a:gd name="connsiteX27" fmla="*/ 863600 w 4041775"/>
              <a:gd name="connsiteY27" fmla="*/ 688975 h 1549400"/>
              <a:gd name="connsiteX28" fmla="*/ 863600 w 4041775"/>
              <a:gd name="connsiteY28" fmla="*/ 727075 h 1549400"/>
              <a:gd name="connsiteX29" fmla="*/ 911225 w 4041775"/>
              <a:gd name="connsiteY29" fmla="*/ 727075 h 1549400"/>
              <a:gd name="connsiteX30" fmla="*/ 911225 w 4041775"/>
              <a:gd name="connsiteY30" fmla="*/ 781050 h 1549400"/>
              <a:gd name="connsiteX31" fmla="*/ 936625 w 4041775"/>
              <a:gd name="connsiteY31" fmla="*/ 781050 h 1549400"/>
              <a:gd name="connsiteX32" fmla="*/ 936625 w 4041775"/>
              <a:gd name="connsiteY32" fmla="*/ 866775 h 1549400"/>
              <a:gd name="connsiteX33" fmla="*/ 984250 w 4041775"/>
              <a:gd name="connsiteY33" fmla="*/ 866775 h 1549400"/>
              <a:gd name="connsiteX34" fmla="*/ 984250 w 4041775"/>
              <a:gd name="connsiteY34" fmla="*/ 904875 h 1549400"/>
              <a:gd name="connsiteX35" fmla="*/ 1047750 w 4041775"/>
              <a:gd name="connsiteY35" fmla="*/ 904875 h 1549400"/>
              <a:gd name="connsiteX36" fmla="*/ 1047750 w 4041775"/>
              <a:gd name="connsiteY36" fmla="*/ 933450 h 1549400"/>
              <a:gd name="connsiteX37" fmla="*/ 1114425 w 4041775"/>
              <a:gd name="connsiteY37" fmla="*/ 933450 h 1549400"/>
              <a:gd name="connsiteX38" fmla="*/ 1114425 w 4041775"/>
              <a:gd name="connsiteY38" fmla="*/ 962025 h 1549400"/>
              <a:gd name="connsiteX39" fmla="*/ 1165225 w 4041775"/>
              <a:gd name="connsiteY39" fmla="*/ 962025 h 1549400"/>
              <a:gd name="connsiteX40" fmla="*/ 1165225 w 4041775"/>
              <a:gd name="connsiteY40" fmla="*/ 1000125 h 1549400"/>
              <a:gd name="connsiteX41" fmla="*/ 1219200 w 4041775"/>
              <a:gd name="connsiteY41" fmla="*/ 1000125 h 1549400"/>
              <a:gd name="connsiteX42" fmla="*/ 1219200 w 4041775"/>
              <a:gd name="connsiteY42" fmla="*/ 1038225 h 1549400"/>
              <a:gd name="connsiteX43" fmla="*/ 1295400 w 4041775"/>
              <a:gd name="connsiteY43" fmla="*/ 1038225 h 1549400"/>
              <a:gd name="connsiteX44" fmla="*/ 1295400 w 4041775"/>
              <a:gd name="connsiteY44" fmla="*/ 1066800 h 1549400"/>
              <a:gd name="connsiteX45" fmla="*/ 1387475 w 4041775"/>
              <a:gd name="connsiteY45" fmla="*/ 1066800 h 1549400"/>
              <a:gd name="connsiteX46" fmla="*/ 1387475 w 4041775"/>
              <a:gd name="connsiteY46" fmla="*/ 1101725 h 1549400"/>
              <a:gd name="connsiteX47" fmla="*/ 1501775 w 4041775"/>
              <a:gd name="connsiteY47" fmla="*/ 1101725 h 1549400"/>
              <a:gd name="connsiteX48" fmla="*/ 1501775 w 4041775"/>
              <a:gd name="connsiteY48" fmla="*/ 1143000 h 1549400"/>
              <a:gd name="connsiteX49" fmla="*/ 1593850 w 4041775"/>
              <a:gd name="connsiteY49" fmla="*/ 1143000 h 1549400"/>
              <a:gd name="connsiteX50" fmla="*/ 1593850 w 4041775"/>
              <a:gd name="connsiteY50" fmla="*/ 1171575 h 1549400"/>
              <a:gd name="connsiteX51" fmla="*/ 1743075 w 4041775"/>
              <a:gd name="connsiteY51" fmla="*/ 1171575 h 1549400"/>
              <a:gd name="connsiteX52" fmla="*/ 1743075 w 4041775"/>
              <a:gd name="connsiteY52" fmla="*/ 1212850 h 1549400"/>
              <a:gd name="connsiteX53" fmla="*/ 1828800 w 4041775"/>
              <a:gd name="connsiteY53" fmla="*/ 1212850 h 1549400"/>
              <a:gd name="connsiteX54" fmla="*/ 1828800 w 4041775"/>
              <a:gd name="connsiteY54" fmla="*/ 1263650 h 1549400"/>
              <a:gd name="connsiteX55" fmla="*/ 1876425 w 4041775"/>
              <a:gd name="connsiteY55" fmla="*/ 1263650 h 1549400"/>
              <a:gd name="connsiteX56" fmla="*/ 1876425 w 4041775"/>
              <a:gd name="connsiteY56" fmla="*/ 1298575 h 1549400"/>
              <a:gd name="connsiteX57" fmla="*/ 2101850 w 4041775"/>
              <a:gd name="connsiteY57" fmla="*/ 1298575 h 1549400"/>
              <a:gd name="connsiteX58" fmla="*/ 2101850 w 4041775"/>
              <a:gd name="connsiteY58" fmla="*/ 1333500 h 1549400"/>
              <a:gd name="connsiteX59" fmla="*/ 2384425 w 4041775"/>
              <a:gd name="connsiteY59" fmla="*/ 1333500 h 1549400"/>
              <a:gd name="connsiteX60" fmla="*/ 2384425 w 4041775"/>
              <a:gd name="connsiteY60" fmla="*/ 1374775 h 1549400"/>
              <a:gd name="connsiteX61" fmla="*/ 2720975 w 4041775"/>
              <a:gd name="connsiteY61" fmla="*/ 1374775 h 1549400"/>
              <a:gd name="connsiteX62" fmla="*/ 2720975 w 4041775"/>
              <a:gd name="connsiteY62" fmla="*/ 1374775 h 1549400"/>
              <a:gd name="connsiteX63" fmla="*/ 2720975 w 4041775"/>
              <a:gd name="connsiteY63" fmla="*/ 1403350 h 1549400"/>
              <a:gd name="connsiteX64" fmla="*/ 2746375 w 4041775"/>
              <a:gd name="connsiteY64" fmla="*/ 1403350 h 1549400"/>
              <a:gd name="connsiteX65" fmla="*/ 2746375 w 4041775"/>
              <a:gd name="connsiteY65" fmla="*/ 1431925 h 1549400"/>
              <a:gd name="connsiteX66" fmla="*/ 2816225 w 4041775"/>
              <a:gd name="connsiteY66" fmla="*/ 1431925 h 1549400"/>
              <a:gd name="connsiteX67" fmla="*/ 2816225 w 4041775"/>
              <a:gd name="connsiteY67" fmla="*/ 1460500 h 1549400"/>
              <a:gd name="connsiteX68" fmla="*/ 3597275 w 4041775"/>
              <a:gd name="connsiteY68" fmla="*/ 1460500 h 1549400"/>
              <a:gd name="connsiteX69" fmla="*/ 3597275 w 4041775"/>
              <a:gd name="connsiteY69" fmla="*/ 1549400 h 1549400"/>
              <a:gd name="connsiteX70" fmla="*/ 4041775 w 4041775"/>
              <a:gd name="connsiteY70" fmla="*/ 1549400 h 154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041775" h="1549400">
                <a:moveTo>
                  <a:pt x="0" y="0"/>
                </a:moveTo>
                <a:lnTo>
                  <a:pt x="47625" y="0"/>
                </a:lnTo>
                <a:lnTo>
                  <a:pt x="47625" y="31750"/>
                </a:lnTo>
                <a:lnTo>
                  <a:pt x="107950" y="31750"/>
                </a:lnTo>
                <a:lnTo>
                  <a:pt x="107950" y="92075"/>
                </a:lnTo>
                <a:lnTo>
                  <a:pt x="206375" y="92075"/>
                </a:lnTo>
                <a:lnTo>
                  <a:pt x="206375" y="133350"/>
                </a:lnTo>
                <a:lnTo>
                  <a:pt x="263525" y="133350"/>
                </a:lnTo>
                <a:lnTo>
                  <a:pt x="263525" y="203200"/>
                </a:lnTo>
                <a:lnTo>
                  <a:pt x="311150" y="203200"/>
                </a:lnTo>
                <a:lnTo>
                  <a:pt x="311150" y="273050"/>
                </a:lnTo>
                <a:lnTo>
                  <a:pt x="368300" y="273050"/>
                </a:lnTo>
                <a:lnTo>
                  <a:pt x="368300" y="352425"/>
                </a:lnTo>
                <a:lnTo>
                  <a:pt x="428625" y="352425"/>
                </a:lnTo>
                <a:lnTo>
                  <a:pt x="428625" y="415925"/>
                </a:lnTo>
                <a:lnTo>
                  <a:pt x="473075" y="415925"/>
                </a:lnTo>
                <a:lnTo>
                  <a:pt x="473075" y="473075"/>
                </a:lnTo>
                <a:lnTo>
                  <a:pt x="514350" y="473075"/>
                </a:lnTo>
                <a:lnTo>
                  <a:pt x="514350" y="511175"/>
                </a:lnTo>
                <a:lnTo>
                  <a:pt x="596900" y="511175"/>
                </a:lnTo>
                <a:lnTo>
                  <a:pt x="596900" y="561975"/>
                </a:lnTo>
                <a:lnTo>
                  <a:pt x="628650" y="561975"/>
                </a:lnTo>
                <a:lnTo>
                  <a:pt x="628650" y="612775"/>
                </a:lnTo>
                <a:lnTo>
                  <a:pt x="682625" y="612775"/>
                </a:lnTo>
                <a:lnTo>
                  <a:pt x="682625" y="650875"/>
                </a:lnTo>
                <a:lnTo>
                  <a:pt x="771525" y="650875"/>
                </a:lnTo>
                <a:lnTo>
                  <a:pt x="771525" y="688975"/>
                </a:lnTo>
                <a:lnTo>
                  <a:pt x="863600" y="688975"/>
                </a:lnTo>
                <a:lnTo>
                  <a:pt x="863600" y="727075"/>
                </a:lnTo>
                <a:lnTo>
                  <a:pt x="911225" y="727075"/>
                </a:lnTo>
                <a:lnTo>
                  <a:pt x="911225" y="781050"/>
                </a:lnTo>
                <a:lnTo>
                  <a:pt x="936625" y="781050"/>
                </a:lnTo>
                <a:lnTo>
                  <a:pt x="936625" y="866775"/>
                </a:lnTo>
                <a:lnTo>
                  <a:pt x="984250" y="866775"/>
                </a:lnTo>
                <a:lnTo>
                  <a:pt x="984250" y="904875"/>
                </a:lnTo>
                <a:lnTo>
                  <a:pt x="1047750" y="904875"/>
                </a:lnTo>
                <a:lnTo>
                  <a:pt x="1047750" y="933450"/>
                </a:lnTo>
                <a:lnTo>
                  <a:pt x="1114425" y="933450"/>
                </a:lnTo>
                <a:lnTo>
                  <a:pt x="1114425" y="962025"/>
                </a:lnTo>
                <a:lnTo>
                  <a:pt x="1165225" y="962025"/>
                </a:lnTo>
                <a:lnTo>
                  <a:pt x="1165225" y="1000125"/>
                </a:lnTo>
                <a:lnTo>
                  <a:pt x="1219200" y="1000125"/>
                </a:lnTo>
                <a:lnTo>
                  <a:pt x="1219200" y="1038225"/>
                </a:lnTo>
                <a:lnTo>
                  <a:pt x="1295400" y="1038225"/>
                </a:lnTo>
                <a:lnTo>
                  <a:pt x="1295400" y="1066800"/>
                </a:lnTo>
                <a:lnTo>
                  <a:pt x="1387475" y="1066800"/>
                </a:lnTo>
                <a:lnTo>
                  <a:pt x="1387475" y="1101725"/>
                </a:lnTo>
                <a:lnTo>
                  <a:pt x="1501775" y="1101725"/>
                </a:lnTo>
                <a:lnTo>
                  <a:pt x="1501775" y="1143000"/>
                </a:lnTo>
                <a:lnTo>
                  <a:pt x="1593850" y="1143000"/>
                </a:lnTo>
                <a:lnTo>
                  <a:pt x="1593850" y="1171575"/>
                </a:lnTo>
                <a:lnTo>
                  <a:pt x="1743075" y="1171575"/>
                </a:lnTo>
                <a:lnTo>
                  <a:pt x="1743075" y="1212850"/>
                </a:lnTo>
                <a:lnTo>
                  <a:pt x="1828800" y="1212850"/>
                </a:lnTo>
                <a:lnTo>
                  <a:pt x="1828800" y="1263650"/>
                </a:lnTo>
                <a:lnTo>
                  <a:pt x="1876425" y="1263650"/>
                </a:lnTo>
                <a:lnTo>
                  <a:pt x="1876425" y="1298575"/>
                </a:lnTo>
                <a:lnTo>
                  <a:pt x="2101850" y="1298575"/>
                </a:lnTo>
                <a:lnTo>
                  <a:pt x="2101850" y="1333500"/>
                </a:lnTo>
                <a:lnTo>
                  <a:pt x="2384425" y="1333500"/>
                </a:lnTo>
                <a:lnTo>
                  <a:pt x="2384425" y="1374775"/>
                </a:lnTo>
                <a:lnTo>
                  <a:pt x="2720975" y="1374775"/>
                </a:lnTo>
                <a:lnTo>
                  <a:pt x="2720975" y="1374775"/>
                </a:lnTo>
                <a:lnTo>
                  <a:pt x="2720975" y="1403350"/>
                </a:lnTo>
                <a:lnTo>
                  <a:pt x="2746375" y="1403350"/>
                </a:lnTo>
                <a:lnTo>
                  <a:pt x="2746375" y="1431925"/>
                </a:lnTo>
                <a:lnTo>
                  <a:pt x="2816225" y="1431925"/>
                </a:lnTo>
                <a:lnTo>
                  <a:pt x="2816225" y="1460500"/>
                </a:lnTo>
                <a:lnTo>
                  <a:pt x="3597275" y="1460500"/>
                </a:lnTo>
                <a:lnTo>
                  <a:pt x="3597275" y="1549400"/>
                </a:lnTo>
                <a:lnTo>
                  <a:pt x="4041775" y="1549400"/>
                </a:lnTo>
              </a:path>
            </a:pathLst>
          </a:custGeom>
          <a:noFill/>
          <a:ln w="28575">
            <a:solidFill>
              <a:schemeClr val="accent3">
                <a:lumMod val="60000"/>
                <a:lumOff val="40000"/>
              </a:schemeClr>
            </a:solidFill>
            <a:miter lim="800000"/>
            <a:headEnd/>
            <a:tailEnd/>
          </a:ln>
        </p:spPr>
        <p:txBody>
          <a:bodyPr rtlCol="0" anchor="ctr"/>
          <a:lstStyle/>
          <a:p>
            <a:pPr algn="ctr"/>
            <a:endParaRPr lang="en-US"/>
          </a:p>
        </p:txBody>
      </p:sp>
      <p:grpSp>
        <p:nvGrpSpPr>
          <p:cNvPr id="9556" name="Group 9555">
            <a:extLst>
              <a:ext uri="{FF2B5EF4-FFF2-40B4-BE49-F238E27FC236}">
                <a16:creationId xmlns:a16="http://schemas.microsoft.com/office/drawing/2014/main" id="{10AC40C0-749D-7941-7787-F1689036A2D4}"/>
              </a:ext>
            </a:extLst>
          </p:cNvPr>
          <p:cNvGrpSpPr/>
          <p:nvPr/>
        </p:nvGrpSpPr>
        <p:grpSpPr>
          <a:xfrm>
            <a:off x="1620791" y="2206302"/>
            <a:ext cx="45585" cy="119017"/>
            <a:chOff x="942298" y="2440087"/>
            <a:chExt cx="45585" cy="119017"/>
          </a:xfrm>
        </p:grpSpPr>
        <p:cxnSp>
          <p:nvCxnSpPr>
            <p:cNvPr id="9472" name="Straight Connector 9471">
              <a:extLst>
                <a:ext uri="{FF2B5EF4-FFF2-40B4-BE49-F238E27FC236}">
                  <a16:creationId xmlns:a16="http://schemas.microsoft.com/office/drawing/2014/main" id="{D15F17D1-1CEB-FE77-4F9E-ADDD51D07D9A}"/>
                </a:ext>
              </a:extLst>
            </p:cNvPr>
            <p:cNvCxnSpPr>
              <a:cxnSpLocks/>
            </p:cNvCxnSpPr>
            <p:nvPr/>
          </p:nvCxnSpPr>
          <p:spPr bwMode="auto">
            <a:xfrm>
              <a:off x="987883" y="248595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3C3F489D-68C5-A273-22B1-DE03E28D4BC6}"/>
                </a:ext>
              </a:extLst>
            </p:cNvPr>
            <p:cNvCxnSpPr>
              <a:cxnSpLocks/>
            </p:cNvCxnSpPr>
            <p:nvPr/>
          </p:nvCxnSpPr>
          <p:spPr bwMode="auto">
            <a:xfrm>
              <a:off x="971091" y="2457403"/>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91" name="Straight Connector 9490">
              <a:extLst>
                <a:ext uri="{FF2B5EF4-FFF2-40B4-BE49-F238E27FC236}">
                  <a16:creationId xmlns:a16="http://schemas.microsoft.com/office/drawing/2014/main" id="{63C6789E-2C9E-0857-E07D-C59E9F83C2B6}"/>
                </a:ext>
              </a:extLst>
            </p:cNvPr>
            <p:cNvCxnSpPr>
              <a:cxnSpLocks/>
            </p:cNvCxnSpPr>
            <p:nvPr/>
          </p:nvCxnSpPr>
          <p:spPr bwMode="auto">
            <a:xfrm>
              <a:off x="942298" y="2440087"/>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nvGrpSpPr>
          <p:cNvPr id="9555" name="Group 9554">
            <a:extLst>
              <a:ext uri="{FF2B5EF4-FFF2-40B4-BE49-F238E27FC236}">
                <a16:creationId xmlns:a16="http://schemas.microsoft.com/office/drawing/2014/main" id="{BD3D5B83-B96C-9C07-0127-2ADA2C3DFE7C}"/>
              </a:ext>
            </a:extLst>
          </p:cNvPr>
          <p:cNvGrpSpPr/>
          <p:nvPr/>
        </p:nvGrpSpPr>
        <p:grpSpPr>
          <a:xfrm>
            <a:off x="1761969" y="2322895"/>
            <a:ext cx="62612" cy="165620"/>
            <a:chOff x="1083476" y="2556680"/>
            <a:chExt cx="62612" cy="165620"/>
          </a:xfrm>
        </p:grpSpPr>
        <p:cxnSp>
          <p:nvCxnSpPr>
            <p:cNvPr id="9448" name="Straight Connector 9447">
              <a:extLst>
                <a:ext uri="{FF2B5EF4-FFF2-40B4-BE49-F238E27FC236}">
                  <a16:creationId xmlns:a16="http://schemas.microsoft.com/office/drawing/2014/main" id="{D190A443-1795-E8A2-1E80-A86E92C04AC6}"/>
                </a:ext>
              </a:extLst>
            </p:cNvPr>
            <p:cNvCxnSpPr>
              <a:cxnSpLocks/>
            </p:cNvCxnSpPr>
            <p:nvPr/>
          </p:nvCxnSpPr>
          <p:spPr bwMode="auto">
            <a:xfrm>
              <a:off x="1108876" y="25978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45" name="Straight Connector 9444">
              <a:extLst>
                <a:ext uri="{FF2B5EF4-FFF2-40B4-BE49-F238E27FC236}">
                  <a16:creationId xmlns:a16="http://schemas.microsoft.com/office/drawing/2014/main" id="{3836E86E-3ABF-67E5-8086-D4DFD39CBE81}"/>
                </a:ext>
              </a:extLst>
            </p:cNvPr>
            <p:cNvCxnSpPr>
              <a:cxnSpLocks/>
            </p:cNvCxnSpPr>
            <p:nvPr/>
          </p:nvCxnSpPr>
          <p:spPr bwMode="auto">
            <a:xfrm>
              <a:off x="1146088" y="264914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51" name="Straight Connector 9450">
              <a:extLst>
                <a:ext uri="{FF2B5EF4-FFF2-40B4-BE49-F238E27FC236}">
                  <a16:creationId xmlns:a16="http://schemas.microsoft.com/office/drawing/2014/main" id="{0A32D887-6C08-CE45-A3D0-E337EE6CC5CE}"/>
                </a:ext>
              </a:extLst>
            </p:cNvPr>
            <p:cNvCxnSpPr>
              <a:cxnSpLocks/>
            </p:cNvCxnSpPr>
            <p:nvPr/>
          </p:nvCxnSpPr>
          <p:spPr bwMode="auto">
            <a:xfrm>
              <a:off x="1083476" y="255668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nvGrpSpPr>
          <p:cNvPr id="9554" name="Group 9553">
            <a:extLst>
              <a:ext uri="{FF2B5EF4-FFF2-40B4-BE49-F238E27FC236}">
                <a16:creationId xmlns:a16="http://schemas.microsoft.com/office/drawing/2014/main" id="{08787399-8D65-1C5D-C910-B29C0E02DF72}"/>
              </a:ext>
            </a:extLst>
          </p:cNvPr>
          <p:cNvGrpSpPr/>
          <p:nvPr/>
        </p:nvGrpSpPr>
        <p:grpSpPr>
          <a:xfrm>
            <a:off x="2059424" y="2665855"/>
            <a:ext cx="521089" cy="384471"/>
            <a:chOff x="1380931" y="2899640"/>
            <a:chExt cx="521089" cy="384471"/>
          </a:xfrm>
        </p:grpSpPr>
        <p:cxnSp>
          <p:nvCxnSpPr>
            <p:cNvPr id="9455" name="Straight Connector 9454">
              <a:extLst>
                <a:ext uri="{FF2B5EF4-FFF2-40B4-BE49-F238E27FC236}">
                  <a16:creationId xmlns:a16="http://schemas.microsoft.com/office/drawing/2014/main" id="{E99E1838-907C-D3DD-7118-5D5AE0DADA01}"/>
                </a:ext>
              </a:extLst>
            </p:cNvPr>
            <p:cNvCxnSpPr>
              <a:cxnSpLocks/>
            </p:cNvCxnSpPr>
            <p:nvPr/>
          </p:nvCxnSpPr>
          <p:spPr bwMode="auto">
            <a:xfrm>
              <a:off x="1419180" y="290830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97FDD591-F059-9977-587F-D86C90D2F5D2}"/>
                </a:ext>
              </a:extLst>
            </p:cNvPr>
            <p:cNvCxnSpPr>
              <a:cxnSpLocks/>
            </p:cNvCxnSpPr>
            <p:nvPr/>
          </p:nvCxnSpPr>
          <p:spPr bwMode="auto">
            <a:xfrm>
              <a:off x="1462038" y="2944881"/>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73" name="Straight Connector 9472">
              <a:extLst>
                <a:ext uri="{FF2B5EF4-FFF2-40B4-BE49-F238E27FC236}">
                  <a16:creationId xmlns:a16="http://schemas.microsoft.com/office/drawing/2014/main" id="{3CAEDC44-D8E8-BCBC-34C9-C1310A374EEE}"/>
                </a:ext>
              </a:extLst>
            </p:cNvPr>
            <p:cNvCxnSpPr>
              <a:cxnSpLocks/>
            </p:cNvCxnSpPr>
            <p:nvPr/>
          </p:nvCxnSpPr>
          <p:spPr bwMode="auto">
            <a:xfrm>
              <a:off x="1571061" y="2986923"/>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81" name="Straight Connector 9480">
              <a:extLst>
                <a:ext uri="{FF2B5EF4-FFF2-40B4-BE49-F238E27FC236}">
                  <a16:creationId xmlns:a16="http://schemas.microsoft.com/office/drawing/2014/main" id="{248F7069-3D49-DCC5-9767-2DF517F5F611}"/>
                </a:ext>
              </a:extLst>
            </p:cNvPr>
            <p:cNvCxnSpPr>
              <a:cxnSpLocks/>
            </p:cNvCxnSpPr>
            <p:nvPr/>
          </p:nvCxnSpPr>
          <p:spPr bwMode="auto">
            <a:xfrm>
              <a:off x="1380931" y="289964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5A8723B2-E5F3-D878-198C-0009A781E6FD}"/>
                </a:ext>
              </a:extLst>
            </p:cNvPr>
            <p:cNvCxnSpPr>
              <a:cxnSpLocks/>
            </p:cNvCxnSpPr>
            <p:nvPr/>
          </p:nvCxnSpPr>
          <p:spPr bwMode="auto">
            <a:xfrm>
              <a:off x="1517397" y="295792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94" name="Straight Connector 9493">
              <a:extLst>
                <a:ext uri="{FF2B5EF4-FFF2-40B4-BE49-F238E27FC236}">
                  <a16:creationId xmlns:a16="http://schemas.microsoft.com/office/drawing/2014/main" id="{5BC111E2-6CE9-EF63-97BC-974B5854FA94}"/>
                </a:ext>
              </a:extLst>
            </p:cNvPr>
            <p:cNvCxnSpPr>
              <a:cxnSpLocks/>
            </p:cNvCxnSpPr>
            <p:nvPr/>
          </p:nvCxnSpPr>
          <p:spPr bwMode="auto">
            <a:xfrm>
              <a:off x="1601275" y="299688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nvGrpSpPr>
            <p:cNvPr id="9551" name="Group 9550">
              <a:extLst>
                <a:ext uri="{FF2B5EF4-FFF2-40B4-BE49-F238E27FC236}">
                  <a16:creationId xmlns:a16="http://schemas.microsoft.com/office/drawing/2014/main" id="{8EC275FE-00AC-F26C-1ED2-B26C9A0C4F24}"/>
                </a:ext>
              </a:extLst>
            </p:cNvPr>
            <p:cNvGrpSpPr/>
            <p:nvPr/>
          </p:nvGrpSpPr>
          <p:grpSpPr>
            <a:xfrm>
              <a:off x="1854708" y="3210959"/>
              <a:ext cx="47312" cy="73152"/>
              <a:chOff x="1854708" y="3210959"/>
              <a:chExt cx="47312" cy="73152"/>
            </a:xfrm>
          </p:grpSpPr>
          <p:cxnSp>
            <p:nvCxnSpPr>
              <p:cNvPr id="9460" name="Straight Connector 9459">
                <a:extLst>
                  <a:ext uri="{FF2B5EF4-FFF2-40B4-BE49-F238E27FC236}">
                    <a16:creationId xmlns:a16="http://schemas.microsoft.com/office/drawing/2014/main" id="{BFDA48C1-F1F4-44DF-5A79-E22F8F2118D7}"/>
                  </a:ext>
                </a:extLst>
              </p:cNvPr>
              <p:cNvCxnSpPr>
                <a:cxnSpLocks/>
              </p:cNvCxnSpPr>
              <p:nvPr/>
            </p:nvCxnSpPr>
            <p:spPr bwMode="auto">
              <a:xfrm>
                <a:off x="1873758" y="32109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6AA844EC-BE88-F1EC-D2BD-35763E6AA004}"/>
                  </a:ext>
                </a:extLst>
              </p:cNvPr>
              <p:cNvCxnSpPr>
                <a:cxnSpLocks/>
              </p:cNvCxnSpPr>
              <p:nvPr/>
            </p:nvCxnSpPr>
            <p:spPr bwMode="auto">
              <a:xfrm>
                <a:off x="1854708" y="32109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95" name="Straight Connector 9494">
                <a:extLst>
                  <a:ext uri="{FF2B5EF4-FFF2-40B4-BE49-F238E27FC236}">
                    <a16:creationId xmlns:a16="http://schemas.microsoft.com/office/drawing/2014/main" id="{24185969-B6DA-EA20-7FE3-5C36071568C9}"/>
                  </a:ext>
                </a:extLst>
              </p:cNvPr>
              <p:cNvCxnSpPr>
                <a:cxnSpLocks/>
              </p:cNvCxnSpPr>
              <p:nvPr/>
            </p:nvCxnSpPr>
            <p:spPr bwMode="auto">
              <a:xfrm>
                <a:off x="1902020" y="32109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sp>
        <p:nvSpPr>
          <p:cNvPr id="9283" name="Freeform 9282">
            <a:extLst>
              <a:ext uri="{FF2B5EF4-FFF2-40B4-BE49-F238E27FC236}">
                <a16:creationId xmlns:a16="http://schemas.microsoft.com/office/drawing/2014/main" id="{2254C50B-E1F4-4A71-E886-341196A39746}"/>
              </a:ext>
            </a:extLst>
          </p:cNvPr>
          <p:cNvSpPr/>
          <p:nvPr/>
        </p:nvSpPr>
        <p:spPr bwMode="auto">
          <a:xfrm>
            <a:off x="1478080" y="2201881"/>
            <a:ext cx="4022540" cy="1439258"/>
          </a:xfrm>
          <a:custGeom>
            <a:avLst/>
            <a:gdLst>
              <a:gd name="connsiteX0" fmla="*/ 0 w 4022540"/>
              <a:gd name="connsiteY0" fmla="*/ 0 h 1439258"/>
              <a:gd name="connsiteX1" fmla="*/ 49206 w 4022540"/>
              <a:gd name="connsiteY1" fmla="*/ 0 h 1439258"/>
              <a:gd name="connsiteX2" fmla="*/ 49206 w 4022540"/>
              <a:gd name="connsiteY2" fmla="*/ 45105 h 1439258"/>
              <a:gd name="connsiteX3" fmla="*/ 139416 w 4022540"/>
              <a:gd name="connsiteY3" fmla="*/ 45105 h 1439258"/>
              <a:gd name="connsiteX4" fmla="*/ 139416 w 4022540"/>
              <a:gd name="connsiteY4" fmla="*/ 86110 h 1439258"/>
              <a:gd name="connsiteX5" fmla="*/ 209123 w 4022540"/>
              <a:gd name="connsiteY5" fmla="*/ 86110 h 1439258"/>
              <a:gd name="connsiteX6" fmla="*/ 209123 w 4022540"/>
              <a:gd name="connsiteY6" fmla="*/ 151717 h 1439258"/>
              <a:gd name="connsiteX7" fmla="*/ 258329 w 4022540"/>
              <a:gd name="connsiteY7" fmla="*/ 151717 h 1439258"/>
              <a:gd name="connsiteX8" fmla="*/ 258329 w 4022540"/>
              <a:gd name="connsiteY8" fmla="*/ 221425 h 1439258"/>
              <a:gd name="connsiteX9" fmla="*/ 323936 w 4022540"/>
              <a:gd name="connsiteY9" fmla="*/ 221425 h 1439258"/>
              <a:gd name="connsiteX10" fmla="*/ 323936 w 4022540"/>
              <a:gd name="connsiteY10" fmla="*/ 291132 h 1439258"/>
              <a:gd name="connsiteX11" fmla="*/ 369041 w 4022540"/>
              <a:gd name="connsiteY11" fmla="*/ 291132 h 1439258"/>
              <a:gd name="connsiteX12" fmla="*/ 369041 w 4022540"/>
              <a:gd name="connsiteY12" fmla="*/ 352639 h 1439258"/>
              <a:gd name="connsiteX13" fmla="*/ 430548 w 4022540"/>
              <a:gd name="connsiteY13" fmla="*/ 352639 h 1439258"/>
              <a:gd name="connsiteX14" fmla="*/ 430548 w 4022540"/>
              <a:gd name="connsiteY14" fmla="*/ 405945 h 1439258"/>
              <a:gd name="connsiteX15" fmla="*/ 483853 w 4022540"/>
              <a:gd name="connsiteY15" fmla="*/ 405945 h 1439258"/>
              <a:gd name="connsiteX16" fmla="*/ 483853 w 4022540"/>
              <a:gd name="connsiteY16" fmla="*/ 455150 h 1439258"/>
              <a:gd name="connsiteX17" fmla="*/ 569963 w 4022540"/>
              <a:gd name="connsiteY17" fmla="*/ 455150 h 1439258"/>
              <a:gd name="connsiteX18" fmla="*/ 569963 w 4022540"/>
              <a:gd name="connsiteY18" fmla="*/ 541260 h 1439258"/>
              <a:gd name="connsiteX19" fmla="*/ 631470 w 4022540"/>
              <a:gd name="connsiteY19" fmla="*/ 541260 h 1439258"/>
              <a:gd name="connsiteX20" fmla="*/ 631470 w 4022540"/>
              <a:gd name="connsiteY20" fmla="*/ 582264 h 1439258"/>
              <a:gd name="connsiteX21" fmla="*/ 746282 w 4022540"/>
              <a:gd name="connsiteY21" fmla="*/ 582264 h 1439258"/>
              <a:gd name="connsiteX22" fmla="*/ 746282 w 4022540"/>
              <a:gd name="connsiteY22" fmla="*/ 631469 h 1439258"/>
              <a:gd name="connsiteX23" fmla="*/ 856994 w 4022540"/>
              <a:gd name="connsiteY23" fmla="*/ 631469 h 1439258"/>
              <a:gd name="connsiteX24" fmla="*/ 856994 w 4022540"/>
              <a:gd name="connsiteY24" fmla="*/ 680675 h 1439258"/>
              <a:gd name="connsiteX25" fmla="*/ 906200 w 4022540"/>
              <a:gd name="connsiteY25" fmla="*/ 680675 h 1439258"/>
              <a:gd name="connsiteX26" fmla="*/ 906200 w 4022540"/>
              <a:gd name="connsiteY26" fmla="*/ 803688 h 1439258"/>
              <a:gd name="connsiteX27" fmla="*/ 975907 w 4022540"/>
              <a:gd name="connsiteY27" fmla="*/ 803688 h 1439258"/>
              <a:gd name="connsiteX28" fmla="*/ 975907 w 4022540"/>
              <a:gd name="connsiteY28" fmla="*/ 848793 h 1439258"/>
              <a:gd name="connsiteX29" fmla="*/ 1107122 w 4022540"/>
              <a:gd name="connsiteY29" fmla="*/ 848793 h 1439258"/>
              <a:gd name="connsiteX30" fmla="*/ 1107122 w 4022540"/>
              <a:gd name="connsiteY30" fmla="*/ 893898 h 1439258"/>
              <a:gd name="connsiteX31" fmla="*/ 1176829 w 4022540"/>
              <a:gd name="connsiteY31" fmla="*/ 893898 h 1439258"/>
              <a:gd name="connsiteX32" fmla="*/ 1176829 w 4022540"/>
              <a:gd name="connsiteY32" fmla="*/ 967706 h 1439258"/>
              <a:gd name="connsiteX33" fmla="*/ 1246537 w 4022540"/>
              <a:gd name="connsiteY33" fmla="*/ 967706 h 1439258"/>
              <a:gd name="connsiteX34" fmla="*/ 1246537 w 4022540"/>
              <a:gd name="connsiteY34" fmla="*/ 967706 h 1439258"/>
              <a:gd name="connsiteX35" fmla="*/ 1246537 w 4022540"/>
              <a:gd name="connsiteY35" fmla="*/ 1004610 h 1439258"/>
              <a:gd name="connsiteX36" fmla="*/ 1476162 w 4022540"/>
              <a:gd name="connsiteY36" fmla="*/ 1004610 h 1439258"/>
              <a:gd name="connsiteX37" fmla="*/ 1476162 w 4022540"/>
              <a:gd name="connsiteY37" fmla="*/ 1070217 h 1439258"/>
              <a:gd name="connsiteX38" fmla="*/ 1582774 w 4022540"/>
              <a:gd name="connsiteY38" fmla="*/ 1070217 h 1439258"/>
              <a:gd name="connsiteX39" fmla="*/ 1619678 w 4022540"/>
              <a:gd name="connsiteY39" fmla="*/ 1070217 h 1439258"/>
              <a:gd name="connsiteX40" fmla="*/ 1619678 w 4022540"/>
              <a:gd name="connsiteY40" fmla="*/ 1107121 h 1439258"/>
              <a:gd name="connsiteX41" fmla="*/ 1783696 w 4022540"/>
              <a:gd name="connsiteY41" fmla="*/ 1107121 h 1439258"/>
              <a:gd name="connsiteX42" fmla="*/ 1783696 w 4022540"/>
              <a:gd name="connsiteY42" fmla="*/ 1156327 h 1439258"/>
              <a:gd name="connsiteX43" fmla="*/ 1837001 w 4022540"/>
              <a:gd name="connsiteY43" fmla="*/ 1156327 h 1439258"/>
              <a:gd name="connsiteX44" fmla="*/ 1837001 w 4022540"/>
              <a:gd name="connsiteY44" fmla="*/ 1197331 h 1439258"/>
              <a:gd name="connsiteX45" fmla="*/ 2083028 w 4022540"/>
              <a:gd name="connsiteY45" fmla="*/ 1197331 h 1439258"/>
              <a:gd name="connsiteX46" fmla="*/ 2083028 w 4022540"/>
              <a:gd name="connsiteY46" fmla="*/ 1238336 h 1439258"/>
              <a:gd name="connsiteX47" fmla="*/ 2365959 w 4022540"/>
              <a:gd name="connsiteY47" fmla="*/ 1238336 h 1439258"/>
              <a:gd name="connsiteX48" fmla="*/ 2365959 w 4022540"/>
              <a:gd name="connsiteY48" fmla="*/ 1283441 h 1439258"/>
              <a:gd name="connsiteX49" fmla="*/ 2702196 w 4022540"/>
              <a:gd name="connsiteY49" fmla="*/ 1283441 h 1439258"/>
              <a:gd name="connsiteX50" fmla="*/ 2702196 w 4022540"/>
              <a:gd name="connsiteY50" fmla="*/ 1324445 h 1439258"/>
              <a:gd name="connsiteX51" fmla="*/ 2800607 w 4022540"/>
              <a:gd name="connsiteY51" fmla="*/ 1324445 h 1439258"/>
              <a:gd name="connsiteX52" fmla="*/ 2800607 w 4022540"/>
              <a:gd name="connsiteY52" fmla="*/ 1373651 h 1439258"/>
              <a:gd name="connsiteX53" fmla="*/ 3575591 w 4022540"/>
              <a:gd name="connsiteY53" fmla="*/ 1373651 h 1439258"/>
              <a:gd name="connsiteX54" fmla="*/ 3575591 w 4022540"/>
              <a:gd name="connsiteY54" fmla="*/ 1439258 h 1439258"/>
              <a:gd name="connsiteX55" fmla="*/ 4022540 w 4022540"/>
              <a:gd name="connsiteY55" fmla="*/ 1439258 h 1439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022540" h="1439258">
                <a:moveTo>
                  <a:pt x="0" y="0"/>
                </a:moveTo>
                <a:lnTo>
                  <a:pt x="49206" y="0"/>
                </a:lnTo>
                <a:lnTo>
                  <a:pt x="49206" y="45105"/>
                </a:lnTo>
                <a:lnTo>
                  <a:pt x="139416" y="45105"/>
                </a:lnTo>
                <a:lnTo>
                  <a:pt x="139416" y="86110"/>
                </a:lnTo>
                <a:lnTo>
                  <a:pt x="209123" y="86110"/>
                </a:lnTo>
                <a:lnTo>
                  <a:pt x="209123" y="151717"/>
                </a:lnTo>
                <a:lnTo>
                  <a:pt x="258329" y="151717"/>
                </a:lnTo>
                <a:lnTo>
                  <a:pt x="258329" y="221425"/>
                </a:lnTo>
                <a:lnTo>
                  <a:pt x="323936" y="221425"/>
                </a:lnTo>
                <a:lnTo>
                  <a:pt x="323936" y="291132"/>
                </a:lnTo>
                <a:lnTo>
                  <a:pt x="369041" y="291132"/>
                </a:lnTo>
                <a:lnTo>
                  <a:pt x="369041" y="352639"/>
                </a:lnTo>
                <a:lnTo>
                  <a:pt x="430548" y="352639"/>
                </a:lnTo>
                <a:lnTo>
                  <a:pt x="430548" y="405945"/>
                </a:lnTo>
                <a:lnTo>
                  <a:pt x="483853" y="405945"/>
                </a:lnTo>
                <a:lnTo>
                  <a:pt x="483853" y="455150"/>
                </a:lnTo>
                <a:lnTo>
                  <a:pt x="569963" y="455150"/>
                </a:lnTo>
                <a:lnTo>
                  <a:pt x="569963" y="541260"/>
                </a:lnTo>
                <a:lnTo>
                  <a:pt x="631470" y="541260"/>
                </a:lnTo>
                <a:lnTo>
                  <a:pt x="631470" y="582264"/>
                </a:lnTo>
                <a:lnTo>
                  <a:pt x="746282" y="582264"/>
                </a:lnTo>
                <a:lnTo>
                  <a:pt x="746282" y="631469"/>
                </a:lnTo>
                <a:lnTo>
                  <a:pt x="856994" y="631469"/>
                </a:lnTo>
                <a:lnTo>
                  <a:pt x="856994" y="680675"/>
                </a:lnTo>
                <a:lnTo>
                  <a:pt x="906200" y="680675"/>
                </a:lnTo>
                <a:lnTo>
                  <a:pt x="906200" y="803688"/>
                </a:lnTo>
                <a:lnTo>
                  <a:pt x="975907" y="803688"/>
                </a:lnTo>
                <a:lnTo>
                  <a:pt x="975907" y="848793"/>
                </a:lnTo>
                <a:lnTo>
                  <a:pt x="1107122" y="848793"/>
                </a:lnTo>
                <a:lnTo>
                  <a:pt x="1107122" y="893898"/>
                </a:lnTo>
                <a:lnTo>
                  <a:pt x="1176829" y="893898"/>
                </a:lnTo>
                <a:lnTo>
                  <a:pt x="1176829" y="967706"/>
                </a:lnTo>
                <a:lnTo>
                  <a:pt x="1246537" y="967706"/>
                </a:lnTo>
                <a:lnTo>
                  <a:pt x="1246537" y="967706"/>
                </a:lnTo>
                <a:lnTo>
                  <a:pt x="1246537" y="1004610"/>
                </a:lnTo>
                <a:lnTo>
                  <a:pt x="1476162" y="1004610"/>
                </a:lnTo>
                <a:lnTo>
                  <a:pt x="1476162" y="1070217"/>
                </a:lnTo>
                <a:lnTo>
                  <a:pt x="1582774" y="1070217"/>
                </a:lnTo>
                <a:lnTo>
                  <a:pt x="1619678" y="1070217"/>
                </a:lnTo>
                <a:lnTo>
                  <a:pt x="1619678" y="1107121"/>
                </a:lnTo>
                <a:lnTo>
                  <a:pt x="1783696" y="1107121"/>
                </a:lnTo>
                <a:lnTo>
                  <a:pt x="1783696" y="1156327"/>
                </a:lnTo>
                <a:lnTo>
                  <a:pt x="1837001" y="1156327"/>
                </a:lnTo>
                <a:lnTo>
                  <a:pt x="1837001" y="1197331"/>
                </a:lnTo>
                <a:lnTo>
                  <a:pt x="2083028" y="1197331"/>
                </a:lnTo>
                <a:lnTo>
                  <a:pt x="2083028" y="1238336"/>
                </a:lnTo>
                <a:lnTo>
                  <a:pt x="2365959" y="1238336"/>
                </a:lnTo>
                <a:lnTo>
                  <a:pt x="2365959" y="1283441"/>
                </a:lnTo>
                <a:lnTo>
                  <a:pt x="2702196" y="1283441"/>
                </a:lnTo>
                <a:lnTo>
                  <a:pt x="2702196" y="1324445"/>
                </a:lnTo>
                <a:lnTo>
                  <a:pt x="2800607" y="1324445"/>
                </a:lnTo>
                <a:lnTo>
                  <a:pt x="2800607" y="1373651"/>
                </a:lnTo>
                <a:lnTo>
                  <a:pt x="3575591" y="1373651"/>
                </a:lnTo>
                <a:lnTo>
                  <a:pt x="3575591" y="1439258"/>
                </a:lnTo>
                <a:lnTo>
                  <a:pt x="4022540" y="1439258"/>
                </a:lnTo>
              </a:path>
            </a:pathLst>
          </a:custGeom>
          <a:noFill/>
          <a:ln w="28575">
            <a:solidFill>
              <a:schemeClr val="accent3">
                <a:lumMod val="60000"/>
                <a:lumOff val="40000"/>
              </a:schemeClr>
            </a:solidFill>
            <a:miter lim="800000"/>
            <a:headEnd/>
            <a:tailEnd/>
          </a:ln>
        </p:spPr>
        <p:txBody>
          <a:bodyPr rtlCol="0" anchor="ctr"/>
          <a:lstStyle/>
          <a:p>
            <a:pPr algn="ctr"/>
            <a:endParaRPr lang="en-US"/>
          </a:p>
        </p:txBody>
      </p:sp>
      <p:sp>
        <p:nvSpPr>
          <p:cNvPr id="9284" name="Freeform 9283">
            <a:extLst>
              <a:ext uri="{FF2B5EF4-FFF2-40B4-BE49-F238E27FC236}">
                <a16:creationId xmlns:a16="http://schemas.microsoft.com/office/drawing/2014/main" id="{F232BC6F-32C3-A707-A2A7-7AAA7EB7CFCB}"/>
              </a:ext>
            </a:extLst>
          </p:cNvPr>
          <p:cNvSpPr/>
          <p:nvPr/>
        </p:nvSpPr>
        <p:spPr bwMode="auto">
          <a:xfrm>
            <a:off x="1461679" y="2201881"/>
            <a:ext cx="3797015" cy="1062017"/>
          </a:xfrm>
          <a:custGeom>
            <a:avLst/>
            <a:gdLst>
              <a:gd name="connsiteX0" fmla="*/ 0 w 3797015"/>
              <a:gd name="connsiteY0" fmla="*/ 0 h 1062017"/>
              <a:gd name="connsiteX1" fmla="*/ 73808 w 3797015"/>
              <a:gd name="connsiteY1" fmla="*/ 0 h 1062017"/>
              <a:gd name="connsiteX2" fmla="*/ 73808 w 3797015"/>
              <a:gd name="connsiteY2" fmla="*/ 49206 h 1062017"/>
              <a:gd name="connsiteX3" fmla="*/ 139415 w 3797015"/>
              <a:gd name="connsiteY3" fmla="*/ 49206 h 1062017"/>
              <a:gd name="connsiteX4" fmla="*/ 139415 w 3797015"/>
              <a:gd name="connsiteY4" fmla="*/ 94311 h 1062017"/>
              <a:gd name="connsiteX5" fmla="*/ 213223 w 3797015"/>
              <a:gd name="connsiteY5" fmla="*/ 94311 h 1062017"/>
              <a:gd name="connsiteX6" fmla="*/ 213223 w 3797015"/>
              <a:gd name="connsiteY6" fmla="*/ 139416 h 1062017"/>
              <a:gd name="connsiteX7" fmla="*/ 274730 w 3797015"/>
              <a:gd name="connsiteY7" fmla="*/ 139416 h 1062017"/>
              <a:gd name="connsiteX8" fmla="*/ 274730 w 3797015"/>
              <a:gd name="connsiteY8" fmla="*/ 200922 h 1062017"/>
              <a:gd name="connsiteX9" fmla="*/ 336236 w 3797015"/>
              <a:gd name="connsiteY9" fmla="*/ 200922 h 1062017"/>
              <a:gd name="connsiteX10" fmla="*/ 336236 w 3797015"/>
              <a:gd name="connsiteY10" fmla="*/ 270630 h 1062017"/>
              <a:gd name="connsiteX11" fmla="*/ 442848 w 3797015"/>
              <a:gd name="connsiteY11" fmla="*/ 270630 h 1062017"/>
              <a:gd name="connsiteX12" fmla="*/ 442848 w 3797015"/>
              <a:gd name="connsiteY12" fmla="*/ 315735 h 1062017"/>
              <a:gd name="connsiteX13" fmla="*/ 520757 w 3797015"/>
              <a:gd name="connsiteY13" fmla="*/ 315735 h 1062017"/>
              <a:gd name="connsiteX14" fmla="*/ 520757 w 3797015"/>
              <a:gd name="connsiteY14" fmla="*/ 360840 h 1062017"/>
              <a:gd name="connsiteX15" fmla="*/ 586364 w 3797015"/>
              <a:gd name="connsiteY15" fmla="*/ 360840 h 1062017"/>
              <a:gd name="connsiteX16" fmla="*/ 586364 w 3797015"/>
              <a:gd name="connsiteY16" fmla="*/ 414146 h 1062017"/>
              <a:gd name="connsiteX17" fmla="*/ 627368 w 3797015"/>
              <a:gd name="connsiteY17" fmla="*/ 414146 h 1062017"/>
              <a:gd name="connsiteX18" fmla="*/ 627368 w 3797015"/>
              <a:gd name="connsiteY18" fmla="*/ 483853 h 1062017"/>
              <a:gd name="connsiteX19" fmla="*/ 697076 w 3797015"/>
              <a:gd name="connsiteY19" fmla="*/ 483853 h 1062017"/>
              <a:gd name="connsiteX20" fmla="*/ 697076 w 3797015"/>
              <a:gd name="connsiteY20" fmla="*/ 537159 h 1062017"/>
              <a:gd name="connsiteX21" fmla="*/ 799587 w 3797015"/>
              <a:gd name="connsiteY21" fmla="*/ 537159 h 1062017"/>
              <a:gd name="connsiteX22" fmla="*/ 799587 w 3797015"/>
              <a:gd name="connsiteY22" fmla="*/ 569963 h 1062017"/>
              <a:gd name="connsiteX23" fmla="*/ 889797 w 3797015"/>
              <a:gd name="connsiteY23" fmla="*/ 569963 h 1062017"/>
              <a:gd name="connsiteX24" fmla="*/ 889797 w 3797015"/>
              <a:gd name="connsiteY24" fmla="*/ 619168 h 1062017"/>
              <a:gd name="connsiteX25" fmla="*/ 967705 w 3797015"/>
              <a:gd name="connsiteY25" fmla="*/ 619168 h 1062017"/>
              <a:gd name="connsiteX26" fmla="*/ 967705 w 3797015"/>
              <a:gd name="connsiteY26" fmla="*/ 656072 h 1062017"/>
              <a:gd name="connsiteX27" fmla="*/ 1139924 w 3797015"/>
              <a:gd name="connsiteY27" fmla="*/ 656072 h 1062017"/>
              <a:gd name="connsiteX28" fmla="*/ 1139924 w 3797015"/>
              <a:gd name="connsiteY28" fmla="*/ 701177 h 1062017"/>
              <a:gd name="connsiteX29" fmla="*/ 1180929 w 3797015"/>
              <a:gd name="connsiteY29" fmla="*/ 701177 h 1062017"/>
              <a:gd name="connsiteX30" fmla="*/ 1180929 w 3797015"/>
              <a:gd name="connsiteY30" fmla="*/ 742182 h 1062017"/>
              <a:gd name="connsiteX31" fmla="*/ 1238335 w 3797015"/>
              <a:gd name="connsiteY31" fmla="*/ 742182 h 1062017"/>
              <a:gd name="connsiteX32" fmla="*/ 1238335 w 3797015"/>
              <a:gd name="connsiteY32" fmla="*/ 774985 h 1062017"/>
              <a:gd name="connsiteX33" fmla="*/ 1406453 w 3797015"/>
              <a:gd name="connsiteY33" fmla="*/ 774985 h 1062017"/>
              <a:gd name="connsiteX34" fmla="*/ 1537668 w 3797015"/>
              <a:gd name="connsiteY34" fmla="*/ 774985 h 1062017"/>
              <a:gd name="connsiteX35" fmla="*/ 1537668 w 3797015"/>
              <a:gd name="connsiteY35" fmla="*/ 811889 h 1062017"/>
              <a:gd name="connsiteX36" fmla="*/ 1804197 w 3797015"/>
              <a:gd name="connsiteY36" fmla="*/ 811889 h 1062017"/>
              <a:gd name="connsiteX37" fmla="*/ 1804197 w 3797015"/>
              <a:gd name="connsiteY37" fmla="*/ 865195 h 1062017"/>
              <a:gd name="connsiteX38" fmla="*/ 1886206 w 3797015"/>
              <a:gd name="connsiteY38" fmla="*/ 865195 h 1062017"/>
              <a:gd name="connsiteX39" fmla="*/ 2074827 w 3797015"/>
              <a:gd name="connsiteY39" fmla="*/ 865195 h 1062017"/>
              <a:gd name="connsiteX40" fmla="*/ 2074827 w 3797015"/>
              <a:gd name="connsiteY40" fmla="*/ 902099 h 1062017"/>
              <a:gd name="connsiteX41" fmla="*/ 2357757 w 3797015"/>
              <a:gd name="connsiteY41" fmla="*/ 902099 h 1062017"/>
              <a:gd name="connsiteX42" fmla="*/ 2357757 w 3797015"/>
              <a:gd name="connsiteY42" fmla="*/ 943104 h 1062017"/>
              <a:gd name="connsiteX43" fmla="*/ 2681693 w 3797015"/>
              <a:gd name="connsiteY43" fmla="*/ 943104 h 1062017"/>
              <a:gd name="connsiteX44" fmla="*/ 2681693 w 3797015"/>
              <a:gd name="connsiteY44" fmla="*/ 984108 h 1062017"/>
              <a:gd name="connsiteX45" fmla="*/ 3091738 w 3797015"/>
              <a:gd name="connsiteY45" fmla="*/ 984108 h 1062017"/>
              <a:gd name="connsiteX46" fmla="*/ 3091738 w 3797015"/>
              <a:gd name="connsiteY46" fmla="*/ 1021012 h 1062017"/>
              <a:gd name="connsiteX47" fmla="*/ 3235253 w 3797015"/>
              <a:gd name="connsiteY47" fmla="*/ 1021012 h 1062017"/>
              <a:gd name="connsiteX48" fmla="*/ 3235253 w 3797015"/>
              <a:gd name="connsiteY48" fmla="*/ 1062017 h 1062017"/>
              <a:gd name="connsiteX49" fmla="*/ 3797015 w 3797015"/>
              <a:gd name="connsiteY49" fmla="*/ 1062017 h 1062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797015" h="1062017">
                <a:moveTo>
                  <a:pt x="0" y="0"/>
                </a:moveTo>
                <a:lnTo>
                  <a:pt x="73808" y="0"/>
                </a:lnTo>
                <a:lnTo>
                  <a:pt x="73808" y="49206"/>
                </a:lnTo>
                <a:lnTo>
                  <a:pt x="139415" y="49206"/>
                </a:lnTo>
                <a:lnTo>
                  <a:pt x="139415" y="94311"/>
                </a:lnTo>
                <a:lnTo>
                  <a:pt x="213223" y="94311"/>
                </a:lnTo>
                <a:lnTo>
                  <a:pt x="213223" y="139416"/>
                </a:lnTo>
                <a:lnTo>
                  <a:pt x="274730" y="139416"/>
                </a:lnTo>
                <a:lnTo>
                  <a:pt x="274730" y="200922"/>
                </a:lnTo>
                <a:lnTo>
                  <a:pt x="336236" y="200922"/>
                </a:lnTo>
                <a:lnTo>
                  <a:pt x="336236" y="270630"/>
                </a:lnTo>
                <a:lnTo>
                  <a:pt x="442848" y="270630"/>
                </a:lnTo>
                <a:lnTo>
                  <a:pt x="442848" y="315735"/>
                </a:lnTo>
                <a:lnTo>
                  <a:pt x="520757" y="315735"/>
                </a:lnTo>
                <a:lnTo>
                  <a:pt x="520757" y="360840"/>
                </a:lnTo>
                <a:lnTo>
                  <a:pt x="586364" y="360840"/>
                </a:lnTo>
                <a:lnTo>
                  <a:pt x="586364" y="414146"/>
                </a:lnTo>
                <a:lnTo>
                  <a:pt x="627368" y="414146"/>
                </a:lnTo>
                <a:lnTo>
                  <a:pt x="627368" y="483853"/>
                </a:lnTo>
                <a:lnTo>
                  <a:pt x="697076" y="483853"/>
                </a:lnTo>
                <a:lnTo>
                  <a:pt x="697076" y="537159"/>
                </a:lnTo>
                <a:lnTo>
                  <a:pt x="799587" y="537159"/>
                </a:lnTo>
                <a:lnTo>
                  <a:pt x="799587" y="569963"/>
                </a:lnTo>
                <a:lnTo>
                  <a:pt x="889797" y="569963"/>
                </a:lnTo>
                <a:lnTo>
                  <a:pt x="889797" y="619168"/>
                </a:lnTo>
                <a:lnTo>
                  <a:pt x="967705" y="619168"/>
                </a:lnTo>
                <a:lnTo>
                  <a:pt x="967705" y="656072"/>
                </a:lnTo>
                <a:lnTo>
                  <a:pt x="1139924" y="656072"/>
                </a:lnTo>
                <a:lnTo>
                  <a:pt x="1139924" y="701177"/>
                </a:lnTo>
                <a:lnTo>
                  <a:pt x="1180929" y="701177"/>
                </a:lnTo>
                <a:lnTo>
                  <a:pt x="1180929" y="742182"/>
                </a:lnTo>
                <a:lnTo>
                  <a:pt x="1238335" y="742182"/>
                </a:lnTo>
                <a:lnTo>
                  <a:pt x="1238335" y="774985"/>
                </a:lnTo>
                <a:lnTo>
                  <a:pt x="1406453" y="774985"/>
                </a:lnTo>
                <a:lnTo>
                  <a:pt x="1537668" y="774985"/>
                </a:lnTo>
                <a:lnTo>
                  <a:pt x="1537668" y="811889"/>
                </a:lnTo>
                <a:lnTo>
                  <a:pt x="1804197" y="811889"/>
                </a:lnTo>
                <a:lnTo>
                  <a:pt x="1804197" y="865195"/>
                </a:lnTo>
                <a:lnTo>
                  <a:pt x="1886206" y="865195"/>
                </a:lnTo>
                <a:lnTo>
                  <a:pt x="2074827" y="865195"/>
                </a:lnTo>
                <a:lnTo>
                  <a:pt x="2074827" y="902099"/>
                </a:lnTo>
                <a:lnTo>
                  <a:pt x="2357757" y="902099"/>
                </a:lnTo>
                <a:lnTo>
                  <a:pt x="2357757" y="943104"/>
                </a:lnTo>
                <a:lnTo>
                  <a:pt x="2681693" y="943104"/>
                </a:lnTo>
                <a:lnTo>
                  <a:pt x="2681693" y="984108"/>
                </a:lnTo>
                <a:lnTo>
                  <a:pt x="3091738" y="984108"/>
                </a:lnTo>
                <a:lnTo>
                  <a:pt x="3091738" y="1021012"/>
                </a:lnTo>
                <a:lnTo>
                  <a:pt x="3235253" y="1021012"/>
                </a:lnTo>
                <a:lnTo>
                  <a:pt x="3235253" y="1062017"/>
                </a:lnTo>
                <a:lnTo>
                  <a:pt x="3797015" y="1062017"/>
                </a:lnTo>
              </a:path>
            </a:pathLst>
          </a:custGeom>
          <a:noFill/>
          <a:ln w="28575">
            <a:solidFill>
              <a:schemeClr val="accent2"/>
            </a:solidFill>
            <a:miter lim="800000"/>
            <a:headEnd/>
            <a:tailEnd/>
          </a:ln>
        </p:spPr>
        <p:txBody>
          <a:bodyPr rtlCol="0" anchor="ctr"/>
          <a:lstStyle/>
          <a:p>
            <a:pPr algn="ctr"/>
            <a:endParaRPr lang="en-US"/>
          </a:p>
        </p:txBody>
      </p:sp>
      <p:cxnSp>
        <p:nvCxnSpPr>
          <p:cNvPr id="9414" name="Straight Connector 9413">
            <a:extLst>
              <a:ext uri="{FF2B5EF4-FFF2-40B4-BE49-F238E27FC236}">
                <a16:creationId xmlns:a16="http://schemas.microsoft.com/office/drawing/2014/main" id="{1DC9C042-F1C5-D697-B108-44C09E263783}"/>
              </a:ext>
            </a:extLst>
          </p:cNvPr>
          <p:cNvCxnSpPr>
            <a:cxnSpLocks/>
          </p:cNvCxnSpPr>
          <p:nvPr/>
        </p:nvCxnSpPr>
        <p:spPr bwMode="auto">
          <a:xfrm>
            <a:off x="1847830" y="2130559"/>
            <a:ext cx="0" cy="73152"/>
          </a:xfrm>
          <a:prstGeom prst="line">
            <a:avLst/>
          </a:prstGeom>
          <a:noFill/>
          <a:ln w="19050" cap="flat" cmpd="sng" algn="ctr">
            <a:solidFill>
              <a:srgbClr val="E1471D"/>
            </a:solidFill>
            <a:prstDash val="solid"/>
            <a:round/>
            <a:headEnd type="none" w="med" len="med"/>
            <a:tailEnd type="none" w="med" len="med"/>
          </a:ln>
          <a:effectLst/>
        </p:spPr>
      </p:cxn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KEYNOTE-671:</a:t>
            </a:r>
            <a:r>
              <a:rPr lang="en-US" dirty="0"/>
              <a:t> Exploratory Analysis of EFS by </a:t>
            </a:r>
            <a:br>
              <a:rPr lang="en-US" dirty="0"/>
            </a:br>
            <a:r>
              <a:rPr lang="en-US" dirty="0"/>
              <a:t>Pathologic Response</a:t>
            </a:r>
            <a:endParaRPr lang="en-US" altLang="en-US" dirty="0"/>
          </a:p>
        </p:txBody>
      </p:sp>
      <p:sp>
        <p:nvSpPr>
          <p:cNvPr id="2" name="Text Box 11">
            <a:extLst>
              <a:ext uri="{FF2B5EF4-FFF2-40B4-BE49-F238E27FC236}">
                <a16:creationId xmlns:a16="http://schemas.microsoft.com/office/drawing/2014/main" id="{DCFEB396-9EA2-5FF4-C9AB-80EE0E6687D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Abstr LBA100.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NEJM.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3" name="Text Box 45">
            <a:extLst>
              <a:ext uri="{FF2B5EF4-FFF2-40B4-BE49-F238E27FC236}">
                <a16:creationId xmlns:a16="http://schemas.microsoft.com/office/drawing/2014/main" id="{0B8CC01C-E16A-E748-39DA-44488062691D}"/>
              </a:ext>
            </a:extLst>
          </p:cNvPr>
          <p:cNvSpPr txBox="1">
            <a:spLocks noChangeArrowheads="1"/>
          </p:cNvSpPr>
          <p:nvPr/>
        </p:nvSpPr>
        <p:spPr bwMode="auto">
          <a:xfrm>
            <a:off x="2088497" y="1501252"/>
            <a:ext cx="30263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Outcomes by </a:t>
            </a:r>
            <a:r>
              <a:rPr lang="en-US" altLang="en-US" sz="1800" dirty="0" err="1">
                <a:solidFill>
                  <a:schemeClr val="bg1"/>
                </a:solidFill>
                <a:latin typeface="Calibri" panose="020F0502020204030204" pitchFamily="34" charset="0"/>
              </a:rPr>
              <a:t>pCR</a:t>
            </a:r>
            <a:r>
              <a:rPr lang="en-US" altLang="en-US" sz="1800" dirty="0">
                <a:solidFill>
                  <a:schemeClr val="bg1"/>
                </a:solidFill>
                <a:latin typeface="Calibri" panose="020F0502020204030204" pitchFamily="34" charset="0"/>
              </a:rPr>
              <a:t> Status</a:t>
            </a:r>
          </a:p>
        </p:txBody>
      </p:sp>
      <p:sp>
        <p:nvSpPr>
          <p:cNvPr id="7" name="Text Box 45">
            <a:extLst>
              <a:ext uri="{FF2B5EF4-FFF2-40B4-BE49-F238E27FC236}">
                <a16:creationId xmlns:a16="http://schemas.microsoft.com/office/drawing/2014/main" id="{E57F912C-4A32-FACE-2044-C342C7D9FCAA}"/>
              </a:ext>
            </a:extLst>
          </p:cNvPr>
          <p:cNvSpPr txBox="1">
            <a:spLocks noChangeArrowheads="1"/>
          </p:cNvSpPr>
          <p:nvPr/>
        </p:nvSpPr>
        <p:spPr bwMode="auto">
          <a:xfrm>
            <a:off x="7943349" y="1504300"/>
            <a:ext cx="30263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Outcomes by </a:t>
            </a:r>
            <a:r>
              <a:rPr lang="en-US" altLang="en-US" sz="1800" dirty="0" err="1">
                <a:solidFill>
                  <a:schemeClr val="bg1"/>
                </a:solidFill>
                <a:latin typeface="Calibri" panose="020F0502020204030204" pitchFamily="34" charset="0"/>
              </a:rPr>
              <a:t>mPR</a:t>
            </a:r>
            <a:r>
              <a:rPr lang="en-US" altLang="en-US" sz="1800" dirty="0">
                <a:solidFill>
                  <a:schemeClr val="bg1"/>
                </a:solidFill>
                <a:latin typeface="Calibri" panose="020F0502020204030204" pitchFamily="34" charset="0"/>
              </a:rPr>
              <a:t> Status</a:t>
            </a:r>
          </a:p>
        </p:txBody>
      </p:sp>
      <p:grpSp>
        <p:nvGrpSpPr>
          <p:cNvPr id="21" name="Group 20">
            <a:extLst>
              <a:ext uri="{FF2B5EF4-FFF2-40B4-BE49-F238E27FC236}">
                <a16:creationId xmlns:a16="http://schemas.microsoft.com/office/drawing/2014/main" id="{C7B6388D-5605-4465-9BF0-CBC2129E924F}"/>
              </a:ext>
            </a:extLst>
          </p:cNvPr>
          <p:cNvGrpSpPr/>
          <p:nvPr/>
        </p:nvGrpSpPr>
        <p:grpSpPr>
          <a:xfrm>
            <a:off x="1377583" y="2190438"/>
            <a:ext cx="91440" cy="1967022"/>
            <a:chOff x="831997" y="2424223"/>
            <a:chExt cx="91440" cy="1967022"/>
          </a:xfrm>
        </p:grpSpPr>
        <p:cxnSp>
          <p:nvCxnSpPr>
            <p:cNvPr id="8" name="Straight Connector 7">
              <a:extLst>
                <a:ext uri="{FF2B5EF4-FFF2-40B4-BE49-F238E27FC236}">
                  <a16:creationId xmlns:a16="http://schemas.microsoft.com/office/drawing/2014/main" id="{84784B0E-FE7C-3D83-114F-5DC33E67D06D}"/>
                </a:ext>
              </a:extLst>
            </p:cNvPr>
            <p:cNvCxnSpPr>
              <a:cxnSpLocks/>
            </p:cNvCxnSpPr>
            <p:nvPr/>
          </p:nvCxnSpPr>
          <p:spPr bwMode="auto">
            <a:xfrm>
              <a:off x="831997" y="242422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E956E19-10A0-8DC5-1C43-90C59CEA676A}"/>
                </a:ext>
              </a:extLst>
            </p:cNvPr>
            <p:cNvCxnSpPr>
              <a:cxnSpLocks/>
            </p:cNvCxnSpPr>
            <p:nvPr/>
          </p:nvCxnSpPr>
          <p:spPr bwMode="auto">
            <a:xfrm>
              <a:off x="831997" y="281762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1AFF299-B5CF-4279-478A-6A3642A0A9F3}"/>
                </a:ext>
              </a:extLst>
            </p:cNvPr>
            <p:cNvCxnSpPr>
              <a:cxnSpLocks/>
            </p:cNvCxnSpPr>
            <p:nvPr/>
          </p:nvCxnSpPr>
          <p:spPr bwMode="auto">
            <a:xfrm>
              <a:off x="831997" y="321103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FE5F96F-F07F-1208-7EF0-4DD45F144857}"/>
                </a:ext>
              </a:extLst>
            </p:cNvPr>
            <p:cNvCxnSpPr>
              <a:cxnSpLocks/>
            </p:cNvCxnSpPr>
            <p:nvPr/>
          </p:nvCxnSpPr>
          <p:spPr bwMode="auto">
            <a:xfrm>
              <a:off x="831997" y="360443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ED7405C-76D2-1B0D-4A76-7E788E0E9AAF}"/>
                </a:ext>
              </a:extLst>
            </p:cNvPr>
            <p:cNvCxnSpPr>
              <a:cxnSpLocks/>
            </p:cNvCxnSpPr>
            <p:nvPr/>
          </p:nvCxnSpPr>
          <p:spPr bwMode="auto">
            <a:xfrm>
              <a:off x="831997" y="399783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A651A00-F4F1-87D6-6596-192DDF28B302}"/>
                </a:ext>
              </a:extLst>
            </p:cNvPr>
            <p:cNvCxnSpPr>
              <a:cxnSpLocks/>
            </p:cNvCxnSpPr>
            <p:nvPr/>
          </p:nvCxnSpPr>
          <p:spPr bwMode="auto">
            <a:xfrm>
              <a:off x="831997" y="4391245"/>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8953A5B7-EF56-84A9-34C3-3964AD0B3E5C}"/>
              </a:ext>
            </a:extLst>
          </p:cNvPr>
          <p:cNvGrpSpPr/>
          <p:nvPr/>
        </p:nvGrpSpPr>
        <p:grpSpPr>
          <a:xfrm rot="16200000">
            <a:off x="3658202" y="1958900"/>
            <a:ext cx="64008" cy="4460439"/>
            <a:chOff x="831997" y="2424223"/>
            <a:chExt cx="91440" cy="1770318"/>
          </a:xfrm>
        </p:grpSpPr>
        <p:cxnSp>
          <p:nvCxnSpPr>
            <p:cNvPr id="23" name="Straight Connector 22">
              <a:extLst>
                <a:ext uri="{FF2B5EF4-FFF2-40B4-BE49-F238E27FC236}">
                  <a16:creationId xmlns:a16="http://schemas.microsoft.com/office/drawing/2014/main" id="{50348776-931A-1C87-6D99-B2E39D272651}"/>
                </a:ext>
              </a:extLst>
            </p:cNvPr>
            <p:cNvCxnSpPr>
              <a:cxnSpLocks/>
            </p:cNvCxnSpPr>
            <p:nvPr/>
          </p:nvCxnSpPr>
          <p:spPr bwMode="auto">
            <a:xfrm>
              <a:off x="831997" y="242422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14278ED-E1AC-0E62-4900-9C660B127D8F}"/>
                </a:ext>
              </a:extLst>
            </p:cNvPr>
            <p:cNvCxnSpPr>
              <a:cxnSpLocks/>
            </p:cNvCxnSpPr>
            <p:nvPr/>
          </p:nvCxnSpPr>
          <p:spPr bwMode="auto">
            <a:xfrm>
              <a:off x="831997" y="26209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55C0626-AF7D-A0C8-AF06-FA600CF79334}"/>
                </a:ext>
              </a:extLst>
            </p:cNvPr>
            <p:cNvCxnSpPr>
              <a:cxnSpLocks/>
            </p:cNvCxnSpPr>
            <p:nvPr/>
          </p:nvCxnSpPr>
          <p:spPr bwMode="auto">
            <a:xfrm>
              <a:off x="831997" y="281762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EC4119A-B2FB-C8C6-670A-0F4018A5C735}"/>
                </a:ext>
              </a:extLst>
            </p:cNvPr>
            <p:cNvCxnSpPr>
              <a:cxnSpLocks/>
            </p:cNvCxnSpPr>
            <p:nvPr/>
          </p:nvCxnSpPr>
          <p:spPr bwMode="auto">
            <a:xfrm>
              <a:off x="831997" y="301432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8AF864E-FC48-E76B-01C5-FD4B3DCB6391}"/>
                </a:ext>
              </a:extLst>
            </p:cNvPr>
            <p:cNvCxnSpPr>
              <a:cxnSpLocks/>
            </p:cNvCxnSpPr>
            <p:nvPr/>
          </p:nvCxnSpPr>
          <p:spPr bwMode="auto">
            <a:xfrm>
              <a:off x="831997" y="321103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B4F466A-9308-9824-AC3E-FD8A994B9694}"/>
                </a:ext>
              </a:extLst>
            </p:cNvPr>
            <p:cNvCxnSpPr>
              <a:cxnSpLocks/>
            </p:cNvCxnSpPr>
            <p:nvPr/>
          </p:nvCxnSpPr>
          <p:spPr bwMode="auto">
            <a:xfrm>
              <a:off x="831997" y="34077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EAB8EB0-E85F-F03E-544D-DA104E5A4EAF}"/>
                </a:ext>
              </a:extLst>
            </p:cNvPr>
            <p:cNvCxnSpPr>
              <a:cxnSpLocks/>
            </p:cNvCxnSpPr>
            <p:nvPr/>
          </p:nvCxnSpPr>
          <p:spPr bwMode="auto">
            <a:xfrm>
              <a:off x="831997" y="360443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AA57BB9-AB46-C5C8-4B35-5EBF638FAB2E}"/>
                </a:ext>
              </a:extLst>
            </p:cNvPr>
            <p:cNvCxnSpPr>
              <a:cxnSpLocks/>
            </p:cNvCxnSpPr>
            <p:nvPr/>
          </p:nvCxnSpPr>
          <p:spPr bwMode="auto">
            <a:xfrm>
              <a:off x="831997" y="380113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896577D-89B4-10F8-1400-0A8926C05EB9}"/>
                </a:ext>
              </a:extLst>
            </p:cNvPr>
            <p:cNvCxnSpPr>
              <a:cxnSpLocks/>
            </p:cNvCxnSpPr>
            <p:nvPr/>
          </p:nvCxnSpPr>
          <p:spPr bwMode="auto">
            <a:xfrm>
              <a:off x="831997" y="399783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F13DA19-ABDA-65A5-6F17-1C71DD6E3D2D}"/>
                </a:ext>
              </a:extLst>
            </p:cNvPr>
            <p:cNvCxnSpPr>
              <a:cxnSpLocks/>
            </p:cNvCxnSpPr>
            <p:nvPr/>
          </p:nvCxnSpPr>
          <p:spPr bwMode="auto">
            <a:xfrm>
              <a:off x="831997" y="4194541"/>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34" name="TextBox 33">
            <a:extLst>
              <a:ext uri="{FF2B5EF4-FFF2-40B4-BE49-F238E27FC236}">
                <a16:creationId xmlns:a16="http://schemas.microsoft.com/office/drawing/2014/main" id="{A4D26C65-F195-4B7F-79C9-544DB40E6FED}"/>
              </a:ext>
            </a:extLst>
          </p:cNvPr>
          <p:cNvSpPr txBox="1"/>
          <p:nvPr/>
        </p:nvSpPr>
        <p:spPr bwMode="auto">
          <a:xfrm rot="16200000">
            <a:off x="532584" y="2994601"/>
            <a:ext cx="789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EFS, %</a:t>
            </a:r>
          </a:p>
        </p:txBody>
      </p:sp>
      <p:sp>
        <p:nvSpPr>
          <p:cNvPr id="42" name="TextBox 41">
            <a:extLst>
              <a:ext uri="{FF2B5EF4-FFF2-40B4-BE49-F238E27FC236}">
                <a16:creationId xmlns:a16="http://schemas.microsoft.com/office/drawing/2014/main" id="{300EDAF6-BD07-F559-D440-1D66A7BEE0A3}"/>
              </a:ext>
            </a:extLst>
          </p:cNvPr>
          <p:cNvSpPr txBox="1"/>
          <p:nvPr/>
        </p:nvSpPr>
        <p:spPr bwMode="auto">
          <a:xfrm>
            <a:off x="1322822" y="416379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DB98E500-458C-4F8C-B4BD-474424681751}"/>
              </a:ext>
            </a:extLst>
          </p:cNvPr>
          <p:cNvSpPr txBox="1"/>
          <p:nvPr/>
        </p:nvSpPr>
        <p:spPr bwMode="auto">
          <a:xfrm>
            <a:off x="1817723" y="41637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6" name="TextBox 45">
            <a:extLst>
              <a:ext uri="{FF2B5EF4-FFF2-40B4-BE49-F238E27FC236}">
                <a16:creationId xmlns:a16="http://schemas.microsoft.com/office/drawing/2014/main" id="{59E23A7C-A36A-C3AA-C7BC-8C7FF7B462C1}"/>
              </a:ext>
            </a:extLst>
          </p:cNvPr>
          <p:cNvSpPr txBox="1"/>
          <p:nvPr/>
        </p:nvSpPr>
        <p:spPr bwMode="auto">
          <a:xfrm>
            <a:off x="2272092"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7" name="TextBox 46">
            <a:extLst>
              <a:ext uri="{FF2B5EF4-FFF2-40B4-BE49-F238E27FC236}">
                <a16:creationId xmlns:a16="http://schemas.microsoft.com/office/drawing/2014/main" id="{91E0DCFE-EB7C-8DE0-31AC-9B943456CBD4}"/>
              </a:ext>
            </a:extLst>
          </p:cNvPr>
          <p:cNvSpPr txBox="1"/>
          <p:nvPr/>
        </p:nvSpPr>
        <p:spPr bwMode="auto">
          <a:xfrm>
            <a:off x="2763132"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48" name="TextBox 47">
            <a:extLst>
              <a:ext uri="{FF2B5EF4-FFF2-40B4-BE49-F238E27FC236}">
                <a16:creationId xmlns:a16="http://schemas.microsoft.com/office/drawing/2014/main" id="{B86688C7-3646-DF1A-B648-1139B3397A54}"/>
              </a:ext>
            </a:extLst>
          </p:cNvPr>
          <p:cNvSpPr txBox="1"/>
          <p:nvPr/>
        </p:nvSpPr>
        <p:spPr bwMode="auto">
          <a:xfrm>
            <a:off x="3258715"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49" name="TextBox 48">
            <a:extLst>
              <a:ext uri="{FF2B5EF4-FFF2-40B4-BE49-F238E27FC236}">
                <a16:creationId xmlns:a16="http://schemas.microsoft.com/office/drawing/2014/main" id="{1738D095-E9E3-EDCB-9596-4181F7AC0ED9}"/>
              </a:ext>
            </a:extLst>
          </p:cNvPr>
          <p:cNvSpPr txBox="1"/>
          <p:nvPr/>
        </p:nvSpPr>
        <p:spPr bwMode="auto">
          <a:xfrm>
            <a:off x="3753616"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0" name="TextBox 49">
            <a:extLst>
              <a:ext uri="{FF2B5EF4-FFF2-40B4-BE49-F238E27FC236}">
                <a16:creationId xmlns:a16="http://schemas.microsoft.com/office/drawing/2014/main" id="{F962B532-6B81-C5BD-020A-AF77BB15D002}"/>
              </a:ext>
            </a:extLst>
          </p:cNvPr>
          <p:cNvSpPr txBox="1"/>
          <p:nvPr/>
        </p:nvSpPr>
        <p:spPr bwMode="auto">
          <a:xfrm>
            <a:off x="4252984"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1" name="TextBox 50">
            <a:extLst>
              <a:ext uri="{FF2B5EF4-FFF2-40B4-BE49-F238E27FC236}">
                <a16:creationId xmlns:a16="http://schemas.microsoft.com/office/drawing/2014/main" id="{B5AF14D4-E95D-E9C1-6C45-112013611922}"/>
              </a:ext>
            </a:extLst>
          </p:cNvPr>
          <p:cNvSpPr txBox="1"/>
          <p:nvPr/>
        </p:nvSpPr>
        <p:spPr bwMode="auto">
          <a:xfrm>
            <a:off x="4744710"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52" name="TextBox 51">
            <a:extLst>
              <a:ext uri="{FF2B5EF4-FFF2-40B4-BE49-F238E27FC236}">
                <a16:creationId xmlns:a16="http://schemas.microsoft.com/office/drawing/2014/main" id="{9E407A7B-57D0-EACF-56FF-DA2F0F7C92E7}"/>
              </a:ext>
            </a:extLst>
          </p:cNvPr>
          <p:cNvSpPr txBox="1"/>
          <p:nvPr/>
        </p:nvSpPr>
        <p:spPr bwMode="auto">
          <a:xfrm>
            <a:off x="5238670"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53" name="TextBox 52">
            <a:extLst>
              <a:ext uri="{FF2B5EF4-FFF2-40B4-BE49-F238E27FC236}">
                <a16:creationId xmlns:a16="http://schemas.microsoft.com/office/drawing/2014/main" id="{F480B6EE-332B-68DC-5F38-46FD11421627}"/>
              </a:ext>
            </a:extLst>
          </p:cNvPr>
          <p:cNvSpPr txBox="1"/>
          <p:nvPr/>
        </p:nvSpPr>
        <p:spPr bwMode="auto">
          <a:xfrm>
            <a:off x="5736746"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54" name="TextBox 53">
            <a:extLst>
              <a:ext uri="{FF2B5EF4-FFF2-40B4-BE49-F238E27FC236}">
                <a16:creationId xmlns:a16="http://schemas.microsoft.com/office/drawing/2014/main" id="{0D686117-6162-C5BF-B74C-18301FE91D3A}"/>
              </a:ext>
            </a:extLst>
          </p:cNvPr>
          <p:cNvSpPr txBox="1"/>
          <p:nvPr/>
        </p:nvSpPr>
        <p:spPr bwMode="auto">
          <a:xfrm>
            <a:off x="1252617" y="4622927"/>
            <a:ext cx="4203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384</a:t>
            </a:r>
          </a:p>
        </p:txBody>
      </p:sp>
      <p:sp>
        <p:nvSpPr>
          <p:cNvPr id="55" name="TextBox 54">
            <a:extLst>
              <a:ext uri="{FF2B5EF4-FFF2-40B4-BE49-F238E27FC236}">
                <a16:creationId xmlns:a16="http://schemas.microsoft.com/office/drawing/2014/main" id="{678B38C3-5C06-F8C4-D525-605C4873D456}"/>
              </a:ext>
            </a:extLst>
          </p:cNvPr>
          <p:cNvSpPr txBox="1"/>
          <p:nvPr/>
        </p:nvSpPr>
        <p:spPr bwMode="auto">
          <a:xfrm>
            <a:off x="1747518" y="4622927"/>
            <a:ext cx="4203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280</a:t>
            </a:r>
          </a:p>
        </p:txBody>
      </p:sp>
      <p:sp>
        <p:nvSpPr>
          <p:cNvPr id="56" name="TextBox 55">
            <a:extLst>
              <a:ext uri="{FF2B5EF4-FFF2-40B4-BE49-F238E27FC236}">
                <a16:creationId xmlns:a16="http://schemas.microsoft.com/office/drawing/2014/main" id="{DFEB34F2-027D-F752-392F-AF7ABF332641}"/>
              </a:ext>
            </a:extLst>
          </p:cNvPr>
          <p:cNvSpPr txBox="1"/>
          <p:nvPr/>
        </p:nvSpPr>
        <p:spPr bwMode="auto">
          <a:xfrm>
            <a:off x="2247572" y="4622927"/>
            <a:ext cx="4203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171</a:t>
            </a:r>
          </a:p>
        </p:txBody>
      </p:sp>
      <p:sp>
        <p:nvSpPr>
          <p:cNvPr id="57" name="TextBox 56">
            <a:extLst>
              <a:ext uri="{FF2B5EF4-FFF2-40B4-BE49-F238E27FC236}">
                <a16:creationId xmlns:a16="http://schemas.microsoft.com/office/drawing/2014/main" id="{9F2A24D8-9EF2-15EB-7933-81415CF7636A}"/>
              </a:ext>
            </a:extLst>
          </p:cNvPr>
          <p:cNvSpPr txBox="1"/>
          <p:nvPr/>
        </p:nvSpPr>
        <p:spPr bwMode="auto">
          <a:xfrm>
            <a:off x="2738612" y="4622927"/>
            <a:ext cx="4203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114</a:t>
            </a:r>
          </a:p>
        </p:txBody>
      </p:sp>
      <p:sp>
        <p:nvSpPr>
          <p:cNvPr id="58" name="TextBox 57">
            <a:extLst>
              <a:ext uri="{FF2B5EF4-FFF2-40B4-BE49-F238E27FC236}">
                <a16:creationId xmlns:a16="http://schemas.microsoft.com/office/drawing/2014/main" id="{78FA977F-69A6-9EB6-B647-D363F687CC5D}"/>
              </a:ext>
            </a:extLst>
          </p:cNvPr>
          <p:cNvSpPr txBox="1"/>
          <p:nvPr/>
        </p:nvSpPr>
        <p:spPr bwMode="auto">
          <a:xfrm>
            <a:off x="3273469" y="4622927"/>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65</a:t>
            </a:r>
          </a:p>
        </p:txBody>
      </p:sp>
      <p:sp>
        <p:nvSpPr>
          <p:cNvPr id="59" name="TextBox 58">
            <a:extLst>
              <a:ext uri="{FF2B5EF4-FFF2-40B4-BE49-F238E27FC236}">
                <a16:creationId xmlns:a16="http://schemas.microsoft.com/office/drawing/2014/main" id="{9DD54439-60C6-96D5-9B3B-018AC6960DEF}"/>
              </a:ext>
            </a:extLst>
          </p:cNvPr>
          <p:cNvSpPr txBox="1"/>
          <p:nvPr/>
        </p:nvSpPr>
        <p:spPr bwMode="auto">
          <a:xfrm>
            <a:off x="3768370" y="4622927"/>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33</a:t>
            </a:r>
          </a:p>
        </p:txBody>
      </p:sp>
      <p:sp>
        <p:nvSpPr>
          <p:cNvPr id="60" name="TextBox 59">
            <a:extLst>
              <a:ext uri="{FF2B5EF4-FFF2-40B4-BE49-F238E27FC236}">
                <a16:creationId xmlns:a16="http://schemas.microsoft.com/office/drawing/2014/main" id="{EDB0DC10-2D3D-378F-3091-83BCA038801F}"/>
              </a:ext>
            </a:extLst>
          </p:cNvPr>
          <p:cNvSpPr txBox="1"/>
          <p:nvPr/>
        </p:nvSpPr>
        <p:spPr bwMode="auto">
          <a:xfrm>
            <a:off x="4267738" y="4622927"/>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a:t>
            </a:r>
          </a:p>
        </p:txBody>
      </p:sp>
      <p:sp>
        <p:nvSpPr>
          <p:cNvPr id="61" name="TextBox 60">
            <a:extLst>
              <a:ext uri="{FF2B5EF4-FFF2-40B4-BE49-F238E27FC236}">
                <a16:creationId xmlns:a16="http://schemas.microsoft.com/office/drawing/2014/main" id="{49D8584E-E413-1CB9-B612-8630F98A7168}"/>
              </a:ext>
            </a:extLst>
          </p:cNvPr>
          <p:cNvSpPr txBox="1"/>
          <p:nvPr/>
        </p:nvSpPr>
        <p:spPr bwMode="auto">
          <a:xfrm>
            <a:off x="4759464" y="4622927"/>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a:t>
            </a:r>
          </a:p>
        </p:txBody>
      </p:sp>
      <p:sp>
        <p:nvSpPr>
          <p:cNvPr id="62" name="TextBox 61">
            <a:extLst>
              <a:ext uri="{FF2B5EF4-FFF2-40B4-BE49-F238E27FC236}">
                <a16:creationId xmlns:a16="http://schemas.microsoft.com/office/drawing/2014/main" id="{A075964F-E7B1-DB84-9633-36FD7DE3EF67}"/>
              </a:ext>
            </a:extLst>
          </p:cNvPr>
          <p:cNvSpPr txBox="1"/>
          <p:nvPr/>
        </p:nvSpPr>
        <p:spPr bwMode="auto">
          <a:xfrm>
            <a:off x="5292697" y="4622927"/>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63" name="TextBox 62">
            <a:extLst>
              <a:ext uri="{FF2B5EF4-FFF2-40B4-BE49-F238E27FC236}">
                <a16:creationId xmlns:a16="http://schemas.microsoft.com/office/drawing/2014/main" id="{17D25D65-3C6B-D91E-1F5F-7A3FB1EF5A6E}"/>
              </a:ext>
            </a:extLst>
          </p:cNvPr>
          <p:cNvSpPr txBox="1"/>
          <p:nvPr/>
        </p:nvSpPr>
        <p:spPr bwMode="auto">
          <a:xfrm>
            <a:off x="5790773" y="4622927"/>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9216" name="TextBox 9215">
            <a:extLst>
              <a:ext uri="{FF2B5EF4-FFF2-40B4-BE49-F238E27FC236}">
                <a16:creationId xmlns:a16="http://schemas.microsoft.com/office/drawing/2014/main" id="{801870BD-B1CE-7F8D-7C55-C926F74DEA6D}"/>
              </a:ext>
            </a:extLst>
          </p:cNvPr>
          <p:cNvSpPr txBox="1"/>
          <p:nvPr/>
        </p:nvSpPr>
        <p:spPr bwMode="auto">
          <a:xfrm>
            <a:off x="3367718" y="4381390"/>
            <a:ext cx="6817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Months</a:t>
            </a:r>
          </a:p>
        </p:txBody>
      </p:sp>
      <p:sp>
        <p:nvSpPr>
          <p:cNvPr id="9217" name="TextBox 9216">
            <a:extLst>
              <a:ext uri="{FF2B5EF4-FFF2-40B4-BE49-F238E27FC236}">
                <a16:creationId xmlns:a16="http://schemas.microsoft.com/office/drawing/2014/main" id="{930101FF-E877-71A7-9F41-007108EB0ACE}"/>
              </a:ext>
            </a:extLst>
          </p:cNvPr>
          <p:cNvSpPr txBox="1"/>
          <p:nvPr/>
        </p:nvSpPr>
        <p:spPr bwMode="auto">
          <a:xfrm>
            <a:off x="835423" y="4445506"/>
            <a:ext cx="8356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No. at risk</a:t>
            </a:r>
          </a:p>
        </p:txBody>
      </p:sp>
      <p:sp>
        <p:nvSpPr>
          <p:cNvPr id="9221" name="Freeform 9220">
            <a:extLst>
              <a:ext uri="{FF2B5EF4-FFF2-40B4-BE49-F238E27FC236}">
                <a16:creationId xmlns:a16="http://schemas.microsoft.com/office/drawing/2014/main" id="{9440E554-98E2-A894-7CCB-B610ABFBB736}"/>
              </a:ext>
            </a:extLst>
          </p:cNvPr>
          <p:cNvSpPr/>
          <p:nvPr/>
        </p:nvSpPr>
        <p:spPr bwMode="auto">
          <a:xfrm>
            <a:off x="6963475" y="2137275"/>
            <a:ext cx="4508205" cy="2020187"/>
          </a:xfrm>
          <a:custGeom>
            <a:avLst/>
            <a:gdLst>
              <a:gd name="connsiteX0" fmla="*/ 0 w 4508205"/>
              <a:gd name="connsiteY0" fmla="*/ 0 h 2020187"/>
              <a:gd name="connsiteX1" fmla="*/ 0 w 4508205"/>
              <a:gd name="connsiteY1" fmla="*/ 2020187 h 2020187"/>
              <a:gd name="connsiteX2" fmla="*/ 4508205 w 4508205"/>
              <a:gd name="connsiteY2" fmla="*/ 2020187 h 2020187"/>
            </a:gdLst>
            <a:ahLst/>
            <a:cxnLst>
              <a:cxn ang="0">
                <a:pos x="connsiteX0" y="connsiteY0"/>
              </a:cxn>
              <a:cxn ang="0">
                <a:pos x="connsiteX1" y="connsiteY1"/>
              </a:cxn>
              <a:cxn ang="0">
                <a:pos x="connsiteX2" y="connsiteY2"/>
              </a:cxn>
            </a:cxnLst>
            <a:rect l="l" t="t" r="r" b="b"/>
            <a:pathLst>
              <a:path w="4508205" h="2020187">
                <a:moveTo>
                  <a:pt x="0" y="0"/>
                </a:moveTo>
                <a:lnTo>
                  <a:pt x="0" y="2020187"/>
                </a:lnTo>
                <a:lnTo>
                  <a:pt x="4508205" y="2020187"/>
                </a:lnTo>
              </a:path>
            </a:pathLst>
          </a:custGeom>
          <a:noFill/>
          <a:ln w="28575">
            <a:solidFill>
              <a:schemeClr val="bg1"/>
            </a:solidFill>
            <a:miter lim="800000"/>
            <a:headEnd/>
            <a:tailEnd/>
          </a:ln>
        </p:spPr>
        <p:txBody>
          <a:bodyPr rtlCol="0" anchor="ctr"/>
          <a:lstStyle/>
          <a:p>
            <a:pPr algn="ctr"/>
            <a:endParaRPr lang="en-US"/>
          </a:p>
        </p:txBody>
      </p:sp>
      <p:grpSp>
        <p:nvGrpSpPr>
          <p:cNvPr id="9223" name="Group 9222">
            <a:extLst>
              <a:ext uri="{FF2B5EF4-FFF2-40B4-BE49-F238E27FC236}">
                <a16:creationId xmlns:a16="http://schemas.microsoft.com/office/drawing/2014/main" id="{A9B5E5EA-A296-44E7-523E-3054DFBC4B62}"/>
              </a:ext>
            </a:extLst>
          </p:cNvPr>
          <p:cNvGrpSpPr/>
          <p:nvPr/>
        </p:nvGrpSpPr>
        <p:grpSpPr>
          <a:xfrm rot="16200000">
            <a:off x="9161691" y="1958900"/>
            <a:ext cx="64008" cy="4460439"/>
            <a:chOff x="831997" y="2424223"/>
            <a:chExt cx="91440" cy="1770318"/>
          </a:xfrm>
        </p:grpSpPr>
        <p:cxnSp>
          <p:nvCxnSpPr>
            <p:cNvPr id="9254" name="Straight Connector 9253">
              <a:extLst>
                <a:ext uri="{FF2B5EF4-FFF2-40B4-BE49-F238E27FC236}">
                  <a16:creationId xmlns:a16="http://schemas.microsoft.com/office/drawing/2014/main" id="{CEFCA80F-D051-D318-140D-15BDC389B928}"/>
                </a:ext>
              </a:extLst>
            </p:cNvPr>
            <p:cNvCxnSpPr>
              <a:cxnSpLocks/>
            </p:cNvCxnSpPr>
            <p:nvPr/>
          </p:nvCxnSpPr>
          <p:spPr bwMode="auto">
            <a:xfrm>
              <a:off x="831997" y="242422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6ECE67F4-F636-CC89-1720-9AC4E7901719}"/>
                </a:ext>
              </a:extLst>
            </p:cNvPr>
            <p:cNvCxnSpPr>
              <a:cxnSpLocks/>
            </p:cNvCxnSpPr>
            <p:nvPr/>
          </p:nvCxnSpPr>
          <p:spPr bwMode="auto">
            <a:xfrm>
              <a:off x="831997" y="262092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604CFDAA-D8C5-B1F0-36F4-39A2ECBB466C}"/>
                </a:ext>
              </a:extLst>
            </p:cNvPr>
            <p:cNvCxnSpPr>
              <a:cxnSpLocks/>
            </p:cNvCxnSpPr>
            <p:nvPr/>
          </p:nvCxnSpPr>
          <p:spPr bwMode="auto">
            <a:xfrm>
              <a:off x="831997" y="281762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03CA7612-B6BE-751D-B6AC-08416851E2C6}"/>
                </a:ext>
              </a:extLst>
            </p:cNvPr>
            <p:cNvCxnSpPr>
              <a:cxnSpLocks/>
            </p:cNvCxnSpPr>
            <p:nvPr/>
          </p:nvCxnSpPr>
          <p:spPr bwMode="auto">
            <a:xfrm>
              <a:off x="831997" y="301432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8" name="Straight Connector 9257">
              <a:extLst>
                <a:ext uri="{FF2B5EF4-FFF2-40B4-BE49-F238E27FC236}">
                  <a16:creationId xmlns:a16="http://schemas.microsoft.com/office/drawing/2014/main" id="{F1087617-B258-D7ED-10F1-FA42ECBCD257}"/>
                </a:ext>
              </a:extLst>
            </p:cNvPr>
            <p:cNvCxnSpPr>
              <a:cxnSpLocks/>
            </p:cNvCxnSpPr>
            <p:nvPr/>
          </p:nvCxnSpPr>
          <p:spPr bwMode="auto">
            <a:xfrm>
              <a:off x="831997" y="321103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657362FD-4B47-F28C-3AF7-262DBC3864DE}"/>
                </a:ext>
              </a:extLst>
            </p:cNvPr>
            <p:cNvCxnSpPr>
              <a:cxnSpLocks/>
            </p:cNvCxnSpPr>
            <p:nvPr/>
          </p:nvCxnSpPr>
          <p:spPr bwMode="auto">
            <a:xfrm>
              <a:off x="831997" y="34077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39FD2C00-733B-EE50-74ED-B901A51E469C}"/>
                </a:ext>
              </a:extLst>
            </p:cNvPr>
            <p:cNvCxnSpPr>
              <a:cxnSpLocks/>
            </p:cNvCxnSpPr>
            <p:nvPr/>
          </p:nvCxnSpPr>
          <p:spPr bwMode="auto">
            <a:xfrm>
              <a:off x="831997" y="360443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1" name="Straight Connector 9260">
              <a:extLst>
                <a:ext uri="{FF2B5EF4-FFF2-40B4-BE49-F238E27FC236}">
                  <a16:creationId xmlns:a16="http://schemas.microsoft.com/office/drawing/2014/main" id="{A47C9B62-37E2-7959-5FC5-C207E754032F}"/>
                </a:ext>
              </a:extLst>
            </p:cNvPr>
            <p:cNvCxnSpPr>
              <a:cxnSpLocks/>
            </p:cNvCxnSpPr>
            <p:nvPr/>
          </p:nvCxnSpPr>
          <p:spPr bwMode="auto">
            <a:xfrm>
              <a:off x="831997" y="380113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2" name="Straight Connector 9261">
              <a:extLst>
                <a:ext uri="{FF2B5EF4-FFF2-40B4-BE49-F238E27FC236}">
                  <a16:creationId xmlns:a16="http://schemas.microsoft.com/office/drawing/2014/main" id="{D8C20A77-9517-43AD-D416-BAF7FB571493}"/>
                </a:ext>
              </a:extLst>
            </p:cNvPr>
            <p:cNvCxnSpPr>
              <a:cxnSpLocks/>
            </p:cNvCxnSpPr>
            <p:nvPr/>
          </p:nvCxnSpPr>
          <p:spPr bwMode="auto">
            <a:xfrm>
              <a:off x="831997" y="399783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3A1A3F64-865F-5022-2F50-EB323A1915BE}"/>
                </a:ext>
              </a:extLst>
            </p:cNvPr>
            <p:cNvCxnSpPr>
              <a:cxnSpLocks/>
            </p:cNvCxnSpPr>
            <p:nvPr/>
          </p:nvCxnSpPr>
          <p:spPr bwMode="auto">
            <a:xfrm>
              <a:off x="831997" y="4194541"/>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9224" name="TextBox 9223">
            <a:extLst>
              <a:ext uri="{FF2B5EF4-FFF2-40B4-BE49-F238E27FC236}">
                <a16:creationId xmlns:a16="http://schemas.microsoft.com/office/drawing/2014/main" id="{B2221FEF-D3D6-3DDB-CDC0-54719864BBCB}"/>
              </a:ext>
            </a:extLst>
          </p:cNvPr>
          <p:cNvSpPr txBox="1"/>
          <p:nvPr/>
        </p:nvSpPr>
        <p:spPr bwMode="auto">
          <a:xfrm rot="16200000">
            <a:off x="6036073" y="2994601"/>
            <a:ext cx="7891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EFS, %</a:t>
            </a:r>
          </a:p>
        </p:txBody>
      </p:sp>
      <p:grpSp>
        <p:nvGrpSpPr>
          <p:cNvPr id="9225" name="Group 9224">
            <a:extLst>
              <a:ext uri="{FF2B5EF4-FFF2-40B4-BE49-F238E27FC236}">
                <a16:creationId xmlns:a16="http://schemas.microsoft.com/office/drawing/2014/main" id="{B6046199-CB6E-ECE4-F507-D1962C1E633D}"/>
              </a:ext>
            </a:extLst>
          </p:cNvPr>
          <p:cNvGrpSpPr/>
          <p:nvPr/>
        </p:nvGrpSpPr>
        <p:grpSpPr>
          <a:xfrm>
            <a:off x="6491406" y="2031792"/>
            <a:ext cx="458779" cy="2270248"/>
            <a:chOff x="309424" y="2265577"/>
            <a:chExt cx="458779" cy="2270248"/>
          </a:xfrm>
        </p:grpSpPr>
        <p:sp>
          <p:nvSpPr>
            <p:cNvPr id="9248" name="TextBox 9247">
              <a:extLst>
                <a:ext uri="{FF2B5EF4-FFF2-40B4-BE49-F238E27FC236}">
                  <a16:creationId xmlns:a16="http://schemas.microsoft.com/office/drawing/2014/main" id="{E431E516-D54C-93F5-C0A4-F40B72EA7B8C}"/>
                </a:ext>
              </a:extLst>
            </p:cNvPr>
            <p:cNvSpPr txBox="1"/>
            <p:nvPr/>
          </p:nvSpPr>
          <p:spPr bwMode="auto">
            <a:xfrm>
              <a:off x="309424" y="2265577"/>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9249" name="TextBox 9248">
              <a:extLst>
                <a:ext uri="{FF2B5EF4-FFF2-40B4-BE49-F238E27FC236}">
                  <a16:creationId xmlns:a16="http://schemas.microsoft.com/office/drawing/2014/main" id="{95291A92-71E2-3DB0-D673-924CA8996B3E}"/>
                </a:ext>
              </a:extLst>
            </p:cNvPr>
            <p:cNvSpPr txBox="1"/>
            <p:nvPr/>
          </p:nvSpPr>
          <p:spPr bwMode="auto">
            <a:xfrm>
              <a:off x="400795" y="265807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9250" name="TextBox 9249">
              <a:extLst>
                <a:ext uri="{FF2B5EF4-FFF2-40B4-BE49-F238E27FC236}">
                  <a16:creationId xmlns:a16="http://schemas.microsoft.com/office/drawing/2014/main" id="{5B7FCD8A-802D-3953-E376-C63CC4031976}"/>
                </a:ext>
              </a:extLst>
            </p:cNvPr>
            <p:cNvSpPr txBox="1"/>
            <p:nvPr/>
          </p:nvSpPr>
          <p:spPr bwMode="auto">
            <a:xfrm>
              <a:off x="400795" y="305056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251" name="TextBox 9250">
              <a:extLst>
                <a:ext uri="{FF2B5EF4-FFF2-40B4-BE49-F238E27FC236}">
                  <a16:creationId xmlns:a16="http://schemas.microsoft.com/office/drawing/2014/main" id="{044E167A-D11A-C34D-45A1-28CB19471FD8}"/>
                </a:ext>
              </a:extLst>
            </p:cNvPr>
            <p:cNvSpPr txBox="1"/>
            <p:nvPr/>
          </p:nvSpPr>
          <p:spPr bwMode="auto">
            <a:xfrm>
              <a:off x="400795" y="34430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252" name="TextBox 9251">
              <a:extLst>
                <a:ext uri="{FF2B5EF4-FFF2-40B4-BE49-F238E27FC236}">
                  <a16:creationId xmlns:a16="http://schemas.microsoft.com/office/drawing/2014/main" id="{6F213F8C-D257-E2B8-50C3-86ECCC3CD55E}"/>
                </a:ext>
              </a:extLst>
            </p:cNvPr>
            <p:cNvSpPr txBox="1"/>
            <p:nvPr/>
          </p:nvSpPr>
          <p:spPr bwMode="auto">
            <a:xfrm>
              <a:off x="400795" y="38355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253" name="TextBox 9252">
              <a:extLst>
                <a:ext uri="{FF2B5EF4-FFF2-40B4-BE49-F238E27FC236}">
                  <a16:creationId xmlns:a16="http://schemas.microsoft.com/office/drawing/2014/main" id="{F144C943-EB15-37A6-B2B2-58D740CCC518}"/>
                </a:ext>
              </a:extLst>
            </p:cNvPr>
            <p:cNvSpPr txBox="1"/>
            <p:nvPr/>
          </p:nvSpPr>
          <p:spPr bwMode="auto">
            <a:xfrm>
              <a:off x="492166" y="422804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9226" name="TextBox 9225">
            <a:extLst>
              <a:ext uri="{FF2B5EF4-FFF2-40B4-BE49-F238E27FC236}">
                <a16:creationId xmlns:a16="http://schemas.microsoft.com/office/drawing/2014/main" id="{652FF000-2969-B228-83F4-F8C1FA4CE590}"/>
              </a:ext>
            </a:extLst>
          </p:cNvPr>
          <p:cNvSpPr txBox="1"/>
          <p:nvPr/>
        </p:nvSpPr>
        <p:spPr bwMode="auto">
          <a:xfrm>
            <a:off x="6826311" y="416379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227" name="TextBox 9226">
            <a:extLst>
              <a:ext uri="{FF2B5EF4-FFF2-40B4-BE49-F238E27FC236}">
                <a16:creationId xmlns:a16="http://schemas.microsoft.com/office/drawing/2014/main" id="{7A085522-05BA-66F7-7AA6-EF03B8229930}"/>
              </a:ext>
            </a:extLst>
          </p:cNvPr>
          <p:cNvSpPr txBox="1"/>
          <p:nvPr/>
        </p:nvSpPr>
        <p:spPr bwMode="auto">
          <a:xfrm>
            <a:off x="7321212" y="416379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228" name="TextBox 9227">
            <a:extLst>
              <a:ext uri="{FF2B5EF4-FFF2-40B4-BE49-F238E27FC236}">
                <a16:creationId xmlns:a16="http://schemas.microsoft.com/office/drawing/2014/main" id="{D2DB4847-F202-05E3-DCEA-5120C86584A2}"/>
              </a:ext>
            </a:extLst>
          </p:cNvPr>
          <p:cNvSpPr txBox="1"/>
          <p:nvPr/>
        </p:nvSpPr>
        <p:spPr bwMode="auto">
          <a:xfrm>
            <a:off x="7775581"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9229" name="TextBox 9228">
            <a:extLst>
              <a:ext uri="{FF2B5EF4-FFF2-40B4-BE49-F238E27FC236}">
                <a16:creationId xmlns:a16="http://schemas.microsoft.com/office/drawing/2014/main" id="{49DE3C24-254E-F101-88EE-BFD8A2AB2009}"/>
              </a:ext>
            </a:extLst>
          </p:cNvPr>
          <p:cNvSpPr txBox="1"/>
          <p:nvPr/>
        </p:nvSpPr>
        <p:spPr bwMode="auto">
          <a:xfrm>
            <a:off x="8266621"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9230" name="TextBox 9229">
            <a:extLst>
              <a:ext uri="{FF2B5EF4-FFF2-40B4-BE49-F238E27FC236}">
                <a16:creationId xmlns:a16="http://schemas.microsoft.com/office/drawing/2014/main" id="{982C0887-618E-1BD1-A081-4A75A14E44DC}"/>
              </a:ext>
            </a:extLst>
          </p:cNvPr>
          <p:cNvSpPr txBox="1"/>
          <p:nvPr/>
        </p:nvSpPr>
        <p:spPr bwMode="auto">
          <a:xfrm>
            <a:off x="8762204"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231" name="TextBox 9230">
            <a:extLst>
              <a:ext uri="{FF2B5EF4-FFF2-40B4-BE49-F238E27FC236}">
                <a16:creationId xmlns:a16="http://schemas.microsoft.com/office/drawing/2014/main" id="{C0845815-C106-4DD6-D24C-6E41A4F86122}"/>
              </a:ext>
            </a:extLst>
          </p:cNvPr>
          <p:cNvSpPr txBox="1"/>
          <p:nvPr/>
        </p:nvSpPr>
        <p:spPr bwMode="auto">
          <a:xfrm>
            <a:off x="9257105"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232" name="TextBox 9231">
            <a:extLst>
              <a:ext uri="{FF2B5EF4-FFF2-40B4-BE49-F238E27FC236}">
                <a16:creationId xmlns:a16="http://schemas.microsoft.com/office/drawing/2014/main" id="{11ADD393-53E8-3CA7-809A-3733BCFEFCA3}"/>
              </a:ext>
            </a:extLst>
          </p:cNvPr>
          <p:cNvSpPr txBox="1"/>
          <p:nvPr/>
        </p:nvSpPr>
        <p:spPr bwMode="auto">
          <a:xfrm>
            <a:off x="9756473"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233" name="TextBox 9232">
            <a:extLst>
              <a:ext uri="{FF2B5EF4-FFF2-40B4-BE49-F238E27FC236}">
                <a16:creationId xmlns:a16="http://schemas.microsoft.com/office/drawing/2014/main" id="{39DED53C-FAE3-7E2C-BBDE-A0C2DC3AD063}"/>
              </a:ext>
            </a:extLst>
          </p:cNvPr>
          <p:cNvSpPr txBox="1"/>
          <p:nvPr/>
        </p:nvSpPr>
        <p:spPr bwMode="auto">
          <a:xfrm>
            <a:off x="10248199"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234" name="TextBox 9233">
            <a:extLst>
              <a:ext uri="{FF2B5EF4-FFF2-40B4-BE49-F238E27FC236}">
                <a16:creationId xmlns:a16="http://schemas.microsoft.com/office/drawing/2014/main" id="{C251527D-3F8C-C234-CB86-19623D97EEF1}"/>
              </a:ext>
            </a:extLst>
          </p:cNvPr>
          <p:cNvSpPr txBox="1"/>
          <p:nvPr/>
        </p:nvSpPr>
        <p:spPr bwMode="auto">
          <a:xfrm>
            <a:off x="10742159"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235" name="TextBox 9234">
            <a:extLst>
              <a:ext uri="{FF2B5EF4-FFF2-40B4-BE49-F238E27FC236}">
                <a16:creationId xmlns:a16="http://schemas.microsoft.com/office/drawing/2014/main" id="{27CB69C9-18E0-D6B7-72D3-0A882BD572EB}"/>
              </a:ext>
            </a:extLst>
          </p:cNvPr>
          <p:cNvSpPr txBox="1"/>
          <p:nvPr/>
        </p:nvSpPr>
        <p:spPr bwMode="auto">
          <a:xfrm>
            <a:off x="11240235" y="416379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9236" name="TextBox 9235">
            <a:extLst>
              <a:ext uri="{FF2B5EF4-FFF2-40B4-BE49-F238E27FC236}">
                <a16:creationId xmlns:a16="http://schemas.microsoft.com/office/drawing/2014/main" id="{9A8AA392-B021-C7EC-89FD-86DF9654AE4A}"/>
              </a:ext>
            </a:extLst>
          </p:cNvPr>
          <p:cNvSpPr txBox="1"/>
          <p:nvPr/>
        </p:nvSpPr>
        <p:spPr bwMode="auto">
          <a:xfrm>
            <a:off x="6756106" y="4622927"/>
            <a:ext cx="4203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277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356</a:t>
            </a:r>
          </a:p>
        </p:txBody>
      </p:sp>
      <p:sp>
        <p:nvSpPr>
          <p:cNvPr id="9237" name="TextBox 9236">
            <a:extLst>
              <a:ext uri="{FF2B5EF4-FFF2-40B4-BE49-F238E27FC236}">
                <a16:creationId xmlns:a16="http://schemas.microsoft.com/office/drawing/2014/main" id="{ED70C0DD-92BF-E778-B0CB-84E78A02281C}"/>
              </a:ext>
            </a:extLst>
          </p:cNvPr>
          <p:cNvSpPr txBox="1"/>
          <p:nvPr/>
        </p:nvSpPr>
        <p:spPr bwMode="auto">
          <a:xfrm>
            <a:off x="7251007" y="4622927"/>
            <a:ext cx="4203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213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252</a:t>
            </a:r>
          </a:p>
        </p:txBody>
      </p:sp>
      <p:sp>
        <p:nvSpPr>
          <p:cNvPr id="9238" name="TextBox 9237">
            <a:extLst>
              <a:ext uri="{FF2B5EF4-FFF2-40B4-BE49-F238E27FC236}">
                <a16:creationId xmlns:a16="http://schemas.microsoft.com/office/drawing/2014/main" id="{4AF880BE-1B63-1738-93FB-30C39732F257}"/>
              </a:ext>
            </a:extLst>
          </p:cNvPr>
          <p:cNvSpPr txBox="1"/>
          <p:nvPr/>
        </p:nvSpPr>
        <p:spPr bwMode="auto">
          <a:xfrm>
            <a:off x="7751061" y="4622927"/>
            <a:ext cx="4203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147</a:t>
            </a:r>
          </a:p>
        </p:txBody>
      </p:sp>
      <p:sp>
        <p:nvSpPr>
          <p:cNvPr id="9239" name="TextBox 9238">
            <a:extLst>
              <a:ext uri="{FF2B5EF4-FFF2-40B4-BE49-F238E27FC236}">
                <a16:creationId xmlns:a16="http://schemas.microsoft.com/office/drawing/2014/main" id="{01FDB2F8-777F-10FE-8418-8BDC1704A49C}"/>
              </a:ext>
            </a:extLst>
          </p:cNvPr>
          <p:cNvSpPr txBox="1"/>
          <p:nvPr/>
        </p:nvSpPr>
        <p:spPr bwMode="auto">
          <a:xfrm>
            <a:off x="8281374" y="4622927"/>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96</a:t>
            </a:r>
          </a:p>
        </p:txBody>
      </p:sp>
      <p:sp>
        <p:nvSpPr>
          <p:cNvPr id="9240" name="TextBox 9239">
            <a:extLst>
              <a:ext uri="{FF2B5EF4-FFF2-40B4-BE49-F238E27FC236}">
                <a16:creationId xmlns:a16="http://schemas.microsoft.com/office/drawing/2014/main" id="{1367C993-1C25-6B00-E794-E32BFF7E23B2}"/>
              </a:ext>
            </a:extLst>
          </p:cNvPr>
          <p:cNvSpPr txBox="1"/>
          <p:nvPr/>
        </p:nvSpPr>
        <p:spPr bwMode="auto">
          <a:xfrm>
            <a:off x="8776958" y="4622927"/>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52</a:t>
            </a:r>
          </a:p>
        </p:txBody>
      </p:sp>
      <p:sp>
        <p:nvSpPr>
          <p:cNvPr id="9241" name="TextBox 9240">
            <a:extLst>
              <a:ext uri="{FF2B5EF4-FFF2-40B4-BE49-F238E27FC236}">
                <a16:creationId xmlns:a16="http://schemas.microsoft.com/office/drawing/2014/main" id="{3548DFF3-FF7A-CF2B-D447-61312A387F1B}"/>
              </a:ext>
            </a:extLst>
          </p:cNvPr>
          <p:cNvSpPr txBox="1"/>
          <p:nvPr/>
        </p:nvSpPr>
        <p:spPr bwMode="auto">
          <a:xfrm>
            <a:off x="9271859" y="4622927"/>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26</a:t>
            </a:r>
          </a:p>
        </p:txBody>
      </p:sp>
      <p:sp>
        <p:nvSpPr>
          <p:cNvPr id="9242" name="TextBox 9241">
            <a:extLst>
              <a:ext uri="{FF2B5EF4-FFF2-40B4-BE49-F238E27FC236}">
                <a16:creationId xmlns:a16="http://schemas.microsoft.com/office/drawing/2014/main" id="{2FB005A9-C75B-2C0F-88D5-BC0FD382805A}"/>
              </a:ext>
            </a:extLst>
          </p:cNvPr>
          <p:cNvSpPr txBox="1"/>
          <p:nvPr/>
        </p:nvSpPr>
        <p:spPr bwMode="auto">
          <a:xfrm>
            <a:off x="9771227" y="4622927"/>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a:t>
            </a:r>
          </a:p>
        </p:txBody>
      </p:sp>
      <p:sp>
        <p:nvSpPr>
          <p:cNvPr id="9243" name="TextBox 9242">
            <a:extLst>
              <a:ext uri="{FF2B5EF4-FFF2-40B4-BE49-F238E27FC236}">
                <a16:creationId xmlns:a16="http://schemas.microsoft.com/office/drawing/2014/main" id="{D1003579-79FF-2247-4927-39A96039BA0D}"/>
              </a:ext>
            </a:extLst>
          </p:cNvPr>
          <p:cNvSpPr txBox="1"/>
          <p:nvPr/>
        </p:nvSpPr>
        <p:spPr bwMode="auto">
          <a:xfrm>
            <a:off x="10262953" y="4622927"/>
            <a:ext cx="341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a:t>
            </a:r>
          </a:p>
        </p:txBody>
      </p:sp>
      <p:sp>
        <p:nvSpPr>
          <p:cNvPr id="9244" name="TextBox 9243">
            <a:extLst>
              <a:ext uri="{FF2B5EF4-FFF2-40B4-BE49-F238E27FC236}">
                <a16:creationId xmlns:a16="http://schemas.microsoft.com/office/drawing/2014/main" id="{ED71CDF7-2676-4A4C-A4BB-5B3DCD951CE7}"/>
              </a:ext>
            </a:extLst>
          </p:cNvPr>
          <p:cNvSpPr txBox="1"/>
          <p:nvPr/>
        </p:nvSpPr>
        <p:spPr bwMode="auto">
          <a:xfrm>
            <a:off x="10796186" y="4622927"/>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9245" name="TextBox 9244">
            <a:extLst>
              <a:ext uri="{FF2B5EF4-FFF2-40B4-BE49-F238E27FC236}">
                <a16:creationId xmlns:a16="http://schemas.microsoft.com/office/drawing/2014/main" id="{2BCF72C5-AD7D-A95B-D695-9CC3FDB1A495}"/>
              </a:ext>
            </a:extLst>
          </p:cNvPr>
          <p:cNvSpPr txBox="1"/>
          <p:nvPr/>
        </p:nvSpPr>
        <p:spPr bwMode="auto">
          <a:xfrm>
            <a:off x="11294262" y="4622927"/>
            <a:ext cx="2632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9246" name="TextBox 9245">
            <a:extLst>
              <a:ext uri="{FF2B5EF4-FFF2-40B4-BE49-F238E27FC236}">
                <a16:creationId xmlns:a16="http://schemas.microsoft.com/office/drawing/2014/main" id="{7FE669C7-BAD8-2DA2-F8BB-6524C552464B}"/>
              </a:ext>
            </a:extLst>
          </p:cNvPr>
          <p:cNvSpPr txBox="1"/>
          <p:nvPr/>
        </p:nvSpPr>
        <p:spPr bwMode="auto">
          <a:xfrm>
            <a:off x="8871207" y="4381390"/>
            <a:ext cx="6817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Months</a:t>
            </a:r>
          </a:p>
        </p:txBody>
      </p:sp>
      <p:sp>
        <p:nvSpPr>
          <p:cNvPr id="9247" name="TextBox 9246">
            <a:extLst>
              <a:ext uri="{FF2B5EF4-FFF2-40B4-BE49-F238E27FC236}">
                <a16:creationId xmlns:a16="http://schemas.microsoft.com/office/drawing/2014/main" id="{AD1A424B-7EFD-7BDC-BBD5-E21200342F02}"/>
              </a:ext>
            </a:extLst>
          </p:cNvPr>
          <p:cNvSpPr txBox="1"/>
          <p:nvPr/>
        </p:nvSpPr>
        <p:spPr bwMode="auto">
          <a:xfrm>
            <a:off x="6338912" y="4445506"/>
            <a:ext cx="8356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No. at risk</a:t>
            </a:r>
          </a:p>
        </p:txBody>
      </p:sp>
      <p:sp>
        <p:nvSpPr>
          <p:cNvPr id="9275" name="TextBox 9274">
            <a:extLst>
              <a:ext uri="{FF2B5EF4-FFF2-40B4-BE49-F238E27FC236}">
                <a16:creationId xmlns:a16="http://schemas.microsoft.com/office/drawing/2014/main" id="{7244E3E2-A8D3-DD62-5654-F2B253B7FD2A}"/>
              </a:ext>
            </a:extLst>
          </p:cNvPr>
          <p:cNvSpPr txBox="1"/>
          <p:nvPr/>
        </p:nvSpPr>
        <p:spPr bwMode="auto">
          <a:xfrm>
            <a:off x="6972862" y="3343790"/>
            <a:ext cx="8258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With </a:t>
            </a:r>
            <a:r>
              <a:rPr lang="en-US" sz="1200" dirty="0" err="1">
                <a:solidFill>
                  <a:schemeClr val="bg1"/>
                </a:solidFill>
                <a:latin typeface="Calibri" panose="020F0502020204030204" pitchFamily="34" charset="0"/>
              </a:rPr>
              <a:t>mPR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0.54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(95% CI,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0.24-1.22)</a:t>
            </a:r>
          </a:p>
        </p:txBody>
      </p:sp>
      <p:sp>
        <p:nvSpPr>
          <p:cNvPr id="9276" name="TextBox 9275">
            <a:extLst>
              <a:ext uri="{FF2B5EF4-FFF2-40B4-BE49-F238E27FC236}">
                <a16:creationId xmlns:a16="http://schemas.microsoft.com/office/drawing/2014/main" id="{BC32AFE8-D30F-61FA-617D-E40F7D7E47EF}"/>
              </a:ext>
            </a:extLst>
          </p:cNvPr>
          <p:cNvSpPr txBox="1"/>
          <p:nvPr/>
        </p:nvSpPr>
        <p:spPr bwMode="auto">
          <a:xfrm>
            <a:off x="7643800" y="3339423"/>
            <a:ext cx="10470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Without </a:t>
            </a:r>
            <a:r>
              <a:rPr lang="en-US" sz="1200" dirty="0" err="1">
                <a:solidFill>
                  <a:schemeClr val="bg1"/>
                </a:solidFill>
                <a:latin typeface="Calibri" panose="020F0502020204030204" pitchFamily="34" charset="0"/>
              </a:rPr>
              <a:t>mPR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0.73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(95% CI,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0.58-0.92)</a:t>
            </a:r>
          </a:p>
        </p:txBody>
      </p:sp>
      <p:sp>
        <p:nvSpPr>
          <p:cNvPr id="9279" name="TextBox 9278">
            <a:extLst>
              <a:ext uri="{FF2B5EF4-FFF2-40B4-BE49-F238E27FC236}">
                <a16:creationId xmlns:a16="http://schemas.microsoft.com/office/drawing/2014/main" id="{252F4868-4F0F-6006-1E7C-8B86B6F29655}"/>
              </a:ext>
            </a:extLst>
          </p:cNvPr>
          <p:cNvSpPr txBox="1"/>
          <p:nvPr/>
        </p:nvSpPr>
        <p:spPr bwMode="auto">
          <a:xfrm>
            <a:off x="3704323" y="2017361"/>
            <a:ext cx="14909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err="1">
                <a:solidFill>
                  <a:srgbClr val="015873"/>
                </a:solidFill>
                <a:latin typeface="Calibri" panose="020F0502020204030204" pitchFamily="34" charset="0"/>
              </a:rPr>
              <a:t>Pembro</a:t>
            </a:r>
            <a:r>
              <a:rPr lang="en-US" sz="1400" b="0" dirty="0">
                <a:solidFill>
                  <a:srgbClr val="015873"/>
                </a:solidFill>
                <a:latin typeface="Calibri" panose="020F0502020204030204" pitchFamily="34" charset="0"/>
              </a:rPr>
              <a:t>, with </a:t>
            </a:r>
            <a:r>
              <a:rPr lang="en-US" sz="1400" b="0" dirty="0" err="1">
                <a:solidFill>
                  <a:srgbClr val="015873"/>
                </a:solidFill>
                <a:latin typeface="Calibri" panose="020F0502020204030204" pitchFamily="34" charset="0"/>
              </a:rPr>
              <a:t>pCR</a:t>
            </a:r>
            <a:endParaRPr lang="en-US" sz="1400" b="0" dirty="0">
              <a:solidFill>
                <a:srgbClr val="015873"/>
              </a:solidFill>
              <a:latin typeface="Calibri" panose="020F0502020204030204" pitchFamily="34" charset="0"/>
            </a:endParaRPr>
          </a:p>
        </p:txBody>
      </p:sp>
      <p:sp>
        <p:nvSpPr>
          <p:cNvPr id="9280" name="TextBox 9279">
            <a:extLst>
              <a:ext uri="{FF2B5EF4-FFF2-40B4-BE49-F238E27FC236}">
                <a16:creationId xmlns:a16="http://schemas.microsoft.com/office/drawing/2014/main" id="{8906AF30-FFF6-95F5-7BC3-5B703973D784}"/>
              </a:ext>
            </a:extLst>
          </p:cNvPr>
          <p:cNvSpPr txBox="1"/>
          <p:nvPr/>
        </p:nvSpPr>
        <p:spPr bwMode="auto">
          <a:xfrm>
            <a:off x="4611672" y="2876792"/>
            <a:ext cx="17410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err="1">
                <a:solidFill>
                  <a:schemeClr val="accent2"/>
                </a:solidFill>
                <a:latin typeface="Calibri" panose="020F0502020204030204" pitchFamily="34" charset="0"/>
              </a:rPr>
              <a:t>Pembro</a:t>
            </a:r>
            <a:r>
              <a:rPr lang="en-US" sz="1400" b="0" dirty="0">
                <a:solidFill>
                  <a:schemeClr val="accent2"/>
                </a:solidFill>
                <a:latin typeface="Calibri" panose="020F0502020204030204" pitchFamily="34" charset="0"/>
              </a:rPr>
              <a:t>, without </a:t>
            </a:r>
            <a:r>
              <a:rPr lang="en-US" sz="1400" b="0" dirty="0" err="1">
                <a:solidFill>
                  <a:schemeClr val="accent2"/>
                </a:solidFill>
                <a:latin typeface="Calibri" panose="020F0502020204030204" pitchFamily="34" charset="0"/>
              </a:rPr>
              <a:t>pCR</a:t>
            </a:r>
            <a:endParaRPr lang="en-US" sz="1400" b="0" dirty="0">
              <a:solidFill>
                <a:schemeClr val="accent2"/>
              </a:solidFill>
              <a:latin typeface="Calibri" panose="020F0502020204030204" pitchFamily="34" charset="0"/>
            </a:endParaRPr>
          </a:p>
        </p:txBody>
      </p:sp>
      <p:sp>
        <p:nvSpPr>
          <p:cNvPr id="9281" name="TextBox 9280">
            <a:extLst>
              <a:ext uri="{FF2B5EF4-FFF2-40B4-BE49-F238E27FC236}">
                <a16:creationId xmlns:a16="http://schemas.microsoft.com/office/drawing/2014/main" id="{FA12FFCD-BF37-61DE-FDD0-0B0C5FC546CF}"/>
              </a:ext>
            </a:extLst>
          </p:cNvPr>
          <p:cNvSpPr txBox="1"/>
          <p:nvPr/>
        </p:nvSpPr>
        <p:spPr bwMode="auto">
          <a:xfrm>
            <a:off x="4610659" y="2529142"/>
            <a:ext cx="14958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rgbClr val="E1471D"/>
                </a:solidFill>
                <a:latin typeface="Calibri" panose="020F0502020204030204" pitchFamily="34" charset="0"/>
              </a:rPr>
              <a:t>Placebo, with </a:t>
            </a:r>
            <a:r>
              <a:rPr lang="en-US" sz="1400" b="0" dirty="0" err="1">
                <a:solidFill>
                  <a:srgbClr val="E1471D"/>
                </a:solidFill>
                <a:latin typeface="Calibri" panose="020F0502020204030204" pitchFamily="34" charset="0"/>
              </a:rPr>
              <a:t>pCR</a:t>
            </a:r>
            <a:endParaRPr lang="en-US" sz="1400" b="0" dirty="0">
              <a:solidFill>
                <a:srgbClr val="E1471D"/>
              </a:solidFill>
              <a:latin typeface="Calibri" panose="020F0502020204030204" pitchFamily="34" charset="0"/>
            </a:endParaRPr>
          </a:p>
        </p:txBody>
      </p:sp>
      <p:sp>
        <p:nvSpPr>
          <p:cNvPr id="9282" name="TextBox 9281">
            <a:extLst>
              <a:ext uri="{FF2B5EF4-FFF2-40B4-BE49-F238E27FC236}">
                <a16:creationId xmlns:a16="http://schemas.microsoft.com/office/drawing/2014/main" id="{88496153-9190-35C0-CE15-16128834C3E8}"/>
              </a:ext>
            </a:extLst>
          </p:cNvPr>
          <p:cNvSpPr txBox="1"/>
          <p:nvPr/>
        </p:nvSpPr>
        <p:spPr bwMode="auto">
          <a:xfrm>
            <a:off x="4137919" y="3667820"/>
            <a:ext cx="1745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Placebo, without </a:t>
            </a:r>
            <a:r>
              <a:rPr lang="en-US" sz="1400" b="0" dirty="0" err="1">
                <a:solidFill>
                  <a:schemeClr val="accent3">
                    <a:lumMod val="60000"/>
                    <a:lumOff val="40000"/>
                  </a:schemeClr>
                </a:solidFill>
                <a:latin typeface="Calibri" panose="020F0502020204030204" pitchFamily="34" charset="0"/>
              </a:rPr>
              <a:t>pCR</a:t>
            </a:r>
            <a:endParaRPr lang="en-US" sz="1400" b="0" dirty="0">
              <a:solidFill>
                <a:schemeClr val="accent3">
                  <a:lumMod val="60000"/>
                  <a:lumOff val="40000"/>
                </a:schemeClr>
              </a:solidFill>
              <a:latin typeface="Calibri" panose="020F0502020204030204" pitchFamily="34" charset="0"/>
            </a:endParaRPr>
          </a:p>
        </p:txBody>
      </p:sp>
      <p:sp>
        <p:nvSpPr>
          <p:cNvPr id="9277" name="TextBox 9276">
            <a:extLst>
              <a:ext uri="{FF2B5EF4-FFF2-40B4-BE49-F238E27FC236}">
                <a16:creationId xmlns:a16="http://schemas.microsoft.com/office/drawing/2014/main" id="{AB2CDC2A-434E-0689-3C7F-BDFAB4E5091B}"/>
              </a:ext>
            </a:extLst>
          </p:cNvPr>
          <p:cNvSpPr txBox="1"/>
          <p:nvPr/>
        </p:nvSpPr>
        <p:spPr bwMode="auto">
          <a:xfrm>
            <a:off x="1482431" y="3331912"/>
            <a:ext cx="8258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With </a:t>
            </a:r>
            <a:r>
              <a:rPr lang="en-US" sz="1200" dirty="0" err="1">
                <a:solidFill>
                  <a:schemeClr val="bg1"/>
                </a:solidFill>
                <a:latin typeface="Calibri" panose="020F0502020204030204" pitchFamily="34" charset="0"/>
              </a:rPr>
              <a:t>pCR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0.33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(95% CI,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0.09-1.22)</a:t>
            </a:r>
          </a:p>
        </p:txBody>
      </p:sp>
      <p:sp>
        <p:nvSpPr>
          <p:cNvPr id="9278" name="TextBox 9277">
            <a:extLst>
              <a:ext uri="{FF2B5EF4-FFF2-40B4-BE49-F238E27FC236}">
                <a16:creationId xmlns:a16="http://schemas.microsoft.com/office/drawing/2014/main" id="{CC75DCA3-E97A-7A95-3A62-C01C943EBBC0}"/>
              </a:ext>
            </a:extLst>
          </p:cNvPr>
          <p:cNvSpPr txBox="1"/>
          <p:nvPr/>
        </p:nvSpPr>
        <p:spPr bwMode="auto">
          <a:xfrm>
            <a:off x="2259665" y="3333233"/>
            <a:ext cx="10054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Without </a:t>
            </a:r>
            <a:r>
              <a:rPr lang="en-US" sz="1200" dirty="0" err="1">
                <a:solidFill>
                  <a:schemeClr val="bg1"/>
                </a:solidFill>
                <a:latin typeface="Calibri" panose="020F0502020204030204" pitchFamily="34" charset="0"/>
              </a:rPr>
              <a:t>pCR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0.69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(95% CI,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0.55-0.85)</a:t>
            </a:r>
          </a:p>
        </p:txBody>
      </p:sp>
      <p:sp>
        <p:nvSpPr>
          <p:cNvPr id="9285" name="Freeform 9284">
            <a:extLst>
              <a:ext uri="{FF2B5EF4-FFF2-40B4-BE49-F238E27FC236}">
                <a16:creationId xmlns:a16="http://schemas.microsoft.com/office/drawing/2014/main" id="{098BBB8E-DB94-1AF8-61D3-BEB5BDA614DE}"/>
              </a:ext>
            </a:extLst>
          </p:cNvPr>
          <p:cNvSpPr/>
          <p:nvPr/>
        </p:nvSpPr>
        <p:spPr bwMode="auto">
          <a:xfrm>
            <a:off x="1457578" y="2205982"/>
            <a:ext cx="3231154" cy="1242436"/>
          </a:xfrm>
          <a:custGeom>
            <a:avLst/>
            <a:gdLst>
              <a:gd name="connsiteX0" fmla="*/ 0 w 3231154"/>
              <a:gd name="connsiteY0" fmla="*/ 0 h 1242436"/>
              <a:gd name="connsiteX1" fmla="*/ 483853 w 3231154"/>
              <a:gd name="connsiteY1" fmla="*/ 0 h 1242436"/>
              <a:gd name="connsiteX2" fmla="*/ 483853 w 3231154"/>
              <a:gd name="connsiteY2" fmla="*/ 127114 h 1242436"/>
              <a:gd name="connsiteX3" fmla="*/ 1176829 w 3231154"/>
              <a:gd name="connsiteY3" fmla="*/ 127114 h 1242436"/>
              <a:gd name="connsiteX4" fmla="*/ 1176829 w 3231154"/>
              <a:gd name="connsiteY4" fmla="*/ 282931 h 1242436"/>
              <a:gd name="connsiteX5" fmla="*/ 2415164 w 3231154"/>
              <a:gd name="connsiteY5" fmla="*/ 282931 h 1242436"/>
              <a:gd name="connsiteX6" fmla="*/ 2415164 w 3231154"/>
              <a:gd name="connsiteY6" fmla="*/ 524857 h 1242436"/>
              <a:gd name="connsiteX7" fmla="*/ 3153245 w 3231154"/>
              <a:gd name="connsiteY7" fmla="*/ 524857 h 1242436"/>
              <a:gd name="connsiteX8" fmla="*/ 3153245 w 3231154"/>
              <a:gd name="connsiteY8" fmla="*/ 1242436 h 1242436"/>
              <a:gd name="connsiteX9" fmla="*/ 3231154 w 3231154"/>
              <a:gd name="connsiteY9" fmla="*/ 1242436 h 1242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31154" h="1242436">
                <a:moveTo>
                  <a:pt x="0" y="0"/>
                </a:moveTo>
                <a:lnTo>
                  <a:pt x="483853" y="0"/>
                </a:lnTo>
                <a:lnTo>
                  <a:pt x="483853" y="127114"/>
                </a:lnTo>
                <a:lnTo>
                  <a:pt x="1176829" y="127114"/>
                </a:lnTo>
                <a:lnTo>
                  <a:pt x="1176829" y="282931"/>
                </a:lnTo>
                <a:lnTo>
                  <a:pt x="2415164" y="282931"/>
                </a:lnTo>
                <a:lnTo>
                  <a:pt x="2415164" y="524857"/>
                </a:lnTo>
                <a:lnTo>
                  <a:pt x="3153245" y="524857"/>
                </a:lnTo>
                <a:lnTo>
                  <a:pt x="3153245" y="1242436"/>
                </a:lnTo>
                <a:lnTo>
                  <a:pt x="3231154" y="1242436"/>
                </a:lnTo>
              </a:path>
            </a:pathLst>
          </a:custGeom>
          <a:noFill/>
          <a:ln w="28575">
            <a:solidFill>
              <a:srgbClr val="E1471D"/>
            </a:solidFill>
            <a:miter lim="800000"/>
            <a:headEnd/>
            <a:tailEnd/>
          </a:ln>
        </p:spPr>
        <p:txBody>
          <a:bodyPr rtlCol="0" anchor="ctr"/>
          <a:lstStyle/>
          <a:p>
            <a:pPr algn="ctr"/>
            <a:endParaRPr lang="en-US"/>
          </a:p>
        </p:txBody>
      </p:sp>
      <p:sp>
        <p:nvSpPr>
          <p:cNvPr id="9287" name="TextBox 9286">
            <a:extLst>
              <a:ext uri="{FF2B5EF4-FFF2-40B4-BE49-F238E27FC236}">
                <a16:creationId xmlns:a16="http://schemas.microsoft.com/office/drawing/2014/main" id="{24A5F926-0378-A6E3-F68B-4F099427329C}"/>
              </a:ext>
            </a:extLst>
          </p:cNvPr>
          <p:cNvSpPr txBox="1"/>
          <p:nvPr/>
        </p:nvSpPr>
        <p:spPr bwMode="auto">
          <a:xfrm>
            <a:off x="9862560" y="2150880"/>
            <a:ext cx="1535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err="1">
                <a:solidFill>
                  <a:srgbClr val="015873"/>
                </a:solidFill>
                <a:latin typeface="Calibri" panose="020F0502020204030204" pitchFamily="34" charset="0"/>
              </a:rPr>
              <a:t>Pembro</a:t>
            </a:r>
            <a:r>
              <a:rPr lang="en-US" sz="1400" b="0" dirty="0">
                <a:solidFill>
                  <a:srgbClr val="015873"/>
                </a:solidFill>
                <a:latin typeface="Calibri" panose="020F0502020204030204" pitchFamily="34" charset="0"/>
              </a:rPr>
              <a:t>, with </a:t>
            </a:r>
            <a:r>
              <a:rPr lang="en-US" sz="1400" b="0" dirty="0" err="1">
                <a:solidFill>
                  <a:srgbClr val="015873"/>
                </a:solidFill>
                <a:latin typeface="Calibri" panose="020F0502020204030204" pitchFamily="34" charset="0"/>
              </a:rPr>
              <a:t>mPR</a:t>
            </a:r>
            <a:endParaRPr lang="en-US" sz="1400" b="0" dirty="0">
              <a:solidFill>
                <a:srgbClr val="015873"/>
              </a:solidFill>
              <a:latin typeface="Calibri" panose="020F0502020204030204" pitchFamily="34" charset="0"/>
            </a:endParaRPr>
          </a:p>
        </p:txBody>
      </p:sp>
      <p:sp>
        <p:nvSpPr>
          <p:cNvPr id="9288" name="TextBox 9287">
            <a:extLst>
              <a:ext uri="{FF2B5EF4-FFF2-40B4-BE49-F238E27FC236}">
                <a16:creationId xmlns:a16="http://schemas.microsoft.com/office/drawing/2014/main" id="{51EF3A28-EF28-B546-33E7-BF965409214F}"/>
              </a:ext>
            </a:extLst>
          </p:cNvPr>
          <p:cNvSpPr txBox="1"/>
          <p:nvPr/>
        </p:nvSpPr>
        <p:spPr bwMode="auto">
          <a:xfrm>
            <a:off x="10234625" y="2986090"/>
            <a:ext cx="1785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err="1">
                <a:solidFill>
                  <a:schemeClr val="accent2"/>
                </a:solidFill>
                <a:latin typeface="Calibri" panose="020F0502020204030204" pitchFamily="34" charset="0"/>
              </a:rPr>
              <a:t>Pembro</a:t>
            </a:r>
            <a:r>
              <a:rPr lang="en-US" sz="1400" b="0" dirty="0">
                <a:solidFill>
                  <a:schemeClr val="accent2"/>
                </a:solidFill>
                <a:latin typeface="Calibri" panose="020F0502020204030204" pitchFamily="34" charset="0"/>
              </a:rPr>
              <a:t>, without </a:t>
            </a:r>
            <a:r>
              <a:rPr lang="en-US" sz="1400" b="0" dirty="0" err="1">
                <a:solidFill>
                  <a:schemeClr val="accent2"/>
                </a:solidFill>
                <a:latin typeface="Calibri" panose="020F0502020204030204" pitchFamily="34" charset="0"/>
              </a:rPr>
              <a:t>mPR</a:t>
            </a:r>
            <a:endParaRPr lang="en-US" sz="1400" b="0" dirty="0">
              <a:solidFill>
                <a:schemeClr val="accent2"/>
              </a:solidFill>
              <a:latin typeface="Calibri" panose="020F0502020204030204" pitchFamily="34" charset="0"/>
            </a:endParaRPr>
          </a:p>
        </p:txBody>
      </p:sp>
      <p:sp>
        <p:nvSpPr>
          <p:cNvPr id="9289" name="TextBox 9288">
            <a:extLst>
              <a:ext uri="{FF2B5EF4-FFF2-40B4-BE49-F238E27FC236}">
                <a16:creationId xmlns:a16="http://schemas.microsoft.com/office/drawing/2014/main" id="{BDCB3C5E-1E99-7569-22DA-862F6E001FA5}"/>
              </a:ext>
            </a:extLst>
          </p:cNvPr>
          <p:cNvSpPr txBox="1"/>
          <p:nvPr/>
        </p:nvSpPr>
        <p:spPr bwMode="auto">
          <a:xfrm>
            <a:off x="10377352" y="2613417"/>
            <a:ext cx="15407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rgbClr val="E1471D"/>
                </a:solidFill>
                <a:latin typeface="Calibri" panose="020F0502020204030204" pitchFamily="34" charset="0"/>
              </a:rPr>
              <a:t>Placebo, with </a:t>
            </a:r>
            <a:r>
              <a:rPr lang="en-US" sz="1400" b="0" dirty="0" err="1">
                <a:solidFill>
                  <a:srgbClr val="E1471D"/>
                </a:solidFill>
                <a:latin typeface="Calibri" panose="020F0502020204030204" pitchFamily="34" charset="0"/>
              </a:rPr>
              <a:t>mPR</a:t>
            </a:r>
            <a:endParaRPr lang="en-US" sz="1400" b="0" dirty="0">
              <a:solidFill>
                <a:srgbClr val="E1471D"/>
              </a:solidFill>
              <a:latin typeface="Calibri" panose="020F0502020204030204" pitchFamily="34" charset="0"/>
            </a:endParaRPr>
          </a:p>
        </p:txBody>
      </p:sp>
      <p:sp>
        <p:nvSpPr>
          <p:cNvPr id="9290" name="TextBox 9289">
            <a:extLst>
              <a:ext uri="{FF2B5EF4-FFF2-40B4-BE49-F238E27FC236}">
                <a16:creationId xmlns:a16="http://schemas.microsoft.com/office/drawing/2014/main" id="{4348E0D1-67C0-8C6C-E445-51BA9C1F2D6E}"/>
              </a:ext>
            </a:extLst>
          </p:cNvPr>
          <p:cNvSpPr txBox="1"/>
          <p:nvPr/>
        </p:nvSpPr>
        <p:spPr bwMode="auto">
          <a:xfrm>
            <a:off x="9981724" y="3711982"/>
            <a:ext cx="1790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accent3">
                    <a:lumMod val="60000"/>
                    <a:lumOff val="40000"/>
                  </a:schemeClr>
                </a:solidFill>
                <a:latin typeface="Calibri" panose="020F0502020204030204" pitchFamily="34" charset="0"/>
              </a:rPr>
              <a:t>Placebo, without </a:t>
            </a:r>
            <a:r>
              <a:rPr lang="en-US" sz="1400" b="0" dirty="0" err="1">
                <a:solidFill>
                  <a:schemeClr val="accent3">
                    <a:lumMod val="60000"/>
                    <a:lumOff val="40000"/>
                  </a:schemeClr>
                </a:solidFill>
                <a:latin typeface="Calibri" panose="020F0502020204030204" pitchFamily="34" charset="0"/>
              </a:rPr>
              <a:t>mPR</a:t>
            </a:r>
            <a:endParaRPr lang="en-US" sz="1400" b="0" dirty="0">
              <a:solidFill>
                <a:schemeClr val="accent3">
                  <a:lumMod val="60000"/>
                  <a:lumOff val="40000"/>
                </a:schemeClr>
              </a:solidFill>
              <a:latin typeface="Calibri" panose="020F0502020204030204" pitchFamily="34" charset="0"/>
            </a:endParaRPr>
          </a:p>
        </p:txBody>
      </p:sp>
      <p:grpSp>
        <p:nvGrpSpPr>
          <p:cNvPr id="9364" name="Group 9363">
            <a:extLst>
              <a:ext uri="{FF2B5EF4-FFF2-40B4-BE49-F238E27FC236}">
                <a16:creationId xmlns:a16="http://schemas.microsoft.com/office/drawing/2014/main" id="{593363A9-D1DB-C62D-0DBE-D6DF6132E812}"/>
              </a:ext>
            </a:extLst>
          </p:cNvPr>
          <p:cNvGrpSpPr/>
          <p:nvPr/>
        </p:nvGrpSpPr>
        <p:grpSpPr>
          <a:xfrm>
            <a:off x="2091115" y="2257019"/>
            <a:ext cx="2594248" cy="1188561"/>
            <a:chOff x="1412622" y="2490804"/>
            <a:chExt cx="2594248" cy="1188561"/>
          </a:xfrm>
        </p:grpSpPr>
        <p:cxnSp>
          <p:nvCxnSpPr>
            <p:cNvPr id="9327" name="Straight Connector 9326">
              <a:extLst>
                <a:ext uri="{FF2B5EF4-FFF2-40B4-BE49-F238E27FC236}">
                  <a16:creationId xmlns:a16="http://schemas.microsoft.com/office/drawing/2014/main" id="{E4809288-200C-E654-9496-F5FF8AC6AA1A}"/>
                </a:ext>
              </a:extLst>
            </p:cNvPr>
            <p:cNvCxnSpPr>
              <a:cxnSpLocks/>
            </p:cNvCxnSpPr>
            <p:nvPr/>
          </p:nvCxnSpPr>
          <p:spPr bwMode="auto">
            <a:xfrm>
              <a:off x="4006870" y="3606213"/>
              <a:ext cx="0" cy="73152"/>
            </a:xfrm>
            <a:prstGeom prst="line">
              <a:avLst/>
            </a:prstGeom>
            <a:noFill/>
            <a:ln w="19050" cap="flat" cmpd="sng" algn="ctr">
              <a:solidFill>
                <a:srgbClr val="E1471D"/>
              </a:solidFill>
              <a:prstDash val="solid"/>
              <a:round/>
              <a:headEnd type="none" w="med" len="med"/>
              <a:tailEnd type="none" w="med" len="med"/>
            </a:ln>
            <a:effectLst/>
          </p:spPr>
        </p:cxnSp>
        <p:grpSp>
          <p:nvGrpSpPr>
            <p:cNvPr id="9362" name="Group 9361">
              <a:extLst>
                <a:ext uri="{FF2B5EF4-FFF2-40B4-BE49-F238E27FC236}">
                  <a16:creationId xmlns:a16="http://schemas.microsoft.com/office/drawing/2014/main" id="{46822A9E-E4BB-0FAB-8361-D48BB82ACC49}"/>
                </a:ext>
              </a:extLst>
            </p:cNvPr>
            <p:cNvGrpSpPr/>
            <p:nvPr/>
          </p:nvGrpSpPr>
          <p:grpSpPr>
            <a:xfrm>
              <a:off x="1412622" y="2490804"/>
              <a:ext cx="1477565" cy="231496"/>
              <a:chOff x="1412622" y="2490804"/>
              <a:chExt cx="1477565" cy="231496"/>
            </a:xfrm>
          </p:grpSpPr>
          <p:cxnSp>
            <p:nvCxnSpPr>
              <p:cNvPr id="9322" name="Straight Connector 9321">
                <a:extLst>
                  <a:ext uri="{FF2B5EF4-FFF2-40B4-BE49-F238E27FC236}">
                    <a16:creationId xmlns:a16="http://schemas.microsoft.com/office/drawing/2014/main" id="{42A0F080-2404-4B1C-2F7C-8D4D1E2D8963}"/>
                  </a:ext>
                </a:extLst>
              </p:cNvPr>
              <p:cNvCxnSpPr>
                <a:cxnSpLocks/>
              </p:cNvCxnSpPr>
              <p:nvPr/>
            </p:nvCxnSpPr>
            <p:spPr bwMode="auto">
              <a:xfrm>
                <a:off x="1412622" y="2490804"/>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1CA03DA8-8D81-391A-5864-65D40CB8C94E}"/>
                  </a:ext>
                </a:extLst>
              </p:cNvPr>
              <p:cNvCxnSpPr>
                <a:cxnSpLocks/>
              </p:cNvCxnSpPr>
              <p:nvPr/>
            </p:nvCxnSpPr>
            <p:spPr bwMode="auto">
              <a:xfrm>
                <a:off x="1470982" y="2490804"/>
                <a:ext cx="0" cy="73152"/>
              </a:xfrm>
              <a:prstGeom prst="line">
                <a:avLst/>
              </a:prstGeom>
              <a:noFill/>
              <a:ln w="19050" cap="flat" cmpd="sng" algn="ctr">
                <a:solidFill>
                  <a:srgbClr val="E1471D"/>
                </a:solidFill>
                <a:prstDash val="solid"/>
                <a:round/>
                <a:headEnd type="none" w="med" len="med"/>
                <a:tailEnd type="none" w="med" len="med"/>
              </a:ln>
              <a:effectLst/>
            </p:spPr>
          </p:cxnSp>
          <p:grpSp>
            <p:nvGrpSpPr>
              <p:cNvPr id="9361" name="Group 9360">
                <a:extLst>
                  <a:ext uri="{FF2B5EF4-FFF2-40B4-BE49-F238E27FC236}">
                    <a16:creationId xmlns:a16="http://schemas.microsoft.com/office/drawing/2014/main" id="{1C87E555-B5B3-F9C6-29B9-E4D609B3BE88}"/>
                  </a:ext>
                </a:extLst>
              </p:cNvPr>
              <p:cNvGrpSpPr/>
              <p:nvPr/>
            </p:nvGrpSpPr>
            <p:grpSpPr>
              <a:xfrm>
                <a:off x="2003152" y="2649148"/>
                <a:ext cx="887035" cy="73152"/>
                <a:chOff x="2003152" y="2649148"/>
                <a:chExt cx="887035" cy="73152"/>
              </a:xfrm>
            </p:grpSpPr>
            <p:cxnSp>
              <p:nvCxnSpPr>
                <p:cNvPr id="9323" name="Straight Connector 9322">
                  <a:extLst>
                    <a:ext uri="{FF2B5EF4-FFF2-40B4-BE49-F238E27FC236}">
                      <a16:creationId xmlns:a16="http://schemas.microsoft.com/office/drawing/2014/main" id="{0EEE67A1-0EB9-0C7D-1574-3BB66141E03B}"/>
                    </a:ext>
                  </a:extLst>
                </p:cNvPr>
                <p:cNvCxnSpPr>
                  <a:cxnSpLocks/>
                </p:cNvCxnSpPr>
                <p:nvPr/>
              </p:nvCxnSpPr>
              <p:spPr bwMode="auto">
                <a:xfrm>
                  <a:off x="2003152" y="2649148"/>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1F2B13DA-6C3D-3AD6-CC33-931C1A8460C2}"/>
                    </a:ext>
                  </a:extLst>
                </p:cNvPr>
                <p:cNvCxnSpPr>
                  <a:cxnSpLocks/>
                </p:cNvCxnSpPr>
                <p:nvPr/>
              </p:nvCxnSpPr>
              <p:spPr bwMode="auto">
                <a:xfrm>
                  <a:off x="2604437" y="2649148"/>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358C18E0-AAD5-A829-194C-678467FC54B7}"/>
                    </a:ext>
                  </a:extLst>
                </p:cNvPr>
                <p:cNvCxnSpPr>
                  <a:cxnSpLocks/>
                </p:cNvCxnSpPr>
                <p:nvPr/>
              </p:nvCxnSpPr>
              <p:spPr bwMode="auto">
                <a:xfrm>
                  <a:off x="2890187" y="2649148"/>
                  <a:ext cx="0" cy="73152"/>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9363" name="Group 9362">
              <a:extLst>
                <a:ext uri="{FF2B5EF4-FFF2-40B4-BE49-F238E27FC236}">
                  <a16:creationId xmlns:a16="http://schemas.microsoft.com/office/drawing/2014/main" id="{F660C9CD-AAA1-FCB1-CDA9-E2A9E32B12F7}"/>
                </a:ext>
              </a:extLst>
            </p:cNvPr>
            <p:cNvGrpSpPr/>
            <p:nvPr/>
          </p:nvGrpSpPr>
          <p:grpSpPr>
            <a:xfrm>
              <a:off x="3520802" y="2887604"/>
              <a:ext cx="323850" cy="73152"/>
              <a:chOff x="3520802" y="2814579"/>
              <a:chExt cx="323850" cy="73152"/>
            </a:xfrm>
          </p:grpSpPr>
          <p:cxnSp>
            <p:nvCxnSpPr>
              <p:cNvPr id="9333" name="Straight Connector 9332">
                <a:extLst>
                  <a:ext uri="{FF2B5EF4-FFF2-40B4-BE49-F238E27FC236}">
                    <a16:creationId xmlns:a16="http://schemas.microsoft.com/office/drawing/2014/main" id="{7797376A-AA73-D71C-B05C-5BA89A2CA8A4}"/>
                  </a:ext>
                </a:extLst>
              </p:cNvPr>
              <p:cNvCxnSpPr>
                <a:cxnSpLocks/>
              </p:cNvCxnSpPr>
              <p:nvPr/>
            </p:nvCxnSpPr>
            <p:spPr bwMode="auto">
              <a:xfrm>
                <a:off x="3823637" y="2814579"/>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C9F659E0-C1E0-24F1-F918-A47D5D55B2B1}"/>
                  </a:ext>
                </a:extLst>
              </p:cNvPr>
              <p:cNvCxnSpPr>
                <a:cxnSpLocks/>
              </p:cNvCxnSpPr>
              <p:nvPr/>
            </p:nvCxnSpPr>
            <p:spPr bwMode="auto">
              <a:xfrm>
                <a:off x="3844652" y="2814579"/>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0D0C4BA5-8948-2CE1-21DF-00CB69151038}"/>
                  </a:ext>
                </a:extLst>
              </p:cNvPr>
              <p:cNvCxnSpPr>
                <a:cxnSpLocks/>
              </p:cNvCxnSpPr>
              <p:nvPr/>
            </p:nvCxnSpPr>
            <p:spPr bwMode="auto">
              <a:xfrm>
                <a:off x="3520802" y="2814579"/>
                <a:ext cx="0" cy="73152"/>
              </a:xfrm>
              <a:prstGeom prst="line">
                <a:avLst/>
              </a:prstGeom>
              <a:noFill/>
              <a:ln w="19050" cap="flat" cmpd="sng" algn="ctr">
                <a:solidFill>
                  <a:srgbClr val="E1471D"/>
                </a:solidFill>
                <a:prstDash val="solid"/>
                <a:round/>
                <a:headEnd type="none" w="med" len="med"/>
                <a:tailEnd type="none" w="med" len="med"/>
              </a:ln>
              <a:effectLst/>
            </p:spPr>
          </p:cxnSp>
        </p:grpSp>
      </p:grpSp>
      <p:grpSp>
        <p:nvGrpSpPr>
          <p:cNvPr id="9541" name="Group 9540">
            <a:extLst>
              <a:ext uri="{FF2B5EF4-FFF2-40B4-BE49-F238E27FC236}">
                <a16:creationId xmlns:a16="http://schemas.microsoft.com/office/drawing/2014/main" id="{43603AA3-9761-C319-138B-C658D5E327E4}"/>
              </a:ext>
            </a:extLst>
          </p:cNvPr>
          <p:cNvGrpSpPr/>
          <p:nvPr/>
        </p:nvGrpSpPr>
        <p:grpSpPr>
          <a:xfrm>
            <a:off x="1574351" y="2190438"/>
            <a:ext cx="3684343" cy="1070285"/>
            <a:chOff x="895858" y="2424223"/>
            <a:chExt cx="3684343" cy="1070285"/>
          </a:xfrm>
        </p:grpSpPr>
        <p:grpSp>
          <p:nvGrpSpPr>
            <p:cNvPr id="9534" name="Group 9533">
              <a:extLst>
                <a:ext uri="{FF2B5EF4-FFF2-40B4-BE49-F238E27FC236}">
                  <a16:creationId xmlns:a16="http://schemas.microsoft.com/office/drawing/2014/main" id="{B30AF8FE-EC7E-C602-792C-49F55961EAF9}"/>
                </a:ext>
              </a:extLst>
            </p:cNvPr>
            <p:cNvGrpSpPr/>
            <p:nvPr/>
          </p:nvGrpSpPr>
          <p:grpSpPr>
            <a:xfrm>
              <a:off x="895858" y="2424223"/>
              <a:ext cx="1668489" cy="817161"/>
              <a:chOff x="895858" y="2424223"/>
              <a:chExt cx="1668489" cy="817161"/>
            </a:xfrm>
          </p:grpSpPr>
          <p:cxnSp>
            <p:nvCxnSpPr>
              <p:cNvPr id="9387" name="Straight Connector 9386">
                <a:extLst>
                  <a:ext uri="{FF2B5EF4-FFF2-40B4-BE49-F238E27FC236}">
                    <a16:creationId xmlns:a16="http://schemas.microsoft.com/office/drawing/2014/main" id="{86162B42-7D38-9A18-FF85-875521DF841C}"/>
                  </a:ext>
                </a:extLst>
              </p:cNvPr>
              <p:cNvCxnSpPr>
                <a:cxnSpLocks/>
              </p:cNvCxnSpPr>
              <p:nvPr/>
            </p:nvCxnSpPr>
            <p:spPr bwMode="auto">
              <a:xfrm>
                <a:off x="1671788" y="295108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1571A641-FF18-6820-D864-2EB081A494B9}"/>
                  </a:ext>
                </a:extLst>
              </p:cNvPr>
              <p:cNvCxnSpPr>
                <a:cxnSpLocks/>
              </p:cNvCxnSpPr>
              <p:nvPr/>
            </p:nvCxnSpPr>
            <p:spPr bwMode="auto">
              <a:xfrm>
                <a:off x="1698645" y="2977413"/>
                <a:ext cx="0" cy="73152"/>
              </a:xfrm>
              <a:prstGeom prst="line">
                <a:avLst/>
              </a:prstGeom>
              <a:noFill/>
              <a:ln w="19050" cap="flat" cmpd="sng" algn="ctr">
                <a:solidFill>
                  <a:schemeClr val="accent2"/>
                </a:solidFill>
                <a:prstDash val="solid"/>
                <a:round/>
                <a:headEnd type="none" w="med" len="med"/>
                <a:tailEnd type="none" w="med" len="med"/>
              </a:ln>
              <a:effectLst/>
            </p:spPr>
          </p:cxnSp>
          <p:grpSp>
            <p:nvGrpSpPr>
              <p:cNvPr id="9530" name="Group 9529">
                <a:extLst>
                  <a:ext uri="{FF2B5EF4-FFF2-40B4-BE49-F238E27FC236}">
                    <a16:creationId xmlns:a16="http://schemas.microsoft.com/office/drawing/2014/main" id="{05A042F1-9F76-AD91-F493-0713EA1728CD}"/>
                  </a:ext>
                </a:extLst>
              </p:cNvPr>
              <p:cNvGrpSpPr/>
              <p:nvPr/>
            </p:nvGrpSpPr>
            <p:grpSpPr>
              <a:xfrm>
                <a:off x="895858" y="2424223"/>
                <a:ext cx="653283" cy="541875"/>
                <a:chOff x="895858" y="2424223"/>
                <a:chExt cx="653283" cy="541875"/>
              </a:xfrm>
            </p:grpSpPr>
            <p:cxnSp>
              <p:nvCxnSpPr>
                <p:cNvPr id="9367" name="Straight Connector 9366">
                  <a:extLst>
                    <a:ext uri="{FF2B5EF4-FFF2-40B4-BE49-F238E27FC236}">
                      <a16:creationId xmlns:a16="http://schemas.microsoft.com/office/drawing/2014/main" id="{CA2D4F40-7131-A106-6472-83CD1CD9800D}"/>
                    </a:ext>
                  </a:extLst>
                </p:cNvPr>
                <p:cNvCxnSpPr>
                  <a:cxnSpLocks/>
                </p:cNvCxnSpPr>
                <p:nvPr/>
              </p:nvCxnSpPr>
              <p:spPr bwMode="auto">
                <a:xfrm>
                  <a:off x="1277606" y="2697007"/>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7135CF8A-16BD-9BF5-1720-8FE4549C6D8C}"/>
                    </a:ext>
                  </a:extLst>
                </p:cNvPr>
                <p:cNvCxnSpPr>
                  <a:cxnSpLocks/>
                </p:cNvCxnSpPr>
                <p:nvPr/>
              </p:nvCxnSpPr>
              <p:spPr bwMode="auto">
                <a:xfrm>
                  <a:off x="1253423" y="267096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B75D2ED9-7186-9ED0-DE82-F628892D3A9F}"/>
                    </a:ext>
                  </a:extLst>
                </p:cNvPr>
                <p:cNvCxnSpPr>
                  <a:cxnSpLocks/>
                </p:cNvCxnSpPr>
                <p:nvPr/>
              </p:nvCxnSpPr>
              <p:spPr bwMode="auto">
                <a:xfrm>
                  <a:off x="1381653" y="276815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A6465DFF-CA71-2FFE-CEDC-BE415157F0BD}"/>
                    </a:ext>
                  </a:extLst>
                </p:cNvPr>
                <p:cNvCxnSpPr>
                  <a:cxnSpLocks/>
                </p:cNvCxnSpPr>
                <p:nvPr/>
              </p:nvCxnSpPr>
              <p:spPr bwMode="auto">
                <a:xfrm>
                  <a:off x="1410512" y="282562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07521AE2-228D-FFC5-C725-765D6F99703E}"/>
                    </a:ext>
                  </a:extLst>
                </p:cNvPr>
                <p:cNvCxnSpPr>
                  <a:cxnSpLocks/>
                </p:cNvCxnSpPr>
                <p:nvPr/>
              </p:nvCxnSpPr>
              <p:spPr bwMode="auto">
                <a:xfrm>
                  <a:off x="1549141" y="289294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DF0BEA24-9537-0A62-250E-37A75DBB5EEB}"/>
                    </a:ext>
                  </a:extLst>
                </p:cNvPr>
                <p:cNvCxnSpPr>
                  <a:cxnSpLocks/>
                </p:cNvCxnSpPr>
                <p:nvPr/>
              </p:nvCxnSpPr>
              <p:spPr bwMode="auto">
                <a:xfrm>
                  <a:off x="1450995" y="284130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D230DFF5-4ACF-3A01-D552-D542CCA717DC}"/>
                    </a:ext>
                  </a:extLst>
                </p:cNvPr>
                <p:cNvCxnSpPr>
                  <a:cxnSpLocks/>
                </p:cNvCxnSpPr>
                <p:nvPr/>
              </p:nvCxnSpPr>
              <p:spPr bwMode="auto">
                <a:xfrm>
                  <a:off x="1325205" y="2726225"/>
                  <a:ext cx="0" cy="73152"/>
                </a:xfrm>
                <a:prstGeom prst="line">
                  <a:avLst/>
                </a:prstGeom>
                <a:noFill/>
                <a:ln w="19050" cap="flat" cmpd="sng" algn="ctr">
                  <a:solidFill>
                    <a:schemeClr val="accent2"/>
                  </a:solidFill>
                  <a:prstDash val="solid"/>
                  <a:round/>
                  <a:headEnd type="none" w="med" len="med"/>
                  <a:tailEnd type="none" w="med" len="med"/>
                </a:ln>
                <a:effectLst/>
              </p:spPr>
            </p:cxnSp>
            <p:grpSp>
              <p:nvGrpSpPr>
                <p:cNvPr id="9529" name="Group 9528">
                  <a:extLst>
                    <a:ext uri="{FF2B5EF4-FFF2-40B4-BE49-F238E27FC236}">
                      <a16:creationId xmlns:a16="http://schemas.microsoft.com/office/drawing/2014/main" id="{3D296C58-C4F0-6303-3BF2-A423204AFA2A}"/>
                    </a:ext>
                  </a:extLst>
                </p:cNvPr>
                <p:cNvGrpSpPr/>
                <p:nvPr/>
              </p:nvGrpSpPr>
              <p:grpSpPr>
                <a:xfrm>
                  <a:off x="895858" y="2424223"/>
                  <a:ext cx="301352" cy="298077"/>
                  <a:chOff x="895858" y="2424223"/>
                  <a:chExt cx="301352" cy="298077"/>
                </a:xfrm>
              </p:grpSpPr>
              <p:cxnSp>
                <p:nvCxnSpPr>
                  <p:cNvPr id="9366" name="Straight Connector 9365">
                    <a:extLst>
                      <a:ext uri="{FF2B5EF4-FFF2-40B4-BE49-F238E27FC236}">
                        <a16:creationId xmlns:a16="http://schemas.microsoft.com/office/drawing/2014/main" id="{C8D5F0BB-2C26-BEC1-A04A-1CDD5CCD95EE}"/>
                      </a:ext>
                    </a:extLst>
                  </p:cNvPr>
                  <p:cNvCxnSpPr>
                    <a:cxnSpLocks/>
                  </p:cNvCxnSpPr>
                  <p:nvPr/>
                </p:nvCxnSpPr>
                <p:spPr bwMode="auto">
                  <a:xfrm>
                    <a:off x="1146088" y="261257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BDDA72B5-118C-3049-27A4-771D25A0EA83}"/>
                      </a:ext>
                    </a:extLst>
                  </p:cNvPr>
                  <p:cNvCxnSpPr>
                    <a:cxnSpLocks/>
                  </p:cNvCxnSpPr>
                  <p:nvPr/>
                </p:nvCxnSpPr>
                <p:spPr bwMode="auto">
                  <a:xfrm>
                    <a:off x="1197210" y="2649148"/>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82" name="Straight Connector 9381">
                    <a:extLst>
                      <a:ext uri="{FF2B5EF4-FFF2-40B4-BE49-F238E27FC236}">
                        <a16:creationId xmlns:a16="http://schemas.microsoft.com/office/drawing/2014/main" id="{9653EC6E-9475-F322-D0F8-B0BEA6E51E45}"/>
                      </a:ext>
                    </a:extLst>
                  </p:cNvPr>
                  <p:cNvCxnSpPr>
                    <a:cxnSpLocks/>
                  </p:cNvCxnSpPr>
                  <p:nvPr/>
                </p:nvCxnSpPr>
                <p:spPr bwMode="auto">
                  <a:xfrm>
                    <a:off x="895858" y="242422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0D3A3C2F-7C61-733D-EAA0-C4627B3A9E72}"/>
                      </a:ext>
                    </a:extLst>
                  </p:cNvPr>
                  <p:cNvCxnSpPr>
                    <a:cxnSpLocks/>
                  </p:cNvCxnSpPr>
                  <p:nvPr/>
                </p:nvCxnSpPr>
                <p:spPr bwMode="auto">
                  <a:xfrm>
                    <a:off x="1013667" y="250408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D1A31657-DE15-BDF6-568A-03BC66E78735}"/>
                      </a:ext>
                    </a:extLst>
                  </p:cNvPr>
                  <p:cNvCxnSpPr>
                    <a:cxnSpLocks/>
                  </p:cNvCxnSpPr>
                  <p:nvPr/>
                </p:nvCxnSpPr>
                <p:spPr bwMode="auto">
                  <a:xfrm>
                    <a:off x="1044715" y="2504086"/>
                    <a:ext cx="0" cy="73152"/>
                  </a:xfrm>
                  <a:prstGeom prst="line">
                    <a:avLst/>
                  </a:prstGeom>
                  <a:noFill/>
                  <a:ln w="19050" cap="flat" cmpd="sng" algn="ctr">
                    <a:solidFill>
                      <a:schemeClr val="accent2"/>
                    </a:solidFill>
                    <a:prstDash val="solid"/>
                    <a:round/>
                    <a:headEnd type="none" w="med" len="med"/>
                    <a:tailEnd type="none" w="med" len="med"/>
                  </a:ln>
                  <a:effectLst/>
                </p:spPr>
              </p:cxnSp>
            </p:grpSp>
            <p:cxnSp>
              <p:nvCxnSpPr>
                <p:cNvPr id="9400" name="Straight Connector 9399">
                  <a:extLst>
                    <a:ext uri="{FF2B5EF4-FFF2-40B4-BE49-F238E27FC236}">
                      <a16:creationId xmlns:a16="http://schemas.microsoft.com/office/drawing/2014/main" id="{B044A990-E08D-4FCF-6474-3283522574FB}"/>
                    </a:ext>
                  </a:extLst>
                </p:cNvPr>
                <p:cNvCxnSpPr>
                  <a:cxnSpLocks/>
                </p:cNvCxnSpPr>
                <p:nvPr/>
              </p:nvCxnSpPr>
              <p:spPr bwMode="auto">
                <a:xfrm>
                  <a:off x="1470982" y="2865358"/>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A789E413-B02E-FA36-304D-08710285C178}"/>
                    </a:ext>
                  </a:extLst>
                </p:cNvPr>
                <p:cNvCxnSpPr>
                  <a:cxnSpLocks/>
                </p:cNvCxnSpPr>
                <p:nvPr/>
              </p:nvCxnSpPr>
              <p:spPr bwMode="auto">
                <a:xfrm>
                  <a:off x="1488120" y="2877932"/>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33" name="Group 9532">
                <a:extLst>
                  <a:ext uri="{FF2B5EF4-FFF2-40B4-BE49-F238E27FC236}">
                    <a16:creationId xmlns:a16="http://schemas.microsoft.com/office/drawing/2014/main" id="{3111F1D3-C1BA-5250-DDDF-3016A2BE0EBC}"/>
                  </a:ext>
                </a:extLst>
              </p:cNvPr>
              <p:cNvGrpSpPr/>
              <p:nvPr/>
            </p:nvGrpSpPr>
            <p:grpSpPr>
              <a:xfrm>
                <a:off x="1734780" y="2986923"/>
                <a:ext cx="829567" cy="254461"/>
                <a:chOff x="1734780" y="2986923"/>
                <a:chExt cx="829567" cy="254461"/>
              </a:xfrm>
            </p:grpSpPr>
            <p:cxnSp>
              <p:nvCxnSpPr>
                <p:cNvPr id="9373" name="Straight Connector 9372">
                  <a:extLst>
                    <a:ext uri="{FF2B5EF4-FFF2-40B4-BE49-F238E27FC236}">
                      <a16:creationId xmlns:a16="http://schemas.microsoft.com/office/drawing/2014/main" id="{D35CE2D3-8CD9-E1A4-433C-A3F4159E1883}"/>
                    </a:ext>
                  </a:extLst>
                </p:cNvPr>
                <p:cNvCxnSpPr>
                  <a:cxnSpLocks/>
                </p:cNvCxnSpPr>
                <p:nvPr/>
              </p:nvCxnSpPr>
              <p:spPr bwMode="auto">
                <a:xfrm>
                  <a:off x="1800753" y="300570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CFE67E13-5672-FC8D-CD8F-070EE346D9E3}"/>
                    </a:ext>
                  </a:extLst>
                </p:cNvPr>
                <p:cNvCxnSpPr>
                  <a:cxnSpLocks/>
                </p:cNvCxnSpPr>
                <p:nvPr/>
              </p:nvCxnSpPr>
              <p:spPr bwMode="auto">
                <a:xfrm>
                  <a:off x="1772702" y="300993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95B36C47-96E0-207E-E438-F3FF44E3BDAE}"/>
                    </a:ext>
                  </a:extLst>
                </p:cNvPr>
                <p:cNvCxnSpPr>
                  <a:cxnSpLocks/>
                </p:cNvCxnSpPr>
                <p:nvPr/>
              </p:nvCxnSpPr>
              <p:spPr bwMode="auto">
                <a:xfrm>
                  <a:off x="2155123" y="3134831"/>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E8BE575B-5975-D41E-50FF-B9DB6A1AE8E1}"/>
                    </a:ext>
                  </a:extLst>
                </p:cNvPr>
                <p:cNvCxnSpPr>
                  <a:cxnSpLocks/>
                </p:cNvCxnSpPr>
                <p:nvPr/>
              </p:nvCxnSpPr>
              <p:spPr bwMode="auto">
                <a:xfrm>
                  <a:off x="1873758" y="3010941"/>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C2025A5A-8712-DDAB-9273-F4D4118538D5}"/>
                    </a:ext>
                  </a:extLst>
                </p:cNvPr>
                <p:cNvCxnSpPr>
                  <a:cxnSpLocks/>
                </p:cNvCxnSpPr>
                <p:nvPr/>
              </p:nvCxnSpPr>
              <p:spPr bwMode="auto">
                <a:xfrm>
                  <a:off x="2062406" y="3134831"/>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11937F39-F0B0-568A-2674-C7E2D754FD10}"/>
                    </a:ext>
                  </a:extLst>
                </p:cNvPr>
                <p:cNvCxnSpPr>
                  <a:cxnSpLocks/>
                </p:cNvCxnSpPr>
                <p:nvPr/>
              </p:nvCxnSpPr>
              <p:spPr bwMode="auto">
                <a:xfrm>
                  <a:off x="1929698" y="3055509"/>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8B38D814-8CF5-15ED-420C-6EE13D012371}"/>
                    </a:ext>
                  </a:extLst>
                </p:cNvPr>
                <p:cNvCxnSpPr>
                  <a:cxnSpLocks/>
                </p:cNvCxnSpPr>
                <p:nvPr/>
              </p:nvCxnSpPr>
              <p:spPr bwMode="auto">
                <a:xfrm>
                  <a:off x="2000076" y="3110771"/>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91" name="Straight Connector 9390">
                  <a:extLst>
                    <a:ext uri="{FF2B5EF4-FFF2-40B4-BE49-F238E27FC236}">
                      <a16:creationId xmlns:a16="http://schemas.microsoft.com/office/drawing/2014/main" id="{03943A6A-5C9F-364E-62E5-2EC215512D30}"/>
                    </a:ext>
                  </a:extLst>
                </p:cNvPr>
                <p:cNvCxnSpPr>
                  <a:cxnSpLocks/>
                </p:cNvCxnSpPr>
                <p:nvPr/>
              </p:nvCxnSpPr>
              <p:spPr bwMode="auto">
                <a:xfrm>
                  <a:off x="2028183" y="313803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40DBE25B-AC34-EE40-7C39-82C0B142CAAB}"/>
                    </a:ext>
                  </a:extLst>
                </p:cNvPr>
                <p:cNvCxnSpPr>
                  <a:cxnSpLocks/>
                </p:cNvCxnSpPr>
                <p:nvPr/>
              </p:nvCxnSpPr>
              <p:spPr bwMode="auto">
                <a:xfrm>
                  <a:off x="1955118" y="3074195"/>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446B3B36-29CF-9EB5-3167-C18DEB7FDF6C}"/>
                    </a:ext>
                  </a:extLst>
                </p:cNvPr>
                <p:cNvCxnSpPr>
                  <a:cxnSpLocks/>
                </p:cNvCxnSpPr>
                <p:nvPr/>
              </p:nvCxnSpPr>
              <p:spPr bwMode="auto">
                <a:xfrm>
                  <a:off x="1977343" y="3089918"/>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57AF7F63-417F-D5A1-AF48-2D3DA3E06AA6}"/>
                    </a:ext>
                  </a:extLst>
                </p:cNvPr>
                <p:cNvCxnSpPr>
                  <a:cxnSpLocks/>
                </p:cNvCxnSpPr>
                <p:nvPr/>
              </p:nvCxnSpPr>
              <p:spPr bwMode="auto">
                <a:xfrm>
                  <a:off x="2267605" y="314751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6E4EB728-C064-11D0-D872-BECAEC1D7028}"/>
                    </a:ext>
                  </a:extLst>
                </p:cNvPr>
                <p:cNvCxnSpPr>
                  <a:cxnSpLocks/>
                </p:cNvCxnSpPr>
                <p:nvPr/>
              </p:nvCxnSpPr>
              <p:spPr bwMode="auto">
                <a:xfrm>
                  <a:off x="2306313" y="3147347"/>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20623C47-67D0-D402-4BE2-A30EC7B499C8}"/>
                    </a:ext>
                  </a:extLst>
                </p:cNvPr>
                <p:cNvCxnSpPr>
                  <a:cxnSpLocks/>
                </p:cNvCxnSpPr>
                <p:nvPr/>
              </p:nvCxnSpPr>
              <p:spPr bwMode="auto">
                <a:xfrm>
                  <a:off x="1734780" y="298692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BDE47C40-09CB-45F1-D3B3-6BCC3397DDB0}"/>
                    </a:ext>
                  </a:extLst>
                </p:cNvPr>
                <p:cNvCxnSpPr>
                  <a:cxnSpLocks/>
                </p:cNvCxnSpPr>
                <p:nvPr/>
              </p:nvCxnSpPr>
              <p:spPr bwMode="auto">
                <a:xfrm>
                  <a:off x="2242487" y="3147516"/>
                  <a:ext cx="0" cy="73152"/>
                </a:xfrm>
                <a:prstGeom prst="line">
                  <a:avLst/>
                </a:prstGeom>
                <a:noFill/>
                <a:ln w="19050" cap="flat" cmpd="sng" algn="ctr">
                  <a:solidFill>
                    <a:schemeClr val="accent2"/>
                  </a:solidFill>
                  <a:prstDash val="solid"/>
                  <a:round/>
                  <a:headEnd type="none" w="med" len="med"/>
                  <a:tailEnd type="none" w="med" len="med"/>
                </a:ln>
                <a:effectLst/>
              </p:spPr>
            </p:cxnSp>
            <p:grpSp>
              <p:nvGrpSpPr>
                <p:cNvPr id="9532" name="Group 9531">
                  <a:extLst>
                    <a:ext uri="{FF2B5EF4-FFF2-40B4-BE49-F238E27FC236}">
                      <a16:creationId xmlns:a16="http://schemas.microsoft.com/office/drawing/2014/main" id="{B9364911-A7A6-E740-CD17-78048FF15A89}"/>
                    </a:ext>
                  </a:extLst>
                </p:cNvPr>
                <p:cNvGrpSpPr/>
                <p:nvPr/>
              </p:nvGrpSpPr>
              <p:grpSpPr>
                <a:xfrm>
                  <a:off x="2336527" y="3168232"/>
                  <a:ext cx="227820" cy="73152"/>
                  <a:chOff x="2336527" y="3168232"/>
                  <a:chExt cx="227820" cy="73152"/>
                </a:xfrm>
              </p:grpSpPr>
              <p:cxnSp>
                <p:nvCxnSpPr>
                  <p:cNvPr id="9377" name="Straight Connector 9376">
                    <a:extLst>
                      <a:ext uri="{FF2B5EF4-FFF2-40B4-BE49-F238E27FC236}">
                        <a16:creationId xmlns:a16="http://schemas.microsoft.com/office/drawing/2014/main" id="{3CB50677-16BD-1974-3A7C-F3EF5590C823}"/>
                      </a:ext>
                    </a:extLst>
                  </p:cNvPr>
                  <p:cNvCxnSpPr>
                    <a:cxnSpLocks/>
                  </p:cNvCxnSpPr>
                  <p:nvPr/>
                </p:nvCxnSpPr>
                <p:spPr bwMode="auto">
                  <a:xfrm>
                    <a:off x="2371023" y="316823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9ADBC670-7E88-A989-0DBC-B670FCF4F668}"/>
                      </a:ext>
                    </a:extLst>
                  </p:cNvPr>
                  <p:cNvCxnSpPr>
                    <a:cxnSpLocks/>
                  </p:cNvCxnSpPr>
                  <p:nvPr/>
                </p:nvCxnSpPr>
                <p:spPr bwMode="auto">
                  <a:xfrm>
                    <a:off x="2534158" y="316823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39EFEEA5-B69B-A6CE-9849-9E3CD968084A}"/>
                      </a:ext>
                    </a:extLst>
                  </p:cNvPr>
                  <p:cNvCxnSpPr>
                    <a:cxnSpLocks/>
                  </p:cNvCxnSpPr>
                  <p:nvPr/>
                </p:nvCxnSpPr>
                <p:spPr bwMode="auto">
                  <a:xfrm>
                    <a:off x="2454520" y="316823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D607C3B7-D0C1-4165-DEDE-6AC1127ABFB2}"/>
                      </a:ext>
                    </a:extLst>
                  </p:cNvPr>
                  <p:cNvCxnSpPr>
                    <a:cxnSpLocks/>
                  </p:cNvCxnSpPr>
                  <p:nvPr/>
                </p:nvCxnSpPr>
                <p:spPr bwMode="auto">
                  <a:xfrm>
                    <a:off x="2424725" y="316823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113273B9-D4AA-CC0D-BB2E-AA9ACED28FD5}"/>
                      </a:ext>
                    </a:extLst>
                  </p:cNvPr>
                  <p:cNvCxnSpPr>
                    <a:cxnSpLocks/>
                  </p:cNvCxnSpPr>
                  <p:nvPr/>
                </p:nvCxnSpPr>
                <p:spPr bwMode="auto">
                  <a:xfrm>
                    <a:off x="2336527" y="316823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61260D4B-A764-7D9F-8F4F-8371E68451B6}"/>
                      </a:ext>
                    </a:extLst>
                  </p:cNvPr>
                  <p:cNvCxnSpPr>
                    <a:cxnSpLocks/>
                  </p:cNvCxnSpPr>
                  <p:nvPr/>
                </p:nvCxnSpPr>
                <p:spPr bwMode="auto">
                  <a:xfrm>
                    <a:off x="2564347" y="316823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C498855E-A8F6-EB23-FEA0-95296FF3164C}"/>
                      </a:ext>
                    </a:extLst>
                  </p:cNvPr>
                  <p:cNvCxnSpPr>
                    <a:cxnSpLocks/>
                  </p:cNvCxnSpPr>
                  <p:nvPr/>
                </p:nvCxnSpPr>
                <p:spPr bwMode="auto">
                  <a:xfrm>
                    <a:off x="2475798" y="3168232"/>
                    <a:ext cx="0" cy="73152"/>
                  </a:xfrm>
                  <a:prstGeom prst="line">
                    <a:avLst/>
                  </a:prstGeom>
                  <a:noFill/>
                  <a:ln w="19050" cap="flat" cmpd="sng" algn="ctr">
                    <a:solidFill>
                      <a:schemeClr val="accent2"/>
                    </a:solidFill>
                    <a:prstDash val="solid"/>
                    <a:round/>
                    <a:headEnd type="none" w="med" len="med"/>
                    <a:tailEnd type="none" w="med" len="med"/>
                  </a:ln>
                  <a:effectLst/>
                </p:spPr>
              </p:cxnSp>
            </p:grpSp>
          </p:grpSp>
        </p:grpSp>
        <p:grpSp>
          <p:nvGrpSpPr>
            <p:cNvPr id="9535" name="Group 9534">
              <a:extLst>
                <a:ext uri="{FF2B5EF4-FFF2-40B4-BE49-F238E27FC236}">
                  <a16:creationId xmlns:a16="http://schemas.microsoft.com/office/drawing/2014/main" id="{4189D568-1490-6D83-6854-BEDF4F86B333}"/>
                </a:ext>
              </a:extLst>
            </p:cNvPr>
            <p:cNvGrpSpPr/>
            <p:nvPr/>
          </p:nvGrpSpPr>
          <p:grpSpPr>
            <a:xfrm>
              <a:off x="2589045" y="3226849"/>
              <a:ext cx="181000" cy="73152"/>
              <a:chOff x="2589045" y="3226849"/>
              <a:chExt cx="181000" cy="73152"/>
            </a:xfrm>
          </p:grpSpPr>
          <p:cxnSp>
            <p:nvCxnSpPr>
              <p:cNvPr id="9378" name="Straight Connector 9377">
                <a:extLst>
                  <a:ext uri="{FF2B5EF4-FFF2-40B4-BE49-F238E27FC236}">
                    <a16:creationId xmlns:a16="http://schemas.microsoft.com/office/drawing/2014/main" id="{9245D316-6487-A818-044C-673FB5994EE8}"/>
                  </a:ext>
                </a:extLst>
              </p:cNvPr>
              <p:cNvCxnSpPr>
                <a:cxnSpLocks/>
              </p:cNvCxnSpPr>
              <p:nvPr/>
            </p:nvCxnSpPr>
            <p:spPr bwMode="auto">
              <a:xfrm>
                <a:off x="2770045" y="3226849"/>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80BACE54-F9A9-078B-4C59-1E2C15DFF31F}"/>
                  </a:ext>
                </a:extLst>
              </p:cNvPr>
              <p:cNvCxnSpPr>
                <a:cxnSpLocks/>
              </p:cNvCxnSpPr>
              <p:nvPr/>
            </p:nvCxnSpPr>
            <p:spPr bwMode="auto">
              <a:xfrm>
                <a:off x="2621421" y="3226849"/>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CD4E2810-5850-C427-75FA-3A9ED31B9574}"/>
                  </a:ext>
                </a:extLst>
              </p:cNvPr>
              <p:cNvCxnSpPr>
                <a:cxnSpLocks/>
              </p:cNvCxnSpPr>
              <p:nvPr/>
            </p:nvCxnSpPr>
            <p:spPr bwMode="auto">
              <a:xfrm>
                <a:off x="2589045" y="3226849"/>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468FBD64-45FF-B980-643F-30889395D82F}"/>
                  </a:ext>
                </a:extLst>
              </p:cNvPr>
              <p:cNvCxnSpPr>
                <a:cxnSpLocks/>
              </p:cNvCxnSpPr>
              <p:nvPr/>
            </p:nvCxnSpPr>
            <p:spPr bwMode="auto">
              <a:xfrm>
                <a:off x="2645765" y="3226849"/>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36" name="Group 9535">
              <a:extLst>
                <a:ext uri="{FF2B5EF4-FFF2-40B4-BE49-F238E27FC236}">
                  <a16:creationId xmlns:a16="http://schemas.microsoft.com/office/drawing/2014/main" id="{4A58A446-7884-78B5-58EE-405D94CD0A1A}"/>
                </a:ext>
              </a:extLst>
            </p:cNvPr>
            <p:cNvGrpSpPr/>
            <p:nvPr/>
          </p:nvGrpSpPr>
          <p:grpSpPr>
            <a:xfrm>
              <a:off x="2892660" y="3257060"/>
              <a:ext cx="216928" cy="80410"/>
              <a:chOff x="2892660" y="3257060"/>
              <a:chExt cx="216928" cy="80410"/>
            </a:xfrm>
          </p:grpSpPr>
          <p:cxnSp>
            <p:nvCxnSpPr>
              <p:cNvPr id="9397" name="Straight Connector 9396">
                <a:extLst>
                  <a:ext uri="{FF2B5EF4-FFF2-40B4-BE49-F238E27FC236}">
                    <a16:creationId xmlns:a16="http://schemas.microsoft.com/office/drawing/2014/main" id="{4F4811C8-32A8-124F-8E95-98ECE1C3A5EC}"/>
                  </a:ext>
                </a:extLst>
              </p:cNvPr>
              <p:cNvCxnSpPr>
                <a:cxnSpLocks/>
              </p:cNvCxnSpPr>
              <p:nvPr/>
            </p:nvCxnSpPr>
            <p:spPr bwMode="auto">
              <a:xfrm>
                <a:off x="2892660" y="3257075"/>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5769CD7A-57CB-72C4-4329-E1F400940620}"/>
                  </a:ext>
                </a:extLst>
              </p:cNvPr>
              <p:cNvCxnSpPr>
                <a:cxnSpLocks/>
              </p:cNvCxnSpPr>
              <p:nvPr/>
            </p:nvCxnSpPr>
            <p:spPr bwMode="auto">
              <a:xfrm>
                <a:off x="2912412" y="3257060"/>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7A6BD9FB-DDF6-F7B0-0175-B7BF631DE758}"/>
                  </a:ext>
                </a:extLst>
              </p:cNvPr>
              <p:cNvCxnSpPr>
                <a:cxnSpLocks/>
              </p:cNvCxnSpPr>
              <p:nvPr/>
            </p:nvCxnSpPr>
            <p:spPr bwMode="auto">
              <a:xfrm>
                <a:off x="2950136" y="3257060"/>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F095FB8A-B9C7-CD25-4F0D-DFCD12EC1E39}"/>
                  </a:ext>
                </a:extLst>
              </p:cNvPr>
              <p:cNvCxnSpPr>
                <a:cxnSpLocks/>
              </p:cNvCxnSpPr>
              <p:nvPr/>
            </p:nvCxnSpPr>
            <p:spPr bwMode="auto">
              <a:xfrm>
                <a:off x="3109588" y="3264318"/>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37" name="Group 9536">
              <a:extLst>
                <a:ext uri="{FF2B5EF4-FFF2-40B4-BE49-F238E27FC236}">
                  <a16:creationId xmlns:a16="http://schemas.microsoft.com/office/drawing/2014/main" id="{8454F4E7-30A9-3F22-3D41-35AFCA40A622}"/>
                </a:ext>
              </a:extLst>
            </p:cNvPr>
            <p:cNvGrpSpPr/>
            <p:nvPr/>
          </p:nvGrpSpPr>
          <p:grpSpPr>
            <a:xfrm>
              <a:off x="3157180" y="3300843"/>
              <a:ext cx="308572" cy="73152"/>
              <a:chOff x="3157180" y="3300843"/>
              <a:chExt cx="308572" cy="73152"/>
            </a:xfrm>
          </p:grpSpPr>
          <p:cxnSp>
            <p:nvCxnSpPr>
              <p:cNvPr id="9381" name="Straight Connector 9380">
                <a:extLst>
                  <a:ext uri="{FF2B5EF4-FFF2-40B4-BE49-F238E27FC236}">
                    <a16:creationId xmlns:a16="http://schemas.microsoft.com/office/drawing/2014/main" id="{88064DFC-EF0A-57B1-6361-F31BC51F46BA}"/>
                  </a:ext>
                </a:extLst>
              </p:cNvPr>
              <p:cNvCxnSpPr>
                <a:cxnSpLocks/>
              </p:cNvCxnSpPr>
              <p:nvPr/>
            </p:nvCxnSpPr>
            <p:spPr bwMode="auto">
              <a:xfrm>
                <a:off x="3157180" y="330084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77E349E5-DB80-D6C3-71B3-09C5D7B2A0EA}"/>
                  </a:ext>
                </a:extLst>
              </p:cNvPr>
              <p:cNvCxnSpPr>
                <a:cxnSpLocks/>
              </p:cNvCxnSpPr>
              <p:nvPr/>
            </p:nvCxnSpPr>
            <p:spPr bwMode="auto">
              <a:xfrm>
                <a:off x="3414236" y="330084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6FA52ABC-DE22-71F5-4DDF-334A39019644}"/>
                  </a:ext>
                </a:extLst>
              </p:cNvPr>
              <p:cNvCxnSpPr>
                <a:cxnSpLocks/>
              </p:cNvCxnSpPr>
              <p:nvPr/>
            </p:nvCxnSpPr>
            <p:spPr bwMode="auto">
              <a:xfrm>
                <a:off x="3465752" y="330084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AD9E7F16-F9D1-B23C-604D-C49841831CF5}"/>
                  </a:ext>
                </a:extLst>
              </p:cNvPr>
              <p:cNvCxnSpPr>
                <a:cxnSpLocks/>
              </p:cNvCxnSpPr>
              <p:nvPr/>
            </p:nvCxnSpPr>
            <p:spPr bwMode="auto">
              <a:xfrm>
                <a:off x="3246954" y="330084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88E4BE98-0044-BA0A-4898-E5325737645B}"/>
                  </a:ext>
                </a:extLst>
              </p:cNvPr>
              <p:cNvCxnSpPr>
                <a:cxnSpLocks/>
              </p:cNvCxnSpPr>
              <p:nvPr/>
            </p:nvCxnSpPr>
            <p:spPr bwMode="auto">
              <a:xfrm>
                <a:off x="3193232" y="330084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30" name="Straight Connector 9429">
                <a:extLst>
                  <a:ext uri="{FF2B5EF4-FFF2-40B4-BE49-F238E27FC236}">
                    <a16:creationId xmlns:a16="http://schemas.microsoft.com/office/drawing/2014/main" id="{3C69EB19-F7E5-4FD2-276B-787923AE3334}"/>
                  </a:ext>
                </a:extLst>
              </p:cNvPr>
              <p:cNvCxnSpPr>
                <a:cxnSpLocks/>
              </p:cNvCxnSpPr>
              <p:nvPr/>
            </p:nvCxnSpPr>
            <p:spPr bwMode="auto">
              <a:xfrm>
                <a:off x="3329406" y="330084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37" name="Straight Connector 9436">
                <a:extLst>
                  <a:ext uri="{FF2B5EF4-FFF2-40B4-BE49-F238E27FC236}">
                    <a16:creationId xmlns:a16="http://schemas.microsoft.com/office/drawing/2014/main" id="{26A78300-AB66-D31A-2D01-B6A4418F1D68}"/>
                  </a:ext>
                </a:extLst>
              </p:cNvPr>
              <p:cNvCxnSpPr>
                <a:cxnSpLocks/>
              </p:cNvCxnSpPr>
              <p:nvPr/>
            </p:nvCxnSpPr>
            <p:spPr bwMode="auto">
              <a:xfrm>
                <a:off x="3214267" y="3300843"/>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40" name="Group 9539">
              <a:extLst>
                <a:ext uri="{FF2B5EF4-FFF2-40B4-BE49-F238E27FC236}">
                  <a16:creationId xmlns:a16="http://schemas.microsoft.com/office/drawing/2014/main" id="{629EE169-19BD-CDE6-883E-01D3D0AA2A65}"/>
                </a:ext>
              </a:extLst>
            </p:cNvPr>
            <p:cNvGrpSpPr/>
            <p:nvPr/>
          </p:nvGrpSpPr>
          <p:grpSpPr>
            <a:xfrm>
              <a:off x="4033709" y="3421356"/>
              <a:ext cx="546492" cy="73152"/>
              <a:chOff x="4033709" y="3421356"/>
              <a:chExt cx="546492" cy="73152"/>
            </a:xfrm>
          </p:grpSpPr>
          <p:cxnSp>
            <p:nvCxnSpPr>
              <p:cNvPr id="9416" name="Straight Connector 9415">
                <a:extLst>
                  <a:ext uri="{FF2B5EF4-FFF2-40B4-BE49-F238E27FC236}">
                    <a16:creationId xmlns:a16="http://schemas.microsoft.com/office/drawing/2014/main" id="{3FCE1AA2-8BE7-01F7-A076-9110AC0482AF}"/>
                  </a:ext>
                </a:extLst>
              </p:cNvPr>
              <p:cNvCxnSpPr>
                <a:cxnSpLocks/>
              </p:cNvCxnSpPr>
              <p:nvPr/>
            </p:nvCxnSpPr>
            <p:spPr bwMode="auto">
              <a:xfrm>
                <a:off x="4066217" y="342135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B4EF1D72-B9D6-B26B-F71B-28CD0D32BC22}"/>
                  </a:ext>
                </a:extLst>
              </p:cNvPr>
              <p:cNvCxnSpPr>
                <a:cxnSpLocks/>
              </p:cNvCxnSpPr>
              <p:nvPr/>
            </p:nvCxnSpPr>
            <p:spPr bwMode="auto">
              <a:xfrm>
                <a:off x="4209232" y="342135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18" name="Straight Connector 9417">
                <a:extLst>
                  <a:ext uri="{FF2B5EF4-FFF2-40B4-BE49-F238E27FC236}">
                    <a16:creationId xmlns:a16="http://schemas.microsoft.com/office/drawing/2014/main" id="{E8BECA48-1817-F079-E500-5CE9568245A9}"/>
                  </a:ext>
                </a:extLst>
              </p:cNvPr>
              <p:cNvCxnSpPr>
                <a:cxnSpLocks/>
              </p:cNvCxnSpPr>
              <p:nvPr/>
            </p:nvCxnSpPr>
            <p:spPr bwMode="auto">
              <a:xfrm>
                <a:off x="4092428" y="342135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4C132888-DD8A-321B-D0D7-46A236D54D89}"/>
                  </a:ext>
                </a:extLst>
              </p:cNvPr>
              <p:cNvCxnSpPr>
                <a:cxnSpLocks/>
              </p:cNvCxnSpPr>
              <p:nvPr/>
            </p:nvCxnSpPr>
            <p:spPr bwMode="auto">
              <a:xfrm>
                <a:off x="4503865" y="342135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15E18EFE-603A-D49E-6EFC-083D78EC942C}"/>
                  </a:ext>
                </a:extLst>
              </p:cNvPr>
              <p:cNvCxnSpPr>
                <a:cxnSpLocks/>
              </p:cNvCxnSpPr>
              <p:nvPr/>
            </p:nvCxnSpPr>
            <p:spPr bwMode="auto">
              <a:xfrm>
                <a:off x="4475952" y="342135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6369EA00-519E-101F-FC23-D0ED0B01D348}"/>
                  </a:ext>
                </a:extLst>
              </p:cNvPr>
              <p:cNvCxnSpPr>
                <a:cxnSpLocks/>
              </p:cNvCxnSpPr>
              <p:nvPr/>
            </p:nvCxnSpPr>
            <p:spPr bwMode="auto">
              <a:xfrm>
                <a:off x="4184670" y="342135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27" name="Straight Connector 9426">
                <a:extLst>
                  <a:ext uri="{FF2B5EF4-FFF2-40B4-BE49-F238E27FC236}">
                    <a16:creationId xmlns:a16="http://schemas.microsoft.com/office/drawing/2014/main" id="{4CF312F4-7698-2509-B8CF-698601EF5E4C}"/>
                  </a:ext>
                </a:extLst>
              </p:cNvPr>
              <p:cNvCxnSpPr>
                <a:cxnSpLocks/>
              </p:cNvCxnSpPr>
              <p:nvPr/>
            </p:nvCxnSpPr>
            <p:spPr bwMode="auto">
              <a:xfrm>
                <a:off x="4033709" y="342135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31" name="Straight Connector 9430">
                <a:extLst>
                  <a:ext uri="{FF2B5EF4-FFF2-40B4-BE49-F238E27FC236}">
                    <a16:creationId xmlns:a16="http://schemas.microsoft.com/office/drawing/2014/main" id="{153AFE68-A605-3761-DE46-475A017EF4D6}"/>
                  </a:ext>
                </a:extLst>
              </p:cNvPr>
              <p:cNvCxnSpPr>
                <a:cxnSpLocks/>
              </p:cNvCxnSpPr>
              <p:nvPr/>
            </p:nvCxnSpPr>
            <p:spPr bwMode="auto">
              <a:xfrm>
                <a:off x="4547477" y="342135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33" name="Straight Connector 9432">
                <a:extLst>
                  <a:ext uri="{FF2B5EF4-FFF2-40B4-BE49-F238E27FC236}">
                    <a16:creationId xmlns:a16="http://schemas.microsoft.com/office/drawing/2014/main" id="{8E381633-B7A6-4D84-7B55-11FA022142ED}"/>
                  </a:ext>
                </a:extLst>
              </p:cNvPr>
              <p:cNvCxnSpPr>
                <a:cxnSpLocks/>
              </p:cNvCxnSpPr>
              <p:nvPr/>
            </p:nvCxnSpPr>
            <p:spPr bwMode="auto">
              <a:xfrm>
                <a:off x="4526209" y="342135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C8E0F836-5CC1-B15F-4FD9-B8D908E36946}"/>
                  </a:ext>
                </a:extLst>
              </p:cNvPr>
              <p:cNvCxnSpPr>
                <a:cxnSpLocks/>
              </p:cNvCxnSpPr>
              <p:nvPr/>
            </p:nvCxnSpPr>
            <p:spPr bwMode="auto">
              <a:xfrm>
                <a:off x="4345777" y="342135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005A8D26-A9DE-89B8-8AAA-48E18FAB8F10}"/>
                  </a:ext>
                </a:extLst>
              </p:cNvPr>
              <p:cNvCxnSpPr>
                <a:cxnSpLocks/>
              </p:cNvCxnSpPr>
              <p:nvPr/>
            </p:nvCxnSpPr>
            <p:spPr bwMode="auto">
              <a:xfrm>
                <a:off x="4434164" y="342135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585DB24F-7190-C2BD-061D-94CE4DFE800C}"/>
                  </a:ext>
                </a:extLst>
              </p:cNvPr>
              <p:cNvCxnSpPr>
                <a:cxnSpLocks/>
              </p:cNvCxnSpPr>
              <p:nvPr/>
            </p:nvCxnSpPr>
            <p:spPr bwMode="auto">
              <a:xfrm>
                <a:off x="4163655" y="342135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F6E99C8F-CFDD-9C31-98F1-410AD3AC4CD9}"/>
                  </a:ext>
                </a:extLst>
              </p:cNvPr>
              <p:cNvCxnSpPr>
                <a:cxnSpLocks/>
              </p:cNvCxnSpPr>
              <p:nvPr/>
            </p:nvCxnSpPr>
            <p:spPr bwMode="auto">
              <a:xfrm>
                <a:off x="4580201" y="3421356"/>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38" name="Group 9537">
              <a:extLst>
                <a:ext uri="{FF2B5EF4-FFF2-40B4-BE49-F238E27FC236}">
                  <a16:creationId xmlns:a16="http://schemas.microsoft.com/office/drawing/2014/main" id="{C355C577-C17E-2A04-1823-C6834AA9E218}"/>
                </a:ext>
              </a:extLst>
            </p:cNvPr>
            <p:cNvGrpSpPr/>
            <p:nvPr/>
          </p:nvGrpSpPr>
          <p:grpSpPr>
            <a:xfrm>
              <a:off x="3499744" y="3339419"/>
              <a:ext cx="344908" cy="73152"/>
              <a:chOff x="3499744" y="3339419"/>
              <a:chExt cx="344908" cy="73152"/>
            </a:xfrm>
          </p:grpSpPr>
          <p:cxnSp>
            <p:nvCxnSpPr>
              <p:cNvPr id="9409" name="Straight Connector 9408">
                <a:extLst>
                  <a:ext uri="{FF2B5EF4-FFF2-40B4-BE49-F238E27FC236}">
                    <a16:creationId xmlns:a16="http://schemas.microsoft.com/office/drawing/2014/main" id="{7F7676FA-728E-85A9-5007-B6494C826DA1}"/>
                  </a:ext>
                </a:extLst>
              </p:cNvPr>
              <p:cNvCxnSpPr>
                <a:cxnSpLocks/>
              </p:cNvCxnSpPr>
              <p:nvPr/>
            </p:nvCxnSpPr>
            <p:spPr bwMode="auto">
              <a:xfrm>
                <a:off x="3844652" y="3339419"/>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D74A35F0-32B9-58FA-91FD-C3ED616C8A0A}"/>
                  </a:ext>
                </a:extLst>
              </p:cNvPr>
              <p:cNvCxnSpPr>
                <a:cxnSpLocks/>
              </p:cNvCxnSpPr>
              <p:nvPr/>
            </p:nvCxnSpPr>
            <p:spPr bwMode="auto">
              <a:xfrm>
                <a:off x="3578970" y="3339419"/>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39" name="Straight Connector 9438">
                <a:extLst>
                  <a:ext uri="{FF2B5EF4-FFF2-40B4-BE49-F238E27FC236}">
                    <a16:creationId xmlns:a16="http://schemas.microsoft.com/office/drawing/2014/main" id="{1582A54E-07A3-AA57-18F4-358A8499E9B2}"/>
                  </a:ext>
                </a:extLst>
              </p:cNvPr>
              <p:cNvCxnSpPr>
                <a:cxnSpLocks/>
              </p:cNvCxnSpPr>
              <p:nvPr/>
            </p:nvCxnSpPr>
            <p:spPr bwMode="auto">
              <a:xfrm>
                <a:off x="3521095" y="3339419"/>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2FD47FC1-651C-2940-8F5A-588001EB63D7}"/>
                  </a:ext>
                </a:extLst>
              </p:cNvPr>
              <p:cNvCxnSpPr>
                <a:cxnSpLocks/>
              </p:cNvCxnSpPr>
              <p:nvPr/>
            </p:nvCxnSpPr>
            <p:spPr bwMode="auto">
              <a:xfrm>
                <a:off x="3499744" y="3339419"/>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42" name="Straight Connector 9441">
                <a:extLst>
                  <a:ext uri="{FF2B5EF4-FFF2-40B4-BE49-F238E27FC236}">
                    <a16:creationId xmlns:a16="http://schemas.microsoft.com/office/drawing/2014/main" id="{9D95E353-AC9B-BB96-78FD-2A56F163E48E}"/>
                  </a:ext>
                </a:extLst>
              </p:cNvPr>
              <p:cNvCxnSpPr>
                <a:cxnSpLocks/>
              </p:cNvCxnSpPr>
              <p:nvPr/>
            </p:nvCxnSpPr>
            <p:spPr bwMode="auto">
              <a:xfrm>
                <a:off x="3546940" y="3339419"/>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9539" name="Group 9538">
              <a:extLst>
                <a:ext uri="{FF2B5EF4-FFF2-40B4-BE49-F238E27FC236}">
                  <a16:creationId xmlns:a16="http://schemas.microsoft.com/office/drawing/2014/main" id="{BA42C995-1E87-7268-EB1F-DECC6C51680D}"/>
                </a:ext>
              </a:extLst>
            </p:cNvPr>
            <p:cNvGrpSpPr/>
            <p:nvPr/>
          </p:nvGrpSpPr>
          <p:grpSpPr>
            <a:xfrm>
              <a:off x="3875056" y="3381720"/>
              <a:ext cx="138556" cy="73152"/>
              <a:chOff x="3875056" y="3381720"/>
              <a:chExt cx="138556" cy="73152"/>
            </a:xfrm>
          </p:grpSpPr>
          <p:cxnSp>
            <p:nvCxnSpPr>
              <p:cNvPr id="9421" name="Straight Connector 9420">
                <a:extLst>
                  <a:ext uri="{FF2B5EF4-FFF2-40B4-BE49-F238E27FC236}">
                    <a16:creationId xmlns:a16="http://schemas.microsoft.com/office/drawing/2014/main" id="{D0CBF2B6-7A7F-3304-A67C-313DF985ED4E}"/>
                  </a:ext>
                </a:extLst>
              </p:cNvPr>
              <p:cNvCxnSpPr>
                <a:cxnSpLocks/>
              </p:cNvCxnSpPr>
              <p:nvPr/>
            </p:nvCxnSpPr>
            <p:spPr bwMode="auto">
              <a:xfrm>
                <a:off x="3898920" y="3381720"/>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12677FD4-D4FE-D836-BD96-212CFE202B44}"/>
                  </a:ext>
                </a:extLst>
              </p:cNvPr>
              <p:cNvCxnSpPr>
                <a:cxnSpLocks/>
              </p:cNvCxnSpPr>
              <p:nvPr/>
            </p:nvCxnSpPr>
            <p:spPr bwMode="auto">
              <a:xfrm>
                <a:off x="4013612" y="3381720"/>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D50A091E-FAC3-1EC0-0A54-EC96141AED6C}"/>
                  </a:ext>
                </a:extLst>
              </p:cNvPr>
              <p:cNvCxnSpPr>
                <a:cxnSpLocks/>
              </p:cNvCxnSpPr>
              <p:nvPr/>
            </p:nvCxnSpPr>
            <p:spPr bwMode="auto">
              <a:xfrm>
                <a:off x="3979389" y="3381720"/>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824D571D-BD4F-C397-8D8B-B9A2F510D13F}"/>
                  </a:ext>
                </a:extLst>
              </p:cNvPr>
              <p:cNvCxnSpPr>
                <a:cxnSpLocks/>
              </p:cNvCxnSpPr>
              <p:nvPr/>
            </p:nvCxnSpPr>
            <p:spPr bwMode="auto">
              <a:xfrm>
                <a:off x="3875056" y="3381720"/>
                <a:ext cx="0" cy="73152"/>
              </a:xfrm>
              <a:prstGeom prst="line">
                <a:avLst/>
              </a:prstGeom>
              <a:noFill/>
              <a:ln w="19050" cap="flat" cmpd="sng" algn="ctr">
                <a:solidFill>
                  <a:schemeClr val="accent2"/>
                </a:solidFill>
                <a:prstDash val="solid"/>
                <a:round/>
                <a:headEnd type="none" w="med" len="med"/>
                <a:tailEnd type="none" w="med" len="med"/>
              </a:ln>
              <a:effectLst/>
            </p:spPr>
          </p:cxnSp>
        </p:grpSp>
      </p:grpSp>
      <p:cxnSp>
        <p:nvCxnSpPr>
          <p:cNvPr id="9444" name="Straight Connector 9443">
            <a:extLst>
              <a:ext uri="{FF2B5EF4-FFF2-40B4-BE49-F238E27FC236}">
                <a16:creationId xmlns:a16="http://schemas.microsoft.com/office/drawing/2014/main" id="{2EA47112-B93C-B4E4-BF19-66A66A912C6F}"/>
              </a:ext>
            </a:extLst>
          </p:cNvPr>
          <p:cNvCxnSpPr>
            <a:cxnSpLocks/>
          </p:cNvCxnSpPr>
          <p:nvPr/>
        </p:nvCxnSpPr>
        <p:spPr bwMode="auto">
          <a:xfrm>
            <a:off x="1749429" y="231398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F993DAB0-960C-AFE7-9848-1F5EF8A04351}"/>
              </a:ext>
            </a:extLst>
          </p:cNvPr>
          <p:cNvCxnSpPr>
            <a:cxnSpLocks/>
          </p:cNvCxnSpPr>
          <p:nvPr/>
        </p:nvCxnSpPr>
        <p:spPr bwMode="auto">
          <a:xfrm>
            <a:off x="2031884" y="2581654"/>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74" name="Straight Connector 9473">
            <a:extLst>
              <a:ext uri="{FF2B5EF4-FFF2-40B4-BE49-F238E27FC236}">
                <a16:creationId xmlns:a16="http://schemas.microsoft.com/office/drawing/2014/main" id="{A2DF58F2-FE90-9CD3-5694-55B7CDA93B5B}"/>
              </a:ext>
            </a:extLst>
          </p:cNvPr>
          <p:cNvCxnSpPr>
            <a:cxnSpLocks/>
          </p:cNvCxnSpPr>
          <p:nvPr/>
        </p:nvCxnSpPr>
        <p:spPr bwMode="auto">
          <a:xfrm>
            <a:off x="2383175" y="286447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80" name="Straight Connector 9479">
            <a:extLst>
              <a:ext uri="{FF2B5EF4-FFF2-40B4-BE49-F238E27FC236}">
                <a16:creationId xmlns:a16="http://schemas.microsoft.com/office/drawing/2014/main" id="{CE5D3A39-5F76-FAF8-E11C-454D0625A774}"/>
              </a:ext>
            </a:extLst>
          </p:cNvPr>
          <p:cNvCxnSpPr>
            <a:cxnSpLocks/>
          </p:cNvCxnSpPr>
          <p:nvPr/>
        </p:nvCxnSpPr>
        <p:spPr bwMode="auto">
          <a:xfrm>
            <a:off x="1875703" y="248120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06E62D05-5B88-DD9A-9FFF-389AD50AAE9D}"/>
              </a:ext>
            </a:extLst>
          </p:cNvPr>
          <p:cNvCxnSpPr>
            <a:cxnSpLocks/>
          </p:cNvCxnSpPr>
          <p:nvPr/>
        </p:nvCxnSpPr>
        <p:spPr bwMode="auto">
          <a:xfrm>
            <a:off x="1996020" y="258727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84" name="Straight Connector 9483">
            <a:extLst>
              <a:ext uri="{FF2B5EF4-FFF2-40B4-BE49-F238E27FC236}">
                <a16:creationId xmlns:a16="http://schemas.microsoft.com/office/drawing/2014/main" id="{F8E7C17A-500B-9D0B-4260-80E0A0554913}"/>
              </a:ext>
            </a:extLst>
          </p:cNvPr>
          <p:cNvCxnSpPr>
            <a:cxnSpLocks/>
          </p:cNvCxnSpPr>
          <p:nvPr/>
        </p:nvCxnSpPr>
        <p:spPr bwMode="auto">
          <a:xfrm>
            <a:off x="2680690" y="308610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F7BE3BEF-87F0-0BF7-AF88-2F30DC263CD9}"/>
              </a:ext>
            </a:extLst>
          </p:cNvPr>
          <p:cNvCxnSpPr>
            <a:cxnSpLocks/>
          </p:cNvCxnSpPr>
          <p:nvPr/>
        </p:nvCxnSpPr>
        <p:spPr bwMode="auto">
          <a:xfrm>
            <a:off x="2353572" y="2819557"/>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86" name="Straight Connector 9485">
            <a:extLst>
              <a:ext uri="{FF2B5EF4-FFF2-40B4-BE49-F238E27FC236}">
                <a16:creationId xmlns:a16="http://schemas.microsoft.com/office/drawing/2014/main" id="{9408265E-A84F-0138-E641-4391E6A6B415}"/>
              </a:ext>
            </a:extLst>
          </p:cNvPr>
          <p:cNvCxnSpPr>
            <a:cxnSpLocks/>
          </p:cNvCxnSpPr>
          <p:nvPr/>
        </p:nvCxnSpPr>
        <p:spPr bwMode="auto">
          <a:xfrm>
            <a:off x="2659011" y="3063841"/>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87" name="Straight Connector 9486">
            <a:extLst>
              <a:ext uri="{FF2B5EF4-FFF2-40B4-BE49-F238E27FC236}">
                <a16:creationId xmlns:a16="http://schemas.microsoft.com/office/drawing/2014/main" id="{E52496DA-596F-4E91-2CB4-C888491FD0F3}"/>
              </a:ext>
            </a:extLst>
          </p:cNvPr>
          <p:cNvCxnSpPr>
            <a:cxnSpLocks/>
          </p:cNvCxnSpPr>
          <p:nvPr/>
        </p:nvCxnSpPr>
        <p:spPr bwMode="auto">
          <a:xfrm>
            <a:off x="2709111" y="3107744"/>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86987F55-C66A-D193-DAA8-299ADB1F76B0}"/>
              </a:ext>
            </a:extLst>
          </p:cNvPr>
          <p:cNvCxnSpPr>
            <a:cxnSpLocks/>
          </p:cNvCxnSpPr>
          <p:nvPr/>
        </p:nvCxnSpPr>
        <p:spPr bwMode="auto">
          <a:xfrm>
            <a:off x="2637488" y="3020927"/>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89" name="Straight Connector 9488">
            <a:extLst>
              <a:ext uri="{FF2B5EF4-FFF2-40B4-BE49-F238E27FC236}">
                <a16:creationId xmlns:a16="http://schemas.microsoft.com/office/drawing/2014/main" id="{82313C96-92C1-4BAF-CA09-CE967BAF8C06}"/>
              </a:ext>
            </a:extLst>
          </p:cNvPr>
          <p:cNvCxnSpPr>
            <a:cxnSpLocks/>
          </p:cNvCxnSpPr>
          <p:nvPr/>
        </p:nvCxnSpPr>
        <p:spPr bwMode="auto">
          <a:xfrm>
            <a:off x="2955592" y="318608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90" name="Straight Connector 9489">
            <a:extLst>
              <a:ext uri="{FF2B5EF4-FFF2-40B4-BE49-F238E27FC236}">
                <a16:creationId xmlns:a16="http://schemas.microsoft.com/office/drawing/2014/main" id="{D5111ADB-45EE-9EC8-669D-21BF240197AF}"/>
              </a:ext>
            </a:extLst>
          </p:cNvPr>
          <p:cNvCxnSpPr>
            <a:cxnSpLocks/>
          </p:cNvCxnSpPr>
          <p:nvPr/>
        </p:nvCxnSpPr>
        <p:spPr bwMode="auto">
          <a:xfrm>
            <a:off x="1906925" y="251069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92" name="Straight Connector 9491">
            <a:extLst>
              <a:ext uri="{FF2B5EF4-FFF2-40B4-BE49-F238E27FC236}">
                <a16:creationId xmlns:a16="http://schemas.microsoft.com/office/drawing/2014/main" id="{8B452585-F071-C025-C8AB-59949861FE82}"/>
              </a:ext>
            </a:extLst>
          </p:cNvPr>
          <p:cNvCxnSpPr>
            <a:cxnSpLocks/>
          </p:cNvCxnSpPr>
          <p:nvPr/>
        </p:nvCxnSpPr>
        <p:spPr bwMode="auto">
          <a:xfrm>
            <a:off x="1941441" y="2529453"/>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93" name="Straight Connector 9492">
            <a:extLst>
              <a:ext uri="{FF2B5EF4-FFF2-40B4-BE49-F238E27FC236}">
                <a16:creationId xmlns:a16="http://schemas.microsoft.com/office/drawing/2014/main" id="{0EB3A519-35F4-B324-05F9-40BC70F0E37A}"/>
              </a:ext>
            </a:extLst>
          </p:cNvPr>
          <p:cNvCxnSpPr>
            <a:cxnSpLocks/>
          </p:cNvCxnSpPr>
          <p:nvPr/>
        </p:nvCxnSpPr>
        <p:spPr bwMode="auto">
          <a:xfrm>
            <a:off x="2330537" y="2782981"/>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AEBCF0A7-9B68-799E-F238-47AC626CA7B4}"/>
              </a:ext>
            </a:extLst>
          </p:cNvPr>
          <p:cNvCxnSpPr>
            <a:cxnSpLocks/>
          </p:cNvCxnSpPr>
          <p:nvPr/>
        </p:nvCxnSpPr>
        <p:spPr bwMode="auto">
          <a:xfrm>
            <a:off x="2975344" y="318607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07" name="Straight Connector 9506">
            <a:extLst>
              <a:ext uri="{FF2B5EF4-FFF2-40B4-BE49-F238E27FC236}">
                <a16:creationId xmlns:a16="http://schemas.microsoft.com/office/drawing/2014/main" id="{2C17AE9D-52B9-7C65-20E6-6A912443742F}"/>
              </a:ext>
            </a:extLst>
          </p:cNvPr>
          <p:cNvCxnSpPr>
            <a:cxnSpLocks/>
          </p:cNvCxnSpPr>
          <p:nvPr/>
        </p:nvCxnSpPr>
        <p:spPr bwMode="auto">
          <a:xfrm>
            <a:off x="3282930" y="327649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nvGrpSpPr>
          <p:cNvPr id="9553" name="Group 9552">
            <a:extLst>
              <a:ext uri="{FF2B5EF4-FFF2-40B4-BE49-F238E27FC236}">
                <a16:creationId xmlns:a16="http://schemas.microsoft.com/office/drawing/2014/main" id="{2B9E7396-1FD2-92CA-138A-78FCE14B989E}"/>
              </a:ext>
            </a:extLst>
          </p:cNvPr>
          <p:cNvGrpSpPr/>
          <p:nvPr/>
        </p:nvGrpSpPr>
        <p:grpSpPr>
          <a:xfrm>
            <a:off x="2746155" y="3130431"/>
            <a:ext cx="2741765" cy="506911"/>
            <a:chOff x="2067662" y="3364216"/>
            <a:chExt cx="2741765" cy="506911"/>
          </a:xfrm>
        </p:grpSpPr>
        <p:grpSp>
          <p:nvGrpSpPr>
            <p:cNvPr id="9552" name="Group 9551">
              <a:extLst>
                <a:ext uri="{FF2B5EF4-FFF2-40B4-BE49-F238E27FC236}">
                  <a16:creationId xmlns:a16="http://schemas.microsoft.com/office/drawing/2014/main" id="{1C17CB2B-DDA6-81BE-3BB2-F8C8411E345D}"/>
                </a:ext>
              </a:extLst>
            </p:cNvPr>
            <p:cNvGrpSpPr/>
            <p:nvPr/>
          </p:nvGrpSpPr>
          <p:grpSpPr>
            <a:xfrm>
              <a:off x="2067662" y="3364216"/>
              <a:ext cx="191228" cy="73152"/>
              <a:chOff x="2067662" y="3364216"/>
              <a:chExt cx="191228" cy="73152"/>
            </a:xfrm>
          </p:grpSpPr>
          <p:cxnSp>
            <p:nvCxnSpPr>
              <p:cNvPr id="9461" name="Straight Connector 9460">
                <a:extLst>
                  <a:ext uri="{FF2B5EF4-FFF2-40B4-BE49-F238E27FC236}">
                    <a16:creationId xmlns:a16="http://schemas.microsoft.com/office/drawing/2014/main" id="{F057550B-B062-07C7-69BA-BEE85C74E553}"/>
                  </a:ext>
                </a:extLst>
              </p:cNvPr>
              <p:cNvCxnSpPr>
                <a:cxnSpLocks/>
              </p:cNvCxnSpPr>
              <p:nvPr/>
            </p:nvCxnSpPr>
            <p:spPr bwMode="auto">
              <a:xfrm>
                <a:off x="2258890" y="3364216"/>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D61BF08F-34FE-08E9-5B97-7B2690136ECE}"/>
                  </a:ext>
                </a:extLst>
              </p:cNvPr>
              <p:cNvCxnSpPr>
                <a:cxnSpLocks/>
              </p:cNvCxnSpPr>
              <p:nvPr/>
            </p:nvCxnSpPr>
            <p:spPr bwMode="auto">
              <a:xfrm>
                <a:off x="2233859" y="3364216"/>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0F8A3CFD-2744-CB53-3213-43BFDBBD60F9}"/>
                  </a:ext>
                </a:extLst>
              </p:cNvPr>
              <p:cNvCxnSpPr>
                <a:cxnSpLocks/>
              </p:cNvCxnSpPr>
              <p:nvPr/>
            </p:nvCxnSpPr>
            <p:spPr bwMode="auto">
              <a:xfrm>
                <a:off x="2067662" y="3364216"/>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cxnSp>
          <p:nvCxnSpPr>
            <p:cNvPr id="9498" name="Straight Connector 9497">
              <a:extLst>
                <a:ext uri="{FF2B5EF4-FFF2-40B4-BE49-F238E27FC236}">
                  <a16:creationId xmlns:a16="http://schemas.microsoft.com/office/drawing/2014/main" id="{E0B1B96B-E54A-9D8D-C724-4A7F4F2737BC}"/>
                </a:ext>
              </a:extLst>
            </p:cNvPr>
            <p:cNvCxnSpPr>
              <a:cxnSpLocks/>
            </p:cNvCxnSpPr>
            <p:nvPr/>
          </p:nvCxnSpPr>
          <p:spPr bwMode="auto">
            <a:xfrm>
              <a:off x="2334575" y="341985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nvGrpSpPr>
            <p:cNvPr id="9544" name="Group 9543">
              <a:extLst>
                <a:ext uri="{FF2B5EF4-FFF2-40B4-BE49-F238E27FC236}">
                  <a16:creationId xmlns:a16="http://schemas.microsoft.com/office/drawing/2014/main" id="{D796CC99-C592-21B0-C918-33EF8E59D551}"/>
                </a:ext>
              </a:extLst>
            </p:cNvPr>
            <p:cNvGrpSpPr/>
            <p:nvPr/>
          </p:nvGrpSpPr>
          <p:grpSpPr>
            <a:xfrm>
              <a:off x="2504489" y="3468476"/>
              <a:ext cx="66220" cy="73152"/>
              <a:chOff x="2504489" y="3478001"/>
              <a:chExt cx="66220" cy="73152"/>
            </a:xfrm>
          </p:grpSpPr>
          <p:cxnSp>
            <p:nvCxnSpPr>
              <p:cNvPr id="9478" name="Straight Connector 9477">
                <a:extLst>
                  <a:ext uri="{FF2B5EF4-FFF2-40B4-BE49-F238E27FC236}">
                    <a16:creationId xmlns:a16="http://schemas.microsoft.com/office/drawing/2014/main" id="{2C21D4B2-8632-7C62-58AB-BA879FD272E3}"/>
                  </a:ext>
                </a:extLst>
              </p:cNvPr>
              <p:cNvCxnSpPr>
                <a:cxnSpLocks/>
              </p:cNvCxnSpPr>
              <p:nvPr/>
            </p:nvCxnSpPr>
            <p:spPr bwMode="auto">
              <a:xfrm>
                <a:off x="2534158" y="3478001"/>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99" name="Straight Connector 9498">
                <a:extLst>
                  <a:ext uri="{FF2B5EF4-FFF2-40B4-BE49-F238E27FC236}">
                    <a16:creationId xmlns:a16="http://schemas.microsoft.com/office/drawing/2014/main" id="{05E32582-4BFB-DF1F-74CA-E77B7FF6C378}"/>
                  </a:ext>
                </a:extLst>
              </p:cNvPr>
              <p:cNvCxnSpPr>
                <a:cxnSpLocks/>
              </p:cNvCxnSpPr>
              <p:nvPr/>
            </p:nvCxnSpPr>
            <p:spPr bwMode="auto">
              <a:xfrm>
                <a:off x="2504489" y="3478001"/>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00" name="Straight Connector 9499">
                <a:extLst>
                  <a:ext uri="{FF2B5EF4-FFF2-40B4-BE49-F238E27FC236}">
                    <a16:creationId xmlns:a16="http://schemas.microsoft.com/office/drawing/2014/main" id="{834B1982-978E-AAE7-A739-156132C3A5D9}"/>
                  </a:ext>
                </a:extLst>
              </p:cNvPr>
              <p:cNvCxnSpPr>
                <a:cxnSpLocks/>
              </p:cNvCxnSpPr>
              <p:nvPr/>
            </p:nvCxnSpPr>
            <p:spPr bwMode="auto">
              <a:xfrm>
                <a:off x="2570709" y="3478001"/>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5053060F-800B-9636-B499-643243DEA3A7}"/>
                  </a:ext>
                </a:extLst>
              </p:cNvPr>
              <p:cNvCxnSpPr>
                <a:cxnSpLocks/>
              </p:cNvCxnSpPr>
              <p:nvPr/>
            </p:nvCxnSpPr>
            <p:spPr bwMode="auto">
              <a:xfrm>
                <a:off x="2548835" y="3478001"/>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nvGrpSpPr>
            <p:cNvPr id="9550" name="Group 9549">
              <a:extLst>
                <a:ext uri="{FF2B5EF4-FFF2-40B4-BE49-F238E27FC236}">
                  <a16:creationId xmlns:a16="http://schemas.microsoft.com/office/drawing/2014/main" id="{57FA7392-51D6-108B-424C-9F328FACC687}"/>
                </a:ext>
              </a:extLst>
            </p:cNvPr>
            <p:cNvGrpSpPr/>
            <p:nvPr/>
          </p:nvGrpSpPr>
          <p:grpSpPr>
            <a:xfrm>
              <a:off x="2644502" y="3544688"/>
              <a:ext cx="2164925" cy="326439"/>
              <a:chOff x="2644502" y="3544688"/>
              <a:chExt cx="2164925" cy="326439"/>
            </a:xfrm>
          </p:grpSpPr>
          <p:grpSp>
            <p:nvGrpSpPr>
              <p:cNvPr id="9546" name="Group 9545">
                <a:extLst>
                  <a:ext uri="{FF2B5EF4-FFF2-40B4-BE49-F238E27FC236}">
                    <a16:creationId xmlns:a16="http://schemas.microsoft.com/office/drawing/2014/main" id="{135F0F39-24D4-D8DC-C1F0-C4C5D0FFB52A}"/>
                  </a:ext>
                </a:extLst>
              </p:cNvPr>
              <p:cNvGrpSpPr/>
              <p:nvPr/>
            </p:nvGrpSpPr>
            <p:grpSpPr>
              <a:xfrm>
                <a:off x="2644502" y="3544688"/>
                <a:ext cx="905613" cy="218799"/>
                <a:chOff x="2644502" y="3544688"/>
                <a:chExt cx="905613" cy="218799"/>
              </a:xfrm>
            </p:grpSpPr>
            <p:cxnSp>
              <p:nvCxnSpPr>
                <p:cNvPr id="9447" name="Straight Connector 9446">
                  <a:extLst>
                    <a:ext uri="{FF2B5EF4-FFF2-40B4-BE49-F238E27FC236}">
                      <a16:creationId xmlns:a16="http://schemas.microsoft.com/office/drawing/2014/main" id="{AA9992E1-3F50-BE8C-9A4D-8CB4B1C94E1A}"/>
                    </a:ext>
                  </a:extLst>
                </p:cNvPr>
                <p:cNvCxnSpPr>
                  <a:cxnSpLocks/>
                </p:cNvCxnSpPr>
                <p:nvPr/>
              </p:nvCxnSpPr>
              <p:spPr bwMode="auto">
                <a:xfrm>
                  <a:off x="2644502" y="354468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68" name="Straight Connector 9467">
                  <a:extLst>
                    <a:ext uri="{FF2B5EF4-FFF2-40B4-BE49-F238E27FC236}">
                      <a16:creationId xmlns:a16="http://schemas.microsoft.com/office/drawing/2014/main" id="{D6ED9C2A-EE05-5B1E-0AAE-355AE6961BE1}"/>
                    </a:ext>
                  </a:extLst>
                </p:cNvPr>
                <p:cNvCxnSpPr>
                  <a:cxnSpLocks/>
                </p:cNvCxnSpPr>
                <p:nvPr/>
              </p:nvCxnSpPr>
              <p:spPr bwMode="auto">
                <a:xfrm>
                  <a:off x="2876277" y="358453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11" name="Straight Connector 9510">
                  <a:extLst>
                    <a:ext uri="{FF2B5EF4-FFF2-40B4-BE49-F238E27FC236}">
                      <a16:creationId xmlns:a16="http://schemas.microsoft.com/office/drawing/2014/main" id="{0143EB05-0C0A-5D4D-5656-934C65A9B772}"/>
                    </a:ext>
                  </a:extLst>
                </p:cNvPr>
                <p:cNvCxnSpPr>
                  <a:cxnSpLocks/>
                </p:cNvCxnSpPr>
                <p:nvPr/>
              </p:nvCxnSpPr>
              <p:spPr bwMode="auto">
                <a:xfrm>
                  <a:off x="2854482" y="3574741"/>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nvGrpSpPr>
                <p:cNvPr id="9543" name="Group 9542">
                  <a:extLst>
                    <a:ext uri="{FF2B5EF4-FFF2-40B4-BE49-F238E27FC236}">
                      <a16:creationId xmlns:a16="http://schemas.microsoft.com/office/drawing/2014/main" id="{904061A3-C4C4-C067-C5ED-94A0C9989835}"/>
                    </a:ext>
                  </a:extLst>
                </p:cNvPr>
                <p:cNvGrpSpPr/>
                <p:nvPr/>
              </p:nvGrpSpPr>
              <p:grpSpPr>
                <a:xfrm>
                  <a:off x="3171110" y="3641845"/>
                  <a:ext cx="333766" cy="73152"/>
                  <a:chOff x="3171110" y="3648195"/>
                  <a:chExt cx="333766" cy="73152"/>
                </a:xfrm>
              </p:grpSpPr>
              <p:cxnSp>
                <p:nvCxnSpPr>
                  <p:cNvPr id="9450" name="Straight Connector 9449">
                    <a:extLst>
                      <a:ext uri="{FF2B5EF4-FFF2-40B4-BE49-F238E27FC236}">
                        <a16:creationId xmlns:a16="http://schemas.microsoft.com/office/drawing/2014/main" id="{5D11857F-9E14-8EE9-E4FA-3BF19615D849}"/>
                      </a:ext>
                    </a:extLst>
                  </p:cNvPr>
                  <p:cNvCxnSpPr>
                    <a:cxnSpLocks/>
                  </p:cNvCxnSpPr>
                  <p:nvPr/>
                </p:nvCxnSpPr>
                <p:spPr bwMode="auto">
                  <a:xfrm>
                    <a:off x="3268305" y="364819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0EEA6361-CF22-A1C4-B918-5CA863EFB5EE}"/>
                      </a:ext>
                    </a:extLst>
                  </p:cNvPr>
                  <p:cNvCxnSpPr>
                    <a:cxnSpLocks/>
                  </p:cNvCxnSpPr>
                  <p:nvPr/>
                </p:nvCxnSpPr>
                <p:spPr bwMode="auto">
                  <a:xfrm>
                    <a:off x="3171110" y="364819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F1872CB1-2BDE-55D5-F077-B9C79A2E9754}"/>
                      </a:ext>
                    </a:extLst>
                  </p:cNvPr>
                  <p:cNvCxnSpPr>
                    <a:cxnSpLocks/>
                  </p:cNvCxnSpPr>
                  <p:nvPr/>
                </p:nvCxnSpPr>
                <p:spPr bwMode="auto">
                  <a:xfrm>
                    <a:off x="3241695" y="364819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02" name="Straight Connector 9501">
                    <a:extLst>
                      <a:ext uri="{FF2B5EF4-FFF2-40B4-BE49-F238E27FC236}">
                        <a16:creationId xmlns:a16="http://schemas.microsoft.com/office/drawing/2014/main" id="{9FE09B16-3B21-F15E-97B6-E9E971318F51}"/>
                      </a:ext>
                    </a:extLst>
                  </p:cNvPr>
                  <p:cNvCxnSpPr>
                    <a:cxnSpLocks/>
                  </p:cNvCxnSpPr>
                  <p:nvPr/>
                </p:nvCxnSpPr>
                <p:spPr bwMode="auto">
                  <a:xfrm>
                    <a:off x="3504876" y="364819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08" name="Straight Connector 9507">
                    <a:extLst>
                      <a:ext uri="{FF2B5EF4-FFF2-40B4-BE49-F238E27FC236}">
                        <a16:creationId xmlns:a16="http://schemas.microsoft.com/office/drawing/2014/main" id="{726CD4B9-6D5A-A795-252C-1EE4CA858F37}"/>
                      </a:ext>
                    </a:extLst>
                  </p:cNvPr>
                  <p:cNvCxnSpPr>
                    <a:cxnSpLocks/>
                  </p:cNvCxnSpPr>
                  <p:nvPr/>
                </p:nvCxnSpPr>
                <p:spPr bwMode="auto">
                  <a:xfrm>
                    <a:off x="3411763" y="364819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09" name="Straight Connector 9508">
                    <a:extLst>
                      <a:ext uri="{FF2B5EF4-FFF2-40B4-BE49-F238E27FC236}">
                        <a16:creationId xmlns:a16="http://schemas.microsoft.com/office/drawing/2014/main" id="{8C16E40A-E9AE-30CD-9FD2-9279F8DF84C4}"/>
                      </a:ext>
                    </a:extLst>
                  </p:cNvPr>
                  <p:cNvCxnSpPr>
                    <a:cxnSpLocks/>
                  </p:cNvCxnSpPr>
                  <p:nvPr/>
                </p:nvCxnSpPr>
                <p:spPr bwMode="auto">
                  <a:xfrm>
                    <a:off x="3195189" y="364819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10" name="Straight Connector 9509">
                    <a:extLst>
                      <a:ext uri="{FF2B5EF4-FFF2-40B4-BE49-F238E27FC236}">
                        <a16:creationId xmlns:a16="http://schemas.microsoft.com/office/drawing/2014/main" id="{7DAC1DE0-2E20-DD46-3647-68DB07AB493B}"/>
                      </a:ext>
                    </a:extLst>
                  </p:cNvPr>
                  <p:cNvCxnSpPr>
                    <a:cxnSpLocks/>
                  </p:cNvCxnSpPr>
                  <p:nvPr/>
                </p:nvCxnSpPr>
                <p:spPr bwMode="auto">
                  <a:xfrm>
                    <a:off x="3214267" y="364819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15" name="Straight Connector 9514">
                    <a:extLst>
                      <a:ext uri="{FF2B5EF4-FFF2-40B4-BE49-F238E27FC236}">
                        <a16:creationId xmlns:a16="http://schemas.microsoft.com/office/drawing/2014/main" id="{A65E3414-98B3-FE0E-15FA-6D3EEAA42559}"/>
                      </a:ext>
                    </a:extLst>
                  </p:cNvPr>
                  <p:cNvCxnSpPr>
                    <a:cxnSpLocks/>
                  </p:cNvCxnSpPr>
                  <p:nvPr/>
                </p:nvCxnSpPr>
                <p:spPr bwMode="auto">
                  <a:xfrm>
                    <a:off x="3469128" y="364819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cxnSp>
              <p:nvCxnSpPr>
                <p:cNvPr id="9519" name="Straight Connector 9518">
                  <a:extLst>
                    <a:ext uri="{FF2B5EF4-FFF2-40B4-BE49-F238E27FC236}">
                      <a16:creationId xmlns:a16="http://schemas.microsoft.com/office/drawing/2014/main" id="{6ECA1789-F208-155F-D421-5C1705BD397B}"/>
                    </a:ext>
                  </a:extLst>
                </p:cNvPr>
                <p:cNvCxnSpPr>
                  <a:cxnSpLocks/>
                </p:cNvCxnSpPr>
                <p:nvPr/>
              </p:nvCxnSpPr>
              <p:spPr bwMode="auto">
                <a:xfrm>
                  <a:off x="2795704" y="356983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nvGrpSpPr>
                <p:cNvPr id="9542" name="Group 9541">
                  <a:extLst>
                    <a:ext uri="{FF2B5EF4-FFF2-40B4-BE49-F238E27FC236}">
                      <a16:creationId xmlns:a16="http://schemas.microsoft.com/office/drawing/2014/main" id="{18DE8361-43C2-A7D2-F6AB-80FCBA60965E}"/>
                    </a:ext>
                  </a:extLst>
                </p:cNvPr>
                <p:cNvGrpSpPr/>
                <p:nvPr/>
              </p:nvGrpSpPr>
              <p:grpSpPr>
                <a:xfrm>
                  <a:off x="2905302" y="3599980"/>
                  <a:ext cx="245528" cy="73152"/>
                  <a:chOff x="2905302" y="3593630"/>
                  <a:chExt cx="245528" cy="73152"/>
                </a:xfrm>
              </p:grpSpPr>
              <p:cxnSp>
                <p:nvCxnSpPr>
                  <p:cNvPr id="9458" name="Straight Connector 9457">
                    <a:extLst>
                      <a:ext uri="{FF2B5EF4-FFF2-40B4-BE49-F238E27FC236}">
                        <a16:creationId xmlns:a16="http://schemas.microsoft.com/office/drawing/2014/main" id="{8523B16E-BD76-A594-A65C-B6395FD83F80}"/>
                      </a:ext>
                    </a:extLst>
                  </p:cNvPr>
                  <p:cNvCxnSpPr>
                    <a:cxnSpLocks/>
                  </p:cNvCxnSpPr>
                  <p:nvPr/>
                </p:nvCxnSpPr>
                <p:spPr bwMode="auto">
                  <a:xfrm>
                    <a:off x="2905302" y="359363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59" name="Straight Connector 9458">
                    <a:extLst>
                      <a:ext uri="{FF2B5EF4-FFF2-40B4-BE49-F238E27FC236}">
                        <a16:creationId xmlns:a16="http://schemas.microsoft.com/office/drawing/2014/main" id="{2E8421BB-8728-5612-0B7D-F04E9E1862F7}"/>
                      </a:ext>
                    </a:extLst>
                  </p:cNvPr>
                  <p:cNvCxnSpPr>
                    <a:cxnSpLocks/>
                  </p:cNvCxnSpPr>
                  <p:nvPr/>
                </p:nvCxnSpPr>
                <p:spPr bwMode="auto">
                  <a:xfrm>
                    <a:off x="2939777" y="359363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67" name="Straight Connector 9466">
                    <a:extLst>
                      <a:ext uri="{FF2B5EF4-FFF2-40B4-BE49-F238E27FC236}">
                        <a16:creationId xmlns:a16="http://schemas.microsoft.com/office/drawing/2014/main" id="{BDB81587-2510-5F48-BCFC-A9BBB9242118}"/>
                      </a:ext>
                    </a:extLst>
                  </p:cNvPr>
                  <p:cNvCxnSpPr>
                    <a:cxnSpLocks/>
                  </p:cNvCxnSpPr>
                  <p:nvPr/>
                </p:nvCxnSpPr>
                <p:spPr bwMode="auto">
                  <a:xfrm>
                    <a:off x="2966271" y="359363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470" name="Straight Connector 9469">
                    <a:extLst>
                      <a:ext uri="{FF2B5EF4-FFF2-40B4-BE49-F238E27FC236}">
                        <a16:creationId xmlns:a16="http://schemas.microsoft.com/office/drawing/2014/main" id="{11F92DE2-6FDF-8FEC-93F4-397663A8976B}"/>
                      </a:ext>
                    </a:extLst>
                  </p:cNvPr>
                  <p:cNvCxnSpPr>
                    <a:cxnSpLocks/>
                  </p:cNvCxnSpPr>
                  <p:nvPr/>
                </p:nvCxnSpPr>
                <p:spPr bwMode="auto">
                  <a:xfrm>
                    <a:off x="3150830" y="359363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20" name="Straight Connector 9519">
                    <a:extLst>
                      <a:ext uri="{FF2B5EF4-FFF2-40B4-BE49-F238E27FC236}">
                        <a16:creationId xmlns:a16="http://schemas.microsoft.com/office/drawing/2014/main" id="{5728750C-6A2F-5331-6B71-E8293ABFD13E}"/>
                      </a:ext>
                    </a:extLst>
                  </p:cNvPr>
                  <p:cNvCxnSpPr>
                    <a:cxnSpLocks/>
                  </p:cNvCxnSpPr>
                  <p:nvPr/>
                </p:nvCxnSpPr>
                <p:spPr bwMode="auto">
                  <a:xfrm>
                    <a:off x="3030120" y="359363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nvGrpSpPr>
                <p:cNvPr id="9545" name="Group 9544">
                  <a:extLst>
                    <a:ext uri="{FF2B5EF4-FFF2-40B4-BE49-F238E27FC236}">
                      <a16:creationId xmlns:a16="http://schemas.microsoft.com/office/drawing/2014/main" id="{06C36675-0053-6D87-7E50-DCE6DA129E7E}"/>
                    </a:ext>
                  </a:extLst>
                </p:cNvPr>
                <p:cNvGrpSpPr/>
                <p:nvPr/>
              </p:nvGrpSpPr>
              <p:grpSpPr>
                <a:xfrm>
                  <a:off x="3521095" y="3690335"/>
                  <a:ext cx="29020" cy="73152"/>
                  <a:chOff x="3521095" y="3690335"/>
                  <a:chExt cx="29020" cy="73152"/>
                </a:xfrm>
              </p:grpSpPr>
              <p:cxnSp>
                <p:nvCxnSpPr>
                  <p:cNvPr id="9516" name="Straight Connector 9515">
                    <a:extLst>
                      <a:ext uri="{FF2B5EF4-FFF2-40B4-BE49-F238E27FC236}">
                        <a16:creationId xmlns:a16="http://schemas.microsoft.com/office/drawing/2014/main" id="{70DD2939-B216-8031-CF7A-90E9CE27B218}"/>
                      </a:ext>
                    </a:extLst>
                  </p:cNvPr>
                  <p:cNvCxnSpPr>
                    <a:cxnSpLocks/>
                  </p:cNvCxnSpPr>
                  <p:nvPr/>
                </p:nvCxnSpPr>
                <p:spPr bwMode="auto">
                  <a:xfrm>
                    <a:off x="3550115" y="369033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22" name="Straight Connector 9521">
                    <a:extLst>
                      <a:ext uri="{FF2B5EF4-FFF2-40B4-BE49-F238E27FC236}">
                        <a16:creationId xmlns:a16="http://schemas.microsoft.com/office/drawing/2014/main" id="{FBAC3BE5-32C1-3304-AE7B-00AED1CD9273}"/>
                      </a:ext>
                    </a:extLst>
                  </p:cNvPr>
                  <p:cNvCxnSpPr>
                    <a:cxnSpLocks/>
                  </p:cNvCxnSpPr>
                  <p:nvPr/>
                </p:nvCxnSpPr>
                <p:spPr bwMode="auto">
                  <a:xfrm>
                    <a:off x="3521095" y="369033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grpSp>
            <p:nvGrpSpPr>
              <p:cNvPr id="9549" name="Group 9548">
                <a:extLst>
                  <a:ext uri="{FF2B5EF4-FFF2-40B4-BE49-F238E27FC236}">
                    <a16:creationId xmlns:a16="http://schemas.microsoft.com/office/drawing/2014/main" id="{AA349B65-1902-BFAC-7705-A73A1B12BF67}"/>
                  </a:ext>
                </a:extLst>
              </p:cNvPr>
              <p:cNvGrpSpPr/>
              <p:nvPr/>
            </p:nvGrpSpPr>
            <p:grpSpPr>
              <a:xfrm>
                <a:off x="3823637" y="3736612"/>
                <a:ext cx="985790" cy="134515"/>
                <a:chOff x="3823637" y="3736612"/>
                <a:chExt cx="985790" cy="134515"/>
              </a:xfrm>
            </p:grpSpPr>
            <p:grpSp>
              <p:nvGrpSpPr>
                <p:cNvPr id="9548" name="Group 9547">
                  <a:extLst>
                    <a:ext uri="{FF2B5EF4-FFF2-40B4-BE49-F238E27FC236}">
                      <a16:creationId xmlns:a16="http://schemas.microsoft.com/office/drawing/2014/main" id="{32D0A889-F989-3854-441E-03DCC63DFB30}"/>
                    </a:ext>
                  </a:extLst>
                </p:cNvPr>
                <p:cNvGrpSpPr/>
                <p:nvPr/>
              </p:nvGrpSpPr>
              <p:grpSpPr>
                <a:xfrm>
                  <a:off x="4485077" y="3797975"/>
                  <a:ext cx="324350" cy="73152"/>
                  <a:chOff x="4485077" y="3797975"/>
                  <a:chExt cx="324350" cy="73152"/>
                </a:xfrm>
              </p:grpSpPr>
              <p:cxnSp>
                <p:nvCxnSpPr>
                  <p:cNvPr id="9501" name="Straight Connector 9500">
                    <a:extLst>
                      <a:ext uri="{FF2B5EF4-FFF2-40B4-BE49-F238E27FC236}">
                        <a16:creationId xmlns:a16="http://schemas.microsoft.com/office/drawing/2014/main" id="{33B895CA-0E78-80EF-C838-D00A44894DB1}"/>
                      </a:ext>
                    </a:extLst>
                  </p:cNvPr>
                  <p:cNvCxnSpPr>
                    <a:cxnSpLocks/>
                  </p:cNvCxnSpPr>
                  <p:nvPr/>
                </p:nvCxnSpPr>
                <p:spPr bwMode="auto">
                  <a:xfrm>
                    <a:off x="4485077" y="379797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04" name="Straight Connector 9503">
                    <a:extLst>
                      <a:ext uri="{FF2B5EF4-FFF2-40B4-BE49-F238E27FC236}">
                        <a16:creationId xmlns:a16="http://schemas.microsoft.com/office/drawing/2014/main" id="{71EC3531-ACD2-30DA-069A-60082D0D0BD2}"/>
                      </a:ext>
                    </a:extLst>
                  </p:cNvPr>
                  <p:cNvCxnSpPr>
                    <a:cxnSpLocks/>
                  </p:cNvCxnSpPr>
                  <p:nvPr/>
                </p:nvCxnSpPr>
                <p:spPr bwMode="auto">
                  <a:xfrm>
                    <a:off x="4550644" y="379797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13" name="Straight Connector 9512">
                    <a:extLst>
                      <a:ext uri="{FF2B5EF4-FFF2-40B4-BE49-F238E27FC236}">
                        <a16:creationId xmlns:a16="http://schemas.microsoft.com/office/drawing/2014/main" id="{F6C06611-674A-FA7C-EE8A-2A6206A9B8FF}"/>
                      </a:ext>
                    </a:extLst>
                  </p:cNvPr>
                  <p:cNvCxnSpPr>
                    <a:cxnSpLocks/>
                  </p:cNvCxnSpPr>
                  <p:nvPr/>
                </p:nvCxnSpPr>
                <p:spPr bwMode="auto">
                  <a:xfrm>
                    <a:off x="4675986" y="379797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1C299BB3-F9E9-62E7-EC61-992D1B143932}"/>
                      </a:ext>
                    </a:extLst>
                  </p:cNvPr>
                  <p:cNvCxnSpPr>
                    <a:cxnSpLocks/>
                  </p:cNvCxnSpPr>
                  <p:nvPr/>
                </p:nvCxnSpPr>
                <p:spPr bwMode="auto">
                  <a:xfrm>
                    <a:off x="4510334" y="379797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03060E33-DA85-6956-F21A-18EEF692C29A}"/>
                      </a:ext>
                    </a:extLst>
                  </p:cNvPr>
                  <p:cNvCxnSpPr>
                    <a:cxnSpLocks/>
                  </p:cNvCxnSpPr>
                  <p:nvPr/>
                </p:nvCxnSpPr>
                <p:spPr bwMode="auto">
                  <a:xfrm>
                    <a:off x="4809427" y="379797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nvGrpSpPr>
                <p:cNvPr id="9547" name="Group 9546">
                  <a:extLst>
                    <a:ext uri="{FF2B5EF4-FFF2-40B4-BE49-F238E27FC236}">
                      <a16:creationId xmlns:a16="http://schemas.microsoft.com/office/drawing/2014/main" id="{1BF6CBC1-ECCE-505A-A930-B8F3C6158A18}"/>
                    </a:ext>
                  </a:extLst>
                </p:cNvPr>
                <p:cNvGrpSpPr/>
                <p:nvPr/>
              </p:nvGrpSpPr>
              <p:grpSpPr>
                <a:xfrm>
                  <a:off x="3823637" y="3736612"/>
                  <a:ext cx="456465" cy="73152"/>
                  <a:chOff x="3823637" y="3711212"/>
                  <a:chExt cx="456465" cy="73152"/>
                </a:xfrm>
              </p:grpSpPr>
              <p:cxnSp>
                <p:nvCxnSpPr>
                  <p:cNvPr id="9503" name="Straight Connector 9502">
                    <a:extLst>
                      <a:ext uri="{FF2B5EF4-FFF2-40B4-BE49-F238E27FC236}">
                        <a16:creationId xmlns:a16="http://schemas.microsoft.com/office/drawing/2014/main" id="{C2C00207-81CE-6EC2-9E87-BF5FB3CD12EA}"/>
                      </a:ext>
                    </a:extLst>
                  </p:cNvPr>
                  <p:cNvCxnSpPr>
                    <a:cxnSpLocks/>
                  </p:cNvCxnSpPr>
                  <p:nvPr/>
                </p:nvCxnSpPr>
                <p:spPr bwMode="auto">
                  <a:xfrm>
                    <a:off x="3894274" y="37112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05" name="Straight Connector 9504">
                    <a:extLst>
                      <a:ext uri="{FF2B5EF4-FFF2-40B4-BE49-F238E27FC236}">
                        <a16:creationId xmlns:a16="http://schemas.microsoft.com/office/drawing/2014/main" id="{A928BD9F-C654-4359-D944-D86DA522A3A6}"/>
                      </a:ext>
                    </a:extLst>
                  </p:cNvPr>
                  <p:cNvCxnSpPr>
                    <a:cxnSpLocks/>
                  </p:cNvCxnSpPr>
                  <p:nvPr/>
                </p:nvCxnSpPr>
                <p:spPr bwMode="auto">
                  <a:xfrm>
                    <a:off x="4224836" y="37112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231E70F4-BB17-2D30-D1AB-054E00033F69}"/>
                      </a:ext>
                    </a:extLst>
                  </p:cNvPr>
                  <p:cNvCxnSpPr>
                    <a:cxnSpLocks/>
                  </p:cNvCxnSpPr>
                  <p:nvPr/>
                </p:nvCxnSpPr>
                <p:spPr bwMode="auto">
                  <a:xfrm>
                    <a:off x="3957164" y="37112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12" name="Straight Connector 9511">
                    <a:extLst>
                      <a:ext uri="{FF2B5EF4-FFF2-40B4-BE49-F238E27FC236}">
                        <a16:creationId xmlns:a16="http://schemas.microsoft.com/office/drawing/2014/main" id="{2E539865-1AF6-D233-52BC-19E59BE2A33C}"/>
                      </a:ext>
                    </a:extLst>
                  </p:cNvPr>
                  <p:cNvCxnSpPr>
                    <a:cxnSpLocks/>
                  </p:cNvCxnSpPr>
                  <p:nvPr/>
                </p:nvCxnSpPr>
                <p:spPr bwMode="auto">
                  <a:xfrm>
                    <a:off x="4017834" y="37112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14" name="Straight Connector 9513">
                    <a:extLst>
                      <a:ext uri="{FF2B5EF4-FFF2-40B4-BE49-F238E27FC236}">
                        <a16:creationId xmlns:a16="http://schemas.microsoft.com/office/drawing/2014/main" id="{29917850-7179-06AB-B91F-22599BE9C1F9}"/>
                      </a:ext>
                    </a:extLst>
                  </p:cNvPr>
                  <p:cNvCxnSpPr>
                    <a:cxnSpLocks/>
                  </p:cNvCxnSpPr>
                  <p:nvPr/>
                </p:nvCxnSpPr>
                <p:spPr bwMode="auto">
                  <a:xfrm>
                    <a:off x="4280102" y="37112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17" name="Straight Connector 9516">
                    <a:extLst>
                      <a:ext uri="{FF2B5EF4-FFF2-40B4-BE49-F238E27FC236}">
                        <a16:creationId xmlns:a16="http://schemas.microsoft.com/office/drawing/2014/main" id="{3098AA3E-767A-3870-407D-7A4B6F299500}"/>
                      </a:ext>
                    </a:extLst>
                  </p:cNvPr>
                  <p:cNvCxnSpPr>
                    <a:cxnSpLocks/>
                  </p:cNvCxnSpPr>
                  <p:nvPr/>
                </p:nvCxnSpPr>
                <p:spPr bwMode="auto">
                  <a:xfrm>
                    <a:off x="3847546" y="37112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23" name="Straight Connector 9522">
                    <a:extLst>
                      <a:ext uri="{FF2B5EF4-FFF2-40B4-BE49-F238E27FC236}">
                        <a16:creationId xmlns:a16="http://schemas.microsoft.com/office/drawing/2014/main" id="{080F2960-E9B7-F699-3D09-9027C4B23E87}"/>
                      </a:ext>
                    </a:extLst>
                  </p:cNvPr>
                  <p:cNvCxnSpPr>
                    <a:cxnSpLocks/>
                  </p:cNvCxnSpPr>
                  <p:nvPr/>
                </p:nvCxnSpPr>
                <p:spPr bwMode="auto">
                  <a:xfrm>
                    <a:off x="4129457" y="37112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25" name="Straight Connector 9524">
                    <a:extLst>
                      <a:ext uri="{FF2B5EF4-FFF2-40B4-BE49-F238E27FC236}">
                        <a16:creationId xmlns:a16="http://schemas.microsoft.com/office/drawing/2014/main" id="{C63B36F9-8AEF-36FB-C2C2-D9B2D46F8E85}"/>
                      </a:ext>
                    </a:extLst>
                  </p:cNvPr>
                  <p:cNvCxnSpPr>
                    <a:cxnSpLocks/>
                  </p:cNvCxnSpPr>
                  <p:nvPr/>
                </p:nvCxnSpPr>
                <p:spPr bwMode="auto">
                  <a:xfrm>
                    <a:off x="3823637" y="37112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26" name="Straight Connector 9525">
                    <a:extLst>
                      <a:ext uri="{FF2B5EF4-FFF2-40B4-BE49-F238E27FC236}">
                        <a16:creationId xmlns:a16="http://schemas.microsoft.com/office/drawing/2014/main" id="{5AA2A189-F13B-E074-D51E-96D909333317}"/>
                      </a:ext>
                    </a:extLst>
                  </p:cNvPr>
                  <p:cNvCxnSpPr>
                    <a:cxnSpLocks/>
                  </p:cNvCxnSpPr>
                  <p:nvPr/>
                </p:nvCxnSpPr>
                <p:spPr bwMode="auto">
                  <a:xfrm>
                    <a:off x="3997345" y="37112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527" name="Straight Connector 9526">
                    <a:extLst>
                      <a:ext uri="{FF2B5EF4-FFF2-40B4-BE49-F238E27FC236}">
                        <a16:creationId xmlns:a16="http://schemas.microsoft.com/office/drawing/2014/main" id="{4CFC95F3-C3EC-3B2A-6E4B-49301F226C95}"/>
                      </a:ext>
                    </a:extLst>
                  </p:cNvPr>
                  <p:cNvCxnSpPr>
                    <a:cxnSpLocks/>
                  </p:cNvCxnSpPr>
                  <p:nvPr/>
                </p:nvCxnSpPr>
                <p:spPr bwMode="auto">
                  <a:xfrm>
                    <a:off x="3929199" y="37112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grpSp>
      </p:grpSp>
      <p:grpSp>
        <p:nvGrpSpPr>
          <p:cNvPr id="9531" name="Group 9530">
            <a:extLst>
              <a:ext uri="{FF2B5EF4-FFF2-40B4-BE49-F238E27FC236}">
                <a16:creationId xmlns:a16="http://schemas.microsoft.com/office/drawing/2014/main" id="{B477F477-C243-4CF4-8324-FE7D6DC5B20F}"/>
              </a:ext>
            </a:extLst>
          </p:cNvPr>
          <p:cNvGrpSpPr/>
          <p:nvPr/>
        </p:nvGrpSpPr>
        <p:grpSpPr>
          <a:xfrm>
            <a:off x="1461679" y="2130559"/>
            <a:ext cx="3694504" cy="346052"/>
            <a:chOff x="783186" y="2364344"/>
            <a:chExt cx="3694504" cy="346052"/>
          </a:xfrm>
        </p:grpSpPr>
        <p:sp>
          <p:nvSpPr>
            <p:cNvPr id="9286" name="Freeform 9285">
              <a:extLst>
                <a:ext uri="{FF2B5EF4-FFF2-40B4-BE49-F238E27FC236}">
                  <a16:creationId xmlns:a16="http://schemas.microsoft.com/office/drawing/2014/main" id="{31CD74DB-CF72-BF74-A632-6CF01A54705D}"/>
                </a:ext>
              </a:extLst>
            </p:cNvPr>
            <p:cNvSpPr/>
            <p:nvPr/>
          </p:nvSpPr>
          <p:spPr bwMode="auto">
            <a:xfrm>
              <a:off x="783186" y="2431566"/>
              <a:ext cx="3694504" cy="278830"/>
            </a:xfrm>
            <a:custGeom>
              <a:avLst/>
              <a:gdLst>
                <a:gd name="connsiteX0" fmla="*/ 0 w 3694504"/>
                <a:gd name="connsiteY0" fmla="*/ 0 h 278830"/>
                <a:gd name="connsiteX1" fmla="*/ 602766 w 3694504"/>
                <a:gd name="connsiteY1" fmla="*/ 0 h 278830"/>
                <a:gd name="connsiteX2" fmla="*/ 602766 w 3694504"/>
                <a:gd name="connsiteY2" fmla="*/ 41004 h 278830"/>
                <a:gd name="connsiteX3" fmla="*/ 1406453 w 3694504"/>
                <a:gd name="connsiteY3" fmla="*/ 41004 h 278830"/>
                <a:gd name="connsiteX4" fmla="*/ 1406453 w 3694504"/>
                <a:gd name="connsiteY4" fmla="*/ 82009 h 278830"/>
                <a:gd name="connsiteX5" fmla="*/ 1750891 w 3694504"/>
                <a:gd name="connsiteY5" fmla="*/ 82009 h 278830"/>
                <a:gd name="connsiteX6" fmla="*/ 1750891 w 3694504"/>
                <a:gd name="connsiteY6" fmla="*/ 123013 h 278830"/>
                <a:gd name="connsiteX7" fmla="*/ 2165036 w 3694504"/>
                <a:gd name="connsiteY7" fmla="*/ 123013 h 278830"/>
                <a:gd name="connsiteX8" fmla="*/ 2165036 w 3694504"/>
                <a:gd name="connsiteY8" fmla="*/ 196821 h 278830"/>
                <a:gd name="connsiteX9" fmla="*/ 2283949 w 3694504"/>
                <a:gd name="connsiteY9" fmla="*/ 196821 h 278830"/>
                <a:gd name="connsiteX10" fmla="*/ 2283949 w 3694504"/>
                <a:gd name="connsiteY10" fmla="*/ 278830 h 278830"/>
                <a:gd name="connsiteX11" fmla="*/ 3694504 w 3694504"/>
                <a:gd name="connsiteY11" fmla="*/ 278830 h 27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94504" h="278830">
                  <a:moveTo>
                    <a:pt x="0" y="0"/>
                  </a:moveTo>
                  <a:lnTo>
                    <a:pt x="602766" y="0"/>
                  </a:lnTo>
                  <a:lnTo>
                    <a:pt x="602766" y="41004"/>
                  </a:lnTo>
                  <a:lnTo>
                    <a:pt x="1406453" y="41004"/>
                  </a:lnTo>
                  <a:lnTo>
                    <a:pt x="1406453" y="82009"/>
                  </a:lnTo>
                  <a:lnTo>
                    <a:pt x="1750891" y="82009"/>
                  </a:lnTo>
                  <a:lnTo>
                    <a:pt x="1750891" y="123013"/>
                  </a:lnTo>
                  <a:lnTo>
                    <a:pt x="2165036" y="123013"/>
                  </a:lnTo>
                  <a:lnTo>
                    <a:pt x="2165036" y="196821"/>
                  </a:lnTo>
                  <a:lnTo>
                    <a:pt x="2283949" y="196821"/>
                  </a:lnTo>
                  <a:lnTo>
                    <a:pt x="2283949" y="278830"/>
                  </a:lnTo>
                  <a:lnTo>
                    <a:pt x="3694504" y="278830"/>
                  </a:lnTo>
                </a:path>
              </a:pathLst>
            </a:custGeom>
            <a:noFill/>
            <a:ln w="28575">
              <a:solidFill>
                <a:srgbClr val="015873"/>
              </a:solidFill>
              <a:miter lim="800000"/>
              <a:headEnd/>
              <a:tailEnd/>
            </a:ln>
          </p:spPr>
          <p:txBody>
            <a:bodyPr rtlCol="0" anchor="ctr"/>
            <a:lstStyle/>
            <a:p>
              <a:pPr algn="ctr"/>
              <a:endParaRPr lang="en-US"/>
            </a:p>
          </p:txBody>
        </p:sp>
        <p:grpSp>
          <p:nvGrpSpPr>
            <p:cNvPr id="9360" name="Group 9359">
              <a:extLst>
                <a:ext uri="{FF2B5EF4-FFF2-40B4-BE49-F238E27FC236}">
                  <a16:creationId xmlns:a16="http://schemas.microsoft.com/office/drawing/2014/main" id="{4DD00109-5AB6-DF9E-0263-A88D7FBEEE78}"/>
                </a:ext>
              </a:extLst>
            </p:cNvPr>
            <p:cNvGrpSpPr/>
            <p:nvPr/>
          </p:nvGrpSpPr>
          <p:grpSpPr>
            <a:xfrm>
              <a:off x="1325205" y="2364344"/>
              <a:ext cx="3148390" cy="343196"/>
              <a:chOff x="1325205" y="2364344"/>
              <a:chExt cx="3148390" cy="343196"/>
            </a:xfrm>
          </p:grpSpPr>
          <p:grpSp>
            <p:nvGrpSpPr>
              <p:cNvPr id="9303" name="Group 9302">
                <a:extLst>
                  <a:ext uri="{FF2B5EF4-FFF2-40B4-BE49-F238E27FC236}">
                    <a16:creationId xmlns:a16="http://schemas.microsoft.com/office/drawing/2014/main" id="{C0AA2871-E0CC-41CF-718E-3B589B49C2AB}"/>
                  </a:ext>
                </a:extLst>
              </p:cNvPr>
              <p:cNvGrpSpPr/>
              <p:nvPr/>
            </p:nvGrpSpPr>
            <p:grpSpPr>
              <a:xfrm>
                <a:off x="3157180" y="2634388"/>
                <a:ext cx="1316415" cy="73152"/>
                <a:chOff x="3157180" y="2577238"/>
                <a:chExt cx="1316415" cy="73152"/>
              </a:xfrm>
            </p:grpSpPr>
            <p:cxnSp>
              <p:nvCxnSpPr>
                <p:cNvPr id="20" name="Straight Connector 19">
                  <a:extLst>
                    <a:ext uri="{FF2B5EF4-FFF2-40B4-BE49-F238E27FC236}">
                      <a16:creationId xmlns:a16="http://schemas.microsoft.com/office/drawing/2014/main" id="{4D0C43B5-9C98-0842-1338-2C40B3F98C28}"/>
                    </a:ext>
                  </a:extLst>
                </p:cNvPr>
                <p:cNvCxnSpPr>
                  <a:cxnSpLocks/>
                </p:cNvCxnSpPr>
                <p:nvPr/>
              </p:nvCxnSpPr>
              <p:spPr bwMode="auto">
                <a:xfrm>
                  <a:off x="3157180"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442057C-7529-CB1F-0E5B-A613CFA7AEF8}"/>
                    </a:ext>
                  </a:extLst>
                </p:cNvPr>
                <p:cNvCxnSpPr>
                  <a:cxnSpLocks/>
                </p:cNvCxnSpPr>
                <p:nvPr/>
              </p:nvCxnSpPr>
              <p:spPr bwMode="auto">
                <a:xfrm>
                  <a:off x="3195280"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CD7F3FD-E609-D7FD-8B2B-D0DC3A511440}"/>
                    </a:ext>
                  </a:extLst>
                </p:cNvPr>
                <p:cNvCxnSpPr>
                  <a:cxnSpLocks/>
                </p:cNvCxnSpPr>
                <p:nvPr/>
              </p:nvCxnSpPr>
              <p:spPr bwMode="auto">
                <a:xfrm>
                  <a:off x="3216295"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818F4CD-55CB-26B1-EDE5-4F0DEF7B0A21}"/>
                    </a:ext>
                  </a:extLst>
                </p:cNvPr>
                <p:cNvCxnSpPr>
                  <a:cxnSpLocks/>
                </p:cNvCxnSpPr>
                <p:nvPr/>
              </p:nvCxnSpPr>
              <p:spPr bwMode="auto">
                <a:xfrm>
                  <a:off x="3241695"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FC485473-A0F1-DF59-9B31-DC12BE5DA721}"/>
                    </a:ext>
                  </a:extLst>
                </p:cNvPr>
                <p:cNvCxnSpPr>
                  <a:cxnSpLocks/>
                </p:cNvCxnSpPr>
                <p:nvPr/>
              </p:nvCxnSpPr>
              <p:spPr bwMode="auto">
                <a:xfrm>
                  <a:off x="3268305"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7B05743F-55D2-353E-9E1D-687325C17BEA}"/>
                    </a:ext>
                  </a:extLst>
                </p:cNvPr>
                <p:cNvCxnSpPr>
                  <a:cxnSpLocks/>
                </p:cNvCxnSpPr>
                <p:nvPr/>
              </p:nvCxnSpPr>
              <p:spPr bwMode="auto">
                <a:xfrm>
                  <a:off x="3452455"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942B1057-B924-E07D-34A1-3E25A5D5A344}"/>
                    </a:ext>
                  </a:extLst>
                </p:cNvPr>
                <p:cNvCxnSpPr>
                  <a:cxnSpLocks/>
                </p:cNvCxnSpPr>
                <p:nvPr/>
              </p:nvCxnSpPr>
              <p:spPr bwMode="auto">
                <a:xfrm>
                  <a:off x="3517920"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E784A655-7123-807E-12B1-2E48D219BC77}"/>
                    </a:ext>
                  </a:extLst>
                </p:cNvPr>
                <p:cNvCxnSpPr>
                  <a:cxnSpLocks/>
                </p:cNvCxnSpPr>
                <p:nvPr/>
              </p:nvCxnSpPr>
              <p:spPr bwMode="auto">
                <a:xfrm>
                  <a:off x="3540145"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6BF94CC2-6664-CE67-201D-50816738C3E9}"/>
                    </a:ext>
                  </a:extLst>
                </p:cNvPr>
                <p:cNvCxnSpPr>
                  <a:cxnSpLocks/>
                </p:cNvCxnSpPr>
                <p:nvPr/>
              </p:nvCxnSpPr>
              <p:spPr bwMode="auto">
                <a:xfrm>
                  <a:off x="3563580"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2E419D40-D297-C443-C9E8-9CA411651C6B}"/>
                    </a:ext>
                  </a:extLst>
                </p:cNvPr>
                <p:cNvCxnSpPr>
                  <a:cxnSpLocks/>
                </p:cNvCxnSpPr>
                <p:nvPr/>
              </p:nvCxnSpPr>
              <p:spPr bwMode="auto">
                <a:xfrm>
                  <a:off x="3722330"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A3E540B5-56AC-AC65-49F5-1C9EF0FA05E3}"/>
                    </a:ext>
                  </a:extLst>
                </p:cNvPr>
                <p:cNvCxnSpPr>
                  <a:cxnSpLocks/>
                </p:cNvCxnSpPr>
                <p:nvPr/>
              </p:nvCxnSpPr>
              <p:spPr bwMode="auto">
                <a:xfrm>
                  <a:off x="3914795"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EC240B4D-6483-3866-9BD6-4C3D6D8B4383}"/>
                    </a:ext>
                  </a:extLst>
                </p:cNvPr>
                <p:cNvCxnSpPr>
                  <a:cxnSpLocks/>
                </p:cNvCxnSpPr>
                <p:nvPr/>
              </p:nvCxnSpPr>
              <p:spPr bwMode="auto">
                <a:xfrm>
                  <a:off x="4010045"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CEDF18E5-598B-6F80-984D-3FB7A049AE33}"/>
                    </a:ext>
                  </a:extLst>
                </p:cNvPr>
                <p:cNvCxnSpPr>
                  <a:cxnSpLocks/>
                </p:cNvCxnSpPr>
                <p:nvPr/>
              </p:nvCxnSpPr>
              <p:spPr bwMode="auto">
                <a:xfrm>
                  <a:off x="4084280"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C57D2659-2716-78E7-B330-57BD08A9A943}"/>
                    </a:ext>
                  </a:extLst>
                </p:cNvPr>
                <p:cNvCxnSpPr>
                  <a:cxnSpLocks/>
                </p:cNvCxnSpPr>
                <p:nvPr/>
              </p:nvCxnSpPr>
              <p:spPr bwMode="auto">
                <a:xfrm>
                  <a:off x="4163655"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6EAF1E80-CE4C-9E4A-A5FA-55E862272306}"/>
                    </a:ext>
                  </a:extLst>
                </p:cNvPr>
                <p:cNvCxnSpPr>
                  <a:cxnSpLocks/>
                </p:cNvCxnSpPr>
                <p:nvPr/>
              </p:nvCxnSpPr>
              <p:spPr bwMode="auto">
                <a:xfrm>
                  <a:off x="4184670" y="257723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D1A1E974-A367-0750-2383-35DE3960BE03}"/>
                    </a:ext>
                  </a:extLst>
                </p:cNvPr>
                <p:cNvCxnSpPr>
                  <a:cxnSpLocks/>
                </p:cNvCxnSpPr>
                <p:nvPr/>
              </p:nvCxnSpPr>
              <p:spPr bwMode="auto">
                <a:xfrm>
                  <a:off x="4473595" y="2577238"/>
                  <a:ext cx="0" cy="73152"/>
                </a:xfrm>
                <a:prstGeom prst="line">
                  <a:avLst/>
                </a:prstGeom>
                <a:noFill/>
                <a:ln w="19050" cap="flat" cmpd="sng" algn="ctr">
                  <a:solidFill>
                    <a:srgbClr val="015873"/>
                  </a:solidFill>
                  <a:prstDash val="solid"/>
                  <a:round/>
                  <a:headEnd type="none" w="med" len="med"/>
                  <a:tailEnd type="none" w="med" len="med"/>
                </a:ln>
                <a:effectLst/>
              </p:spPr>
            </p:cxnSp>
          </p:grpSp>
          <p:cxnSp>
            <p:nvCxnSpPr>
              <p:cNvPr id="9319" name="Straight Connector 9318">
                <a:extLst>
                  <a:ext uri="{FF2B5EF4-FFF2-40B4-BE49-F238E27FC236}">
                    <a16:creationId xmlns:a16="http://schemas.microsoft.com/office/drawing/2014/main" id="{06534E14-65BC-CE6E-D000-73BA3AEDE3F3}"/>
                  </a:ext>
                </a:extLst>
              </p:cNvPr>
              <p:cNvCxnSpPr>
                <a:cxnSpLocks/>
              </p:cNvCxnSpPr>
              <p:nvPr/>
            </p:nvCxnSpPr>
            <p:spPr bwMode="auto">
              <a:xfrm>
                <a:off x="2987695" y="2551711"/>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6A8BB293-07F7-592D-05C9-4172652FDDF3}"/>
                  </a:ext>
                </a:extLst>
              </p:cNvPr>
              <p:cNvCxnSpPr>
                <a:cxnSpLocks/>
              </p:cNvCxnSpPr>
              <p:nvPr/>
            </p:nvCxnSpPr>
            <p:spPr bwMode="auto">
              <a:xfrm>
                <a:off x="3054097" y="2551711"/>
                <a:ext cx="0" cy="73152"/>
              </a:xfrm>
              <a:prstGeom prst="line">
                <a:avLst/>
              </a:prstGeom>
              <a:noFill/>
              <a:ln w="19050" cap="flat" cmpd="sng" algn="ctr">
                <a:solidFill>
                  <a:srgbClr val="015873"/>
                </a:solidFill>
                <a:prstDash val="solid"/>
                <a:round/>
                <a:headEnd type="none" w="med" len="med"/>
                <a:tailEnd type="none" w="med" len="med"/>
              </a:ln>
              <a:effectLst/>
            </p:spPr>
          </p:cxnSp>
          <p:grpSp>
            <p:nvGrpSpPr>
              <p:cNvPr id="9358" name="Group 9357">
                <a:extLst>
                  <a:ext uri="{FF2B5EF4-FFF2-40B4-BE49-F238E27FC236}">
                    <a16:creationId xmlns:a16="http://schemas.microsoft.com/office/drawing/2014/main" id="{42C0B67F-734F-C3F0-4F76-D0815B616AC0}"/>
                  </a:ext>
                </a:extLst>
              </p:cNvPr>
              <p:cNvGrpSpPr/>
              <p:nvPr/>
            </p:nvGrpSpPr>
            <p:grpSpPr>
              <a:xfrm>
                <a:off x="1325205" y="2364344"/>
                <a:ext cx="1180807" cy="145549"/>
                <a:chOff x="1325205" y="2364344"/>
                <a:chExt cx="1180807" cy="145549"/>
              </a:xfrm>
            </p:grpSpPr>
            <p:cxnSp>
              <p:nvCxnSpPr>
                <p:cNvPr id="9304" name="Straight Connector 9303">
                  <a:extLst>
                    <a:ext uri="{FF2B5EF4-FFF2-40B4-BE49-F238E27FC236}">
                      <a16:creationId xmlns:a16="http://schemas.microsoft.com/office/drawing/2014/main" id="{C2A7A9E3-93D0-4F1A-1CAD-44B9A36E8272}"/>
                    </a:ext>
                  </a:extLst>
                </p:cNvPr>
                <p:cNvCxnSpPr>
                  <a:cxnSpLocks/>
                </p:cNvCxnSpPr>
                <p:nvPr/>
              </p:nvCxnSpPr>
              <p:spPr bwMode="auto">
                <a:xfrm>
                  <a:off x="1325205" y="236434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4AA933A1-5345-07C0-3E8C-18DFA1679439}"/>
                    </a:ext>
                  </a:extLst>
                </p:cNvPr>
                <p:cNvCxnSpPr>
                  <a:cxnSpLocks/>
                </p:cNvCxnSpPr>
                <p:nvPr/>
              </p:nvCxnSpPr>
              <p:spPr bwMode="auto">
                <a:xfrm>
                  <a:off x="1363305" y="236434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2B1E72FC-249D-BF37-5D20-AC88A8D7C23A}"/>
                    </a:ext>
                  </a:extLst>
                </p:cNvPr>
                <p:cNvCxnSpPr>
                  <a:cxnSpLocks/>
                </p:cNvCxnSpPr>
                <p:nvPr/>
              </p:nvCxnSpPr>
              <p:spPr bwMode="auto">
                <a:xfrm>
                  <a:off x="1384320" y="2364344"/>
                  <a:ext cx="0" cy="73152"/>
                </a:xfrm>
                <a:prstGeom prst="line">
                  <a:avLst/>
                </a:prstGeom>
                <a:noFill/>
                <a:ln w="19050" cap="flat" cmpd="sng" algn="ctr">
                  <a:solidFill>
                    <a:srgbClr val="015873"/>
                  </a:solidFill>
                  <a:prstDash val="solid"/>
                  <a:round/>
                  <a:headEnd type="none" w="med" len="med"/>
                  <a:tailEnd type="none" w="med" len="med"/>
                </a:ln>
                <a:effectLst/>
              </p:spPr>
            </p:cxnSp>
            <p:grpSp>
              <p:nvGrpSpPr>
                <p:cNvPr id="9337" name="Group 9336">
                  <a:extLst>
                    <a:ext uri="{FF2B5EF4-FFF2-40B4-BE49-F238E27FC236}">
                      <a16:creationId xmlns:a16="http://schemas.microsoft.com/office/drawing/2014/main" id="{E66986CF-B435-0EE6-A9FD-F8B36B96944D}"/>
                    </a:ext>
                  </a:extLst>
                </p:cNvPr>
                <p:cNvGrpSpPr/>
                <p:nvPr/>
              </p:nvGrpSpPr>
              <p:grpSpPr>
                <a:xfrm>
                  <a:off x="1450995" y="2396094"/>
                  <a:ext cx="730250" cy="73152"/>
                  <a:chOff x="1450995" y="2332594"/>
                  <a:chExt cx="730250" cy="73152"/>
                </a:xfrm>
              </p:grpSpPr>
              <p:cxnSp>
                <p:nvCxnSpPr>
                  <p:cNvPr id="9307" name="Straight Connector 9306">
                    <a:extLst>
                      <a:ext uri="{FF2B5EF4-FFF2-40B4-BE49-F238E27FC236}">
                        <a16:creationId xmlns:a16="http://schemas.microsoft.com/office/drawing/2014/main" id="{2776DEA1-8EEB-C31E-DE6B-122065882C13}"/>
                      </a:ext>
                    </a:extLst>
                  </p:cNvPr>
                  <p:cNvCxnSpPr>
                    <a:cxnSpLocks/>
                  </p:cNvCxnSpPr>
                  <p:nvPr/>
                </p:nvCxnSpPr>
                <p:spPr bwMode="auto">
                  <a:xfrm>
                    <a:off x="1450995" y="233259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5B1B7F5F-21A6-DADC-5AFE-73B332FFA8D6}"/>
                      </a:ext>
                    </a:extLst>
                  </p:cNvPr>
                  <p:cNvCxnSpPr>
                    <a:cxnSpLocks/>
                  </p:cNvCxnSpPr>
                  <p:nvPr/>
                </p:nvCxnSpPr>
                <p:spPr bwMode="auto">
                  <a:xfrm>
                    <a:off x="1518880" y="233259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DA74BE59-7101-F12C-74A6-C1FDC13B3903}"/>
                      </a:ext>
                    </a:extLst>
                  </p:cNvPr>
                  <p:cNvCxnSpPr>
                    <a:cxnSpLocks/>
                  </p:cNvCxnSpPr>
                  <p:nvPr/>
                </p:nvCxnSpPr>
                <p:spPr bwMode="auto">
                  <a:xfrm>
                    <a:off x="1674455" y="233259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DF246C0E-62BE-2C51-AFEE-3796F045A3C0}"/>
                      </a:ext>
                    </a:extLst>
                  </p:cNvPr>
                  <p:cNvCxnSpPr>
                    <a:cxnSpLocks/>
                  </p:cNvCxnSpPr>
                  <p:nvPr/>
                </p:nvCxnSpPr>
                <p:spPr bwMode="auto">
                  <a:xfrm>
                    <a:off x="1698645" y="233259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21C4C280-309E-4E0E-234D-C9F87CAF0FCA}"/>
                      </a:ext>
                    </a:extLst>
                  </p:cNvPr>
                  <p:cNvCxnSpPr>
                    <a:cxnSpLocks/>
                  </p:cNvCxnSpPr>
                  <p:nvPr/>
                </p:nvCxnSpPr>
                <p:spPr bwMode="auto">
                  <a:xfrm>
                    <a:off x="1714520" y="233259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F5C56824-90EC-1A92-47D3-261982A4CF5F}"/>
                      </a:ext>
                    </a:extLst>
                  </p:cNvPr>
                  <p:cNvCxnSpPr>
                    <a:cxnSpLocks/>
                  </p:cNvCxnSpPr>
                  <p:nvPr/>
                </p:nvCxnSpPr>
                <p:spPr bwMode="auto">
                  <a:xfrm>
                    <a:off x="1734780" y="233259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06623156-CC14-AC9F-3DAA-A0946BD4D193}"/>
                      </a:ext>
                    </a:extLst>
                  </p:cNvPr>
                  <p:cNvCxnSpPr>
                    <a:cxnSpLocks/>
                  </p:cNvCxnSpPr>
                  <p:nvPr/>
                </p:nvCxnSpPr>
                <p:spPr bwMode="auto">
                  <a:xfrm>
                    <a:off x="1801455" y="233259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0E8AB98A-7FC6-45B8-8BCB-2AA6FEE02EE2}"/>
                      </a:ext>
                    </a:extLst>
                  </p:cNvPr>
                  <p:cNvCxnSpPr>
                    <a:cxnSpLocks/>
                  </p:cNvCxnSpPr>
                  <p:nvPr/>
                </p:nvCxnSpPr>
                <p:spPr bwMode="auto">
                  <a:xfrm>
                    <a:off x="1958995" y="233259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255FCC82-429D-1313-4702-B6C7995C789E}"/>
                      </a:ext>
                    </a:extLst>
                  </p:cNvPr>
                  <p:cNvCxnSpPr>
                    <a:cxnSpLocks/>
                  </p:cNvCxnSpPr>
                  <p:nvPr/>
                </p:nvCxnSpPr>
                <p:spPr bwMode="auto">
                  <a:xfrm>
                    <a:off x="1978045" y="233259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ACC7EB02-643D-1FAF-451A-409C8A133D9A}"/>
                      </a:ext>
                    </a:extLst>
                  </p:cNvPr>
                  <p:cNvCxnSpPr>
                    <a:cxnSpLocks/>
                  </p:cNvCxnSpPr>
                  <p:nvPr/>
                </p:nvCxnSpPr>
                <p:spPr bwMode="auto">
                  <a:xfrm>
                    <a:off x="1998305" y="233259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5F82BB61-D128-E39E-FEF0-27EC28258F07}"/>
                      </a:ext>
                    </a:extLst>
                  </p:cNvPr>
                  <p:cNvCxnSpPr>
                    <a:cxnSpLocks/>
                  </p:cNvCxnSpPr>
                  <p:nvPr/>
                </p:nvCxnSpPr>
                <p:spPr bwMode="auto">
                  <a:xfrm>
                    <a:off x="2020530" y="233259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314A4EAA-AF3C-897E-2625-098B160A1260}"/>
                      </a:ext>
                    </a:extLst>
                  </p:cNvPr>
                  <p:cNvCxnSpPr>
                    <a:cxnSpLocks/>
                  </p:cNvCxnSpPr>
                  <p:nvPr/>
                </p:nvCxnSpPr>
                <p:spPr bwMode="auto">
                  <a:xfrm>
                    <a:off x="2181245" y="2332594"/>
                    <a:ext cx="0" cy="73152"/>
                  </a:xfrm>
                  <a:prstGeom prst="line">
                    <a:avLst/>
                  </a:prstGeom>
                  <a:noFill/>
                  <a:ln w="19050" cap="flat" cmpd="sng" algn="ctr">
                    <a:solidFill>
                      <a:srgbClr val="015873"/>
                    </a:solidFill>
                    <a:prstDash val="solid"/>
                    <a:round/>
                    <a:headEnd type="none" w="med" len="med"/>
                    <a:tailEnd type="none" w="med" len="med"/>
                  </a:ln>
                  <a:effectLst/>
                </p:spPr>
              </p:cxnSp>
            </p:grpSp>
            <p:grpSp>
              <p:nvGrpSpPr>
                <p:cNvPr id="9357" name="Group 9356">
                  <a:extLst>
                    <a:ext uri="{FF2B5EF4-FFF2-40B4-BE49-F238E27FC236}">
                      <a16:creationId xmlns:a16="http://schemas.microsoft.com/office/drawing/2014/main" id="{862FF99B-91F9-508F-3B39-90411B47BC9D}"/>
                    </a:ext>
                  </a:extLst>
                </p:cNvPr>
                <p:cNvGrpSpPr/>
                <p:nvPr/>
              </p:nvGrpSpPr>
              <p:grpSpPr>
                <a:xfrm>
                  <a:off x="2242487" y="2436741"/>
                  <a:ext cx="263525" cy="73152"/>
                  <a:chOff x="2242487" y="2427216"/>
                  <a:chExt cx="263525" cy="73152"/>
                </a:xfrm>
              </p:grpSpPr>
              <p:cxnSp>
                <p:nvCxnSpPr>
                  <p:cNvPr id="9341" name="Straight Connector 9340">
                    <a:extLst>
                      <a:ext uri="{FF2B5EF4-FFF2-40B4-BE49-F238E27FC236}">
                        <a16:creationId xmlns:a16="http://schemas.microsoft.com/office/drawing/2014/main" id="{06FB0379-3BC1-7E7E-7D54-246579964C70}"/>
                      </a:ext>
                    </a:extLst>
                  </p:cNvPr>
                  <p:cNvCxnSpPr>
                    <a:cxnSpLocks/>
                  </p:cNvCxnSpPr>
                  <p:nvPr/>
                </p:nvCxnSpPr>
                <p:spPr bwMode="auto">
                  <a:xfrm>
                    <a:off x="2242487" y="242721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42" name="Straight Connector 9341">
                    <a:extLst>
                      <a:ext uri="{FF2B5EF4-FFF2-40B4-BE49-F238E27FC236}">
                        <a16:creationId xmlns:a16="http://schemas.microsoft.com/office/drawing/2014/main" id="{C8BCA66F-A4C3-C9A5-BB01-7712CB10164D}"/>
                      </a:ext>
                    </a:extLst>
                  </p:cNvPr>
                  <p:cNvCxnSpPr>
                    <a:cxnSpLocks/>
                  </p:cNvCxnSpPr>
                  <p:nvPr/>
                </p:nvCxnSpPr>
                <p:spPr bwMode="auto">
                  <a:xfrm>
                    <a:off x="2283762" y="242721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27013A49-E9D4-BFC1-42EC-3F7FB773DB72}"/>
                      </a:ext>
                    </a:extLst>
                  </p:cNvPr>
                  <p:cNvCxnSpPr>
                    <a:cxnSpLocks/>
                  </p:cNvCxnSpPr>
                  <p:nvPr/>
                </p:nvCxnSpPr>
                <p:spPr bwMode="auto">
                  <a:xfrm>
                    <a:off x="2336527" y="242721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3C6B00DA-6C89-748C-E2ED-AD1C61095EA4}"/>
                      </a:ext>
                    </a:extLst>
                  </p:cNvPr>
                  <p:cNvCxnSpPr>
                    <a:cxnSpLocks/>
                  </p:cNvCxnSpPr>
                  <p:nvPr/>
                </p:nvCxnSpPr>
                <p:spPr bwMode="auto">
                  <a:xfrm>
                    <a:off x="2438127" y="242721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D74CE611-9725-CBB4-683E-FD463C2C3B3B}"/>
                      </a:ext>
                    </a:extLst>
                  </p:cNvPr>
                  <p:cNvCxnSpPr>
                    <a:cxnSpLocks/>
                  </p:cNvCxnSpPr>
                  <p:nvPr/>
                </p:nvCxnSpPr>
                <p:spPr bwMode="auto">
                  <a:xfrm>
                    <a:off x="2506012" y="2427216"/>
                    <a:ext cx="0" cy="73152"/>
                  </a:xfrm>
                  <a:prstGeom prst="line">
                    <a:avLst/>
                  </a:prstGeom>
                  <a:noFill/>
                  <a:ln w="19050" cap="flat" cmpd="sng" algn="ctr">
                    <a:solidFill>
                      <a:srgbClr val="015873"/>
                    </a:solidFill>
                    <a:prstDash val="solid"/>
                    <a:round/>
                    <a:headEnd type="none" w="med" len="med"/>
                    <a:tailEnd type="none" w="med" len="med"/>
                  </a:ln>
                  <a:effectLst/>
                </p:spPr>
              </p:cxnSp>
            </p:grpSp>
          </p:grpSp>
          <p:grpSp>
            <p:nvGrpSpPr>
              <p:cNvPr id="9359" name="Group 9358">
                <a:extLst>
                  <a:ext uri="{FF2B5EF4-FFF2-40B4-BE49-F238E27FC236}">
                    <a16:creationId xmlns:a16="http://schemas.microsoft.com/office/drawing/2014/main" id="{BEC6B0CA-5179-99AF-5EED-A4DFC5EB3BDE}"/>
                  </a:ext>
                </a:extLst>
              </p:cNvPr>
              <p:cNvGrpSpPr/>
              <p:nvPr/>
            </p:nvGrpSpPr>
            <p:grpSpPr>
              <a:xfrm>
                <a:off x="2585387" y="2471666"/>
                <a:ext cx="354390" cy="73152"/>
                <a:chOff x="2585387" y="2471666"/>
                <a:chExt cx="354390" cy="73152"/>
              </a:xfrm>
            </p:grpSpPr>
            <p:cxnSp>
              <p:nvCxnSpPr>
                <p:cNvPr id="9346" name="Straight Connector 9345">
                  <a:extLst>
                    <a:ext uri="{FF2B5EF4-FFF2-40B4-BE49-F238E27FC236}">
                      <a16:creationId xmlns:a16="http://schemas.microsoft.com/office/drawing/2014/main" id="{3685DE76-C8C3-8B0F-B2CD-45A01F454495}"/>
                    </a:ext>
                  </a:extLst>
                </p:cNvPr>
                <p:cNvCxnSpPr>
                  <a:cxnSpLocks/>
                </p:cNvCxnSpPr>
                <p:nvPr/>
              </p:nvCxnSpPr>
              <p:spPr bwMode="auto">
                <a:xfrm>
                  <a:off x="2585387" y="247166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0A925D25-C42A-5569-3BEC-74ACCB5AE2C5}"/>
                    </a:ext>
                  </a:extLst>
                </p:cNvPr>
                <p:cNvCxnSpPr>
                  <a:cxnSpLocks/>
                </p:cNvCxnSpPr>
                <p:nvPr/>
              </p:nvCxnSpPr>
              <p:spPr bwMode="auto">
                <a:xfrm>
                  <a:off x="2606402" y="247166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7FA444BA-653B-D452-5B3E-C5ECD29B46E5}"/>
                    </a:ext>
                  </a:extLst>
                </p:cNvPr>
                <p:cNvCxnSpPr>
                  <a:cxnSpLocks/>
                </p:cNvCxnSpPr>
                <p:nvPr/>
              </p:nvCxnSpPr>
              <p:spPr bwMode="auto">
                <a:xfrm>
                  <a:off x="2644502" y="247166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DBC9CC2C-7FC6-4F84-F49B-92BF2F6B84DC}"/>
                    </a:ext>
                  </a:extLst>
                </p:cNvPr>
                <p:cNvCxnSpPr>
                  <a:cxnSpLocks/>
                </p:cNvCxnSpPr>
                <p:nvPr/>
              </p:nvCxnSpPr>
              <p:spPr bwMode="auto">
                <a:xfrm>
                  <a:off x="2709212" y="247166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B6FD97E2-B71A-0D9B-E782-3CFD75232250}"/>
                    </a:ext>
                  </a:extLst>
                </p:cNvPr>
                <p:cNvCxnSpPr>
                  <a:cxnSpLocks/>
                </p:cNvCxnSpPr>
                <p:nvPr/>
              </p:nvCxnSpPr>
              <p:spPr bwMode="auto">
                <a:xfrm>
                  <a:off x="2763187" y="247166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F8FA444E-F960-4D6F-1F7A-163961AA9478}"/>
                    </a:ext>
                  </a:extLst>
                </p:cNvPr>
                <p:cNvCxnSpPr>
                  <a:cxnSpLocks/>
                </p:cNvCxnSpPr>
                <p:nvPr/>
              </p:nvCxnSpPr>
              <p:spPr bwMode="auto">
                <a:xfrm>
                  <a:off x="2781027" y="247166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52" name="Straight Connector 9351">
                  <a:extLst>
                    <a:ext uri="{FF2B5EF4-FFF2-40B4-BE49-F238E27FC236}">
                      <a16:creationId xmlns:a16="http://schemas.microsoft.com/office/drawing/2014/main" id="{EC62FECC-ADF9-84E4-9281-F29A13F9BF3B}"/>
                    </a:ext>
                  </a:extLst>
                </p:cNvPr>
                <p:cNvCxnSpPr>
                  <a:cxnSpLocks/>
                </p:cNvCxnSpPr>
                <p:nvPr/>
              </p:nvCxnSpPr>
              <p:spPr bwMode="auto">
                <a:xfrm>
                  <a:off x="2876277" y="247166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98F36030-612B-99D1-A377-4024924C0BEC}"/>
                    </a:ext>
                  </a:extLst>
                </p:cNvPr>
                <p:cNvCxnSpPr>
                  <a:cxnSpLocks/>
                </p:cNvCxnSpPr>
                <p:nvPr/>
              </p:nvCxnSpPr>
              <p:spPr bwMode="auto">
                <a:xfrm>
                  <a:off x="2896537" y="247166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16658E51-E07D-428E-D6E6-823B625D7090}"/>
                    </a:ext>
                  </a:extLst>
                </p:cNvPr>
                <p:cNvCxnSpPr>
                  <a:cxnSpLocks/>
                </p:cNvCxnSpPr>
                <p:nvPr/>
              </p:nvCxnSpPr>
              <p:spPr bwMode="auto">
                <a:xfrm>
                  <a:off x="2912412" y="2471666"/>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28644B06-901A-AD0B-57BD-33FD7254AC94}"/>
                    </a:ext>
                  </a:extLst>
                </p:cNvPr>
                <p:cNvCxnSpPr>
                  <a:cxnSpLocks/>
                </p:cNvCxnSpPr>
                <p:nvPr/>
              </p:nvCxnSpPr>
              <p:spPr bwMode="auto">
                <a:xfrm>
                  <a:off x="2939777" y="2471666"/>
                  <a:ext cx="0" cy="73152"/>
                </a:xfrm>
                <a:prstGeom prst="line">
                  <a:avLst/>
                </a:prstGeom>
                <a:noFill/>
                <a:ln w="19050" cap="flat" cmpd="sng" algn="ctr">
                  <a:solidFill>
                    <a:srgbClr val="015873"/>
                  </a:solidFill>
                  <a:prstDash val="solid"/>
                  <a:round/>
                  <a:headEnd type="none" w="med" len="med"/>
                  <a:tailEnd type="none" w="med" len="med"/>
                </a:ln>
                <a:effectLst/>
              </p:spPr>
            </p:cxnSp>
          </p:grpSp>
        </p:grpSp>
      </p:grpSp>
      <p:sp>
        <p:nvSpPr>
          <p:cNvPr id="9528" name="Freeform 9527">
            <a:extLst>
              <a:ext uri="{FF2B5EF4-FFF2-40B4-BE49-F238E27FC236}">
                <a16:creationId xmlns:a16="http://schemas.microsoft.com/office/drawing/2014/main" id="{CA641298-E9B9-675E-8C43-3E3AF6FF2F1D}"/>
              </a:ext>
            </a:extLst>
          </p:cNvPr>
          <p:cNvSpPr/>
          <p:nvPr/>
        </p:nvSpPr>
        <p:spPr bwMode="auto">
          <a:xfrm>
            <a:off x="1459986" y="2137275"/>
            <a:ext cx="4508205" cy="2020187"/>
          </a:xfrm>
          <a:custGeom>
            <a:avLst/>
            <a:gdLst>
              <a:gd name="connsiteX0" fmla="*/ 0 w 4508205"/>
              <a:gd name="connsiteY0" fmla="*/ 0 h 2020187"/>
              <a:gd name="connsiteX1" fmla="*/ 0 w 4508205"/>
              <a:gd name="connsiteY1" fmla="*/ 2020187 h 2020187"/>
              <a:gd name="connsiteX2" fmla="*/ 4508205 w 4508205"/>
              <a:gd name="connsiteY2" fmla="*/ 2020187 h 2020187"/>
            </a:gdLst>
            <a:ahLst/>
            <a:cxnLst>
              <a:cxn ang="0">
                <a:pos x="connsiteX0" y="connsiteY0"/>
              </a:cxn>
              <a:cxn ang="0">
                <a:pos x="connsiteX1" y="connsiteY1"/>
              </a:cxn>
              <a:cxn ang="0">
                <a:pos x="connsiteX2" y="connsiteY2"/>
              </a:cxn>
            </a:cxnLst>
            <a:rect l="l" t="t" r="r" b="b"/>
            <a:pathLst>
              <a:path w="4508205" h="2020187">
                <a:moveTo>
                  <a:pt x="0" y="0"/>
                </a:moveTo>
                <a:lnTo>
                  <a:pt x="0" y="2020187"/>
                </a:lnTo>
                <a:lnTo>
                  <a:pt x="4508205" y="2020187"/>
                </a:lnTo>
              </a:path>
            </a:pathLst>
          </a:custGeom>
          <a:noFill/>
          <a:ln w="28575">
            <a:solidFill>
              <a:schemeClr val="bg1"/>
            </a:solidFill>
            <a:miter lim="800000"/>
            <a:headEnd/>
            <a:tailEnd/>
          </a:ln>
        </p:spPr>
        <p:txBody>
          <a:bodyPr rtlCol="0" anchor="ctr"/>
          <a:lstStyle/>
          <a:p>
            <a:pPr algn="ctr"/>
            <a:endParaRPr lang="en-US"/>
          </a:p>
        </p:txBody>
      </p:sp>
      <p:cxnSp>
        <p:nvCxnSpPr>
          <p:cNvPr id="9830" name="Straight Connector 9829">
            <a:extLst>
              <a:ext uri="{FF2B5EF4-FFF2-40B4-BE49-F238E27FC236}">
                <a16:creationId xmlns:a16="http://schemas.microsoft.com/office/drawing/2014/main" id="{8CAE6506-B758-3DAB-3DA0-045A30D35196}"/>
              </a:ext>
            </a:extLst>
          </p:cNvPr>
          <p:cNvCxnSpPr>
            <a:cxnSpLocks/>
          </p:cNvCxnSpPr>
          <p:nvPr/>
        </p:nvCxnSpPr>
        <p:spPr bwMode="auto">
          <a:xfrm>
            <a:off x="7217284" y="2282883"/>
            <a:ext cx="0" cy="73152"/>
          </a:xfrm>
          <a:prstGeom prst="line">
            <a:avLst/>
          </a:prstGeom>
          <a:noFill/>
          <a:ln w="19050" cap="flat" cmpd="sng" algn="ctr">
            <a:solidFill>
              <a:schemeClr val="accent2">
                <a:lumMod val="60000"/>
                <a:lumOff val="40000"/>
              </a:schemeClr>
            </a:solidFill>
            <a:prstDash val="solid"/>
            <a:round/>
            <a:headEnd type="none" w="med" len="med"/>
            <a:tailEnd type="none" w="med" len="med"/>
          </a:ln>
          <a:effectLst/>
        </p:spPr>
      </p:cxnSp>
      <p:sp>
        <p:nvSpPr>
          <p:cNvPr id="9755" name="Freeform 9754">
            <a:extLst>
              <a:ext uri="{FF2B5EF4-FFF2-40B4-BE49-F238E27FC236}">
                <a16:creationId xmlns:a16="http://schemas.microsoft.com/office/drawing/2014/main" id="{93C6603F-2E04-4814-3655-DE5AFA24B968}"/>
              </a:ext>
            </a:extLst>
          </p:cNvPr>
          <p:cNvSpPr/>
          <p:nvPr/>
        </p:nvSpPr>
        <p:spPr bwMode="auto">
          <a:xfrm>
            <a:off x="6978653" y="2194963"/>
            <a:ext cx="3895725" cy="787400"/>
          </a:xfrm>
          <a:custGeom>
            <a:avLst/>
            <a:gdLst>
              <a:gd name="connsiteX0" fmla="*/ 0 w 3895725"/>
              <a:gd name="connsiteY0" fmla="*/ 0 h 787400"/>
              <a:gd name="connsiteX1" fmla="*/ 473075 w 3895725"/>
              <a:gd name="connsiteY1" fmla="*/ 0 h 787400"/>
              <a:gd name="connsiteX2" fmla="*/ 473075 w 3895725"/>
              <a:gd name="connsiteY2" fmla="*/ 44450 h 787400"/>
              <a:gd name="connsiteX3" fmla="*/ 574675 w 3895725"/>
              <a:gd name="connsiteY3" fmla="*/ 44450 h 787400"/>
              <a:gd name="connsiteX4" fmla="*/ 574675 w 3895725"/>
              <a:gd name="connsiteY4" fmla="*/ 92075 h 787400"/>
              <a:gd name="connsiteX5" fmla="*/ 930275 w 3895725"/>
              <a:gd name="connsiteY5" fmla="*/ 92075 h 787400"/>
              <a:gd name="connsiteX6" fmla="*/ 930275 w 3895725"/>
              <a:gd name="connsiteY6" fmla="*/ 146050 h 787400"/>
              <a:gd name="connsiteX7" fmla="*/ 1162050 w 3895725"/>
              <a:gd name="connsiteY7" fmla="*/ 146050 h 787400"/>
              <a:gd name="connsiteX8" fmla="*/ 1162050 w 3895725"/>
              <a:gd name="connsiteY8" fmla="*/ 203200 h 787400"/>
              <a:gd name="connsiteX9" fmla="*/ 1200150 w 3895725"/>
              <a:gd name="connsiteY9" fmla="*/ 203200 h 787400"/>
              <a:gd name="connsiteX10" fmla="*/ 1200150 w 3895725"/>
              <a:gd name="connsiteY10" fmla="*/ 269875 h 787400"/>
              <a:gd name="connsiteX11" fmla="*/ 1200150 w 3895725"/>
              <a:gd name="connsiteY11" fmla="*/ 269875 h 787400"/>
              <a:gd name="connsiteX12" fmla="*/ 1200150 w 3895725"/>
              <a:gd name="connsiteY12" fmla="*/ 269875 h 787400"/>
              <a:gd name="connsiteX13" fmla="*/ 1200150 w 3895725"/>
              <a:gd name="connsiteY13" fmla="*/ 269875 h 787400"/>
              <a:gd name="connsiteX14" fmla="*/ 1225550 w 3895725"/>
              <a:gd name="connsiteY14" fmla="*/ 269875 h 787400"/>
              <a:gd name="connsiteX15" fmla="*/ 1225550 w 3895725"/>
              <a:gd name="connsiteY15" fmla="*/ 352425 h 787400"/>
              <a:gd name="connsiteX16" fmla="*/ 2409825 w 3895725"/>
              <a:gd name="connsiteY16" fmla="*/ 352425 h 787400"/>
              <a:gd name="connsiteX17" fmla="*/ 2409825 w 3895725"/>
              <a:gd name="connsiteY17" fmla="*/ 463550 h 787400"/>
              <a:gd name="connsiteX18" fmla="*/ 2701925 w 3895725"/>
              <a:gd name="connsiteY18" fmla="*/ 463550 h 787400"/>
              <a:gd name="connsiteX19" fmla="*/ 2701925 w 3895725"/>
              <a:gd name="connsiteY19" fmla="*/ 590550 h 787400"/>
              <a:gd name="connsiteX20" fmla="*/ 3149600 w 3895725"/>
              <a:gd name="connsiteY20" fmla="*/ 590550 h 787400"/>
              <a:gd name="connsiteX21" fmla="*/ 3149600 w 3895725"/>
              <a:gd name="connsiteY21" fmla="*/ 787400 h 787400"/>
              <a:gd name="connsiteX22" fmla="*/ 3895725 w 3895725"/>
              <a:gd name="connsiteY22" fmla="*/ 787400 h 78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95725" h="787400">
                <a:moveTo>
                  <a:pt x="0" y="0"/>
                </a:moveTo>
                <a:lnTo>
                  <a:pt x="473075" y="0"/>
                </a:lnTo>
                <a:lnTo>
                  <a:pt x="473075" y="44450"/>
                </a:lnTo>
                <a:lnTo>
                  <a:pt x="574675" y="44450"/>
                </a:lnTo>
                <a:lnTo>
                  <a:pt x="574675" y="92075"/>
                </a:lnTo>
                <a:lnTo>
                  <a:pt x="930275" y="92075"/>
                </a:lnTo>
                <a:lnTo>
                  <a:pt x="930275" y="146050"/>
                </a:lnTo>
                <a:lnTo>
                  <a:pt x="1162050" y="146050"/>
                </a:lnTo>
                <a:lnTo>
                  <a:pt x="1162050" y="203200"/>
                </a:lnTo>
                <a:lnTo>
                  <a:pt x="1200150" y="203200"/>
                </a:lnTo>
                <a:lnTo>
                  <a:pt x="1200150" y="269875"/>
                </a:lnTo>
                <a:lnTo>
                  <a:pt x="1200150" y="269875"/>
                </a:lnTo>
                <a:lnTo>
                  <a:pt x="1200150" y="269875"/>
                </a:lnTo>
                <a:lnTo>
                  <a:pt x="1200150" y="269875"/>
                </a:lnTo>
                <a:lnTo>
                  <a:pt x="1225550" y="269875"/>
                </a:lnTo>
                <a:lnTo>
                  <a:pt x="1225550" y="352425"/>
                </a:lnTo>
                <a:lnTo>
                  <a:pt x="2409825" y="352425"/>
                </a:lnTo>
                <a:lnTo>
                  <a:pt x="2409825" y="463550"/>
                </a:lnTo>
                <a:lnTo>
                  <a:pt x="2701925" y="463550"/>
                </a:lnTo>
                <a:lnTo>
                  <a:pt x="2701925" y="590550"/>
                </a:lnTo>
                <a:lnTo>
                  <a:pt x="3149600" y="590550"/>
                </a:lnTo>
                <a:lnTo>
                  <a:pt x="3149600" y="787400"/>
                </a:lnTo>
                <a:lnTo>
                  <a:pt x="3895725" y="787400"/>
                </a:lnTo>
              </a:path>
            </a:pathLst>
          </a:custGeom>
          <a:noFill/>
          <a:ln w="28575">
            <a:solidFill>
              <a:srgbClr val="E1471D"/>
            </a:solidFill>
            <a:miter lim="800000"/>
            <a:headEnd/>
            <a:tailEnd/>
          </a:ln>
        </p:spPr>
        <p:txBody>
          <a:bodyPr rtlCol="0" anchor="ctr"/>
          <a:lstStyle/>
          <a:p>
            <a:pPr algn="ctr"/>
            <a:endParaRPr lang="en-US"/>
          </a:p>
        </p:txBody>
      </p:sp>
      <p:sp>
        <p:nvSpPr>
          <p:cNvPr id="9753" name="Freeform 9752">
            <a:extLst>
              <a:ext uri="{FF2B5EF4-FFF2-40B4-BE49-F238E27FC236}">
                <a16:creationId xmlns:a16="http://schemas.microsoft.com/office/drawing/2014/main" id="{CC20106D-D2CB-0042-40C9-972DFAC79DEC}"/>
              </a:ext>
            </a:extLst>
          </p:cNvPr>
          <p:cNvSpPr/>
          <p:nvPr/>
        </p:nvSpPr>
        <p:spPr bwMode="auto">
          <a:xfrm>
            <a:off x="6978653" y="2191788"/>
            <a:ext cx="3806825" cy="1165225"/>
          </a:xfrm>
          <a:custGeom>
            <a:avLst/>
            <a:gdLst>
              <a:gd name="connsiteX0" fmla="*/ 0 w 3806825"/>
              <a:gd name="connsiteY0" fmla="*/ 0 h 1165225"/>
              <a:gd name="connsiteX1" fmla="*/ 50800 w 3806825"/>
              <a:gd name="connsiteY1" fmla="*/ 0 h 1165225"/>
              <a:gd name="connsiteX2" fmla="*/ 50800 w 3806825"/>
              <a:gd name="connsiteY2" fmla="*/ 34925 h 1165225"/>
              <a:gd name="connsiteX3" fmla="*/ 104775 w 3806825"/>
              <a:gd name="connsiteY3" fmla="*/ 34925 h 1165225"/>
              <a:gd name="connsiteX4" fmla="*/ 104775 w 3806825"/>
              <a:gd name="connsiteY4" fmla="*/ 85725 h 1165225"/>
              <a:gd name="connsiteX5" fmla="*/ 165100 w 3806825"/>
              <a:gd name="connsiteY5" fmla="*/ 85725 h 1165225"/>
              <a:gd name="connsiteX6" fmla="*/ 165100 w 3806825"/>
              <a:gd name="connsiteY6" fmla="*/ 127000 h 1165225"/>
              <a:gd name="connsiteX7" fmla="*/ 231775 w 3806825"/>
              <a:gd name="connsiteY7" fmla="*/ 127000 h 1165225"/>
              <a:gd name="connsiteX8" fmla="*/ 231775 w 3806825"/>
              <a:gd name="connsiteY8" fmla="*/ 180975 h 1165225"/>
              <a:gd name="connsiteX9" fmla="*/ 269875 w 3806825"/>
              <a:gd name="connsiteY9" fmla="*/ 180975 h 1165225"/>
              <a:gd name="connsiteX10" fmla="*/ 269875 w 3806825"/>
              <a:gd name="connsiteY10" fmla="*/ 228600 h 1165225"/>
              <a:gd name="connsiteX11" fmla="*/ 323850 w 3806825"/>
              <a:gd name="connsiteY11" fmla="*/ 228600 h 1165225"/>
              <a:gd name="connsiteX12" fmla="*/ 323850 w 3806825"/>
              <a:gd name="connsiteY12" fmla="*/ 282575 h 1165225"/>
              <a:gd name="connsiteX13" fmla="*/ 377825 w 3806825"/>
              <a:gd name="connsiteY13" fmla="*/ 282575 h 1165225"/>
              <a:gd name="connsiteX14" fmla="*/ 377825 w 3806825"/>
              <a:gd name="connsiteY14" fmla="*/ 330200 h 1165225"/>
              <a:gd name="connsiteX15" fmla="*/ 469900 w 3806825"/>
              <a:gd name="connsiteY15" fmla="*/ 330200 h 1165225"/>
              <a:gd name="connsiteX16" fmla="*/ 469900 w 3806825"/>
              <a:gd name="connsiteY16" fmla="*/ 368300 h 1165225"/>
              <a:gd name="connsiteX17" fmla="*/ 533400 w 3806825"/>
              <a:gd name="connsiteY17" fmla="*/ 368300 h 1165225"/>
              <a:gd name="connsiteX18" fmla="*/ 533400 w 3806825"/>
              <a:gd name="connsiteY18" fmla="*/ 412750 h 1165225"/>
              <a:gd name="connsiteX19" fmla="*/ 587375 w 3806825"/>
              <a:gd name="connsiteY19" fmla="*/ 412750 h 1165225"/>
              <a:gd name="connsiteX20" fmla="*/ 587375 w 3806825"/>
              <a:gd name="connsiteY20" fmla="*/ 488950 h 1165225"/>
              <a:gd name="connsiteX21" fmla="*/ 619125 w 3806825"/>
              <a:gd name="connsiteY21" fmla="*/ 488950 h 1165225"/>
              <a:gd name="connsiteX22" fmla="*/ 619125 w 3806825"/>
              <a:gd name="connsiteY22" fmla="*/ 539750 h 1165225"/>
              <a:gd name="connsiteX23" fmla="*/ 682625 w 3806825"/>
              <a:gd name="connsiteY23" fmla="*/ 539750 h 1165225"/>
              <a:gd name="connsiteX24" fmla="*/ 682625 w 3806825"/>
              <a:gd name="connsiteY24" fmla="*/ 603250 h 1165225"/>
              <a:gd name="connsiteX25" fmla="*/ 774700 w 3806825"/>
              <a:gd name="connsiteY25" fmla="*/ 603250 h 1165225"/>
              <a:gd name="connsiteX26" fmla="*/ 774700 w 3806825"/>
              <a:gd name="connsiteY26" fmla="*/ 638175 h 1165225"/>
              <a:gd name="connsiteX27" fmla="*/ 847725 w 3806825"/>
              <a:gd name="connsiteY27" fmla="*/ 638175 h 1165225"/>
              <a:gd name="connsiteX28" fmla="*/ 847725 w 3806825"/>
              <a:gd name="connsiteY28" fmla="*/ 669925 h 1165225"/>
              <a:gd name="connsiteX29" fmla="*/ 908050 w 3806825"/>
              <a:gd name="connsiteY29" fmla="*/ 669925 h 1165225"/>
              <a:gd name="connsiteX30" fmla="*/ 908050 w 3806825"/>
              <a:gd name="connsiteY30" fmla="*/ 704850 h 1165225"/>
              <a:gd name="connsiteX31" fmla="*/ 962025 w 3806825"/>
              <a:gd name="connsiteY31" fmla="*/ 704850 h 1165225"/>
              <a:gd name="connsiteX32" fmla="*/ 962025 w 3806825"/>
              <a:gd name="connsiteY32" fmla="*/ 736600 h 1165225"/>
              <a:gd name="connsiteX33" fmla="*/ 1108075 w 3806825"/>
              <a:gd name="connsiteY33" fmla="*/ 736600 h 1165225"/>
              <a:gd name="connsiteX34" fmla="*/ 1108075 w 3806825"/>
              <a:gd name="connsiteY34" fmla="*/ 768350 h 1165225"/>
              <a:gd name="connsiteX35" fmla="*/ 1152525 w 3806825"/>
              <a:gd name="connsiteY35" fmla="*/ 768350 h 1165225"/>
              <a:gd name="connsiteX36" fmla="*/ 1152525 w 3806825"/>
              <a:gd name="connsiteY36" fmla="*/ 831850 h 1165225"/>
              <a:gd name="connsiteX37" fmla="*/ 1222375 w 3806825"/>
              <a:gd name="connsiteY37" fmla="*/ 831850 h 1165225"/>
              <a:gd name="connsiteX38" fmla="*/ 1222375 w 3806825"/>
              <a:gd name="connsiteY38" fmla="*/ 885825 h 1165225"/>
              <a:gd name="connsiteX39" fmla="*/ 1530350 w 3806825"/>
              <a:gd name="connsiteY39" fmla="*/ 885825 h 1165225"/>
              <a:gd name="connsiteX40" fmla="*/ 1530350 w 3806825"/>
              <a:gd name="connsiteY40" fmla="*/ 920750 h 1165225"/>
              <a:gd name="connsiteX41" fmla="*/ 1644650 w 3806825"/>
              <a:gd name="connsiteY41" fmla="*/ 920750 h 1165225"/>
              <a:gd name="connsiteX42" fmla="*/ 1644650 w 3806825"/>
              <a:gd name="connsiteY42" fmla="*/ 952500 h 1165225"/>
              <a:gd name="connsiteX43" fmla="*/ 1812925 w 3806825"/>
              <a:gd name="connsiteY43" fmla="*/ 952500 h 1165225"/>
              <a:gd name="connsiteX44" fmla="*/ 1812925 w 3806825"/>
              <a:gd name="connsiteY44" fmla="*/ 1006475 h 1165225"/>
              <a:gd name="connsiteX45" fmla="*/ 2070100 w 3806825"/>
              <a:gd name="connsiteY45" fmla="*/ 1006475 h 1165225"/>
              <a:gd name="connsiteX46" fmla="*/ 2070100 w 3806825"/>
              <a:gd name="connsiteY46" fmla="*/ 1044575 h 1165225"/>
              <a:gd name="connsiteX47" fmla="*/ 2178050 w 3806825"/>
              <a:gd name="connsiteY47" fmla="*/ 1044575 h 1165225"/>
              <a:gd name="connsiteX48" fmla="*/ 2593975 w 3806825"/>
              <a:gd name="connsiteY48" fmla="*/ 1044575 h 1165225"/>
              <a:gd name="connsiteX49" fmla="*/ 2593975 w 3806825"/>
              <a:gd name="connsiteY49" fmla="*/ 1082675 h 1165225"/>
              <a:gd name="connsiteX50" fmla="*/ 3092450 w 3806825"/>
              <a:gd name="connsiteY50" fmla="*/ 1082675 h 1165225"/>
              <a:gd name="connsiteX51" fmla="*/ 3092450 w 3806825"/>
              <a:gd name="connsiteY51" fmla="*/ 1117600 h 1165225"/>
              <a:gd name="connsiteX52" fmla="*/ 3232150 w 3806825"/>
              <a:gd name="connsiteY52" fmla="*/ 1117600 h 1165225"/>
              <a:gd name="connsiteX53" fmla="*/ 3232150 w 3806825"/>
              <a:gd name="connsiteY53" fmla="*/ 1165225 h 1165225"/>
              <a:gd name="connsiteX54" fmla="*/ 3806825 w 3806825"/>
              <a:gd name="connsiteY54" fmla="*/ 1165225 h 1165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806825" h="1165225">
                <a:moveTo>
                  <a:pt x="0" y="0"/>
                </a:moveTo>
                <a:lnTo>
                  <a:pt x="50800" y="0"/>
                </a:lnTo>
                <a:lnTo>
                  <a:pt x="50800" y="34925"/>
                </a:lnTo>
                <a:lnTo>
                  <a:pt x="104775" y="34925"/>
                </a:lnTo>
                <a:lnTo>
                  <a:pt x="104775" y="85725"/>
                </a:lnTo>
                <a:lnTo>
                  <a:pt x="165100" y="85725"/>
                </a:lnTo>
                <a:lnTo>
                  <a:pt x="165100" y="127000"/>
                </a:lnTo>
                <a:lnTo>
                  <a:pt x="231775" y="127000"/>
                </a:lnTo>
                <a:lnTo>
                  <a:pt x="231775" y="180975"/>
                </a:lnTo>
                <a:lnTo>
                  <a:pt x="269875" y="180975"/>
                </a:lnTo>
                <a:lnTo>
                  <a:pt x="269875" y="228600"/>
                </a:lnTo>
                <a:lnTo>
                  <a:pt x="323850" y="228600"/>
                </a:lnTo>
                <a:lnTo>
                  <a:pt x="323850" y="282575"/>
                </a:lnTo>
                <a:lnTo>
                  <a:pt x="377825" y="282575"/>
                </a:lnTo>
                <a:lnTo>
                  <a:pt x="377825" y="330200"/>
                </a:lnTo>
                <a:lnTo>
                  <a:pt x="469900" y="330200"/>
                </a:lnTo>
                <a:lnTo>
                  <a:pt x="469900" y="368300"/>
                </a:lnTo>
                <a:lnTo>
                  <a:pt x="533400" y="368300"/>
                </a:lnTo>
                <a:lnTo>
                  <a:pt x="533400" y="412750"/>
                </a:lnTo>
                <a:lnTo>
                  <a:pt x="587375" y="412750"/>
                </a:lnTo>
                <a:lnTo>
                  <a:pt x="587375" y="488950"/>
                </a:lnTo>
                <a:lnTo>
                  <a:pt x="619125" y="488950"/>
                </a:lnTo>
                <a:lnTo>
                  <a:pt x="619125" y="539750"/>
                </a:lnTo>
                <a:lnTo>
                  <a:pt x="682625" y="539750"/>
                </a:lnTo>
                <a:lnTo>
                  <a:pt x="682625" y="603250"/>
                </a:lnTo>
                <a:lnTo>
                  <a:pt x="774700" y="603250"/>
                </a:lnTo>
                <a:lnTo>
                  <a:pt x="774700" y="638175"/>
                </a:lnTo>
                <a:lnTo>
                  <a:pt x="847725" y="638175"/>
                </a:lnTo>
                <a:lnTo>
                  <a:pt x="847725" y="669925"/>
                </a:lnTo>
                <a:lnTo>
                  <a:pt x="908050" y="669925"/>
                </a:lnTo>
                <a:lnTo>
                  <a:pt x="908050" y="704850"/>
                </a:lnTo>
                <a:lnTo>
                  <a:pt x="962025" y="704850"/>
                </a:lnTo>
                <a:lnTo>
                  <a:pt x="962025" y="736600"/>
                </a:lnTo>
                <a:lnTo>
                  <a:pt x="1108075" y="736600"/>
                </a:lnTo>
                <a:lnTo>
                  <a:pt x="1108075" y="768350"/>
                </a:lnTo>
                <a:lnTo>
                  <a:pt x="1152525" y="768350"/>
                </a:lnTo>
                <a:lnTo>
                  <a:pt x="1152525" y="831850"/>
                </a:lnTo>
                <a:lnTo>
                  <a:pt x="1222375" y="831850"/>
                </a:lnTo>
                <a:lnTo>
                  <a:pt x="1222375" y="885825"/>
                </a:lnTo>
                <a:lnTo>
                  <a:pt x="1530350" y="885825"/>
                </a:lnTo>
                <a:lnTo>
                  <a:pt x="1530350" y="920750"/>
                </a:lnTo>
                <a:lnTo>
                  <a:pt x="1644650" y="920750"/>
                </a:lnTo>
                <a:lnTo>
                  <a:pt x="1644650" y="952500"/>
                </a:lnTo>
                <a:lnTo>
                  <a:pt x="1812925" y="952500"/>
                </a:lnTo>
                <a:lnTo>
                  <a:pt x="1812925" y="1006475"/>
                </a:lnTo>
                <a:lnTo>
                  <a:pt x="2070100" y="1006475"/>
                </a:lnTo>
                <a:lnTo>
                  <a:pt x="2070100" y="1044575"/>
                </a:lnTo>
                <a:lnTo>
                  <a:pt x="2178050" y="1044575"/>
                </a:lnTo>
                <a:lnTo>
                  <a:pt x="2593975" y="1044575"/>
                </a:lnTo>
                <a:lnTo>
                  <a:pt x="2593975" y="1082675"/>
                </a:lnTo>
                <a:lnTo>
                  <a:pt x="3092450" y="1082675"/>
                </a:lnTo>
                <a:lnTo>
                  <a:pt x="3092450" y="1117600"/>
                </a:lnTo>
                <a:lnTo>
                  <a:pt x="3232150" y="1117600"/>
                </a:lnTo>
                <a:lnTo>
                  <a:pt x="3232150" y="1165225"/>
                </a:lnTo>
                <a:lnTo>
                  <a:pt x="3806825" y="1165225"/>
                </a:lnTo>
              </a:path>
            </a:pathLst>
          </a:custGeom>
          <a:noFill/>
          <a:ln w="28575">
            <a:solidFill>
              <a:schemeClr val="accent2"/>
            </a:solidFill>
            <a:miter lim="800000"/>
            <a:headEnd/>
            <a:tailEnd/>
          </a:ln>
        </p:spPr>
        <p:txBody>
          <a:bodyPr rtlCol="0" anchor="ctr"/>
          <a:lstStyle/>
          <a:p>
            <a:pPr algn="ctr"/>
            <a:endParaRPr lang="en-US"/>
          </a:p>
        </p:txBody>
      </p:sp>
      <p:grpSp>
        <p:nvGrpSpPr>
          <p:cNvPr id="9751" name="Group 9750">
            <a:extLst>
              <a:ext uri="{FF2B5EF4-FFF2-40B4-BE49-F238E27FC236}">
                <a16:creationId xmlns:a16="http://schemas.microsoft.com/office/drawing/2014/main" id="{3DDB9F0D-BAA6-3F04-B8C8-D80D4FB3BA1A}"/>
              </a:ext>
            </a:extLst>
          </p:cNvPr>
          <p:cNvGrpSpPr/>
          <p:nvPr/>
        </p:nvGrpSpPr>
        <p:grpSpPr>
          <a:xfrm>
            <a:off x="7079042" y="2172774"/>
            <a:ext cx="212725" cy="267453"/>
            <a:chOff x="6682164" y="2403511"/>
            <a:chExt cx="212725" cy="267453"/>
          </a:xfrm>
        </p:grpSpPr>
        <p:cxnSp>
          <p:nvCxnSpPr>
            <p:cNvPr id="9652" name="Straight Connector 9651">
              <a:extLst>
                <a:ext uri="{FF2B5EF4-FFF2-40B4-BE49-F238E27FC236}">
                  <a16:creationId xmlns:a16="http://schemas.microsoft.com/office/drawing/2014/main" id="{08866C2C-EECA-D82D-4FBC-F9480585C3EB}"/>
                </a:ext>
              </a:extLst>
            </p:cNvPr>
            <p:cNvCxnSpPr>
              <a:cxnSpLocks/>
            </p:cNvCxnSpPr>
            <p:nvPr/>
          </p:nvCxnSpPr>
          <p:spPr bwMode="auto">
            <a:xfrm>
              <a:off x="6830450" y="2497154"/>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61" name="Straight Connector 9660">
              <a:extLst>
                <a:ext uri="{FF2B5EF4-FFF2-40B4-BE49-F238E27FC236}">
                  <a16:creationId xmlns:a16="http://schemas.microsoft.com/office/drawing/2014/main" id="{D69DD1C8-352B-726B-13B2-3596F983C7C8}"/>
                </a:ext>
              </a:extLst>
            </p:cNvPr>
            <p:cNvCxnSpPr>
              <a:cxnSpLocks/>
            </p:cNvCxnSpPr>
            <p:nvPr/>
          </p:nvCxnSpPr>
          <p:spPr bwMode="auto">
            <a:xfrm>
              <a:off x="6894889" y="25978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62" name="Straight Connector 9661">
              <a:extLst>
                <a:ext uri="{FF2B5EF4-FFF2-40B4-BE49-F238E27FC236}">
                  <a16:creationId xmlns:a16="http://schemas.microsoft.com/office/drawing/2014/main" id="{92597FD7-DBFF-480E-D4CC-50C3DA27EBC8}"/>
                </a:ext>
              </a:extLst>
            </p:cNvPr>
            <p:cNvCxnSpPr>
              <a:cxnSpLocks/>
            </p:cNvCxnSpPr>
            <p:nvPr/>
          </p:nvCxnSpPr>
          <p:spPr bwMode="auto">
            <a:xfrm>
              <a:off x="6741279" y="2449376"/>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63" name="Straight Connector 9662">
              <a:extLst>
                <a:ext uri="{FF2B5EF4-FFF2-40B4-BE49-F238E27FC236}">
                  <a16:creationId xmlns:a16="http://schemas.microsoft.com/office/drawing/2014/main" id="{B76ACD2D-7B4F-8917-38DB-1F59B831A8F4}"/>
                </a:ext>
              </a:extLst>
            </p:cNvPr>
            <p:cNvCxnSpPr>
              <a:cxnSpLocks/>
            </p:cNvCxnSpPr>
            <p:nvPr/>
          </p:nvCxnSpPr>
          <p:spPr bwMode="auto">
            <a:xfrm>
              <a:off x="6802700" y="24738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64" name="Straight Connector 9663">
              <a:extLst>
                <a:ext uri="{FF2B5EF4-FFF2-40B4-BE49-F238E27FC236}">
                  <a16:creationId xmlns:a16="http://schemas.microsoft.com/office/drawing/2014/main" id="{708A1CD4-2AFA-5A33-8624-8ACFEE5F166C}"/>
                </a:ext>
              </a:extLst>
            </p:cNvPr>
            <p:cNvCxnSpPr>
              <a:cxnSpLocks/>
            </p:cNvCxnSpPr>
            <p:nvPr/>
          </p:nvCxnSpPr>
          <p:spPr bwMode="auto">
            <a:xfrm>
              <a:off x="6768895" y="2451026"/>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65" name="Straight Connector 9664">
              <a:extLst>
                <a:ext uri="{FF2B5EF4-FFF2-40B4-BE49-F238E27FC236}">
                  <a16:creationId xmlns:a16="http://schemas.microsoft.com/office/drawing/2014/main" id="{A87A315C-D27C-7111-27CF-DBB94051B234}"/>
                </a:ext>
              </a:extLst>
            </p:cNvPr>
            <p:cNvCxnSpPr>
              <a:cxnSpLocks/>
            </p:cNvCxnSpPr>
            <p:nvPr/>
          </p:nvCxnSpPr>
          <p:spPr bwMode="auto">
            <a:xfrm>
              <a:off x="6682164" y="2403511"/>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67" name="Straight Connector 9666">
              <a:extLst>
                <a:ext uri="{FF2B5EF4-FFF2-40B4-BE49-F238E27FC236}">
                  <a16:creationId xmlns:a16="http://schemas.microsoft.com/office/drawing/2014/main" id="{C197586D-2E02-FEF1-8120-DEB1A54D487C}"/>
                </a:ext>
              </a:extLst>
            </p:cNvPr>
            <p:cNvCxnSpPr>
              <a:cxnSpLocks/>
            </p:cNvCxnSpPr>
            <p:nvPr/>
          </p:nvCxnSpPr>
          <p:spPr bwMode="auto">
            <a:xfrm>
              <a:off x="6855579" y="253989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nvGrpSpPr>
          <p:cNvPr id="9724" name="Group 9723">
            <a:extLst>
              <a:ext uri="{FF2B5EF4-FFF2-40B4-BE49-F238E27FC236}">
                <a16:creationId xmlns:a16="http://schemas.microsoft.com/office/drawing/2014/main" id="{3EB1BA99-7794-C1C7-8F25-7CAA3815DB60}"/>
              </a:ext>
            </a:extLst>
          </p:cNvPr>
          <p:cNvGrpSpPr/>
          <p:nvPr/>
        </p:nvGrpSpPr>
        <p:grpSpPr>
          <a:xfrm>
            <a:off x="7367910" y="2120334"/>
            <a:ext cx="298363" cy="165977"/>
            <a:chOff x="6971032" y="2351071"/>
            <a:chExt cx="298363" cy="165977"/>
          </a:xfrm>
        </p:grpSpPr>
        <p:cxnSp>
          <p:nvCxnSpPr>
            <p:cNvPr id="9634" name="Straight Connector 9633">
              <a:extLst>
                <a:ext uri="{FF2B5EF4-FFF2-40B4-BE49-F238E27FC236}">
                  <a16:creationId xmlns:a16="http://schemas.microsoft.com/office/drawing/2014/main" id="{1A3E4308-16AB-0DFC-73BC-918FC226538D}"/>
                </a:ext>
              </a:extLst>
            </p:cNvPr>
            <p:cNvCxnSpPr>
              <a:cxnSpLocks/>
            </p:cNvCxnSpPr>
            <p:nvPr/>
          </p:nvCxnSpPr>
          <p:spPr bwMode="auto">
            <a:xfrm>
              <a:off x="7200372" y="2443896"/>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36" name="Straight Connector 9635">
              <a:extLst>
                <a:ext uri="{FF2B5EF4-FFF2-40B4-BE49-F238E27FC236}">
                  <a16:creationId xmlns:a16="http://schemas.microsoft.com/office/drawing/2014/main" id="{92CFA6C5-93AC-15D0-C67F-59DD10ECA454}"/>
                </a:ext>
              </a:extLst>
            </p:cNvPr>
            <p:cNvCxnSpPr>
              <a:cxnSpLocks/>
            </p:cNvCxnSpPr>
            <p:nvPr/>
          </p:nvCxnSpPr>
          <p:spPr bwMode="auto">
            <a:xfrm>
              <a:off x="6971032" y="2351071"/>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45" name="Straight Connector 9644">
              <a:extLst>
                <a:ext uri="{FF2B5EF4-FFF2-40B4-BE49-F238E27FC236}">
                  <a16:creationId xmlns:a16="http://schemas.microsoft.com/office/drawing/2014/main" id="{32EEAB48-B382-4CF6-7630-65B3C9754EF9}"/>
                </a:ext>
              </a:extLst>
            </p:cNvPr>
            <p:cNvCxnSpPr>
              <a:cxnSpLocks/>
            </p:cNvCxnSpPr>
            <p:nvPr/>
          </p:nvCxnSpPr>
          <p:spPr bwMode="auto">
            <a:xfrm>
              <a:off x="7269395" y="2443896"/>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9614" name="Group 9613">
            <a:extLst>
              <a:ext uri="{FF2B5EF4-FFF2-40B4-BE49-F238E27FC236}">
                <a16:creationId xmlns:a16="http://schemas.microsoft.com/office/drawing/2014/main" id="{A6822232-B313-294A-1340-349678086D1A}"/>
              </a:ext>
            </a:extLst>
          </p:cNvPr>
          <p:cNvGrpSpPr/>
          <p:nvPr/>
        </p:nvGrpSpPr>
        <p:grpSpPr>
          <a:xfrm>
            <a:off x="9913388" y="2555813"/>
            <a:ext cx="754440" cy="73152"/>
            <a:chOff x="9519685" y="2726225"/>
            <a:chExt cx="754440" cy="73152"/>
          </a:xfrm>
        </p:grpSpPr>
        <p:cxnSp>
          <p:nvCxnSpPr>
            <p:cNvPr id="9603" name="Straight Connector 9602">
              <a:extLst>
                <a:ext uri="{FF2B5EF4-FFF2-40B4-BE49-F238E27FC236}">
                  <a16:creationId xmlns:a16="http://schemas.microsoft.com/office/drawing/2014/main" id="{F2E25D39-EED2-3EF7-C6A5-98BECBE46EED}"/>
                </a:ext>
              </a:extLst>
            </p:cNvPr>
            <p:cNvCxnSpPr>
              <a:cxnSpLocks/>
            </p:cNvCxnSpPr>
            <p:nvPr/>
          </p:nvCxnSpPr>
          <p:spPr bwMode="auto">
            <a:xfrm>
              <a:off x="9519685" y="2726225"/>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04" name="Straight Connector 9603">
              <a:extLst>
                <a:ext uri="{FF2B5EF4-FFF2-40B4-BE49-F238E27FC236}">
                  <a16:creationId xmlns:a16="http://schemas.microsoft.com/office/drawing/2014/main" id="{A581A12D-66A3-9586-4DB7-351B73D342B3}"/>
                </a:ext>
              </a:extLst>
            </p:cNvPr>
            <p:cNvCxnSpPr>
              <a:cxnSpLocks/>
            </p:cNvCxnSpPr>
            <p:nvPr/>
          </p:nvCxnSpPr>
          <p:spPr bwMode="auto">
            <a:xfrm>
              <a:off x="9715325" y="2726225"/>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05" name="Straight Connector 9604">
              <a:extLst>
                <a:ext uri="{FF2B5EF4-FFF2-40B4-BE49-F238E27FC236}">
                  <a16:creationId xmlns:a16="http://schemas.microsoft.com/office/drawing/2014/main" id="{E84A07F0-D06E-BFC6-B9E1-CF61DEAFA1C0}"/>
                </a:ext>
              </a:extLst>
            </p:cNvPr>
            <p:cNvCxnSpPr>
              <a:cxnSpLocks/>
            </p:cNvCxnSpPr>
            <p:nvPr/>
          </p:nvCxnSpPr>
          <p:spPr bwMode="auto">
            <a:xfrm>
              <a:off x="9801050" y="2726225"/>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06" name="Straight Connector 9605">
              <a:extLst>
                <a:ext uri="{FF2B5EF4-FFF2-40B4-BE49-F238E27FC236}">
                  <a16:creationId xmlns:a16="http://schemas.microsoft.com/office/drawing/2014/main" id="{C73FCE31-0C43-EF20-F88E-EC2BC6765308}"/>
                </a:ext>
              </a:extLst>
            </p:cNvPr>
            <p:cNvCxnSpPr>
              <a:cxnSpLocks/>
            </p:cNvCxnSpPr>
            <p:nvPr/>
          </p:nvCxnSpPr>
          <p:spPr bwMode="auto">
            <a:xfrm>
              <a:off x="9814960" y="2726225"/>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07" name="Straight Connector 9606">
              <a:extLst>
                <a:ext uri="{FF2B5EF4-FFF2-40B4-BE49-F238E27FC236}">
                  <a16:creationId xmlns:a16="http://schemas.microsoft.com/office/drawing/2014/main" id="{E4FBB77A-CB91-DBC4-CF61-C6EA5F064B1E}"/>
                </a:ext>
              </a:extLst>
            </p:cNvPr>
            <p:cNvCxnSpPr>
              <a:cxnSpLocks/>
            </p:cNvCxnSpPr>
            <p:nvPr/>
          </p:nvCxnSpPr>
          <p:spPr bwMode="auto">
            <a:xfrm>
              <a:off x="9837185" y="2726225"/>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08" name="Straight Connector 9607">
              <a:extLst>
                <a:ext uri="{FF2B5EF4-FFF2-40B4-BE49-F238E27FC236}">
                  <a16:creationId xmlns:a16="http://schemas.microsoft.com/office/drawing/2014/main" id="{83A0573A-B22B-E482-D56C-476ECB75D463}"/>
                </a:ext>
              </a:extLst>
            </p:cNvPr>
            <p:cNvCxnSpPr>
              <a:cxnSpLocks/>
            </p:cNvCxnSpPr>
            <p:nvPr/>
          </p:nvCxnSpPr>
          <p:spPr bwMode="auto">
            <a:xfrm>
              <a:off x="9883600" y="2726225"/>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09" name="Straight Connector 9608">
              <a:extLst>
                <a:ext uri="{FF2B5EF4-FFF2-40B4-BE49-F238E27FC236}">
                  <a16:creationId xmlns:a16="http://schemas.microsoft.com/office/drawing/2014/main" id="{E065D563-44AE-0822-FA89-BF61B7E83F26}"/>
                </a:ext>
              </a:extLst>
            </p:cNvPr>
            <p:cNvCxnSpPr>
              <a:cxnSpLocks/>
            </p:cNvCxnSpPr>
            <p:nvPr/>
          </p:nvCxnSpPr>
          <p:spPr bwMode="auto">
            <a:xfrm>
              <a:off x="9956625" y="2726225"/>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10" name="Straight Connector 9609">
              <a:extLst>
                <a:ext uri="{FF2B5EF4-FFF2-40B4-BE49-F238E27FC236}">
                  <a16:creationId xmlns:a16="http://schemas.microsoft.com/office/drawing/2014/main" id="{59F84BE8-A6B4-596F-4FCD-CABE96938FDC}"/>
                </a:ext>
              </a:extLst>
            </p:cNvPr>
            <p:cNvCxnSpPr>
              <a:cxnSpLocks/>
            </p:cNvCxnSpPr>
            <p:nvPr/>
          </p:nvCxnSpPr>
          <p:spPr bwMode="auto">
            <a:xfrm>
              <a:off x="9983235" y="2726225"/>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13" name="Straight Connector 9612">
              <a:extLst>
                <a:ext uri="{FF2B5EF4-FFF2-40B4-BE49-F238E27FC236}">
                  <a16:creationId xmlns:a16="http://schemas.microsoft.com/office/drawing/2014/main" id="{67E56EA1-E6A0-A2A2-ED28-E7151ED33B8A}"/>
                </a:ext>
              </a:extLst>
            </p:cNvPr>
            <p:cNvCxnSpPr>
              <a:cxnSpLocks/>
            </p:cNvCxnSpPr>
            <p:nvPr/>
          </p:nvCxnSpPr>
          <p:spPr bwMode="auto">
            <a:xfrm>
              <a:off x="10274125" y="2726225"/>
              <a:ext cx="0" cy="73152"/>
            </a:xfrm>
            <a:prstGeom prst="line">
              <a:avLst/>
            </a:prstGeom>
            <a:noFill/>
            <a:ln w="19050" cap="flat" cmpd="sng" algn="ctr">
              <a:solidFill>
                <a:srgbClr val="015873"/>
              </a:solidFill>
              <a:prstDash val="solid"/>
              <a:round/>
              <a:headEnd type="none" w="med" len="med"/>
              <a:tailEnd type="none" w="med" len="med"/>
            </a:ln>
            <a:effectLst/>
          </p:spPr>
        </p:cxnSp>
      </p:grpSp>
      <p:grpSp>
        <p:nvGrpSpPr>
          <p:cNvPr id="9632" name="Group 9631">
            <a:extLst>
              <a:ext uri="{FF2B5EF4-FFF2-40B4-BE49-F238E27FC236}">
                <a16:creationId xmlns:a16="http://schemas.microsoft.com/office/drawing/2014/main" id="{568EEA4B-7AB6-3845-1682-13C95D3FB0B4}"/>
              </a:ext>
            </a:extLst>
          </p:cNvPr>
          <p:cNvGrpSpPr/>
          <p:nvPr/>
        </p:nvGrpSpPr>
        <p:grpSpPr>
          <a:xfrm>
            <a:off x="7337778" y="2120334"/>
            <a:ext cx="2437745" cy="407805"/>
            <a:chOff x="6940900" y="2351071"/>
            <a:chExt cx="2437745" cy="407805"/>
          </a:xfrm>
        </p:grpSpPr>
        <p:cxnSp>
          <p:nvCxnSpPr>
            <p:cNvPr id="9598" name="Straight Connector 9597">
              <a:extLst>
                <a:ext uri="{FF2B5EF4-FFF2-40B4-BE49-F238E27FC236}">
                  <a16:creationId xmlns:a16="http://schemas.microsoft.com/office/drawing/2014/main" id="{318C649E-CE2F-843C-F39C-8DE1C4B90E72}"/>
                </a:ext>
              </a:extLst>
            </p:cNvPr>
            <p:cNvCxnSpPr>
              <a:cxnSpLocks/>
            </p:cNvCxnSpPr>
            <p:nvPr/>
          </p:nvCxnSpPr>
          <p:spPr bwMode="auto">
            <a:xfrm>
              <a:off x="9334195" y="268572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01" name="Straight Connector 9600">
              <a:extLst>
                <a:ext uri="{FF2B5EF4-FFF2-40B4-BE49-F238E27FC236}">
                  <a16:creationId xmlns:a16="http://schemas.microsoft.com/office/drawing/2014/main" id="{F412B125-F425-BE95-7D73-211D85AB2C78}"/>
                </a:ext>
              </a:extLst>
            </p:cNvPr>
            <p:cNvCxnSpPr>
              <a:cxnSpLocks/>
            </p:cNvCxnSpPr>
            <p:nvPr/>
          </p:nvCxnSpPr>
          <p:spPr bwMode="auto">
            <a:xfrm>
              <a:off x="9361560" y="268572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02" name="Straight Connector 9601">
              <a:extLst>
                <a:ext uri="{FF2B5EF4-FFF2-40B4-BE49-F238E27FC236}">
                  <a16:creationId xmlns:a16="http://schemas.microsoft.com/office/drawing/2014/main" id="{01F0EAAA-A7C3-7E7F-D1EF-334B1C5287E1}"/>
                </a:ext>
              </a:extLst>
            </p:cNvPr>
            <p:cNvCxnSpPr>
              <a:cxnSpLocks/>
            </p:cNvCxnSpPr>
            <p:nvPr/>
          </p:nvCxnSpPr>
          <p:spPr bwMode="auto">
            <a:xfrm>
              <a:off x="9378645" y="268572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11" name="Straight Connector 9610">
              <a:extLst>
                <a:ext uri="{FF2B5EF4-FFF2-40B4-BE49-F238E27FC236}">
                  <a16:creationId xmlns:a16="http://schemas.microsoft.com/office/drawing/2014/main" id="{456545F7-B73B-7CD5-3A76-B37225A0E032}"/>
                </a:ext>
              </a:extLst>
            </p:cNvPr>
            <p:cNvCxnSpPr>
              <a:cxnSpLocks/>
            </p:cNvCxnSpPr>
            <p:nvPr/>
          </p:nvCxnSpPr>
          <p:spPr bwMode="auto">
            <a:xfrm>
              <a:off x="9293400" y="268572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12" name="Straight Connector 9611">
              <a:extLst>
                <a:ext uri="{FF2B5EF4-FFF2-40B4-BE49-F238E27FC236}">
                  <a16:creationId xmlns:a16="http://schemas.microsoft.com/office/drawing/2014/main" id="{1C85F20E-3662-344C-99DA-0733CD8E697D}"/>
                </a:ext>
              </a:extLst>
            </p:cNvPr>
            <p:cNvCxnSpPr>
              <a:cxnSpLocks/>
            </p:cNvCxnSpPr>
            <p:nvPr/>
          </p:nvCxnSpPr>
          <p:spPr bwMode="auto">
            <a:xfrm>
              <a:off x="9314415" y="2685724"/>
              <a:ext cx="0" cy="73152"/>
            </a:xfrm>
            <a:prstGeom prst="line">
              <a:avLst/>
            </a:prstGeom>
            <a:noFill/>
            <a:ln w="19050" cap="flat" cmpd="sng" algn="ctr">
              <a:solidFill>
                <a:srgbClr val="015873"/>
              </a:solidFill>
              <a:prstDash val="solid"/>
              <a:round/>
              <a:headEnd type="none" w="med" len="med"/>
              <a:tailEnd type="none" w="med" len="med"/>
            </a:ln>
            <a:effectLst/>
          </p:spPr>
        </p:cxnSp>
        <p:grpSp>
          <p:nvGrpSpPr>
            <p:cNvPr id="9615" name="Group 9614">
              <a:extLst>
                <a:ext uri="{FF2B5EF4-FFF2-40B4-BE49-F238E27FC236}">
                  <a16:creationId xmlns:a16="http://schemas.microsoft.com/office/drawing/2014/main" id="{33D9A3B0-DD77-D404-9EE3-1DA8811E0D99}"/>
                </a:ext>
              </a:extLst>
            </p:cNvPr>
            <p:cNvGrpSpPr/>
            <p:nvPr/>
          </p:nvGrpSpPr>
          <p:grpSpPr>
            <a:xfrm>
              <a:off x="7777482" y="2460867"/>
              <a:ext cx="198815" cy="76404"/>
              <a:chOff x="7777482" y="2416417"/>
              <a:chExt cx="198815" cy="76404"/>
            </a:xfrm>
          </p:grpSpPr>
          <p:cxnSp>
            <p:nvCxnSpPr>
              <p:cNvPr id="9586" name="Straight Connector 9585">
                <a:extLst>
                  <a:ext uri="{FF2B5EF4-FFF2-40B4-BE49-F238E27FC236}">
                    <a16:creationId xmlns:a16="http://schemas.microsoft.com/office/drawing/2014/main" id="{D60FCB20-8843-FEE3-13FE-5109A1B716AD}"/>
                  </a:ext>
                </a:extLst>
              </p:cNvPr>
              <p:cNvCxnSpPr>
                <a:cxnSpLocks/>
              </p:cNvCxnSpPr>
              <p:nvPr/>
            </p:nvCxnSpPr>
            <p:spPr bwMode="auto">
              <a:xfrm>
                <a:off x="7811197" y="2416417"/>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87" name="Straight Connector 9586">
                <a:extLst>
                  <a:ext uri="{FF2B5EF4-FFF2-40B4-BE49-F238E27FC236}">
                    <a16:creationId xmlns:a16="http://schemas.microsoft.com/office/drawing/2014/main" id="{4A56A7C4-1428-EA5C-7E6B-DDB93A5A562C}"/>
                  </a:ext>
                </a:extLst>
              </p:cNvPr>
              <p:cNvCxnSpPr>
                <a:cxnSpLocks/>
              </p:cNvCxnSpPr>
              <p:nvPr/>
            </p:nvCxnSpPr>
            <p:spPr bwMode="auto">
              <a:xfrm>
                <a:off x="7847332" y="2416417"/>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95" name="Straight Connector 9594">
                <a:extLst>
                  <a:ext uri="{FF2B5EF4-FFF2-40B4-BE49-F238E27FC236}">
                    <a16:creationId xmlns:a16="http://schemas.microsoft.com/office/drawing/2014/main" id="{BFF2D1C1-A687-3D12-9BAD-D38C0624D1CB}"/>
                  </a:ext>
                </a:extLst>
              </p:cNvPr>
              <p:cNvCxnSpPr>
                <a:cxnSpLocks/>
              </p:cNvCxnSpPr>
              <p:nvPr/>
            </p:nvCxnSpPr>
            <p:spPr bwMode="auto">
              <a:xfrm>
                <a:off x="7777482" y="2419669"/>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96" name="Straight Connector 9595">
                <a:extLst>
                  <a:ext uri="{FF2B5EF4-FFF2-40B4-BE49-F238E27FC236}">
                    <a16:creationId xmlns:a16="http://schemas.microsoft.com/office/drawing/2014/main" id="{3A4E7996-A50D-869D-0981-7B17E402BDE7}"/>
                  </a:ext>
                </a:extLst>
              </p:cNvPr>
              <p:cNvCxnSpPr>
                <a:cxnSpLocks/>
              </p:cNvCxnSpPr>
              <p:nvPr/>
            </p:nvCxnSpPr>
            <p:spPr bwMode="auto">
              <a:xfrm>
                <a:off x="7799707" y="2419669"/>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97" name="Straight Connector 9596">
                <a:extLst>
                  <a:ext uri="{FF2B5EF4-FFF2-40B4-BE49-F238E27FC236}">
                    <a16:creationId xmlns:a16="http://schemas.microsoft.com/office/drawing/2014/main" id="{E9227FE1-4463-04A2-4A6F-1659739DB491}"/>
                  </a:ext>
                </a:extLst>
              </p:cNvPr>
              <p:cNvCxnSpPr>
                <a:cxnSpLocks/>
              </p:cNvCxnSpPr>
              <p:nvPr/>
            </p:nvCxnSpPr>
            <p:spPr bwMode="auto">
              <a:xfrm>
                <a:off x="7976297" y="2419669"/>
                <a:ext cx="0" cy="73152"/>
              </a:xfrm>
              <a:prstGeom prst="line">
                <a:avLst/>
              </a:prstGeom>
              <a:noFill/>
              <a:ln w="19050" cap="flat" cmpd="sng" algn="ctr">
                <a:solidFill>
                  <a:srgbClr val="015873"/>
                </a:solidFill>
                <a:prstDash val="solid"/>
                <a:round/>
                <a:headEnd type="none" w="med" len="med"/>
                <a:tailEnd type="none" w="med" len="med"/>
              </a:ln>
              <a:effectLst/>
            </p:spPr>
          </p:cxnSp>
        </p:grpSp>
        <p:grpSp>
          <p:nvGrpSpPr>
            <p:cNvPr id="9631" name="Group 9630">
              <a:extLst>
                <a:ext uri="{FF2B5EF4-FFF2-40B4-BE49-F238E27FC236}">
                  <a16:creationId xmlns:a16="http://schemas.microsoft.com/office/drawing/2014/main" id="{1A90783A-8EF0-FDA8-9C04-AA2EB63C08E3}"/>
                </a:ext>
              </a:extLst>
            </p:cNvPr>
            <p:cNvGrpSpPr/>
            <p:nvPr/>
          </p:nvGrpSpPr>
          <p:grpSpPr>
            <a:xfrm>
              <a:off x="6940900" y="2351071"/>
              <a:ext cx="809972" cy="157625"/>
              <a:chOff x="6940900" y="2351071"/>
              <a:chExt cx="809972" cy="157625"/>
            </a:xfrm>
          </p:grpSpPr>
          <p:cxnSp>
            <p:nvCxnSpPr>
              <p:cNvPr id="9576" name="Straight Connector 9575">
                <a:extLst>
                  <a:ext uri="{FF2B5EF4-FFF2-40B4-BE49-F238E27FC236}">
                    <a16:creationId xmlns:a16="http://schemas.microsoft.com/office/drawing/2014/main" id="{3AB1E9FF-849F-8FB2-F828-A55231449B88}"/>
                  </a:ext>
                </a:extLst>
              </p:cNvPr>
              <p:cNvCxnSpPr>
                <a:cxnSpLocks/>
              </p:cNvCxnSpPr>
              <p:nvPr/>
            </p:nvCxnSpPr>
            <p:spPr bwMode="auto">
              <a:xfrm>
                <a:off x="6940900" y="2351071"/>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77" name="Straight Connector 9576">
                <a:extLst>
                  <a:ext uri="{FF2B5EF4-FFF2-40B4-BE49-F238E27FC236}">
                    <a16:creationId xmlns:a16="http://schemas.microsoft.com/office/drawing/2014/main" id="{AE2A8C09-BDAA-D7BC-A291-7C55F9A38EE2}"/>
                  </a:ext>
                </a:extLst>
              </p:cNvPr>
              <p:cNvCxnSpPr>
                <a:cxnSpLocks/>
              </p:cNvCxnSpPr>
              <p:nvPr/>
            </p:nvCxnSpPr>
            <p:spPr bwMode="auto">
              <a:xfrm>
                <a:off x="7163150" y="2385679"/>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78" name="Straight Connector 9577">
                <a:extLst>
                  <a:ext uri="{FF2B5EF4-FFF2-40B4-BE49-F238E27FC236}">
                    <a16:creationId xmlns:a16="http://schemas.microsoft.com/office/drawing/2014/main" id="{1D2B15D8-7252-EF73-E231-F2CBF01C7EDB}"/>
                  </a:ext>
                </a:extLst>
              </p:cNvPr>
              <p:cNvCxnSpPr>
                <a:cxnSpLocks/>
              </p:cNvCxnSpPr>
              <p:nvPr/>
            </p:nvCxnSpPr>
            <p:spPr bwMode="auto">
              <a:xfrm>
                <a:off x="7117490" y="2387798"/>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88" name="Straight Connector 9587">
                <a:extLst>
                  <a:ext uri="{FF2B5EF4-FFF2-40B4-BE49-F238E27FC236}">
                    <a16:creationId xmlns:a16="http://schemas.microsoft.com/office/drawing/2014/main" id="{8A00706C-D72C-0BF7-9517-F78A866CDDFE}"/>
                  </a:ext>
                </a:extLst>
              </p:cNvPr>
              <p:cNvCxnSpPr>
                <a:cxnSpLocks/>
              </p:cNvCxnSpPr>
              <p:nvPr/>
            </p:nvCxnSpPr>
            <p:spPr bwMode="auto">
              <a:xfrm>
                <a:off x="7488557" y="243554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89" name="Straight Connector 9588">
                <a:extLst>
                  <a:ext uri="{FF2B5EF4-FFF2-40B4-BE49-F238E27FC236}">
                    <a16:creationId xmlns:a16="http://schemas.microsoft.com/office/drawing/2014/main" id="{F4453388-74EC-DF6B-BCDF-903FBC62C054}"/>
                  </a:ext>
                </a:extLst>
              </p:cNvPr>
              <p:cNvCxnSpPr>
                <a:cxnSpLocks/>
              </p:cNvCxnSpPr>
              <p:nvPr/>
            </p:nvCxnSpPr>
            <p:spPr bwMode="auto">
              <a:xfrm>
                <a:off x="7512747" y="243554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90" name="Straight Connector 9589">
                <a:extLst>
                  <a:ext uri="{FF2B5EF4-FFF2-40B4-BE49-F238E27FC236}">
                    <a16:creationId xmlns:a16="http://schemas.microsoft.com/office/drawing/2014/main" id="{8AFAA630-2C52-D77C-E0D6-D122DC4D43A2}"/>
                  </a:ext>
                </a:extLst>
              </p:cNvPr>
              <p:cNvCxnSpPr>
                <a:cxnSpLocks/>
              </p:cNvCxnSpPr>
              <p:nvPr/>
            </p:nvCxnSpPr>
            <p:spPr bwMode="auto">
              <a:xfrm>
                <a:off x="7528622" y="243554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91" name="Straight Connector 9590">
                <a:extLst>
                  <a:ext uri="{FF2B5EF4-FFF2-40B4-BE49-F238E27FC236}">
                    <a16:creationId xmlns:a16="http://schemas.microsoft.com/office/drawing/2014/main" id="{228A496B-9F1D-1B32-3DE7-AF12FA9E3A10}"/>
                  </a:ext>
                </a:extLst>
              </p:cNvPr>
              <p:cNvCxnSpPr>
                <a:cxnSpLocks/>
              </p:cNvCxnSpPr>
              <p:nvPr/>
            </p:nvCxnSpPr>
            <p:spPr bwMode="auto">
              <a:xfrm>
                <a:off x="7548882" y="243554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92" name="Straight Connector 9591">
                <a:extLst>
                  <a:ext uri="{FF2B5EF4-FFF2-40B4-BE49-F238E27FC236}">
                    <a16:creationId xmlns:a16="http://schemas.microsoft.com/office/drawing/2014/main" id="{4FF3B07A-8826-7977-6F5E-78DED2291A58}"/>
                  </a:ext>
                </a:extLst>
              </p:cNvPr>
              <p:cNvCxnSpPr>
                <a:cxnSpLocks/>
              </p:cNvCxnSpPr>
              <p:nvPr/>
            </p:nvCxnSpPr>
            <p:spPr bwMode="auto">
              <a:xfrm>
                <a:off x="7596507" y="243554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93" name="Straight Connector 9592">
                <a:extLst>
                  <a:ext uri="{FF2B5EF4-FFF2-40B4-BE49-F238E27FC236}">
                    <a16:creationId xmlns:a16="http://schemas.microsoft.com/office/drawing/2014/main" id="{5D6B14A2-7866-3683-F8DE-D89D5A8F4129}"/>
                  </a:ext>
                </a:extLst>
              </p:cNvPr>
              <p:cNvCxnSpPr>
                <a:cxnSpLocks/>
              </p:cNvCxnSpPr>
              <p:nvPr/>
            </p:nvCxnSpPr>
            <p:spPr bwMode="auto">
              <a:xfrm>
                <a:off x="7665147" y="243554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94" name="Straight Connector 9593">
                <a:extLst>
                  <a:ext uri="{FF2B5EF4-FFF2-40B4-BE49-F238E27FC236}">
                    <a16:creationId xmlns:a16="http://schemas.microsoft.com/office/drawing/2014/main" id="{3FF682FC-8A71-65F0-4514-6FF2ABA1C697}"/>
                  </a:ext>
                </a:extLst>
              </p:cNvPr>
              <p:cNvCxnSpPr>
                <a:cxnSpLocks/>
              </p:cNvCxnSpPr>
              <p:nvPr/>
            </p:nvCxnSpPr>
            <p:spPr bwMode="auto">
              <a:xfrm>
                <a:off x="7750872" y="2435544"/>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81" name="Straight Connector 9580">
                <a:extLst>
                  <a:ext uri="{FF2B5EF4-FFF2-40B4-BE49-F238E27FC236}">
                    <a16:creationId xmlns:a16="http://schemas.microsoft.com/office/drawing/2014/main" id="{A184FF20-CB95-4C92-2032-365416196552}"/>
                  </a:ext>
                </a:extLst>
              </p:cNvPr>
              <p:cNvCxnSpPr>
                <a:cxnSpLocks/>
              </p:cNvCxnSpPr>
              <p:nvPr/>
            </p:nvCxnSpPr>
            <p:spPr bwMode="auto">
              <a:xfrm>
                <a:off x="7188046" y="2401487"/>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83" name="Straight Connector 9582">
                <a:extLst>
                  <a:ext uri="{FF2B5EF4-FFF2-40B4-BE49-F238E27FC236}">
                    <a16:creationId xmlns:a16="http://schemas.microsoft.com/office/drawing/2014/main" id="{2577919F-54BF-A9C9-B461-B8212BD2E0F2}"/>
                  </a:ext>
                </a:extLst>
              </p:cNvPr>
              <p:cNvCxnSpPr>
                <a:cxnSpLocks/>
              </p:cNvCxnSpPr>
              <p:nvPr/>
            </p:nvCxnSpPr>
            <p:spPr bwMode="auto">
              <a:xfrm>
                <a:off x="7243636" y="2416417"/>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84" name="Straight Connector 9583">
                <a:extLst>
                  <a:ext uri="{FF2B5EF4-FFF2-40B4-BE49-F238E27FC236}">
                    <a16:creationId xmlns:a16="http://schemas.microsoft.com/office/drawing/2014/main" id="{CFAD27D3-E310-449B-9E0B-1630D063A9BC}"/>
                  </a:ext>
                </a:extLst>
              </p:cNvPr>
              <p:cNvCxnSpPr>
                <a:cxnSpLocks/>
              </p:cNvCxnSpPr>
              <p:nvPr/>
            </p:nvCxnSpPr>
            <p:spPr bwMode="auto">
              <a:xfrm>
                <a:off x="7308346" y="2416417"/>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85" name="Straight Connector 9584">
                <a:extLst>
                  <a:ext uri="{FF2B5EF4-FFF2-40B4-BE49-F238E27FC236}">
                    <a16:creationId xmlns:a16="http://schemas.microsoft.com/office/drawing/2014/main" id="{97E769FA-F6B1-B7CC-0F6E-FA62C68DCC1E}"/>
                  </a:ext>
                </a:extLst>
              </p:cNvPr>
              <p:cNvCxnSpPr>
                <a:cxnSpLocks/>
              </p:cNvCxnSpPr>
              <p:nvPr/>
            </p:nvCxnSpPr>
            <p:spPr bwMode="auto">
              <a:xfrm>
                <a:off x="7459478" y="2419150"/>
                <a:ext cx="0" cy="73152"/>
              </a:xfrm>
              <a:prstGeom prst="line">
                <a:avLst/>
              </a:prstGeom>
              <a:noFill/>
              <a:ln w="19050" cap="flat" cmpd="sng" algn="ctr">
                <a:solidFill>
                  <a:srgbClr val="015873"/>
                </a:solidFill>
                <a:prstDash val="solid"/>
                <a:round/>
                <a:headEnd type="none" w="med" len="med"/>
                <a:tailEnd type="none" w="med" len="med"/>
              </a:ln>
              <a:effectLst/>
            </p:spPr>
          </p:cxnSp>
        </p:grpSp>
        <p:grpSp>
          <p:nvGrpSpPr>
            <p:cNvPr id="9616" name="Group 9615">
              <a:extLst>
                <a:ext uri="{FF2B5EF4-FFF2-40B4-BE49-F238E27FC236}">
                  <a16:creationId xmlns:a16="http://schemas.microsoft.com/office/drawing/2014/main" id="{A84BEEFD-1FC3-AADB-294B-83F5AC44D4E7}"/>
                </a:ext>
              </a:extLst>
            </p:cNvPr>
            <p:cNvGrpSpPr/>
            <p:nvPr/>
          </p:nvGrpSpPr>
          <p:grpSpPr>
            <a:xfrm>
              <a:off x="8382057" y="2511599"/>
              <a:ext cx="314325" cy="73152"/>
              <a:chOff x="8382057" y="2460799"/>
              <a:chExt cx="314325" cy="73152"/>
            </a:xfrm>
          </p:grpSpPr>
          <p:cxnSp>
            <p:nvCxnSpPr>
              <p:cNvPr id="9566" name="Straight Connector 9565">
                <a:extLst>
                  <a:ext uri="{FF2B5EF4-FFF2-40B4-BE49-F238E27FC236}">
                    <a16:creationId xmlns:a16="http://schemas.microsoft.com/office/drawing/2014/main" id="{BBC73F6A-588F-5992-5C98-F40BC3B396AD}"/>
                  </a:ext>
                </a:extLst>
              </p:cNvPr>
              <p:cNvCxnSpPr>
                <a:cxnSpLocks/>
              </p:cNvCxnSpPr>
              <p:nvPr/>
            </p:nvCxnSpPr>
            <p:spPr bwMode="auto">
              <a:xfrm>
                <a:off x="8382057" y="2460799"/>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67" name="Straight Connector 9566">
                <a:extLst>
                  <a:ext uri="{FF2B5EF4-FFF2-40B4-BE49-F238E27FC236}">
                    <a16:creationId xmlns:a16="http://schemas.microsoft.com/office/drawing/2014/main" id="{D37BD00D-4661-2048-9BF5-055C0CCA8D5A}"/>
                  </a:ext>
                </a:extLst>
              </p:cNvPr>
              <p:cNvCxnSpPr>
                <a:cxnSpLocks/>
              </p:cNvCxnSpPr>
              <p:nvPr/>
            </p:nvCxnSpPr>
            <p:spPr bwMode="auto">
              <a:xfrm>
                <a:off x="8403072" y="2460799"/>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68" name="Straight Connector 9567">
                <a:extLst>
                  <a:ext uri="{FF2B5EF4-FFF2-40B4-BE49-F238E27FC236}">
                    <a16:creationId xmlns:a16="http://schemas.microsoft.com/office/drawing/2014/main" id="{2C38F7DB-691A-35E5-BAFB-C03A6942ADDB}"/>
                  </a:ext>
                </a:extLst>
              </p:cNvPr>
              <p:cNvCxnSpPr>
                <a:cxnSpLocks/>
              </p:cNvCxnSpPr>
              <p:nvPr/>
            </p:nvCxnSpPr>
            <p:spPr bwMode="auto">
              <a:xfrm>
                <a:off x="8425297" y="2460799"/>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995CDEB2-31BA-B05B-DEF7-B9E11A5823A9}"/>
                  </a:ext>
                </a:extLst>
              </p:cNvPr>
              <p:cNvCxnSpPr>
                <a:cxnSpLocks/>
              </p:cNvCxnSpPr>
              <p:nvPr/>
            </p:nvCxnSpPr>
            <p:spPr bwMode="auto">
              <a:xfrm>
                <a:off x="8445557" y="2460799"/>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70" name="Straight Connector 9569">
                <a:extLst>
                  <a:ext uri="{FF2B5EF4-FFF2-40B4-BE49-F238E27FC236}">
                    <a16:creationId xmlns:a16="http://schemas.microsoft.com/office/drawing/2014/main" id="{FD9A5610-7FBF-6209-4A50-B90609125060}"/>
                  </a:ext>
                </a:extLst>
              </p:cNvPr>
              <p:cNvCxnSpPr>
                <a:cxnSpLocks/>
              </p:cNvCxnSpPr>
              <p:nvPr/>
            </p:nvCxnSpPr>
            <p:spPr bwMode="auto">
              <a:xfrm>
                <a:off x="8502707" y="2460799"/>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71" name="Straight Connector 9570">
                <a:extLst>
                  <a:ext uri="{FF2B5EF4-FFF2-40B4-BE49-F238E27FC236}">
                    <a16:creationId xmlns:a16="http://schemas.microsoft.com/office/drawing/2014/main" id="{1A92987E-3BFE-9766-FDC5-166C537D7083}"/>
                  </a:ext>
                </a:extLst>
              </p:cNvPr>
              <p:cNvCxnSpPr>
                <a:cxnSpLocks/>
              </p:cNvCxnSpPr>
              <p:nvPr/>
            </p:nvCxnSpPr>
            <p:spPr bwMode="auto">
              <a:xfrm>
                <a:off x="8555472" y="2460799"/>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EB85FEB7-24AD-073D-F5F9-C4E52B7B2FCE}"/>
                  </a:ext>
                </a:extLst>
              </p:cNvPr>
              <p:cNvCxnSpPr>
                <a:cxnSpLocks/>
              </p:cNvCxnSpPr>
              <p:nvPr/>
            </p:nvCxnSpPr>
            <p:spPr bwMode="auto">
              <a:xfrm>
                <a:off x="8574522" y="2460799"/>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73" name="Straight Connector 9572">
                <a:extLst>
                  <a:ext uri="{FF2B5EF4-FFF2-40B4-BE49-F238E27FC236}">
                    <a16:creationId xmlns:a16="http://schemas.microsoft.com/office/drawing/2014/main" id="{F379E788-C7CA-205A-FE3A-906B0033E113}"/>
                  </a:ext>
                </a:extLst>
              </p:cNvPr>
              <p:cNvCxnSpPr>
                <a:cxnSpLocks/>
              </p:cNvCxnSpPr>
              <p:nvPr/>
            </p:nvCxnSpPr>
            <p:spPr bwMode="auto">
              <a:xfrm>
                <a:off x="8670982" y="2460799"/>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74" name="Straight Connector 9573">
                <a:extLst>
                  <a:ext uri="{FF2B5EF4-FFF2-40B4-BE49-F238E27FC236}">
                    <a16:creationId xmlns:a16="http://schemas.microsoft.com/office/drawing/2014/main" id="{F6EE3EFA-2DF9-8798-CA9F-B3298F7B63D5}"/>
                  </a:ext>
                </a:extLst>
              </p:cNvPr>
              <p:cNvCxnSpPr>
                <a:cxnSpLocks/>
              </p:cNvCxnSpPr>
              <p:nvPr/>
            </p:nvCxnSpPr>
            <p:spPr bwMode="auto">
              <a:xfrm>
                <a:off x="8696382" y="2460799"/>
                <a:ext cx="0" cy="73152"/>
              </a:xfrm>
              <a:prstGeom prst="line">
                <a:avLst/>
              </a:prstGeom>
              <a:noFill/>
              <a:ln w="19050" cap="flat" cmpd="sng" algn="ctr">
                <a:solidFill>
                  <a:srgbClr val="015873"/>
                </a:solidFill>
                <a:prstDash val="solid"/>
                <a:round/>
                <a:headEnd type="none" w="med" len="med"/>
                <a:tailEnd type="none" w="med" len="med"/>
              </a:ln>
              <a:effectLst/>
            </p:spPr>
          </p:cxnSp>
        </p:grpSp>
        <p:grpSp>
          <p:nvGrpSpPr>
            <p:cNvPr id="9630" name="Group 9629">
              <a:extLst>
                <a:ext uri="{FF2B5EF4-FFF2-40B4-BE49-F238E27FC236}">
                  <a16:creationId xmlns:a16="http://schemas.microsoft.com/office/drawing/2014/main" id="{C57A4D26-4DEB-5470-2BB4-8E6F40D0D109}"/>
                </a:ext>
              </a:extLst>
            </p:cNvPr>
            <p:cNvGrpSpPr/>
            <p:nvPr/>
          </p:nvGrpSpPr>
          <p:grpSpPr>
            <a:xfrm>
              <a:off x="8041771" y="2479602"/>
              <a:ext cx="260652" cy="73152"/>
              <a:chOff x="8041771" y="2479602"/>
              <a:chExt cx="260652" cy="73152"/>
            </a:xfrm>
          </p:grpSpPr>
          <p:cxnSp>
            <p:nvCxnSpPr>
              <p:cNvPr id="9582" name="Straight Connector 9581">
                <a:extLst>
                  <a:ext uri="{FF2B5EF4-FFF2-40B4-BE49-F238E27FC236}">
                    <a16:creationId xmlns:a16="http://schemas.microsoft.com/office/drawing/2014/main" id="{11B3882D-D8AC-DA8D-22AE-30A2EC29AD9A}"/>
                  </a:ext>
                </a:extLst>
              </p:cNvPr>
              <p:cNvCxnSpPr>
                <a:cxnSpLocks/>
              </p:cNvCxnSpPr>
              <p:nvPr/>
            </p:nvCxnSpPr>
            <p:spPr bwMode="auto">
              <a:xfrm>
                <a:off x="8041771" y="2479602"/>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18" name="Straight Connector 9617">
                <a:extLst>
                  <a:ext uri="{FF2B5EF4-FFF2-40B4-BE49-F238E27FC236}">
                    <a16:creationId xmlns:a16="http://schemas.microsoft.com/office/drawing/2014/main" id="{7CDA0ED2-CC2F-0C7B-4529-E0784C119FDD}"/>
                  </a:ext>
                </a:extLst>
              </p:cNvPr>
              <p:cNvCxnSpPr>
                <a:cxnSpLocks/>
              </p:cNvCxnSpPr>
              <p:nvPr/>
            </p:nvCxnSpPr>
            <p:spPr bwMode="auto">
              <a:xfrm>
                <a:off x="8078208" y="2479602"/>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19" name="Straight Connector 9618">
                <a:extLst>
                  <a:ext uri="{FF2B5EF4-FFF2-40B4-BE49-F238E27FC236}">
                    <a16:creationId xmlns:a16="http://schemas.microsoft.com/office/drawing/2014/main" id="{FB6F7CFF-24E8-9346-B347-C4BF3EEFA0CF}"/>
                  </a:ext>
                </a:extLst>
              </p:cNvPr>
              <p:cNvCxnSpPr>
                <a:cxnSpLocks/>
              </p:cNvCxnSpPr>
              <p:nvPr/>
            </p:nvCxnSpPr>
            <p:spPr bwMode="auto">
              <a:xfrm>
                <a:off x="8089698" y="2479602"/>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20" name="Straight Connector 9619">
                <a:extLst>
                  <a:ext uri="{FF2B5EF4-FFF2-40B4-BE49-F238E27FC236}">
                    <a16:creationId xmlns:a16="http://schemas.microsoft.com/office/drawing/2014/main" id="{AB2FBB31-FA8D-FF08-7077-896DE29F876F}"/>
                  </a:ext>
                </a:extLst>
              </p:cNvPr>
              <p:cNvCxnSpPr>
                <a:cxnSpLocks/>
              </p:cNvCxnSpPr>
              <p:nvPr/>
            </p:nvCxnSpPr>
            <p:spPr bwMode="auto">
              <a:xfrm>
                <a:off x="8130973" y="2479602"/>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21" name="Straight Connector 9620">
                <a:extLst>
                  <a:ext uri="{FF2B5EF4-FFF2-40B4-BE49-F238E27FC236}">
                    <a16:creationId xmlns:a16="http://schemas.microsoft.com/office/drawing/2014/main" id="{B84B5FCC-1970-2D84-77DD-5C786AFE6235}"/>
                  </a:ext>
                </a:extLst>
              </p:cNvPr>
              <p:cNvCxnSpPr>
                <a:cxnSpLocks/>
              </p:cNvCxnSpPr>
              <p:nvPr/>
            </p:nvCxnSpPr>
            <p:spPr bwMode="auto">
              <a:xfrm>
                <a:off x="8230608" y="2479602"/>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22" name="Straight Connector 9621">
                <a:extLst>
                  <a:ext uri="{FF2B5EF4-FFF2-40B4-BE49-F238E27FC236}">
                    <a16:creationId xmlns:a16="http://schemas.microsoft.com/office/drawing/2014/main" id="{C41B81E6-E157-63EC-2585-78FE927A99B3}"/>
                  </a:ext>
                </a:extLst>
              </p:cNvPr>
              <p:cNvCxnSpPr>
                <a:cxnSpLocks/>
              </p:cNvCxnSpPr>
              <p:nvPr/>
            </p:nvCxnSpPr>
            <p:spPr bwMode="auto">
              <a:xfrm>
                <a:off x="8249658" y="2479602"/>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23" name="Straight Connector 9622">
                <a:extLst>
                  <a:ext uri="{FF2B5EF4-FFF2-40B4-BE49-F238E27FC236}">
                    <a16:creationId xmlns:a16="http://schemas.microsoft.com/office/drawing/2014/main" id="{BDBC38A8-9968-FBB4-A130-0E454DEBCE5A}"/>
                  </a:ext>
                </a:extLst>
              </p:cNvPr>
              <p:cNvCxnSpPr>
                <a:cxnSpLocks/>
              </p:cNvCxnSpPr>
              <p:nvPr/>
            </p:nvCxnSpPr>
            <p:spPr bwMode="auto">
              <a:xfrm>
                <a:off x="8302423" y="2479602"/>
                <a:ext cx="0" cy="73152"/>
              </a:xfrm>
              <a:prstGeom prst="line">
                <a:avLst/>
              </a:prstGeom>
              <a:noFill/>
              <a:ln w="19050" cap="flat" cmpd="sng" algn="ctr">
                <a:solidFill>
                  <a:srgbClr val="015873"/>
                </a:solidFill>
                <a:prstDash val="solid"/>
                <a:round/>
                <a:headEnd type="none" w="med" len="med"/>
                <a:tailEnd type="none" w="med" len="med"/>
              </a:ln>
              <a:effectLst/>
            </p:spPr>
          </p:cxnSp>
        </p:grpSp>
        <p:cxnSp>
          <p:nvCxnSpPr>
            <p:cNvPr id="9624" name="Straight Connector 9623">
              <a:extLst>
                <a:ext uri="{FF2B5EF4-FFF2-40B4-BE49-F238E27FC236}">
                  <a16:creationId xmlns:a16="http://schemas.microsoft.com/office/drawing/2014/main" id="{F3C8429C-DD1F-2F16-8166-4C7CA507A4F0}"/>
                </a:ext>
              </a:extLst>
            </p:cNvPr>
            <p:cNvCxnSpPr>
              <a:cxnSpLocks/>
            </p:cNvCxnSpPr>
            <p:nvPr/>
          </p:nvCxnSpPr>
          <p:spPr bwMode="auto">
            <a:xfrm>
              <a:off x="8732734" y="2515135"/>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25" name="Straight Connector 9624">
              <a:extLst>
                <a:ext uri="{FF2B5EF4-FFF2-40B4-BE49-F238E27FC236}">
                  <a16:creationId xmlns:a16="http://schemas.microsoft.com/office/drawing/2014/main" id="{C6319D6A-1781-8BC7-5C71-7358C2291710}"/>
                </a:ext>
              </a:extLst>
            </p:cNvPr>
            <p:cNvCxnSpPr>
              <a:cxnSpLocks/>
            </p:cNvCxnSpPr>
            <p:nvPr/>
          </p:nvCxnSpPr>
          <p:spPr bwMode="auto">
            <a:xfrm>
              <a:off x="8779883" y="2547773"/>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26" name="Straight Connector 9625">
              <a:extLst>
                <a:ext uri="{FF2B5EF4-FFF2-40B4-BE49-F238E27FC236}">
                  <a16:creationId xmlns:a16="http://schemas.microsoft.com/office/drawing/2014/main" id="{A21E83D3-AAFE-0E91-2B89-C9A6ACDE912A}"/>
                </a:ext>
              </a:extLst>
            </p:cNvPr>
            <p:cNvCxnSpPr>
              <a:cxnSpLocks/>
            </p:cNvCxnSpPr>
            <p:nvPr/>
          </p:nvCxnSpPr>
          <p:spPr bwMode="auto">
            <a:xfrm>
              <a:off x="8860227" y="2547773"/>
              <a:ext cx="0" cy="73152"/>
            </a:xfrm>
            <a:prstGeom prst="line">
              <a:avLst/>
            </a:prstGeom>
            <a:noFill/>
            <a:ln w="19050" cap="flat" cmpd="sng" algn="ctr">
              <a:solidFill>
                <a:srgbClr val="015873"/>
              </a:solidFill>
              <a:prstDash val="solid"/>
              <a:round/>
              <a:headEnd type="none" w="med" len="med"/>
              <a:tailEnd type="none" w="med" len="med"/>
            </a:ln>
            <a:effectLst/>
          </p:spPr>
        </p:cxnSp>
        <p:grpSp>
          <p:nvGrpSpPr>
            <p:cNvPr id="9629" name="Group 9628">
              <a:extLst>
                <a:ext uri="{FF2B5EF4-FFF2-40B4-BE49-F238E27FC236}">
                  <a16:creationId xmlns:a16="http://schemas.microsoft.com/office/drawing/2014/main" id="{76504222-1CFE-561C-5055-8C331459C762}"/>
                </a:ext>
              </a:extLst>
            </p:cNvPr>
            <p:cNvGrpSpPr/>
            <p:nvPr/>
          </p:nvGrpSpPr>
          <p:grpSpPr>
            <a:xfrm>
              <a:off x="8914267" y="2584349"/>
              <a:ext cx="338691" cy="115999"/>
              <a:chOff x="8914267" y="2584349"/>
              <a:chExt cx="338691" cy="115999"/>
            </a:xfrm>
          </p:grpSpPr>
          <p:cxnSp>
            <p:nvCxnSpPr>
              <p:cNvPr id="9599" name="Straight Connector 9598">
                <a:extLst>
                  <a:ext uri="{FF2B5EF4-FFF2-40B4-BE49-F238E27FC236}">
                    <a16:creationId xmlns:a16="http://schemas.microsoft.com/office/drawing/2014/main" id="{04ABEBBC-0667-204E-50D1-98266DA4F964}"/>
                  </a:ext>
                </a:extLst>
              </p:cNvPr>
              <p:cNvCxnSpPr>
                <a:cxnSpLocks/>
              </p:cNvCxnSpPr>
              <p:nvPr/>
            </p:nvCxnSpPr>
            <p:spPr bwMode="auto">
              <a:xfrm>
                <a:off x="8988832" y="2620822"/>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00" name="Straight Connector 9599">
                <a:extLst>
                  <a:ext uri="{FF2B5EF4-FFF2-40B4-BE49-F238E27FC236}">
                    <a16:creationId xmlns:a16="http://schemas.microsoft.com/office/drawing/2014/main" id="{80F83EB0-EA30-B5A5-EDA7-59C7EA4B26B8}"/>
                  </a:ext>
                </a:extLst>
              </p:cNvPr>
              <p:cNvCxnSpPr>
                <a:cxnSpLocks/>
              </p:cNvCxnSpPr>
              <p:nvPr/>
            </p:nvCxnSpPr>
            <p:spPr bwMode="auto">
              <a:xfrm>
                <a:off x="9009847" y="2620822"/>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62" name="Straight Connector 9561">
                <a:extLst>
                  <a:ext uri="{FF2B5EF4-FFF2-40B4-BE49-F238E27FC236}">
                    <a16:creationId xmlns:a16="http://schemas.microsoft.com/office/drawing/2014/main" id="{CA962A09-50E8-D73D-F091-1E6745408C01}"/>
                  </a:ext>
                </a:extLst>
              </p:cNvPr>
              <p:cNvCxnSpPr>
                <a:cxnSpLocks/>
              </p:cNvCxnSpPr>
              <p:nvPr/>
            </p:nvCxnSpPr>
            <p:spPr bwMode="auto">
              <a:xfrm>
                <a:off x="9070115" y="2621297"/>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58A46832-76DA-5889-6628-0D87AF5669E9}"/>
                  </a:ext>
                </a:extLst>
              </p:cNvPr>
              <p:cNvCxnSpPr>
                <a:cxnSpLocks/>
              </p:cNvCxnSpPr>
              <p:nvPr/>
            </p:nvCxnSpPr>
            <p:spPr bwMode="auto">
              <a:xfrm>
                <a:off x="8914267" y="2584349"/>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575" name="Straight Connector 9574">
                <a:extLst>
                  <a:ext uri="{FF2B5EF4-FFF2-40B4-BE49-F238E27FC236}">
                    <a16:creationId xmlns:a16="http://schemas.microsoft.com/office/drawing/2014/main" id="{0DCDF1AF-A1D8-0723-3B96-085B40A768AC}"/>
                  </a:ext>
                </a:extLst>
              </p:cNvPr>
              <p:cNvCxnSpPr>
                <a:cxnSpLocks/>
              </p:cNvCxnSpPr>
              <p:nvPr/>
            </p:nvCxnSpPr>
            <p:spPr bwMode="auto">
              <a:xfrm>
                <a:off x="9043931" y="2620822"/>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27" name="Straight Connector 9626">
                <a:extLst>
                  <a:ext uri="{FF2B5EF4-FFF2-40B4-BE49-F238E27FC236}">
                    <a16:creationId xmlns:a16="http://schemas.microsoft.com/office/drawing/2014/main" id="{2308B688-D138-8501-E512-200E4FBE2782}"/>
                  </a:ext>
                </a:extLst>
              </p:cNvPr>
              <p:cNvCxnSpPr>
                <a:cxnSpLocks/>
              </p:cNvCxnSpPr>
              <p:nvPr/>
            </p:nvCxnSpPr>
            <p:spPr bwMode="auto">
              <a:xfrm>
                <a:off x="8960858" y="2620822"/>
                <a:ext cx="0" cy="73152"/>
              </a:xfrm>
              <a:prstGeom prst="line">
                <a:avLst/>
              </a:prstGeom>
              <a:noFill/>
              <a:ln w="19050" cap="flat" cmpd="sng" algn="ctr">
                <a:solidFill>
                  <a:srgbClr val="015873"/>
                </a:solidFill>
                <a:prstDash val="solid"/>
                <a:round/>
                <a:headEnd type="none" w="med" len="med"/>
                <a:tailEnd type="none" w="med" len="med"/>
              </a:ln>
              <a:effectLst/>
            </p:spPr>
          </p:cxnSp>
          <p:cxnSp>
            <p:nvCxnSpPr>
              <p:cNvPr id="9628" name="Straight Connector 9627">
                <a:extLst>
                  <a:ext uri="{FF2B5EF4-FFF2-40B4-BE49-F238E27FC236}">
                    <a16:creationId xmlns:a16="http://schemas.microsoft.com/office/drawing/2014/main" id="{46D49041-4C47-51BA-5582-0EA1DEDCED57}"/>
                  </a:ext>
                </a:extLst>
              </p:cNvPr>
              <p:cNvCxnSpPr>
                <a:cxnSpLocks/>
              </p:cNvCxnSpPr>
              <p:nvPr/>
            </p:nvCxnSpPr>
            <p:spPr bwMode="auto">
              <a:xfrm>
                <a:off x="9252958" y="2627196"/>
                <a:ext cx="0" cy="73152"/>
              </a:xfrm>
              <a:prstGeom prst="line">
                <a:avLst/>
              </a:prstGeom>
              <a:noFill/>
              <a:ln w="19050" cap="flat" cmpd="sng" algn="ctr">
                <a:solidFill>
                  <a:srgbClr val="015873"/>
                </a:solidFill>
                <a:prstDash val="solid"/>
                <a:round/>
                <a:headEnd type="none" w="med" len="med"/>
                <a:tailEnd type="none" w="med" len="med"/>
              </a:ln>
              <a:effectLst/>
            </p:spPr>
          </p:cxnSp>
        </p:grpSp>
      </p:grpSp>
      <p:grpSp>
        <p:nvGrpSpPr>
          <p:cNvPr id="9739" name="Group 9738">
            <a:extLst>
              <a:ext uri="{FF2B5EF4-FFF2-40B4-BE49-F238E27FC236}">
                <a16:creationId xmlns:a16="http://schemas.microsoft.com/office/drawing/2014/main" id="{C35AFCE5-DADA-9DBE-1B9D-08F0B6ABD814}"/>
              </a:ext>
            </a:extLst>
          </p:cNvPr>
          <p:cNvGrpSpPr/>
          <p:nvPr/>
        </p:nvGrpSpPr>
        <p:grpSpPr>
          <a:xfrm>
            <a:off x="8475841" y="2474310"/>
            <a:ext cx="1570616" cy="312102"/>
            <a:chOff x="8078963" y="2705047"/>
            <a:chExt cx="1570616" cy="312102"/>
          </a:xfrm>
        </p:grpSpPr>
        <p:grpSp>
          <p:nvGrpSpPr>
            <p:cNvPr id="9738" name="Group 9737">
              <a:extLst>
                <a:ext uri="{FF2B5EF4-FFF2-40B4-BE49-F238E27FC236}">
                  <a16:creationId xmlns:a16="http://schemas.microsoft.com/office/drawing/2014/main" id="{A2BA0C0E-6FFC-536E-14C3-874BB7B6E169}"/>
                </a:ext>
              </a:extLst>
            </p:cNvPr>
            <p:cNvGrpSpPr/>
            <p:nvPr/>
          </p:nvGrpSpPr>
          <p:grpSpPr>
            <a:xfrm>
              <a:off x="9016052" y="2812264"/>
              <a:ext cx="633527" cy="204885"/>
              <a:chOff x="9016052" y="2812264"/>
              <a:chExt cx="633527" cy="204885"/>
            </a:xfrm>
          </p:grpSpPr>
          <p:cxnSp>
            <p:nvCxnSpPr>
              <p:cNvPr id="9643" name="Straight Connector 9642">
                <a:extLst>
                  <a:ext uri="{FF2B5EF4-FFF2-40B4-BE49-F238E27FC236}">
                    <a16:creationId xmlns:a16="http://schemas.microsoft.com/office/drawing/2014/main" id="{8E473F81-B30D-080D-513A-756F0BC757D6}"/>
                  </a:ext>
                </a:extLst>
              </p:cNvPr>
              <p:cNvCxnSpPr>
                <a:cxnSpLocks/>
              </p:cNvCxnSpPr>
              <p:nvPr/>
            </p:nvCxnSpPr>
            <p:spPr bwMode="auto">
              <a:xfrm>
                <a:off x="9016052" y="2812264"/>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44" name="Straight Connector 9643">
                <a:extLst>
                  <a:ext uri="{FF2B5EF4-FFF2-40B4-BE49-F238E27FC236}">
                    <a16:creationId xmlns:a16="http://schemas.microsoft.com/office/drawing/2014/main" id="{D0CB1272-167B-7DB6-7E9B-A2E370AC7F79}"/>
                  </a:ext>
                </a:extLst>
              </p:cNvPr>
              <p:cNvCxnSpPr>
                <a:cxnSpLocks/>
              </p:cNvCxnSpPr>
              <p:nvPr/>
            </p:nvCxnSpPr>
            <p:spPr bwMode="auto">
              <a:xfrm>
                <a:off x="9314994" y="2943997"/>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46" name="Straight Connector 9645">
                <a:extLst>
                  <a:ext uri="{FF2B5EF4-FFF2-40B4-BE49-F238E27FC236}">
                    <a16:creationId xmlns:a16="http://schemas.microsoft.com/office/drawing/2014/main" id="{E79BF86C-A484-7F40-B5D4-2B679D33C755}"/>
                  </a:ext>
                </a:extLst>
              </p:cNvPr>
              <p:cNvCxnSpPr>
                <a:cxnSpLocks/>
              </p:cNvCxnSpPr>
              <p:nvPr/>
            </p:nvCxnSpPr>
            <p:spPr bwMode="auto">
              <a:xfrm>
                <a:off x="9627354" y="2943997"/>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47" name="Straight Connector 9646">
                <a:extLst>
                  <a:ext uri="{FF2B5EF4-FFF2-40B4-BE49-F238E27FC236}">
                    <a16:creationId xmlns:a16="http://schemas.microsoft.com/office/drawing/2014/main" id="{9AAE22E4-0D9F-DBA4-C3F8-139093CFEA23}"/>
                  </a:ext>
                </a:extLst>
              </p:cNvPr>
              <p:cNvCxnSpPr>
                <a:cxnSpLocks/>
              </p:cNvCxnSpPr>
              <p:nvPr/>
            </p:nvCxnSpPr>
            <p:spPr bwMode="auto">
              <a:xfrm>
                <a:off x="9649579" y="2943997"/>
                <a:ext cx="0" cy="73152"/>
              </a:xfrm>
              <a:prstGeom prst="line">
                <a:avLst/>
              </a:prstGeom>
              <a:noFill/>
              <a:ln w="19050" cap="flat" cmpd="sng" algn="ctr">
                <a:solidFill>
                  <a:srgbClr val="E1471D"/>
                </a:solidFill>
                <a:prstDash val="solid"/>
                <a:round/>
                <a:headEnd type="none" w="med" len="med"/>
                <a:tailEnd type="none" w="med" len="med"/>
              </a:ln>
              <a:effectLst/>
            </p:spPr>
          </p:cxnSp>
        </p:grpSp>
        <p:grpSp>
          <p:nvGrpSpPr>
            <p:cNvPr id="9725" name="Group 9724">
              <a:extLst>
                <a:ext uri="{FF2B5EF4-FFF2-40B4-BE49-F238E27FC236}">
                  <a16:creationId xmlns:a16="http://schemas.microsoft.com/office/drawing/2014/main" id="{07F83276-2687-260A-5C7C-9AD5BFBB6932}"/>
                </a:ext>
              </a:extLst>
            </p:cNvPr>
            <p:cNvGrpSpPr/>
            <p:nvPr/>
          </p:nvGrpSpPr>
          <p:grpSpPr>
            <a:xfrm>
              <a:off x="8078963" y="2705047"/>
              <a:ext cx="913044" cy="73152"/>
              <a:chOff x="8078963" y="2705047"/>
              <a:chExt cx="913044" cy="73152"/>
            </a:xfrm>
          </p:grpSpPr>
          <p:cxnSp>
            <p:nvCxnSpPr>
              <p:cNvPr id="9635" name="Straight Connector 9634">
                <a:extLst>
                  <a:ext uri="{FF2B5EF4-FFF2-40B4-BE49-F238E27FC236}">
                    <a16:creationId xmlns:a16="http://schemas.microsoft.com/office/drawing/2014/main" id="{F40540BD-0D3F-2034-9830-6EB37832BF0C}"/>
                  </a:ext>
                </a:extLst>
              </p:cNvPr>
              <p:cNvCxnSpPr>
                <a:cxnSpLocks/>
              </p:cNvCxnSpPr>
              <p:nvPr/>
            </p:nvCxnSpPr>
            <p:spPr bwMode="auto">
              <a:xfrm>
                <a:off x="8078963" y="2705047"/>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37" name="Straight Connector 9636">
                <a:extLst>
                  <a:ext uri="{FF2B5EF4-FFF2-40B4-BE49-F238E27FC236}">
                    <a16:creationId xmlns:a16="http://schemas.microsoft.com/office/drawing/2014/main" id="{7C794974-C5EA-8610-8278-30237CE0E81B}"/>
                  </a:ext>
                </a:extLst>
              </p:cNvPr>
              <p:cNvCxnSpPr>
                <a:cxnSpLocks/>
              </p:cNvCxnSpPr>
              <p:nvPr/>
            </p:nvCxnSpPr>
            <p:spPr bwMode="auto">
              <a:xfrm>
                <a:off x="8699298" y="2705047"/>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38" name="Straight Connector 9637">
                <a:extLst>
                  <a:ext uri="{FF2B5EF4-FFF2-40B4-BE49-F238E27FC236}">
                    <a16:creationId xmlns:a16="http://schemas.microsoft.com/office/drawing/2014/main" id="{734D4092-9521-B7E1-A1C2-97EB6CB9AC2D}"/>
                  </a:ext>
                </a:extLst>
              </p:cNvPr>
              <p:cNvCxnSpPr>
                <a:cxnSpLocks/>
              </p:cNvCxnSpPr>
              <p:nvPr/>
            </p:nvCxnSpPr>
            <p:spPr bwMode="auto">
              <a:xfrm>
                <a:off x="8759623" y="2705047"/>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39" name="Straight Connector 9638">
                <a:extLst>
                  <a:ext uri="{FF2B5EF4-FFF2-40B4-BE49-F238E27FC236}">
                    <a16:creationId xmlns:a16="http://schemas.microsoft.com/office/drawing/2014/main" id="{F5AF5F86-6E22-9137-88B0-8F2834CD30B1}"/>
                  </a:ext>
                </a:extLst>
              </p:cNvPr>
              <p:cNvCxnSpPr>
                <a:cxnSpLocks/>
              </p:cNvCxnSpPr>
              <p:nvPr/>
            </p:nvCxnSpPr>
            <p:spPr bwMode="auto">
              <a:xfrm>
                <a:off x="8291688" y="2705047"/>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40" name="Straight Connector 9639">
                <a:extLst>
                  <a:ext uri="{FF2B5EF4-FFF2-40B4-BE49-F238E27FC236}">
                    <a16:creationId xmlns:a16="http://schemas.microsoft.com/office/drawing/2014/main" id="{4F43ED52-F0E9-AA1C-A048-EB2A64C9F0E7}"/>
                  </a:ext>
                </a:extLst>
              </p:cNvPr>
              <p:cNvCxnSpPr>
                <a:cxnSpLocks/>
              </p:cNvCxnSpPr>
              <p:nvPr/>
            </p:nvCxnSpPr>
            <p:spPr bwMode="auto">
              <a:xfrm>
                <a:off x="8345663" y="2705047"/>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41" name="Straight Connector 9640">
                <a:extLst>
                  <a:ext uri="{FF2B5EF4-FFF2-40B4-BE49-F238E27FC236}">
                    <a16:creationId xmlns:a16="http://schemas.microsoft.com/office/drawing/2014/main" id="{04FAD8B8-FDAC-5CA7-5820-472FF345B880}"/>
                  </a:ext>
                </a:extLst>
              </p:cNvPr>
              <p:cNvCxnSpPr>
                <a:cxnSpLocks/>
              </p:cNvCxnSpPr>
              <p:nvPr/>
            </p:nvCxnSpPr>
            <p:spPr bwMode="auto">
              <a:xfrm>
                <a:off x="8400848" y="2705047"/>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42" name="Straight Connector 9641">
                <a:extLst>
                  <a:ext uri="{FF2B5EF4-FFF2-40B4-BE49-F238E27FC236}">
                    <a16:creationId xmlns:a16="http://schemas.microsoft.com/office/drawing/2014/main" id="{24CCF4D5-27D8-DF28-EEDC-4B2DD7B74B14}"/>
                  </a:ext>
                </a:extLst>
              </p:cNvPr>
              <p:cNvCxnSpPr>
                <a:cxnSpLocks/>
              </p:cNvCxnSpPr>
              <p:nvPr/>
            </p:nvCxnSpPr>
            <p:spPr bwMode="auto">
              <a:xfrm>
                <a:off x="8682213" y="2705047"/>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48" name="Straight Connector 9647">
                <a:extLst>
                  <a:ext uri="{FF2B5EF4-FFF2-40B4-BE49-F238E27FC236}">
                    <a16:creationId xmlns:a16="http://schemas.microsoft.com/office/drawing/2014/main" id="{622809F7-D6E3-3521-B0C6-15DA05D96101}"/>
                  </a:ext>
                </a:extLst>
              </p:cNvPr>
              <p:cNvCxnSpPr>
                <a:cxnSpLocks/>
              </p:cNvCxnSpPr>
              <p:nvPr/>
            </p:nvCxnSpPr>
            <p:spPr bwMode="auto">
              <a:xfrm>
                <a:off x="8079020" y="2705047"/>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49" name="Straight Connector 9648">
                <a:extLst>
                  <a:ext uri="{FF2B5EF4-FFF2-40B4-BE49-F238E27FC236}">
                    <a16:creationId xmlns:a16="http://schemas.microsoft.com/office/drawing/2014/main" id="{FC5225E7-01CD-42A3-4039-ACF655561F27}"/>
                  </a:ext>
                </a:extLst>
              </p:cNvPr>
              <p:cNvCxnSpPr>
                <a:cxnSpLocks/>
              </p:cNvCxnSpPr>
              <p:nvPr/>
            </p:nvCxnSpPr>
            <p:spPr bwMode="auto">
              <a:xfrm>
                <a:off x="8120295" y="2705047"/>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50" name="Straight Connector 9649">
                <a:extLst>
                  <a:ext uri="{FF2B5EF4-FFF2-40B4-BE49-F238E27FC236}">
                    <a16:creationId xmlns:a16="http://schemas.microsoft.com/office/drawing/2014/main" id="{746120BD-99E6-4441-D4C3-509EBFD06625}"/>
                  </a:ext>
                </a:extLst>
              </p:cNvPr>
              <p:cNvCxnSpPr>
                <a:cxnSpLocks/>
              </p:cNvCxnSpPr>
              <p:nvPr/>
            </p:nvCxnSpPr>
            <p:spPr bwMode="auto">
              <a:xfrm>
                <a:off x="8820005" y="2705047"/>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651" name="Straight Connector 9650">
                <a:extLst>
                  <a:ext uri="{FF2B5EF4-FFF2-40B4-BE49-F238E27FC236}">
                    <a16:creationId xmlns:a16="http://schemas.microsoft.com/office/drawing/2014/main" id="{130D268B-B0F1-AD0D-6540-58FDB5F6DE09}"/>
                  </a:ext>
                </a:extLst>
              </p:cNvPr>
              <p:cNvCxnSpPr>
                <a:cxnSpLocks/>
              </p:cNvCxnSpPr>
              <p:nvPr/>
            </p:nvCxnSpPr>
            <p:spPr bwMode="auto">
              <a:xfrm>
                <a:off x="8992007" y="2705047"/>
                <a:ext cx="0" cy="73152"/>
              </a:xfrm>
              <a:prstGeom prst="line">
                <a:avLst/>
              </a:prstGeom>
              <a:noFill/>
              <a:ln w="19050" cap="flat" cmpd="sng" algn="ctr">
                <a:solidFill>
                  <a:srgbClr val="E1471D"/>
                </a:solidFill>
                <a:prstDash val="solid"/>
                <a:round/>
                <a:headEnd type="none" w="med" len="med"/>
                <a:tailEnd type="none" w="med" len="med"/>
              </a:ln>
              <a:effectLst/>
            </p:spPr>
          </p:cxnSp>
        </p:grpSp>
      </p:grpSp>
      <p:cxnSp>
        <p:nvCxnSpPr>
          <p:cNvPr id="9653" name="Straight Connector 9652">
            <a:extLst>
              <a:ext uri="{FF2B5EF4-FFF2-40B4-BE49-F238E27FC236}">
                <a16:creationId xmlns:a16="http://schemas.microsoft.com/office/drawing/2014/main" id="{92062198-3DCF-59C3-45FE-A22C408A5A49}"/>
              </a:ext>
            </a:extLst>
          </p:cNvPr>
          <p:cNvCxnSpPr>
            <a:cxnSpLocks/>
          </p:cNvCxnSpPr>
          <p:nvPr/>
        </p:nvCxnSpPr>
        <p:spPr bwMode="auto">
          <a:xfrm>
            <a:off x="7584924" y="2693443"/>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54" name="Straight Connector 9653">
            <a:extLst>
              <a:ext uri="{FF2B5EF4-FFF2-40B4-BE49-F238E27FC236}">
                <a16:creationId xmlns:a16="http://schemas.microsoft.com/office/drawing/2014/main" id="{BDF3610D-DF2A-679D-83C9-DB7A9E42E561}"/>
              </a:ext>
            </a:extLst>
          </p:cNvPr>
          <p:cNvCxnSpPr>
            <a:cxnSpLocks/>
          </p:cNvCxnSpPr>
          <p:nvPr/>
        </p:nvCxnSpPr>
        <p:spPr bwMode="auto">
          <a:xfrm>
            <a:off x="7792150" y="280378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55" name="Straight Connector 9654">
            <a:extLst>
              <a:ext uri="{FF2B5EF4-FFF2-40B4-BE49-F238E27FC236}">
                <a16:creationId xmlns:a16="http://schemas.microsoft.com/office/drawing/2014/main" id="{0FFCAA74-30C5-582F-6571-B885B3CA3481}"/>
              </a:ext>
            </a:extLst>
          </p:cNvPr>
          <p:cNvCxnSpPr>
            <a:cxnSpLocks/>
          </p:cNvCxnSpPr>
          <p:nvPr/>
        </p:nvCxnSpPr>
        <p:spPr bwMode="auto">
          <a:xfrm>
            <a:off x="7719831" y="277496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56" name="Straight Connector 9655">
            <a:extLst>
              <a:ext uri="{FF2B5EF4-FFF2-40B4-BE49-F238E27FC236}">
                <a16:creationId xmlns:a16="http://schemas.microsoft.com/office/drawing/2014/main" id="{BE0AC828-1428-609A-A6DA-D20FC71FEF0C}"/>
              </a:ext>
            </a:extLst>
          </p:cNvPr>
          <p:cNvCxnSpPr>
            <a:cxnSpLocks/>
          </p:cNvCxnSpPr>
          <p:nvPr/>
        </p:nvCxnSpPr>
        <p:spPr bwMode="auto">
          <a:xfrm>
            <a:off x="8087424" y="3059026"/>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66" name="Straight Connector 9665">
            <a:extLst>
              <a:ext uri="{FF2B5EF4-FFF2-40B4-BE49-F238E27FC236}">
                <a16:creationId xmlns:a16="http://schemas.microsoft.com/office/drawing/2014/main" id="{9966CC0D-120D-CCDA-7695-4EED4F939471}"/>
              </a:ext>
            </a:extLst>
          </p:cNvPr>
          <p:cNvCxnSpPr>
            <a:cxnSpLocks/>
          </p:cNvCxnSpPr>
          <p:nvPr/>
        </p:nvCxnSpPr>
        <p:spPr bwMode="auto">
          <a:xfrm>
            <a:off x="7909625" y="293409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68" name="Straight Connector 9667">
            <a:extLst>
              <a:ext uri="{FF2B5EF4-FFF2-40B4-BE49-F238E27FC236}">
                <a16:creationId xmlns:a16="http://schemas.microsoft.com/office/drawing/2014/main" id="{A52B8666-7ECA-1935-B427-DE03E6604E7B}"/>
              </a:ext>
            </a:extLst>
          </p:cNvPr>
          <p:cNvCxnSpPr>
            <a:cxnSpLocks/>
          </p:cNvCxnSpPr>
          <p:nvPr/>
        </p:nvCxnSpPr>
        <p:spPr bwMode="auto">
          <a:xfrm>
            <a:off x="8062025" y="3049501"/>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72" name="Straight Connector 9671">
            <a:extLst>
              <a:ext uri="{FF2B5EF4-FFF2-40B4-BE49-F238E27FC236}">
                <a16:creationId xmlns:a16="http://schemas.microsoft.com/office/drawing/2014/main" id="{E8AE08C4-B449-603C-AF23-DB2AE5FE8A1A}"/>
              </a:ext>
            </a:extLst>
          </p:cNvPr>
          <p:cNvCxnSpPr>
            <a:cxnSpLocks/>
          </p:cNvCxnSpPr>
          <p:nvPr/>
        </p:nvCxnSpPr>
        <p:spPr bwMode="auto">
          <a:xfrm>
            <a:off x="7885435" y="287693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80" name="Straight Connector 9679">
            <a:extLst>
              <a:ext uri="{FF2B5EF4-FFF2-40B4-BE49-F238E27FC236}">
                <a16:creationId xmlns:a16="http://schemas.microsoft.com/office/drawing/2014/main" id="{04C54F2B-5C83-D08E-84BA-D88050AE8250}"/>
              </a:ext>
            </a:extLst>
          </p:cNvPr>
          <p:cNvCxnSpPr>
            <a:cxnSpLocks/>
          </p:cNvCxnSpPr>
          <p:nvPr/>
        </p:nvCxnSpPr>
        <p:spPr bwMode="auto">
          <a:xfrm>
            <a:off x="7423907" y="254159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81" name="Straight Connector 9680">
            <a:extLst>
              <a:ext uri="{FF2B5EF4-FFF2-40B4-BE49-F238E27FC236}">
                <a16:creationId xmlns:a16="http://schemas.microsoft.com/office/drawing/2014/main" id="{98736677-E8EA-B925-B0C3-45F9A8D30403}"/>
              </a:ext>
            </a:extLst>
          </p:cNvPr>
          <p:cNvCxnSpPr>
            <a:cxnSpLocks/>
          </p:cNvCxnSpPr>
          <p:nvPr/>
        </p:nvCxnSpPr>
        <p:spPr bwMode="auto">
          <a:xfrm>
            <a:off x="7762881" y="2791237"/>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82" name="Straight Connector 9681">
            <a:extLst>
              <a:ext uri="{FF2B5EF4-FFF2-40B4-BE49-F238E27FC236}">
                <a16:creationId xmlns:a16="http://schemas.microsoft.com/office/drawing/2014/main" id="{B66C538B-484B-E2CF-BA74-3674CD530EF1}"/>
              </a:ext>
            </a:extLst>
          </p:cNvPr>
          <p:cNvCxnSpPr>
            <a:cxnSpLocks/>
          </p:cNvCxnSpPr>
          <p:nvPr/>
        </p:nvCxnSpPr>
        <p:spPr bwMode="auto">
          <a:xfrm>
            <a:off x="7459080" y="258451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83" name="Straight Connector 9682">
            <a:extLst>
              <a:ext uri="{FF2B5EF4-FFF2-40B4-BE49-F238E27FC236}">
                <a16:creationId xmlns:a16="http://schemas.microsoft.com/office/drawing/2014/main" id="{8806CF83-D3F0-12C3-DB1E-F623713C7D32}"/>
              </a:ext>
            </a:extLst>
          </p:cNvPr>
          <p:cNvCxnSpPr>
            <a:cxnSpLocks/>
          </p:cNvCxnSpPr>
          <p:nvPr/>
        </p:nvCxnSpPr>
        <p:spPr bwMode="auto">
          <a:xfrm>
            <a:off x="7602389" y="272126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84" name="Straight Connector 9683">
            <a:extLst>
              <a:ext uri="{FF2B5EF4-FFF2-40B4-BE49-F238E27FC236}">
                <a16:creationId xmlns:a16="http://schemas.microsoft.com/office/drawing/2014/main" id="{1E6F7707-DAD1-043F-4929-EA4024C6259D}"/>
              </a:ext>
            </a:extLst>
          </p:cNvPr>
          <p:cNvCxnSpPr>
            <a:cxnSpLocks/>
          </p:cNvCxnSpPr>
          <p:nvPr/>
        </p:nvCxnSpPr>
        <p:spPr bwMode="auto">
          <a:xfrm>
            <a:off x="7856356" y="284345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nvGrpSpPr>
          <p:cNvPr id="9908" name="Group 9907">
            <a:extLst>
              <a:ext uri="{FF2B5EF4-FFF2-40B4-BE49-F238E27FC236}">
                <a16:creationId xmlns:a16="http://schemas.microsoft.com/office/drawing/2014/main" id="{6C5B8BC5-1821-2D5D-3C5D-B964B51BD06C}"/>
              </a:ext>
            </a:extLst>
          </p:cNvPr>
          <p:cNvGrpSpPr/>
          <p:nvPr/>
        </p:nvGrpSpPr>
        <p:grpSpPr>
          <a:xfrm>
            <a:off x="8142989" y="3110792"/>
            <a:ext cx="397562" cy="232375"/>
            <a:chOff x="7746111" y="3341529"/>
            <a:chExt cx="397562" cy="232375"/>
          </a:xfrm>
        </p:grpSpPr>
        <p:cxnSp>
          <p:nvCxnSpPr>
            <p:cNvPr id="9657" name="Straight Connector 9656">
              <a:extLst>
                <a:ext uri="{FF2B5EF4-FFF2-40B4-BE49-F238E27FC236}">
                  <a16:creationId xmlns:a16="http://schemas.microsoft.com/office/drawing/2014/main" id="{C5B19E95-E278-4DA2-A7AB-4B8933ED64A0}"/>
                </a:ext>
              </a:extLst>
            </p:cNvPr>
            <p:cNvCxnSpPr>
              <a:cxnSpLocks/>
            </p:cNvCxnSpPr>
            <p:nvPr/>
          </p:nvCxnSpPr>
          <p:spPr bwMode="auto">
            <a:xfrm>
              <a:off x="7777482" y="3355847"/>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58" name="Straight Connector 9657">
              <a:extLst>
                <a:ext uri="{FF2B5EF4-FFF2-40B4-BE49-F238E27FC236}">
                  <a16:creationId xmlns:a16="http://schemas.microsoft.com/office/drawing/2014/main" id="{3BFB9BBF-F7A3-9442-AF09-F2BCA8DC4558}"/>
                </a:ext>
              </a:extLst>
            </p:cNvPr>
            <p:cNvCxnSpPr>
              <a:cxnSpLocks/>
            </p:cNvCxnSpPr>
            <p:nvPr/>
          </p:nvCxnSpPr>
          <p:spPr bwMode="auto">
            <a:xfrm>
              <a:off x="7827769" y="338478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59" name="Straight Connector 9658">
              <a:extLst>
                <a:ext uri="{FF2B5EF4-FFF2-40B4-BE49-F238E27FC236}">
                  <a16:creationId xmlns:a16="http://schemas.microsoft.com/office/drawing/2014/main" id="{1E9599CA-FB3D-672D-506C-85BCDF9EC08D}"/>
                </a:ext>
              </a:extLst>
            </p:cNvPr>
            <p:cNvCxnSpPr>
              <a:cxnSpLocks/>
            </p:cNvCxnSpPr>
            <p:nvPr/>
          </p:nvCxnSpPr>
          <p:spPr bwMode="auto">
            <a:xfrm>
              <a:off x="7847332" y="3392917"/>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60" name="Straight Connector 9659">
              <a:extLst>
                <a:ext uri="{FF2B5EF4-FFF2-40B4-BE49-F238E27FC236}">
                  <a16:creationId xmlns:a16="http://schemas.microsoft.com/office/drawing/2014/main" id="{6B21D7CB-BB56-B55E-C41A-010415707219}"/>
                </a:ext>
              </a:extLst>
            </p:cNvPr>
            <p:cNvCxnSpPr>
              <a:cxnSpLocks/>
            </p:cNvCxnSpPr>
            <p:nvPr/>
          </p:nvCxnSpPr>
          <p:spPr bwMode="auto">
            <a:xfrm>
              <a:off x="8016371" y="344665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69" name="Straight Connector 9668">
              <a:extLst>
                <a:ext uri="{FF2B5EF4-FFF2-40B4-BE49-F238E27FC236}">
                  <a16:creationId xmlns:a16="http://schemas.microsoft.com/office/drawing/2014/main" id="{D161CFF8-128E-A510-C6BE-ABCD8633E934}"/>
                </a:ext>
              </a:extLst>
            </p:cNvPr>
            <p:cNvCxnSpPr>
              <a:cxnSpLocks/>
            </p:cNvCxnSpPr>
            <p:nvPr/>
          </p:nvCxnSpPr>
          <p:spPr bwMode="auto">
            <a:xfrm>
              <a:off x="7870497" y="340079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73" name="Straight Connector 9672">
              <a:extLst>
                <a:ext uri="{FF2B5EF4-FFF2-40B4-BE49-F238E27FC236}">
                  <a16:creationId xmlns:a16="http://schemas.microsoft.com/office/drawing/2014/main" id="{AB03566D-EFED-2104-C2D1-DEEBDC2DB120}"/>
                </a:ext>
              </a:extLst>
            </p:cNvPr>
            <p:cNvCxnSpPr>
              <a:cxnSpLocks/>
            </p:cNvCxnSpPr>
            <p:nvPr/>
          </p:nvCxnSpPr>
          <p:spPr bwMode="auto">
            <a:xfrm>
              <a:off x="8097955" y="348881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75" name="Straight Connector 9674">
              <a:extLst>
                <a:ext uri="{FF2B5EF4-FFF2-40B4-BE49-F238E27FC236}">
                  <a16:creationId xmlns:a16="http://schemas.microsoft.com/office/drawing/2014/main" id="{22E2AC9D-20C4-4FAF-4E0E-CCB5FD95C6CB}"/>
                </a:ext>
              </a:extLst>
            </p:cNvPr>
            <p:cNvCxnSpPr>
              <a:cxnSpLocks/>
            </p:cNvCxnSpPr>
            <p:nvPr/>
          </p:nvCxnSpPr>
          <p:spPr bwMode="auto">
            <a:xfrm>
              <a:off x="7808719" y="3371157"/>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86" name="Straight Connector 9685">
              <a:extLst>
                <a:ext uri="{FF2B5EF4-FFF2-40B4-BE49-F238E27FC236}">
                  <a16:creationId xmlns:a16="http://schemas.microsoft.com/office/drawing/2014/main" id="{DBCA7A6D-933D-3A62-BC7A-33BCBB7CE3BE}"/>
                </a:ext>
              </a:extLst>
            </p:cNvPr>
            <p:cNvCxnSpPr>
              <a:cxnSpLocks/>
            </p:cNvCxnSpPr>
            <p:nvPr/>
          </p:nvCxnSpPr>
          <p:spPr bwMode="auto">
            <a:xfrm>
              <a:off x="7746111" y="334152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87" name="Straight Connector 9686">
              <a:extLst>
                <a:ext uri="{FF2B5EF4-FFF2-40B4-BE49-F238E27FC236}">
                  <a16:creationId xmlns:a16="http://schemas.microsoft.com/office/drawing/2014/main" id="{6D4A3ED2-B0CE-9D15-4B7B-881DA79F0455}"/>
                </a:ext>
              </a:extLst>
            </p:cNvPr>
            <p:cNvCxnSpPr>
              <a:cxnSpLocks/>
            </p:cNvCxnSpPr>
            <p:nvPr/>
          </p:nvCxnSpPr>
          <p:spPr bwMode="auto">
            <a:xfrm>
              <a:off x="8045700" y="344665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93" name="Straight Connector 9692">
              <a:extLst>
                <a:ext uri="{FF2B5EF4-FFF2-40B4-BE49-F238E27FC236}">
                  <a16:creationId xmlns:a16="http://schemas.microsoft.com/office/drawing/2014/main" id="{4D5607AD-3984-9631-734B-E5BAC8F0B53D}"/>
                </a:ext>
              </a:extLst>
            </p:cNvPr>
            <p:cNvCxnSpPr>
              <a:cxnSpLocks/>
            </p:cNvCxnSpPr>
            <p:nvPr/>
          </p:nvCxnSpPr>
          <p:spPr bwMode="auto">
            <a:xfrm>
              <a:off x="8072158" y="3484063"/>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94" name="Straight Connector 9693">
              <a:extLst>
                <a:ext uri="{FF2B5EF4-FFF2-40B4-BE49-F238E27FC236}">
                  <a16:creationId xmlns:a16="http://schemas.microsoft.com/office/drawing/2014/main" id="{73B3862F-A6BA-B6B7-E6EE-F987CC34B526}"/>
                </a:ext>
              </a:extLst>
            </p:cNvPr>
            <p:cNvCxnSpPr>
              <a:cxnSpLocks/>
            </p:cNvCxnSpPr>
            <p:nvPr/>
          </p:nvCxnSpPr>
          <p:spPr bwMode="auto">
            <a:xfrm>
              <a:off x="8143673" y="350075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95" name="Straight Connector 9694">
              <a:extLst>
                <a:ext uri="{FF2B5EF4-FFF2-40B4-BE49-F238E27FC236}">
                  <a16:creationId xmlns:a16="http://schemas.microsoft.com/office/drawing/2014/main" id="{70407B89-B7F3-8DD3-6E11-FA8B7701C503}"/>
                </a:ext>
              </a:extLst>
            </p:cNvPr>
            <p:cNvCxnSpPr>
              <a:cxnSpLocks/>
            </p:cNvCxnSpPr>
            <p:nvPr/>
          </p:nvCxnSpPr>
          <p:spPr bwMode="auto">
            <a:xfrm>
              <a:off x="8114596" y="3496687"/>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nvGrpSpPr>
          <p:cNvPr id="9750" name="Group 9749">
            <a:extLst>
              <a:ext uri="{FF2B5EF4-FFF2-40B4-BE49-F238E27FC236}">
                <a16:creationId xmlns:a16="http://schemas.microsoft.com/office/drawing/2014/main" id="{C0164E64-2646-8C19-9C67-0225962E47CB}"/>
              </a:ext>
            </a:extLst>
          </p:cNvPr>
          <p:cNvGrpSpPr/>
          <p:nvPr/>
        </p:nvGrpSpPr>
        <p:grpSpPr>
          <a:xfrm>
            <a:off x="10013778" y="3574866"/>
            <a:ext cx="457486" cy="73152"/>
            <a:chOff x="9616900" y="3757978"/>
            <a:chExt cx="457486" cy="73152"/>
          </a:xfrm>
        </p:grpSpPr>
        <p:cxnSp>
          <p:nvCxnSpPr>
            <p:cNvPr id="9706" name="Straight Connector 9705">
              <a:extLst>
                <a:ext uri="{FF2B5EF4-FFF2-40B4-BE49-F238E27FC236}">
                  <a16:creationId xmlns:a16="http://schemas.microsoft.com/office/drawing/2014/main" id="{9D9EB394-8A34-B724-5D3D-607F250BBDD3}"/>
                </a:ext>
              </a:extLst>
            </p:cNvPr>
            <p:cNvCxnSpPr>
              <a:cxnSpLocks/>
            </p:cNvCxnSpPr>
            <p:nvPr/>
          </p:nvCxnSpPr>
          <p:spPr bwMode="auto">
            <a:xfrm>
              <a:off x="9654943" y="375797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15" name="Straight Connector 9714">
              <a:extLst>
                <a:ext uri="{FF2B5EF4-FFF2-40B4-BE49-F238E27FC236}">
                  <a16:creationId xmlns:a16="http://schemas.microsoft.com/office/drawing/2014/main" id="{3F765D53-E29C-044D-5AD1-8831FF116A0C}"/>
                </a:ext>
              </a:extLst>
            </p:cNvPr>
            <p:cNvCxnSpPr>
              <a:cxnSpLocks/>
            </p:cNvCxnSpPr>
            <p:nvPr/>
          </p:nvCxnSpPr>
          <p:spPr bwMode="auto">
            <a:xfrm>
              <a:off x="9616900" y="375797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17" name="Straight Connector 9716">
              <a:extLst>
                <a:ext uri="{FF2B5EF4-FFF2-40B4-BE49-F238E27FC236}">
                  <a16:creationId xmlns:a16="http://schemas.microsoft.com/office/drawing/2014/main" id="{272738DE-9BBF-5F13-CF43-B94C9620670E}"/>
                </a:ext>
              </a:extLst>
            </p:cNvPr>
            <p:cNvCxnSpPr>
              <a:cxnSpLocks/>
            </p:cNvCxnSpPr>
            <p:nvPr/>
          </p:nvCxnSpPr>
          <p:spPr bwMode="auto">
            <a:xfrm>
              <a:off x="9733165" y="375797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13" name="Straight Connector 9712">
              <a:extLst>
                <a:ext uri="{FF2B5EF4-FFF2-40B4-BE49-F238E27FC236}">
                  <a16:creationId xmlns:a16="http://schemas.microsoft.com/office/drawing/2014/main" id="{79434FB1-0058-F0F6-36D6-801728460318}"/>
                </a:ext>
              </a:extLst>
            </p:cNvPr>
            <p:cNvCxnSpPr>
              <a:cxnSpLocks/>
            </p:cNvCxnSpPr>
            <p:nvPr/>
          </p:nvCxnSpPr>
          <p:spPr bwMode="auto">
            <a:xfrm>
              <a:off x="10074386" y="375797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16" name="Straight Connector 9715">
              <a:extLst>
                <a:ext uri="{FF2B5EF4-FFF2-40B4-BE49-F238E27FC236}">
                  <a16:creationId xmlns:a16="http://schemas.microsoft.com/office/drawing/2014/main" id="{2E2E855B-06EB-0286-B5D2-7B70A631EA24}"/>
                </a:ext>
              </a:extLst>
            </p:cNvPr>
            <p:cNvCxnSpPr>
              <a:cxnSpLocks/>
            </p:cNvCxnSpPr>
            <p:nvPr/>
          </p:nvCxnSpPr>
          <p:spPr bwMode="auto">
            <a:xfrm>
              <a:off x="9695408" y="375797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18" name="Straight Connector 9717">
              <a:extLst>
                <a:ext uri="{FF2B5EF4-FFF2-40B4-BE49-F238E27FC236}">
                  <a16:creationId xmlns:a16="http://schemas.microsoft.com/office/drawing/2014/main" id="{BF5B79C6-134A-DA4B-EF70-474919759466}"/>
                </a:ext>
              </a:extLst>
            </p:cNvPr>
            <p:cNvCxnSpPr>
              <a:cxnSpLocks/>
            </p:cNvCxnSpPr>
            <p:nvPr/>
          </p:nvCxnSpPr>
          <p:spPr bwMode="auto">
            <a:xfrm>
              <a:off x="9760118" y="375797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19" name="Straight Connector 9718">
              <a:extLst>
                <a:ext uri="{FF2B5EF4-FFF2-40B4-BE49-F238E27FC236}">
                  <a16:creationId xmlns:a16="http://schemas.microsoft.com/office/drawing/2014/main" id="{78CEAFB1-3267-3644-F379-7B66F441DD6A}"/>
                </a:ext>
              </a:extLst>
            </p:cNvPr>
            <p:cNvCxnSpPr>
              <a:cxnSpLocks/>
            </p:cNvCxnSpPr>
            <p:nvPr/>
          </p:nvCxnSpPr>
          <p:spPr bwMode="auto">
            <a:xfrm>
              <a:off x="9810918" y="375797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nvGrpSpPr>
          <p:cNvPr id="9907" name="Group 9906">
            <a:extLst>
              <a:ext uri="{FF2B5EF4-FFF2-40B4-BE49-F238E27FC236}">
                <a16:creationId xmlns:a16="http://schemas.microsoft.com/office/drawing/2014/main" id="{7D7C5AAA-6AA8-8FE5-1672-C9801CEF6044}"/>
              </a:ext>
            </a:extLst>
          </p:cNvPr>
          <p:cNvGrpSpPr/>
          <p:nvPr/>
        </p:nvGrpSpPr>
        <p:grpSpPr>
          <a:xfrm>
            <a:off x="8699301" y="3294651"/>
            <a:ext cx="1038876" cy="320952"/>
            <a:chOff x="8302423" y="3525388"/>
            <a:chExt cx="1038876" cy="320952"/>
          </a:xfrm>
        </p:grpSpPr>
        <p:cxnSp>
          <p:nvCxnSpPr>
            <p:cNvPr id="9674" name="Straight Connector 9673">
              <a:extLst>
                <a:ext uri="{FF2B5EF4-FFF2-40B4-BE49-F238E27FC236}">
                  <a16:creationId xmlns:a16="http://schemas.microsoft.com/office/drawing/2014/main" id="{A6E84484-A4EB-0C2A-8D49-55CD36720EC6}"/>
                </a:ext>
              </a:extLst>
            </p:cNvPr>
            <p:cNvCxnSpPr>
              <a:cxnSpLocks/>
            </p:cNvCxnSpPr>
            <p:nvPr/>
          </p:nvCxnSpPr>
          <p:spPr bwMode="auto">
            <a:xfrm>
              <a:off x="8447464" y="362110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76" name="Straight Connector 9675">
              <a:extLst>
                <a:ext uri="{FF2B5EF4-FFF2-40B4-BE49-F238E27FC236}">
                  <a16:creationId xmlns:a16="http://schemas.microsoft.com/office/drawing/2014/main" id="{80D99CF5-E2C2-A03A-D4AA-A2FB86D14BCA}"/>
                </a:ext>
              </a:extLst>
            </p:cNvPr>
            <p:cNvCxnSpPr>
              <a:cxnSpLocks/>
            </p:cNvCxnSpPr>
            <p:nvPr/>
          </p:nvCxnSpPr>
          <p:spPr bwMode="auto">
            <a:xfrm>
              <a:off x="8365326" y="355211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77" name="Straight Connector 9676">
              <a:extLst>
                <a:ext uri="{FF2B5EF4-FFF2-40B4-BE49-F238E27FC236}">
                  <a16:creationId xmlns:a16="http://schemas.microsoft.com/office/drawing/2014/main" id="{B632B360-1825-ACEF-9170-795C97F8E791}"/>
                </a:ext>
              </a:extLst>
            </p:cNvPr>
            <p:cNvCxnSpPr>
              <a:cxnSpLocks/>
            </p:cNvCxnSpPr>
            <p:nvPr/>
          </p:nvCxnSpPr>
          <p:spPr bwMode="auto">
            <a:xfrm>
              <a:off x="8336080" y="355721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78" name="Straight Connector 9677">
              <a:extLst>
                <a:ext uri="{FF2B5EF4-FFF2-40B4-BE49-F238E27FC236}">
                  <a16:creationId xmlns:a16="http://schemas.microsoft.com/office/drawing/2014/main" id="{6D758727-2B49-A220-1AF2-5C360FC0719F}"/>
                </a:ext>
              </a:extLst>
            </p:cNvPr>
            <p:cNvCxnSpPr>
              <a:cxnSpLocks/>
            </p:cNvCxnSpPr>
            <p:nvPr/>
          </p:nvCxnSpPr>
          <p:spPr bwMode="auto">
            <a:xfrm>
              <a:off x="8302423" y="352538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85" name="Straight Connector 9684">
              <a:extLst>
                <a:ext uri="{FF2B5EF4-FFF2-40B4-BE49-F238E27FC236}">
                  <a16:creationId xmlns:a16="http://schemas.microsoft.com/office/drawing/2014/main" id="{0AB91BEC-7B47-E67F-B0A2-B2261A1C8E44}"/>
                </a:ext>
              </a:extLst>
            </p:cNvPr>
            <p:cNvCxnSpPr>
              <a:cxnSpLocks/>
            </p:cNvCxnSpPr>
            <p:nvPr/>
          </p:nvCxnSpPr>
          <p:spPr bwMode="auto">
            <a:xfrm>
              <a:off x="8433581" y="3610094"/>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88" name="Straight Connector 9687">
              <a:extLst>
                <a:ext uri="{FF2B5EF4-FFF2-40B4-BE49-F238E27FC236}">
                  <a16:creationId xmlns:a16="http://schemas.microsoft.com/office/drawing/2014/main" id="{137B3FB9-3529-AC51-0C83-3212EEA0524B}"/>
                </a:ext>
              </a:extLst>
            </p:cNvPr>
            <p:cNvCxnSpPr>
              <a:cxnSpLocks/>
            </p:cNvCxnSpPr>
            <p:nvPr/>
          </p:nvCxnSpPr>
          <p:spPr bwMode="auto">
            <a:xfrm>
              <a:off x="8951099" y="3690407"/>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97" name="Straight Connector 9696">
              <a:extLst>
                <a:ext uri="{FF2B5EF4-FFF2-40B4-BE49-F238E27FC236}">
                  <a16:creationId xmlns:a16="http://schemas.microsoft.com/office/drawing/2014/main" id="{A9C3624A-4DB3-80F0-007C-0C95861546CB}"/>
                </a:ext>
              </a:extLst>
            </p:cNvPr>
            <p:cNvCxnSpPr>
              <a:cxnSpLocks/>
            </p:cNvCxnSpPr>
            <p:nvPr/>
          </p:nvCxnSpPr>
          <p:spPr bwMode="auto">
            <a:xfrm>
              <a:off x="8593514" y="364502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98" name="Straight Connector 9697">
              <a:extLst>
                <a:ext uri="{FF2B5EF4-FFF2-40B4-BE49-F238E27FC236}">
                  <a16:creationId xmlns:a16="http://schemas.microsoft.com/office/drawing/2014/main" id="{2DFD6F2F-3A06-2818-2C71-276EE7F50988}"/>
                </a:ext>
              </a:extLst>
            </p:cNvPr>
            <p:cNvCxnSpPr>
              <a:cxnSpLocks/>
            </p:cNvCxnSpPr>
            <p:nvPr/>
          </p:nvCxnSpPr>
          <p:spPr bwMode="auto">
            <a:xfrm>
              <a:off x="8831099" y="368984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nvGrpSpPr>
            <p:cNvPr id="9742" name="Group 9741">
              <a:extLst>
                <a:ext uri="{FF2B5EF4-FFF2-40B4-BE49-F238E27FC236}">
                  <a16:creationId xmlns:a16="http://schemas.microsoft.com/office/drawing/2014/main" id="{38463189-DECD-7775-4A31-28CDFFFE4322}"/>
                </a:ext>
              </a:extLst>
            </p:cNvPr>
            <p:cNvGrpSpPr/>
            <p:nvPr/>
          </p:nvGrpSpPr>
          <p:grpSpPr>
            <a:xfrm>
              <a:off x="8967565" y="3714084"/>
              <a:ext cx="373734" cy="132256"/>
              <a:chOff x="8967565" y="3714084"/>
              <a:chExt cx="373734" cy="132256"/>
            </a:xfrm>
          </p:grpSpPr>
          <p:cxnSp>
            <p:nvCxnSpPr>
              <p:cNvPr id="9696" name="Straight Connector 9695">
                <a:extLst>
                  <a:ext uri="{FF2B5EF4-FFF2-40B4-BE49-F238E27FC236}">
                    <a16:creationId xmlns:a16="http://schemas.microsoft.com/office/drawing/2014/main" id="{E1D414C9-B92B-5B4F-2D01-0F880AB604AF}"/>
                  </a:ext>
                </a:extLst>
              </p:cNvPr>
              <p:cNvCxnSpPr>
                <a:cxnSpLocks/>
              </p:cNvCxnSpPr>
              <p:nvPr/>
            </p:nvCxnSpPr>
            <p:spPr bwMode="auto">
              <a:xfrm>
                <a:off x="9318287" y="377318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nvGrpSpPr>
              <p:cNvPr id="9741" name="Group 9740">
                <a:extLst>
                  <a:ext uri="{FF2B5EF4-FFF2-40B4-BE49-F238E27FC236}">
                    <a16:creationId xmlns:a16="http://schemas.microsoft.com/office/drawing/2014/main" id="{FB982776-F8F5-1F5B-1C4B-6B860D5F1AAE}"/>
                  </a:ext>
                </a:extLst>
              </p:cNvPr>
              <p:cNvGrpSpPr/>
              <p:nvPr/>
            </p:nvGrpSpPr>
            <p:grpSpPr>
              <a:xfrm>
                <a:off x="8967565" y="3714084"/>
                <a:ext cx="331353" cy="73152"/>
                <a:chOff x="8967565" y="3653759"/>
                <a:chExt cx="331353" cy="73152"/>
              </a:xfrm>
            </p:grpSpPr>
            <p:cxnSp>
              <p:nvCxnSpPr>
                <p:cNvPr id="9689" name="Straight Connector 9688">
                  <a:extLst>
                    <a:ext uri="{FF2B5EF4-FFF2-40B4-BE49-F238E27FC236}">
                      <a16:creationId xmlns:a16="http://schemas.microsoft.com/office/drawing/2014/main" id="{3DA80D18-1DBB-089F-CE1A-B168477DCB8C}"/>
                    </a:ext>
                  </a:extLst>
                </p:cNvPr>
                <p:cNvCxnSpPr>
                  <a:cxnSpLocks/>
                </p:cNvCxnSpPr>
                <p:nvPr/>
              </p:nvCxnSpPr>
              <p:spPr bwMode="auto">
                <a:xfrm>
                  <a:off x="9040533" y="36537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90" name="Straight Connector 9689">
                  <a:extLst>
                    <a:ext uri="{FF2B5EF4-FFF2-40B4-BE49-F238E27FC236}">
                      <a16:creationId xmlns:a16="http://schemas.microsoft.com/office/drawing/2014/main" id="{84295E1C-92CD-1EF4-5359-6E0F78800E37}"/>
                    </a:ext>
                  </a:extLst>
                </p:cNvPr>
                <p:cNvCxnSpPr>
                  <a:cxnSpLocks/>
                </p:cNvCxnSpPr>
                <p:nvPr/>
              </p:nvCxnSpPr>
              <p:spPr bwMode="auto">
                <a:xfrm>
                  <a:off x="9202458" y="36537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91" name="Straight Connector 9690">
                  <a:extLst>
                    <a:ext uri="{FF2B5EF4-FFF2-40B4-BE49-F238E27FC236}">
                      <a16:creationId xmlns:a16="http://schemas.microsoft.com/office/drawing/2014/main" id="{1E5F17F3-0F8A-4596-3B5A-69620159095E}"/>
                    </a:ext>
                  </a:extLst>
                </p:cNvPr>
                <p:cNvCxnSpPr>
                  <a:cxnSpLocks/>
                </p:cNvCxnSpPr>
                <p:nvPr/>
              </p:nvCxnSpPr>
              <p:spPr bwMode="auto">
                <a:xfrm>
                  <a:off x="9276693" y="36537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92" name="Straight Connector 9691">
                  <a:extLst>
                    <a:ext uri="{FF2B5EF4-FFF2-40B4-BE49-F238E27FC236}">
                      <a16:creationId xmlns:a16="http://schemas.microsoft.com/office/drawing/2014/main" id="{8A9ECAB1-2E3B-DC11-6AD6-AE60341211AF}"/>
                    </a:ext>
                  </a:extLst>
                </p:cNvPr>
                <p:cNvCxnSpPr>
                  <a:cxnSpLocks/>
                </p:cNvCxnSpPr>
                <p:nvPr/>
              </p:nvCxnSpPr>
              <p:spPr bwMode="auto">
                <a:xfrm>
                  <a:off x="9298918" y="36537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99" name="Straight Connector 9698">
                  <a:extLst>
                    <a:ext uri="{FF2B5EF4-FFF2-40B4-BE49-F238E27FC236}">
                      <a16:creationId xmlns:a16="http://schemas.microsoft.com/office/drawing/2014/main" id="{5EAE3C82-3E98-8CE2-D0DE-4704CAA28731}"/>
                    </a:ext>
                  </a:extLst>
                </p:cNvPr>
                <p:cNvCxnSpPr>
                  <a:cxnSpLocks/>
                </p:cNvCxnSpPr>
                <p:nvPr/>
              </p:nvCxnSpPr>
              <p:spPr bwMode="auto">
                <a:xfrm>
                  <a:off x="8967565" y="36537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00" name="Straight Connector 9699">
                  <a:extLst>
                    <a:ext uri="{FF2B5EF4-FFF2-40B4-BE49-F238E27FC236}">
                      <a16:creationId xmlns:a16="http://schemas.microsoft.com/office/drawing/2014/main" id="{E8F2249A-2662-F5AD-72BD-4A5629F3AB6F}"/>
                    </a:ext>
                  </a:extLst>
                </p:cNvPr>
                <p:cNvCxnSpPr>
                  <a:cxnSpLocks/>
                </p:cNvCxnSpPr>
                <p:nvPr/>
              </p:nvCxnSpPr>
              <p:spPr bwMode="auto">
                <a:xfrm>
                  <a:off x="8984650" y="36537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01" name="Straight Connector 9700">
                  <a:extLst>
                    <a:ext uri="{FF2B5EF4-FFF2-40B4-BE49-F238E27FC236}">
                      <a16:creationId xmlns:a16="http://schemas.microsoft.com/office/drawing/2014/main" id="{4584C9CE-6345-D633-E98B-BD9C86F589F6}"/>
                    </a:ext>
                  </a:extLst>
                </p:cNvPr>
                <p:cNvCxnSpPr>
                  <a:cxnSpLocks/>
                </p:cNvCxnSpPr>
                <p:nvPr/>
              </p:nvCxnSpPr>
              <p:spPr bwMode="auto">
                <a:xfrm>
                  <a:off x="9006875" y="36537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02" name="Straight Connector 9701">
                  <a:extLst>
                    <a:ext uri="{FF2B5EF4-FFF2-40B4-BE49-F238E27FC236}">
                      <a16:creationId xmlns:a16="http://schemas.microsoft.com/office/drawing/2014/main" id="{240F8F96-2FB2-C8E7-3132-873E6DAACB77}"/>
                    </a:ext>
                  </a:extLst>
                </p:cNvPr>
                <p:cNvCxnSpPr>
                  <a:cxnSpLocks/>
                </p:cNvCxnSpPr>
                <p:nvPr/>
              </p:nvCxnSpPr>
              <p:spPr bwMode="auto">
                <a:xfrm>
                  <a:off x="9024715" y="36537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03" name="Straight Connector 9702">
                  <a:extLst>
                    <a:ext uri="{FF2B5EF4-FFF2-40B4-BE49-F238E27FC236}">
                      <a16:creationId xmlns:a16="http://schemas.microsoft.com/office/drawing/2014/main" id="{5D24F948-9644-77A6-DE4B-8BE55C07F6D4}"/>
                    </a:ext>
                  </a:extLst>
                </p:cNvPr>
                <p:cNvCxnSpPr>
                  <a:cxnSpLocks/>
                </p:cNvCxnSpPr>
                <p:nvPr/>
              </p:nvCxnSpPr>
              <p:spPr bwMode="auto">
                <a:xfrm>
                  <a:off x="9069165" y="36537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04" name="Straight Connector 9703">
                  <a:extLst>
                    <a:ext uri="{FF2B5EF4-FFF2-40B4-BE49-F238E27FC236}">
                      <a16:creationId xmlns:a16="http://schemas.microsoft.com/office/drawing/2014/main" id="{B6C3E3D3-A5E2-716A-971F-E5ACFCD3FBD9}"/>
                    </a:ext>
                  </a:extLst>
                </p:cNvPr>
                <p:cNvCxnSpPr>
                  <a:cxnSpLocks/>
                </p:cNvCxnSpPr>
                <p:nvPr/>
              </p:nvCxnSpPr>
              <p:spPr bwMode="auto">
                <a:xfrm>
                  <a:off x="9276750" y="365375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cxnSp>
            <p:nvCxnSpPr>
              <p:cNvPr id="9705" name="Straight Connector 9704">
                <a:extLst>
                  <a:ext uri="{FF2B5EF4-FFF2-40B4-BE49-F238E27FC236}">
                    <a16:creationId xmlns:a16="http://schemas.microsoft.com/office/drawing/2014/main" id="{69FC10AA-6FD8-411E-411A-B2915ED5F3FD}"/>
                  </a:ext>
                </a:extLst>
              </p:cNvPr>
              <p:cNvCxnSpPr>
                <a:cxnSpLocks/>
              </p:cNvCxnSpPr>
              <p:nvPr/>
            </p:nvCxnSpPr>
            <p:spPr bwMode="auto">
              <a:xfrm>
                <a:off x="9341299" y="377318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cxnSp>
          <p:nvCxnSpPr>
            <p:cNvPr id="9708" name="Straight Connector 9707">
              <a:extLst>
                <a:ext uri="{FF2B5EF4-FFF2-40B4-BE49-F238E27FC236}">
                  <a16:creationId xmlns:a16="http://schemas.microsoft.com/office/drawing/2014/main" id="{15DEE8E2-C5AD-4889-8D8F-803B855B5097}"/>
                </a:ext>
              </a:extLst>
            </p:cNvPr>
            <p:cNvCxnSpPr>
              <a:cxnSpLocks/>
            </p:cNvCxnSpPr>
            <p:nvPr/>
          </p:nvCxnSpPr>
          <p:spPr bwMode="auto">
            <a:xfrm>
              <a:off x="8405813" y="359642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09" name="Straight Connector 9708">
              <a:extLst>
                <a:ext uri="{FF2B5EF4-FFF2-40B4-BE49-F238E27FC236}">
                  <a16:creationId xmlns:a16="http://schemas.microsoft.com/office/drawing/2014/main" id="{2ACE3C76-4BCE-FCC3-B281-E48CDA5F9221}"/>
                </a:ext>
              </a:extLst>
            </p:cNvPr>
            <p:cNvCxnSpPr>
              <a:cxnSpLocks/>
            </p:cNvCxnSpPr>
            <p:nvPr/>
          </p:nvCxnSpPr>
          <p:spPr bwMode="auto">
            <a:xfrm>
              <a:off x="8732734" y="3681596"/>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10" name="Straight Connector 9709">
              <a:extLst>
                <a:ext uri="{FF2B5EF4-FFF2-40B4-BE49-F238E27FC236}">
                  <a16:creationId xmlns:a16="http://schemas.microsoft.com/office/drawing/2014/main" id="{CAD84FA8-FCE6-6C9A-CA0D-57FFCADF13AD}"/>
                </a:ext>
              </a:extLst>
            </p:cNvPr>
            <p:cNvCxnSpPr>
              <a:cxnSpLocks/>
            </p:cNvCxnSpPr>
            <p:nvPr/>
          </p:nvCxnSpPr>
          <p:spPr bwMode="auto">
            <a:xfrm>
              <a:off x="8682213" y="366346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11" name="Straight Connector 9710">
              <a:extLst>
                <a:ext uri="{FF2B5EF4-FFF2-40B4-BE49-F238E27FC236}">
                  <a16:creationId xmlns:a16="http://schemas.microsoft.com/office/drawing/2014/main" id="{17F146BB-91AF-0C2A-7F4F-C3593DDF52B6}"/>
                </a:ext>
              </a:extLst>
            </p:cNvPr>
            <p:cNvCxnSpPr>
              <a:cxnSpLocks/>
            </p:cNvCxnSpPr>
            <p:nvPr/>
          </p:nvCxnSpPr>
          <p:spPr bwMode="auto">
            <a:xfrm>
              <a:off x="8704290" y="3681596"/>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21" name="Straight Connector 9720">
              <a:extLst>
                <a:ext uri="{FF2B5EF4-FFF2-40B4-BE49-F238E27FC236}">
                  <a16:creationId xmlns:a16="http://schemas.microsoft.com/office/drawing/2014/main" id="{25F9455F-B5DE-135D-92C5-53E66A36C257}"/>
                </a:ext>
              </a:extLst>
            </p:cNvPr>
            <p:cNvCxnSpPr>
              <a:cxnSpLocks/>
            </p:cNvCxnSpPr>
            <p:nvPr/>
          </p:nvCxnSpPr>
          <p:spPr bwMode="auto">
            <a:xfrm>
              <a:off x="8650547" y="3650656"/>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nvGrpSpPr>
          <p:cNvPr id="9744" name="Group 9743">
            <a:extLst>
              <a:ext uri="{FF2B5EF4-FFF2-40B4-BE49-F238E27FC236}">
                <a16:creationId xmlns:a16="http://schemas.microsoft.com/office/drawing/2014/main" id="{F132ECFC-0D0D-E034-5022-0F313F4CF7EF}"/>
              </a:ext>
            </a:extLst>
          </p:cNvPr>
          <p:cNvGrpSpPr/>
          <p:nvPr/>
        </p:nvGrpSpPr>
        <p:grpSpPr>
          <a:xfrm>
            <a:off x="10680528" y="3663727"/>
            <a:ext cx="325758" cy="73152"/>
            <a:chOff x="10283650" y="3894464"/>
            <a:chExt cx="325758" cy="73152"/>
          </a:xfrm>
        </p:grpSpPr>
        <p:cxnSp>
          <p:nvCxnSpPr>
            <p:cNvPr id="9707" name="Straight Connector 9706">
              <a:extLst>
                <a:ext uri="{FF2B5EF4-FFF2-40B4-BE49-F238E27FC236}">
                  <a16:creationId xmlns:a16="http://schemas.microsoft.com/office/drawing/2014/main" id="{903715CB-1585-132C-36C9-072E3686C947}"/>
                </a:ext>
              </a:extLst>
            </p:cNvPr>
            <p:cNvCxnSpPr>
              <a:cxnSpLocks/>
            </p:cNvCxnSpPr>
            <p:nvPr/>
          </p:nvCxnSpPr>
          <p:spPr bwMode="auto">
            <a:xfrm>
              <a:off x="10609408" y="3894464"/>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20" name="Straight Connector 9719">
              <a:extLst>
                <a:ext uri="{FF2B5EF4-FFF2-40B4-BE49-F238E27FC236}">
                  <a16:creationId xmlns:a16="http://schemas.microsoft.com/office/drawing/2014/main" id="{F19702D5-539B-1B77-A62B-120E2EDDFCDA}"/>
                </a:ext>
              </a:extLst>
            </p:cNvPr>
            <p:cNvCxnSpPr>
              <a:cxnSpLocks/>
            </p:cNvCxnSpPr>
            <p:nvPr/>
          </p:nvCxnSpPr>
          <p:spPr bwMode="auto">
            <a:xfrm>
              <a:off x="10311358" y="3894464"/>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22" name="Straight Connector 9721">
              <a:extLst>
                <a:ext uri="{FF2B5EF4-FFF2-40B4-BE49-F238E27FC236}">
                  <a16:creationId xmlns:a16="http://schemas.microsoft.com/office/drawing/2014/main" id="{65EE0BD6-8CFB-98A9-D341-A15E01AE7854}"/>
                </a:ext>
              </a:extLst>
            </p:cNvPr>
            <p:cNvCxnSpPr>
              <a:cxnSpLocks/>
            </p:cNvCxnSpPr>
            <p:nvPr/>
          </p:nvCxnSpPr>
          <p:spPr bwMode="auto">
            <a:xfrm>
              <a:off x="10283650" y="3894464"/>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nvGrpSpPr>
          <p:cNvPr id="9740" name="Group 9739">
            <a:extLst>
              <a:ext uri="{FF2B5EF4-FFF2-40B4-BE49-F238E27FC236}">
                <a16:creationId xmlns:a16="http://schemas.microsoft.com/office/drawing/2014/main" id="{73984E2C-B468-0BF6-830C-D980C688FC2B}"/>
              </a:ext>
            </a:extLst>
          </p:cNvPr>
          <p:cNvGrpSpPr/>
          <p:nvPr/>
        </p:nvGrpSpPr>
        <p:grpSpPr>
          <a:xfrm>
            <a:off x="10196345" y="2914225"/>
            <a:ext cx="674253" cy="73152"/>
            <a:chOff x="9802642" y="3183062"/>
            <a:chExt cx="674253" cy="73152"/>
          </a:xfrm>
        </p:grpSpPr>
        <p:cxnSp>
          <p:nvCxnSpPr>
            <p:cNvPr id="9727" name="Straight Connector 9726">
              <a:extLst>
                <a:ext uri="{FF2B5EF4-FFF2-40B4-BE49-F238E27FC236}">
                  <a16:creationId xmlns:a16="http://schemas.microsoft.com/office/drawing/2014/main" id="{5C92268C-02EE-2E50-4AB1-1F3157129D58}"/>
                </a:ext>
              </a:extLst>
            </p:cNvPr>
            <p:cNvCxnSpPr>
              <a:cxnSpLocks/>
            </p:cNvCxnSpPr>
            <p:nvPr/>
          </p:nvCxnSpPr>
          <p:spPr bwMode="auto">
            <a:xfrm>
              <a:off x="9824810" y="3183062"/>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730" name="Straight Connector 9729">
              <a:extLst>
                <a:ext uri="{FF2B5EF4-FFF2-40B4-BE49-F238E27FC236}">
                  <a16:creationId xmlns:a16="http://schemas.microsoft.com/office/drawing/2014/main" id="{97B52823-65C2-CC75-706C-E64CDEC34DB8}"/>
                </a:ext>
              </a:extLst>
            </p:cNvPr>
            <p:cNvCxnSpPr>
              <a:cxnSpLocks/>
            </p:cNvCxnSpPr>
            <p:nvPr/>
          </p:nvCxnSpPr>
          <p:spPr bwMode="auto">
            <a:xfrm>
              <a:off x="10021660" y="3183062"/>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731" name="Straight Connector 9730">
              <a:extLst>
                <a:ext uri="{FF2B5EF4-FFF2-40B4-BE49-F238E27FC236}">
                  <a16:creationId xmlns:a16="http://schemas.microsoft.com/office/drawing/2014/main" id="{FBE7ED1D-51E7-65DB-7A5D-4B5AA233E07D}"/>
                </a:ext>
              </a:extLst>
            </p:cNvPr>
            <p:cNvCxnSpPr>
              <a:cxnSpLocks/>
            </p:cNvCxnSpPr>
            <p:nvPr/>
          </p:nvCxnSpPr>
          <p:spPr bwMode="auto">
            <a:xfrm>
              <a:off x="10355035" y="3183062"/>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732" name="Straight Connector 9731">
              <a:extLst>
                <a:ext uri="{FF2B5EF4-FFF2-40B4-BE49-F238E27FC236}">
                  <a16:creationId xmlns:a16="http://schemas.microsoft.com/office/drawing/2014/main" id="{3A793B6D-DD9C-1585-4421-A2A02C43998D}"/>
                </a:ext>
              </a:extLst>
            </p:cNvPr>
            <p:cNvCxnSpPr>
              <a:cxnSpLocks/>
            </p:cNvCxnSpPr>
            <p:nvPr/>
          </p:nvCxnSpPr>
          <p:spPr bwMode="auto">
            <a:xfrm>
              <a:off x="10476895" y="3183062"/>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734" name="Straight Connector 9733">
              <a:extLst>
                <a:ext uri="{FF2B5EF4-FFF2-40B4-BE49-F238E27FC236}">
                  <a16:creationId xmlns:a16="http://schemas.microsoft.com/office/drawing/2014/main" id="{8D91966B-9A8F-5CF7-5568-1E3207969DE6}"/>
                </a:ext>
              </a:extLst>
            </p:cNvPr>
            <p:cNvCxnSpPr>
              <a:cxnSpLocks/>
            </p:cNvCxnSpPr>
            <p:nvPr/>
          </p:nvCxnSpPr>
          <p:spPr bwMode="auto">
            <a:xfrm>
              <a:off x="9802642" y="3183062"/>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735" name="Straight Connector 9734">
              <a:extLst>
                <a:ext uri="{FF2B5EF4-FFF2-40B4-BE49-F238E27FC236}">
                  <a16:creationId xmlns:a16="http://schemas.microsoft.com/office/drawing/2014/main" id="{816C67A0-B710-190B-54A2-BB6DC8B302CA}"/>
                </a:ext>
              </a:extLst>
            </p:cNvPr>
            <p:cNvCxnSpPr>
              <a:cxnSpLocks/>
            </p:cNvCxnSpPr>
            <p:nvPr/>
          </p:nvCxnSpPr>
          <p:spPr bwMode="auto">
            <a:xfrm>
              <a:off x="9929642" y="3183062"/>
              <a:ext cx="0" cy="73152"/>
            </a:xfrm>
            <a:prstGeom prst="line">
              <a:avLst/>
            </a:prstGeom>
            <a:noFill/>
            <a:ln w="19050" cap="flat" cmpd="sng" algn="ctr">
              <a:solidFill>
                <a:srgbClr val="E1471D"/>
              </a:solidFill>
              <a:prstDash val="solid"/>
              <a:round/>
              <a:headEnd type="none" w="med" len="med"/>
              <a:tailEnd type="none" w="med" len="med"/>
            </a:ln>
            <a:effectLst/>
          </p:spPr>
        </p:cxnSp>
      </p:grpSp>
      <p:sp>
        <p:nvSpPr>
          <p:cNvPr id="9754" name="Freeform 9753">
            <a:extLst>
              <a:ext uri="{FF2B5EF4-FFF2-40B4-BE49-F238E27FC236}">
                <a16:creationId xmlns:a16="http://schemas.microsoft.com/office/drawing/2014/main" id="{BE3DB402-B665-A42F-BC41-6A68D25A7A09}"/>
              </a:ext>
            </a:extLst>
          </p:cNvPr>
          <p:cNvSpPr/>
          <p:nvPr/>
        </p:nvSpPr>
        <p:spPr bwMode="auto">
          <a:xfrm>
            <a:off x="6975155" y="2188268"/>
            <a:ext cx="3698875" cy="431800"/>
          </a:xfrm>
          <a:custGeom>
            <a:avLst/>
            <a:gdLst>
              <a:gd name="connsiteX0" fmla="*/ 0 w 3698875"/>
              <a:gd name="connsiteY0" fmla="*/ 0 h 431800"/>
              <a:gd name="connsiteX1" fmla="*/ 415925 w 3698875"/>
              <a:gd name="connsiteY1" fmla="*/ 0 h 431800"/>
              <a:gd name="connsiteX2" fmla="*/ 415925 w 3698875"/>
              <a:gd name="connsiteY2" fmla="*/ 31750 h 431800"/>
              <a:gd name="connsiteX3" fmla="*/ 615950 w 3698875"/>
              <a:gd name="connsiteY3" fmla="*/ 31750 h 431800"/>
              <a:gd name="connsiteX4" fmla="*/ 615950 w 3698875"/>
              <a:gd name="connsiteY4" fmla="*/ 73025 h 431800"/>
              <a:gd name="connsiteX5" fmla="*/ 914400 w 3698875"/>
              <a:gd name="connsiteY5" fmla="*/ 73025 h 431800"/>
              <a:gd name="connsiteX6" fmla="*/ 914400 w 3698875"/>
              <a:gd name="connsiteY6" fmla="*/ 73025 h 431800"/>
              <a:gd name="connsiteX7" fmla="*/ 914400 w 3698875"/>
              <a:gd name="connsiteY7" fmla="*/ 104775 h 431800"/>
              <a:gd name="connsiteX8" fmla="*/ 1406525 w 3698875"/>
              <a:gd name="connsiteY8" fmla="*/ 104775 h 431800"/>
              <a:gd name="connsiteX9" fmla="*/ 1406525 w 3698875"/>
              <a:gd name="connsiteY9" fmla="*/ 139700 h 431800"/>
              <a:gd name="connsiteX10" fmla="*/ 1755775 w 3698875"/>
              <a:gd name="connsiteY10" fmla="*/ 139700 h 431800"/>
              <a:gd name="connsiteX11" fmla="*/ 1755775 w 3698875"/>
              <a:gd name="connsiteY11" fmla="*/ 168275 h 431800"/>
              <a:gd name="connsiteX12" fmla="*/ 2168525 w 3698875"/>
              <a:gd name="connsiteY12" fmla="*/ 168275 h 431800"/>
              <a:gd name="connsiteX13" fmla="*/ 2168525 w 3698875"/>
              <a:gd name="connsiteY13" fmla="*/ 196850 h 431800"/>
              <a:gd name="connsiteX14" fmla="*/ 2286000 w 3698875"/>
              <a:gd name="connsiteY14" fmla="*/ 196850 h 431800"/>
              <a:gd name="connsiteX15" fmla="*/ 2286000 w 3698875"/>
              <a:gd name="connsiteY15" fmla="*/ 238125 h 431800"/>
              <a:gd name="connsiteX16" fmla="*/ 2359025 w 3698875"/>
              <a:gd name="connsiteY16" fmla="*/ 238125 h 431800"/>
              <a:gd name="connsiteX17" fmla="*/ 2359025 w 3698875"/>
              <a:gd name="connsiteY17" fmla="*/ 279400 h 431800"/>
              <a:gd name="connsiteX18" fmla="*/ 2686050 w 3698875"/>
              <a:gd name="connsiteY18" fmla="*/ 279400 h 431800"/>
              <a:gd name="connsiteX19" fmla="*/ 2686050 w 3698875"/>
              <a:gd name="connsiteY19" fmla="*/ 333375 h 431800"/>
              <a:gd name="connsiteX20" fmla="*/ 2819400 w 3698875"/>
              <a:gd name="connsiteY20" fmla="*/ 333375 h 431800"/>
              <a:gd name="connsiteX21" fmla="*/ 2819400 w 3698875"/>
              <a:gd name="connsiteY21" fmla="*/ 431800 h 431800"/>
              <a:gd name="connsiteX22" fmla="*/ 3698875 w 3698875"/>
              <a:gd name="connsiteY22" fmla="*/ 431800 h 43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98875" h="431800">
                <a:moveTo>
                  <a:pt x="0" y="0"/>
                </a:moveTo>
                <a:lnTo>
                  <a:pt x="415925" y="0"/>
                </a:lnTo>
                <a:lnTo>
                  <a:pt x="415925" y="31750"/>
                </a:lnTo>
                <a:lnTo>
                  <a:pt x="615950" y="31750"/>
                </a:lnTo>
                <a:lnTo>
                  <a:pt x="615950" y="73025"/>
                </a:lnTo>
                <a:lnTo>
                  <a:pt x="914400" y="73025"/>
                </a:lnTo>
                <a:lnTo>
                  <a:pt x="914400" y="73025"/>
                </a:lnTo>
                <a:lnTo>
                  <a:pt x="914400" y="104775"/>
                </a:lnTo>
                <a:lnTo>
                  <a:pt x="1406525" y="104775"/>
                </a:lnTo>
                <a:lnTo>
                  <a:pt x="1406525" y="139700"/>
                </a:lnTo>
                <a:lnTo>
                  <a:pt x="1755775" y="139700"/>
                </a:lnTo>
                <a:lnTo>
                  <a:pt x="1755775" y="168275"/>
                </a:lnTo>
                <a:lnTo>
                  <a:pt x="2168525" y="168275"/>
                </a:lnTo>
                <a:lnTo>
                  <a:pt x="2168525" y="196850"/>
                </a:lnTo>
                <a:lnTo>
                  <a:pt x="2286000" y="196850"/>
                </a:lnTo>
                <a:lnTo>
                  <a:pt x="2286000" y="238125"/>
                </a:lnTo>
                <a:lnTo>
                  <a:pt x="2359025" y="238125"/>
                </a:lnTo>
                <a:lnTo>
                  <a:pt x="2359025" y="279400"/>
                </a:lnTo>
                <a:lnTo>
                  <a:pt x="2686050" y="279400"/>
                </a:lnTo>
                <a:lnTo>
                  <a:pt x="2686050" y="333375"/>
                </a:lnTo>
                <a:lnTo>
                  <a:pt x="2819400" y="333375"/>
                </a:lnTo>
                <a:lnTo>
                  <a:pt x="2819400" y="431800"/>
                </a:lnTo>
                <a:lnTo>
                  <a:pt x="3698875" y="431800"/>
                </a:lnTo>
              </a:path>
            </a:pathLst>
          </a:custGeom>
          <a:noFill/>
          <a:ln w="28575">
            <a:solidFill>
              <a:srgbClr val="015873"/>
            </a:solidFill>
            <a:miter lim="800000"/>
            <a:headEnd/>
            <a:tailEnd/>
          </a:ln>
        </p:spPr>
        <p:txBody>
          <a:bodyPr rtlCol="0" anchor="ctr"/>
          <a:lstStyle/>
          <a:p>
            <a:pPr algn="ctr"/>
            <a:endParaRPr lang="en-US"/>
          </a:p>
        </p:txBody>
      </p:sp>
      <p:cxnSp>
        <p:nvCxnSpPr>
          <p:cNvPr id="9756" name="Straight Connector 9755">
            <a:extLst>
              <a:ext uri="{FF2B5EF4-FFF2-40B4-BE49-F238E27FC236}">
                <a16:creationId xmlns:a16="http://schemas.microsoft.com/office/drawing/2014/main" id="{42CA8CA7-0442-C2F9-DCEC-147DAE80990F}"/>
              </a:ext>
            </a:extLst>
          </p:cNvPr>
          <p:cNvCxnSpPr>
            <a:cxnSpLocks/>
          </p:cNvCxnSpPr>
          <p:nvPr/>
        </p:nvCxnSpPr>
        <p:spPr bwMode="auto">
          <a:xfrm>
            <a:off x="8208075" y="2474310"/>
            <a:ext cx="0" cy="73152"/>
          </a:xfrm>
          <a:prstGeom prst="line">
            <a:avLst/>
          </a:prstGeom>
          <a:noFill/>
          <a:ln w="19050" cap="flat" cmpd="sng" algn="ctr">
            <a:solidFill>
              <a:srgbClr val="E1471D"/>
            </a:solidFill>
            <a:prstDash val="solid"/>
            <a:round/>
            <a:headEnd type="none" w="med" len="med"/>
            <a:tailEnd type="none" w="med" len="med"/>
          </a:ln>
          <a:effectLst/>
        </p:spPr>
      </p:cxnSp>
      <p:cxnSp>
        <p:nvCxnSpPr>
          <p:cNvPr id="9757" name="Straight Connector 9756">
            <a:extLst>
              <a:ext uri="{FF2B5EF4-FFF2-40B4-BE49-F238E27FC236}">
                <a16:creationId xmlns:a16="http://schemas.microsoft.com/office/drawing/2014/main" id="{269CD167-5CAE-1331-2D21-C3134F267E90}"/>
              </a:ext>
            </a:extLst>
          </p:cNvPr>
          <p:cNvCxnSpPr>
            <a:cxnSpLocks/>
          </p:cNvCxnSpPr>
          <p:nvPr/>
        </p:nvCxnSpPr>
        <p:spPr bwMode="auto">
          <a:xfrm>
            <a:off x="7398601" y="2515511"/>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61" name="Straight Connector 9760">
            <a:extLst>
              <a:ext uri="{FF2B5EF4-FFF2-40B4-BE49-F238E27FC236}">
                <a16:creationId xmlns:a16="http://schemas.microsoft.com/office/drawing/2014/main" id="{FD98910C-04D0-2E84-0878-4EBD9E3AB2CB}"/>
              </a:ext>
            </a:extLst>
          </p:cNvPr>
          <p:cNvCxnSpPr>
            <a:cxnSpLocks/>
          </p:cNvCxnSpPr>
          <p:nvPr/>
        </p:nvCxnSpPr>
        <p:spPr bwMode="auto">
          <a:xfrm>
            <a:off x="7079042" y="218568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62" name="Straight Connector 9761">
            <a:extLst>
              <a:ext uri="{FF2B5EF4-FFF2-40B4-BE49-F238E27FC236}">
                <a16:creationId xmlns:a16="http://schemas.microsoft.com/office/drawing/2014/main" id="{64CCE4BD-572C-121D-EFC3-2BA46115C33B}"/>
              </a:ext>
            </a:extLst>
          </p:cNvPr>
          <p:cNvCxnSpPr>
            <a:cxnSpLocks/>
          </p:cNvCxnSpPr>
          <p:nvPr/>
        </p:nvCxnSpPr>
        <p:spPr bwMode="auto">
          <a:xfrm>
            <a:off x="7226202" y="2280460"/>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64" name="Straight Connector 9763">
            <a:extLst>
              <a:ext uri="{FF2B5EF4-FFF2-40B4-BE49-F238E27FC236}">
                <a16:creationId xmlns:a16="http://schemas.microsoft.com/office/drawing/2014/main" id="{17D4539C-9A4E-7CDD-9CD1-FE5563AC5E59}"/>
              </a:ext>
            </a:extLst>
          </p:cNvPr>
          <p:cNvCxnSpPr>
            <a:cxnSpLocks/>
          </p:cNvCxnSpPr>
          <p:nvPr/>
        </p:nvCxnSpPr>
        <p:spPr bwMode="auto">
          <a:xfrm>
            <a:off x="7138157" y="221228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65" name="Straight Connector 9764">
            <a:extLst>
              <a:ext uri="{FF2B5EF4-FFF2-40B4-BE49-F238E27FC236}">
                <a16:creationId xmlns:a16="http://schemas.microsoft.com/office/drawing/2014/main" id="{49C3976E-C66E-C2D3-DC76-A5E8F0A4A18A}"/>
              </a:ext>
            </a:extLst>
          </p:cNvPr>
          <p:cNvCxnSpPr>
            <a:cxnSpLocks/>
          </p:cNvCxnSpPr>
          <p:nvPr/>
        </p:nvCxnSpPr>
        <p:spPr bwMode="auto">
          <a:xfrm>
            <a:off x="7165773" y="221863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66" name="Straight Connector 9765">
            <a:extLst>
              <a:ext uri="{FF2B5EF4-FFF2-40B4-BE49-F238E27FC236}">
                <a16:creationId xmlns:a16="http://schemas.microsoft.com/office/drawing/2014/main" id="{A307A73F-F5C3-3CEC-4D60-790D79AE86A8}"/>
              </a:ext>
            </a:extLst>
          </p:cNvPr>
          <p:cNvCxnSpPr>
            <a:cxnSpLocks/>
          </p:cNvCxnSpPr>
          <p:nvPr/>
        </p:nvCxnSpPr>
        <p:spPr bwMode="auto">
          <a:xfrm>
            <a:off x="7659805" y="2741298"/>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67" name="Straight Connector 9766">
            <a:extLst>
              <a:ext uri="{FF2B5EF4-FFF2-40B4-BE49-F238E27FC236}">
                <a16:creationId xmlns:a16="http://schemas.microsoft.com/office/drawing/2014/main" id="{2650BB54-E087-269A-FBAB-D2564778D440}"/>
              </a:ext>
            </a:extLst>
          </p:cNvPr>
          <p:cNvCxnSpPr>
            <a:cxnSpLocks/>
          </p:cNvCxnSpPr>
          <p:nvPr/>
        </p:nvCxnSpPr>
        <p:spPr bwMode="auto">
          <a:xfrm>
            <a:off x="7195649" y="2233382"/>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768" name="Straight Connector 9767">
            <a:extLst>
              <a:ext uri="{FF2B5EF4-FFF2-40B4-BE49-F238E27FC236}">
                <a16:creationId xmlns:a16="http://schemas.microsoft.com/office/drawing/2014/main" id="{4B7CA791-FA16-AE39-E3E1-1E4F30F0A54F}"/>
              </a:ext>
            </a:extLst>
          </p:cNvPr>
          <p:cNvCxnSpPr>
            <a:cxnSpLocks/>
          </p:cNvCxnSpPr>
          <p:nvPr/>
        </p:nvCxnSpPr>
        <p:spPr bwMode="auto">
          <a:xfrm>
            <a:off x="7291767" y="2370229"/>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nvGrpSpPr>
          <p:cNvPr id="4" name="Group 3">
            <a:extLst>
              <a:ext uri="{FF2B5EF4-FFF2-40B4-BE49-F238E27FC236}">
                <a16:creationId xmlns:a16="http://schemas.microsoft.com/office/drawing/2014/main" id="{4A87EFAE-9B4F-EFD8-FC1A-D68197849EFF}"/>
              </a:ext>
            </a:extLst>
          </p:cNvPr>
          <p:cNvGrpSpPr/>
          <p:nvPr/>
        </p:nvGrpSpPr>
        <p:grpSpPr>
          <a:xfrm>
            <a:off x="7925500" y="2828474"/>
            <a:ext cx="217489" cy="188550"/>
            <a:chOff x="7630222" y="3059211"/>
            <a:chExt cx="217489" cy="188550"/>
          </a:xfrm>
        </p:grpSpPr>
        <p:cxnSp>
          <p:nvCxnSpPr>
            <p:cNvPr id="9797" name="Straight Connector 9796">
              <a:extLst>
                <a:ext uri="{FF2B5EF4-FFF2-40B4-BE49-F238E27FC236}">
                  <a16:creationId xmlns:a16="http://schemas.microsoft.com/office/drawing/2014/main" id="{9F5F9B38-5330-613A-2494-754834A9E9FF}"/>
                </a:ext>
              </a:extLst>
            </p:cNvPr>
            <p:cNvCxnSpPr>
              <a:cxnSpLocks/>
            </p:cNvCxnSpPr>
            <p:nvPr/>
          </p:nvCxnSpPr>
          <p:spPr bwMode="auto">
            <a:xfrm>
              <a:off x="7847711" y="3174609"/>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798" name="Straight Connector 9797">
              <a:extLst>
                <a:ext uri="{FF2B5EF4-FFF2-40B4-BE49-F238E27FC236}">
                  <a16:creationId xmlns:a16="http://schemas.microsoft.com/office/drawing/2014/main" id="{6C557420-B8C3-D2D0-BF4D-4F337FE0500A}"/>
                </a:ext>
              </a:extLst>
            </p:cNvPr>
            <p:cNvCxnSpPr>
              <a:cxnSpLocks/>
            </p:cNvCxnSpPr>
            <p:nvPr/>
          </p:nvCxnSpPr>
          <p:spPr bwMode="auto">
            <a:xfrm>
              <a:off x="7831596" y="315953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00" name="Straight Connector 9799">
              <a:extLst>
                <a:ext uri="{FF2B5EF4-FFF2-40B4-BE49-F238E27FC236}">
                  <a16:creationId xmlns:a16="http://schemas.microsoft.com/office/drawing/2014/main" id="{C62679E6-A6B0-6774-3687-209DFD14FAD4}"/>
                </a:ext>
              </a:extLst>
            </p:cNvPr>
            <p:cNvCxnSpPr>
              <a:cxnSpLocks/>
            </p:cNvCxnSpPr>
            <p:nvPr/>
          </p:nvCxnSpPr>
          <p:spPr bwMode="auto">
            <a:xfrm>
              <a:off x="7663426" y="307885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01" name="Straight Connector 9800">
              <a:extLst>
                <a:ext uri="{FF2B5EF4-FFF2-40B4-BE49-F238E27FC236}">
                  <a16:creationId xmlns:a16="http://schemas.microsoft.com/office/drawing/2014/main" id="{41EF17F1-6E54-41AB-76C7-DCC0014811CC}"/>
                </a:ext>
              </a:extLst>
            </p:cNvPr>
            <p:cNvCxnSpPr>
              <a:cxnSpLocks/>
            </p:cNvCxnSpPr>
            <p:nvPr/>
          </p:nvCxnSpPr>
          <p:spPr bwMode="auto">
            <a:xfrm>
              <a:off x="7630222" y="3059211"/>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03" name="Straight Connector 9802">
              <a:extLst>
                <a:ext uri="{FF2B5EF4-FFF2-40B4-BE49-F238E27FC236}">
                  <a16:creationId xmlns:a16="http://schemas.microsoft.com/office/drawing/2014/main" id="{5467D47C-EC24-83E2-CFCD-C559C75D4F99}"/>
                </a:ext>
              </a:extLst>
            </p:cNvPr>
            <p:cNvCxnSpPr>
              <a:cxnSpLocks/>
            </p:cNvCxnSpPr>
            <p:nvPr/>
          </p:nvCxnSpPr>
          <p:spPr bwMode="auto">
            <a:xfrm>
              <a:off x="7698107" y="307885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13" name="Straight Connector 9812">
              <a:extLst>
                <a:ext uri="{FF2B5EF4-FFF2-40B4-BE49-F238E27FC236}">
                  <a16:creationId xmlns:a16="http://schemas.microsoft.com/office/drawing/2014/main" id="{66C13EEB-E3BD-4DE3-C7AE-63556AFD379A}"/>
                </a:ext>
              </a:extLst>
            </p:cNvPr>
            <p:cNvCxnSpPr>
              <a:cxnSpLocks/>
            </p:cNvCxnSpPr>
            <p:nvPr/>
          </p:nvCxnSpPr>
          <p:spPr bwMode="auto">
            <a:xfrm>
              <a:off x="7766747" y="3095080"/>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5" name="Group 4">
            <a:extLst>
              <a:ext uri="{FF2B5EF4-FFF2-40B4-BE49-F238E27FC236}">
                <a16:creationId xmlns:a16="http://schemas.microsoft.com/office/drawing/2014/main" id="{CA34F0C9-E797-8C33-33C8-F75EF94F5FA7}"/>
              </a:ext>
            </a:extLst>
          </p:cNvPr>
          <p:cNvGrpSpPr/>
          <p:nvPr/>
        </p:nvGrpSpPr>
        <p:grpSpPr>
          <a:xfrm>
            <a:off x="7612491" y="2640197"/>
            <a:ext cx="272944" cy="233298"/>
            <a:chOff x="7317213" y="2870934"/>
            <a:chExt cx="272944" cy="233298"/>
          </a:xfrm>
        </p:grpSpPr>
        <p:cxnSp>
          <p:nvCxnSpPr>
            <p:cNvPr id="9799" name="Straight Connector 9798">
              <a:extLst>
                <a:ext uri="{FF2B5EF4-FFF2-40B4-BE49-F238E27FC236}">
                  <a16:creationId xmlns:a16="http://schemas.microsoft.com/office/drawing/2014/main" id="{67355A8D-03AF-79D7-8FA5-179592A28FFE}"/>
                </a:ext>
              </a:extLst>
            </p:cNvPr>
            <p:cNvCxnSpPr>
              <a:cxnSpLocks/>
            </p:cNvCxnSpPr>
            <p:nvPr/>
          </p:nvCxnSpPr>
          <p:spPr bwMode="auto">
            <a:xfrm>
              <a:off x="7389417" y="2941449"/>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04" name="Straight Connector 9803">
              <a:extLst>
                <a:ext uri="{FF2B5EF4-FFF2-40B4-BE49-F238E27FC236}">
                  <a16:creationId xmlns:a16="http://schemas.microsoft.com/office/drawing/2014/main" id="{4C0A3709-98C5-FF37-5DA2-434019875235}"/>
                </a:ext>
              </a:extLst>
            </p:cNvPr>
            <p:cNvCxnSpPr>
              <a:cxnSpLocks/>
            </p:cNvCxnSpPr>
            <p:nvPr/>
          </p:nvCxnSpPr>
          <p:spPr bwMode="auto">
            <a:xfrm>
              <a:off x="7590157" y="3031080"/>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06" name="Straight Connector 9805">
              <a:extLst>
                <a:ext uri="{FF2B5EF4-FFF2-40B4-BE49-F238E27FC236}">
                  <a16:creationId xmlns:a16="http://schemas.microsoft.com/office/drawing/2014/main" id="{F65BFEC8-9EBD-DA8E-7691-D8950A231AED}"/>
                </a:ext>
              </a:extLst>
            </p:cNvPr>
            <p:cNvCxnSpPr>
              <a:cxnSpLocks/>
            </p:cNvCxnSpPr>
            <p:nvPr/>
          </p:nvCxnSpPr>
          <p:spPr bwMode="auto">
            <a:xfrm>
              <a:off x="7440522" y="2959659"/>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09" name="Straight Connector 9808">
              <a:extLst>
                <a:ext uri="{FF2B5EF4-FFF2-40B4-BE49-F238E27FC236}">
                  <a16:creationId xmlns:a16="http://schemas.microsoft.com/office/drawing/2014/main" id="{B650EF27-F709-7216-6C8C-3DF540AB5B73}"/>
                </a:ext>
              </a:extLst>
            </p:cNvPr>
            <p:cNvCxnSpPr>
              <a:cxnSpLocks/>
            </p:cNvCxnSpPr>
            <p:nvPr/>
          </p:nvCxnSpPr>
          <p:spPr bwMode="auto">
            <a:xfrm>
              <a:off x="7361114" y="290818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17" name="Straight Connector 9816">
              <a:extLst>
                <a:ext uri="{FF2B5EF4-FFF2-40B4-BE49-F238E27FC236}">
                  <a16:creationId xmlns:a16="http://schemas.microsoft.com/office/drawing/2014/main" id="{A8868A28-A4FB-927E-34CA-B8B32B9A1F82}"/>
                </a:ext>
              </a:extLst>
            </p:cNvPr>
            <p:cNvCxnSpPr>
              <a:cxnSpLocks/>
            </p:cNvCxnSpPr>
            <p:nvPr/>
          </p:nvCxnSpPr>
          <p:spPr bwMode="auto">
            <a:xfrm>
              <a:off x="7317213" y="287093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19" name="Straight Connector 9818">
              <a:extLst>
                <a:ext uri="{FF2B5EF4-FFF2-40B4-BE49-F238E27FC236}">
                  <a16:creationId xmlns:a16="http://schemas.microsoft.com/office/drawing/2014/main" id="{68A9B88C-1A21-6DE4-B467-C713048D8835}"/>
                </a:ext>
              </a:extLst>
            </p:cNvPr>
            <p:cNvCxnSpPr>
              <a:cxnSpLocks/>
            </p:cNvCxnSpPr>
            <p:nvPr/>
          </p:nvCxnSpPr>
          <p:spPr bwMode="auto">
            <a:xfrm>
              <a:off x="7561078" y="3016677"/>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9860" name="Group 9859">
            <a:extLst>
              <a:ext uri="{FF2B5EF4-FFF2-40B4-BE49-F238E27FC236}">
                <a16:creationId xmlns:a16="http://schemas.microsoft.com/office/drawing/2014/main" id="{2EAAEA86-85A7-3195-1491-AA8B4015CB20}"/>
              </a:ext>
            </a:extLst>
          </p:cNvPr>
          <p:cNvGrpSpPr/>
          <p:nvPr/>
        </p:nvGrpSpPr>
        <p:grpSpPr>
          <a:xfrm>
            <a:off x="7337422" y="2403651"/>
            <a:ext cx="233631" cy="247595"/>
            <a:chOff x="7042144" y="2634388"/>
            <a:chExt cx="233631" cy="247595"/>
          </a:xfrm>
        </p:grpSpPr>
        <p:cxnSp>
          <p:nvCxnSpPr>
            <p:cNvPr id="9796" name="Straight Connector 9795">
              <a:extLst>
                <a:ext uri="{FF2B5EF4-FFF2-40B4-BE49-F238E27FC236}">
                  <a16:creationId xmlns:a16="http://schemas.microsoft.com/office/drawing/2014/main" id="{B190C2F6-1760-C95F-1B19-0BDC1D7726D5}"/>
                </a:ext>
              </a:extLst>
            </p:cNvPr>
            <p:cNvCxnSpPr>
              <a:cxnSpLocks/>
            </p:cNvCxnSpPr>
            <p:nvPr/>
          </p:nvCxnSpPr>
          <p:spPr bwMode="auto">
            <a:xfrm>
              <a:off x="7042144" y="2634388"/>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07" name="Straight Connector 9806">
              <a:extLst>
                <a:ext uri="{FF2B5EF4-FFF2-40B4-BE49-F238E27FC236}">
                  <a16:creationId xmlns:a16="http://schemas.microsoft.com/office/drawing/2014/main" id="{2BC60DCD-E470-0A89-69D1-D64AEB643AC3}"/>
                </a:ext>
              </a:extLst>
            </p:cNvPr>
            <p:cNvCxnSpPr>
              <a:cxnSpLocks/>
            </p:cNvCxnSpPr>
            <p:nvPr/>
          </p:nvCxnSpPr>
          <p:spPr bwMode="auto">
            <a:xfrm>
              <a:off x="7088682" y="2678409"/>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10" name="Straight Connector 9809">
              <a:extLst>
                <a:ext uri="{FF2B5EF4-FFF2-40B4-BE49-F238E27FC236}">
                  <a16:creationId xmlns:a16="http://schemas.microsoft.com/office/drawing/2014/main" id="{1862CED5-89A7-EF0B-6420-F02AD2A62D29}"/>
                </a:ext>
              </a:extLst>
            </p:cNvPr>
            <p:cNvCxnSpPr>
              <a:cxnSpLocks/>
            </p:cNvCxnSpPr>
            <p:nvPr/>
          </p:nvCxnSpPr>
          <p:spPr bwMode="auto">
            <a:xfrm>
              <a:off x="7218317" y="273984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23" name="Straight Connector 9822">
              <a:extLst>
                <a:ext uri="{FF2B5EF4-FFF2-40B4-BE49-F238E27FC236}">
                  <a16:creationId xmlns:a16="http://schemas.microsoft.com/office/drawing/2014/main" id="{3EE650AD-3506-4F44-E724-05CBC4D05A89}"/>
                </a:ext>
              </a:extLst>
            </p:cNvPr>
            <p:cNvCxnSpPr>
              <a:cxnSpLocks/>
            </p:cNvCxnSpPr>
            <p:nvPr/>
          </p:nvCxnSpPr>
          <p:spPr bwMode="auto">
            <a:xfrm>
              <a:off x="7176502" y="2707540"/>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29" name="Straight Connector 9828">
              <a:extLst>
                <a:ext uri="{FF2B5EF4-FFF2-40B4-BE49-F238E27FC236}">
                  <a16:creationId xmlns:a16="http://schemas.microsoft.com/office/drawing/2014/main" id="{503D49FB-3009-DC1D-8B33-43A07EA1FADA}"/>
                </a:ext>
              </a:extLst>
            </p:cNvPr>
            <p:cNvCxnSpPr>
              <a:cxnSpLocks/>
            </p:cNvCxnSpPr>
            <p:nvPr/>
          </p:nvCxnSpPr>
          <p:spPr bwMode="auto">
            <a:xfrm>
              <a:off x="7275775" y="2808831"/>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31" name="Straight Connector 9830">
              <a:extLst>
                <a:ext uri="{FF2B5EF4-FFF2-40B4-BE49-F238E27FC236}">
                  <a16:creationId xmlns:a16="http://schemas.microsoft.com/office/drawing/2014/main" id="{3D5129C8-3AC7-6708-6034-AC71EDD502DA}"/>
                </a:ext>
              </a:extLst>
            </p:cNvPr>
            <p:cNvCxnSpPr>
              <a:cxnSpLocks/>
            </p:cNvCxnSpPr>
            <p:nvPr/>
          </p:nvCxnSpPr>
          <p:spPr bwMode="auto">
            <a:xfrm>
              <a:off x="7147233" y="2694997"/>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9861" name="Group 9860">
            <a:extLst>
              <a:ext uri="{FF2B5EF4-FFF2-40B4-BE49-F238E27FC236}">
                <a16:creationId xmlns:a16="http://schemas.microsoft.com/office/drawing/2014/main" id="{7FE7DF39-4F29-8FE7-70A1-7A589D96FB5A}"/>
              </a:ext>
            </a:extLst>
          </p:cNvPr>
          <p:cNvGrpSpPr/>
          <p:nvPr/>
        </p:nvGrpSpPr>
        <p:grpSpPr>
          <a:xfrm>
            <a:off x="7100407" y="2198003"/>
            <a:ext cx="152050" cy="185074"/>
            <a:chOff x="6805129" y="2428740"/>
            <a:chExt cx="152050" cy="185074"/>
          </a:xfrm>
        </p:grpSpPr>
        <p:cxnSp>
          <p:nvCxnSpPr>
            <p:cNvPr id="9820" name="Straight Connector 9819">
              <a:extLst>
                <a:ext uri="{FF2B5EF4-FFF2-40B4-BE49-F238E27FC236}">
                  <a16:creationId xmlns:a16="http://schemas.microsoft.com/office/drawing/2014/main" id="{CF6AE2A1-CFEB-D844-8DB2-CC9FF245DDC4}"/>
                </a:ext>
              </a:extLst>
            </p:cNvPr>
            <p:cNvCxnSpPr>
              <a:cxnSpLocks/>
            </p:cNvCxnSpPr>
            <p:nvPr/>
          </p:nvCxnSpPr>
          <p:spPr bwMode="auto">
            <a:xfrm>
              <a:off x="6805129" y="2428740"/>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32" name="Straight Connector 9831">
              <a:extLst>
                <a:ext uri="{FF2B5EF4-FFF2-40B4-BE49-F238E27FC236}">
                  <a16:creationId xmlns:a16="http://schemas.microsoft.com/office/drawing/2014/main" id="{130F1D2F-EC32-46CA-A183-27A01DFB6487}"/>
                </a:ext>
              </a:extLst>
            </p:cNvPr>
            <p:cNvCxnSpPr>
              <a:cxnSpLocks/>
            </p:cNvCxnSpPr>
            <p:nvPr/>
          </p:nvCxnSpPr>
          <p:spPr bwMode="auto">
            <a:xfrm>
              <a:off x="6957179" y="2540662"/>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9901" name="Group 9900">
            <a:extLst>
              <a:ext uri="{FF2B5EF4-FFF2-40B4-BE49-F238E27FC236}">
                <a16:creationId xmlns:a16="http://schemas.microsoft.com/office/drawing/2014/main" id="{4036F20C-009F-064F-E615-395358488A32}"/>
              </a:ext>
            </a:extLst>
          </p:cNvPr>
          <p:cNvGrpSpPr/>
          <p:nvPr/>
        </p:nvGrpSpPr>
        <p:grpSpPr>
          <a:xfrm>
            <a:off x="9083992" y="3159839"/>
            <a:ext cx="438243" cy="73152"/>
            <a:chOff x="8687114" y="3390576"/>
            <a:chExt cx="438243" cy="73152"/>
          </a:xfrm>
        </p:grpSpPr>
        <p:cxnSp>
          <p:nvCxnSpPr>
            <p:cNvPr id="9847" name="Straight Connector 9846">
              <a:extLst>
                <a:ext uri="{FF2B5EF4-FFF2-40B4-BE49-F238E27FC236}">
                  <a16:creationId xmlns:a16="http://schemas.microsoft.com/office/drawing/2014/main" id="{D5998BB0-DFB5-194B-9F2F-70ABC6E7F49B}"/>
                </a:ext>
              </a:extLst>
            </p:cNvPr>
            <p:cNvCxnSpPr>
              <a:cxnSpLocks/>
            </p:cNvCxnSpPr>
            <p:nvPr/>
          </p:nvCxnSpPr>
          <p:spPr bwMode="auto">
            <a:xfrm>
              <a:off x="8710018" y="339057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62" name="Straight Connector 9861">
              <a:extLst>
                <a:ext uri="{FF2B5EF4-FFF2-40B4-BE49-F238E27FC236}">
                  <a16:creationId xmlns:a16="http://schemas.microsoft.com/office/drawing/2014/main" id="{F01A3415-7F42-B2EB-B694-A766FD61182B}"/>
                </a:ext>
              </a:extLst>
            </p:cNvPr>
            <p:cNvCxnSpPr>
              <a:cxnSpLocks/>
            </p:cNvCxnSpPr>
            <p:nvPr/>
          </p:nvCxnSpPr>
          <p:spPr bwMode="auto">
            <a:xfrm>
              <a:off x="8687114" y="3390576"/>
              <a:ext cx="0" cy="73152"/>
            </a:xfrm>
            <a:prstGeom prst="line">
              <a:avLst/>
            </a:prstGeom>
            <a:noFill/>
            <a:ln w="19050" cap="flat" cmpd="sng" algn="ctr">
              <a:solidFill>
                <a:schemeClr val="accent2"/>
              </a:solidFill>
              <a:prstDash val="solid"/>
              <a:round/>
              <a:headEnd type="none" w="med" len="med"/>
              <a:tailEnd type="none" w="med" len="med"/>
            </a:ln>
            <a:effectLst/>
          </p:spPr>
        </p:cxnSp>
        <p:grpSp>
          <p:nvGrpSpPr>
            <p:cNvPr id="9899" name="Group 9898">
              <a:extLst>
                <a:ext uri="{FF2B5EF4-FFF2-40B4-BE49-F238E27FC236}">
                  <a16:creationId xmlns:a16="http://schemas.microsoft.com/office/drawing/2014/main" id="{E941155B-D7BD-1CE6-19A9-BC46D0004E8D}"/>
                </a:ext>
              </a:extLst>
            </p:cNvPr>
            <p:cNvGrpSpPr/>
            <p:nvPr/>
          </p:nvGrpSpPr>
          <p:grpSpPr>
            <a:xfrm>
              <a:off x="8992007" y="3390576"/>
              <a:ext cx="133350" cy="73152"/>
              <a:chOff x="8992007" y="3295326"/>
              <a:chExt cx="133350" cy="73152"/>
            </a:xfrm>
          </p:grpSpPr>
          <p:cxnSp>
            <p:nvCxnSpPr>
              <p:cNvPr id="9863" name="Straight Connector 9862">
                <a:extLst>
                  <a:ext uri="{FF2B5EF4-FFF2-40B4-BE49-F238E27FC236}">
                    <a16:creationId xmlns:a16="http://schemas.microsoft.com/office/drawing/2014/main" id="{D90346FC-9EDB-C982-3449-A2ADA39371EF}"/>
                  </a:ext>
                </a:extLst>
              </p:cNvPr>
              <p:cNvCxnSpPr>
                <a:cxnSpLocks/>
              </p:cNvCxnSpPr>
              <p:nvPr/>
            </p:nvCxnSpPr>
            <p:spPr bwMode="auto">
              <a:xfrm>
                <a:off x="8992007" y="329532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67" name="Straight Connector 9866">
                <a:extLst>
                  <a:ext uri="{FF2B5EF4-FFF2-40B4-BE49-F238E27FC236}">
                    <a16:creationId xmlns:a16="http://schemas.microsoft.com/office/drawing/2014/main" id="{CA03D596-8793-1D82-5DA7-9279C74EE2B3}"/>
                  </a:ext>
                </a:extLst>
              </p:cNvPr>
              <p:cNvCxnSpPr>
                <a:cxnSpLocks/>
              </p:cNvCxnSpPr>
              <p:nvPr/>
            </p:nvCxnSpPr>
            <p:spPr bwMode="auto">
              <a:xfrm>
                <a:off x="9125357" y="329532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68" name="Straight Connector 9867">
                <a:extLst>
                  <a:ext uri="{FF2B5EF4-FFF2-40B4-BE49-F238E27FC236}">
                    <a16:creationId xmlns:a16="http://schemas.microsoft.com/office/drawing/2014/main" id="{203CF0A5-CB66-8B88-94E3-36370382587A}"/>
                  </a:ext>
                </a:extLst>
              </p:cNvPr>
              <p:cNvCxnSpPr>
                <a:cxnSpLocks/>
              </p:cNvCxnSpPr>
              <p:nvPr/>
            </p:nvCxnSpPr>
            <p:spPr bwMode="auto">
              <a:xfrm>
                <a:off x="9014232" y="329532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69" name="Straight Connector 9868">
                <a:extLst>
                  <a:ext uri="{FF2B5EF4-FFF2-40B4-BE49-F238E27FC236}">
                    <a16:creationId xmlns:a16="http://schemas.microsoft.com/office/drawing/2014/main" id="{6D3C828A-DDD1-3305-7D14-6F4FFC611D70}"/>
                  </a:ext>
                </a:extLst>
              </p:cNvPr>
              <p:cNvCxnSpPr>
                <a:cxnSpLocks/>
              </p:cNvCxnSpPr>
              <p:nvPr/>
            </p:nvCxnSpPr>
            <p:spPr bwMode="auto">
              <a:xfrm>
                <a:off x="9040842" y="3295326"/>
                <a:ext cx="0" cy="73152"/>
              </a:xfrm>
              <a:prstGeom prst="line">
                <a:avLst/>
              </a:prstGeom>
              <a:noFill/>
              <a:ln w="19050" cap="flat" cmpd="sng" algn="ctr">
                <a:solidFill>
                  <a:schemeClr val="accent2"/>
                </a:solidFill>
                <a:prstDash val="solid"/>
                <a:round/>
                <a:headEnd type="none" w="med" len="med"/>
                <a:tailEnd type="none" w="med" len="med"/>
              </a:ln>
              <a:effectLst/>
            </p:spPr>
          </p:cxnSp>
        </p:grpSp>
      </p:grpSp>
      <p:grpSp>
        <p:nvGrpSpPr>
          <p:cNvPr id="9905" name="Group 9904">
            <a:extLst>
              <a:ext uri="{FF2B5EF4-FFF2-40B4-BE49-F238E27FC236}">
                <a16:creationId xmlns:a16="http://schemas.microsoft.com/office/drawing/2014/main" id="{48F569E9-B4FB-3AC1-5574-E7432171778E}"/>
              </a:ext>
            </a:extLst>
          </p:cNvPr>
          <p:cNvGrpSpPr/>
          <p:nvPr/>
        </p:nvGrpSpPr>
        <p:grpSpPr>
          <a:xfrm>
            <a:off x="8175003" y="2950801"/>
            <a:ext cx="869986" cy="245287"/>
            <a:chOff x="7778125" y="3181538"/>
            <a:chExt cx="869986" cy="245287"/>
          </a:xfrm>
        </p:grpSpPr>
        <p:cxnSp>
          <p:nvCxnSpPr>
            <p:cNvPr id="9821" name="Straight Connector 9820">
              <a:extLst>
                <a:ext uri="{FF2B5EF4-FFF2-40B4-BE49-F238E27FC236}">
                  <a16:creationId xmlns:a16="http://schemas.microsoft.com/office/drawing/2014/main" id="{9DF676DB-0603-0D31-F7E6-04AE378237E1}"/>
                </a:ext>
              </a:extLst>
            </p:cNvPr>
            <p:cNvCxnSpPr>
              <a:cxnSpLocks/>
            </p:cNvCxnSpPr>
            <p:nvPr/>
          </p:nvCxnSpPr>
          <p:spPr bwMode="auto">
            <a:xfrm>
              <a:off x="8220253" y="3275792"/>
              <a:ext cx="0" cy="73152"/>
            </a:xfrm>
            <a:prstGeom prst="line">
              <a:avLst/>
            </a:prstGeom>
            <a:noFill/>
            <a:ln w="19050" cap="flat" cmpd="sng" algn="ctr">
              <a:solidFill>
                <a:schemeClr val="accent2"/>
              </a:solidFill>
              <a:prstDash val="solid"/>
              <a:round/>
              <a:headEnd type="none" w="med" len="med"/>
              <a:tailEnd type="none" w="med" len="med"/>
            </a:ln>
            <a:effectLst/>
          </p:spPr>
        </p:cxnSp>
        <p:grpSp>
          <p:nvGrpSpPr>
            <p:cNvPr id="9900" name="Group 9899">
              <a:extLst>
                <a:ext uri="{FF2B5EF4-FFF2-40B4-BE49-F238E27FC236}">
                  <a16:creationId xmlns:a16="http://schemas.microsoft.com/office/drawing/2014/main" id="{DA4ABC34-AEFD-CB69-7643-C84E1E2E9651}"/>
                </a:ext>
              </a:extLst>
            </p:cNvPr>
            <p:cNvGrpSpPr/>
            <p:nvPr/>
          </p:nvGrpSpPr>
          <p:grpSpPr>
            <a:xfrm>
              <a:off x="8269463" y="3298047"/>
              <a:ext cx="91441" cy="75918"/>
              <a:chOff x="8269463" y="3298047"/>
              <a:chExt cx="91441" cy="75918"/>
            </a:xfrm>
          </p:grpSpPr>
          <p:cxnSp>
            <p:nvCxnSpPr>
              <p:cNvPr id="9812" name="Straight Connector 9811">
                <a:extLst>
                  <a:ext uri="{FF2B5EF4-FFF2-40B4-BE49-F238E27FC236}">
                    <a16:creationId xmlns:a16="http://schemas.microsoft.com/office/drawing/2014/main" id="{88E80E81-8D0D-249A-87C4-89C2C23219B8}"/>
                  </a:ext>
                </a:extLst>
              </p:cNvPr>
              <p:cNvCxnSpPr>
                <a:cxnSpLocks/>
              </p:cNvCxnSpPr>
              <p:nvPr/>
            </p:nvCxnSpPr>
            <p:spPr bwMode="auto">
              <a:xfrm>
                <a:off x="8269463" y="3298047"/>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42" name="Straight Connector 9841">
                <a:extLst>
                  <a:ext uri="{FF2B5EF4-FFF2-40B4-BE49-F238E27FC236}">
                    <a16:creationId xmlns:a16="http://schemas.microsoft.com/office/drawing/2014/main" id="{C7A63E69-E216-91B6-0F50-6FB0A89B2449}"/>
                  </a:ext>
                </a:extLst>
              </p:cNvPr>
              <p:cNvCxnSpPr>
                <a:cxnSpLocks/>
              </p:cNvCxnSpPr>
              <p:nvPr/>
            </p:nvCxnSpPr>
            <p:spPr bwMode="auto">
              <a:xfrm>
                <a:off x="8328502" y="3299288"/>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58" name="Straight Connector 9857">
                <a:extLst>
                  <a:ext uri="{FF2B5EF4-FFF2-40B4-BE49-F238E27FC236}">
                    <a16:creationId xmlns:a16="http://schemas.microsoft.com/office/drawing/2014/main" id="{E6AA2FD8-C64A-82E6-57FB-65E5A1558D15}"/>
                  </a:ext>
                </a:extLst>
              </p:cNvPr>
              <p:cNvCxnSpPr>
                <a:cxnSpLocks/>
              </p:cNvCxnSpPr>
              <p:nvPr/>
            </p:nvCxnSpPr>
            <p:spPr bwMode="auto">
              <a:xfrm>
                <a:off x="8360904" y="3300813"/>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9904" name="Group 9903">
              <a:extLst>
                <a:ext uri="{FF2B5EF4-FFF2-40B4-BE49-F238E27FC236}">
                  <a16:creationId xmlns:a16="http://schemas.microsoft.com/office/drawing/2014/main" id="{CCCE76CE-AC20-7198-4AF5-8869D03CB53B}"/>
                </a:ext>
              </a:extLst>
            </p:cNvPr>
            <p:cNvGrpSpPr/>
            <p:nvPr/>
          </p:nvGrpSpPr>
          <p:grpSpPr>
            <a:xfrm>
              <a:off x="7778125" y="3181538"/>
              <a:ext cx="869986" cy="245287"/>
              <a:chOff x="7778125" y="3181538"/>
              <a:chExt cx="869986" cy="245287"/>
            </a:xfrm>
          </p:grpSpPr>
          <p:cxnSp>
            <p:nvCxnSpPr>
              <p:cNvPr id="9802" name="Straight Connector 9801">
                <a:extLst>
                  <a:ext uri="{FF2B5EF4-FFF2-40B4-BE49-F238E27FC236}">
                    <a16:creationId xmlns:a16="http://schemas.microsoft.com/office/drawing/2014/main" id="{8354026C-8654-46CC-CD05-4EA51753F488}"/>
                  </a:ext>
                </a:extLst>
              </p:cNvPr>
              <p:cNvCxnSpPr>
                <a:cxnSpLocks/>
              </p:cNvCxnSpPr>
              <p:nvPr/>
            </p:nvCxnSpPr>
            <p:spPr bwMode="auto">
              <a:xfrm>
                <a:off x="7778125" y="3181538"/>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05" name="Straight Connector 9804">
                <a:extLst>
                  <a:ext uri="{FF2B5EF4-FFF2-40B4-BE49-F238E27FC236}">
                    <a16:creationId xmlns:a16="http://schemas.microsoft.com/office/drawing/2014/main" id="{8449E0E6-7CFF-BAFE-87EB-F0800FC86BA5}"/>
                  </a:ext>
                </a:extLst>
              </p:cNvPr>
              <p:cNvCxnSpPr>
                <a:cxnSpLocks/>
              </p:cNvCxnSpPr>
              <p:nvPr/>
            </p:nvCxnSpPr>
            <p:spPr bwMode="auto">
              <a:xfrm>
                <a:off x="7797444" y="3210886"/>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16" name="Straight Connector 9815">
                <a:extLst>
                  <a:ext uri="{FF2B5EF4-FFF2-40B4-BE49-F238E27FC236}">
                    <a16:creationId xmlns:a16="http://schemas.microsoft.com/office/drawing/2014/main" id="{9468EA08-1725-3067-89F1-284D5BC06902}"/>
                  </a:ext>
                </a:extLst>
              </p:cNvPr>
              <p:cNvCxnSpPr>
                <a:cxnSpLocks/>
              </p:cNvCxnSpPr>
              <p:nvPr/>
            </p:nvCxnSpPr>
            <p:spPr bwMode="auto">
              <a:xfrm>
                <a:off x="7824000" y="323038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18" name="Straight Connector 9817">
                <a:extLst>
                  <a:ext uri="{FF2B5EF4-FFF2-40B4-BE49-F238E27FC236}">
                    <a16:creationId xmlns:a16="http://schemas.microsoft.com/office/drawing/2014/main" id="{8159AA34-5990-E815-462D-7C5F3CA5C092}"/>
                  </a:ext>
                </a:extLst>
              </p:cNvPr>
              <p:cNvCxnSpPr>
                <a:cxnSpLocks/>
              </p:cNvCxnSpPr>
              <p:nvPr/>
            </p:nvCxnSpPr>
            <p:spPr bwMode="auto">
              <a:xfrm>
                <a:off x="8164829" y="3264318"/>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24" name="Straight Connector 9823">
                <a:extLst>
                  <a:ext uri="{FF2B5EF4-FFF2-40B4-BE49-F238E27FC236}">
                    <a16:creationId xmlns:a16="http://schemas.microsoft.com/office/drawing/2014/main" id="{75792B63-3E69-53BB-3FE3-A487A7C89B6A}"/>
                  </a:ext>
                </a:extLst>
              </p:cNvPr>
              <p:cNvCxnSpPr>
                <a:cxnSpLocks/>
              </p:cNvCxnSpPr>
              <p:nvPr/>
            </p:nvCxnSpPr>
            <p:spPr bwMode="auto">
              <a:xfrm>
                <a:off x="8382057" y="335367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41" name="Straight Connector 9840">
                <a:extLst>
                  <a:ext uri="{FF2B5EF4-FFF2-40B4-BE49-F238E27FC236}">
                    <a16:creationId xmlns:a16="http://schemas.microsoft.com/office/drawing/2014/main" id="{E31CDE59-4F59-FEEA-5308-1EFD8EB89C7E}"/>
                  </a:ext>
                </a:extLst>
              </p:cNvPr>
              <p:cNvCxnSpPr>
                <a:cxnSpLocks/>
              </p:cNvCxnSpPr>
              <p:nvPr/>
            </p:nvCxnSpPr>
            <p:spPr bwMode="auto">
              <a:xfrm>
                <a:off x="8457222" y="335367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44" name="Straight Connector 9843">
                <a:extLst>
                  <a:ext uri="{FF2B5EF4-FFF2-40B4-BE49-F238E27FC236}">
                    <a16:creationId xmlns:a16="http://schemas.microsoft.com/office/drawing/2014/main" id="{2DF76B63-D11B-C751-F4CB-CEF3B538ECFF}"/>
                  </a:ext>
                </a:extLst>
              </p:cNvPr>
              <p:cNvCxnSpPr>
                <a:cxnSpLocks/>
              </p:cNvCxnSpPr>
              <p:nvPr/>
            </p:nvCxnSpPr>
            <p:spPr bwMode="auto">
              <a:xfrm>
                <a:off x="8424864" y="335367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45" name="Straight Connector 9844">
                <a:extLst>
                  <a:ext uri="{FF2B5EF4-FFF2-40B4-BE49-F238E27FC236}">
                    <a16:creationId xmlns:a16="http://schemas.microsoft.com/office/drawing/2014/main" id="{96DE7CCA-C18C-3D97-D2F8-7BC4EA1DEABE}"/>
                  </a:ext>
                </a:extLst>
              </p:cNvPr>
              <p:cNvCxnSpPr>
                <a:cxnSpLocks/>
              </p:cNvCxnSpPr>
              <p:nvPr/>
            </p:nvCxnSpPr>
            <p:spPr bwMode="auto">
              <a:xfrm>
                <a:off x="8130647" y="3264318"/>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46" name="Straight Connector 9845">
                <a:extLst>
                  <a:ext uri="{FF2B5EF4-FFF2-40B4-BE49-F238E27FC236}">
                    <a16:creationId xmlns:a16="http://schemas.microsoft.com/office/drawing/2014/main" id="{583EE85D-7E3D-5CD8-02BA-7A19207E6A4B}"/>
                  </a:ext>
                </a:extLst>
              </p:cNvPr>
              <p:cNvCxnSpPr>
                <a:cxnSpLocks/>
              </p:cNvCxnSpPr>
              <p:nvPr/>
            </p:nvCxnSpPr>
            <p:spPr bwMode="auto">
              <a:xfrm>
                <a:off x="8400848" y="335367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55" name="Straight Connector 9854">
                <a:extLst>
                  <a:ext uri="{FF2B5EF4-FFF2-40B4-BE49-F238E27FC236}">
                    <a16:creationId xmlns:a16="http://schemas.microsoft.com/office/drawing/2014/main" id="{77BBEE84-CDDE-FCDE-C6CA-06A245FDADCB}"/>
                  </a:ext>
                </a:extLst>
              </p:cNvPr>
              <p:cNvCxnSpPr>
                <a:cxnSpLocks/>
              </p:cNvCxnSpPr>
              <p:nvPr/>
            </p:nvCxnSpPr>
            <p:spPr bwMode="auto">
              <a:xfrm>
                <a:off x="8559712" y="3353673"/>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59" name="Straight Connector 9858">
                <a:extLst>
                  <a:ext uri="{FF2B5EF4-FFF2-40B4-BE49-F238E27FC236}">
                    <a16:creationId xmlns:a16="http://schemas.microsoft.com/office/drawing/2014/main" id="{E6E1F15A-7B40-F175-DBDE-16814A64B689}"/>
                  </a:ext>
                </a:extLst>
              </p:cNvPr>
              <p:cNvCxnSpPr>
                <a:cxnSpLocks/>
              </p:cNvCxnSpPr>
              <p:nvPr/>
            </p:nvCxnSpPr>
            <p:spPr bwMode="auto">
              <a:xfrm>
                <a:off x="8648111" y="3353673"/>
                <a:ext cx="0" cy="73152"/>
              </a:xfrm>
              <a:prstGeom prst="line">
                <a:avLst/>
              </a:prstGeom>
              <a:noFill/>
              <a:ln w="19050" cap="flat" cmpd="sng" algn="ctr">
                <a:solidFill>
                  <a:schemeClr val="accent2"/>
                </a:solidFill>
                <a:prstDash val="solid"/>
                <a:round/>
                <a:headEnd type="none" w="med" len="med"/>
                <a:tailEnd type="none" w="med" len="med"/>
              </a:ln>
              <a:effectLst/>
            </p:spPr>
          </p:cxnSp>
          <p:grpSp>
            <p:nvGrpSpPr>
              <p:cNvPr id="9903" name="Group 9902">
                <a:extLst>
                  <a:ext uri="{FF2B5EF4-FFF2-40B4-BE49-F238E27FC236}">
                    <a16:creationId xmlns:a16="http://schemas.microsoft.com/office/drawing/2014/main" id="{230B2545-D46C-C699-05A7-269FA94868CE}"/>
                  </a:ext>
                </a:extLst>
              </p:cNvPr>
              <p:cNvGrpSpPr/>
              <p:nvPr/>
            </p:nvGrpSpPr>
            <p:grpSpPr>
              <a:xfrm>
                <a:off x="7853682" y="3227742"/>
                <a:ext cx="244563" cy="73152"/>
                <a:chOff x="7853682" y="3227742"/>
                <a:chExt cx="244563" cy="73152"/>
              </a:xfrm>
            </p:grpSpPr>
            <p:cxnSp>
              <p:nvCxnSpPr>
                <p:cNvPr id="9808" name="Straight Connector 9807">
                  <a:extLst>
                    <a:ext uri="{FF2B5EF4-FFF2-40B4-BE49-F238E27FC236}">
                      <a16:creationId xmlns:a16="http://schemas.microsoft.com/office/drawing/2014/main" id="{13E9029D-8C70-D95A-DEEE-5C188C0F0E00}"/>
                    </a:ext>
                  </a:extLst>
                </p:cNvPr>
                <p:cNvCxnSpPr>
                  <a:cxnSpLocks/>
                </p:cNvCxnSpPr>
                <p:nvPr/>
              </p:nvCxnSpPr>
              <p:spPr bwMode="auto">
                <a:xfrm>
                  <a:off x="8041771" y="322774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14" name="Straight Connector 9813">
                  <a:extLst>
                    <a:ext uri="{FF2B5EF4-FFF2-40B4-BE49-F238E27FC236}">
                      <a16:creationId xmlns:a16="http://schemas.microsoft.com/office/drawing/2014/main" id="{2BCE531D-A768-6A1D-9C6D-20E0F6DE98FB}"/>
                    </a:ext>
                  </a:extLst>
                </p:cNvPr>
                <p:cNvCxnSpPr>
                  <a:cxnSpLocks/>
                </p:cNvCxnSpPr>
                <p:nvPr/>
              </p:nvCxnSpPr>
              <p:spPr bwMode="auto">
                <a:xfrm>
                  <a:off x="7853682" y="322774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26" name="Straight Connector 9825">
                  <a:extLst>
                    <a:ext uri="{FF2B5EF4-FFF2-40B4-BE49-F238E27FC236}">
                      <a16:creationId xmlns:a16="http://schemas.microsoft.com/office/drawing/2014/main" id="{7747C65B-F5AF-1162-0B0D-A526F0E8B6E2}"/>
                    </a:ext>
                  </a:extLst>
                </p:cNvPr>
                <p:cNvCxnSpPr>
                  <a:cxnSpLocks/>
                </p:cNvCxnSpPr>
                <p:nvPr/>
              </p:nvCxnSpPr>
              <p:spPr bwMode="auto">
                <a:xfrm>
                  <a:off x="8098245" y="322774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56" name="Straight Connector 9855">
                  <a:extLst>
                    <a:ext uri="{FF2B5EF4-FFF2-40B4-BE49-F238E27FC236}">
                      <a16:creationId xmlns:a16="http://schemas.microsoft.com/office/drawing/2014/main" id="{53449079-853B-EDB3-924C-DAD2C0103923}"/>
                    </a:ext>
                  </a:extLst>
                </p:cNvPr>
                <p:cNvCxnSpPr>
                  <a:cxnSpLocks/>
                </p:cNvCxnSpPr>
                <p:nvPr/>
              </p:nvCxnSpPr>
              <p:spPr bwMode="auto">
                <a:xfrm>
                  <a:off x="8072158" y="3227742"/>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70" name="Straight Connector 9869">
                  <a:extLst>
                    <a:ext uri="{FF2B5EF4-FFF2-40B4-BE49-F238E27FC236}">
                      <a16:creationId xmlns:a16="http://schemas.microsoft.com/office/drawing/2014/main" id="{2894AB60-916E-F894-C3B4-7C6359074287}"/>
                    </a:ext>
                  </a:extLst>
                </p:cNvPr>
                <p:cNvCxnSpPr>
                  <a:cxnSpLocks/>
                </p:cNvCxnSpPr>
                <p:nvPr/>
              </p:nvCxnSpPr>
              <p:spPr bwMode="auto">
                <a:xfrm>
                  <a:off x="7964650" y="3227742"/>
                  <a:ext cx="0" cy="73152"/>
                </a:xfrm>
                <a:prstGeom prst="line">
                  <a:avLst/>
                </a:prstGeom>
                <a:noFill/>
                <a:ln w="19050" cap="flat" cmpd="sng" algn="ctr">
                  <a:solidFill>
                    <a:schemeClr val="accent2"/>
                  </a:solidFill>
                  <a:prstDash val="solid"/>
                  <a:round/>
                  <a:headEnd type="none" w="med" len="med"/>
                  <a:tailEnd type="none" w="med" len="med"/>
                </a:ln>
                <a:effectLst/>
              </p:spPr>
            </p:cxnSp>
          </p:grpSp>
        </p:grpSp>
      </p:grpSp>
      <p:grpSp>
        <p:nvGrpSpPr>
          <p:cNvPr id="9902" name="Group 9901">
            <a:extLst>
              <a:ext uri="{FF2B5EF4-FFF2-40B4-BE49-F238E27FC236}">
                <a16:creationId xmlns:a16="http://schemas.microsoft.com/office/drawing/2014/main" id="{DFD7CDB5-F3A0-A364-8099-2B3327ED7AA5}"/>
              </a:ext>
            </a:extLst>
          </p:cNvPr>
          <p:cNvGrpSpPr/>
          <p:nvPr/>
        </p:nvGrpSpPr>
        <p:grpSpPr>
          <a:xfrm>
            <a:off x="9612325" y="3194612"/>
            <a:ext cx="1163453" cy="158675"/>
            <a:chOff x="9215447" y="3425349"/>
            <a:chExt cx="1163453" cy="158675"/>
          </a:xfrm>
        </p:grpSpPr>
        <p:grpSp>
          <p:nvGrpSpPr>
            <p:cNvPr id="9898" name="Group 9897">
              <a:extLst>
                <a:ext uri="{FF2B5EF4-FFF2-40B4-BE49-F238E27FC236}">
                  <a16:creationId xmlns:a16="http://schemas.microsoft.com/office/drawing/2014/main" id="{09DEE82D-DDFD-3C6D-0455-BDF162070B04}"/>
                </a:ext>
              </a:extLst>
            </p:cNvPr>
            <p:cNvGrpSpPr/>
            <p:nvPr/>
          </p:nvGrpSpPr>
          <p:grpSpPr>
            <a:xfrm>
              <a:off x="9215447" y="3425349"/>
              <a:ext cx="436940" cy="73152"/>
              <a:chOff x="9215447" y="3384074"/>
              <a:chExt cx="436940" cy="73152"/>
            </a:xfrm>
          </p:grpSpPr>
          <p:cxnSp>
            <p:nvCxnSpPr>
              <p:cNvPr id="9872" name="Straight Connector 9871">
                <a:extLst>
                  <a:ext uri="{FF2B5EF4-FFF2-40B4-BE49-F238E27FC236}">
                    <a16:creationId xmlns:a16="http://schemas.microsoft.com/office/drawing/2014/main" id="{65A844C2-6C23-9FB6-3D73-8B6FD3F3EED2}"/>
                  </a:ext>
                </a:extLst>
              </p:cNvPr>
              <p:cNvCxnSpPr>
                <a:cxnSpLocks/>
              </p:cNvCxnSpPr>
              <p:nvPr/>
            </p:nvCxnSpPr>
            <p:spPr bwMode="auto">
              <a:xfrm>
                <a:off x="9215447" y="338407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73" name="Straight Connector 9872">
                <a:extLst>
                  <a:ext uri="{FF2B5EF4-FFF2-40B4-BE49-F238E27FC236}">
                    <a16:creationId xmlns:a16="http://schemas.microsoft.com/office/drawing/2014/main" id="{C75C9CC2-639D-9578-5CF2-9FD506237B7B}"/>
                  </a:ext>
                </a:extLst>
              </p:cNvPr>
              <p:cNvCxnSpPr>
                <a:cxnSpLocks/>
              </p:cNvCxnSpPr>
              <p:nvPr/>
            </p:nvCxnSpPr>
            <p:spPr bwMode="auto">
              <a:xfrm>
                <a:off x="9258687" y="338407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74" name="Straight Connector 9873">
                <a:extLst>
                  <a:ext uri="{FF2B5EF4-FFF2-40B4-BE49-F238E27FC236}">
                    <a16:creationId xmlns:a16="http://schemas.microsoft.com/office/drawing/2014/main" id="{D481C4CA-0B86-B4E3-1B1A-51D5818FA176}"/>
                  </a:ext>
                </a:extLst>
              </p:cNvPr>
              <p:cNvCxnSpPr>
                <a:cxnSpLocks/>
              </p:cNvCxnSpPr>
              <p:nvPr/>
            </p:nvCxnSpPr>
            <p:spPr bwMode="auto">
              <a:xfrm>
                <a:off x="9338062" y="338407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75" name="Straight Connector 9874">
                <a:extLst>
                  <a:ext uri="{FF2B5EF4-FFF2-40B4-BE49-F238E27FC236}">
                    <a16:creationId xmlns:a16="http://schemas.microsoft.com/office/drawing/2014/main" id="{829BA3BA-2EA1-724F-16F7-55012C7696AF}"/>
                  </a:ext>
                </a:extLst>
              </p:cNvPr>
              <p:cNvCxnSpPr>
                <a:cxnSpLocks/>
              </p:cNvCxnSpPr>
              <p:nvPr/>
            </p:nvCxnSpPr>
            <p:spPr bwMode="auto">
              <a:xfrm>
                <a:off x="9278947" y="338407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76" name="Straight Connector 9875">
                <a:extLst>
                  <a:ext uri="{FF2B5EF4-FFF2-40B4-BE49-F238E27FC236}">
                    <a16:creationId xmlns:a16="http://schemas.microsoft.com/office/drawing/2014/main" id="{2E74F5DE-B42E-3408-D1D5-AB089856CD97}"/>
                  </a:ext>
                </a:extLst>
              </p:cNvPr>
              <p:cNvCxnSpPr>
                <a:cxnSpLocks/>
              </p:cNvCxnSpPr>
              <p:nvPr/>
            </p:nvCxnSpPr>
            <p:spPr bwMode="auto">
              <a:xfrm>
                <a:off x="9297997" y="338407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77" name="Straight Connector 9876">
                <a:extLst>
                  <a:ext uri="{FF2B5EF4-FFF2-40B4-BE49-F238E27FC236}">
                    <a16:creationId xmlns:a16="http://schemas.microsoft.com/office/drawing/2014/main" id="{D0BC211F-EA37-6B85-BE3E-B5045CD91D5D}"/>
                  </a:ext>
                </a:extLst>
              </p:cNvPr>
              <p:cNvCxnSpPr>
                <a:cxnSpLocks/>
              </p:cNvCxnSpPr>
              <p:nvPr/>
            </p:nvCxnSpPr>
            <p:spPr bwMode="auto">
              <a:xfrm>
                <a:off x="9315837" y="338407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78" name="Straight Connector 9877">
                <a:extLst>
                  <a:ext uri="{FF2B5EF4-FFF2-40B4-BE49-F238E27FC236}">
                    <a16:creationId xmlns:a16="http://schemas.microsoft.com/office/drawing/2014/main" id="{3411E911-1AC2-2877-FF61-76473D705215}"/>
                  </a:ext>
                </a:extLst>
              </p:cNvPr>
              <p:cNvCxnSpPr>
                <a:cxnSpLocks/>
              </p:cNvCxnSpPr>
              <p:nvPr/>
            </p:nvCxnSpPr>
            <p:spPr bwMode="auto">
              <a:xfrm>
                <a:off x="9652387" y="3384074"/>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79" name="Straight Connector 9878">
                <a:extLst>
                  <a:ext uri="{FF2B5EF4-FFF2-40B4-BE49-F238E27FC236}">
                    <a16:creationId xmlns:a16="http://schemas.microsoft.com/office/drawing/2014/main" id="{D3750706-A8BE-0D07-D31B-72069DDE0E9E}"/>
                  </a:ext>
                </a:extLst>
              </p:cNvPr>
              <p:cNvCxnSpPr>
                <a:cxnSpLocks/>
              </p:cNvCxnSpPr>
              <p:nvPr/>
            </p:nvCxnSpPr>
            <p:spPr bwMode="auto">
              <a:xfrm>
                <a:off x="9358017" y="3384074"/>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9891" name="Group 9890">
              <a:extLst>
                <a:ext uri="{FF2B5EF4-FFF2-40B4-BE49-F238E27FC236}">
                  <a16:creationId xmlns:a16="http://schemas.microsoft.com/office/drawing/2014/main" id="{01430E10-C821-8B8F-A97D-606C0CBF3020}"/>
                </a:ext>
              </a:extLst>
            </p:cNvPr>
            <p:cNvGrpSpPr/>
            <p:nvPr/>
          </p:nvGrpSpPr>
          <p:grpSpPr>
            <a:xfrm>
              <a:off x="9834010" y="3509393"/>
              <a:ext cx="544890" cy="74631"/>
              <a:chOff x="9834010" y="3563368"/>
              <a:chExt cx="544890" cy="74631"/>
            </a:xfrm>
          </p:grpSpPr>
          <p:cxnSp>
            <p:nvCxnSpPr>
              <p:cNvPr id="9865" name="Straight Connector 9864">
                <a:extLst>
                  <a:ext uri="{FF2B5EF4-FFF2-40B4-BE49-F238E27FC236}">
                    <a16:creationId xmlns:a16="http://schemas.microsoft.com/office/drawing/2014/main" id="{839D5807-DBA2-0F69-CA92-00C11454DDBA}"/>
                  </a:ext>
                </a:extLst>
              </p:cNvPr>
              <p:cNvCxnSpPr>
                <a:cxnSpLocks/>
              </p:cNvCxnSpPr>
              <p:nvPr/>
            </p:nvCxnSpPr>
            <p:spPr bwMode="auto">
              <a:xfrm>
                <a:off x="10326460" y="3563368"/>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66" name="Straight Connector 9865">
                <a:extLst>
                  <a:ext uri="{FF2B5EF4-FFF2-40B4-BE49-F238E27FC236}">
                    <a16:creationId xmlns:a16="http://schemas.microsoft.com/office/drawing/2014/main" id="{149BD742-E9D5-C240-29C1-6AE08D49DAD2}"/>
                  </a:ext>
                </a:extLst>
              </p:cNvPr>
              <p:cNvCxnSpPr>
                <a:cxnSpLocks/>
              </p:cNvCxnSpPr>
              <p:nvPr/>
            </p:nvCxnSpPr>
            <p:spPr bwMode="auto">
              <a:xfrm>
                <a:off x="10342335" y="3563368"/>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82" name="Straight Connector 9881">
                <a:extLst>
                  <a:ext uri="{FF2B5EF4-FFF2-40B4-BE49-F238E27FC236}">
                    <a16:creationId xmlns:a16="http://schemas.microsoft.com/office/drawing/2014/main" id="{0A222682-3575-1D46-8E29-DC13F2449272}"/>
                  </a:ext>
                </a:extLst>
              </p:cNvPr>
              <p:cNvCxnSpPr>
                <a:cxnSpLocks/>
              </p:cNvCxnSpPr>
              <p:nvPr/>
            </p:nvCxnSpPr>
            <p:spPr bwMode="auto">
              <a:xfrm>
                <a:off x="9834010" y="3564847"/>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83" name="Straight Connector 9882">
                <a:extLst>
                  <a:ext uri="{FF2B5EF4-FFF2-40B4-BE49-F238E27FC236}">
                    <a16:creationId xmlns:a16="http://schemas.microsoft.com/office/drawing/2014/main" id="{B34FEB51-5D7C-56A9-D424-507A3F13715E}"/>
                  </a:ext>
                </a:extLst>
              </p:cNvPr>
              <p:cNvCxnSpPr>
                <a:cxnSpLocks/>
              </p:cNvCxnSpPr>
              <p:nvPr/>
            </p:nvCxnSpPr>
            <p:spPr bwMode="auto">
              <a:xfrm>
                <a:off x="9864550" y="3564847"/>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84" name="Straight Connector 9883">
                <a:extLst>
                  <a:ext uri="{FF2B5EF4-FFF2-40B4-BE49-F238E27FC236}">
                    <a16:creationId xmlns:a16="http://schemas.microsoft.com/office/drawing/2014/main" id="{210E91BE-3283-4067-79C7-300D89B20B4F}"/>
                  </a:ext>
                </a:extLst>
              </p:cNvPr>
              <p:cNvCxnSpPr>
                <a:cxnSpLocks/>
              </p:cNvCxnSpPr>
              <p:nvPr/>
            </p:nvCxnSpPr>
            <p:spPr bwMode="auto">
              <a:xfrm>
                <a:off x="10147125" y="3564847"/>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85" name="Straight Connector 9884">
                <a:extLst>
                  <a:ext uri="{FF2B5EF4-FFF2-40B4-BE49-F238E27FC236}">
                    <a16:creationId xmlns:a16="http://schemas.microsoft.com/office/drawing/2014/main" id="{2E4865CB-13C0-3D5A-1D94-C21659AAF952}"/>
                  </a:ext>
                </a:extLst>
              </p:cNvPr>
              <p:cNvCxnSpPr>
                <a:cxnSpLocks/>
              </p:cNvCxnSpPr>
              <p:nvPr/>
            </p:nvCxnSpPr>
            <p:spPr bwMode="auto">
              <a:xfrm>
                <a:off x="10008635" y="3564847"/>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86" name="Straight Connector 9885">
                <a:extLst>
                  <a:ext uri="{FF2B5EF4-FFF2-40B4-BE49-F238E27FC236}">
                    <a16:creationId xmlns:a16="http://schemas.microsoft.com/office/drawing/2014/main" id="{5B3A7E93-FFB1-9F66-095B-271DB856D9FC}"/>
                  </a:ext>
                </a:extLst>
              </p:cNvPr>
              <p:cNvCxnSpPr>
                <a:cxnSpLocks/>
              </p:cNvCxnSpPr>
              <p:nvPr/>
            </p:nvCxnSpPr>
            <p:spPr bwMode="auto">
              <a:xfrm>
                <a:off x="9980060" y="3564847"/>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87" name="Straight Connector 9886">
                <a:extLst>
                  <a:ext uri="{FF2B5EF4-FFF2-40B4-BE49-F238E27FC236}">
                    <a16:creationId xmlns:a16="http://schemas.microsoft.com/office/drawing/2014/main" id="{AC85A5BA-668A-169A-DFD2-AB79E04EB0AD}"/>
                  </a:ext>
                </a:extLst>
              </p:cNvPr>
              <p:cNvCxnSpPr>
                <a:cxnSpLocks/>
              </p:cNvCxnSpPr>
              <p:nvPr/>
            </p:nvCxnSpPr>
            <p:spPr bwMode="auto">
              <a:xfrm>
                <a:off x="10232850" y="3564847"/>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88" name="Straight Connector 9887">
                <a:extLst>
                  <a:ext uri="{FF2B5EF4-FFF2-40B4-BE49-F238E27FC236}">
                    <a16:creationId xmlns:a16="http://schemas.microsoft.com/office/drawing/2014/main" id="{CDDDCEE4-8AE5-F1BC-4DB5-2CFD0D0C5295}"/>
                  </a:ext>
                </a:extLst>
              </p:cNvPr>
              <p:cNvCxnSpPr>
                <a:cxnSpLocks/>
              </p:cNvCxnSpPr>
              <p:nvPr/>
            </p:nvCxnSpPr>
            <p:spPr bwMode="auto">
              <a:xfrm>
                <a:off x="10270950" y="3564847"/>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89" name="Straight Connector 9888">
                <a:extLst>
                  <a:ext uri="{FF2B5EF4-FFF2-40B4-BE49-F238E27FC236}">
                    <a16:creationId xmlns:a16="http://schemas.microsoft.com/office/drawing/2014/main" id="{AFA98DE1-24B7-EB55-E022-F20DD163910A}"/>
                  </a:ext>
                </a:extLst>
              </p:cNvPr>
              <p:cNvCxnSpPr>
                <a:cxnSpLocks/>
              </p:cNvCxnSpPr>
              <p:nvPr/>
            </p:nvCxnSpPr>
            <p:spPr bwMode="auto">
              <a:xfrm>
                <a:off x="10307085" y="3564847"/>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90" name="Straight Connector 9889">
                <a:extLst>
                  <a:ext uri="{FF2B5EF4-FFF2-40B4-BE49-F238E27FC236}">
                    <a16:creationId xmlns:a16="http://schemas.microsoft.com/office/drawing/2014/main" id="{FDFC377D-22BF-567D-475D-3CA5713A8D74}"/>
                  </a:ext>
                </a:extLst>
              </p:cNvPr>
              <p:cNvCxnSpPr>
                <a:cxnSpLocks/>
              </p:cNvCxnSpPr>
              <p:nvPr/>
            </p:nvCxnSpPr>
            <p:spPr bwMode="auto">
              <a:xfrm>
                <a:off x="10378900" y="3564847"/>
                <a:ext cx="0" cy="73152"/>
              </a:xfrm>
              <a:prstGeom prst="line">
                <a:avLst/>
              </a:prstGeom>
              <a:noFill/>
              <a:ln w="19050" cap="flat" cmpd="sng" algn="ctr">
                <a:solidFill>
                  <a:schemeClr val="accent2"/>
                </a:solidFill>
                <a:prstDash val="solid"/>
                <a:round/>
                <a:headEnd type="none" w="med" len="med"/>
                <a:tailEnd type="none" w="med" len="med"/>
              </a:ln>
              <a:effectLst/>
            </p:spPr>
          </p:cxnSp>
        </p:grpSp>
        <p:grpSp>
          <p:nvGrpSpPr>
            <p:cNvPr id="9897" name="Group 9896">
              <a:extLst>
                <a:ext uri="{FF2B5EF4-FFF2-40B4-BE49-F238E27FC236}">
                  <a16:creationId xmlns:a16="http://schemas.microsoft.com/office/drawing/2014/main" id="{F080EEED-D61C-A784-77C0-D93491622657}"/>
                </a:ext>
              </a:extLst>
            </p:cNvPr>
            <p:cNvGrpSpPr/>
            <p:nvPr/>
          </p:nvGrpSpPr>
          <p:grpSpPr>
            <a:xfrm>
              <a:off x="9677632" y="3462701"/>
              <a:ext cx="131385" cy="73249"/>
              <a:chOff x="9677632" y="3437301"/>
              <a:chExt cx="131385" cy="73249"/>
            </a:xfrm>
          </p:grpSpPr>
          <p:cxnSp>
            <p:nvCxnSpPr>
              <p:cNvPr id="9857" name="Straight Connector 9856">
                <a:extLst>
                  <a:ext uri="{FF2B5EF4-FFF2-40B4-BE49-F238E27FC236}">
                    <a16:creationId xmlns:a16="http://schemas.microsoft.com/office/drawing/2014/main" id="{DBC37EF4-94F0-7204-C907-602316C204EE}"/>
                  </a:ext>
                </a:extLst>
              </p:cNvPr>
              <p:cNvCxnSpPr>
                <a:cxnSpLocks/>
              </p:cNvCxnSpPr>
              <p:nvPr/>
            </p:nvCxnSpPr>
            <p:spPr bwMode="auto">
              <a:xfrm>
                <a:off x="9791120" y="3437398"/>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92" name="Straight Connector 9891">
                <a:extLst>
                  <a:ext uri="{FF2B5EF4-FFF2-40B4-BE49-F238E27FC236}">
                    <a16:creationId xmlns:a16="http://schemas.microsoft.com/office/drawing/2014/main" id="{6905486C-6E41-52FC-CCD5-5C1FC3F820C3}"/>
                  </a:ext>
                </a:extLst>
              </p:cNvPr>
              <p:cNvCxnSpPr>
                <a:cxnSpLocks/>
              </p:cNvCxnSpPr>
              <p:nvPr/>
            </p:nvCxnSpPr>
            <p:spPr bwMode="auto">
              <a:xfrm>
                <a:off x="9677632" y="3437301"/>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93" name="Straight Connector 9892">
                <a:extLst>
                  <a:ext uri="{FF2B5EF4-FFF2-40B4-BE49-F238E27FC236}">
                    <a16:creationId xmlns:a16="http://schemas.microsoft.com/office/drawing/2014/main" id="{6FF153C9-7539-179C-C177-1A7BAF1A85C0}"/>
                  </a:ext>
                </a:extLst>
              </p:cNvPr>
              <p:cNvCxnSpPr>
                <a:cxnSpLocks/>
              </p:cNvCxnSpPr>
              <p:nvPr/>
            </p:nvCxnSpPr>
            <p:spPr bwMode="auto">
              <a:xfrm>
                <a:off x="9696682" y="3437301"/>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94" name="Straight Connector 9893">
                <a:extLst>
                  <a:ext uri="{FF2B5EF4-FFF2-40B4-BE49-F238E27FC236}">
                    <a16:creationId xmlns:a16="http://schemas.microsoft.com/office/drawing/2014/main" id="{7AE61130-960E-6DF5-2B65-CAC35B25EDA7}"/>
                  </a:ext>
                </a:extLst>
              </p:cNvPr>
              <p:cNvCxnSpPr>
                <a:cxnSpLocks/>
              </p:cNvCxnSpPr>
              <p:nvPr/>
            </p:nvCxnSpPr>
            <p:spPr bwMode="auto">
              <a:xfrm>
                <a:off x="9741132" y="3437301"/>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95" name="Straight Connector 9894">
                <a:extLst>
                  <a:ext uri="{FF2B5EF4-FFF2-40B4-BE49-F238E27FC236}">
                    <a16:creationId xmlns:a16="http://schemas.microsoft.com/office/drawing/2014/main" id="{7D622E95-EEEA-7ADC-957D-A5EC87D30CD2}"/>
                  </a:ext>
                </a:extLst>
              </p:cNvPr>
              <p:cNvCxnSpPr>
                <a:cxnSpLocks/>
              </p:cNvCxnSpPr>
              <p:nvPr/>
            </p:nvCxnSpPr>
            <p:spPr bwMode="auto">
              <a:xfrm>
                <a:off x="9769707" y="3437301"/>
                <a:ext cx="0" cy="73152"/>
              </a:xfrm>
              <a:prstGeom prst="line">
                <a:avLst/>
              </a:prstGeom>
              <a:noFill/>
              <a:ln w="19050" cap="flat" cmpd="sng" algn="ctr">
                <a:solidFill>
                  <a:schemeClr val="accent2"/>
                </a:solidFill>
                <a:prstDash val="solid"/>
                <a:round/>
                <a:headEnd type="none" w="med" len="med"/>
                <a:tailEnd type="none" w="med" len="med"/>
              </a:ln>
              <a:effectLst/>
            </p:spPr>
          </p:cxnSp>
          <p:cxnSp>
            <p:nvCxnSpPr>
              <p:cNvPr id="9896" name="Straight Connector 9895">
                <a:extLst>
                  <a:ext uri="{FF2B5EF4-FFF2-40B4-BE49-F238E27FC236}">
                    <a16:creationId xmlns:a16="http://schemas.microsoft.com/office/drawing/2014/main" id="{B30892CD-8070-3339-87B8-6EF7EEB3E9AF}"/>
                  </a:ext>
                </a:extLst>
              </p:cNvPr>
              <p:cNvCxnSpPr>
                <a:cxnSpLocks/>
              </p:cNvCxnSpPr>
              <p:nvPr/>
            </p:nvCxnSpPr>
            <p:spPr bwMode="auto">
              <a:xfrm>
                <a:off x="9809017" y="3437301"/>
                <a:ext cx="0" cy="73152"/>
              </a:xfrm>
              <a:prstGeom prst="line">
                <a:avLst/>
              </a:prstGeom>
              <a:noFill/>
              <a:ln w="19050" cap="flat" cmpd="sng" algn="ctr">
                <a:solidFill>
                  <a:schemeClr val="accent2"/>
                </a:solidFill>
                <a:prstDash val="solid"/>
                <a:round/>
                <a:headEnd type="none" w="med" len="med"/>
                <a:tailEnd type="none" w="med" len="med"/>
              </a:ln>
              <a:effectLst/>
            </p:spPr>
          </p:cxnSp>
        </p:grpSp>
      </p:grpSp>
      <p:grpSp>
        <p:nvGrpSpPr>
          <p:cNvPr id="9906" name="Group 9905">
            <a:extLst>
              <a:ext uri="{FF2B5EF4-FFF2-40B4-BE49-F238E27FC236}">
                <a16:creationId xmlns:a16="http://schemas.microsoft.com/office/drawing/2014/main" id="{D7FC2C1A-8E1D-A2B9-89D0-EC3C41BF0722}"/>
              </a:ext>
            </a:extLst>
          </p:cNvPr>
          <p:cNvGrpSpPr/>
          <p:nvPr/>
        </p:nvGrpSpPr>
        <p:grpSpPr>
          <a:xfrm>
            <a:off x="7513100" y="2624108"/>
            <a:ext cx="50800" cy="73152"/>
            <a:chOff x="7116222" y="2854845"/>
            <a:chExt cx="50800" cy="73152"/>
          </a:xfrm>
        </p:grpSpPr>
        <p:cxnSp>
          <p:nvCxnSpPr>
            <p:cNvPr id="9670" name="Straight Connector 9669">
              <a:extLst>
                <a:ext uri="{FF2B5EF4-FFF2-40B4-BE49-F238E27FC236}">
                  <a16:creationId xmlns:a16="http://schemas.microsoft.com/office/drawing/2014/main" id="{E7D644DE-BA89-1ADB-757B-567A3EF961D7}"/>
                </a:ext>
              </a:extLst>
            </p:cNvPr>
            <p:cNvCxnSpPr>
              <a:cxnSpLocks/>
            </p:cNvCxnSpPr>
            <p:nvPr/>
          </p:nvCxnSpPr>
          <p:spPr bwMode="auto">
            <a:xfrm>
              <a:off x="7116222" y="285484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71" name="Straight Connector 9670">
              <a:extLst>
                <a:ext uri="{FF2B5EF4-FFF2-40B4-BE49-F238E27FC236}">
                  <a16:creationId xmlns:a16="http://schemas.microsoft.com/office/drawing/2014/main" id="{FCA160B0-3E06-DD85-701C-48B419ADC6AC}"/>
                </a:ext>
              </a:extLst>
            </p:cNvPr>
            <p:cNvCxnSpPr>
              <a:cxnSpLocks/>
            </p:cNvCxnSpPr>
            <p:nvPr/>
          </p:nvCxnSpPr>
          <p:spPr bwMode="auto">
            <a:xfrm>
              <a:off x="7167022" y="285484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cxnSp>
          <p:nvCxnSpPr>
            <p:cNvPr id="9679" name="Straight Connector 9678">
              <a:extLst>
                <a:ext uri="{FF2B5EF4-FFF2-40B4-BE49-F238E27FC236}">
                  <a16:creationId xmlns:a16="http://schemas.microsoft.com/office/drawing/2014/main" id="{161306A2-6C0B-9877-0DAB-B97C0517623F}"/>
                </a:ext>
              </a:extLst>
            </p:cNvPr>
            <p:cNvCxnSpPr>
              <a:cxnSpLocks/>
            </p:cNvCxnSpPr>
            <p:nvPr/>
          </p:nvCxnSpPr>
          <p:spPr bwMode="auto">
            <a:xfrm>
              <a:off x="7144100" y="2854845"/>
              <a:ext cx="0" cy="73152"/>
            </a:xfrm>
            <a:prstGeom prst="line">
              <a:avLst/>
            </a:prstGeom>
            <a:noFill/>
            <a:ln w="19050" cap="flat" cmpd="sng" algn="ctr">
              <a:solidFill>
                <a:schemeClr val="accent3">
                  <a:lumMod val="60000"/>
                  <a:lumOff val="40000"/>
                </a:schemeClr>
              </a:solidFill>
              <a:prstDash val="solid"/>
              <a:round/>
              <a:headEnd type="none" w="med" len="med"/>
              <a:tailEnd type="none" w="med" len="med"/>
            </a:ln>
            <a:effectLst/>
          </p:spPr>
        </p:cxnSp>
      </p:grpSp>
      <p:grpSp>
        <p:nvGrpSpPr>
          <p:cNvPr id="9911" name="Group 9910">
            <a:extLst>
              <a:ext uri="{FF2B5EF4-FFF2-40B4-BE49-F238E27FC236}">
                <a16:creationId xmlns:a16="http://schemas.microsoft.com/office/drawing/2014/main" id="{4A8FB57A-CC64-58AF-CE6F-80F752BC8064}"/>
              </a:ext>
            </a:extLst>
          </p:cNvPr>
          <p:cNvGrpSpPr/>
          <p:nvPr/>
        </p:nvGrpSpPr>
        <p:grpSpPr>
          <a:xfrm>
            <a:off x="76673" y="4618569"/>
            <a:ext cx="1300356" cy="833226"/>
            <a:chOff x="-241" y="4618569"/>
            <a:chExt cx="1300356" cy="833226"/>
          </a:xfrm>
        </p:grpSpPr>
        <p:sp>
          <p:nvSpPr>
            <p:cNvPr id="9864" name="TextBox 9863">
              <a:extLst>
                <a:ext uri="{FF2B5EF4-FFF2-40B4-BE49-F238E27FC236}">
                  <a16:creationId xmlns:a16="http://schemas.microsoft.com/office/drawing/2014/main" id="{630CDB53-D65F-A48C-339C-D7CAD36F41B2}"/>
                </a:ext>
              </a:extLst>
            </p:cNvPr>
            <p:cNvSpPr txBox="1"/>
            <p:nvPr/>
          </p:nvSpPr>
          <p:spPr bwMode="auto">
            <a:xfrm>
              <a:off x="174711" y="4618569"/>
              <a:ext cx="11224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err="1">
                  <a:solidFill>
                    <a:schemeClr val="bg1"/>
                  </a:solidFill>
                  <a:latin typeface="Calibri" panose="020F0502020204030204" pitchFamily="34" charset="0"/>
                </a:rPr>
                <a:t>Pembro</a:t>
              </a:r>
              <a:r>
                <a:rPr lang="en-US" sz="1000" b="0" dirty="0">
                  <a:solidFill>
                    <a:schemeClr val="bg1"/>
                  </a:solidFill>
                  <a:latin typeface="Calibri" panose="020F0502020204030204" pitchFamily="34" charset="0"/>
                </a:rPr>
                <a:t>, with </a:t>
              </a:r>
              <a:r>
                <a:rPr lang="en-US" sz="1000" b="0" dirty="0" err="1">
                  <a:solidFill>
                    <a:schemeClr val="bg1"/>
                  </a:solidFill>
                  <a:latin typeface="Calibri" panose="020F0502020204030204" pitchFamily="34" charset="0"/>
                </a:rPr>
                <a:t>pCR</a:t>
              </a:r>
              <a:endParaRPr lang="en-US" sz="1000" b="0" dirty="0">
                <a:solidFill>
                  <a:schemeClr val="bg1"/>
                </a:solidFill>
                <a:latin typeface="Calibri" panose="020F0502020204030204" pitchFamily="34" charset="0"/>
              </a:endParaRPr>
            </a:p>
          </p:txBody>
        </p:sp>
        <p:sp>
          <p:nvSpPr>
            <p:cNvPr id="9871" name="TextBox 9870">
              <a:extLst>
                <a:ext uri="{FF2B5EF4-FFF2-40B4-BE49-F238E27FC236}">
                  <a16:creationId xmlns:a16="http://schemas.microsoft.com/office/drawing/2014/main" id="{9902E0C2-1EC3-4322-05A6-3880CCA20B04}"/>
                </a:ext>
              </a:extLst>
            </p:cNvPr>
            <p:cNvSpPr txBox="1"/>
            <p:nvPr/>
          </p:nvSpPr>
          <p:spPr bwMode="auto">
            <a:xfrm>
              <a:off x="-241" y="4820542"/>
              <a:ext cx="130035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err="1">
                  <a:solidFill>
                    <a:schemeClr val="bg1"/>
                  </a:solidFill>
                  <a:latin typeface="Calibri" panose="020F0502020204030204" pitchFamily="34" charset="0"/>
                </a:rPr>
                <a:t>Pembro</a:t>
              </a:r>
              <a:r>
                <a:rPr lang="en-US" sz="1000" b="0" dirty="0">
                  <a:solidFill>
                    <a:schemeClr val="bg1"/>
                  </a:solidFill>
                  <a:latin typeface="Calibri" panose="020F0502020204030204" pitchFamily="34" charset="0"/>
                </a:rPr>
                <a:t>, without </a:t>
              </a:r>
              <a:r>
                <a:rPr lang="en-US" sz="1000" b="0" dirty="0" err="1">
                  <a:solidFill>
                    <a:schemeClr val="bg1"/>
                  </a:solidFill>
                  <a:latin typeface="Calibri" panose="020F0502020204030204" pitchFamily="34" charset="0"/>
                </a:rPr>
                <a:t>pCR</a:t>
              </a:r>
              <a:endParaRPr lang="en-US" sz="1000" b="0" dirty="0">
                <a:solidFill>
                  <a:schemeClr val="bg1"/>
                </a:solidFill>
                <a:latin typeface="Calibri" panose="020F0502020204030204" pitchFamily="34" charset="0"/>
              </a:endParaRPr>
            </a:p>
          </p:txBody>
        </p:sp>
        <p:sp>
          <p:nvSpPr>
            <p:cNvPr id="9880" name="TextBox 9879">
              <a:extLst>
                <a:ext uri="{FF2B5EF4-FFF2-40B4-BE49-F238E27FC236}">
                  <a16:creationId xmlns:a16="http://schemas.microsoft.com/office/drawing/2014/main" id="{7F784C0E-51BF-1397-9AE1-9E12C0316CBB}"/>
                </a:ext>
              </a:extLst>
            </p:cNvPr>
            <p:cNvSpPr txBox="1"/>
            <p:nvPr/>
          </p:nvSpPr>
          <p:spPr bwMode="auto">
            <a:xfrm>
              <a:off x="172924" y="5011481"/>
              <a:ext cx="11224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Placebo, with </a:t>
              </a:r>
              <a:r>
                <a:rPr lang="en-US" sz="1000" b="0" dirty="0" err="1">
                  <a:solidFill>
                    <a:schemeClr val="bg1"/>
                  </a:solidFill>
                  <a:latin typeface="Calibri" panose="020F0502020204030204" pitchFamily="34" charset="0"/>
                </a:rPr>
                <a:t>pCR</a:t>
              </a:r>
              <a:endParaRPr lang="en-US" sz="1000" b="0" dirty="0">
                <a:solidFill>
                  <a:schemeClr val="bg1"/>
                </a:solidFill>
                <a:latin typeface="Calibri" panose="020F0502020204030204" pitchFamily="34" charset="0"/>
              </a:endParaRPr>
            </a:p>
          </p:txBody>
        </p:sp>
        <p:sp>
          <p:nvSpPr>
            <p:cNvPr id="9881" name="TextBox 9880">
              <a:extLst>
                <a:ext uri="{FF2B5EF4-FFF2-40B4-BE49-F238E27FC236}">
                  <a16:creationId xmlns:a16="http://schemas.microsoft.com/office/drawing/2014/main" id="{CC1E446C-0686-86C5-BA43-33A88D90D60C}"/>
                </a:ext>
              </a:extLst>
            </p:cNvPr>
            <p:cNvSpPr txBox="1"/>
            <p:nvPr/>
          </p:nvSpPr>
          <p:spPr bwMode="auto">
            <a:xfrm>
              <a:off x="958" y="5205574"/>
              <a:ext cx="129715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Placebo, without </a:t>
              </a:r>
              <a:r>
                <a:rPr lang="en-US" sz="1000" b="0" dirty="0" err="1">
                  <a:solidFill>
                    <a:schemeClr val="bg1"/>
                  </a:solidFill>
                  <a:latin typeface="Calibri" panose="020F0502020204030204" pitchFamily="34" charset="0"/>
                </a:rPr>
                <a:t>pCR</a:t>
              </a:r>
              <a:endParaRPr lang="en-US" sz="1000" b="0" dirty="0">
                <a:solidFill>
                  <a:schemeClr val="bg1"/>
                </a:solidFill>
                <a:latin typeface="Calibri" panose="020F0502020204030204" pitchFamily="34" charset="0"/>
              </a:endParaRPr>
            </a:p>
          </p:txBody>
        </p:sp>
      </p:grpSp>
      <p:grpSp>
        <p:nvGrpSpPr>
          <p:cNvPr id="9222" name="Group 9221">
            <a:extLst>
              <a:ext uri="{FF2B5EF4-FFF2-40B4-BE49-F238E27FC236}">
                <a16:creationId xmlns:a16="http://schemas.microsoft.com/office/drawing/2014/main" id="{58D1090A-583E-BA4F-69B2-8CD8973D2CE1}"/>
              </a:ext>
            </a:extLst>
          </p:cNvPr>
          <p:cNvGrpSpPr/>
          <p:nvPr/>
        </p:nvGrpSpPr>
        <p:grpSpPr>
          <a:xfrm>
            <a:off x="6881072" y="2190438"/>
            <a:ext cx="91440" cy="1967022"/>
            <a:chOff x="831997" y="2424223"/>
            <a:chExt cx="91440" cy="1967022"/>
          </a:xfrm>
        </p:grpSpPr>
        <p:cxnSp>
          <p:nvCxnSpPr>
            <p:cNvPr id="9264" name="Straight Connector 9263">
              <a:extLst>
                <a:ext uri="{FF2B5EF4-FFF2-40B4-BE49-F238E27FC236}">
                  <a16:creationId xmlns:a16="http://schemas.microsoft.com/office/drawing/2014/main" id="{67E49D99-1A9C-1F64-C143-0CFB3EE85260}"/>
                </a:ext>
              </a:extLst>
            </p:cNvPr>
            <p:cNvCxnSpPr>
              <a:cxnSpLocks/>
            </p:cNvCxnSpPr>
            <p:nvPr/>
          </p:nvCxnSpPr>
          <p:spPr bwMode="auto">
            <a:xfrm>
              <a:off x="831997" y="242422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8C8AD53C-3760-8A8A-E2C3-4FD2F543FFE5}"/>
                </a:ext>
              </a:extLst>
            </p:cNvPr>
            <p:cNvCxnSpPr>
              <a:cxnSpLocks/>
            </p:cNvCxnSpPr>
            <p:nvPr/>
          </p:nvCxnSpPr>
          <p:spPr bwMode="auto">
            <a:xfrm>
              <a:off x="831997" y="281762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1EFEDAE3-B072-D905-6B4B-E25F308B1A54}"/>
                </a:ext>
              </a:extLst>
            </p:cNvPr>
            <p:cNvCxnSpPr>
              <a:cxnSpLocks/>
            </p:cNvCxnSpPr>
            <p:nvPr/>
          </p:nvCxnSpPr>
          <p:spPr bwMode="auto">
            <a:xfrm>
              <a:off x="831997" y="321103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E8E2E9A6-575D-D915-3601-E709F319AB17}"/>
                </a:ext>
              </a:extLst>
            </p:cNvPr>
            <p:cNvCxnSpPr>
              <a:cxnSpLocks/>
            </p:cNvCxnSpPr>
            <p:nvPr/>
          </p:nvCxnSpPr>
          <p:spPr bwMode="auto">
            <a:xfrm>
              <a:off x="831997" y="360443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B606F5E1-3994-181D-405B-7BA526122CEA}"/>
                </a:ext>
              </a:extLst>
            </p:cNvPr>
            <p:cNvCxnSpPr>
              <a:cxnSpLocks/>
            </p:cNvCxnSpPr>
            <p:nvPr/>
          </p:nvCxnSpPr>
          <p:spPr bwMode="auto">
            <a:xfrm>
              <a:off x="831997" y="399783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BA53C515-21CC-8D42-8644-0744674C1A0C}"/>
                </a:ext>
              </a:extLst>
            </p:cNvPr>
            <p:cNvCxnSpPr>
              <a:cxnSpLocks/>
            </p:cNvCxnSpPr>
            <p:nvPr/>
          </p:nvCxnSpPr>
          <p:spPr bwMode="auto">
            <a:xfrm>
              <a:off x="831997" y="4391245"/>
              <a:ext cx="91440"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335168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KEYNOTE-671:</a:t>
            </a:r>
            <a:r>
              <a:rPr lang="en-US" dirty="0"/>
              <a:t> Treatment Exposure and AEs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Abstr LBA100.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NEJM.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graphicFrame>
        <p:nvGraphicFramePr>
          <p:cNvPr id="4" name="Group 3">
            <a:extLst>
              <a:ext uri="{FF2B5EF4-FFF2-40B4-BE49-F238E27FC236}">
                <a16:creationId xmlns:a16="http://schemas.microsoft.com/office/drawing/2014/main" id="{494AC8DE-E90E-1983-F578-F86ECE2E9ED9}"/>
              </a:ext>
            </a:extLst>
          </p:cNvPr>
          <p:cNvGraphicFramePr>
            <a:graphicFrameLocks/>
          </p:cNvGraphicFramePr>
          <p:nvPr>
            <p:extLst>
              <p:ext uri="{D42A27DB-BD31-4B8C-83A1-F6EECF244321}">
                <p14:modId xmlns:p14="http://schemas.microsoft.com/office/powerpoint/2010/main" val="2918549793"/>
              </p:ext>
            </p:extLst>
          </p:nvPr>
        </p:nvGraphicFramePr>
        <p:xfrm>
          <a:off x="719139" y="1600200"/>
          <a:ext cx="10787061" cy="4572080"/>
        </p:xfrm>
        <a:graphic>
          <a:graphicData uri="http://schemas.openxmlformats.org/drawingml/2006/table">
            <a:tbl>
              <a:tblPr/>
              <a:tblGrid>
                <a:gridCol w="5168805">
                  <a:extLst>
                    <a:ext uri="{9D8B030D-6E8A-4147-A177-3AD203B41FA5}">
                      <a16:colId xmlns:a16="http://schemas.microsoft.com/office/drawing/2014/main" val="20000"/>
                    </a:ext>
                  </a:extLst>
                </a:gridCol>
                <a:gridCol w="2809128">
                  <a:extLst>
                    <a:ext uri="{9D8B030D-6E8A-4147-A177-3AD203B41FA5}">
                      <a16:colId xmlns:a16="http://schemas.microsoft.com/office/drawing/2014/main" val="20001"/>
                    </a:ext>
                  </a:extLst>
                </a:gridCol>
                <a:gridCol w="2809128">
                  <a:extLst>
                    <a:ext uri="{9D8B030D-6E8A-4147-A177-3AD203B41FA5}">
                      <a16:colId xmlns:a16="http://schemas.microsoft.com/office/drawing/2014/main" val="20002"/>
                    </a:ext>
                  </a:extLst>
                </a:gridCol>
              </a:tblGrid>
              <a:tr h="2737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(n = 396)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(n =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737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on therapy,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332 (1-567)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315 (1-596)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584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number therapy administrations, n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3001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Led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Led to d/c of all study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383 (96.7)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178 (44.9)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 (17.7)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379 (95.0)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149 (37.3)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3001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Immune-mediated AEs and infusion reactions,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Led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Led to d/c of all study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(25.3)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3282872"/>
                  </a:ext>
                </a:extLst>
              </a:tr>
            </a:tbl>
          </a:graphicData>
        </a:graphic>
      </p:graphicFrame>
    </p:spTree>
    <p:extLst>
      <p:ext uri="{BB962C8B-B14F-4D97-AF65-F5344CB8AC3E}">
        <p14:creationId xmlns:p14="http://schemas.microsoft.com/office/powerpoint/2010/main" val="973884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KEYNOTE-671:</a:t>
            </a:r>
            <a:r>
              <a:rPr lang="en-US" dirty="0"/>
              <a:t> Any-Cause TRAEs Occurring in ≥10% of Patients Across Treatment Phases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Abstr LBA100.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NEJM.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4" name="TextBox 3">
            <a:extLst>
              <a:ext uri="{FF2B5EF4-FFF2-40B4-BE49-F238E27FC236}">
                <a16:creationId xmlns:a16="http://schemas.microsoft.com/office/drawing/2014/main" id="{75E62117-46C7-3B57-1647-E576A750C944}"/>
              </a:ext>
            </a:extLst>
          </p:cNvPr>
          <p:cNvSpPr txBox="1"/>
          <p:nvPr/>
        </p:nvSpPr>
        <p:spPr bwMode="auto">
          <a:xfrm rot="16200000">
            <a:off x="32454" y="3339053"/>
            <a:ext cx="14606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Incidence (%)</a:t>
            </a:r>
          </a:p>
        </p:txBody>
      </p:sp>
      <p:grpSp>
        <p:nvGrpSpPr>
          <p:cNvPr id="5" name="Group 4">
            <a:extLst>
              <a:ext uri="{FF2B5EF4-FFF2-40B4-BE49-F238E27FC236}">
                <a16:creationId xmlns:a16="http://schemas.microsoft.com/office/drawing/2014/main" id="{A501795D-34C5-0CF4-DC73-BB859789A9AC}"/>
              </a:ext>
            </a:extLst>
          </p:cNvPr>
          <p:cNvGrpSpPr/>
          <p:nvPr/>
        </p:nvGrpSpPr>
        <p:grpSpPr>
          <a:xfrm>
            <a:off x="797430" y="1474842"/>
            <a:ext cx="535724" cy="4166417"/>
            <a:chOff x="1223010" y="1778645"/>
            <a:chExt cx="535724" cy="3382421"/>
          </a:xfrm>
        </p:grpSpPr>
        <p:sp>
          <p:nvSpPr>
            <p:cNvPr id="6" name="TextBox 5">
              <a:extLst>
                <a:ext uri="{FF2B5EF4-FFF2-40B4-BE49-F238E27FC236}">
                  <a16:creationId xmlns:a16="http://schemas.microsoft.com/office/drawing/2014/main" id="{567F9097-B66C-4314-5388-3E18687FDD2D}"/>
                </a:ext>
              </a:extLst>
            </p:cNvPr>
            <p:cNvSpPr txBox="1"/>
            <p:nvPr/>
          </p:nvSpPr>
          <p:spPr bwMode="auto">
            <a:xfrm>
              <a:off x="1223010" y="177864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7" name="TextBox 6">
              <a:extLst>
                <a:ext uri="{FF2B5EF4-FFF2-40B4-BE49-F238E27FC236}">
                  <a16:creationId xmlns:a16="http://schemas.microsoft.com/office/drawing/2014/main" id="{BB3E6C7F-3BB7-3B70-EB95-B5E20A5ED3B0}"/>
                </a:ext>
              </a:extLst>
            </p:cNvPr>
            <p:cNvSpPr txBox="1"/>
            <p:nvPr/>
          </p:nvSpPr>
          <p:spPr bwMode="auto">
            <a:xfrm>
              <a:off x="1340030" y="23901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8" name="TextBox 7">
              <a:extLst>
                <a:ext uri="{FF2B5EF4-FFF2-40B4-BE49-F238E27FC236}">
                  <a16:creationId xmlns:a16="http://schemas.microsoft.com/office/drawing/2014/main" id="{65608161-B568-1ED3-A722-2BEAE6618B6E}"/>
                </a:ext>
              </a:extLst>
            </p:cNvPr>
            <p:cNvSpPr txBox="1"/>
            <p:nvPr/>
          </p:nvSpPr>
          <p:spPr bwMode="auto">
            <a:xfrm>
              <a:off x="1340030" y="29779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 name="TextBox 8">
              <a:extLst>
                <a:ext uri="{FF2B5EF4-FFF2-40B4-BE49-F238E27FC236}">
                  <a16:creationId xmlns:a16="http://schemas.microsoft.com/office/drawing/2014/main" id="{4F500F8E-1DB2-D503-D162-B61E60304067}"/>
                </a:ext>
              </a:extLst>
            </p:cNvPr>
            <p:cNvSpPr txBox="1"/>
            <p:nvPr/>
          </p:nvSpPr>
          <p:spPr bwMode="auto">
            <a:xfrm>
              <a:off x="1340030" y="35894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0" name="TextBox 9">
              <a:extLst>
                <a:ext uri="{FF2B5EF4-FFF2-40B4-BE49-F238E27FC236}">
                  <a16:creationId xmlns:a16="http://schemas.microsoft.com/office/drawing/2014/main" id="{1361B599-43A6-2BDF-83DF-1A999A8F4446}"/>
                </a:ext>
              </a:extLst>
            </p:cNvPr>
            <p:cNvSpPr txBox="1"/>
            <p:nvPr/>
          </p:nvSpPr>
          <p:spPr bwMode="auto">
            <a:xfrm>
              <a:off x="1340030" y="41802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1" name="TextBox 10">
              <a:extLst>
                <a:ext uri="{FF2B5EF4-FFF2-40B4-BE49-F238E27FC236}">
                  <a16:creationId xmlns:a16="http://schemas.microsoft.com/office/drawing/2014/main" id="{BAED56DE-1ED7-9EA4-48D3-6C5CA42D24B1}"/>
                </a:ext>
              </a:extLst>
            </p:cNvPr>
            <p:cNvSpPr txBox="1"/>
            <p:nvPr/>
          </p:nvSpPr>
          <p:spPr bwMode="auto">
            <a:xfrm>
              <a:off x="1457049" y="47917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2" name="Group 11">
            <a:extLst>
              <a:ext uri="{FF2B5EF4-FFF2-40B4-BE49-F238E27FC236}">
                <a16:creationId xmlns:a16="http://schemas.microsoft.com/office/drawing/2014/main" id="{C93B242D-DACC-123C-ECB9-AC6C93B66677}"/>
              </a:ext>
            </a:extLst>
          </p:cNvPr>
          <p:cNvGrpSpPr/>
          <p:nvPr/>
        </p:nvGrpSpPr>
        <p:grpSpPr>
          <a:xfrm>
            <a:off x="1273679" y="1673243"/>
            <a:ext cx="97921" cy="3701845"/>
            <a:chOff x="888497" y="1974354"/>
            <a:chExt cx="1249786" cy="3009900"/>
          </a:xfrm>
        </p:grpSpPr>
        <p:cxnSp>
          <p:nvCxnSpPr>
            <p:cNvPr id="13" name="Straight Connector 12">
              <a:extLst>
                <a:ext uri="{FF2B5EF4-FFF2-40B4-BE49-F238E27FC236}">
                  <a16:creationId xmlns:a16="http://schemas.microsoft.com/office/drawing/2014/main" id="{D5F9C217-B1AD-D6CF-89BD-96351D1990E2}"/>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43410FAF-CDD8-37A3-189B-D9D82EBFB7A4}"/>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C5AD876-867D-1E1B-017F-EE84B8813A03}"/>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219FEA2-7CD9-A775-0607-1EF07AF03E8A}"/>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047E4FF-832E-617D-7819-F606D81CBAD2}"/>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6D82E5B-F697-2A1F-20E2-8D1DADEB242F}"/>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BEFE7255-7CF6-08B4-2F5B-6E8DB3EDDA47}"/>
              </a:ext>
            </a:extLst>
          </p:cNvPr>
          <p:cNvGrpSpPr/>
          <p:nvPr/>
        </p:nvGrpSpPr>
        <p:grpSpPr>
          <a:xfrm rot="5400000">
            <a:off x="3096753" y="3765711"/>
            <a:ext cx="94468" cy="3313226"/>
            <a:chOff x="888497" y="1974354"/>
            <a:chExt cx="1249786" cy="3009900"/>
          </a:xfrm>
        </p:grpSpPr>
        <p:cxnSp>
          <p:nvCxnSpPr>
            <p:cNvPr id="20" name="Straight Connector 19">
              <a:extLst>
                <a:ext uri="{FF2B5EF4-FFF2-40B4-BE49-F238E27FC236}">
                  <a16:creationId xmlns:a16="http://schemas.microsoft.com/office/drawing/2014/main" id="{ACB59ADE-ADD8-F777-0CCC-6D0AF8B8B26C}"/>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32268CF-4EE2-0FFB-7EA6-7F245AE0D007}"/>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F6D0211-CA01-8266-8239-3992D51E380F}"/>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D11B43F-F4DF-E5D3-4A8E-C65AFCBB16FA}"/>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7FB130F-B1C5-DFB6-9756-357FC4CD4BDA}"/>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99996DC-3D81-F72E-CAB3-801D6EEEB9E3}"/>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CCDBA8DE-9E32-837B-22B0-C37C044821C9}"/>
              </a:ext>
            </a:extLst>
          </p:cNvPr>
          <p:cNvGrpSpPr/>
          <p:nvPr/>
        </p:nvGrpSpPr>
        <p:grpSpPr>
          <a:xfrm rot="5400000">
            <a:off x="7091938" y="3765711"/>
            <a:ext cx="94468" cy="3313226"/>
            <a:chOff x="888497" y="1974354"/>
            <a:chExt cx="1249786" cy="3009900"/>
          </a:xfrm>
        </p:grpSpPr>
        <p:cxnSp>
          <p:nvCxnSpPr>
            <p:cNvPr id="27" name="Straight Connector 26">
              <a:extLst>
                <a:ext uri="{FF2B5EF4-FFF2-40B4-BE49-F238E27FC236}">
                  <a16:creationId xmlns:a16="http://schemas.microsoft.com/office/drawing/2014/main" id="{9740C45D-6E7A-924F-C3B2-A42C1D8531A0}"/>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22D3A67-DF24-040E-17CD-BCFB6ECC1992}"/>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BD9E501-38C0-AB97-8307-FD74A22F3B44}"/>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C0C51C1-A808-A226-80B1-F8C490CAFE84}"/>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2987853-57DA-123E-26F8-80018A8722B7}"/>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E81C181-48BD-873B-AECC-D20A35314925}"/>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2749589A-76D3-DB88-C506-72D078507583}"/>
              </a:ext>
            </a:extLst>
          </p:cNvPr>
          <p:cNvGrpSpPr/>
          <p:nvPr/>
        </p:nvGrpSpPr>
        <p:grpSpPr>
          <a:xfrm rot="5400000">
            <a:off x="10410161" y="4431337"/>
            <a:ext cx="94468" cy="1996324"/>
            <a:chOff x="888497" y="3170694"/>
            <a:chExt cx="1249786" cy="1813560"/>
          </a:xfrm>
        </p:grpSpPr>
        <p:cxnSp>
          <p:nvCxnSpPr>
            <p:cNvPr id="36" name="Straight Connector 35">
              <a:extLst>
                <a:ext uri="{FF2B5EF4-FFF2-40B4-BE49-F238E27FC236}">
                  <a16:creationId xmlns:a16="http://schemas.microsoft.com/office/drawing/2014/main" id="{8E346F57-5773-E6C0-8346-B14F3DB0F97A}"/>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DE2A4F8-437B-508E-EB25-56790FC422D4}"/>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AF64FA4-0A34-7C07-7291-1C4576A5376B}"/>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4D39B2B-7292-BF4A-55FB-0CC518528EF0}"/>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sp>
        <p:nvSpPr>
          <p:cNvPr id="40" name="TextBox 39">
            <a:extLst>
              <a:ext uri="{FF2B5EF4-FFF2-40B4-BE49-F238E27FC236}">
                <a16:creationId xmlns:a16="http://schemas.microsoft.com/office/drawing/2014/main" id="{9C8A7D8A-2831-85E8-5317-B8EBA856F4A0}"/>
              </a:ext>
            </a:extLst>
          </p:cNvPr>
          <p:cNvSpPr txBox="1"/>
          <p:nvPr/>
        </p:nvSpPr>
        <p:spPr bwMode="auto">
          <a:xfrm rot="19304496">
            <a:off x="1297810" y="5481609"/>
            <a:ext cx="72808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Nausea</a:t>
            </a:r>
          </a:p>
        </p:txBody>
      </p:sp>
      <p:sp>
        <p:nvSpPr>
          <p:cNvPr id="41" name="TextBox 40">
            <a:extLst>
              <a:ext uri="{FF2B5EF4-FFF2-40B4-BE49-F238E27FC236}">
                <a16:creationId xmlns:a16="http://schemas.microsoft.com/office/drawing/2014/main" id="{9A200DEB-D9F3-1B3F-F207-B6DACA5D2BC6}"/>
              </a:ext>
            </a:extLst>
          </p:cNvPr>
          <p:cNvSpPr txBox="1"/>
          <p:nvPr/>
        </p:nvSpPr>
        <p:spPr bwMode="auto">
          <a:xfrm rot="19304496">
            <a:off x="1488490" y="5662589"/>
            <a:ext cx="127011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 Neutrophil count</a:t>
            </a:r>
          </a:p>
        </p:txBody>
      </p:sp>
      <p:sp>
        <p:nvSpPr>
          <p:cNvPr id="42" name="TextBox 41">
            <a:extLst>
              <a:ext uri="{FF2B5EF4-FFF2-40B4-BE49-F238E27FC236}">
                <a16:creationId xmlns:a16="http://schemas.microsoft.com/office/drawing/2014/main" id="{BA00B5B2-29F8-6746-8697-AB2B040EA7F4}"/>
              </a:ext>
            </a:extLst>
          </p:cNvPr>
          <p:cNvSpPr txBox="1"/>
          <p:nvPr/>
        </p:nvSpPr>
        <p:spPr bwMode="auto">
          <a:xfrm rot="19304496">
            <a:off x="2623312" y="5492791"/>
            <a:ext cx="74411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Anemia</a:t>
            </a:r>
          </a:p>
        </p:txBody>
      </p:sp>
      <p:sp>
        <p:nvSpPr>
          <p:cNvPr id="43" name="TextBox 42">
            <a:extLst>
              <a:ext uri="{FF2B5EF4-FFF2-40B4-BE49-F238E27FC236}">
                <a16:creationId xmlns:a16="http://schemas.microsoft.com/office/drawing/2014/main" id="{2BDD6102-54FB-8685-9756-CDA00A93F16D}"/>
              </a:ext>
            </a:extLst>
          </p:cNvPr>
          <p:cNvSpPr txBox="1"/>
          <p:nvPr/>
        </p:nvSpPr>
        <p:spPr bwMode="auto">
          <a:xfrm rot="19304496">
            <a:off x="2832317" y="5651980"/>
            <a:ext cx="127011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 WBC count</a:t>
            </a:r>
          </a:p>
        </p:txBody>
      </p:sp>
      <p:sp>
        <p:nvSpPr>
          <p:cNvPr id="44" name="TextBox 43">
            <a:extLst>
              <a:ext uri="{FF2B5EF4-FFF2-40B4-BE49-F238E27FC236}">
                <a16:creationId xmlns:a16="http://schemas.microsoft.com/office/drawing/2014/main" id="{930986FE-6E1F-2B93-8AC2-49378C6006E6}"/>
              </a:ext>
            </a:extLst>
          </p:cNvPr>
          <p:cNvSpPr txBox="1"/>
          <p:nvPr/>
        </p:nvSpPr>
        <p:spPr bwMode="auto">
          <a:xfrm rot="19304496">
            <a:off x="3970344" y="5489128"/>
            <a:ext cx="71840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Fatigue</a:t>
            </a:r>
          </a:p>
        </p:txBody>
      </p:sp>
      <p:sp>
        <p:nvSpPr>
          <p:cNvPr id="45" name="TextBox 44">
            <a:extLst>
              <a:ext uri="{FF2B5EF4-FFF2-40B4-BE49-F238E27FC236}">
                <a16:creationId xmlns:a16="http://schemas.microsoft.com/office/drawing/2014/main" id="{23B5E373-6200-45D6-923D-BC1807C88847}"/>
              </a:ext>
            </a:extLst>
          </p:cNvPr>
          <p:cNvSpPr txBox="1"/>
          <p:nvPr/>
        </p:nvSpPr>
        <p:spPr bwMode="auto">
          <a:xfrm rot="19304496">
            <a:off x="4285026" y="5595766"/>
            <a:ext cx="1112357"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Constipation</a:t>
            </a:r>
          </a:p>
        </p:txBody>
      </p:sp>
      <p:sp>
        <p:nvSpPr>
          <p:cNvPr id="46" name="TextBox 45">
            <a:extLst>
              <a:ext uri="{FF2B5EF4-FFF2-40B4-BE49-F238E27FC236}">
                <a16:creationId xmlns:a16="http://schemas.microsoft.com/office/drawing/2014/main" id="{84CA0BF7-5EE9-1D7C-D374-4A7993E3DFD7}"/>
              </a:ext>
            </a:extLst>
          </p:cNvPr>
          <p:cNvSpPr txBox="1"/>
          <p:nvPr/>
        </p:nvSpPr>
        <p:spPr bwMode="auto">
          <a:xfrm rot="19304496">
            <a:off x="4781894" y="5666797"/>
            <a:ext cx="127011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 Appetite</a:t>
            </a:r>
          </a:p>
        </p:txBody>
      </p:sp>
      <p:sp>
        <p:nvSpPr>
          <p:cNvPr id="47" name="TextBox 46">
            <a:extLst>
              <a:ext uri="{FF2B5EF4-FFF2-40B4-BE49-F238E27FC236}">
                <a16:creationId xmlns:a16="http://schemas.microsoft.com/office/drawing/2014/main" id="{897B23C3-BE1C-9AAD-1119-2AB57E7FBD6B}"/>
              </a:ext>
            </a:extLst>
          </p:cNvPr>
          <p:cNvSpPr txBox="1"/>
          <p:nvPr/>
        </p:nvSpPr>
        <p:spPr bwMode="auto">
          <a:xfrm rot="19304496">
            <a:off x="5863782" y="5511821"/>
            <a:ext cx="840743"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Vomiting</a:t>
            </a:r>
          </a:p>
        </p:txBody>
      </p:sp>
      <p:sp>
        <p:nvSpPr>
          <p:cNvPr id="48" name="TextBox 47">
            <a:extLst>
              <a:ext uri="{FF2B5EF4-FFF2-40B4-BE49-F238E27FC236}">
                <a16:creationId xmlns:a16="http://schemas.microsoft.com/office/drawing/2014/main" id="{7E64FD65-5DF5-4DF9-3D47-002AC9742B82}"/>
              </a:ext>
            </a:extLst>
          </p:cNvPr>
          <p:cNvSpPr txBox="1"/>
          <p:nvPr/>
        </p:nvSpPr>
        <p:spPr bwMode="auto">
          <a:xfrm rot="19304496">
            <a:off x="6125338" y="5659300"/>
            <a:ext cx="127011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 Platelet count</a:t>
            </a:r>
          </a:p>
        </p:txBody>
      </p:sp>
      <p:sp>
        <p:nvSpPr>
          <p:cNvPr id="49" name="TextBox 48">
            <a:extLst>
              <a:ext uri="{FF2B5EF4-FFF2-40B4-BE49-F238E27FC236}">
                <a16:creationId xmlns:a16="http://schemas.microsoft.com/office/drawing/2014/main" id="{D01890AD-B12A-A93D-E489-E1014DDAB6A6}"/>
              </a:ext>
            </a:extLst>
          </p:cNvPr>
          <p:cNvSpPr txBox="1"/>
          <p:nvPr/>
        </p:nvSpPr>
        <p:spPr bwMode="auto">
          <a:xfrm rot="19304496">
            <a:off x="6843551" y="5674118"/>
            <a:ext cx="1270114"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rPr>
              <a:t> Blood creatinine</a:t>
            </a:r>
          </a:p>
        </p:txBody>
      </p:sp>
      <p:sp>
        <p:nvSpPr>
          <p:cNvPr id="50" name="TextBox 49">
            <a:extLst>
              <a:ext uri="{FF2B5EF4-FFF2-40B4-BE49-F238E27FC236}">
                <a16:creationId xmlns:a16="http://schemas.microsoft.com/office/drawing/2014/main" id="{3B5A2CBA-C2DB-2DBE-278E-D01ED5E577D7}"/>
              </a:ext>
            </a:extLst>
          </p:cNvPr>
          <p:cNvSpPr txBox="1"/>
          <p:nvPr/>
        </p:nvSpPr>
        <p:spPr bwMode="auto">
          <a:xfrm rot="19304496">
            <a:off x="7899521" y="5526487"/>
            <a:ext cx="81945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Diarrhea</a:t>
            </a:r>
          </a:p>
        </p:txBody>
      </p:sp>
      <p:sp>
        <p:nvSpPr>
          <p:cNvPr id="51" name="TextBox 50">
            <a:extLst>
              <a:ext uri="{FF2B5EF4-FFF2-40B4-BE49-F238E27FC236}">
                <a16:creationId xmlns:a16="http://schemas.microsoft.com/office/drawing/2014/main" id="{0DC9EF07-64D6-7182-0F98-EF5A1D44D857}"/>
              </a:ext>
            </a:extLst>
          </p:cNvPr>
          <p:cNvSpPr txBox="1"/>
          <p:nvPr/>
        </p:nvSpPr>
        <p:spPr bwMode="auto">
          <a:xfrm rot="19304496">
            <a:off x="8112901" y="5685375"/>
            <a:ext cx="127011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rPr>
              <a:t> ALT</a:t>
            </a:r>
          </a:p>
        </p:txBody>
      </p:sp>
      <p:sp>
        <p:nvSpPr>
          <p:cNvPr id="56" name="TextBox 55">
            <a:extLst>
              <a:ext uri="{FF2B5EF4-FFF2-40B4-BE49-F238E27FC236}">
                <a16:creationId xmlns:a16="http://schemas.microsoft.com/office/drawing/2014/main" id="{E7A4AB7E-291D-569C-B27A-4D0EA51361AC}"/>
              </a:ext>
            </a:extLst>
          </p:cNvPr>
          <p:cNvSpPr txBox="1"/>
          <p:nvPr/>
        </p:nvSpPr>
        <p:spPr bwMode="auto">
          <a:xfrm rot="19304496">
            <a:off x="9202858" y="5522280"/>
            <a:ext cx="82548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Asthenia</a:t>
            </a:r>
          </a:p>
        </p:txBody>
      </p:sp>
      <p:sp>
        <p:nvSpPr>
          <p:cNvPr id="57" name="TextBox 56">
            <a:extLst>
              <a:ext uri="{FF2B5EF4-FFF2-40B4-BE49-F238E27FC236}">
                <a16:creationId xmlns:a16="http://schemas.microsoft.com/office/drawing/2014/main" id="{88B4DB25-F8CD-99E3-99D2-351E69850642}"/>
              </a:ext>
            </a:extLst>
          </p:cNvPr>
          <p:cNvSpPr txBox="1"/>
          <p:nvPr/>
        </p:nvSpPr>
        <p:spPr bwMode="auto">
          <a:xfrm rot="19304496">
            <a:off x="10115392" y="5451767"/>
            <a:ext cx="534122"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Rash</a:t>
            </a:r>
          </a:p>
        </p:txBody>
      </p:sp>
      <p:sp>
        <p:nvSpPr>
          <p:cNvPr id="58" name="TextBox 57">
            <a:extLst>
              <a:ext uri="{FF2B5EF4-FFF2-40B4-BE49-F238E27FC236}">
                <a16:creationId xmlns:a16="http://schemas.microsoft.com/office/drawing/2014/main" id="{99281B73-242D-F96B-7C60-F0F91E0BC934}"/>
              </a:ext>
            </a:extLst>
          </p:cNvPr>
          <p:cNvSpPr txBox="1"/>
          <p:nvPr/>
        </p:nvSpPr>
        <p:spPr bwMode="auto">
          <a:xfrm rot="19304496">
            <a:off x="10103760" y="5668705"/>
            <a:ext cx="127011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Alopecia</a:t>
            </a:r>
          </a:p>
        </p:txBody>
      </p:sp>
      <p:grpSp>
        <p:nvGrpSpPr>
          <p:cNvPr id="9222" name="Group 9221">
            <a:extLst>
              <a:ext uri="{FF2B5EF4-FFF2-40B4-BE49-F238E27FC236}">
                <a16:creationId xmlns:a16="http://schemas.microsoft.com/office/drawing/2014/main" id="{67544396-28DC-AA99-EA67-BF5E604B2AE0}"/>
              </a:ext>
            </a:extLst>
          </p:cNvPr>
          <p:cNvGrpSpPr/>
          <p:nvPr/>
        </p:nvGrpSpPr>
        <p:grpSpPr>
          <a:xfrm>
            <a:off x="9074733" y="1507587"/>
            <a:ext cx="2169634" cy="1089311"/>
            <a:chOff x="9074733" y="1507587"/>
            <a:chExt cx="2169634" cy="1089311"/>
          </a:xfrm>
        </p:grpSpPr>
        <p:sp>
          <p:nvSpPr>
            <p:cNvPr id="60" name="TextBox 59">
              <a:extLst>
                <a:ext uri="{FF2B5EF4-FFF2-40B4-BE49-F238E27FC236}">
                  <a16:creationId xmlns:a16="http://schemas.microsoft.com/office/drawing/2014/main" id="{AD305EAB-0E5D-E31A-46D3-CA1713680BC2}"/>
                </a:ext>
              </a:extLst>
            </p:cNvPr>
            <p:cNvSpPr txBox="1"/>
            <p:nvPr/>
          </p:nvSpPr>
          <p:spPr bwMode="auto">
            <a:xfrm>
              <a:off x="9074733" y="1950567"/>
              <a:ext cx="13516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b="0" dirty="0" err="1">
                  <a:solidFill>
                    <a:schemeClr val="bg1"/>
                  </a:solidFill>
                  <a:latin typeface="Calibri" panose="020F0502020204030204" pitchFamily="34" charset="0"/>
                </a:rPr>
                <a:t>Pembro</a:t>
              </a:r>
              <a:r>
                <a:rPr lang="en-US" b="0" dirty="0">
                  <a:solidFill>
                    <a:schemeClr val="bg1"/>
                  </a:solidFill>
                  <a:latin typeface="Calibri" panose="020F0502020204030204" pitchFamily="34" charset="0"/>
                </a:rPr>
                <a:t> arm</a:t>
              </a:r>
            </a:p>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Placebo arm</a:t>
              </a:r>
            </a:p>
          </p:txBody>
        </p:sp>
        <p:sp>
          <p:nvSpPr>
            <p:cNvPr id="61" name="TextBox 60">
              <a:extLst>
                <a:ext uri="{FF2B5EF4-FFF2-40B4-BE49-F238E27FC236}">
                  <a16:creationId xmlns:a16="http://schemas.microsoft.com/office/drawing/2014/main" id="{8CBD5600-338C-C609-7F49-ECB66498A350}"/>
                </a:ext>
              </a:extLst>
            </p:cNvPr>
            <p:cNvSpPr txBox="1"/>
            <p:nvPr/>
          </p:nvSpPr>
          <p:spPr bwMode="auto">
            <a:xfrm>
              <a:off x="10440313" y="1507587"/>
              <a:ext cx="7537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Grade</a:t>
              </a:r>
            </a:p>
          </p:txBody>
        </p:sp>
        <p:sp>
          <p:nvSpPr>
            <p:cNvPr id="62" name="TextBox 61">
              <a:extLst>
                <a:ext uri="{FF2B5EF4-FFF2-40B4-BE49-F238E27FC236}">
                  <a16:creationId xmlns:a16="http://schemas.microsoft.com/office/drawing/2014/main" id="{A5563C58-8DCC-36B2-70E2-9E4CE0403178}"/>
                </a:ext>
              </a:extLst>
            </p:cNvPr>
            <p:cNvSpPr txBox="1"/>
            <p:nvPr/>
          </p:nvSpPr>
          <p:spPr bwMode="auto">
            <a:xfrm>
              <a:off x="10350656" y="1771502"/>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1-2</a:t>
              </a:r>
            </a:p>
          </p:txBody>
        </p:sp>
        <p:sp>
          <p:nvSpPr>
            <p:cNvPr id="63" name="TextBox 62">
              <a:extLst>
                <a:ext uri="{FF2B5EF4-FFF2-40B4-BE49-F238E27FC236}">
                  <a16:creationId xmlns:a16="http://schemas.microsoft.com/office/drawing/2014/main" id="{51FD3620-B324-8A7C-7FE6-21AEAF3DC625}"/>
                </a:ext>
              </a:extLst>
            </p:cNvPr>
            <p:cNvSpPr txBox="1"/>
            <p:nvPr/>
          </p:nvSpPr>
          <p:spPr bwMode="auto">
            <a:xfrm>
              <a:off x="10755129" y="1771880"/>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3-4</a:t>
              </a:r>
            </a:p>
          </p:txBody>
        </p:sp>
        <p:sp>
          <p:nvSpPr>
            <p:cNvPr id="9216" name="Rectangle 9215">
              <a:extLst>
                <a:ext uri="{FF2B5EF4-FFF2-40B4-BE49-F238E27FC236}">
                  <a16:creationId xmlns:a16="http://schemas.microsoft.com/office/drawing/2014/main" id="{E63FA26B-DA55-A9DD-250C-2B16E53D0C13}"/>
                </a:ext>
              </a:extLst>
            </p:cNvPr>
            <p:cNvSpPr/>
            <p:nvPr/>
          </p:nvSpPr>
          <p:spPr bwMode="auto">
            <a:xfrm>
              <a:off x="10510225" y="2077488"/>
              <a:ext cx="158737" cy="15873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Rectangle 9216">
              <a:extLst>
                <a:ext uri="{FF2B5EF4-FFF2-40B4-BE49-F238E27FC236}">
                  <a16:creationId xmlns:a16="http://schemas.microsoft.com/office/drawing/2014/main" id="{42709185-A23B-323D-6737-8E12DDDF9D42}"/>
                </a:ext>
              </a:extLst>
            </p:cNvPr>
            <p:cNvSpPr/>
            <p:nvPr/>
          </p:nvSpPr>
          <p:spPr bwMode="auto">
            <a:xfrm>
              <a:off x="10914698" y="2086850"/>
              <a:ext cx="158737" cy="1587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Rectangle 9218">
              <a:extLst>
                <a:ext uri="{FF2B5EF4-FFF2-40B4-BE49-F238E27FC236}">
                  <a16:creationId xmlns:a16="http://schemas.microsoft.com/office/drawing/2014/main" id="{8735A69C-7645-340B-70B4-4A630B87BC9F}"/>
                </a:ext>
              </a:extLst>
            </p:cNvPr>
            <p:cNvSpPr/>
            <p:nvPr/>
          </p:nvSpPr>
          <p:spPr bwMode="auto">
            <a:xfrm>
              <a:off x="10510225" y="2340602"/>
              <a:ext cx="158737" cy="158737"/>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0" name="Rectangle 9219">
              <a:extLst>
                <a:ext uri="{FF2B5EF4-FFF2-40B4-BE49-F238E27FC236}">
                  <a16:creationId xmlns:a16="http://schemas.microsoft.com/office/drawing/2014/main" id="{5748A61B-8594-076C-FB7C-7067D152803F}"/>
                </a:ext>
              </a:extLst>
            </p:cNvPr>
            <p:cNvSpPr/>
            <p:nvPr/>
          </p:nvSpPr>
          <p:spPr bwMode="auto">
            <a:xfrm>
              <a:off x="10914698" y="2349964"/>
              <a:ext cx="158737" cy="1587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4" name="Rectangle 33">
            <a:extLst>
              <a:ext uri="{FF2B5EF4-FFF2-40B4-BE49-F238E27FC236}">
                <a16:creationId xmlns:a16="http://schemas.microsoft.com/office/drawing/2014/main" id="{8DC9616E-C808-1E4A-CECB-7FCF447B8EF7}"/>
              </a:ext>
            </a:extLst>
          </p:cNvPr>
          <p:cNvSpPr/>
          <p:nvPr/>
        </p:nvSpPr>
        <p:spPr bwMode="auto">
          <a:xfrm>
            <a:off x="1626463" y="5289484"/>
            <a:ext cx="186115" cy="833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36CD8367-0217-6D3A-40B8-D673E775A737}"/>
              </a:ext>
            </a:extLst>
          </p:cNvPr>
          <p:cNvSpPr/>
          <p:nvPr/>
        </p:nvSpPr>
        <p:spPr bwMode="auto">
          <a:xfrm>
            <a:off x="1626463" y="3368041"/>
            <a:ext cx="186115" cy="191845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833829A3-F188-8180-93CC-1435876465AB}"/>
              </a:ext>
            </a:extLst>
          </p:cNvPr>
          <p:cNvSpPr/>
          <p:nvPr/>
        </p:nvSpPr>
        <p:spPr bwMode="auto">
          <a:xfrm>
            <a:off x="1813646" y="5314154"/>
            <a:ext cx="186115" cy="5864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56196E93-0B65-7DC0-D376-E74D18E43801}"/>
              </a:ext>
            </a:extLst>
          </p:cNvPr>
          <p:cNvSpPr/>
          <p:nvPr/>
        </p:nvSpPr>
        <p:spPr bwMode="auto">
          <a:xfrm>
            <a:off x="1813646" y="3476942"/>
            <a:ext cx="186115" cy="1845935"/>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5E8625A0-2756-D495-6F7C-86827B310B7E}"/>
              </a:ext>
            </a:extLst>
          </p:cNvPr>
          <p:cNvSpPr/>
          <p:nvPr/>
        </p:nvSpPr>
        <p:spPr bwMode="auto">
          <a:xfrm>
            <a:off x="2292154" y="4600758"/>
            <a:ext cx="186115" cy="7633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63EBFEAA-C477-F59C-C532-B7E1B1247A8B}"/>
              </a:ext>
            </a:extLst>
          </p:cNvPr>
          <p:cNvSpPr/>
          <p:nvPr/>
        </p:nvSpPr>
        <p:spPr bwMode="auto">
          <a:xfrm>
            <a:off x="2292154" y="3817620"/>
            <a:ext cx="186115" cy="78313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18A982BD-AE54-ED71-1A42-164E417C8A2F}"/>
              </a:ext>
            </a:extLst>
          </p:cNvPr>
          <p:cNvSpPr/>
          <p:nvPr/>
        </p:nvSpPr>
        <p:spPr bwMode="auto">
          <a:xfrm>
            <a:off x="2475527" y="4644893"/>
            <a:ext cx="186115" cy="7191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1B59041E-0BC7-22AA-4B64-036C5095891C}"/>
              </a:ext>
            </a:extLst>
          </p:cNvPr>
          <p:cNvSpPr/>
          <p:nvPr/>
        </p:nvSpPr>
        <p:spPr bwMode="auto">
          <a:xfrm>
            <a:off x="2475527" y="3829050"/>
            <a:ext cx="186115" cy="81584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AB235C5A-D26B-CE77-3692-F855B322F22B}"/>
              </a:ext>
            </a:extLst>
          </p:cNvPr>
          <p:cNvSpPr/>
          <p:nvPr/>
        </p:nvSpPr>
        <p:spPr bwMode="auto">
          <a:xfrm>
            <a:off x="2954323" y="5105400"/>
            <a:ext cx="186115" cy="25447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Rectangle 9224">
            <a:extLst>
              <a:ext uri="{FF2B5EF4-FFF2-40B4-BE49-F238E27FC236}">
                <a16:creationId xmlns:a16="http://schemas.microsoft.com/office/drawing/2014/main" id="{6CA036A0-67CD-97FC-917F-2EADB70E7043}"/>
              </a:ext>
            </a:extLst>
          </p:cNvPr>
          <p:cNvSpPr/>
          <p:nvPr/>
        </p:nvSpPr>
        <p:spPr bwMode="auto">
          <a:xfrm>
            <a:off x="2954323" y="4039090"/>
            <a:ext cx="186115" cy="106631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6" name="Rectangle 9225">
            <a:extLst>
              <a:ext uri="{FF2B5EF4-FFF2-40B4-BE49-F238E27FC236}">
                <a16:creationId xmlns:a16="http://schemas.microsoft.com/office/drawing/2014/main" id="{E93594E1-3EB9-B745-31C0-9ED243665973}"/>
              </a:ext>
            </a:extLst>
          </p:cNvPr>
          <p:cNvSpPr/>
          <p:nvPr/>
        </p:nvSpPr>
        <p:spPr bwMode="auto">
          <a:xfrm>
            <a:off x="3137696" y="5175615"/>
            <a:ext cx="186115" cy="1918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7" name="Rectangle 9226">
            <a:extLst>
              <a:ext uri="{FF2B5EF4-FFF2-40B4-BE49-F238E27FC236}">
                <a16:creationId xmlns:a16="http://schemas.microsoft.com/office/drawing/2014/main" id="{7165FDC3-144D-633B-FC7B-0BDECC721B7B}"/>
              </a:ext>
            </a:extLst>
          </p:cNvPr>
          <p:cNvSpPr/>
          <p:nvPr/>
        </p:nvSpPr>
        <p:spPr bwMode="auto">
          <a:xfrm>
            <a:off x="3137696" y="4113356"/>
            <a:ext cx="186115" cy="1062259"/>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0" name="Rectangle 9229">
            <a:extLst>
              <a:ext uri="{FF2B5EF4-FFF2-40B4-BE49-F238E27FC236}">
                <a16:creationId xmlns:a16="http://schemas.microsoft.com/office/drawing/2014/main" id="{DE46317E-11C1-BBC1-0EC1-A476A2E7BD67}"/>
              </a:ext>
            </a:extLst>
          </p:cNvPr>
          <p:cNvSpPr/>
          <p:nvPr/>
        </p:nvSpPr>
        <p:spPr bwMode="auto">
          <a:xfrm>
            <a:off x="3620589" y="5175600"/>
            <a:ext cx="186115" cy="1954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1" name="Rectangle 9230">
            <a:extLst>
              <a:ext uri="{FF2B5EF4-FFF2-40B4-BE49-F238E27FC236}">
                <a16:creationId xmlns:a16="http://schemas.microsoft.com/office/drawing/2014/main" id="{C8C7D970-7E3A-9062-7221-1AAACA79CB30}"/>
              </a:ext>
            </a:extLst>
          </p:cNvPr>
          <p:cNvSpPr/>
          <p:nvPr/>
        </p:nvSpPr>
        <p:spPr bwMode="auto">
          <a:xfrm>
            <a:off x="3620589" y="4331970"/>
            <a:ext cx="186115" cy="84328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2" name="Rectangle 9231">
            <a:extLst>
              <a:ext uri="{FF2B5EF4-FFF2-40B4-BE49-F238E27FC236}">
                <a16:creationId xmlns:a16="http://schemas.microsoft.com/office/drawing/2014/main" id="{BE9954B5-393C-9EBF-2F6D-178A298FD8A6}"/>
              </a:ext>
            </a:extLst>
          </p:cNvPr>
          <p:cNvSpPr/>
          <p:nvPr/>
        </p:nvSpPr>
        <p:spPr bwMode="auto">
          <a:xfrm>
            <a:off x="3803962" y="5165205"/>
            <a:ext cx="186115" cy="21349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Rectangle 9232">
            <a:extLst>
              <a:ext uri="{FF2B5EF4-FFF2-40B4-BE49-F238E27FC236}">
                <a16:creationId xmlns:a16="http://schemas.microsoft.com/office/drawing/2014/main" id="{CE2FE7CE-10D7-C9C4-6F8D-4D349171C705}"/>
              </a:ext>
            </a:extLst>
          </p:cNvPr>
          <p:cNvSpPr/>
          <p:nvPr/>
        </p:nvSpPr>
        <p:spPr bwMode="auto">
          <a:xfrm>
            <a:off x="3803962" y="4461307"/>
            <a:ext cx="186115" cy="703898"/>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Rectangle 9233">
            <a:extLst>
              <a:ext uri="{FF2B5EF4-FFF2-40B4-BE49-F238E27FC236}">
                <a16:creationId xmlns:a16="http://schemas.microsoft.com/office/drawing/2014/main" id="{5E835069-30D0-425F-625E-4EDD2F534A16}"/>
              </a:ext>
            </a:extLst>
          </p:cNvPr>
          <p:cNvSpPr/>
          <p:nvPr/>
        </p:nvSpPr>
        <p:spPr bwMode="auto">
          <a:xfrm>
            <a:off x="4289234" y="5314154"/>
            <a:ext cx="186115" cy="569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5" name="Rectangle 9234">
            <a:extLst>
              <a:ext uri="{FF2B5EF4-FFF2-40B4-BE49-F238E27FC236}">
                <a16:creationId xmlns:a16="http://schemas.microsoft.com/office/drawing/2014/main" id="{9EDB8F00-2EA3-FBFA-67F2-38DB569BDE29}"/>
              </a:ext>
            </a:extLst>
          </p:cNvPr>
          <p:cNvSpPr/>
          <p:nvPr/>
        </p:nvSpPr>
        <p:spPr bwMode="auto">
          <a:xfrm>
            <a:off x="4289234" y="4358640"/>
            <a:ext cx="186115" cy="95754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Rectangle 9235">
            <a:extLst>
              <a:ext uri="{FF2B5EF4-FFF2-40B4-BE49-F238E27FC236}">
                <a16:creationId xmlns:a16="http://schemas.microsoft.com/office/drawing/2014/main" id="{1382DC42-F386-D5DC-8C7E-19DFA03CA108}"/>
              </a:ext>
            </a:extLst>
          </p:cNvPr>
          <p:cNvSpPr/>
          <p:nvPr/>
        </p:nvSpPr>
        <p:spPr bwMode="auto">
          <a:xfrm>
            <a:off x="4472607" y="5332979"/>
            <a:ext cx="186115"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Rectangle 9236">
            <a:extLst>
              <a:ext uri="{FF2B5EF4-FFF2-40B4-BE49-F238E27FC236}">
                <a16:creationId xmlns:a16="http://schemas.microsoft.com/office/drawing/2014/main" id="{B3B1ECDC-3F58-7387-46EA-FDB9231288DB}"/>
              </a:ext>
            </a:extLst>
          </p:cNvPr>
          <p:cNvSpPr/>
          <p:nvPr/>
        </p:nvSpPr>
        <p:spPr bwMode="auto">
          <a:xfrm>
            <a:off x="4472607" y="4499610"/>
            <a:ext cx="186115" cy="84734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Rectangle 9237">
            <a:extLst>
              <a:ext uri="{FF2B5EF4-FFF2-40B4-BE49-F238E27FC236}">
                <a16:creationId xmlns:a16="http://schemas.microsoft.com/office/drawing/2014/main" id="{527B380C-E177-104F-DE73-0CB4FB854C94}"/>
              </a:ext>
            </a:extLst>
          </p:cNvPr>
          <p:cNvSpPr/>
          <p:nvPr/>
        </p:nvSpPr>
        <p:spPr bwMode="auto">
          <a:xfrm>
            <a:off x="4952524" y="5336790"/>
            <a:ext cx="186115"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Rectangle 9238">
            <a:extLst>
              <a:ext uri="{FF2B5EF4-FFF2-40B4-BE49-F238E27FC236}">
                <a16:creationId xmlns:a16="http://schemas.microsoft.com/office/drawing/2014/main" id="{6DA6262D-8EB0-736E-B152-FE0410118AE4}"/>
              </a:ext>
            </a:extLst>
          </p:cNvPr>
          <p:cNvSpPr/>
          <p:nvPr/>
        </p:nvSpPr>
        <p:spPr bwMode="auto">
          <a:xfrm>
            <a:off x="4952524" y="4381043"/>
            <a:ext cx="186115" cy="96591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Rectangle 9240">
            <a:extLst>
              <a:ext uri="{FF2B5EF4-FFF2-40B4-BE49-F238E27FC236}">
                <a16:creationId xmlns:a16="http://schemas.microsoft.com/office/drawing/2014/main" id="{DB54BEDB-2D17-0F2C-E7DD-454BC7A7712B}"/>
              </a:ext>
            </a:extLst>
          </p:cNvPr>
          <p:cNvSpPr/>
          <p:nvPr/>
        </p:nvSpPr>
        <p:spPr bwMode="auto">
          <a:xfrm>
            <a:off x="5140357" y="4446931"/>
            <a:ext cx="186115" cy="935334"/>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Rectangle 9241">
            <a:extLst>
              <a:ext uri="{FF2B5EF4-FFF2-40B4-BE49-F238E27FC236}">
                <a16:creationId xmlns:a16="http://schemas.microsoft.com/office/drawing/2014/main" id="{4517A764-FFA5-0D9F-63E8-8BA02CC8196D}"/>
              </a:ext>
            </a:extLst>
          </p:cNvPr>
          <p:cNvSpPr/>
          <p:nvPr/>
        </p:nvSpPr>
        <p:spPr bwMode="auto">
          <a:xfrm>
            <a:off x="5615526" y="5314154"/>
            <a:ext cx="186115" cy="586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3" name="Rectangle 9242">
            <a:extLst>
              <a:ext uri="{FF2B5EF4-FFF2-40B4-BE49-F238E27FC236}">
                <a16:creationId xmlns:a16="http://schemas.microsoft.com/office/drawing/2014/main" id="{2B969928-416F-05FB-C7CF-F58C64A9EF6A}"/>
              </a:ext>
            </a:extLst>
          </p:cNvPr>
          <p:cNvSpPr/>
          <p:nvPr/>
        </p:nvSpPr>
        <p:spPr bwMode="auto">
          <a:xfrm>
            <a:off x="5615526" y="4522469"/>
            <a:ext cx="186115" cy="791685"/>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4" name="Rectangle 9243">
            <a:extLst>
              <a:ext uri="{FF2B5EF4-FFF2-40B4-BE49-F238E27FC236}">
                <a16:creationId xmlns:a16="http://schemas.microsoft.com/office/drawing/2014/main" id="{F99C8E03-11AF-CBB4-74D6-D70B4D24289B}"/>
              </a:ext>
            </a:extLst>
          </p:cNvPr>
          <p:cNvSpPr/>
          <p:nvPr/>
        </p:nvSpPr>
        <p:spPr bwMode="auto">
          <a:xfrm>
            <a:off x="5803359" y="4552949"/>
            <a:ext cx="186115" cy="819607"/>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5" name="Rectangle 9244">
            <a:extLst>
              <a:ext uri="{FF2B5EF4-FFF2-40B4-BE49-F238E27FC236}">
                <a16:creationId xmlns:a16="http://schemas.microsoft.com/office/drawing/2014/main" id="{ADB40241-0E29-691C-594C-47C3736B364A}"/>
              </a:ext>
            </a:extLst>
          </p:cNvPr>
          <p:cNvSpPr/>
          <p:nvPr/>
        </p:nvSpPr>
        <p:spPr bwMode="auto">
          <a:xfrm>
            <a:off x="6286894" y="5329614"/>
            <a:ext cx="186115"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6" name="Rectangle 9245">
            <a:extLst>
              <a:ext uri="{FF2B5EF4-FFF2-40B4-BE49-F238E27FC236}">
                <a16:creationId xmlns:a16="http://schemas.microsoft.com/office/drawing/2014/main" id="{49096B14-17DC-915D-1B9C-6CD40EA61073}"/>
              </a:ext>
            </a:extLst>
          </p:cNvPr>
          <p:cNvSpPr/>
          <p:nvPr/>
        </p:nvSpPr>
        <p:spPr bwMode="auto">
          <a:xfrm>
            <a:off x="6286894" y="4677789"/>
            <a:ext cx="186115" cy="654072"/>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Rectangle 9246">
            <a:extLst>
              <a:ext uri="{FF2B5EF4-FFF2-40B4-BE49-F238E27FC236}">
                <a16:creationId xmlns:a16="http://schemas.microsoft.com/office/drawing/2014/main" id="{17BD741B-ABE4-A33E-C846-F8B1F39505E7}"/>
              </a:ext>
            </a:extLst>
          </p:cNvPr>
          <p:cNvSpPr/>
          <p:nvPr/>
        </p:nvSpPr>
        <p:spPr bwMode="auto">
          <a:xfrm>
            <a:off x="6470267" y="4832774"/>
            <a:ext cx="186115" cy="542314"/>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8" name="Rectangle 9247">
            <a:extLst>
              <a:ext uri="{FF2B5EF4-FFF2-40B4-BE49-F238E27FC236}">
                <a16:creationId xmlns:a16="http://schemas.microsoft.com/office/drawing/2014/main" id="{04A7416D-F452-98D1-2FD3-5B4A735ADC3D}"/>
              </a:ext>
            </a:extLst>
          </p:cNvPr>
          <p:cNvSpPr/>
          <p:nvPr/>
        </p:nvSpPr>
        <p:spPr bwMode="auto">
          <a:xfrm>
            <a:off x="6942098" y="5183123"/>
            <a:ext cx="186115" cy="1891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9" name="Rectangle 9248">
            <a:extLst>
              <a:ext uri="{FF2B5EF4-FFF2-40B4-BE49-F238E27FC236}">
                <a16:creationId xmlns:a16="http://schemas.microsoft.com/office/drawing/2014/main" id="{09219750-79D0-F715-DDE4-2A884EB1D0E1}"/>
              </a:ext>
            </a:extLst>
          </p:cNvPr>
          <p:cNvSpPr/>
          <p:nvPr/>
        </p:nvSpPr>
        <p:spPr bwMode="auto">
          <a:xfrm>
            <a:off x="6942098" y="4680619"/>
            <a:ext cx="186115" cy="50250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Rectangle 9249">
            <a:extLst>
              <a:ext uri="{FF2B5EF4-FFF2-40B4-BE49-F238E27FC236}">
                <a16:creationId xmlns:a16="http://schemas.microsoft.com/office/drawing/2014/main" id="{F423BE12-C793-C28F-D5F4-D7B1D7FD3496}"/>
              </a:ext>
            </a:extLst>
          </p:cNvPr>
          <p:cNvSpPr/>
          <p:nvPr/>
        </p:nvSpPr>
        <p:spPr bwMode="auto">
          <a:xfrm>
            <a:off x="7129281" y="5150324"/>
            <a:ext cx="186115" cy="2295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Rectangle 9250">
            <a:extLst>
              <a:ext uri="{FF2B5EF4-FFF2-40B4-BE49-F238E27FC236}">
                <a16:creationId xmlns:a16="http://schemas.microsoft.com/office/drawing/2014/main" id="{41A22EC3-8B1A-517C-4420-C158BAED99A4}"/>
              </a:ext>
            </a:extLst>
          </p:cNvPr>
          <p:cNvSpPr/>
          <p:nvPr/>
        </p:nvSpPr>
        <p:spPr bwMode="auto">
          <a:xfrm>
            <a:off x="7129281" y="4680618"/>
            <a:ext cx="186115" cy="469705"/>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2" name="Rectangle 9251">
            <a:extLst>
              <a:ext uri="{FF2B5EF4-FFF2-40B4-BE49-F238E27FC236}">
                <a16:creationId xmlns:a16="http://schemas.microsoft.com/office/drawing/2014/main" id="{FC9DA11C-E785-B8B9-34C2-A93C3808A8E0}"/>
              </a:ext>
            </a:extLst>
          </p:cNvPr>
          <p:cNvSpPr/>
          <p:nvPr/>
        </p:nvSpPr>
        <p:spPr bwMode="auto">
          <a:xfrm>
            <a:off x="7610782" y="5337256"/>
            <a:ext cx="186115"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3" name="Rectangle 9252">
            <a:extLst>
              <a:ext uri="{FF2B5EF4-FFF2-40B4-BE49-F238E27FC236}">
                <a16:creationId xmlns:a16="http://schemas.microsoft.com/office/drawing/2014/main" id="{E915214F-091A-AC38-6658-8BAE666AAD5D}"/>
              </a:ext>
            </a:extLst>
          </p:cNvPr>
          <p:cNvSpPr/>
          <p:nvPr/>
        </p:nvSpPr>
        <p:spPr bwMode="auto">
          <a:xfrm>
            <a:off x="7610782" y="4848257"/>
            <a:ext cx="186115" cy="502505"/>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4" name="Rectangle 9253">
            <a:extLst>
              <a:ext uri="{FF2B5EF4-FFF2-40B4-BE49-F238E27FC236}">
                <a16:creationId xmlns:a16="http://schemas.microsoft.com/office/drawing/2014/main" id="{594FA66A-C95E-1CB0-E0A7-0D9A3F3F3FCA}"/>
              </a:ext>
            </a:extLst>
          </p:cNvPr>
          <p:cNvSpPr/>
          <p:nvPr/>
        </p:nvSpPr>
        <p:spPr bwMode="auto">
          <a:xfrm>
            <a:off x="7794155" y="4926330"/>
            <a:ext cx="186115" cy="44116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5" name="Rectangle 9254">
            <a:extLst>
              <a:ext uri="{FF2B5EF4-FFF2-40B4-BE49-F238E27FC236}">
                <a16:creationId xmlns:a16="http://schemas.microsoft.com/office/drawing/2014/main" id="{C3138487-E590-68BF-49E5-DE41493A6647}"/>
              </a:ext>
            </a:extLst>
          </p:cNvPr>
          <p:cNvSpPr/>
          <p:nvPr/>
        </p:nvSpPr>
        <p:spPr bwMode="auto">
          <a:xfrm>
            <a:off x="8271449" y="5314154"/>
            <a:ext cx="186115" cy="575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6" name="Rectangle 9255">
            <a:extLst>
              <a:ext uri="{FF2B5EF4-FFF2-40B4-BE49-F238E27FC236}">
                <a16:creationId xmlns:a16="http://schemas.microsoft.com/office/drawing/2014/main" id="{DDE0167F-6325-717A-B029-543AB1BD6C1F}"/>
              </a:ext>
            </a:extLst>
          </p:cNvPr>
          <p:cNvSpPr/>
          <p:nvPr/>
        </p:nvSpPr>
        <p:spPr bwMode="auto">
          <a:xfrm>
            <a:off x="8271449" y="4888004"/>
            <a:ext cx="186115" cy="42779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7" name="Rectangle 9256">
            <a:extLst>
              <a:ext uri="{FF2B5EF4-FFF2-40B4-BE49-F238E27FC236}">
                <a16:creationId xmlns:a16="http://schemas.microsoft.com/office/drawing/2014/main" id="{30F9AE96-3274-5A30-B2DA-AAE751BD9B4E}"/>
              </a:ext>
            </a:extLst>
          </p:cNvPr>
          <p:cNvSpPr/>
          <p:nvPr/>
        </p:nvSpPr>
        <p:spPr bwMode="auto">
          <a:xfrm>
            <a:off x="8458632" y="5333567"/>
            <a:ext cx="186115"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8" name="Rectangle 9257">
            <a:extLst>
              <a:ext uri="{FF2B5EF4-FFF2-40B4-BE49-F238E27FC236}">
                <a16:creationId xmlns:a16="http://schemas.microsoft.com/office/drawing/2014/main" id="{45E86C5A-D272-E821-B9F3-02EB042C0C98}"/>
              </a:ext>
            </a:extLst>
          </p:cNvPr>
          <p:cNvSpPr/>
          <p:nvPr/>
        </p:nvSpPr>
        <p:spPr bwMode="auto">
          <a:xfrm>
            <a:off x="8458632" y="4854500"/>
            <a:ext cx="186115" cy="49245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9" name="Rectangle 9258">
            <a:extLst>
              <a:ext uri="{FF2B5EF4-FFF2-40B4-BE49-F238E27FC236}">
                <a16:creationId xmlns:a16="http://schemas.microsoft.com/office/drawing/2014/main" id="{EC57093F-D9FC-F1D2-2166-B13DAF7BA437}"/>
              </a:ext>
            </a:extLst>
          </p:cNvPr>
          <p:cNvSpPr/>
          <p:nvPr/>
        </p:nvSpPr>
        <p:spPr bwMode="auto">
          <a:xfrm>
            <a:off x="8937582" y="5311721"/>
            <a:ext cx="186115" cy="5751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0" name="Rectangle 9259">
            <a:extLst>
              <a:ext uri="{FF2B5EF4-FFF2-40B4-BE49-F238E27FC236}">
                <a16:creationId xmlns:a16="http://schemas.microsoft.com/office/drawing/2014/main" id="{9B6D7EB1-36A5-C4E8-9CA4-FC29EDABA03A}"/>
              </a:ext>
            </a:extLst>
          </p:cNvPr>
          <p:cNvSpPr/>
          <p:nvPr/>
        </p:nvSpPr>
        <p:spPr bwMode="auto">
          <a:xfrm>
            <a:off x="8937582" y="4891814"/>
            <a:ext cx="186115" cy="41774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1" name="Rectangle 9260">
            <a:extLst>
              <a:ext uri="{FF2B5EF4-FFF2-40B4-BE49-F238E27FC236}">
                <a16:creationId xmlns:a16="http://schemas.microsoft.com/office/drawing/2014/main" id="{41606BB8-0BF0-A0CC-F206-98D830B8EFD5}"/>
              </a:ext>
            </a:extLst>
          </p:cNvPr>
          <p:cNvSpPr/>
          <p:nvPr/>
        </p:nvSpPr>
        <p:spPr bwMode="auto">
          <a:xfrm>
            <a:off x="9124765" y="5327324"/>
            <a:ext cx="186115"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2" name="Rectangle 9261">
            <a:extLst>
              <a:ext uri="{FF2B5EF4-FFF2-40B4-BE49-F238E27FC236}">
                <a16:creationId xmlns:a16="http://schemas.microsoft.com/office/drawing/2014/main" id="{1CC98D80-B729-AC69-BE4C-D17B5A24EF03}"/>
              </a:ext>
            </a:extLst>
          </p:cNvPr>
          <p:cNvSpPr/>
          <p:nvPr/>
        </p:nvSpPr>
        <p:spPr bwMode="auto">
          <a:xfrm>
            <a:off x="9124765" y="5077113"/>
            <a:ext cx="186115" cy="267407"/>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3" name="Rectangle 9262">
            <a:extLst>
              <a:ext uri="{FF2B5EF4-FFF2-40B4-BE49-F238E27FC236}">
                <a16:creationId xmlns:a16="http://schemas.microsoft.com/office/drawing/2014/main" id="{91C8BF62-4B06-C889-419A-454D57C5037D}"/>
              </a:ext>
            </a:extLst>
          </p:cNvPr>
          <p:cNvSpPr/>
          <p:nvPr/>
        </p:nvSpPr>
        <p:spPr bwMode="auto">
          <a:xfrm>
            <a:off x="9600257" y="5329614"/>
            <a:ext cx="186115" cy="464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4" name="Rectangle 9263">
            <a:extLst>
              <a:ext uri="{FF2B5EF4-FFF2-40B4-BE49-F238E27FC236}">
                <a16:creationId xmlns:a16="http://schemas.microsoft.com/office/drawing/2014/main" id="{B25318DD-BBCB-B3EE-24DA-7AE003E72641}"/>
              </a:ext>
            </a:extLst>
          </p:cNvPr>
          <p:cNvSpPr/>
          <p:nvPr/>
        </p:nvSpPr>
        <p:spPr bwMode="auto">
          <a:xfrm>
            <a:off x="9600257" y="4951736"/>
            <a:ext cx="186115" cy="384309"/>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Rectangle 9264">
            <a:extLst>
              <a:ext uri="{FF2B5EF4-FFF2-40B4-BE49-F238E27FC236}">
                <a16:creationId xmlns:a16="http://schemas.microsoft.com/office/drawing/2014/main" id="{A82EC99F-39E5-73C1-E0F9-E6518D843946}"/>
              </a:ext>
            </a:extLst>
          </p:cNvPr>
          <p:cNvSpPr/>
          <p:nvPr/>
        </p:nvSpPr>
        <p:spPr bwMode="auto">
          <a:xfrm>
            <a:off x="9787440" y="5330378"/>
            <a:ext cx="186115"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6" name="Rectangle 9265">
            <a:extLst>
              <a:ext uri="{FF2B5EF4-FFF2-40B4-BE49-F238E27FC236}">
                <a16:creationId xmlns:a16="http://schemas.microsoft.com/office/drawing/2014/main" id="{FCD62001-A26B-4337-B16A-5354EC8746FD}"/>
              </a:ext>
            </a:extLst>
          </p:cNvPr>
          <p:cNvSpPr/>
          <p:nvPr/>
        </p:nvSpPr>
        <p:spPr bwMode="auto">
          <a:xfrm>
            <a:off x="9787440" y="4868954"/>
            <a:ext cx="186115" cy="475565"/>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7" name="Rectangle 9266">
            <a:extLst>
              <a:ext uri="{FF2B5EF4-FFF2-40B4-BE49-F238E27FC236}">
                <a16:creationId xmlns:a16="http://schemas.microsoft.com/office/drawing/2014/main" id="{4CCA4E20-06F1-FB7E-525B-5344FBDB3ED8}"/>
              </a:ext>
            </a:extLst>
          </p:cNvPr>
          <p:cNvSpPr/>
          <p:nvPr/>
        </p:nvSpPr>
        <p:spPr bwMode="auto">
          <a:xfrm>
            <a:off x="10272013" y="5332278"/>
            <a:ext cx="186115" cy="464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8" name="Rectangle 9267">
            <a:extLst>
              <a:ext uri="{FF2B5EF4-FFF2-40B4-BE49-F238E27FC236}">
                <a16:creationId xmlns:a16="http://schemas.microsoft.com/office/drawing/2014/main" id="{6ED0CE77-3EFA-C201-8F49-5B908BAC4507}"/>
              </a:ext>
            </a:extLst>
          </p:cNvPr>
          <p:cNvSpPr/>
          <p:nvPr/>
        </p:nvSpPr>
        <p:spPr bwMode="auto">
          <a:xfrm>
            <a:off x="10272013" y="4954400"/>
            <a:ext cx="186115" cy="384309"/>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9" name="Rectangle 9268">
            <a:extLst>
              <a:ext uri="{FF2B5EF4-FFF2-40B4-BE49-F238E27FC236}">
                <a16:creationId xmlns:a16="http://schemas.microsoft.com/office/drawing/2014/main" id="{1A5D9A4C-CAED-65FC-96A6-A77E7A1FA613}"/>
              </a:ext>
            </a:extLst>
          </p:cNvPr>
          <p:cNvSpPr/>
          <p:nvPr/>
        </p:nvSpPr>
        <p:spPr bwMode="auto">
          <a:xfrm>
            <a:off x="10459196" y="5130164"/>
            <a:ext cx="186115" cy="241136"/>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0" name="Rectangle 9269">
            <a:extLst>
              <a:ext uri="{FF2B5EF4-FFF2-40B4-BE49-F238E27FC236}">
                <a16:creationId xmlns:a16="http://schemas.microsoft.com/office/drawing/2014/main" id="{592CA6B6-9C1B-BB17-4237-478E87E76D86}"/>
              </a:ext>
            </a:extLst>
          </p:cNvPr>
          <p:cNvSpPr/>
          <p:nvPr/>
        </p:nvSpPr>
        <p:spPr bwMode="auto">
          <a:xfrm>
            <a:off x="10941087" y="4994114"/>
            <a:ext cx="186115" cy="369966"/>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1" name="Rectangle 9270">
            <a:extLst>
              <a:ext uri="{FF2B5EF4-FFF2-40B4-BE49-F238E27FC236}">
                <a16:creationId xmlns:a16="http://schemas.microsoft.com/office/drawing/2014/main" id="{C6841855-6E41-7E2C-656A-D4C122F007D1}"/>
              </a:ext>
            </a:extLst>
          </p:cNvPr>
          <p:cNvSpPr/>
          <p:nvPr/>
        </p:nvSpPr>
        <p:spPr bwMode="auto">
          <a:xfrm>
            <a:off x="11127202" y="5001334"/>
            <a:ext cx="186115" cy="369966"/>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72" name="TextBox 9271">
            <a:extLst>
              <a:ext uri="{FF2B5EF4-FFF2-40B4-BE49-F238E27FC236}">
                <a16:creationId xmlns:a16="http://schemas.microsoft.com/office/drawing/2014/main" id="{F1DDA4E6-3EC4-1BB8-28C3-C8DDA5F783D3}"/>
              </a:ext>
            </a:extLst>
          </p:cNvPr>
          <p:cNvSpPr txBox="1"/>
          <p:nvPr/>
        </p:nvSpPr>
        <p:spPr bwMode="auto">
          <a:xfrm>
            <a:off x="1468441" y="3123875"/>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54.3</a:t>
            </a:r>
          </a:p>
        </p:txBody>
      </p:sp>
      <p:sp>
        <p:nvSpPr>
          <p:cNvPr id="9273" name="TextBox 9272">
            <a:extLst>
              <a:ext uri="{FF2B5EF4-FFF2-40B4-BE49-F238E27FC236}">
                <a16:creationId xmlns:a16="http://schemas.microsoft.com/office/drawing/2014/main" id="{47C7DEC8-6ABF-0737-ADFF-4477CCE29E69}"/>
              </a:ext>
            </a:extLst>
          </p:cNvPr>
          <p:cNvSpPr txBox="1"/>
          <p:nvPr/>
        </p:nvSpPr>
        <p:spPr bwMode="auto">
          <a:xfrm>
            <a:off x="1736277" y="325922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51.1</a:t>
            </a:r>
          </a:p>
        </p:txBody>
      </p:sp>
      <p:sp>
        <p:nvSpPr>
          <p:cNvPr id="9274" name="TextBox 9273">
            <a:extLst>
              <a:ext uri="{FF2B5EF4-FFF2-40B4-BE49-F238E27FC236}">
                <a16:creationId xmlns:a16="http://schemas.microsoft.com/office/drawing/2014/main" id="{D6186B61-ADDC-9841-8E20-FE9118C7A9A0}"/>
              </a:ext>
            </a:extLst>
          </p:cNvPr>
          <p:cNvSpPr txBox="1"/>
          <p:nvPr/>
        </p:nvSpPr>
        <p:spPr bwMode="auto">
          <a:xfrm>
            <a:off x="2113064" y="358489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42.2</a:t>
            </a:r>
          </a:p>
        </p:txBody>
      </p:sp>
      <p:sp>
        <p:nvSpPr>
          <p:cNvPr id="9275" name="TextBox 9274">
            <a:extLst>
              <a:ext uri="{FF2B5EF4-FFF2-40B4-BE49-F238E27FC236}">
                <a16:creationId xmlns:a16="http://schemas.microsoft.com/office/drawing/2014/main" id="{391D07AF-A6A3-2B0B-0EB6-319DEA62B046}"/>
              </a:ext>
            </a:extLst>
          </p:cNvPr>
          <p:cNvSpPr txBox="1"/>
          <p:nvPr/>
        </p:nvSpPr>
        <p:spPr bwMode="auto">
          <a:xfrm>
            <a:off x="2421311" y="360329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41.9</a:t>
            </a:r>
          </a:p>
        </p:txBody>
      </p:sp>
      <p:sp>
        <p:nvSpPr>
          <p:cNvPr id="9276" name="TextBox 9275">
            <a:extLst>
              <a:ext uri="{FF2B5EF4-FFF2-40B4-BE49-F238E27FC236}">
                <a16:creationId xmlns:a16="http://schemas.microsoft.com/office/drawing/2014/main" id="{F1008577-90B4-BF5C-BDAE-608B18537D55}"/>
              </a:ext>
            </a:extLst>
          </p:cNvPr>
          <p:cNvSpPr txBox="1"/>
          <p:nvPr/>
        </p:nvSpPr>
        <p:spPr bwMode="auto">
          <a:xfrm>
            <a:off x="2779858" y="381356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36.1</a:t>
            </a:r>
          </a:p>
        </p:txBody>
      </p:sp>
      <p:sp>
        <p:nvSpPr>
          <p:cNvPr id="9277" name="TextBox 9276">
            <a:extLst>
              <a:ext uri="{FF2B5EF4-FFF2-40B4-BE49-F238E27FC236}">
                <a16:creationId xmlns:a16="http://schemas.microsoft.com/office/drawing/2014/main" id="{73426C15-2F27-8CCA-0C60-8DD3FAED45F2}"/>
              </a:ext>
            </a:extLst>
          </p:cNvPr>
          <p:cNvSpPr txBox="1"/>
          <p:nvPr/>
        </p:nvSpPr>
        <p:spPr bwMode="auto">
          <a:xfrm>
            <a:off x="3070646" y="3896471"/>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33.8</a:t>
            </a:r>
          </a:p>
        </p:txBody>
      </p:sp>
      <p:sp>
        <p:nvSpPr>
          <p:cNvPr id="9278" name="TextBox 9277">
            <a:extLst>
              <a:ext uri="{FF2B5EF4-FFF2-40B4-BE49-F238E27FC236}">
                <a16:creationId xmlns:a16="http://schemas.microsoft.com/office/drawing/2014/main" id="{144C1650-418F-0DB2-C7C1-DF64E9B0BCA0}"/>
              </a:ext>
            </a:extLst>
          </p:cNvPr>
          <p:cNvSpPr txBox="1"/>
          <p:nvPr/>
        </p:nvSpPr>
        <p:spPr bwMode="auto">
          <a:xfrm>
            <a:off x="3468135" y="411554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28.0</a:t>
            </a:r>
          </a:p>
        </p:txBody>
      </p:sp>
      <p:sp>
        <p:nvSpPr>
          <p:cNvPr id="9279" name="TextBox 9278">
            <a:extLst>
              <a:ext uri="{FF2B5EF4-FFF2-40B4-BE49-F238E27FC236}">
                <a16:creationId xmlns:a16="http://schemas.microsoft.com/office/drawing/2014/main" id="{A46D8CC6-CCED-5DA0-DA25-142FDC785783}"/>
              </a:ext>
            </a:extLst>
          </p:cNvPr>
          <p:cNvSpPr txBox="1"/>
          <p:nvPr/>
        </p:nvSpPr>
        <p:spPr bwMode="auto">
          <a:xfrm>
            <a:off x="3733613" y="4238201"/>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24.6</a:t>
            </a:r>
          </a:p>
        </p:txBody>
      </p:sp>
      <p:sp>
        <p:nvSpPr>
          <p:cNvPr id="9280" name="TextBox 9279">
            <a:extLst>
              <a:ext uri="{FF2B5EF4-FFF2-40B4-BE49-F238E27FC236}">
                <a16:creationId xmlns:a16="http://schemas.microsoft.com/office/drawing/2014/main" id="{C69E2048-B229-33BB-9D64-C21F4DEB680D}"/>
              </a:ext>
            </a:extLst>
          </p:cNvPr>
          <p:cNvSpPr txBox="1"/>
          <p:nvPr/>
        </p:nvSpPr>
        <p:spPr bwMode="auto">
          <a:xfrm>
            <a:off x="4143763" y="4130641"/>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27.3</a:t>
            </a:r>
          </a:p>
        </p:txBody>
      </p:sp>
      <p:sp>
        <p:nvSpPr>
          <p:cNvPr id="9281" name="TextBox 9280">
            <a:extLst>
              <a:ext uri="{FF2B5EF4-FFF2-40B4-BE49-F238E27FC236}">
                <a16:creationId xmlns:a16="http://schemas.microsoft.com/office/drawing/2014/main" id="{848278F2-B85A-D0E2-800D-7D078AFBE426}"/>
              </a:ext>
            </a:extLst>
          </p:cNvPr>
          <p:cNvSpPr txBox="1"/>
          <p:nvPr/>
        </p:nvSpPr>
        <p:spPr bwMode="auto">
          <a:xfrm>
            <a:off x="4411599" y="428074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23.6</a:t>
            </a:r>
          </a:p>
        </p:txBody>
      </p:sp>
      <p:sp>
        <p:nvSpPr>
          <p:cNvPr id="9282" name="TextBox 9281">
            <a:extLst>
              <a:ext uri="{FF2B5EF4-FFF2-40B4-BE49-F238E27FC236}">
                <a16:creationId xmlns:a16="http://schemas.microsoft.com/office/drawing/2014/main" id="{2797CA97-5424-4E42-3B35-B55CE5ED2D79}"/>
              </a:ext>
            </a:extLst>
          </p:cNvPr>
          <p:cNvSpPr txBox="1"/>
          <p:nvPr/>
        </p:nvSpPr>
        <p:spPr bwMode="auto">
          <a:xfrm>
            <a:off x="4796225" y="413257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26.8</a:t>
            </a:r>
          </a:p>
        </p:txBody>
      </p:sp>
      <p:sp>
        <p:nvSpPr>
          <p:cNvPr id="9283" name="TextBox 9282">
            <a:extLst>
              <a:ext uri="{FF2B5EF4-FFF2-40B4-BE49-F238E27FC236}">
                <a16:creationId xmlns:a16="http://schemas.microsoft.com/office/drawing/2014/main" id="{79320AE1-6C4A-E119-9F76-51AB60015BDB}"/>
              </a:ext>
            </a:extLst>
          </p:cNvPr>
          <p:cNvSpPr txBox="1"/>
          <p:nvPr/>
        </p:nvSpPr>
        <p:spPr bwMode="auto">
          <a:xfrm>
            <a:off x="5081591" y="4225661"/>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25.1</a:t>
            </a:r>
          </a:p>
        </p:txBody>
      </p:sp>
      <p:sp>
        <p:nvSpPr>
          <p:cNvPr id="9284" name="TextBox 9283">
            <a:extLst>
              <a:ext uri="{FF2B5EF4-FFF2-40B4-BE49-F238E27FC236}">
                <a16:creationId xmlns:a16="http://schemas.microsoft.com/office/drawing/2014/main" id="{AA2A68F3-5C24-D2E0-ADC0-2882D4FA7907}"/>
              </a:ext>
            </a:extLst>
          </p:cNvPr>
          <p:cNvSpPr txBox="1"/>
          <p:nvPr/>
        </p:nvSpPr>
        <p:spPr bwMode="auto">
          <a:xfrm>
            <a:off x="5431901" y="429549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23.0</a:t>
            </a:r>
          </a:p>
        </p:txBody>
      </p:sp>
      <p:sp>
        <p:nvSpPr>
          <p:cNvPr id="9285" name="TextBox 9284">
            <a:extLst>
              <a:ext uri="{FF2B5EF4-FFF2-40B4-BE49-F238E27FC236}">
                <a16:creationId xmlns:a16="http://schemas.microsoft.com/office/drawing/2014/main" id="{863EF89B-5BEC-E424-22DF-44AC91A3899A}"/>
              </a:ext>
            </a:extLst>
          </p:cNvPr>
          <p:cNvSpPr txBox="1"/>
          <p:nvPr/>
        </p:nvSpPr>
        <p:spPr bwMode="auto">
          <a:xfrm>
            <a:off x="5735132" y="433129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22.1</a:t>
            </a:r>
          </a:p>
        </p:txBody>
      </p:sp>
      <p:sp>
        <p:nvSpPr>
          <p:cNvPr id="9286" name="TextBox 9285">
            <a:extLst>
              <a:ext uri="{FF2B5EF4-FFF2-40B4-BE49-F238E27FC236}">
                <a16:creationId xmlns:a16="http://schemas.microsoft.com/office/drawing/2014/main" id="{6568932C-E41C-0840-81D1-1C63153BDC3D}"/>
              </a:ext>
            </a:extLst>
          </p:cNvPr>
          <p:cNvSpPr txBox="1"/>
          <p:nvPr/>
        </p:nvSpPr>
        <p:spPr bwMode="auto">
          <a:xfrm>
            <a:off x="6144484" y="445697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18.9</a:t>
            </a:r>
          </a:p>
        </p:txBody>
      </p:sp>
      <p:sp>
        <p:nvSpPr>
          <p:cNvPr id="9287" name="TextBox 9286">
            <a:extLst>
              <a:ext uri="{FF2B5EF4-FFF2-40B4-BE49-F238E27FC236}">
                <a16:creationId xmlns:a16="http://schemas.microsoft.com/office/drawing/2014/main" id="{0B5A67BB-766F-C6F5-28D2-83AAAF409B05}"/>
              </a:ext>
            </a:extLst>
          </p:cNvPr>
          <p:cNvSpPr txBox="1"/>
          <p:nvPr/>
        </p:nvSpPr>
        <p:spPr bwMode="auto">
          <a:xfrm>
            <a:off x="6393921" y="459726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14.5</a:t>
            </a:r>
          </a:p>
        </p:txBody>
      </p:sp>
      <p:sp>
        <p:nvSpPr>
          <p:cNvPr id="9288" name="TextBox 9287">
            <a:extLst>
              <a:ext uri="{FF2B5EF4-FFF2-40B4-BE49-F238E27FC236}">
                <a16:creationId xmlns:a16="http://schemas.microsoft.com/office/drawing/2014/main" id="{5ABB08EA-F67C-3BC1-64CD-0B5083A4E6BF}"/>
              </a:ext>
            </a:extLst>
          </p:cNvPr>
          <p:cNvSpPr txBox="1"/>
          <p:nvPr/>
        </p:nvSpPr>
        <p:spPr bwMode="auto">
          <a:xfrm>
            <a:off x="6748726" y="443905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18.7</a:t>
            </a:r>
          </a:p>
        </p:txBody>
      </p:sp>
      <p:sp>
        <p:nvSpPr>
          <p:cNvPr id="9289" name="TextBox 9288">
            <a:extLst>
              <a:ext uri="{FF2B5EF4-FFF2-40B4-BE49-F238E27FC236}">
                <a16:creationId xmlns:a16="http://schemas.microsoft.com/office/drawing/2014/main" id="{8865453E-86AA-F8EC-7AFD-951586AB2338}"/>
              </a:ext>
            </a:extLst>
          </p:cNvPr>
          <p:cNvSpPr txBox="1"/>
          <p:nvPr/>
        </p:nvSpPr>
        <p:spPr bwMode="auto">
          <a:xfrm>
            <a:off x="7039846" y="443905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18.5</a:t>
            </a:r>
          </a:p>
        </p:txBody>
      </p:sp>
      <p:sp>
        <p:nvSpPr>
          <p:cNvPr id="9290" name="TextBox 9289">
            <a:extLst>
              <a:ext uri="{FF2B5EF4-FFF2-40B4-BE49-F238E27FC236}">
                <a16:creationId xmlns:a16="http://schemas.microsoft.com/office/drawing/2014/main" id="{6DCF4A29-4DD4-5E89-EEF9-FCDA502E638F}"/>
              </a:ext>
            </a:extLst>
          </p:cNvPr>
          <p:cNvSpPr txBox="1"/>
          <p:nvPr/>
        </p:nvSpPr>
        <p:spPr bwMode="auto">
          <a:xfrm>
            <a:off x="7456419" y="4614223"/>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14.1</a:t>
            </a:r>
          </a:p>
        </p:txBody>
      </p:sp>
      <p:sp>
        <p:nvSpPr>
          <p:cNvPr id="9291" name="TextBox 9290">
            <a:extLst>
              <a:ext uri="{FF2B5EF4-FFF2-40B4-BE49-F238E27FC236}">
                <a16:creationId xmlns:a16="http://schemas.microsoft.com/office/drawing/2014/main" id="{15173169-A454-73C9-64AC-5FB2BF06880C}"/>
              </a:ext>
            </a:extLst>
          </p:cNvPr>
          <p:cNvSpPr txBox="1"/>
          <p:nvPr/>
        </p:nvSpPr>
        <p:spPr bwMode="auto">
          <a:xfrm>
            <a:off x="7710188" y="470783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12.0</a:t>
            </a:r>
          </a:p>
        </p:txBody>
      </p:sp>
      <p:sp>
        <p:nvSpPr>
          <p:cNvPr id="9292" name="TextBox 9291">
            <a:extLst>
              <a:ext uri="{FF2B5EF4-FFF2-40B4-BE49-F238E27FC236}">
                <a16:creationId xmlns:a16="http://schemas.microsoft.com/office/drawing/2014/main" id="{1DD3058A-C0A9-536F-B131-AB0BEAC5B521}"/>
              </a:ext>
            </a:extLst>
          </p:cNvPr>
          <p:cNvSpPr txBox="1"/>
          <p:nvPr/>
        </p:nvSpPr>
        <p:spPr bwMode="auto">
          <a:xfrm>
            <a:off x="8072863" y="4660213"/>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13.1</a:t>
            </a:r>
          </a:p>
        </p:txBody>
      </p:sp>
      <p:sp>
        <p:nvSpPr>
          <p:cNvPr id="9293" name="TextBox 9292">
            <a:extLst>
              <a:ext uri="{FF2B5EF4-FFF2-40B4-BE49-F238E27FC236}">
                <a16:creationId xmlns:a16="http://schemas.microsoft.com/office/drawing/2014/main" id="{A554CCBE-F952-23C9-69FF-1AB6C8C6A35C}"/>
              </a:ext>
            </a:extLst>
          </p:cNvPr>
          <p:cNvSpPr txBox="1"/>
          <p:nvPr/>
        </p:nvSpPr>
        <p:spPr bwMode="auto">
          <a:xfrm>
            <a:off x="8366982" y="460848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14.0</a:t>
            </a:r>
          </a:p>
        </p:txBody>
      </p:sp>
      <p:sp>
        <p:nvSpPr>
          <p:cNvPr id="9294" name="TextBox 9293">
            <a:extLst>
              <a:ext uri="{FF2B5EF4-FFF2-40B4-BE49-F238E27FC236}">
                <a16:creationId xmlns:a16="http://schemas.microsoft.com/office/drawing/2014/main" id="{60B9BAE1-1EBE-1473-9865-D286C929BB71}"/>
              </a:ext>
            </a:extLst>
          </p:cNvPr>
          <p:cNvSpPr txBox="1"/>
          <p:nvPr/>
        </p:nvSpPr>
        <p:spPr bwMode="auto">
          <a:xfrm>
            <a:off x="8801249" y="465165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12.9</a:t>
            </a:r>
          </a:p>
        </p:txBody>
      </p:sp>
      <p:sp>
        <p:nvSpPr>
          <p:cNvPr id="9295" name="TextBox 9294">
            <a:extLst>
              <a:ext uri="{FF2B5EF4-FFF2-40B4-BE49-F238E27FC236}">
                <a16:creationId xmlns:a16="http://schemas.microsoft.com/office/drawing/2014/main" id="{A9244ED2-2044-6654-E2F8-AEECCE4806B7}"/>
              </a:ext>
            </a:extLst>
          </p:cNvPr>
          <p:cNvSpPr txBox="1"/>
          <p:nvPr/>
        </p:nvSpPr>
        <p:spPr bwMode="auto">
          <a:xfrm>
            <a:off x="9057892" y="484596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7.8</a:t>
            </a:r>
          </a:p>
        </p:txBody>
      </p:sp>
      <p:sp>
        <p:nvSpPr>
          <p:cNvPr id="9296" name="TextBox 9295">
            <a:extLst>
              <a:ext uri="{FF2B5EF4-FFF2-40B4-BE49-F238E27FC236}">
                <a16:creationId xmlns:a16="http://schemas.microsoft.com/office/drawing/2014/main" id="{2CAFF997-AE52-BAB8-91D7-A7561A34B674}"/>
              </a:ext>
            </a:extLst>
          </p:cNvPr>
          <p:cNvSpPr txBox="1"/>
          <p:nvPr/>
        </p:nvSpPr>
        <p:spPr bwMode="auto">
          <a:xfrm>
            <a:off x="9402369" y="4724335"/>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11.4</a:t>
            </a:r>
          </a:p>
        </p:txBody>
      </p:sp>
      <p:sp>
        <p:nvSpPr>
          <p:cNvPr id="9297" name="TextBox 9296">
            <a:extLst>
              <a:ext uri="{FF2B5EF4-FFF2-40B4-BE49-F238E27FC236}">
                <a16:creationId xmlns:a16="http://schemas.microsoft.com/office/drawing/2014/main" id="{3B58A71C-C743-BA41-62FF-2CCCB8F42C89}"/>
              </a:ext>
            </a:extLst>
          </p:cNvPr>
          <p:cNvSpPr txBox="1"/>
          <p:nvPr/>
        </p:nvSpPr>
        <p:spPr bwMode="auto">
          <a:xfrm>
            <a:off x="9670456" y="463333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13.8</a:t>
            </a:r>
          </a:p>
        </p:txBody>
      </p:sp>
      <p:sp>
        <p:nvSpPr>
          <p:cNvPr id="9298" name="TextBox 9297">
            <a:extLst>
              <a:ext uri="{FF2B5EF4-FFF2-40B4-BE49-F238E27FC236}">
                <a16:creationId xmlns:a16="http://schemas.microsoft.com/office/drawing/2014/main" id="{FF67FBDD-2C2A-F125-3D55-D47510D3A693}"/>
              </a:ext>
            </a:extLst>
          </p:cNvPr>
          <p:cNvSpPr txBox="1"/>
          <p:nvPr/>
        </p:nvSpPr>
        <p:spPr bwMode="auto">
          <a:xfrm>
            <a:off x="10126000" y="472431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11.4</a:t>
            </a:r>
          </a:p>
        </p:txBody>
      </p:sp>
      <p:sp>
        <p:nvSpPr>
          <p:cNvPr id="9299" name="TextBox 9298">
            <a:extLst>
              <a:ext uri="{FF2B5EF4-FFF2-40B4-BE49-F238E27FC236}">
                <a16:creationId xmlns:a16="http://schemas.microsoft.com/office/drawing/2014/main" id="{60479D55-2906-1299-DF17-3D1E3086A12B}"/>
              </a:ext>
            </a:extLst>
          </p:cNvPr>
          <p:cNvSpPr txBox="1"/>
          <p:nvPr/>
        </p:nvSpPr>
        <p:spPr bwMode="auto">
          <a:xfrm>
            <a:off x="10389547" y="4896175"/>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6.5</a:t>
            </a:r>
          </a:p>
        </p:txBody>
      </p:sp>
      <p:sp>
        <p:nvSpPr>
          <p:cNvPr id="9300" name="TextBox 9299">
            <a:extLst>
              <a:ext uri="{FF2B5EF4-FFF2-40B4-BE49-F238E27FC236}">
                <a16:creationId xmlns:a16="http://schemas.microsoft.com/office/drawing/2014/main" id="{13EFBDBA-8617-47B0-9008-CB23A9F3E4EA}"/>
              </a:ext>
            </a:extLst>
          </p:cNvPr>
          <p:cNvSpPr txBox="1"/>
          <p:nvPr/>
        </p:nvSpPr>
        <p:spPr bwMode="auto">
          <a:xfrm>
            <a:off x="10755338" y="4765295"/>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10.1</a:t>
            </a:r>
          </a:p>
        </p:txBody>
      </p:sp>
      <p:sp>
        <p:nvSpPr>
          <p:cNvPr id="9301" name="TextBox 9300">
            <a:extLst>
              <a:ext uri="{FF2B5EF4-FFF2-40B4-BE49-F238E27FC236}">
                <a16:creationId xmlns:a16="http://schemas.microsoft.com/office/drawing/2014/main" id="{56FCB219-5CB9-75C3-45D8-BF73B3094018}"/>
              </a:ext>
            </a:extLst>
          </p:cNvPr>
          <p:cNvSpPr txBox="1"/>
          <p:nvPr/>
        </p:nvSpPr>
        <p:spPr bwMode="auto">
          <a:xfrm>
            <a:off x="11046805" y="4778015"/>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2" name="Freeform: Shape 1">
            <a:extLst>
              <a:ext uri="{FF2B5EF4-FFF2-40B4-BE49-F238E27FC236}">
                <a16:creationId xmlns:a16="http://schemas.microsoft.com/office/drawing/2014/main" id="{B6D9909F-FEC7-BDC7-F346-F034D55B1A1A}"/>
              </a:ext>
            </a:extLst>
          </p:cNvPr>
          <p:cNvSpPr/>
          <p:nvPr/>
        </p:nvSpPr>
        <p:spPr bwMode="auto">
          <a:xfrm>
            <a:off x="1371600" y="1673944"/>
            <a:ext cx="10090527" cy="3701845"/>
          </a:xfrm>
          <a:custGeom>
            <a:avLst/>
            <a:gdLst>
              <a:gd name="connsiteX0" fmla="*/ 0 w 10205884"/>
              <a:gd name="connsiteY0" fmla="*/ 0 h 3709219"/>
              <a:gd name="connsiteX1" fmla="*/ 0 w 10205884"/>
              <a:gd name="connsiteY1" fmla="*/ 3709219 h 3709219"/>
              <a:gd name="connsiteX2" fmla="*/ 10205884 w 10205884"/>
              <a:gd name="connsiteY2" fmla="*/ 3709219 h 3709219"/>
            </a:gdLst>
            <a:ahLst/>
            <a:cxnLst>
              <a:cxn ang="0">
                <a:pos x="connsiteX0" y="connsiteY0"/>
              </a:cxn>
              <a:cxn ang="0">
                <a:pos x="connsiteX1" y="connsiteY1"/>
              </a:cxn>
              <a:cxn ang="0">
                <a:pos x="connsiteX2" y="connsiteY2"/>
              </a:cxn>
            </a:cxnLst>
            <a:rect l="l" t="t" r="r" b="b"/>
            <a:pathLst>
              <a:path w="10205884" h="3709219">
                <a:moveTo>
                  <a:pt x="0" y="0"/>
                </a:moveTo>
                <a:lnTo>
                  <a:pt x="0" y="3709219"/>
                </a:lnTo>
                <a:lnTo>
                  <a:pt x="10205884" y="3709219"/>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728833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13" name="Group 9312">
            <a:extLst>
              <a:ext uri="{FF2B5EF4-FFF2-40B4-BE49-F238E27FC236}">
                <a16:creationId xmlns:a16="http://schemas.microsoft.com/office/drawing/2014/main" id="{F79D1802-4794-EE06-D82E-84956D485001}"/>
              </a:ext>
            </a:extLst>
          </p:cNvPr>
          <p:cNvGrpSpPr/>
          <p:nvPr/>
        </p:nvGrpSpPr>
        <p:grpSpPr>
          <a:xfrm>
            <a:off x="1506830" y="5372568"/>
            <a:ext cx="9980224" cy="105838"/>
            <a:chOff x="1487374" y="5375090"/>
            <a:chExt cx="7308411" cy="94468"/>
          </a:xfrm>
        </p:grpSpPr>
        <p:grpSp>
          <p:nvGrpSpPr>
            <p:cNvPr id="18" name="Group 17">
              <a:extLst>
                <a:ext uri="{FF2B5EF4-FFF2-40B4-BE49-F238E27FC236}">
                  <a16:creationId xmlns:a16="http://schemas.microsoft.com/office/drawing/2014/main" id="{12F74AD8-ACA4-52F1-704C-349D98C8D067}"/>
                </a:ext>
              </a:extLst>
            </p:cNvPr>
            <p:cNvGrpSpPr/>
            <p:nvPr/>
          </p:nvGrpSpPr>
          <p:grpSpPr>
            <a:xfrm rot="5400000">
              <a:off x="3096753" y="3765711"/>
              <a:ext cx="94468" cy="3313226"/>
              <a:chOff x="888497" y="1974354"/>
              <a:chExt cx="1249786" cy="3009900"/>
            </a:xfrm>
          </p:grpSpPr>
          <p:cxnSp>
            <p:nvCxnSpPr>
              <p:cNvPr id="19" name="Straight Connector 18">
                <a:extLst>
                  <a:ext uri="{FF2B5EF4-FFF2-40B4-BE49-F238E27FC236}">
                    <a16:creationId xmlns:a16="http://schemas.microsoft.com/office/drawing/2014/main" id="{14CF4661-87B2-150E-980C-0996BDD4999D}"/>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6D78A4E-F30E-699B-76EA-104BEBF00FA7}"/>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7C88530-1BA8-BE9E-76BC-8EBEA85C38EB}"/>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64F40D3-3BE8-8B3D-1C3B-1B4B27A8DF67}"/>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09E541E-D4AA-06FA-1B75-0F409BDBF81C}"/>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16F03B0-3FB9-D6F6-110A-D0E33950B16C}"/>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7FD41B93-D2D0-3767-3A27-C1FF6D90F1FB}"/>
                </a:ext>
              </a:extLst>
            </p:cNvPr>
            <p:cNvGrpSpPr/>
            <p:nvPr/>
          </p:nvGrpSpPr>
          <p:grpSpPr>
            <a:xfrm rot="5400000">
              <a:off x="7091938" y="3765711"/>
              <a:ext cx="94468" cy="3313226"/>
              <a:chOff x="888497" y="1974354"/>
              <a:chExt cx="1249786" cy="3009900"/>
            </a:xfrm>
          </p:grpSpPr>
          <p:cxnSp>
            <p:nvCxnSpPr>
              <p:cNvPr id="26" name="Straight Connector 25">
                <a:extLst>
                  <a:ext uri="{FF2B5EF4-FFF2-40B4-BE49-F238E27FC236}">
                    <a16:creationId xmlns:a16="http://schemas.microsoft.com/office/drawing/2014/main" id="{E99C19D0-91DF-246D-19B3-96F9D1E53829}"/>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541109E-05B1-DD3F-8741-BE9C4BDB81CF}"/>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2C52F1B-6750-8A45-7D5F-C74469C24C07}"/>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D8AD536-2A3F-A251-37B5-2377D6AFE8A7}"/>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35EBE6F-54D4-05E1-BEB3-BC35935D57D9}"/>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5BE41E8-526C-A0A8-70E1-69C829974AD8}"/>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1582241" cy="1103313"/>
          </a:xfrm>
        </p:spPr>
        <p:txBody>
          <a:bodyPr/>
          <a:lstStyle/>
          <a:p>
            <a:r>
              <a:rPr lang="en-US" altLang="en-US" sz="3600" dirty="0"/>
              <a:t>KEYNOTE-671:</a:t>
            </a:r>
            <a:r>
              <a:rPr lang="en-US" dirty="0"/>
              <a:t> Immune-Mediated AEs and </a:t>
            </a:r>
            <a:br>
              <a:rPr lang="en-US" dirty="0"/>
            </a:br>
            <a:r>
              <a:rPr lang="en-US" dirty="0"/>
              <a:t>Infusion Reactions Across Treatment Phases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Abstr LBA100. </a:t>
            </a: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NEJM.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2" name="TextBox 1">
            <a:extLst>
              <a:ext uri="{FF2B5EF4-FFF2-40B4-BE49-F238E27FC236}">
                <a16:creationId xmlns:a16="http://schemas.microsoft.com/office/drawing/2014/main" id="{D7921E46-AB53-B0CC-1C1E-93BEC0968F7C}"/>
              </a:ext>
            </a:extLst>
          </p:cNvPr>
          <p:cNvSpPr txBox="1"/>
          <p:nvPr/>
        </p:nvSpPr>
        <p:spPr bwMode="auto">
          <a:xfrm rot="16200000">
            <a:off x="32095" y="3442437"/>
            <a:ext cx="14606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Incidence (%)</a:t>
            </a:r>
          </a:p>
        </p:txBody>
      </p:sp>
      <p:grpSp>
        <p:nvGrpSpPr>
          <p:cNvPr id="4" name="Group 3">
            <a:extLst>
              <a:ext uri="{FF2B5EF4-FFF2-40B4-BE49-F238E27FC236}">
                <a16:creationId xmlns:a16="http://schemas.microsoft.com/office/drawing/2014/main" id="{8F14CB56-61FD-1D9F-8BC7-887EA713852C}"/>
              </a:ext>
            </a:extLst>
          </p:cNvPr>
          <p:cNvGrpSpPr/>
          <p:nvPr/>
        </p:nvGrpSpPr>
        <p:grpSpPr>
          <a:xfrm>
            <a:off x="914450" y="1488291"/>
            <a:ext cx="418704" cy="1894811"/>
            <a:chOff x="1340030" y="1778645"/>
            <a:chExt cx="418704" cy="3742585"/>
          </a:xfrm>
        </p:grpSpPr>
        <p:sp>
          <p:nvSpPr>
            <p:cNvPr id="5" name="TextBox 4">
              <a:extLst>
                <a:ext uri="{FF2B5EF4-FFF2-40B4-BE49-F238E27FC236}">
                  <a16:creationId xmlns:a16="http://schemas.microsoft.com/office/drawing/2014/main" id="{F9092A0C-BE83-26E3-D1D0-B2AB99E858D0}"/>
                </a:ext>
              </a:extLst>
            </p:cNvPr>
            <p:cNvSpPr txBox="1"/>
            <p:nvPr/>
          </p:nvSpPr>
          <p:spPr bwMode="auto">
            <a:xfrm>
              <a:off x="1340030" y="1778645"/>
              <a:ext cx="418704" cy="72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6" name="TextBox 5">
              <a:extLst>
                <a:ext uri="{FF2B5EF4-FFF2-40B4-BE49-F238E27FC236}">
                  <a16:creationId xmlns:a16="http://schemas.microsoft.com/office/drawing/2014/main" id="{B15F49E7-B4E3-00DF-DF62-AF7FA55398CC}"/>
                </a:ext>
              </a:extLst>
            </p:cNvPr>
            <p:cNvSpPr txBox="1"/>
            <p:nvPr/>
          </p:nvSpPr>
          <p:spPr bwMode="auto">
            <a:xfrm>
              <a:off x="1340030" y="2390159"/>
              <a:ext cx="418704" cy="72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7" name="TextBox 6">
              <a:extLst>
                <a:ext uri="{FF2B5EF4-FFF2-40B4-BE49-F238E27FC236}">
                  <a16:creationId xmlns:a16="http://schemas.microsoft.com/office/drawing/2014/main" id="{50F7974E-0FD5-3A18-AF2B-232C57523519}"/>
                </a:ext>
              </a:extLst>
            </p:cNvPr>
            <p:cNvSpPr txBox="1"/>
            <p:nvPr/>
          </p:nvSpPr>
          <p:spPr bwMode="auto">
            <a:xfrm>
              <a:off x="1340030" y="2977950"/>
              <a:ext cx="418704" cy="72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8" name="TextBox 7">
              <a:extLst>
                <a:ext uri="{FF2B5EF4-FFF2-40B4-BE49-F238E27FC236}">
                  <a16:creationId xmlns:a16="http://schemas.microsoft.com/office/drawing/2014/main" id="{DE3B68E4-A97C-ED12-4CCB-1FCD1939547D}"/>
                </a:ext>
              </a:extLst>
            </p:cNvPr>
            <p:cNvSpPr txBox="1"/>
            <p:nvPr/>
          </p:nvSpPr>
          <p:spPr bwMode="auto">
            <a:xfrm>
              <a:off x="1457049" y="3589464"/>
              <a:ext cx="301685" cy="72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9" name="TextBox 8">
              <a:extLst>
                <a:ext uri="{FF2B5EF4-FFF2-40B4-BE49-F238E27FC236}">
                  <a16:creationId xmlns:a16="http://schemas.microsoft.com/office/drawing/2014/main" id="{D1BF24BB-0704-1489-C34D-62DC9A25D566}"/>
                </a:ext>
              </a:extLst>
            </p:cNvPr>
            <p:cNvSpPr txBox="1"/>
            <p:nvPr/>
          </p:nvSpPr>
          <p:spPr bwMode="auto">
            <a:xfrm>
              <a:off x="1457049" y="4180219"/>
              <a:ext cx="301685" cy="72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0" name="TextBox 9">
              <a:extLst>
                <a:ext uri="{FF2B5EF4-FFF2-40B4-BE49-F238E27FC236}">
                  <a16:creationId xmlns:a16="http://schemas.microsoft.com/office/drawing/2014/main" id="{40BDF942-36EB-F76B-47BE-BDBB7A5ED9C4}"/>
                </a:ext>
              </a:extLst>
            </p:cNvPr>
            <p:cNvSpPr txBox="1"/>
            <p:nvPr/>
          </p:nvSpPr>
          <p:spPr bwMode="auto">
            <a:xfrm>
              <a:off x="1457049" y="4791734"/>
              <a:ext cx="301685" cy="72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grpSp>
      <p:sp>
        <p:nvSpPr>
          <p:cNvPr id="37" name="TextBox 36">
            <a:extLst>
              <a:ext uri="{FF2B5EF4-FFF2-40B4-BE49-F238E27FC236}">
                <a16:creationId xmlns:a16="http://schemas.microsoft.com/office/drawing/2014/main" id="{014F1197-2934-A9B3-80CC-EBFB489F2BDF}"/>
              </a:ext>
            </a:extLst>
          </p:cNvPr>
          <p:cNvSpPr txBox="1"/>
          <p:nvPr/>
        </p:nvSpPr>
        <p:spPr bwMode="auto">
          <a:xfrm rot="19304496">
            <a:off x="911195" y="5708877"/>
            <a:ext cx="1347036"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Hypothyroidism</a:t>
            </a:r>
          </a:p>
        </p:txBody>
      </p:sp>
      <p:sp>
        <p:nvSpPr>
          <p:cNvPr id="38" name="TextBox 37">
            <a:extLst>
              <a:ext uri="{FF2B5EF4-FFF2-40B4-BE49-F238E27FC236}">
                <a16:creationId xmlns:a16="http://schemas.microsoft.com/office/drawing/2014/main" id="{B6678DEB-F139-B40F-62EB-B28BF5637C99}"/>
              </a:ext>
            </a:extLst>
          </p:cNvPr>
          <p:cNvSpPr txBox="1"/>
          <p:nvPr/>
        </p:nvSpPr>
        <p:spPr bwMode="auto">
          <a:xfrm rot="19304496">
            <a:off x="1718700" y="5703041"/>
            <a:ext cx="140474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Hyperthyroidism</a:t>
            </a:r>
          </a:p>
        </p:txBody>
      </p:sp>
      <p:sp>
        <p:nvSpPr>
          <p:cNvPr id="39" name="TextBox 38">
            <a:extLst>
              <a:ext uri="{FF2B5EF4-FFF2-40B4-BE49-F238E27FC236}">
                <a16:creationId xmlns:a16="http://schemas.microsoft.com/office/drawing/2014/main" id="{A0888AD5-159F-F20D-C43D-80DA8C9B14F2}"/>
              </a:ext>
            </a:extLst>
          </p:cNvPr>
          <p:cNvSpPr txBox="1"/>
          <p:nvPr/>
        </p:nvSpPr>
        <p:spPr bwMode="auto">
          <a:xfrm rot="19304496">
            <a:off x="2746976" y="5707081"/>
            <a:ext cx="127011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Pneumonitis</a:t>
            </a:r>
          </a:p>
        </p:txBody>
      </p:sp>
      <p:sp>
        <p:nvSpPr>
          <p:cNvPr id="40" name="TextBox 39">
            <a:extLst>
              <a:ext uri="{FF2B5EF4-FFF2-40B4-BE49-F238E27FC236}">
                <a16:creationId xmlns:a16="http://schemas.microsoft.com/office/drawing/2014/main" id="{443B0F6A-61ED-EDA7-A4ED-1EBCEE663F89}"/>
              </a:ext>
            </a:extLst>
          </p:cNvPr>
          <p:cNvSpPr txBox="1"/>
          <p:nvPr/>
        </p:nvSpPr>
        <p:spPr bwMode="auto">
          <a:xfrm rot="19304496">
            <a:off x="3814837" y="5613260"/>
            <a:ext cx="115116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Severe skin reactions </a:t>
            </a:r>
          </a:p>
        </p:txBody>
      </p:sp>
      <p:sp>
        <p:nvSpPr>
          <p:cNvPr id="42" name="TextBox 41">
            <a:extLst>
              <a:ext uri="{FF2B5EF4-FFF2-40B4-BE49-F238E27FC236}">
                <a16:creationId xmlns:a16="http://schemas.microsoft.com/office/drawing/2014/main" id="{441819D3-B1EC-904D-72E1-52D051B9090D}"/>
              </a:ext>
            </a:extLst>
          </p:cNvPr>
          <p:cNvSpPr txBox="1"/>
          <p:nvPr/>
        </p:nvSpPr>
        <p:spPr bwMode="auto">
          <a:xfrm rot="19304496">
            <a:off x="4811714" y="5582085"/>
            <a:ext cx="1028351"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Colitis</a:t>
            </a:r>
          </a:p>
        </p:txBody>
      </p:sp>
      <p:sp>
        <p:nvSpPr>
          <p:cNvPr id="43" name="TextBox 42">
            <a:extLst>
              <a:ext uri="{FF2B5EF4-FFF2-40B4-BE49-F238E27FC236}">
                <a16:creationId xmlns:a16="http://schemas.microsoft.com/office/drawing/2014/main" id="{EFA18318-FEED-1E2A-1A44-89CD2775FB26}"/>
              </a:ext>
            </a:extLst>
          </p:cNvPr>
          <p:cNvSpPr txBox="1"/>
          <p:nvPr/>
        </p:nvSpPr>
        <p:spPr bwMode="auto">
          <a:xfrm rot="19304496">
            <a:off x="5567110" y="5630812"/>
            <a:ext cx="123362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Infusion reactions</a:t>
            </a:r>
          </a:p>
        </p:txBody>
      </p:sp>
      <p:sp>
        <p:nvSpPr>
          <p:cNvPr id="44" name="TextBox 43">
            <a:extLst>
              <a:ext uri="{FF2B5EF4-FFF2-40B4-BE49-F238E27FC236}">
                <a16:creationId xmlns:a16="http://schemas.microsoft.com/office/drawing/2014/main" id="{9268E3D4-F01F-10CC-5452-1DAF5450D8C6}"/>
              </a:ext>
            </a:extLst>
          </p:cNvPr>
          <p:cNvSpPr txBox="1"/>
          <p:nvPr/>
        </p:nvSpPr>
        <p:spPr bwMode="auto">
          <a:xfrm rot="19304496">
            <a:off x="6678523" y="5535278"/>
            <a:ext cx="95109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Thyroiditis</a:t>
            </a:r>
          </a:p>
        </p:txBody>
      </p:sp>
      <p:sp>
        <p:nvSpPr>
          <p:cNvPr id="45" name="TextBox 44">
            <a:extLst>
              <a:ext uri="{FF2B5EF4-FFF2-40B4-BE49-F238E27FC236}">
                <a16:creationId xmlns:a16="http://schemas.microsoft.com/office/drawing/2014/main" id="{E37A1546-8E03-888F-27F5-647CA95D546A}"/>
              </a:ext>
            </a:extLst>
          </p:cNvPr>
          <p:cNvSpPr txBox="1"/>
          <p:nvPr/>
        </p:nvSpPr>
        <p:spPr bwMode="auto">
          <a:xfrm rot="19304496">
            <a:off x="7256440" y="5659940"/>
            <a:ext cx="127011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Hepatitis</a:t>
            </a:r>
            <a:endParaRPr lang="en-US" sz="1400" b="0" dirty="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A443BCF9-87EF-7ABC-8A76-3AE1491E87F5}"/>
              </a:ext>
            </a:extLst>
          </p:cNvPr>
          <p:cNvSpPr txBox="1"/>
          <p:nvPr/>
        </p:nvSpPr>
        <p:spPr bwMode="auto">
          <a:xfrm rot="19304496">
            <a:off x="8332904" y="5643807"/>
            <a:ext cx="111902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err="1">
                <a:solidFill>
                  <a:schemeClr val="bg1"/>
                </a:solidFill>
                <a:latin typeface="Calibri" panose="020F0502020204030204" pitchFamily="34" charset="0"/>
              </a:rPr>
              <a:t>Hypophysitis</a:t>
            </a:r>
            <a:endParaRPr lang="en-US" sz="1400" b="0" dirty="0">
              <a:solidFill>
                <a:schemeClr val="bg1"/>
              </a:solidFill>
              <a:latin typeface="Calibri" panose="020F0502020204030204" pitchFamily="34" charset="0"/>
            </a:endParaRPr>
          </a:p>
        </p:txBody>
      </p:sp>
      <p:sp>
        <p:nvSpPr>
          <p:cNvPr id="47" name="TextBox 46">
            <a:extLst>
              <a:ext uri="{FF2B5EF4-FFF2-40B4-BE49-F238E27FC236}">
                <a16:creationId xmlns:a16="http://schemas.microsoft.com/office/drawing/2014/main" id="{D7E949BB-FB72-1793-6F96-32680ACBE3F2}"/>
              </a:ext>
            </a:extLst>
          </p:cNvPr>
          <p:cNvSpPr txBox="1"/>
          <p:nvPr/>
        </p:nvSpPr>
        <p:spPr bwMode="auto">
          <a:xfrm rot="19304496">
            <a:off x="9304708" y="5592706"/>
            <a:ext cx="104079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Pancreatitis</a:t>
            </a:r>
          </a:p>
        </p:txBody>
      </p:sp>
      <p:sp>
        <p:nvSpPr>
          <p:cNvPr id="48" name="TextBox 47">
            <a:extLst>
              <a:ext uri="{FF2B5EF4-FFF2-40B4-BE49-F238E27FC236}">
                <a16:creationId xmlns:a16="http://schemas.microsoft.com/office/drawing/2014/main" id="{2F701D62-0225-D75B-7505-109688E4C54D}"/>
              </a:ext>
            </a:extLst>
          </p:cNvPr>
          <p:cNvSpPr txBox="1"/>
          <p:nvPr/>
        </p:nvSpPr>
        <p:spPr bwMode="auto">
          <a:xfrm rot="19304496">
            <a:off x="9971800" y="5684922"/>
            <a:ext cx="127011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1400" b="0" dirty="0">
                <a:solidFill>
                  <a:schemeClr val="bg1"/>
                </a:solidFill>
                <a:latin typeface="Calibri" panose="020F0502020204030204" pitchFamily="34" charset="0"/>
              </a:rPr>
              <a:t>Vasculitis</a:t>
            </a:r>
          </a:p>
        </p:txBody>
      </p:sp>
      <p:grpSp>
        <p:nvGrpSpPr>
          <p:cNvPr id="49" name="Group 48">
            <a:extLst>
              <a:ext uri="{FF2B5EF4-FFF2-40B4-BE49-F238E27FC236}">
                <a16:creationId xmlns:a16="http://schemas.microsoft.com/office/drawing/2014/main" id="{6B63DE25-0A58-78D5-A585-67EE7A08E5D7}"/>
              </a:ext>
            </a:extLst>
          </p:cNvPr>
          <p:cNvGrpSpPr/>
          <p:nvPr/>
        </p:nvGrpSpPr>
        <p:grpSpPr>
          <a:xfrm>
            <a:off x="9074733" y="1520111"/>
            <a:ext cx="2169634" cy="1076787"/>
            <a:chOff x="9074733" y="1520111"/>
            <a:chExt cx="2169634" cy="1076787"/>
          </a:xfrm>
        </p:grpSpPr>
        <p:sp>
          <p:nvSpPr>
            <p:cNvPr id="50" name="TextBox 49">
              <a:extLst>
                <a:ext uri="{FF2B5EF4-FFF2-40B4-BE49-F238E27FC236}">
                  <a16:creationId xmlns:a16="http://schemas.microsoft.com/office/drawing/2014/main" id="{01E70267-DD7C-CCDE-8A01-66844781A20F}"/>
                </a:ext>
              </a:extLst>
            </p:cNvPr>
            <p:cNvSpPr txBox="1"/>
            <p:nvPr/>
          </p:nvSpPr>
          <p:spPr bwMode="auto">
            <a:xfrm>
              <a:off x="9074733" y="1950567"/>
              <a:ext cx="13516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b="0" dirty="0" err="1">
                  <a:solidFill>
                    <a:schemeClr val="bg1"/>
                  </a:solidFill>
                  <a:latin typeface="Calibri" panose="020F0502020204030204" pitchFamily="34" charset="0"/>
                </a:rPr>
                <a:t>Pembro</a:t>
              </a:r>
              <a:r>
                <a:rPr lang="en-US" b="0" dirty="0">
                  <a:solidFill>
                    <a:schemeClr val="bg1"/>
                  </a:solidFill>
                  <a:latin typeface="Calibri" panose="020F0502020204030204" pitchFamily="34" charset="0"/>
                </a:rPr>
                <a:t> arm</a:t>
              </a:r>
            </a:p>
            <a:p>
              <a:pPr algn="r">
                <a:lnSpc>
                  <a:spcPct val="100000"/>
                </a:lnSpc>
                <a:spcBef>
                  <a:spcPts val="0"/>
                </a:spcBef>
                <a:spcAft>
                  <a:spcPct val="0"/>
                </a:spcAft>
                <a:buClrTx/>
                <a:buFontTx/>
                <a:buNone/>
              </a:pPr>
              <a:r>
                <a:rPr lang="en-US" b="0" dirty="0">
                  <a:solidFill>
                    <a:schemeClr val="bg1"/>
                  </a:solidFill>
                  <a:latin typeface="Calibri" panose="020F0502020204030204" pitchFamily="34" charset="0"/>
                </a:rPr>
                <a:t>Placebo arm</a:t>
              </a:r>
            </a:p>
          </p:txBody>
        </p:sp>
        <p:sp>
          <p:nvSpPr>
            <p:cNvPr id="51" name="TextBox 50">
              <a:extLst>
                <a:ext uri="{FF2B5EF4-FFF2-40B4-BE49-F238E27FC236}">
                  <a16:creationId xmlns:a16="http://schemas.microsoft.com/office/drawing/2014/main" id="{232EBA33-1F8C-DE15-B8CE-848C5764DE51}"/>
                </a:ext>
              </a:extLst>
            </p:cNvPr>
            <p:cNvSpPr txBox="1"/>
            <p:nvPr/>
          </p:nvSpPr>
          <p:spPr bwMode="auto">
            <a:xfrm>
              <a:off x="10443502" y="1520111"/>
              <a:ext cx="7537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Grade</a:t>
              </a:r>
            </a:p>
          </p:txBody>
        </p:sp>
        <p:sp>
          <p:nvSpPr>
            <p:cNvPr id="52" name="TextBox 51">
              <a:extLst>
                <a:ext uri="{FF2B5EF4-FFF2-40B4-BE49-F238E27FC236}">
                  <a16:creationId xmlns:a16="http://schemas.microsoft.com/office/drawing/2014/main" id="{75E11190-2607-E2B2-ACC1-205A83C9F7B1}"/>
                </a:ext>
              </a:extLst>
            </p:cNvPr>
            <p:cNvSpPr txBox="1"/>
            <p:nvPr/>
          </p:nvSpPr>
          <p:spPr bwMode="auto">
            <a:xfrm>
              <a:off x="10350656" y="1771502"/>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0EA12A83-A6DF-DC93-AF98-CFBE2A32E14A}"/>
                </a:ext>
              </a:extLst>
            </p:cNvPr>
            <p:cNvSpPr txBox="1"/>
            <p:nvPr/>
          </p:nvSpPr>
          <p:spPr bwMode="auto">
            <a:xfrm>
              <a:off x="10755129" y="1771880"/>
              <a:ext cx="489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3-4</a:t>
              </a:r>
            </a:p>
          </p:txBody>
        </p:sp>
        <p:sp>
          <p:nvSpPr>
            <p:cNvPr id="54" name="Rectangle 53">
              <a:extLst>
                <a:ext uri="{FF2B5EF4-FFF2-40B4-BE49-F238E27FC236}">
                  <a16:creationId xmlns:a16="http://schemas.microsoft.com/office/drawing/2014/main" id="{206242F2-C094-5E55-A0A3-C8848B47C4FF}"/>
                </a:ext>
              </a:extLst>
            </p:cNvPr>
            <p:cNvSpPr/>
            <p:nvPr/>
          </p:nvSpPr>
          <p:spPr bwMode="auto">
            <a:xfrm>
              <a:off x="10510225" y="2077488"/>
              <a:ext cx="158737" cy="158737"/>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49373BE8-4281-DD02-43D9-161FE2830584}"/>
                </a:ext>
              </a:extLst>
            </p:cNvPr>
            <p:cNvSpPr/>
            <p:nvPr/>
          </p:nvSpPr>
          <p:spPr bwMode="auto">
            <a:xfrm>
              <a:off x="10914698" y="2086850"/>
              <a:ext cx="158737" cy="15873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B860DC8C-C9EC-046B-DA80-6EAAF272B3E0}"/>
                </a:ext>
              </a:extLst>
            </p:cNvPr>
            <p:cNvSpPr/>
            <p:nvPr/>
          </p:nvSpPr>
          <p:spPr bwMode="auto">
            <a:xfrm>
              <a:off x="10510225" y="2340602"/>
              <a:ext cx="158737" cy="158737"/>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9B190849-27B9-9A57-BC5C-38EB42E850A6}"/>
                </a:ext>
              </a:extLst>
            </p:cNvPr>
            <p:cNvSpPr/>
            <p:nvPr/>
          </p:nvSpPr>
          <p:spPr bwMode="auto">
            <a:xfrm>
              <a:off x="10914698" y="2349964"/>
              <a:ext cx="158737" cy="1587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9" name="Rectangle 58">
            <a:extLst>
              <a:ext uri="{FF2B5EF4-FFF2-40B4-BE49-F238E27FC236}">
                <a16:creationId xmlns:a16="http://schemas.microsoft.com/office/drawing/2014/main" id="{A503E828-9FA9-079C-1914-2DD923724996}"/>
              </a:ext>
            </a:extLst>
          </p:cNvPr>
          <p:cNvSpPr/>
          <p:nvPr/>
        </p:nvSpPr>
        <p:spPr bwMode="auto">
          <a:xfrm>
            <a:off x="1714689" y="1950566"/>
            <a:ext cx="253684" cy="342452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87A70EFA-7418-0F87-72B1-2BAE0BD6546C}"/>
              </a:ext>
            </a:extLst>
          </p:cNvPr>
          <p:cNvSpPr/>
          <p:nvPr/>
        </p:nvSpPr>
        <p:spPr bwMode="auto">
          <a:xfrm>
            <a:off x="1965495" y="4832774"/>
            <a:ext cx="253684" cy="550628"/>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711809C1-BF3C-5903-6966-ECD7FFE281CD}"/>
              </a:ext>
            </a:extLst>
          </p:cNvPr>
          <p:cNvSpPr/>
          <p:nvPr/>
        </p:nvSpPr>
        <p:spPr bwMode="auto">
          <a:xfrm>
            <a:off x="2622059" y="3656465"/>
            <a:ext cx="253684" cy="1725800"/>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7" name="Rectangle 9216">
            <a:extLst>
              <a:ext uri="{FF2B5EF4-FFF2-40B4-BE49-F238E27FC236}">
                <a16:creationId xmlns:a16="http://schemas.microsoft.com/office/drawing/2014/main" id="{49038085-0F13-707B-2B13-D8F8B3D678A3}"/>
              </a:ext>
            </a:extLst>
          </p:cNvPr>
          <p:cNvSpPr/>
          <p:nvPr/>
        </p:nvSpPr>
        <p:spPr bwMode="auto">
          <a:xfrm>
            <a:off x="2876340" y="4361650"/>
            <a:ext cx="253684" cy="998221"/>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9" name="Rectangle 9218">
            <a:extLst>
              <a:ext uri="{FF2B5EF4-FFF2-40B4-BE49-F238E27FC236}">
                <a16:creationId xmlns:a16="http://schemas.microsoft.com/office/drawing/2014/main" id="{F1297BB5-214F-3C35-C36D-F8178E0D481D}"/>
              </a:ext>
            </a:extLst>
          </p:cNvPr>
          <p:cNvSpPr/>
          <p:nvPr/>
        </p:nvSpPr>
        <p:spPr bwMode="auto">
          <a:xfrm>
            <a:off x="3524628" y="4755638"/>
            <a:ext cx="253684" cy="60423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0" name="Rectangle 9219">
            <a:extLst>
              <a:ext uri="{FF2B5EF4-FFF2-40B4-BE49-F238E27FC236}">
                <a16:creationId xmlns:a16="http://schemas.microsoft.com/office/drawing/2014/main" id="{9E6443BC-6E5A-EE2A-E8CE-148FC4DC2555}"/>
              </a:ext>
            </a:extLst>
          </p:cNvPr>
          <p:cNvSpPr/>
          <p:nvPr/>
        </p:nvSpPr>
        <p:spPr bwMode="auto">
          <a:xfrm>
            <a:off x="3524628" y="3660978"/>
            <a:ext cx="253684" cy="1094659"/>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Rectangle 9221">
            <a:extLst>
              <a:ext uri="{FF2B5EF4-FFF2-40B4-BE49-F238E27FC236}">
                <a16:creationId xmlns:a16="http://schemas.microsoft.com/office/drawing/2014/main" id="{953C1BDB-0920-0D0F-20C1-5E76B67B3EB6}"/>
              </a:ext>
            </a:extLst>
          </p:cNvPr>
          <p:cNvSpPr/>
          <p:nvPr/>
        </p:nvSpPr>
        <p:spPr bwMode="auto">
          <a:xfrm>
            <a:off x="3774575" y="5290833"/>
            <a:ext cx="253684" cy="809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3" name="Rectangle 9222">
            <a:extLst>
              <a:ext uri="{FF2B5EF4-FFF2-40B4-BE49-F238E27FC236}">
                <a16:creationId xmlns:a16="http://schemas.microsoft.com/office/drawing/2014/main" id="{980A628C-F7B7-64C7-5617-A603B57B321F}"/>
              </a:ext>
            </a:extLst>
          </p:cNvPr>
          <p:cNvSpPr/>
          <p:nvPr/>
        </p:nvSpPr>
        <p:spPr bwMode="auto">
          <a:xfrm>
            <a:off x="3774575" y="4832709"/>
            <a:ext cx="253684" cy="469023"/>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Rectangle 9223">
            <a:extLst>
              <a:ext uri="{FF2B5EF4-FFF2-40B4-BE49-F238E27FC236}">
                <a16:creationId xmlns:a16="http://schemas.microsoft.com/office/drawing/2014/main" id="{F68547C8-7F72-EB5F-B3F0-11459EE623CF}"/>
              </a:ext>
            </a:extLst>
          </p:cNvPr>
          <p:cNvSpPr/>
          <p:nvPr/>
        </p:nvSpPr>
        <p:spPr bwMode="auto">
          <a:xfrm>
            <a:off x="4432782" y="4902056"/>
            <a:ext cx="253684" cy="46902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5" name="Rectangle 9224">
            <a:extLst>
              <a:ext uri="{FF2B5EF4-FFF2-40B4-BE49-F238E27FC236}">
                <a16:creationId xmlns:a16="http://schemas.microsoft.com/office/drawing/2014/main" id="{9A46F291-EC60-F900-7291-81F3560DF1AB}"/>
              </a:ext>
            </a:extLst>
          </p:cNvPr>
          <p:cNvSpPr/>
          <p:nvPr/>
        </p:nvSpPr>
        <p:spPr bwMode="auto">
          <a:xfrm>
            <a:off x="4432782" y="4677789"/>
            <a:ext cx="253684" cy="231206"/>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8" name="Rectangle 9227">
            <a:extLst>
              <a:ext uri="{FF2B5EF4-FFF2-40B4-BE49-F238E27FC236}">
                <a16:creationId xmlns:a16="http://schemas.microsoft.com/office/drawing/2014/main" id="{58AF06A7-99F6-5647-7357-C3146E29C011}"/>
              </a:ext>
            </a:extLst>
          </p:cNvPr>
          <p:cNvSpPr/>
          <p:nvPr/>
        </p:nvSpPr>
        <p:spPr bwMode="auto">
          <a:xfrm>
            <a:off x="5344179" y="5137516"/>
            <a:ext cx="253684" cy="2335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9" name="Rectangle 9228">
            <a:extLst>
              <a:ext uri="{FF2B5EF4-FFF2-40B4-BE49-F238E27FC236}">
                <a16:creationId xmlns:a16="http://schemas.microsoft.com/office/drawing/2014/main" id="{1A09AA94-BAE6-8CEF-305E-A71FAD24899F}"/>
              </a:ext>
            </a:extLst>
          </p:cNvPr>
          <p:cNvSpPr/>
          <p:nvPr/>
        </p:nvSpPr>
        <p:spPr bwMode="auto">
          <a:xfrm>
            <a:off x="5344179" y="4979363"/>
            <a:ext cx="253684" cy="158152"/>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3" name="Rectangle 9232">
            <a:extLst>
              <a:ext uri="{FF2B5EF4-FFF2-40B4-BE49-F238E27FC236}">
                <a16:creationId xmlns:a16="http://schemas.microsoft.com/office/drawing/2014/main" id="{8FF16FF8-5D32-10A4-95C9-DF1E65B74FE6}"/>
              </a:ext>
            </a:extLst>
          </p:cNvPr>
          <p:cNvSpPr/>
          <p:nvPr/>
        </p:nvSpPr>
        <p:spPr bwMode="auto">
          <a:xfrm>
            <a:off x="6248276" y="4979363"/>
            <a:ext cx="253684" cy="395724"/>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4" name="Rectangle 9233">
            <a:extLst>
              <a:ext uri="{FF2B5EF4-FFF2-40B4-BE49-F238E27FC236}">
                <a16:creationId xmlns:a16="http://schemas.microsoft.com/office/drawing/2014/main" id="{C695FCA0-95AA-1499-A965-7F04AA4B860C}"/>
              </a:ext>
            </a:extLst>
          </p:cNvPr>
          <p:cNvSpPr/>
          <p:nvPr/>
        </p:nvSpPr>
        <p:spPr bwMode="auto">
          <a:xfrm>
            <a:off x="6504302" y="4908995"/>
            <a:ext cx="253684" cy="47327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6" name="Rectangle 9235">
            <a:extLst>
              <a:ext uri="{FF2B5EF4-FFF2-40B4-BE49-F238E27FC236}">
                <a16:creationId xmlns:a16="http://schemas.microsoft.com/office/drawing/2014/main" id="{FF558A83-9DDD-2492-0723-7FA61B13386D}"/>
              </a:ext>
            </a:extLst>
          </p:cNvPr>
          <p:cNvSpPr/>
          <p:nvPr/>
        </p:nvSpPr>
        <p:spPr bwMode="auto">
          <a:xfrm>
            <a:off x="7151981" y="5060784"/>
            <a:ext cx="253684" cy="30743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7" name="Rectangle 9236">
            <a:extLst>
              <a:ext uri="{FF2B5EF4-FFF2-40B4-BE49-F238E27FC236}">
                <a16:creationId xmlns:a16="http://schemas.microsoft.com/office/drawing/2014/main" id="{04EBE961-F3A5-A35E-9C3F-F7989541406D}"/>
              </a:ext>
            </a:extLst>
          </p:cNvPr>
          <p:cNvSpPr/>
          <p:nvPr/>
        </p:nvSpPr>
        <p:spPr bwMode="auto">
          <a:xfrm>
            <a:off x="7408007" y="5294440"/>
            <a:ext cx="253684" cy="78116"/>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8" name="Rectangle 9237">
            <a:extLst>
              <a:ext uri="{FF2B5EF4-FFF2-40B4-BE49-F238E27FC236}">
                <a16:creationId xmlns:a16="http://schemas.microsoft.com/office/drawing/2014/main" id="{B4FC4642-3AEE-314B-9211-9AE269773B31}"/>
              </a:ext>
            </a:extLst>
          </p:cNvPr>
          <p:cNvSpPr/>
          <p:nvPr/>
        </p:nvSpPr>
        <p:spPr bwMode="auto">
          <a:xfrm>
            <a:off x="8067089" y="5293324"/>
            <a:ext cx="253684" cy="8200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39" name="Rectangle 9238">
            <a:extLst>
              <a:ext uri="{FF2B5EF4-FFF2-40B4-BE49-F238E27FC236}">
                <a16:creationId xmlns:a16="http://schemas.microsoft.com/office/drawing/2014/main" id="{784E8559-3678-1EB7-DADE-FD38DE6C4511}"/>
              </a:ext>
            </a:extLst>
          </p:cNvPr>
          <p:cNvSpPr/>
          <p:nvPr/>
        </p:nvSpPr>
        <p:spPr bwMode="auto">
          <a:xfrm>
            <a:off x="8067089" y="5060783"/>
            <a:ext cx="253684" cy="23254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0" name="Rectangle 9239">
            <a:extLst>
              <a:ext uri="{FF2B5EF4-FFF2-40B4-BE49-F238E27FC236}">
                <a16:creationId xmlns:a16="http://schemas.microsoft.com/office/drawing/2014/main" id="{17693AA0-D0D8-2981-D4FF-49A3E6F58D52}"/>
              </a:ext>
            </a:extLst>
          </p:cNvPr>
          <p:cNvSpPr/>
          <p:nvPr/>
        </p:nvSpPr>
        <p:spPr bwMode="auto">
          <a:xfrm>
            <a:off x="8321370" y="5211918"/>
            <a:ext cx="253684" cy="15883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1" name="Rectangle 9240">
            <a:extLst>
              <a:ext uri="{FF2B5EF4-FFF2-40B4-BE49-F238E27FC236}">
                <a16:creationId xmlns:a16="http://schemas.microsoft.com/office/drawing/2014/main" id="{961B6123-B113-98C2-BD44-B6F95A73F479}"/>
              </a:ext>
            </a:extLst>
          </p:cNvPr>
          <p:cNvSpPr/>
          <p:nvPr/>
        </p:nvSpPr>
        <p:spPr bwMode="auto">
          <a:xfrm>
            <a:off x="8960165" y="5284919"/>
            <a:ext cx="253684" cy="873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2" name="Rectangle 9241">
            <a:extLst>
              <a:ext uri="{FF2B5EF4-FFF2-40B4-BE49-F238E27FC236}">
                <a16:creationId xmlns:a16="http://schemas.microsoft.com/office/drawing/2014/main" id="{BF7EEED8-B153-5196-A4A8-C3F6BE567129}"/>
              </a:ext>
            </a:extLst>
          </p:cNvPr>
          <p:cNvSpPr/>
          <p:nvPr/>
        </p:nvSpPr>
        <p:spPr bwMode="auto">
          <a:xfrm>
            <a:off x="8960165" y="5211918"/>
            <a:ext cx="253684" cy="7462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47" name="Rectangle 9246">
            <a:extLst>
              <a:ext uri="{FF2B5EF4-FFF2-40B4-BE49-F238E27FC236}">
                <a16:creationId xmlns:a16="http://schemas.microsoft.com/office/drawing/2014/main" id="{B91CE216-ED77-01A8-B022-30120AA30F07}"/>
              </a:ext>
            </a:extLst>
          </p:cNvPr>
          <p:cNvSpPr/>
          <p:nvPr/>
        </p:nvSpPr>
        <p:spPr bwMode="auto">
          <a:xfrm>
            <a:off x="10121561" y="5210074"/>
            <a:ext cx="253684" cy="87370"/>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0" name="Rectangle 9249">
            <a:extLst>
              <a:ext uri="{FF2B5EF4-FFF2-40B4-BE49-F238E27FC236}">
                <a16:creationId xmlns:a16="http://schemas.microsoft.com/office/drawing/2014/main" id="{372DA9C0-0223-E40F-44E9-C461755B52C9}"/>
              </a:ext>
            </a:extLst>
          </p:cNvPr>
          <p:cNvSpPr/>
          <p:nvPr/>
        </p:nvSpPr>
        <p:spPr bwMode="auto">
          <a:xfrm>
            <a:off x="11027276" y="5291917"/>
            <a:ext cx="253684" cy="873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51" name="Rectangle 9250">
            <a:extLst>
              <a:ext uri="{FF2B5EF4-FFF2-40B4-BE49-F238E27FC236}">
                <a16:creationId xmlns:a16="http://schemas.microsoft.com/office/drawing/2014/main" id="{D044A6DA-4D4F-2AFF-3AC7-B7BB40461981}"/>
              </a:ext>
            </a:extLst>
          </p:cNvPr>
          <p:cNvSpPr/>
          <p:nvPr/>
        </p:nvSpPr>
        <p:spPr bwMode="auto">
          <a:xfrm>
            <a:off x="11027276" y="5205913"/>
            <a:ext cx="253684" cy="87371"/>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65" name="TextBox 9264">
            <a:extLst>
              <a:ext uri="{FF2B5EF4-FFF2-40B4-BE49-F238E27FC236}">
                <a16:creationId xmlns:a16="http://schemas.microsoft.com/office/drawing/2014/main" id="{1EB69D9E-DF3C-E8EF-79A5-284B46920B0D}"/>
              </a:ext>
            </a:extLst>
          </p:cNvPr>
          <p:cNvSpPr txBox="1"/>
          <p:nvPr/>
        </p:nvSpPr>
        <p:spPr bwMode="auto">
          <a:xfrm>
            <a:off x="1612141" y="1713332"/>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11.1</a:t>
            </a:r>
          </a:p>
        </p:txBody>
      </p:sp>
      <p:sp>
        <p:nvSpPr>
          <p:cNvPr id="9266" name="TextBox 9265">
            <a:extLst>
              <a:ext uri="{FF2B5EF4-FFF2-40B4-BE49-F238E27FC236}">
                <a16:creationId xmlns:a16="http://schemas.microsoft.com/office/drawing/2014/main" id="{0CB03791-67F0-0A9C-90DF-3CAD5581BFBF}"/>
              </a:ext>
            </a:extLst>
          </p:cNvPr>
          <p:cNvSpPr txBox="1"/>
          <p:nvPr/>
        </p:nvSpPr>
        <p:spPr bwMode="auto">
          <a:xfrm>
            <a:off x="1898179" y="458451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9267" name="TextBox 9266">
            <a:extLst>
              <a:ext uri="{FF2B5EF4-FFF2-40B4-BE49-F238E27FC236}">
                <a16:creationId xmlns:a16="http://schemas.microsoft.com/office/drawing/2014/main" id="{831DEB98-B943-5EF7-FA90-9F2919095E5C}"/>
              </a:ext>
            </a:extLst>
          </p:cNvPr>
          <p:cNvSpPr txBox="1"/>
          <p:nvPr/>
        </p:nvSpPr>
        <p:spPr bwMode="auto">
          <a:xfrm>
            <a:off x="2556272" y="342850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5.6</a:t>
            </a:r>
          </a:p>
        </p:txBody>
      </p:sp>
      <p:sp>
        <p:nvSpPr>
          <p:cNvPr id="9268" name="TextBox 9267">
            <a:extLst>
              <a:ext uri="{FF2B5EF4-FFF2-40B4-BE49-F238E27FC236}">
                <a16:creationId xmlns:a16="http://schemas.microsoft.com/office/drawing/2014/main" id="{08AC2092-0395-F7B8-C17B-C675FB1126BA}"/>
              </a:ext>
            </a:extLst>
          </p:cNvPr>
          <p:cNvSpPr txBox="1"/>
          <p:nvPr/>
        </p:nvSpPr>
        <p:spPr bwMode="auto">
          <a:xfrm>
            <a:off x="2813066" y="4126517"/>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p>
        </p:txBody>
      </p:sp>
      <p:sp>
        <p:nvSpPr>
          <p:cNvPr id="9269" name="TextBox 9268">
            <a:extLst>
              <a:ext uri="{FF2B5EF4-FFF2-40B4-BE49-F238E27FC236}">
                <a16:creationId xmlns:a16="http://schemas.microsoft.com/office/drawing/2014/main" id="{02AEC574-16AF-603D-09F9-69A22A86F809}"/>
              </a:ext>
            </a:extLst>
          </p:cNvPr>
          <p:cNvSpPr txBox="1"/>
          <p:nvPr/>
        </p:nvSpPr>
        <p:spPr bwMode="auto">
          <a:xfrm>
            <a:off x="3462753" y="344455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5.6</a:t>
            </a:r>
          </a:p>
        </p:txBody>
      </p:sp>
      <p:sp>
        <p:nvSpPr>
          <p:cNvPr id="9270" name="TextBox 9269">
            <a:extLst>
              <a:ext uri="{FF2B5EF4-FFF2-40B4-BE49-F238E27FC236}">
                <a16:creationId xmlns:a16="http://schemas.microsoft.com/office/drawing/2014/main" id="{2DDC62E4-4A9B-C686-46E4-D1B5F72FAB42}"/>
              </a:ext>
            </a:extLst>
          </p:cNvPr>
          <p:cNvSpPr txBox="1"/>
          <p:nvPr/>
        </p:nvSpPr>
        <p:spPr bwMode="auto">
          <a:xfrm>
            <a:off x="3713170" y="460214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9271" name="TextBox 9270">
            <a:extLst>
              <a:ext uri="{FF2B5EF4-FFF2-40B4-BE49-F238E27FC236}">
                <a16:creationId xmlns:a16="http://schemas.microsoft.com/office/drawing/2014/main" id="{FD3BDB7A-6021-8E15-97A7-D557C9F1E45F}"/>
              </a:ext>
            </a:extLst>
          </p:cNvPr>
          <p:cNvSpPr txBox="1"/>
          <p:nvPr/>
        </p:nvSpPr>
        <p:spPr bwMode="auto">
          <a:xfrm>
            <a:off x="4369508" y="444860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2.3</a:t>
            </a:r>
          </a:p>
        </p:txBody>
      </p:sp>
      <p:sp>
        <p:nvSpPr>
          <p:cNvPr id="9272" name="TextBox 9271">
            <a:extLst>
              <a:ext uri="{FF2B5EF4-FFF2-40B4-BE49-F238E27FC236}">
                <a16:creationId xmlns:a16="http://schemas.microsoft.com/office/drawing/2014/main" id="{367E9CC3-709D-5237-F356-CA7ABAB69823}"/>
              </a:ext>
            </a:extLst>
          </p:cNvPr>
          <p:cNvSpPr txBox="1"/>
          <p:nvPr/>
        </p:nvSpPr>
        <p:spPr bwMode="auto">
          <a:xfrm>
            <a:off x="4703535" y="510355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273" name="TextBox 9272">
            <a:extLst>
              <a:ext uri="{FF2B5EF4-FFF2-40B4-BE49-F238E27FC236}">
                <a16:creationId xmlns:a16="http://schemas.microsoft.com/office/drawing/2014/main" id="{2FAD03A7-C7A3-76E9-7869-050F40D66716}"/>
              </a:ext>
            </a:extLst>
          </p:cNvPr>
          <p:cNvSpPr txBox="1"/>
          <p:nvPr/>
        </p:nvSpPr>
        <p:spPr bwMode="auto">
          <a:xfrm>
            <a:off x="5277255" y="4745059"/>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9274" name="TextBox 9273">
            <a:extLst>
              <a:ext uri="{FF2B5EF4-FFF2-40B4-BE49-F238E27FC236}">
                <a16:creationId xmlns:a16="http://schemas.microsoft.com/office/drawing/2014/main" id="{8C30E95B-5C64-43EE-505F-25175780F437}"/>
              </a:ext>
            </a:extLst>
          </p:cNvPr>
          <p:cNvSpPr txBox="1"/>
          <p:nvPr/>
        </p:nvSpPr>
        <p:spPr bwMode="auto">
          <a:xfrm>
            <a:off x="5600559" y="510545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275" name="TextBox 9274">
            <a:extLst>
              <a:ext uri="{FF2B5EF4-FFF2-40B4-BE49-F238E27FC236}">
                <a16:creationId xmlns:a16="http://schemas.microsoft.com/office/drawing/2014/main" id="{6412F1F8-D289-6B51-74BC-362134ECEBCA}"/>
              </a:ext>
            </a:extLst>
          </p:cNvPr>
          <p:cNvSpPr txBox="1"/>
          <p:nvPr/>
        </p:nvSpPr>
        <p:spPr bwMode="auto">
          <a:xfrm>
            <a:off x="6179333" y="4747509"/>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9276" name="TextBox 9275">
            <a:extLst>
              <a:ext uri="{FF2B5EF4-FFF2-40B4-BE49-F238E27FC236}">
                <a16:creationId xmlns:a16="http://schemas.microsoft.com/office/drawing/2014/main" id="{9C485926-B1F6-D2A7-703D-C0035F1C92C7}"/>
              </a:ext>
            </a:extLst>
          </p:cNvPr>
          <p:cNvSpPr txBox="1"/>
          <p:nvPr/>
        </p:nvSpPr>
        <p:spPr bwMode="auto">
          <a:xfrm>
            <a:off x="6423292" y="4670733"/>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9277" name="TextBox 9276">
            <a:extLst>
              <a:ext uri="{FF2B5EF4-FFF2-40B4-BE49-F238E27FC236}">
                <a16:creationId xmlns:a16="http://schemas.microsoft.com/office/drawing/2014/main" id="{AA68AEC2-2058-B3C3-EC71-94CB98666C2F}"/>
              </a:ext>
            </a:extLst>
          </p:cNvPr>
          <p:cNvSpPr txBox="1"/>
          <p:nvPr/>
        </p:nvSpPr>
        <p:spPr bwMode="auto">
          <a:xfrm>
            <a:off x="7081411" y="4826919"/>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9278" name="TextBox 9277">
            <a:extLst>
              <a:ext uri="{FF2B5EF4-FFF2-40B4-BE49-F238E27FC236}">
                <a16:creationId xmlns:a16="http://schemas.microsoft.com/office/drawing/2014/main" id="{2F0791BC-4E5C-BFDC-F694-E754095057A7}"/>
              </a:ext>
            </a:extLst>
          </p:cNvPr>
          <p:cNvSpPr txBox="1"/>
          <p:nvPr/>
        </p:nvSpPr>
        <p:spPr bwMode="auto">
          <a:xfrm>
            <a:off x="7341406" y="5063114"/>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9279" name="TextBox 9278">
            <a:extLst>
              <a:ext uri="{FF2B5EF4-FFF2-40B4-BE49-F238E27FC236}">
                <a16:creationId xmlns:a16="http://schemas.microsoft.com/office/drawing/2014/main" id="{7B19468F-078B-34B0-620B-06EBC9DEBC77}"/>
              </a:ext>
            </a:extLst>
          </p:cNvPr>
          <p:cNvSpPr txBox="1"/>
          <p:nvPr/>
        </p:nvSpPr>
        <p:spPr bwMode="auto">
          <a:xfrm>
            <a:off x="8012172" y="481974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9280" name="TextBox 9279">
            <a:extLst>
              <a:ext uri="{FF2B5EF4-FFF2-40B4-BE49-F238E27FC236}">
                <a16:creationId xmlns:a16="http://schemas.microsoft.com/office/drawing/2014/main" id="{199978E0-52C1-8228-3431-6FE834D070AA}"/>
              </a:ext>
            </a:extLst>
          </p:cNvPr>
          <p:cNvSpPr txBox="1"/>
          <p:nvPr/>
        </p:nvSpPr>
        <p:spPr bwMode="auto">
          <a:xfrm>
            <a:off x="8267313" y="4991459"/>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9281" name="TextBox 9280">
            <a:extLst>
              <a:ext uri="{FF2B5EF4-FFF2-40B4-BE49-F238E27FC236}">
                <a16:creationId xmlns:a16="http://schemas.microsoft.com/office/drawing/2014/main" id="{46B83CCE-C341-E9C5-BC97-A81F1387E34B}"/>
              </a:ext>
            </a:extLst>
          </p:cNvPr>
          <p:cNvSpPr txBox="1"/>
          <p:nvPr/>
        </p:nvSpPr>
        <p:spPr bwMode="auto">
          <a:xfrm>
            <a:off x="8902686" y="4971419"/>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9282" name="TextBox 9281">
            <a:extLst>
              <a:ext uri="{FF2B5EF4-FFF2-40B4-BE49-F238E27FC236}">
                <a16:creationId xmlns:a16="http://schemas.microsoft.com/office/drawing/2014/main" id="{7F3F603D-3E14-6194-914C-0A32BD0857BE}"/>
              </a:ext>
            </a:extLst>
          </p:cNvPr>
          <p:cNvSpPr txBox="1"/>
          <p:nvPr/>
        </p:nvSpPr>
        <p:spPr bwMode="auto">
          <a:xfrm>
            <a:off x="9220371" y="511368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283" name="TextBox 9282">
            <a:extLst>
              <a:ext uri="{FF2B5EF4-FFF2-40B4-BE49-F238E27FC236}">
                <a16:creationId xmlns:a16="http://schemas.microsoft.com/office/drawing/2014/main" id="{4D18D129-2B7D-5B28-CBBD-A818220ADF1E}"/>
              </a:ext>
            </a:extLst>
          </p:cNvPr>
          <p:cNvSpPr txBox="1"/>
          <p:nvPr/>
        </p:nvSpPr>
        <p:spPr bwMode="auto">
          <a:xfrm>
            <a:off x="9831740" y="5112217"/>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284" name="TextBox 9283">
            <a:extLst>
              <a:ext uri="{FF2B5EF4-FFF2-40B4-BE49-F238E27FC236}">
                <a16:creationId xmlns:a16="http://schemas.microsoft.com/office/drawing/2014/main" id="{BAC528F1-E75D-5093-5174-424AA288A795}"/>
              </a:ext>
            </a:extLst>
          </p:cNvPr>
          <p:cNvSpPr txBox="1"/>
          <p:nvPr/>
        </p:nvSpPr>
        <p:spPr bwMode="auto">
          <a:xfrm>
            <a:off x="10050736" y="4980571"/>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9285" name="TextBox 9284">
            <a:extLst>
              <a:ext uri="{FF2B5EF4-FFF2-40B4-BE49-F238E27FC236}">
                <a16:creationId xmlns:a16="http://schemas.microsoft.com/office/drawing/2014/main" id="{68303412-2F86-E22B-3B1D-FD696126A188}"/>
              </a:ext>
            </a:extLst>
          </p:cNvPr>
          <p:cNvSpPr txBox="1"/>
          <p:nvPr/>
        </p:nvSpPr>
        <p:spPr bwMode="auto">
          <a:xfrm>
            <a:off x="10739573" y="5105451"/>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286" name="TextBox 9285">
            <a:extLst>
              <a:ext uri="{FF2B5EF4-FFF2-40B4-BE49-F238E27FC236}">
                <a16:creationId xmlns:a16="http://schemas.microsoft.com/office/drawing/2014/main" id="{CBA65CC1-BF31-1262-00D6-FAE9FAAADF27}"/>
              </a:ext>
            </a:extLst>
          </p:cNvPr>
          <p:cNvSpPr txBox="1"/>
          <p:nvPr/>
        </p:nvSpPr>
        <p:spPr bwMode="auto">
          <a:xfrm>
            <a:off x="10958408" y="4983202"/>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grpSp>
        <p:nvGrpSpPr>
          <p:cNvPr id="9304" name="Group 9303">
            <a:extLst>
              <a:ext uri="{FF2B5EF4-FFF2-40B4-BE49-F238E27FC236}">
                <a16:creationId xmlns:a16="http://schemas.microsoft.com/office/drawing/2014/main" id="{D91A7C59-9DEA-E70A-04C8-FFCEECE8F248}"/>
              </a:ext>
            </a:extLst>
          </p:cNvPr>
          <p:cNvGrpSpPr/>
          <p:nvPr/>
        </p:nvGrpSpPr>
        <p:grpSpPr>
          <a:xfrm>
            <a:off x="1264571" y="1673944"/>
            <a:ext cx="104501" cy="3701144"/>
            <a:chOff x="1264571" y="1673944"/>
            <a:chExt cx="104501" cy="3701144"/>
          </a:xfrm>
        </p:grpSpPr>
        <p:grpSp>
          <p:nvGrpSpPr>
            <p:cNvPr id="11" name="Group 10">
              <a:extLst>
                <a:ext uri="{FF2B5EF4-FFF2-40B4-BE49-F238E27FC236}">
                  <a16:creationId xmlns:a16="http://schemas.microsoft.com/office/drawing/2014/main" id="{3F61CD2A-9DA4-D8CF-BE14-5853547840A3}"/>
                </a:ext>
              </a:extLst>
            </p:cNvPr>
            <p:cNvGrpSpPr/>
            <p:nvPr/>
          </p:nvGrpSpPr>
          <p:grpSpPr>
            <a:xfrm>
              <a:off x="1273679" y="3836201"/>
              <a:ext cx="95393" cy="1538887"/>
              <a:chOff x="888497" y="1974354"/>
              <a:chExt cx="1249786" cy="3009900"/>
            </a:xfrm>
          </p:grpSpPr>
          <p:cxnSp>
            <p:nvCxnSpPr>
              <p:cNvPr id="12" name="Straight Connector 11">
                <a:extLst>
                  <a:ext uri="{FF2B5EF4-FFF2-40B4-BE49-F238E27FC236}">
                    <a16:creationId xmlns:a16="http://schemas.microsoft.com/office/drawing/2014/main" id="{18657800-9928-A7CD-1A08-884FF0BC4ECC}"/>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38BF4D6-0743-F673-3EF4-F8949480B2A7}"/>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1E37334-F6BD-8D53-7DD1-63DF18858390}"/>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C4ED6D9-AB81-251A-0359-6CC36A043B24}"/>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898F6AD5-8C53-BA92-9AEB-F03C4B8170E4}"/>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3427F3C-9327-ECD7-4EFF-AF5924572887}"/>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96" name="Group 9295">
              <a:extLst>
                <a:ext uri="{FF2B5EF4-FFF2-40B4-BE49-F238E27FC236}">
                  <a16:creationId xmlns:a16="http://schemas.microsoft.com/office/drawing/2014/main" id="{31C3DFBE-99B9-02EB-8D31-BB0A47E0E47E}"/>
                </a:ext>
              </a:extLst>
            </p:cNvPr>
            <p:cNvGrpSpPr/>
            <p:nvPr/>
          </p:nvGrpSpPr>
          <p:grpSpPr>
            <a:xfrm>
              <a:off x="1264571" y="1990331"/>
              <a:ext cx="95393" cy="1538887"/>
              <a:chOff x="888497" y="1974354"/>
              <a:chExt cx="1249786" cy="3009900"/>
            </a:xfrm>
          </p:grpSpPr>
          <p:cxnSp>
            <p:nvCxnSpPr>
              <p:cNvPr id="9297" name="Straight Connector 9296">
                <a:extLst>
                  <a:ext uri="{FF2B5EF4-FFF2-40B4-BE49-F238E27FC236}">
                    <a16:creationId xmlns:a16="http://schemas.microsoft.com/office/drawing/2014/main" id="{7E296390-9FCB-41F8-A888-65CC29D275D2}"/>
                  </a:ext>
                </a:extLst>
              </p:cNvPr>
              <p:cNvCxnSpPr>
                <a:cxnSpLocks/>
              </p:cNvCxnSpPr>
              <p:nvPr/>
            </p:nvCxnSpPr>
            <p:spPr bwMode="auto">
              <a:xfrm>
                <a:off x="888497" y="197435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8D30D4B5-FDE3-4B2F-0DF3-D374B70C19BE}"/>
                  </a:ext>
                </a:extLst>
              </p:cNvPr>
              <p:cNvCxnSpPr>
                <a:cxnSpLocks/>
              </p:cNvCxnSpPr>
              <p:nvPr/>
            </p:nvCxnSpPr>
            <p:spPr bwMode="auto">
              <a:xfrm>
                <a:off x="888497" y="257633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8D9BA2BA-E2BE-08D9-E5D1-304906704449}"/>
                  </a:ext>
                </a:extLst>
              </p:cNvPr>
              <p:cNvCxnSpPr>
                <a:cxnSpLocks/>
              </p:cNvCxnSpPr>
              <p:nvPr/>
            </p:nvCxnSpPr>
            <p:spPr bwMode="auto">
              <a:xfrm>
                <a:off x="888497" y="317069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275A26CF-DBBA-318F-2474-4927D761157B}"/>
                  </a:ext>
                </a:extLst>
              </p:cNvPr>
              <p:cNvCxnSpPr>
                <a:cxnSpLocks/>
              </p:cNvCxnSpPr>
              <p:nvPr/>
            </p:nvCxnSpPr>
            <p:spPr bwMode="auto">
              <a:xfrm>
                <a:off x="888497" y="37726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60F752A9-A089-E657-93FF-BF30020069B4}"/>
                  </a:ext>
                </a:extLst>
              </p:cNvPr>
              <p:cNvCxnSpPr>
                <a:cxnSpLocks/>
              </p:cNvCxnSpPr>
              <p:nvPr/>
            </p:nvCxnSpPr>
            <p:spPr bwMode="auto">
              <a:xfrm>
                <a:off x="888497" y="4382274"/>
                <a:ext cx="1249786" cy="0"/>
              </a:xfrm>
              <a:prstGeom prst="line">
                <a:avLst/>
              </a:prstGeom>
              <a:noFill/>
              <a:ln w="28575" cap="flat" cmpd="sng" algn="ctr">
                <a:solidFill>
                  <a:schemeClr val="bg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94C9D172-1165-41D2-9E33-9B816573FDF2}"/>
                  </a:ext>
                </a:extLst>
              </p:cNvPr>
              <p:cNvCxnSpPr>
                <a:cxnSpLocks/>
              </p:cNvCxnSpPr>
              <p:nvPr/>
            </p:nvCxnSpPr>
            <p:spPr bwMode="auto">
              <a:xfrm>
                <a:off x="888497" y="4984254"/>
                <a:ext cx="1249786" cy="0"/>
              </a:xfrm>
              <a:prstGeom prst="line">
                <a:avLst/>
              </a:prstGeom>
              <a:noFill/>
              <a:ln w="28575" cap="flat" cmpd="sng" algn="ctr">
                <a:solidFill>
                  <a:schemeClr val="bg1"/>
                </a:solidFill>
                <a:prstDash val="solid"/>
                <a:round/>
                <a:headEnd type="none" w="med" len="med"/>
                <a:tailEnd type="none" w="med" len="med"/>
              </a:ln>
              <a:effectLst/>
            </p:spPr>
          </p:cxnSp>
        </p:grpSp>
        <p:cxnSp>
          <p:nvCxnSpPr>
            <p:cNvPr id="9303" name="Straight Connector 9302">
              <a:extLst>
                <a:ext uri="{FF2B5EF4-FFF2-40B4-BE49-F238E27FC236}">
                  <a16:creationId xmlns:a16="http://schemas.microsoft.com/office/drawing/2014/main" id="{011BF236-838C-600C-2168-3D807EA7EB79}"/>
                </a:ext>
              </a:extLst>
            </p:cNvPr>
            <p:cNvCxnSpPr>
              <a:cxnSpLocks/>
            </p:cNvCxnSpPr>
            <p:nvPr/>
          </p:nvCxnSpPr>
          <p:spPr bwMode="auto">
            <a:xfrm>
              <a:off x="1273679" y="1673944"/>
              <a:ext cx="95393"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05" name="Group 9304">
            <a:extLst>
              <a:ext uri="{FF2B5EF4-FFF2-40B4-BE49-F238E27FC236}">
                <a16:creationId xmlns:a16="http://schemas.microsoft.com/office/drawing/2014/main" id="{79D24B23-D17E-7A0A-7789-1D50B58FFA40}"/>
              </a:ext>
            </a:extLst>
          </p:cNvPr>
          <p:cNvGrpSpPr/>
          <p:nvPr/>
        </p:nvGrpSpPr>
        <p:grpSpPr>
          <a:xfrm>
            <a:off x="1042807" y="3341472"/>
            <a:ext cx="301685" cy="1894811"/>
            <a:chOff x="1457049" y="1778645"/>
            <a:chExt cx="301685" cy="3742585"/>
          </a:xfrm>
        </p:grpSpPr>
        <p:sp>
          <p:nvSpPr>
            <p:cNvPr id="9306" name="TextBox 9305">
              <a:extLst>
                <a:ext uri="{FF2B5EF4-FFF2-40B4-BE49-F238E27FC236}">
                  <a16:creationId xmlns:a16="http://schemas.microsoft.com/office/drawing/2014/main" id="{12B84E61-F586-D72C-2E3A-6C23DF269E64}"/>
                </a:ext>
              </a:extLst>
            </p:cNvPr>
            <p:cNvSpPr txBox="1"/>
            <p:nvPr/>
          </p:nvSpPr>
          <p:spPr bwMode="auto">
            <a:xfrm>
              <a:off x="1457049" y="1778645"/>
              <a:ext cx="301685" cy="72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9307" name="TextBox 9306">
              <a:extLst>
                <a:ext uri="{FF2B5EF4-FFF2-40B4-BE49-F238E27FC236}">
                  <a16:creationId xmlns:a16="http://schemas.microsoft.com/office/drawing/2014/main" id="{F953F8BF-01D4-3847-0F81-D20979137AA3}"/>
                </a:ext>
              </a:extLst>
            </p:cNvPr>
            <p:cNvSpPr txBox="1"/>
            <p:nvPr/>
          </p:nvSpPr>
          <p:spPr bwMode="auto">
            <a:xfrm>
              <a:off x="1457049" y="2390159"/>
              <a:ext cx="301685" cy="72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9308" name="TextBox 9307">
              <a:extLst>
                <a:ext uri="{FF2B5EF4-FFF2-40B4-BE49-F238E27FC236}">
                  <a16:creationId xmlns:a16="http://schemas.microsoft.com/office/drawing/2014/main" id="{22F86028-A807-EDBC-9CD4-55DC240766D1}"/>
                </a:ext>
              </a:extLst>
            </p:cNvPr>
            <p:cNvSpPr txBox="1"/>
            <p:nvPr/>
          </p:nvSpPr>
          <p:spPr bwMode="auto">
            <a:xfrm>
              <a:off x="1457049" y="2977950"/>
              <a:ext cx="301685" cy="72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9309" name="TextBox 9308">
              <a:extLst>
                <a:ext uri="{FF2B5EF4-FFF2-40B4-BE49-F238E27FC236}">
                  <a16:creationId xmlns:a16="http://schemas.microsoft.com/office/drawing/2014/main" id="{032C38C8-A16B-AA26-33BB-335FAB3F684F}"/>
                </a:ext>
              </a:extLst>
            </p:cNvPr>
            <p:cNvSpPr txBox="1"/>
            <p:nvPr/>
          </p:nvSpPr>
          <p:spPr bwMode="auto">
            <a:xfrm>
              <a:off x="1457049" y="3589464"/>
              <a:ext cx="301685" cy="72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9310" name="TextBox 9309">
              <a:extLst>
                <a:ext uri="{FF2B5EF4-FFF2-40B4-BE49-F238E27FC236}">
                  <a16:creationId xmlns:a16="http://schemas.microsoft.com/office/drawing/2014/main" id="{A01F0F04-8A46-8405-A253-572EC675E49A}"/>
                </a:ext>
              </a:extLst>
            </p:cNvPr>
            <p:cNvSpPr txBox="1"/>
            <p:nvPr/>
          </p:nvSpPr>
          <p:spPr bwMode="auto">
            <a:xfrm>
              <a:off x="1457049" y="4180219"/>
              <a:ext cx="301685" cy="72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9311" name="TextBox 9310">
              <a:extLst>
                <a:ext uri="{FF2B5EF4-FFF2-40B4-BE49-F238E27FC236}">
                  <a16:creationId xmlns:a16="http://schemas.microsoft.com/office/drawing/2014/main" id="{489D4F43-D1A3-A610-9CEB-4536E39EDC45}"/>
                </a:ext>
              </a:extLst>
            </p:cNvPr>
            <p:cNvSpPr txBox="1"/>
            <p:nvPr/>
          </p:nvSpPr>
          <p:spPr bwMode="auto">
            <a:xfrm>
              <a:off x="1457049" y="4791734"/>
              <a:ext cx="301685" cy="72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grpSp>
      <p:sp>
        <p:nvSpPr>
          <p:cNvPr id="9312" name="TextBox 9311">
            <a:extLst>
              <a:ext uri="{FF2B5EF4-FFF2-40B4-BE49-F238E27FC236}">
                <a16:creationId xmlns:a16="http://schemas.microsoft.com/office/drawing/2014/main" id="{0F867AE6-D852-54F8-CB56-CC8E1DE766FF}"/>
              </a:ext>
            </a:extLst>
          </p:cNvPr>
          <p:cNvSpPr txBox="1"/>
          <p:nvPr/>
        </p:nvSpPr>
        <p:spPr bwMode="auto">
          <a:xfrm>
            <a:off x="1038611" y="518179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315" name="TextBox 9314">
            <a:extLst>
              <a:ext uri="{FF2B5EF4-FFF2-40B4-BE49-F238E27FC236}">
                <a16:creationId xmlns:a16="http://schemas.microsoft.com/office/drawing/2014/main" id="{8D871171-86B7-2006-6300-BD7C8747F685}"/>
              </a:ext>
            </a:extLst>
          </p:cNvPr>
          <p:cNvSpPr txBox="1"/>
          <p:nvPr/>
        </p:nvSpPr>
        <p:spPr bwMode="auto">
          <a:xfrm>
            <a:off x="4424750" y="6064229"/>
            <a:ext cx="35091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Events That Occurred in ≥2 Participants</a:t>
            </a:r>
          </a:p>
        </p:txBody>
      </p:sp>
      <p:sp>
        <p:nvSpPr>
          <p:cNvPr id="9316" name="Rectangle 9315">
            <a:extLst>
              <a:ext uri="{FF2B5EF4-FFF2-40B4-BE49-F238E27FC236}">
                <a16:creationId xmlns:a16="http://schemas.microsoft.com/office/drawing/2014/main" id="{AC62F8F0-165D-F813-7FC5-1536DC40F553}"/>
              </a:ext>
            </a:extLst>
          </p:cNvPr>
          <p:cNvSpPr/>
          <p:nvPr/>
        </p:nvSpPr>
        <p:spPr bwMode="auto">
          <a:xfrm>
            <a:off x="10122380" y="5293284"/>
            <a:ext cx="253684" cy="8737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5" name="Freeform: Shape 9294">
            <a:extLst>
              <a:ext uri="{FF2B5EF4-FFF2-40B4-BE49-F238E27FC236}">
                <a16:creationId xmlns:a16="http://schemas.microsoft.com/office/drawing/2014/main" id="{41242EC2-5B0A-573F-1437-D84633A8C80C}"/>
              </a:ext>
            </a:extLst>
          </p:cNvPr>
          <p:cNvSpPr/>
          <p:nvPr/>
        </p:nvSpPr>
        <p:spPr bwMode="auto">
          <a:xfrm>
            <a:off x="1371600" y="1673944"/>
            <a:ext cx="10135471" cy="3701845"/>
          </a:xfrm>
          <a:custGeom>
            <a:avLst/>
            <a:gdLst>
              <a:gd name="connsiteX0" fmla="*/ 0 w 10205884"/>
              <a:gd name="connsiteY0" fmla="*/ 0 h 3709219"/>
              <a:gd name="connsiteX1" fmla="*/ 0 w 10205884"/>
              <a:gd name="connsiteY1" fmla="*/ 3709219 h 3709219"/>
              <a:gd name="connsiteX2" fmla="*/ 10205884 w 10205884"/>
              <a:gd name="connsiteY2" fmla="*/ 3709219 h 3709219"/>
            </a:gdLst>
            <a:ahLst/>
            <a:cxnLst>
              <a:cxn ang="0">
                <a:pos x="connsiteX0" y="connsiteY0"/>
              </a:cxn>
              <a:cxn ang="0">
                <a:pos x="connsiteX1" y="connsiteY1"/>
              </a:cxn>
              <a:cxn ang="0">
                <a:pos x="connsiteX2" y="connsiteY2"/>
              </a:cxn>
            </a:cxnLst>
            <a:rect l="l" t="t" r="r" b="b"/>
            <a:pathLst>
              <a:path w="10205884" h="3709219">
                <a:moveTo>
                  <a:pt x="0" y="0"/>
                </a:moveTo>
                <a:lnTo>
                  <a:pt x="0" y="3709219"/>
                </a:lnTo>
                <a:lnTo>
                  <a:pt x="10205884" y="3709219"/>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360884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KEYNOTE-671: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In patients with resectable </a:t>
            </a:r>
            <a:r>
              <a:rPr lang="en-US" altLang="en-US" sz="2000" b="0" dirty="0">
                <a:solidFill>
                  <a:schemeClr val="bg1"/>
                </a:solidFill>
                <a:latin typeface="Calibri" panose="020F0502020204030204" pitchFamily="34" charset="0"/>
              </a:rPr>
              <a:t>stage II, IIIA, or IIIB (N2) NSCLC, neoadjuvant pembrolizumab + chemotherapy followed by surgery and adjuvant pembrolizumab was associated with a s</a:t>
            </a:r>
            <a:r>
              <a:rPr lang="en-US" altLang="en-US" sz="2000" dirty="0"/>
              <a:t>ignificant improvement in EFS vs neoadjuvant chemotherapy and surgery alone</a:t>
            </a:r>
          </a:p>
          <a:p>
            <a:pPr lvl="1"/>
            <a:r>
              <a:rPr lang="en-US" altLang="en-US" sz="1800" dirty="0"/>
              <a:t>Median EFS not reached in the pembrolizumab arm vs 17.0 </a:t>
            </a:r>
            <a:r>
              <a:rPr lang="en-US" altLang="en-US" sz="1800" dirty="0" err="1"/>
              <a:t>mo</a:t>
            </a:r>
            <a:r>
              <a:rPr lang="en-US" altLang="en-US" sz="1800" dirty="0"/>
              <a:t> with placebo (HR: 0.58; </a:t>
            </a:r>
            <a:r>
              <a:rPr lang="en-US" altLang="en-US" sz="1800" i="1" dirty="0"/>
              <a:t>P</a:t>
            </a:r>
            <a:r>
              <a:rPr lang="en-US" altLang="en-US" sz="1800" dirty="0"/>
              <a:t> &lt;.00001)</a:t>
            </a:r>
          </a:p>
          <a:p>
            <a:pPr lvl="1"/>
            <a:r>
              <a:rPr lang="en-US" altLang="en-US" sz="1800" dirty="0"/>
              <a:t>OS difference was not significantly different in this analysis and will continue to be tested </a:t>
            </a:r>
          </a:p>
          <a:p>
            <a:r>
              <a:rPr lang="en-US" altLang="en-US" sz="2000" dirty="0"/>
              <a:t>Perioperative pembrolizumab was associated with significant improvements in pathologic response rates; exploratory analyses suggested benefit with pembrolizumab regardless of whether patients attained pCR or </a:t>
            </a:r>
            <a:r>
              <a:rPr lang="en-US" altLang="en-US" sz="2000" dirty="0" err="1"/>
              <a:t>mPR</a:t>
            </a:r>
            <a:endParaRPr lang="en-US" altLang="en-US" sz="2000" dirty="0"/>
          </a:p>
          <a:p>
            <a:r>
              <a:rPr lang="en-US" altLang="en-US" sz="2000" dirty="0"/>
              <a:t>Safety profiles were as expected based on the individual agents</a:t>
            </a:r>
          </a:p>
          <a:p>
            <a:r>
              <a:rPr lang="en-US" altLang="en-US" sz="2000" dirty="0"/>
              <a:t>Investigators concluded that these findings support perioperative pembrolizumab as a promising new treatment option for patients with resectable stage II, IIIA, or IIIB (N2) NSCLC</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err="1">
                <a:solidFill>
                  <a:schemeClr val="bg2"/>
                </a:solidFill>
                <a:latin typeface="Calibri" panose="020F0502020204030204" pitchFamily="34" charset="0"/>
              </a:rPr>
              <a:t>Wakelee</a:t>
            </a:r>
            <a:r>
              <a:rPr lang="en-US" altLang="en-US" sz="1200" b="0" dirty="0">
                <a:solidFill>
                  <a:schemeClr val="bg2"/>
                </a:solidFill>
                <a:latin typeface="Calibri" panose="020F0502020204030204" pitchFamily="34" charset="0"/>
              </a:rPr>
              <a:t>.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LBA100.</a:t>
            </a:r>
          </a:p>
        </p:txBody>
      </p:sp>
    </p:spTree>
    <p:extLst>
      <p:ext uri="{BB962C8B-B14F-4D97-AF65-F5344CB8AC3E}">
        <p14:creationId xmlns:p14="http://schemas.microsoft.com/office/powerpoint/2010/main" val="2688508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a:solidFill>
                  <a:srgbClr val="00823B"/>
                </a:solidFill>
                <a:hlinkClick r:id="rId3"/>
              </a:rPr>
              <a:t>clinicaloptions.com</a:t>
            </a:r>
            <a:endParaRPr lang="en-US" sz="2400" b="1" u="sng" kern="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CC891F7080D9BD428A255317BC0C181D" ma:contentTypeVersion="1" ma:contentTypeDescription="Create a new document." ma:contentTypeScope="" ma:versionID="5c22bc1e8456cf9cec01f74644e33267">
  <xsd:schema xmlns:xsd="http://www.w3.org/2001/XMLSchema" xmlns:xs="http://www.w3.org/2001/XMLSchema" xmlns:p="http://schemas.microsoft.com/office/2006/metadata/properties" xmlns:ns2="d54cbe69-32bd-412a-b004-9152f949605e" xmlns:ns3="33b559da-1f1a-495e-af44-84a1a3c5aeac" targetNamespace="http://schemas.microsoft.com/office/2006/metadata/properties" ma:root="true" ma:fieldsID="ac306597dee142ebcf88b7286b3c393f" ns2:_="" ns3:_="">
    <xsd:import namespace="d54cbe69-32bd-412a-b004-9152f949605e"/>
    <xsd:import namespace="33b559da-1f1a-495e-af44-84a1a3c5aeac"/>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3b559da-1f1a-495e-af44-84a1a3c5aeac"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56M7VY3CDVN5-1611027439-2</_dlc_DocId>
    <_dlc_DocIdUrl xmlns="d54cbe69-32bd-412a-b004-9152f949605e">
      <Url>https://intranet.clinicaloptions.com/mews/oncology/ONC_2023_ASCO_CF_(PRP6243)/Lung_LBA100_Wakelee/_layouts/15/DocIdRedir.aspx?ID=56M7VY3CDVN5-1611027439-2</Url>
      <Description>56M7VY3CDVN5-1611027439-2</Description>
    </_dlc_DocIdUrl>
    <Document_x0020_Category xmlns="33b559da-1f1a-495e-af44-84a1a3c5aeac">Conference Capsule Slides</Document_x0020_Category>
  </documentManagement>
</p:properties>
</file>

<file path=customXml/itemProps1.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2.xml><?xml version="1.0" encoding="utf-8"?>
<ds:datastoreItem xmlns:ds="http://schemas.openxmlformats.org/officeDocument/2006/customXml" ds:itemID="{D89D4B09-974E-48F5-A907-4E0AAC97EC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3b559da-1f1a-495e-af44-84a1a3c5ae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http://www.w3.org/XML/1998/namespace"/>
    <ds:schemaRef ds:uri="http://schemas.microsoft.com/office/2006/metadata/properties"/>
    <ds:schemaRef ds:uri="d54cbe69-32bd-412a-b004-9152f949605e"/>
    <ds:schemaRef ds:uri="http://schemas.microsoft.com/office/infopath/2007/PartnerControls"/>
    <ds:schemaRef ds:uri="http://purl.org/dc/dcmitype/"/>
    <ds:schemaRef ds:uri="http://purl.org/dc/terms/"/>
    <ds:schemaRef ds:uri="http://schemas.microsoft.com/office/2006/documentManagement/types"/>
    <ds:schemaRef ds:uri="http://schemas.openxmlformats.org/package/2006/metadata/core-properties"/>
    <ds:schemaRef ds:uri="33b559da-1f1a-495e-af44-84a1a3c5aeac"/>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1940</TotalTime>
  <Words>3374</Words>
  <Application>Microsoft Office PowerPoint</Application>
  <PresentationFormat>Widescreen</PresentationFormat>
  <Paragraphs>895</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Times</vt:lpstr>
      <vt:lpstr>Wingdings</vt:lpstr>
      <vt:lpstr>2022_CCO_Template</vt:lpstr>
      <vt:lpstr>KEYNOTE-671: Pembrolizumab or Placebo + Platinum-Based Neoadjuvant Chemotherapy Followed by Resection and Adjuvant Pembrolizumab or Placebo in Early-Stage NSCLC</vt:lpstr>
      <vt:lpstr>About These Slides</vt:lpstr>
      <vt:lpstr>KEYNOTE-671: Background</vt:lpstr>
      <vt:lpstr>KEYNOTE-671: Study Design</vt:lpstr>
      <vt:lpstr>KEYNOTE-671: Treatment Disposition</vt:lpstr>
      <vt:lpstr>KEYNOTE-671: Baseline Characteristics</vt:lpstr>
      <vt:lpstr>KEYNOTE-671: Surgery</vt:lpstr>
      <vt:lpstr>KEYNOTE-671: EFS (Primary Endpoint)</vt:lpstr>
      <vt:lpstr>KEYNOTE-671: EFS by Subgroup</vt:lpstr>
      <vt:lpstr>KEYNOTE-671: OS (Primary Endpoint)</vt:lpstr>
      <vt:lpstr>KEYNOTE-671: Pathologic Response by  Blinded Independent Pathologist Review</vt:lpstr>
      <vt:lpstr>KEYNOTE-671: Exploratory Analysis of EFS by  Pathologic Response</vt:lpstr>
      <vt:lpstr>KEYNOTE-671: Treatment Exposure and AEs</vt:lpstr>
      <vt:lpstr>KEYNOTE-671: Any-Cause TRAEs Occurring in ≥10% of Patients Across Treatment Phases</vt:lpstr>
      <vt:lpstr>KEYNOTE-671: Immune-Mediated AEs and  Infusion Reactions Across Treatment Phases</vt:lpstr>
      <vt:lpstr>KEYNOTE-671: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KEYNOTE-671: Pembrolizumab or Placebo + Platinum-Based Neoadjuvant Chemotherapy Followed by Resection and Adjuvant Pembrolizumab or Placebo in Early-Stage NSCLC</dc:title>
  <dc:creator>Preferred User</dc:creator>
  <cp:lastModifiedBy>jbuckley@clinicaloptions.com</cp:lastModifiedBy>
  <cp:revision>23</cp:revision>
  <cp:lastPrinted>2016-09-26T20:21:49Z</cp:lastPrinted>
  <dcterms:created xsi:type="dcterms:W3CDTF">2005-05-27T15:08:01Z</dcterms:created>
  <dcterms:modified xsi:type="dcterms:W3CDTF">2023-06-08T19:49:01Z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5c2a59cf-62fd-4313-9b5b-c7649a5a1653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0x010100CC891F7080D9BD428A255317BC0C181D</vt:lpwstr>
  </property>
  <property fmtid="{D5CDD505-2E9C-101B-9397-08002B2CF9AE}" pid="9" name="MediaServiceImageTags">
    <vt:lpwstr/>
  </property>
</Properties>
</file>